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434" r:id="rId2"/>
    <p:sldId id="485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0" r:id="rId28"/>
    <p:sldId id="511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0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096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3865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6765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399030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1930" algn="l" defTabSz="68516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9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81"/>
    <a:srgbClr val="00BFA6"/>
    <a:srgbClr val="D1F4EF"/>
    <a:srgbClr val="E7E7E7"/>
    <a:srgbClr val="002B82"/>
    <a:srgbClr val="0439CE"/>
    <a:srgbClr val="82BCD8"/>
    <a:srgbClr val="0000FF"/>
    <a:srgbClr val="3EB405"/>
    <a:srgbClr val="44B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3" autoAdjust="0"/>
    <p:restoredTop sz="97509" autoAdjust="0"/>
  </p:normalViewPr>
  <p:slideViewPr>
    <p:cSldViewPr snapToObjects="1">
      <p:cViewPr varScale="1">
        <p:scale>
          <a:sx n="98" d="100"/>
          <a:sy n="98" d="100"/>
        </p:scale>
        <p:origin x="160" y="52"/>
      </p:cViewPr>
      <p:guideLst>
        <p:guide orient="horz" pos="1619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3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43496762781302"/>
          <c:y val="4.0878899260288017E-2"/>
          <c:w val="0.85356503237218717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CD-4F0C-8D71-3C76379F0F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solidFill>
              <a:srgbClr val="00BFA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6.3115955191647685E-2"/>
                  <c:y val="3.71743404583179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1CD-4F0C-8D71-3C76379F0FCA}"/>
                </c:ext>
              </c:extLst>
            </c:dLbl>
            <c:dLbl>
              <c:idx val="1"/>
              <c:layout>
                <c:manualLayout>
                  <c:x val="-6.3115955191647588E-2"/>
                  <c:y val="3.7174340458317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B1CD-4F0C-8D71-3C76379F0FCA}"/>
                </c:ext>
              </c:extLst>
            </c:dLbl>
            <c:dLbl>
              <c:idx val="2"/>
              <c:layout>
                <c:manualLayout>
                  <c:x val="-6.3115955191647588E-2"/>
                  <c:y val="3.7174340458318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B1CD-4F0C-8D71-3C76379F0FCA}"/>
                </c:ext>
              </c:extLst>
            </c:dLbl>
            <c:dLbl>
              <c:idx val="3"/>
              <c:layout>
                <c:manualLayout>
                  <c:x val="-6.3115955191647685E-2"/>
                  <c:y val="3.71743404583191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B1CD-4F0C-8D71-3C76379F0FCA}"/>
                </c:ext>
              </c:extLst>
            </c:dLbl>
            <c:dLbl>
              <c:idx val="4"/>
              <c:layout>
                <c:manualLayout>
                  <c:x val="-6.3115955191647588E-2"/>
                  <c:y val="3.71743404583177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55684523594994E-2"/>
                      <c:h val="0.10534290432142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B1CD-4F0C-8D71-3C76379F0FCA}"/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0.70000000000000007</c:v>
                </c:pt>
                <c:pt idx="4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1CD-4F0C-8D71-3C76379F0F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2180096"/>
        <c:axId val="522181632"/>
      </c:barChart>
      <c:catAx>
        <c:axId val="52218009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22181632"/>
        <c:crosses val="autoZero"/>
        <c:auto val="1"/>
        <c:lblAlgn val="ctr"/>
        <c:lblOffset val="100"/>
        <c:noMultiLvlLbl val="0"/>
      </c:catAx>
      <c:valAx>
        <c:axId val="522181632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one"/>
        <c:crossAx val="522180096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BFA6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EE-402C-80BE-6DD98D0950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EE-402C-80BE-6DD98D0950B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009281"/>
            </a:solidFill>
            <a:ln>
              <a:solidFill>
                <a:schemeClr val="bg1"/>
              </a:solidFill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3EE-402C-80BE-6DD98D0950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31886464"/>
        <c:axId val="531888000"/>
      </c:barChart>
      <c:catAx>
        <c:axId val="531886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531888000"/>
        <c:crosses val="autoZero"/>
        <c:auto val="1"/>
        <c:lblAlgn val="ctr"/>
        <c:lblOffset val="100"/>
        <c:noMultiLvlLbl val="0"/>
      </c:catAx>
      <c:valAx>
        <c:axId val="5318880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531886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3A93C214-0B12-46AB-8A79-327EE726E8C2}" type="datetimeFigureOut">
              <a:rPr lang="zh-CN" altLang="en-US"/>
              <a:pPr/>
              <a:t>2022/2/9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B36EE78B-84D8-412F-BC69-ACC7C447BAF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83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0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096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38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765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903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1930" algn="l" defTabSz="68516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127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53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091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763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244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25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7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8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33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476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97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0089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980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0435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960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1718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2604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1474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09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07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26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113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81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595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2385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EE78B-84D8-412F-BC69-ACC7C447BAFC}" type="slidenum">
              <a:rPr lang="zh-CN" alt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75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5800" y="2709861"/>
            <a:ext cx="6559550" cy="756643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2550" b="1" i="0">
                <a:ln w="1460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16300" y="3663256"/>
            <a:ext cx="3638550" cy="30241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4A785E3-0FAC-4F75-B86D-C1CAEEE121A8}"/>
              </a:ext>
            </a:extLst>
          </p:cNvPr>
          <p:cNvSpPr/>
          <p:nvPr/>
        </p:nvSpPr>
        <p:spPr>
          <a:xfrm flipH="1">
            <a:off x="268646" y="241083"/>
            <a:ext cx="4286462" cy="350272"/>
          </a:xfrm>
          <a:custGeom>
            <a:avLst/>
            <a:gdLst>
              <a:gd name="connsiteX0" fmla="*/ 4111326 w 4286462"/>
              <a:gd name="connsiteY0" fmla="*/ 0 h 350272"/>
              <a:gd name="connsiteX1" fmla="*/ 3427644 w 4286462"/>
              <a:gd name="connsiteY1" fmla="*/ 0 h 350272"/>
              <a:gd name="connsiteX2" fmla="*/ 3151138 w 4286462"/>
              <a:gd name="connsiteY2" fmla="*/ 0 h 350272"/>
              <a:gd name="connsiteX3" fmla="*/ 2767019 w 4286462"/>
              <a:gd name="connsiteY3" fmla="*/ 0 h 350272"/>
              <a:gd name="connsiteX4" fmla="*/ 2491608 w 4286462"/>
              <a:gd name="connsiteY4" fmla="*/ 0 h 350272"/>
              <a:gd name="connsiteX5" fmla="*/ 2467456 w 4286462"/>
              <a:gd name="connsiteY5" fmla="*/ 0 h 350272"/>
              <a:gd name="connsiteX6" fmla="*/ 1827792 w 4286462"/>
              <a:gd name="connsiteY6" fmla="*/ 0 h 350272"/>
              <a:gd name="connsiteX7" fmla="*/ 1806831 w 4286462"/>
              <a:gd name="connsiteY7" fmla="*/ 0 h 350272"/>
              <a:gd name="connsiteX8" fmla="*/ 1526782 w 4286462"/>
              <a:gd name="connsiteY8" fmla="*/ 0 h 350272"/>
              <a:gd name="connsiteX9" fmla="*/ 1140808 w 4286462"/>
              <a:gd name="connsiteY9" fmla="*/ 0 h 350272"/>
              <a:gd name="connsiteX10" fmla="*/ 862966 w 4286462"/>
              <a:gd name="connsiteY10" fmla="*/ 0 h 350272"/>
              <a:gd name="connsiteX11" fmla="*/ 175982 w 4286462"/>
              <a:gd name="connsiteY11" fmla="*/ 0 h 350272"/>
              <a:gd name="connsiteX12" fmla="*/ 13830 w 4286462"/>
              <a:gd name="connsiteY12" fmla="*/ 106965 h 350272"/>
              <a:gd name="connsiteX13" fmla="*/ 0 w 4286462"/>
              <a:gd name="connsiteY13" fmla="*/ 175136 h 350272"/>
              <a:gd name="connsiteX14" fmla="*/ 13830 w 4286462"/>
              <a:gd name="connsiteY14" fmla="*/ 243306 h 350272"/>
              <a:gd name="connsiteX15" fmla="*/ 175982 w 4286462"/>
              <a:gd name="connsiteY15" fmla="*/ 350271 h 350272"/>
              <a:gd name="connsiteX16" fmla="*/ 1140808 w 4286462"/>
              <a:gd name="connsiteY16" fmla="*/ 350272 h 350272"/>
              <a:gd name="connsiteX17" fmla="*/ 1140808 w 4286462"/>
              <a:gd name="connsiteY17" fmla="*/ 350271 h 350272"/>
              <a:gd name="connsiteX18" fmla="*/ 1806831 w 4286462"/>
              <a:gd name="connsiteY18" fmla="*/ 350272 h 350272"/>
              <a:gd name="connsiteX19" fmla="*/ 1806831 w 4286462"/>
              <a:gd name="connsiteY19" fmla="*/ 350272 h 350272"/>
              <a:gd name="connsiteX20" fmla="*/ 1817107 w 4286462"/>
              <a:gd name="connsiteY20" fmla="*/ 350272 h 350272"/>
              <a:gd name="connsiteX21" fmla="*/ 1827792 w 4286462"/>
              <a:gd name="connsiteY21" fmla="*/ 350272 h 350272"/>
              <a:gd name="connsiteX22" fmla="*/ 1827792 w 4286462"/>
              <a:gd name="connsiteY22" fmla="*/ 350272 h 350272"/>
              <a:gd name="connsiteX23" fmla="*/ 2148395 w 4286462"/>
              <a:gd name="connsiteY23" fmla="*/ 350272 h 350272"/>
              <a:gd name="connsiteX24" fmla="*/ 2467456 w 4286462"/>
              <a:gd name="connsiteY24" fmla="*/ 350272 h 350272"/>
              <a:gd name="connsiteX25" fmla="*/ 2467456 w 4286462"/>
              <a:gd name="connsiteY25" fmla="*/ 350272 h 350272"/>
              <a:gd name="connsiteX26" fmla="*/ 2479710 w 4286462"/>
              <a:gd name="connsiteY26" fmla="*/ 350272 h 350272"/>
              <a:gd name="connsiteX27" fmla="*/ 2491608 w 4286462"/>
              <a:gd name="connsiteY27" fmla="*/ 350272 h 350272"/>
              <a:gd name="connsiteX28" fmla="*/ 2491608 w 4286462"/>
              <a:gd name="connsiteY28" fmla="*/ 350272 h 350272"/>
              <a:gd name="connsiteX29" fmla="*/ 3151138 w 4286462"/>
              <a:gd name="connsiteY29" fmla="*/ 350271 h 350272"/>
              <a:gd name="connsiteX30" fmla="*/ 3151138 w 4286462"/>
              <a:gd name="connsiteY30" fmla="*/ 350272 h 350272"/>
              <a:gd name="connsiteX31" fmla="*/ 4111326 w 4286462"/>
              <a:gd name="connsiteY31" fmla="*/ 350271 h 350272"/>
              <a:gd name="connsiteX32" fmla="*/ 4272699 w 4286462"/>
              <a:gd name="connsiteY32" fmla="*/ 243306 h 350272"/>
              <a:gd name="connsiteX33" fmla="*/ 4286462 w 4286462"/>
              <a:gd name="connsiteY33" fmla="*/ 175136 h 350272"/>
              <a:gd name="connsiteX34" fmla="*/ 4272699 w 4286462"/>
              <a:gd name="connsiteY34" fmla="*/ 106965 h 350272"/>
              <a:gd name="connsiteX35" fmla="*/ 4111326 w 4286462"/>
              <a:gd name="connsiteY35" fmla="*/ 0 h 35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86462" h="350272">
                <a:moveTo>
                  <a:pt x="4111326" y="0"/>
                </a:moveTo>
                <a:lnTo>
                  <a:pt x="3427644" y="0"/>
                </a:lnTo>
                <a:lnTo>
                  <a:pt x="3151138" y="0"/>
                </a:lnTo>
                <a:lnTo>
                  <a:pt x="2767019" y="0"/>
                </a:lnTo>
                <a:lnTo>
                  <a:pt x="2491608" y="0"/>
                </a:lnTo>
                <a:lnTo>
                  <a:pt x="2467456" y="0"/>
                </a:lnTo>
                <a:lnTo>
                  <a:pt x="1827792" y="0"/>
                </a:lnTo>
                <a:lnTo>
                  <a:pt x="1806831" y="0"/>
                </a:lnTo>
                <a:lnTo>
                  <a:pt x="1526782" y="0"/>
                </a:lnTo>
                <a:lnTo>
                  <a:pt x="1140808" y="0"/>
                </a:lnTo>
                <a:lnTo>
                  <a:pt x="862966" y="0"/>
                </a:lnTo>
                <a:lnTo>
                  <a:pt x="175982" y="0"/>
                </a:lnTo>
                <a:cubicBezTo>
                  <a:pt x="103088" y="0"/>
                  <a:pt x="40545" y="44106"/>
                  <a:pt x="13830" y="106965"/>
                </a:cubicBezTo>
                <a:lnTo>
                  <a:pt x="0" y="175136"/>
                </a:lnTo>
                <a:lnTo>
                  <a:pt x="13830" y="243306"/>
                </a:lnTo>
                <a:cubicBezTo>
                  <a:pt x="40545" y="306165"/>
                  <a:pt x="103088" y="350271"/>
                  <a:pt x="175982" y="350271"/>
                </a:cubicBezTo>
                <a:lnTo>
                  <a:pt x="1140808" y="350272"/>
                </a:lnTo>
                <a:lnTo>
                  <a:pt x="1140808" y="350271"/>
                </a:lnTo>
                <a:lnTo>
                  <a:pt x="1806831" y="350272"/>
                </a:lnTo>
                <a:lnTo>
                  <a:pt x="1806831" y="350272"/>
                </a:lnTo>
                <a:lnTo>
                  <a:pt x="1817107" y="350272"/>
                </a:lnTo>
                <a:lnTo>
                  <a:pt x="1827792" y="350272"/>
                </a:lnTo>
                <a:lnTo>
                  <a:pt x="1827792" y="350272"/>
                </a:lnTo>
                <a:lnTo>
                  <a:pt x="2148395" y="350272"/>
                </a:lnTo>
                <a:lnTo>
                  <a:pt x="2467456" y="350272"/>
                </a:lnTo>
                <a:lnTo>
                  <a:pt x="2467456" y="350272"/>
                </a:lnTo>
                <a:lnTo>
                  <a:pt x="2479710" y="350272"/>
                </a:lnTo>
                <a:lnTo>
                  <a:pt x="2491608" y="350272"/>
                </a:lnTo>
                <a:lnTo>
                  <a:pt x="2491608" y="350272"/>
                </a:lnTo>
                <a:lnTo>
                  <a:pt x="3151138" y="350271"/>
                </a:lnTo>
                <a:lnTo>
                  <a:pt x="3151138" y="350272"/>
                </a:lnTo>
                <a:lnTo>
                  <a:pt x="4111326" y="350271"/>
                </a:lnTo>
                <a:cubicBezTo>
                  <a:pt x="4183870" y="350271"/>
                  <a:pt x="4246112" y="306165"/>
                  <a:pt x="4272699" y="243306"/>
                </a:cubicBezTo>
                <a:lnTo>
                  <a:pt x="4286462" y="175136"/>
                </a:lnTo>
                <a:lnTo>
                  <a:pt x="4272699" y="106965"/>
                </a:lnTo>
                <a:cubicBezTo>
                  <a:pt x="4246112" y="44106"/>
                  <a:pt x="4183870" y="0"/>
                  <a:pt x="4111326" y="0"/>
                </a:cubicBezTo>
                <a:close/>
              </a:path>
            </a:pathLst>
          </a:custGeom>
          <a:gradFill>
            <a:gsLst>
              <a:gs pos="0">
                <a:srgbClr val="BDEFE8"/>
              </a:gs>
              <a:gs pos="100000">
                <a:srgbClr val="00BFA6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39D2A56-FE51-425B-9D9E-A28A7B1A367E}"/>
              </a:ext>
            </a:extLst>
          </p:cNvPr>
          <p:cNvSpPr/>
          <p:nvPr userDrawn="1"/>
        </p:nvSpPr>
        <p:spPr>
          <a:xfrm flipV="1">
            <a:off x="0" y="3970541"/>
            <a:ext cx="9144000" cy="1172300"/>
          </a:xfrm>
          <a:custGeom>
            <a:avLst/>
            <a:gdLst>
              <a:gd name="connsiteX0" fmla="*/ 0 w 9144000"/>
              <a:gd name="connsiteY0" fmla="*/ 1172300 h 1172300"/>
              <a:gd name="connsiteX1" fmla="*/ 100595 w 9144000"/>
              <a:gd name="connsiteY1" fmla="*/ 1132450 h 1172300"/>
              <a:gd name="connsiteX2" fmla="*/ 2654300 w 9144000"/>
              <a:gd name="connsiteY2" fmla="*/ 419383 h 1172300"/>
              <a:gd name="connsiteX3" fmla="*/ 5156200 w 9144000"/>
              <a:gd name="connsiteY3" fmla="*/ 940083 h 1172300"/>
              <a:gd name="connsiteX4" fmla="*/ 8749922 w 9144000"/>
              <a:gd name="connsiteY4" fmla="*/ 302069 h 1172300"/>
              <a:gd name="connsiteX5" fmla="*/ 9144000 w 9144000"/>
              <a:gd name="connsiteY5" fmla="*/ 207879 h 1172300"/>
              <a:gd name="connsiteX6" fmla="*/ 9144000 w 9144000"/>
              <a:gd name="connsiteY6" fmla="*/ 0 h 1172300"/>
              <a:gd name="connsiteX7" fmla="*/ 0 w 9144000"/>
              <a:gd name="connsiteY7" fmla="*/ 0 h 1172300"/>
              <a:gd name="connsiteX8" fmla="*/ 0 w 9144000"/>
              <a:gd name="connsiteY8" fmla="*/ 1172300 h 117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1172300">
                <a:moveTo>
                  <a:pt x="0" y="1172300"/>
                </a:moveTo>
                <a:lnTo>
                  <a:pt x="100595" y="1132450"/>
                </a:lnTo>
                <a:cubicBezTo>
                  <a:pt x="986267" y="784359"/>
                  <a:pt x="1861609" y="469389"/>
                  <a:pt x="2654300" y="419383"/>
                </a:cubicBezTo>
                <a:cubicBezTo>
                  <a:pt x="3560233" y="362233"/>
                  <a:pt x="4044950" y="982416"/>
                  <a:pt x="5156200" y="940083"/>
                </a:cubicBezTo>
                <a:cubicBezTo>
                  <a:pt x="6128544" y="903041"/>
                  <a:pt x="7419330" y="618052"/>
                  <a:pt x="8749922" y="302069"/>
                </a:cubicBezTo>
                <a:lnTo>
                  <a:pt x="9144000" y="207879"/>
                </a:lnTo>
                <a:lnTo>
                  <a:pt x="9144000" y="0"/>
                </a:lnTo>
                <a:lnTo>
                  <a:pt x="0" y="0"/>
                </a:lnTo>
                <a:lnTo>
                  <a:pt x="0" y="1172300"/>
                </a:lnTo>
                <a:close/>
              </a:path>
            </a:pathLst>
          </a:custGeom>
          <a:gradFill>
            <a:gsLst>
              <a:gs pos="100000">
                <a:srgbClr val="00BFA6">
                  <a:alpha val="0"/>
                </a:srgbClr>
              </a:gs>
              <a:gs pos="0">
                <a:schemeClr val="accent1">
                  <a:tint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7DE608F-30C5-42A0-9661-B9E40340A312}"/>
              </a:ext>
            </a:extLst>
          </p:cNvPr>
          <p:cNvSpPr/>
          <p:nvPr userDrawn="1"/>
        </p:nvSpPr>
        <p:spPr>
          <a:xfrm flipV="1">
            <a:off x="0" y="4025817"/>
            <a:ext cx="9144000" cy="1118244"/>
          </a:xfrm>
          <a:custGeom>
            <a:avLst/>
            <a:gdLst>
              <a:gd name="connsiteX0" fmla="*/ 7112000 w 9144000"/>
              <a:gd name="connsiteY0" fmla="*/ 1116978 h 1118244"/>
              <a:gd name="connsiteX1" fmla="*/ 9027418 w 9144000"/>
              <a:gd name="connsiteY1" fmla="*/ 551134 h 1118244"/>
              <a:gd name="connsiteX2" fmla="*/ 9144000 w 9144000"/>
              <a:gd name="connsiteY2" fmla="*/ 503324 h 1118244"/>
              <a:gd name="connsiteX3" fmla="*/ 9144000 w 9144000"/>
              <a:gd name="connsiteY3" fmla="*/ 0 h 1118244"/>
              <a:gd name="connsiteX4" fmla="*/ 0 w 9144000"/>
              <a:gd name="connsiteY4" fmla="*/ 0 h 1118244"/>
              <a:gd name="connsiteX5" fmla="*/ 0 w 9144000"/>
              <a:gd name="connsiteY5" fmla="*/ 635799 h 1118244"/>
              <a:gd name="connsiteX6" fmla="*/ 337343 w 9144000"/>
              <a:gd name="connsiteY6" fmla="*/ 517697 h 1118244"/>
              <a:gd name="connsiteX7" fmla="*/ 1117600 w 9144000"/>
              <a:gd name="connsiteY7" fmla="*/ 367678 h 1118244"/>
              <a:gd name="connsiteX8" fmla="*/ 2946400 w 9144000"/>
              <a:gd name="connsiteY8" fmla="*/ 583578 h 1118244"/>
              <a:gd name="connsiteX9" fmla="*/ 5067300 w 9144000"/>
              <a:gd name="connsiteY9" fmla="*/ 558178 h 1118244"/>
              <a:gd name="connsiteX10" fmla="*/ 7112000 w 9144000"/>
              <a:gd name="connsiteY10" fmla="*/ 1116978 h 1118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1118244">
                <a:moveTo>
                  <a:pt x="7112000" y="1116978"/>
                </a:moveTo>
                <a:cubicBezTo>
                  <a:pt x="7659688" y="1094753"/>
                  <a:pt x="8488362" y="771300"/>
                  <a:pt x="9027418" y="551134"/>
                </a:cubicBezTo>
                <a:lnTo>
                  <a:pt x="9144000" y="503324"/>
                </a:lnTo>
                <a:lnTo>
                  <a:pt x="9144000" y="0"/>
                </a:lnTo>
                <a:lnTo>
                  <a:pt x="0" y="0"/>
                </a:lnTo>
                <a:lnTo>
                  <a:pt x="0" y="635799"/>
                </a:lnTo>
                <a:lnTo>
                  <a:pt x="337343" y="517697"/>
                </a:lnTo>
                <a:cubicBezTo>
                  <a:pt x="583671" y="441232"/>
                  <a:pt x="840317" y="384611"/>
                  <a:pt x="1117600" y="367678"/>
                </a:cubicBezTo>
                <a:cubicBezTo>
                  <a:pt x="1672167" y="333811"/>
                  <a:pt x="2288117" y="551828"/>
                  <a:pt x="2946400" y="583578"/>
                </a:cubicBezTo>
                <a:cubicBezTo>
                  <a:pt x="3604683" y="615328"/>
                  <a:pt x="4373033" y="469278"/>
                  <a:pt x="5067300" y="558178"/>
                </a:cubicBezTo>
                <a:cubicBezTo>
                  <a:pt x="5761567" y="647078"/>
                  <a:pt x="6381750" y="1146611"/>
                  <a:pt x="7112000" y="1116978"/>
                </a:cubicBezTo>
                <a:close/>
              </a:path>
            </a:pathLst>
          </a:custGeom>
          <a:gradFill>
            <a:gsLst>
              <a:gs pos="26000">
                <a:srgbClr val="00BFA6">
                  <a:alpha val="61000"/>
                </a:srgbClr>
              </a:gs>
              <a:gs pos="100000">
                <a:schemeClr val="accent1">
                  <a:tint val="0"/>
                  <a:alpha val="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44BA499-AE4E-468C-9A95-E4BDFB99FA98}"/>
              </a:ext>
            </a:extLst>
          </p:cNvPr>
          <p:cNvGrpSpPr/>
          <p:nvPr userDrawn="1"/>
        </p:nvGrpSpPr>
        <p:grpSpPr>
          <a:xfrm>
            <a:off x="8248052" y="3439386"/>
            <a:ext cx="716459" cy="1482988"/>
            <a:chOff x="338818" y="2280861"/>
            <a:chExt cx="1213356" cy="2511507"/>
          </a:xfrm>
        </p:grpSpPr>
        <p:grpSp>
          <p:nvGrpSpPr>
            <p:cNvPr id="8" name="图形 8">
              <a:extLst>
                <a:ext uri="{FF2B5EF4-FFF2-40B4-BE49-F238E27FC236}">
                  <a16:creationId xmlns:a16="http://schemas.microsoft.com/office/drawing/2014/main" id="{0A966E36-7A62-473C-9D29-BC152CC8DA88}"/>
                </a:ext>
              </a:extLst>
            </p:cNvPr>
            <p:cNvGrpSpPr/>
            <p:nvPr/>
          </p:nvGrpSpPr>
          <p:grpSpPr>
            <a:xfrm>
              <a:off x="338818" y="3021983"/>
              <a:ext cx="1213356" cy="1770385"/>
              <a:chOff x="338818" y="3021983"/>
              <a:chExt cx="1213356" cy="1770385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A76C069C-7F0F-4C66-AE0F-1DDDF02EBD5B}"/>
                  </a:ext>
                </a:extLst>
              </p:cNvPr>
              <p:cNvSpPr/>
              <p:nvPr/>
            </p:nvSpPr>
            <p:spPr>
              <a:xfrm>
                <a:off x="1063633" y="3109049"/>
                <a:ext cx="35196" cy="792457"/>
              </a:xfrm>
              <a:custGeom>
                <a:avLst/>
                <a:gdLst>
                  <a:gd name="connsiteX0" fmla="*/ 0 w 35196"/>
                  <a:gd name="connsiteY0" fmla="*/ 0 h 792457"/>
                  <a:gd name="connsiteX1" fmla="*/ 35197 w 35196"/>
                  <a:gd name="connsiteY1" fmla="*/ 0 h 792457"/>
                  <a:gd name="connsiteX2" fmla="*/ 35197 w 35196"/>
                  <a:gd name="connsiteY2" fmla="*/ 792457 h 792457"/>
                  <a:gd name="connsiteX3" fmla="*/ 0 w 35196"/>
                  <a:gd name="connsiteY3" fmla="*/ 792457 h 79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96" h="792457">
                    <a:moveTo>
                      <a:pt x="0" y="0"/>
                    </a:moveTo>
                    <a:lnTo>
                      <a:pt x="35197" y="0"/>
                    </a:lnTo>
                    <a:lnTo>
                      <a:pt x="35197" y="792457"/>
                    </a:lnTo>
                    <a:lnTo>
                      <a:pt x="0" y="792457"/>
                    </a:lnTo>
                    <a:close/>
                  </a:path>
                </a:pathLst>
              </a:custGeom>
              <a:solidFill>
                <a:srgbClr val="535461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17AC1A8-2A20-4200-8C71-032C873BBE9A}"/>
                  </a:ext>
                </a:extLst>
              </p:cNvPr>
              <p:cNvSpPr/>
              <p:nvPr/>
            </p:nvSpPr>
            <p:spPr>
              <a:xfrm>
                <a:off x="842491" y="3845315"/>
                <a:ext cx="477624" cy="947053"/>
              </a:xfrm>
              <a:custGeom>
                <a:avLst/>
                <a:gdLst>
                  <a:gd name="connsiteX0" fmla="*/ 477510 w 477624"/>
                  <a:gd name="connsiteY0" fmla="*/ 53777 h 947053"/>
                  <a:gd name="connsiteX1" fmla="*/ 475320 w 477624"/>
                  <a:gd name="connsiteY1" fmla="*/ 89479 h 947053"/>
                  <a:gd name="connsiteX2" fmla="*/ 472177 w 477624"/>
                  <a:gd name="connsiteY2" fmla="*/ 140001 h 947053"/>
                  <a:gd name="connsiteX3" fmla="*/ 470886 w 477624"/>
                  <a:gd name="connsiteY3" fmla="*/ 160995 h 947053"/>
                  <a:gd name="connsiteX4" fmla="*/ 467798 w 477624"/>
                  <a:gd name="connsiteY4" fmla="*/ 211517 h 947053"/>
                  <a:gd name="connsiteX5" fmla="*/ 466451 w 477624"/>
                  <a:gd name="connsiteY5" fmla="*/ 232511 h 947053"/>
                  <a:gd name="connsiteX6" fmla="*/ 463307 w 477624"/>
                  <a:gd name="connsiteY6" fmla="*/ 283033 h 947053"/>
                  <a:gd name="connsiteX7" fmla="*/ 427830 w 477624"/>
                  <a:gd name="connsiteY7" fmla="*/ 856002 h 947053"/>
                  <a:gd name="connsiteX8" fmla="*/ 330941 w 477624"/>
                  <a:gd name="connsiteY8" fmla="*/ 947053 h 947053"/>
                  <a:gd name="connsiteX9" fmla="*/ 146482 w 477624"/>
                  <a:gd name="connsiteY9" fmla="*/ 947053 h 947053"/>
                  <a:gd name="connsiteX10" fmla="*/ 49649 w 477624"/>
                  <a:gd name="connsiteY10" fmla="*/ 856002 h 947053"/>
                  <a:gd name="connsiteX11" fmla="*/ 14340 w 477624"/>
                  <a:gd name="connsiteY11" fmla="*/ 282640 h 947053"/>
                  <a:gd name="connsiteX12" fmla="*/ 11196 w 477624"/>
                  <a:gd name="connsiteY12" fmla="*/ 232118 h 947053"/>
                  <a:gd name="connsiteX13" fmla="*/ 9905 w 477624"/>
                  <a:gd name="connsiteY13" fmla="*/ 211124 h 947053"/>
                  <a:gd name="connsiteX14" fmla="*/ 6762 w 477624"/>
                  <a:gd name="connsiteY14" fmla="*/ 160602 h 947053"/>
                  <a:gd name="connsiteX15" fmla="*/ 5471 w 477624"/>
                  <a:gd name="connsiteY15" fmla="*/ 139608 h 947053"/>
                  <a:gd name="connsiteX16" fmla="*/ 2327 w 477624"/>
                  <a:gd name="connsiteY16" fmla="*/ 89086 h 947053"/>
                  <a:gd name="connsiteX17" fmla="*/ 82 w 477624"/>
                  <a:gd name="connsiteY17" fmla="*/ 53384 h 947053"/>
                  <a:gd name="connsiteX18" fmla="*/ 47684 w 477624"/>
                  <a:gd name="connsiteY18" fmla="*/ 56 h 947053"/>
                  <a:gd name="connsiteX19" fmla="*/ 50603 w 477624"/>
                  <a:gd name="connsiteY19" fmla="*/ 0 h 947053"/>
                  <a:gd name="connsiteX20" fmla="*/ 427886 w 477624"/>
                  <a:gd name="connsiteY20" fmla="*/ 0 h 947053"/>
                  <a:gd name="connsiteX21" fmla="*/ 477622 w 477624"/>
                  <a:gd name="connsiteY21" fmla="*/ 50634 h 947053"/>
                  <a:gd name="connsiteX22" fmla="*/ 477510 w 477624"/>
                  <a:gd name="connsiteY22" fmla="*/ 53777 h 9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7624" h="947053">
                    <a:moveTo>
                      <a:pt x="477510" y="53777"/>
                    </a:moveTo>
                    <a:lnTo>
                      <a:pt x="475320" y="89479"/>
                    </a:lnTo>
                    <a:lnTo>
                      <a:pt x="472177" y="140001"/>
                    </a:lnTo>
                    <a:lnTo>
                      <a:pt x="470886" y="160995"/>
                    </a:lnTo>
                    <a:lnTo>
                      <a:pt x="467798" y="211517"/>
                    </a:lnTo>
                    <a:lnTo>
                      <a:pt x="466451" y="232511"/>
                    </a:lnTo>
                    <a:lnTo>
                      <a:pt x="463307" y="283033"/>
                    </a:lnTo>
                    <a:lnTo>
                      <a:pt x="427830" y="856002"/>
                    </a:lnTo>
                    <a:cubicBezTo>
                      <a:pt x="424630" y="907141"/>
                      <a:pt x="382192" y="947053"/>
                      <a:pt x="330941" y="947053"/>
                    </a:cubicBezTo>
                    <a:lnTo>
                      <a:pt x="146482" y="947053"/>
                    </a:lnTo>
                    <a:cubicBezTo>
                      <a:pt x="95231" y="947053"/>
                      <a:pt x="52849" y="907141"/>
                      <a:pt x="49649" y="856002"/>
                    </a:cubicBezTo>
                    <a:lnTo>
                      <a:pt x="14340" y="282640"/>
                    </a:lnTo>
                    <a:lnTo>
                      <a:pt x="11196" y="232118"/>
                    </a:lnTo>
                    <a:lnTo>
                      <a:pt x="9905" y="211124"/>
                    </a:lnTo>
                    <a:lnTo>
                      <a:pt x="6762" y="160602"/>
                    </a:lnTo>
                    <a:lnTo>
                      <a:pt x="5471" y="139608"/>
                    </a:lnTo>
                    <a:lnTo>
                      <a:pt x="2327" y="89086"/>
                    </a:lnTo>
                    <a:lnTo>
                      <a:pt x="82" y="53384"/>
                    </a:lnTo>
                    <a:cubicBezTo>
                      <a:pt x="-1490" y="25541"/>
                      <a:pt x="19785" y="1684"/>
                      <a:pt x="47684" y="56"/>
                    </a:cubicBezTo>
                    <a:cubicBezTo>
                      <a:pt x="48638" y="0"/>
                      <a:pt x="49649" y="0"/>
                      <a:pt x="50603" y="0"/>
                    </a:cubicBezTo>
                    <a:lnTo>
                      <a:pt x="427886" y="0"/>
                    </a:lnTo>
                    <a:cubicBezTo>
                      <a:pt x="455617" y="225"/>
                      <a:pt x="477903" y="22903"/>
                      <a:pt x="477622" y="50634"/>
                    </a:cubicBezTo>
                    <a:cubicBezTo>
                      <a:pt x="477622" y="51700"/>
                      <a:pt x="477566" y="52767"/>
                      <a:pt x="477510" y="53777"/>
                    </a:cubicBezTo>
                    <a:close/>
                  </a:path>
                </a:pathLst>
              </a:custGeom>
              <a:solidFill>
                <a:srgbClr val="3F3D5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C23303C-21DD-49D8-834A-07A425AB8745}"/>
                  </a:ext>
                </a:extLst>
              </p:cNvPr>
              <p:cNvSpPr/>
              <p:nvPr/>
            </p:nvSpPr>
            <p:spPr>
              <a:xfrm>
                <a:off x="844594" y="3934794"/>
                <a:ext cx="473217" cy="50353"/>
              </a:xfrm>
              <a:custGeom>
                <a:avLst/>
                <a:gdLst>
                  <a:gd name="connsiteX0" fmla="*/ 473218 w 473217"/>
                  <a:gd name="connsiteY0" fmla="*/ 0 h 50353"/>
                  <a:gd name="connsiteX1" fmla="*/ 470074 w 473217"/>
                  <a:gd name="connsiteY1" fmla="*/ 50353 h 50353"/>
                  <a:gd name="connsiteX2" fmla="*/ 3144 w 473217"/>
                  <a:gd name="connsiteY2" fmla="*/ 50353 h 50353"/>
                  <a:gd name="connsiteX3" fmla="*/ 0 w 473217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217" h="50353">
                    <a:moveTo>
                      <a:pt x="473218" y="0"/>
                    </a:moveTo>
                    <a:lnTo>
                      <a:pt x="470074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9C6E148-E9BC-4AB5-AA75-F204A03FE5BB}"/>
                  </a:ext>
                </a:extLst>
              </p:cNvPr>
              <p:cNvSpPr/>
              <p:nvPr/>
            </p:nvSpPr>
            <p:spPr>
              <a:xfrm>
                <a:off x="849029" y="4006142"/>
                <a:ext cx="464348" cy="50409"/>
              </a:xfrm>
              <a:custGeom>
                <a:avLst/>
                <a:gdLst>
                  <a:gd name="connsiteX0" fmla="*/ 464348 w 464348"/>
                  <a:gd name="connsiteY0" fmla="*/ 0 h 50409"/>
                  <a:gd name="connsiteX1" fmla="*/ 461261 w 464348"/>
                  <a:gd name="connsiteY1" fmla="*/ 50409 h 50409"/>
                  <a:gd name="connsiteX2" fmla="*/ 3144 w 464348"/>
                  <a:gd name="connsiteY2" fmla="*/ 50409 h 50409"/>
                  <a:gd name="connsiteX3" fmla="*/ 0 w 464348"/>
                  <a:gd name="connsiteY3" fmla="*/ 0 h 5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348" h="50409">
                    <a:moveTo>
                      <a:pt x="464348" y="0"/>
                    </a:moveTo>
                    <a:lnTo>
                      <a:pt x="461261" y="50409"/>
                    </a:lnTo>
                    <a:lnTo>
                      <a:pt x="3144" y="504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76720461-D46A-4D47-B2CD-1F14D983DA69}"/>
                  </a:ext>
                </a:extLst>
              </p:cNvPr>
              <p:cNvSpPr/>
              <p:nvPr/>
            </p:nvSpPr>
            <p:spPr>
              <a:xfrm>
                <a:off x="853463" y="4077601"/>
                <a:ext cx="455479" cy="50353"/>
              </a:xfrm>
              <a:custGeom>
                <a:avLst/>
                <a:gdLst>
                  <a:gd name="connsiteX0" fmla="*/ 455479 w 455479"/>
                  <a:gd name="connsiteY0" fmla="*/ 0 h 50353"/>
                  <a:gd name="connsiteX1" fmla="*/ 452392 w 455479"/>
                  <a:gd name="connsiteY1" fmla="*/ 50353 h 50353"/>
                  <a:gd name="connsiteX2" fmla="*/ 3144 w 455479"/>
                  <a:gd name="connsiteY2" fmla="*/ 50353 h 50353"/>
                  <a:gd name="connsiteX3" fmla="*/ 0 w 455479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479" h="50353">
                    <a:moveTo>
                      <a:pt x="455479" y="0"/>
                    </a:moveTo>
                    <a:lnTo>
                      <a:pt x="452392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9E673C5-B122-4BCF-9004-5E026B0DC459}"/>
                  </a:ext>
                </a:extLst>
              </p:cNvPr>
              <p:cNvSpPr/>
              <p:nvPr/>
            </p:nvSpPr>
            <p:spPr>
              <a:xfrm>
                <a:off x="338987" y="3249330"/>
                <a:ext cx="742384" cy="536987"/>
              </a:xfrm>
              <a:custGeom>
                <a:avLst/>
                <a:gdLst>
                  <a:gd name="connsiteX0" fmla="*/ 451886 w 742384"/>
                  <a:gd name="connsiteY0" fmla="*/ 156729 h 536987"/>
                  <a:gd name="connsiteX1" fmla="*/ 742385 w 742384"/>
                  <a:gd name="connsiteY1" fmla="*/ 536987 h 536987"/>
                  <a:gd name="connsiteX2" fmla="*/ 290386 w 742384"/>
                  <a:gd name="connsiteY2" fmla="*/ 380202 h 536987"/>
                  <a:gd name="connsiteX3" fmla="*/ 0 w 742384"/>
                  <a:gd name="connsiteY3" fmla="*/ 0 h 536987"/>
                  <a:gd name="connsiteX4" fmla="*/ 451886 w 742384"/>
                  <a:gd name="connsiteY4" fmla="*/ 156729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384" h="536987">
                    <a:moveTo>
                      <a:pt x="451886" y="156729"/>
                    </a:moveTo>
                    <a:cubicBezTo>
                      <a:pt x="656835" y="305037"/>
                      <a:pt x="742385" y="536987"/>
                      <a:pt x="742385" y="536987"/>
                    </a:cubicBezTo>
                    <a:cubicBezTo>
                      <a:pt x="742385" y="536987"/>
                      <a:pt x="495391" y="528511"/>
                      <a:pt x="290386" y="380202"/>
                    </a:cubicBezTo>
                    <a:cubicBezTo>
                      <a:pt x="85381" y="231894"/>
                      <a:pt x="0" y="0"/>
                      <a:pt x="0" y="0"/>
                    </a:cubicBezTo>
                    <a:cubicBezTo>
                      <a:pt x="0" y="0"/>
                      <a:pt x="246882" y="8420"/>
                      <a:pt x="451886" y="156729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E18EA39-9DC5-4809-9604-AE60C8E5AF1E}"/>
                  </a:ext>
                </a:extLst>
              </p:cNvPr>
              <p:cNvSpPr/>
              <p:nvPr/>
            </p:nvSpPr>
            <p:spPr>
              <a:xfrm>
                <a:off x="338818" y="3249330"/>
                <a:ext cx="742553" cy="536987"/>
              </a:xfrm>
              <a:custGeom>
                <a:avLst/>
                <a:gdLst>
                  <a:gd name="connsiteX0" fmla="*/ 0 w 742553"/>
                  <a:gd name="connsiteY0" fmla="*/ 0 h 536987"/>
                  <a:gd name="connsiteX1" fmla="*/ 338662 w 742553"/>
                  <a:gd name="connsiteY1" fmla="*/ 260129 h 536987"/>
                  <a:gd name="connsiteX2" fmla="*/ 742553 w 742553"/>
                  <a:gd name="connsiteY2" fmla="*/ 536987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553" h="536987">
                    <a:moveTo>
                      <a:pt x="0" y="0"/>
                    </a:moveTo>
                    <a:cubicBezTo>
                      <a:pt x="0" y="0"/>
                      <a:pt x="256424" y="142302"/>
                      <a:pt x="338662" y="260129"/>
                    </a:cubicBezTo>
                    <a:cubicBezTo>
                      <a:pt x="420900" y="377957"/>
                      <a:pt x="742553" y="536987"/>
                      <a:pt x="742553" y="536987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D489A6FF-A568-4439-8847-04F57106D675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245983 w 404171"/>
                  <a:gd name="connsiteY0" fmla="*/ 85325 h 292238"/>
                  <a:gd name="connsiteX1" fmla="*/ 404172 w 404171"/>
                  <a:gd name="connsiteY1" fmla="*/ 292239 h 292238"/>
                  <a:gd name="connsiteX2" fmla="*/ 158132 w 404171"/>
                  <a:gd name="connsiteY2" fmla="*/ 206970 h 292238"/>
                  <a:gd name="connsiteX3" fmla="*/ 0 w 404171"/>
                  <a:gd name="connsiteY3" fmla="*/ 0 h 292238"/>
                  <a:gd name="connsiteX4" fmla="*/ 245983 w 404171"/>
                  <a:gd name="connsiteY4" fmla="*/ 85325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171" h="292238">
                    <a:moveTo>
                      <a:pt x="245983" y="85325"/>
                    </a:moveTo>
                    <a:cubicBezTo>
                      <a:pt x="357524" y="165991"/>
                      <a:pt x="404172" y="292239"/>
                      <a:pt x="404172" y="292239"/>
                    </a:cubicBezTo>
                    <a:cubicBezTo>
                      <a:pt x="404172" y="292239"/>
                      <a:pt x="269728" y="287636"/>
                      <a:pt x="158132" y="206970"/>
                    </a:cubicBezTo>
                    <a:cubicBezTo>
                      <a:pt x="46536" y="126304"/>
                      <a:pt x="0" y="0"/>
                      <a:pt x="0" y="0"/>
                    </a:cubicBezTo>
                    <a:cubicBezTo>
                      <a:pt x="0" y="0"/>
                      <a:pt x="134387" y="4603"/>
                      <a:pt x="245983" y="8532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12C98D6F-E347-4C58-B008-A7592F3ABA13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0 w 404171"/>
                  <a:gd name="connsiteY0" fmla="*/ 0 h 292238"/>
                  <a:gd name="connsiteX1" fmla="*/ 184291 w 404171"/>
                  <a:gd name="connsiteY1" fmla="*/ 141572 h 292238"/>
                  <a:gd name="connsiteX2" fmla="*/ 404172 w 404171"/>
                  <a:gd name="connsiteY2" fmla="*/ 292239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171" h="292238">
                    <a:moveTo>
                      <a:pt x="0" y="0"/>
                    </a:moveTo>
                    <a:cubicBezTo>
                      <a:pt x="0" y="0"/>
                      <a:pt x="139551" y="77466"/>
                      <a:pt x="184291" y="141572"/>
                    </a:cubicBezTo>
                    <a:cubicBezTo>
                      <a:pt x="229031" y="205679"/>
                      <a:pt x="404172" y="292239"/>
                      <a:pt x="404172" y="292239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18F13012-41BE-42A0-8FBE-ED1610F8D627}"/>
                  </a:ext>
                </a:extLst>
              </p:cNvPr>
              <p:cNvSpPr/>
              <p:nvPr/>
            </p:nvSpPr>
            <p:spPr>
              <a:xfrm>
                <a:off x="1088051" y="3122577"/>
                <a:ext cx="464011" cy="510154"/>
              </a:xfrm>
              <a:custGeom>
                <a:avLst/>
                <a:gdLst>
                  <a:gd name="connsiteX0" fmla="*/ 155269 w 464011"/>
                  <a:gd name="connsiteY0" fmla="*/ 185245 h 510154"/>
                  <a:gd name="connsiteX1" fmla="*/ 0 w 464011"/>
                  <a:gd name="connsiteY1" fmla="*/ 510155 h 510154"/>
                  <a:gd name="connsiteX2" fmla="*/ 308742 w 464011"/>
                  <a:gd name="connsiteY2" fmla="*/ 324909 h 510154"/>
                  <a:gd name="connsiteX3" fmla="*/ 464012 w 464011"/>
                  <a:gd name="connsiteY3" fmla="*/ 0 h 510154"/>
                  <a:gd name="connsiteX4" fmla="*/ 155269 w 464011"/>
                  <a:gd name="connsiteY4" fmla="*/ 185245 h 51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011" h="510154">
                    <a:moveTo>
                      <a:pt x="155269" y="185245"/>
                    </a:moveTo>
                    <a:cubicBezTo>
                      <a:pt x="27113" y="326088"/>
                      <a:pt x="0" y="510155"/>
                      <a:pt x="0" y="510155"/>
                    </a:cubicBezTo>
                    <a:cubicBezTo>
                      <a:pt x="0" y="510155"/>
                      <a:pt x="180698" y="465808"/>
                      <a:pt x="308742" y="324909"/>
                    </a:cubicBezTo>
                    <a:cubicBezTo>
                      <a:pt x="436786" y="184010"/>
                      <a:pt x="464012" y="0"/>
                      <a:pt x="464012" y="0"/>
                    </a:cubicBezTo>
                    <a:cubicBezTo>
                      <a:pt x="464012" y="0"/>
                      <a:pt x="283425" y="44403"/>
                      <a:pt x="155269" y="18524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5698A78-9588-4883-8749-DEB6E8176BAA}"/>
                  </a:ext>
                </a:extLst>
              </p:cNvPr>
              <p:cNvSpPr/>
              <p:nvPr/>
            </p:nvSpPr>
            <p:spPr>
              <a:xfrm>
                <a:off x="1088051" y="3122633"/>
                <a:ext cx="464123" cy="510098"/>
              </a:xfrm>
              <a:custGeom>
                <a:avLst/>
                <a:gdLst>
                  <a:gd name="connsiteX0" fmla="*/ 464124 w 464123"/>
                  <a:gd name="connsiteY0" fmla="*/ 0 h 510098"/>
                  <a:gd name="connsiteX1" fmla="*/ 254740 w 464123"/>
                  <a:gd name="connsiteY1" fmla="*/ 243850 h 510098"/>
                  <a:gd name="connsiteX2" fmla="*/ 0 w 464123"/>
                  <a:gd name="connsiteY2" fmla="*/ 510098 h 5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123" h="510098">
                    <a:moveTo>
                      <a:pt x="464124" y="0"/>
                    </a:moveTo>
                    <a:cubicBezTo>
                      <a:pt x="464124" y="0"/>
                      <a:pt x="297178" y="144379"/>
                      <a:pt x="254740" y="243850"/>
                    </a:cubicBezTo>
                    <a:cubicBezTo>
                      <a:pt x="212302" y="343321"/>
                      <a:pt x="0" y="510098"/>
                      <a:pt x="0" y="510098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图形 160">
              <a:extLst>
                <a:ext uri="{FF2B5EF4-FFF2-40B4-BE49-F238E27FC236}">
                  <a16:creationId xmlns:a16="http://schemas.microsoft.com/office/drawing/2014/main" id="{BE130F68-B6AD-40AE-8500-85B9EDE7797C}"/>
                </a:ext>
              </a:extLst>
            </p:cNvPr>
            <p:cNvSpPr/>
            <p:nvPr/>
          </p:nvSpPr>
          <p:spPr>
            <a:xfrm>
              <a:off x="605170" y="2280861"/>
              <a:ext cx="943544" cy="907334"/>
            </a:xfrm>
            <a:custGeom>
              <a:avLst/>
              <a:gdLst>
                <a:gd name="connsiteX0" fmla="*/ 2176558 w 2978372"/>
                <a:gd name="connsiteY0" fmla="*/ 0 h 2864072"/>
                <a:gd name="connsiteX1" fmla="*/ 2169414 w 2978372"/>
                <a:gd name="connsiteY1" fmla="*/ 0 h 2864072"/>
                <a:gd name="connsiteX2" fmla="*/ 1489234 w 2978372"/>
                <a:gd name="connsiteY2" fmla="*/ 372332 h 2864072"/>
                <a:gd name="connsiteX3" fmla="*/ 809054 w 2978372"/>
                <a:gd name="connsiteY3" fmla="*/ 0 h 2864072"/>
                <a:gd name="connsiteX4" fmla="*/ 801910 w 2978372"/>
                <a:gd name="connsiteY4" fmla="*/ 0 h 2864072"/>
                <a:gd name="connsiteX5" fmla="*/ 0 w 2978372"/>
                <a:gd name="connsiteY5" fmla="*/ 809149 h 2864072"/>
                <a:gd name="connsiteX6" fmla="*/ 342233 w 2978372"/>
                <a:gd name="connsiteY6" fmla="*/ 1759172 h 2864072"/>
                <a:gd name="connsiteX7" fmla="*/ 1489234 w 2978372"/>
                <a:gd name="connsiteY7" fmla="*/ 2864072 h 2864072"/>
                <a:gd name="connsiteX8" fmla="*/ 2636139 w 2978372"/>
                <a:gd name="connsiteY8" fmla="*/ 1759172 h 2864072"/>
                <a:gd name="connsiteX9" fmla="*/ 2978372 w 2978372"/>
                <a:gd name="connsiteY9" fmla="*/ 809149 h 2864072"/>
                <a:gd name="connsiteX10" fmla="*/ 2176558 w 2978372"/>
                <a:gd name="connsiteY10" fmla="*/ 0 h 2864072"/>
                <a:gd name="connsiteX11" fmla="*/ 2074355 w 2978372"/>
                <a:gd name="connsiteY11" fmla="*/ 1804511 h 2864072"/>
                <a:gd name="connsiteX12" fmla="*/ 1925098 w 2978372"/>
                <a:gd name="connsiteY12" fmla="*/ 1701451 h 2864072"/>
                <a:gd name="connsiteX13" fmla="*/ 1755172 w 2978372"/>
                <a:gd name="connsiteY13" fmla="*/ 1701451 h 2864072"/>
                <a:gd name="connsiteX14" fmla="*/ 1704594 w 2978372"/>
                <a:gd name="connsiteY14" fmla="*/ 1664875 h 2864072"/>
                <a:gd name="connsiteX15" fmla="*/ 1652397 w 2978372"/>
                <a:gd name="connsiteY15" fmla="*/ 1507617 h 2864072"/>
                <a:gd name="connsiteX16" fmla="*/ 1487234 w 2978372"/>
                <a:gd name="connsiteY16" fmla="*/ 2084737 h 2864072"/>
                <a:gd name="connsiteX17" fmla="*/ 1435989 w 2978372"/>
                <a:gd name="connsiteY17" fmla="*/ 2123313 h 2864072"/>
                <a:gd name="connsiteX18" fmla="*/ 1432655 w 2978372"/>
                <a:gd name="connsiteY18" fmla="*/ 2123313 h 2864072"/>
                <a:gd name="connsiteX19" fmla="*/ 1383125 w 2978372"/>
                <a:gd name="connsiteY19" fmla="*/ 2079117 h 2864072"/>
                <a:gd name="connsiteX20" fmla="*/ 1212914 w 2978372"/>
                <a:gd name="connsiteY20" fmla="*/ 1055370 h 2864072"/>
                <a:gd name="connsiteX21" fmla="*/ 1088517 w 2978372"/>
                <a:gd name="connsiteY21" fmla="*/ 1661160 h 2864072"/>
                <a:gd name="connsiteX22" fmla="*/ 1036987 w 2978372"/>
                <a:gd name="connsiteY22" fmla="*/ 1701451 h 2864072"/>
                <a:gd name="connsiteX23" fmla="*/ 797624 w 2978372"/>
                <a:gd name="connsiteY23" fmla="*/ 1701451 h 2864072"/>
                <a:gd name="connsiteX24" fmla="*/ 742188 w 2978372"/>
                <a:gd name="connsiteY24" fmla="*/ 1650492 h 2864072"/>
                <a:gd name="connsiteX25" fmla="*/ 793147 w 2978372"/>
                <a:gd name="connsiteY25" fmla="*/ 1595057 h 2864072"/>
                <a:gd name="connsiteX26" fmla="*/ 797624 w 2978372"/>
                <a:gd name="connsiteY26" fmla="*/ 1595057 h 2864072"/>
                <a:gd name="connsiteX27" fmla="*/ 995077 w 2978372"/>
                <a:gd name="connsiteY27" fmla="*/ 1595057 h 2864072"/>
                <a:gd name="connsiteX28" fmla="*/ 1171289 w 2978372"/>
                <a:gd name="connsiteY28" fmla="*/ 780574 h 2864072"/>
                <a:gd name="connsiteX29" fmla="*/ 1235774 w 2978372"/>
                <a:gd name="connsiteY29" fmla="*/ 741140 h 2864072"/>
                <a:gd name="connsiteX30" fmla="*/ 1276064 w 2978372"/>
                <a:gd name="connsiteY30" fmla="*/ 784955 h 2864072"/>
                <a:gd name="connsiteX31" fmla="*/ 1449896 w 2978372"/>
                <a:gd name="connsiteY31" fmla="*/ 1829276 h 2864072"/>
                <a:gd name="connsiteX32" fmla="*/ 1597914 w 2978372"/>
                <a:gd name="connsiteY32" fmla="*/ 1312926 h 2864072"/>
                <a:gd name="connsiteX33" fmla="*/ 1647730 w 2978372"/>
                <a:gd name="connsiteY33" fmla="*/ 1274826 h 2864072"/>
                <a:gd name="connsiteX34" fmla="*/ 1648778 w 2978372"/>
                <a:gd name="connsiteY34" fmla="*/ 1274826 h 2864072"/>
                <a:gd name="connsiteX35" fmla="*/ 1699260 w 2978372"/>
                <a:gd name="connsiteY35" fmla="*/ 1311402 h 2864072"/>
                <a:gd name="connsiteX36" fmla="*/ 1793653 w 2978372"/>
                <a:gd name="connsiteY36" fmla="*/ 1595342 h 2864072"/>
                <a:gd name="connsiteX37" fmla="*/ 1923002 w 2978372"/>
                <a:gd name="connsiteY37" fmla="*/ 1595342 h 2864072"/>
                <a:gd name="connsiteX38" fmla="*/ 2124551 w 2978372"/>
                <a:gd name="connsiteY38" fmla="*/ 1493615 h 2864072"/>
                <a:gd name="connsiteX39" fmla="*/ 2226278 w 2978372"/>
                <a:gd name="connsiteY39" fmla="*/ 1695164 h 2864072"/>
                <a:gd name="connsiteX40" fmla="*/ 2074640 w 2978372"/>
                <a:gd name="connsiteY40" fmla="*/ 1804892 h 2864072"/>
                <a:gd name="connsiteX41" fmla="*/ 2074355 w 2978372"/>
                <a:gd name="connsiteY41" fmla="*/ 1804511 h 28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78372" h="2864072">
                  <a:moveTo>
                    <a:pt x="2176558" y="0"/>
                  </a:moveTo>
                  <a:lnTo>
                    <a:pt x="2169414" y="0"/>
                  </a:lnTo>
                  <a:cubicBezTo>
                    <a:pt x="1885188" y="0"/>
                    <a:pt x="1633823" y="150400"/>
                    <a:pt x="1489234" y="372332"/>
                  </a:cubicBezTo>
                  <a:cubicBezTo>
                    <a:pt x="1344644" y="150400"/>
                    <a:pt x="1093280" y="0"/>
                    <a:pt x="809054" y="0"/>
                  </a:cubicBezTo>
                  <a:lnTo>
                    <a:pt x="801910" y="0"/>
                  </a:lnTo>
                  <a:cubicBezTo>
                    <a:pt x="357950" y="4191"/>
                    <a:pt x="286" y="365189"/>
                    <a:pt x="0" y="809149"/>
                  </a:cubicBezTo>
                  <a:cubicBezTo>
                    <a:pt x="0" y="1074039"/>
                    <a:pt x="116015" y="1449896"/>
                    <a:pt x="342233" y="1759172"/>
                  </a:cubicBezTo>
                  <a:cubicBezTo>
                    <a:pt x="773240" y="2348484"/>
                    <a:pt x="1489234" y="2864072"/>
                    <a:pt x="1489234" y="2864072"/>
                  </a:cubicBezTo>
                  <a:cubicBezTo>
                    <a:pt x="1489234" y="2864072"/>
                    <a:pt x="2205228" y="2348579"/>
                    <a:pt x="2636139" y="1759172"/>
                  </a:cubicBezTo>
                  <a:cubicBezTo>
                    <a:pt x="2862453" y="1449896"/>
                    <a:pt x="2978372" y="1074039"/>
                    <a:pt x="2978372" y="809149"/>
                  </a:cubicBezTo>
                  <a:cubicBezTo>
                    <a:pt x="2978087" y="365189"/>
                    <a:pt x="2620423" y="4286"/>
                    <a:pt x="2176558" y="0"/>
                  </a:cubicBezTo>
                  <a:close/>
                  <a:moveTo>
                    <a:pt x="2074355" y="1804511"/>
                  </a:moveTo>
                  <a:cubicBezTo>
                    <a:pt x="2008061" y="1804226"/>
                    <a:pt x="1948815" y="1763363"/>
                    <a:pt x="1925098" y="1701451"/>
                  </a:cubicBezTo>
                  <a:lnTo>
                    <a:pt x="1755172" y="1701451"/>
                  </a:lnTo>
                  <a:cubicBezTo>
                    <a:pt x="1732217" y="1701356"/>
                    <a:pt x="1711928" y="1686592"/>
                    <a:pt x="1704594" y="1664875"/>
                  </a:cubicBezTo>
                  <a:lnTo>
                    <a:pt x="1652397" y="1507617"/>
                  </a:lnTo>
                  <a:lnTo>
                    <a:pt x="1487234" y="2084737"/>
                  </a:lnTo>
                  <a:cubicBezTo>
                    <a:pt x="1480661" y="2107597"/>
                    <a:pt x="1459706" y="2123313"/>
                    <a:pt x="1435989" y="2123313"/>
                  </a:cubicBezTo>
                  <a:lnTo>
                    <a:pt x="1432655" y="2123313"/>
                  </a:lnTo>
                  <a:cubicBezTo>
                    <a:pt x="1407795" y="2122075"/>
                    <a:pt x="1387126" y="2103692"/>
                    <a:pt x="1383125" y="2079117"/>
                  </a:cubicBezTo>
                  <a:lnTo>
                    <a:pt x="1212914" y="1055370"/>
                  </a:lnTo>
                  <a:lnTo>
                    <a:pt x="1088517" y="1661160"/>
                  </a:lnTo>
                  <a:cubicBezTo>
                    <a:pt x="1082612" y="1684877"/>
                    <a:pt x="1061371" y="1701451"/>
                    <a:pt x="1036987" y="1701451"/>
                  </a:cubicBezTo>
                  <a:lnTo>
                    <a:pt x="797624" y="1701451"/>
                  </a:lnTo>
                  <a:cubicBezTo>
                    <a:pt x="768287" y="1702689"/>
                    <a:pt x="743426" y="1679924"/>
                    <a:pt x="742188" y="1650492"/>
                  </a:cubicBezTo>
                  <a:cubicBezTo>
                    <a:pt x="740950" y="1621155"/>
                    <a:pt x="763715" y="1596295"/>
                    <a:pt x="793147" y="1595057"/>
                  </a:cubicBezTo>
                  <a:cubicBezTo>
                    <a:pt x="794671" y="1594961"/>
                    <a:pt x="796195" y="1594961"/>
                    <a:pt x="797624" y="1595057"/>
                  </a:cubicBezTo>
                  <a:lnTo>
                    <a:pt x="995077" y="1595057"/>
                  </a:lnTo>
                  <a:lnTo>
                    <a:pt x="1171289" y="780574"/>
                  </a:lnTo>
                  <a:cubicBezTo>
                    <a:pt x="1178147" y="751904"/>
                    <a:pt x="1207008" y="734187"/>
                    <a:pt x="1235774" y="741140"/>
                  </a:cubicBezTo>
                  <a:cubicBezTo>
                    <a:pt x="1256919" y="746188"/>
                    <a:pt x="1272826" y="763524"/>
                    <a:pt x="1276064" y="784955"/>
                  </a:cubicBezTo>
                  <a:lnTo>
                    <a:pt x="1449896" y="1829276"/>
                  </a:lnTo>
                  <a:lnTo>
                    <a:pt x="1597914" y="1312926"/>
                  </a:lnTo>
                  <a:cubicBezTo>
                    <a:pt x="1604201" y="1290638"/>
                    <a:pt x="1624489" y="1275112"/>
                    <a:pt x="1647730" y="1274826"/>
                  </a:cubicBezTo>
                  <a:lnTo>
                    <a:pt x="1648778" y="1274826"/>
                  </a:lnTo>
                  <a:cubicBezTo>
                    <a:pt x="1671733" y="1274826"/>
                    <a:pt x="1692116" y="1289590"/>
                    <a:pt x="1699260" y="1311402"/>
                  </a:cubicBezTo>
                  <a:lnTo>
                    <a:pt x="1793653" y="1595342"/>
                  </a:lnTo>
                  <a:lnTo>
                    <a:pt x="1923002" y="1595342"/>
                  </a:lnTo>
                  <a:cubicBezTo>
                    <a:pt x="1950530" y="1511618"/>
                    <a:pt x="2040827" y="1466088"/>
                    <a:pt x="2124551" y="1493615"/>
                  </a:cubicBezTo>
                  <a:cubicBezTo>
                    <a:pt x="2208276" y="1521143"/>
                    <a:pt x="2253806" y="1611439"/>
                    <a:pt x="2226278" y="1695164"/>
                  </a:cubicBezTo>
                  <a:cubicBezTo>
                    <a:pt x="2204752" y="1760601"/>
                    <a:pt x="2143601" y="1804892"/>
                    <a:pt x="2074640" y="1804892"/>
                  </a:cubicBezTo>
                  <a:lnTo>
                    <a:pt x="2074355" y="1804511"/>
                  </a:lnTo>
                  <a:close/>
                </a:path>
              </a:pathLst>
            </a:custGeom>
            <a:solidFill>
              <a:srgbClr val="00B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DAE337-41D2-44F2-8FB6-AD8869031F57}"/>
              </a:ext>
            </a:extLst>
          </p:cNvPr>
          <p:cNvGrpSpPr/>
          <p:nvPr userDrawn="1"/>
        </p:nvGrpSpPr>
        <p:grpSpPr>
          <a:xfrm>
            <a:off x="7524961" y="3808619"/>
            <a:ext cx="743343" cy="959239"/>
            <a:chOff x="5696450" y="869646"/>
            <a:chExt cx="2930692" cy="3781878"/>
          </a:xfrm>
        </p:grpSpPr>
        <p:grpSp>
          <p:nvGrpSpPr>
            <p:cNvPr id="22" name="图形 2">
              <a:extLst>
                <a:ext uri="{FF2B5EF4-FFF2-40B4-BE49-F238E27FC236}">
                  <a16:creationId xmlns:a16="http://schemas.microsoft.com/office/drawing/2014/main" id="{AE0541A1-3DC7-4CC3-AFA8-08F9AB75C06B}"/>
                </a:ext>
              </a:extLst>
            </p:cNvPr>
            <p:cNvGrpSpPr/>
            <p:nvPr/>
          </p:nvGrpSpPr>
          <p:grpSpPr>
            <a:xfrm>
              <a:off x="5696450" y="945682"/>
              <a:ext cx="1282197" cy="3703561"/>
              <a:chOff x="5087592" y="1186535"/>
              <a:chExt cx="1282197" cy="3703561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A1B1B25-0A08-4D60-987D-9CF32075325C}"/>
                  </a:ext>
                </a:extLst>
              </p:cNvPr>
              <p:cNvSpPr/>
              <p:nvPr/>
            </p:nvSpPr>
            <p:spPr>
              <a:xfrm>
                <a:off x="5204927" y="4703006"/>
                <a:ext cx="1164862" cy="187090"/>
              </a:xfrm>
              <a:custGeom>
                <a:avLst/>
                <a:gdLst>
                  <a:gd name="connsiteX0" fmla="*/ 1164863 w 1164862"/>
                  <a:gd name="connsiteY0" fmla="*/ 93545 h 187090"/>
                  <a:gd name="connsiteX1" fmla="*/ 582431 w 1164862"/>
                  <a:gd name="connsiteY1" fmla="*/ 187091 h 187090"/>
                  <a:gd name="connsiteX2" fmla="*/ 0 w 1164862"/>
                  <a:gd name="connsiteY2" fmla="*/ 93545 h 187090"/>
                  <a:gd name="connsiteX3" fmla="*/ 582431 w 1164862"/>
                  <a:gd name="connsiteY3" fmla="*/ 0 h 187090"/>
                  <a:gd name="connsiteX4" fmla="*/ 1164863 w 1164862"/>
                  <a:gd name="connsiteY4" fmla="*/ 93545 h 18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4862" h="187090">
                    <a:moveTo>
                      <a:pt x="1164863" y="93545"/>
                    </a:moveTo>
                    <a:cubicBezTo>
                      <a:pt x="1164863" y="145209"/>
                      <a:pt x="904099" y="187091"/>
                      <a:pt x="582431" y="187091"/>
                    </a:cubicBezTo>
                    <a:cubicBezTo>
                      <a:pt x="260763" y="187091"/>
                      <a:pt x="0" y="145209"/>
                      <a:pt x="0" y="93545"/>
                    </a:cubicBezTo>
                    <a:cubicBezTo>
                      <a:pt x="0" y="41882"/>
                      <a:pt x="260763" y="0"/>
                      <a:pt x="582431" y="0"/>
                    </a:cubicBezTo>
                    <a:cubicBezTo>
                      <a:pt x="904099" y="0"/>
                      <a:pt x="1164863" y="41881"/>
                      <a:pt x="1164863" y="93545"/>
                    </a:cubicBez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D90FB64-8DCA-4198-A6DE-FD4EE1D6EAAD}"/>
                  </a:ext>
                </a:extLst>
              </p:cNvPr>
              <p:cNvSpPr/>
              <p:nvPr/>
            </p:nvSpPr>
            <p:spPr>
              <a:xfrm>
                <a:off x="6079657" y="2776990"/>
                <a:ext cx="139144" cy="212374"/>
              </a:xfrm>
              <a:custGeom>
                <a:avLst/>
                <a:gdLst>
                  <a:gd name="connsiteX0" fmla="*/ 139145 w 139144"/>
                  <a:gd name="connsiteY0" fmla="*/ 157383 h 212374"/>
                  <a:gd name="connsiteX1" fmla="*/ 126234 w 139144"/>
                  <a:gd name="connsiteY1" fmla="*/ 212375 h 212374"/>
                  <a:gd name="connsiteX2" fmla="*/ 4177 w 139144"/>
                  <a:gd name="connsiteY2" fmla="*/ 92529 h 212374"/>
                  <a:gd name="connsiteX3" fmla="*/ 35378 w 139144"/>
                  <a:gd name="connsiteY3" fmla="*/ 0 h 212374"/>
                  <a:gd name="connsiteX4" fmla="*/ 131733 w 139144"/>
                  <a:gd name="connsiteY4" fmla="*/ 40825 h 212374"/>
                  <a:gd name="connsiteX5" fmla="*/ 139145 w 139144"/>
                  <a:gd name="connsiteY5" fmla="*/ 157383 h 21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144" h="212374">
                    <a:moveTo>
                      <a:pt x="139145" y="157383"/>
                    </a:moveTo>
                    <a:lnTo>
                      <a:pt x="126234" y="212375"/>
                    </a:lnTo>
                    <a:cubicBezTo>
                      <a:pt x="126234" y="212375"/>
                      <a:pt x="22826" y="159595"/>
                      <a:pt x="4177" y="92529"/>
                    </a:cubicBezTo>
                    <a:cubicBezTo>
                      <a:pt x="-14473" y="25463"/>
                      <a:pt x="35378" y="0"/>
                      <a:pt x="35378" y="0"/>
                    </a:cubicBezTo>
                    <a:lnTo>
                      <a:pt x="131733" y="40825"/>
                    </a:lnTo>
                    <a:lnTo>
                      <a:pt x="139145" y="157383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48AF00AA-7400-4417-8A86-8EF59BDFDD7D}"/>
                  </a:ext>
                </a:extLst>
              </p:cNvPr>
              <p:cNvSpPr/>
              <p:nvPr/>
            </p:nvSpPr>
            <p:spPr>
              <a:xfrm>
                <a:off x="6079657" y="2776990"/>
                <a:ext cx="139144" cy="212374"/>
              </a:xfrm>
              <a:custGeom>
                <a:avLst/>
                <a:gdLst>
                  <a:gd name="connsiteX0" fmla="*/ 139145 w 139144"/>
                  <a:gd name="connsiteY0" fmla="*/ 157383 h 212374"/>
                  <a:gd name="connsiteX1" fmla="*/ 126234 w 139144"/>
                  <a:gd name="connsiteY1" fmla="*/ 212375 h 212374"/>
                  <a:gd name="connsiteX2" fmla="*/ 4177 w 139144"/>
                  <a:gd name="connsiteY2" fmla="*/ 92529 h 212374"/>
                  <a:gd name="connsiteX3" fmla="*/ 35378 w 139144"/>
                  <a:gd name="connsiteY3" fmla="*/ 0 h 212374"/>
                  <a:gd name="connsiteX4" fmla="*/ 131733 w 139144"/>
                  <a:gd name="connsiteY4" fmla="*/ 40825 h 212374"/>
                  <a:gd name="connsiteX5" fmla="*/ 139145 w 139144"/>
                  <a:gd name="connsiteY5" fmla="*/ 157383 h 212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144" h="212374">
                    <a:moveTo>
                      <a:pt x="139145" y="157383"/>
                    </a:moveTo>
                    <a:lnTo>
                      <a:pt x="126234" y="212375"/>
                    </a:lnTo>
                    <a:cubicBezTo>
                      <a:pt x="126234" y="212375"/>
                      <a:pt x="22826" y="159595"/>
                      <a:pt x="4177" y="92529"/>
                    </a:cubicBezTo>
                    <a:cubicBezTo>
                      <a:pt x="-14473" y="25463"/>
                      <a:pt x="35378" y="0"/>
                      <a:pt x="35378" y="0"/>
                    </a:cubicBezTo>
                    <a:lnTo>
                      <a:pt x="131733" y="40825"/>
                    </a:lnTo>
                    <a:lnTo>
                      <a:pt x="139145" y="15738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0259414-4555-4D4B-AB93-494C23867CF2}"/>
                  </a:ext>
                </a:extLst>
              </p:cNvPr>
              <p:cNvSpPr/>
              <p:nvPr/>
            </p:nvSpPr>
            <p:spPr>
              <a:xfrm>
                <a:off x="5404510" y="4588182"/>
                <a:ext cx="233952" cy="257498"/>
              </a:xfrm>
              <a:custGeom>
                <a:avLst/>
                <a:gdLst>
                  <a:gd name="connsiteX0" fmla="*/ 233953 w 233952"/>
                  <a:gd name="connsiteY0" fmla="*/ 217754 h 257498"/>
                  <a:gd name="connsiteX1" fmla="*/ 72565 w 233952"/>
                  <a:gd name="connsiteY1" fmla="*/ 257324 h 257498"/>
                  <a:gd name="connsiteX2" fmla="*/ 9863 w 233952"/>
                  <a:gd name="connsiteY2" fmla="*/ 217635 h 257498"/>
                  <a:gd name="connsiteX3" fmla="*/ 0 w 233952"/>
                  <a:gd name="connsiteY3" fmla="*/ 181472 h 257498"/>
                  <a:gd name="connsiteX4" fmla="*/ 8548 w 233952"/>
                  <a:gd name="connsiteY4" fmla="*/ 86731 h 257498"/>
                  <a:gd name="connsiteX5" fmla="*/ 13090 w 233952"/>
                  <a:gd name="connsiteY5" fmla="*/ 36282 h 257498"/>
                  <a:gd name="connsiteX6" fmla="*/ 152781 w 233952"/>
                  <a:gd name="connsiteY6" fmla="*/ 0 h 257498"/>
                  <a:gd name="connsiteX7" fmla="*/ 172566 w 233952"/>
                  <a:gd name="connsiteY7" fmla="*/ 60491 h 257498"/>
                  <a:gd name="connsiteX8" fmla="*/ 174419 w 233952"/>
                  <a:gd name="connsiteY8" fmla="*/ 65093 h 257498"/>
                  <a:gd name="connsiteX9" fmla="*/ 213271 w 233952"/>
                  <a:gd name="connsiteY9" fmla="*/ 184640 h 257498"/>
                  <a:gd name="connsiteX10" fmla="*/ 223074 w 233952"/>
                  <a:gd name="connsiteY10" fmla="*/ 208250 h 257498"/>
                  <a:gd name="connsiteX11" fmla="*/ 233953 w 233952"/>
                  <a:gd name="connsiteY11" fmla="*/ 217754 h 2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3952" h="257498">
                    <a:moveTo>
                      <a:pt x="233953" y="217754"/>
                    </a:moveTo>
                    <a:cubicBezTo>
                      <a:pt x="233953" y="217754"/>
                      <a:pt x="138315" y="252901"/>
                      <a:pt x="72565" y="257324"/>
                    </a:cubicBezTo>
                    <a:cubicBezTo>
                      <a:pt x="37657" y="259655"/>
                      <a:pt x="19307" y="238256"/>
                      <a:pt x="9863" y="217635"/>
                    </a:cubicBezTo>
                    <a:cubicBezTo>
                      <a:pt x="4722" y="206158"/>
                      <a:pt x="1375" y="193965"/>
                      <a:pt x="0" y="181472"/>
                    </a:cubicBezTo>
                    <a:lnTo>
                      <a:pt x="8548" y="86731"/>
                    </a:lnTo>
                    <a:lnTo>
                      <a:pt x="13090" y="36282"/>
                    </a:lnTo>
                    <a:lnTo>
                      <a:pt x="152781" y="0"/>
                    </a:lnTo>
                    <a:lnTo>
                      <a:pt x="172566" y="60491"/>
                    </a:lnTo>
                    <a:lnTo>
                      <a:pt x="174419" y="65093"/>
                    </a:lnTo>
                    <a:cubicBezTo>
                      <a:pt x="182368" y="85297"/>
                      <a:pt x="214228" y="167485"/>
                      <a:pt x="213271" y="184640"/>
                    </a:cubicBezTo>
                    <a:cubicBezTo>
                      <a:pt x="213211" y="193486"/>
                      <a:pt x="216738" y="202034"/>
                      <a:pt x="223074" y="208250"/>
                    </a:cubicBezTo>
                    <a:cubicBezTo>
                      <a:pt x="226302" y="211897"/>
                      <a:pt x="229948" y="215064"/>
                      <a:pt x="233953" y="21775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35EAC9F1-DCF2-4309-8A5C-E7FF99C0D4E4}"/>
                  </a:ext>
                </a:extLst>
              </p:cNvPr>
              <p:cNvSpPr/>
              <p:nvPr/>
            </p:nvSpPr>
            <p:spPr>
              <a:xfrm>
                <a:off x="5862405" y="4581906"/>
                <a:ext cx="429401" cy="199569"/>
              </a:xfrm>
              <a:custGeom>
                <a:avLst/>
                <a:gdLst>
                  <a:gd name="connsiteX0" fmla="*/ 429321 w 429401"/>
                  <a:gd name="connsiteY0" fmla="*/ 175853 h 199569"/>
                  <a:gd name="connsiteX1" fmla="*/ 428484 w 429401"/>
                  <a:gd name="connsiteY1" fmla="*/ 184401 h 199569"/>
                  <a:gd name="connsiteX2" fmla="*/ 182098 w 429401"/>
                  <a:gd name="connsiteY2" fmla="*/ 184401 h 199569"/>
                  <a:gd name="connsiteX3" fmla="*/ 96025 w 429401"/>
                  <a:gd name="connsiteY3" fmla="*/ 159176 h 199569"/>
                  <a:gd name="connsiteX4" fmla="*/ 3675 w 429401"/>
                  <a:gd name="connsiteY4" fmla="*/ 135267 h 199569"/>
                  <a:gd name="connsiteX5" fmla="*/ 3017 w 429401"/>
                  <a:gd name="connsiteY5" fmla="*/ 82188 h 199569"/>
                  <a:gd name="connsiteX6" fmla="*/ 16885 w 429401"/>
                  <a:gd name="connsiteY6" fmla="*/ 24148 h 199569"/>
                  <a:gd name="connsiteX7" fmla="*/ 20053 w 429401"/>
                  <a:gd name="connsiteY7" fmla="*/ 21638 h 199569"/>
                  <a:gd name="connsiteX8" fmla="*/ 38881 w 429401"/>
                  <a:gd name="connsiteY8" fmla="*/ 6515 h 199569"/>
                  <a:gd name="connsiteX9" fmla="*/ 259325 w 429401"/>
                  <a:gd name="connsiteY9" fmla="*/ 0 h 199569"/>
                  <a:gd name="connsiteX10" fmla="*/ 260999 w 429401"/>
                  <a:gd name="connsiteY10" fmla="*/ 0 h 199569"/>
                  <a:gd name="connsiteX11" fmla="*/ 335835 w 429401"/>
                  <a:gd name="connsiteY11" fmla="*/ 96773 h 199569"/>
                  <a:gd name="connsiteX12" fmla="*/ 429321 w 429401"/>
                  <a:gd name="connsiteY12" fmla="*/ 175853 h 19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9401" h="199569">
                    <a:moveTo>
                      <a:pt x="429321" y="175853"/>
                    </a:moveTo>
                    <a:cubicBezTo>
                      <a:pt x="429560" y="178722"/>
                      <a:pt x="429261" y="181651"/>
                      <a:pt x="428484" y="184401"/>
                    </a:cubicBezTo>
                    <a:cubicBezTo>
                      <a:pt x="428484" y="184401"/>
                      <a:pt x="223940" y="218531"/>
                      <a:pt x="182098" y="184401"/>
                    </a:cubicBezTo>
                    <a:cubicBezTo>
                      <a:pt x="158249" y="164257"/>
                      <a:pt x="126987" y="155052"/>
                      <a:pt x="96025" y="159176"/>
                    </a:cubicBezTo>
                    <a:cubicBezTo>
                      <a:pt x="96025" y="159176"/>
                      <a:pt x="16885" y="161328"/>
                      <a:pt x="3675" y="135267"/>
                    </a:cubicBezTo>
                    <a:cubicBezTo>
                      <a:pt x="-1824" y="124328"/>
                      <a:pt x="-390" y="103109"/>
                      <a:pt x="3017" y="82188"/>
                    </a:cubicBezTo>
                    <a:cubicBezTo>
                      <a:pt x="6484" y="62582"/>
                      <a:pt x="11147" y="43216"/>
                      <a:pt x="16885" y="24148"/>
                    </a:cubicBezTo>
                    <a:lnTo>
                      <a:pt x="20053" y="21638"/>
                    </a:lnTo>
                    <a:lnTo>
                      <a:pt x="38881" y="6515"/>
                    </a:lnTo>
                    <a:lnTo>
                      <a:pt x="259325" y="0"/>
                    </a:lnTo>
                    <a:lnTo>
                      <a:pt x="260999" y="0"/>
                    </a:lnTo>
                    <a:cubicBezTo>
                      <a:pt x="259923" y="45069"/>
                      <a:pt x="335835" y="96773"/>
                      <a:pt x="335835" y="96773"/>
                    </a:cubicBezTo>
                    <a:cubicBezTo>
                      <a:pt x="416470" y="126660"/>
                      <a:pt x="428364" y="160431"/>
                      <a:pt x="429321" y="1758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1AF0817-C6BB-407F-A274-35ECE2925213}"/>
                  </a:ext>
                </a:extLst>
              </p:cNvPr>
              <p:cNvSpPr/>
              <p:nvPr/>
            </p:nvSpPr>
            <p:spPr>
              <a:xfrm>
                <a:off x="5862436" y="4664094"/>
                <a:ext cx="429362" cy="117381"/>
              </a:xfrm>
              <a:custGeom>
                <a:avLst/>
                <a:gdLst>
                  <a:gd name="connsiteX0" fmla="*/ 429289 w 429362"/>
                  <a:gd name="connsiteY0" fmla="*/ 93665 h 117381"/>
                  <a:gd name="connsiteX1" fmla="*/ 428393 w 429362"/>
                  <a:gd name="connsiteY1" fmla="*/ 102212 h 117381"/>
                  <a:gd name="connsiteX2" fmla="*/ 182067 w 429362"/>
                  <a:gd name="connsiteY2" fmla="*/ 102212 h 117381"/>
                  <a:gd name="connsiteX3" fmla="*/ 96053 w 429362"/>
                  <a:gd name="connsiteY3" fmla="*/ 76988 h 117381"/>
                  <a:gd name="connsiteX4" fmla="*/ 3703 w 429362"/>
                  <a:gd name="connsiteY4" fmla="*/ 53079 h 117381"/>
                  <a:gd name="connsiteX5" fmla="*/ 2986 w 429362"/>
                  <a:gd name="connsiteY5" fmla="*/ 0 h 117381"/>
                  <a:gd name="connsiteX6" fmla="*/ 100476 w 429362"/>
                  <a:gd name="connsiteY6" fmla="*/ 28751 h 117381"/>
                  <a:gd name="connsiteX7" fmla="*/ 207171 w 429362"/>
                  <a:gd name="connsiteY7" fmla="*/ 85954 h 117381"/>
                  <a:gd name="connsiteX8" fmla="*/ 429289 w 429362"/>
                  <a:gd name="connsiteY8" fmla="*/ 93665 h 11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9362" h="117381">
                    <a:moveTo>
                      <a:pt x="429289" y="93665"/>
                    </a:moveTo>
                    <a:cubicBezTo>
                      <a:pt x="429528" y="96534"/>
                      <a:pt x="429170" y="99463"/>
                      <a:pt x="428393" y="102212"/>
                    </a:cubicBezTo>
                    <a:cubicBezTo>
                      <a:pt x="428393" y="102212"/>
                      <a:pt x="223908" y="136343"/>
                      <a:pt x="182067" y="102212"/>
                    </a:cubicBezTo>
                    <a:cubicBezTo>
                      <a:pt x="158217" y="82069"/>
                      <a:pt x="127015" y="72923"/>
                      <a:pt x="96053" y="76988"/>
                    </a:cubicBezTo>
                    <a:cubicBezTo>
                      <a:pt x="96053" y="76988"/>
                      <a:pt x="16853" y="79140"/>
                      <a:pt x="3703" y="53079"/>
                    </a:cubicBezTo>
                    <a:cubicBezTo>
                      <a:pt x="-1796" y="42080"/>
                      <a:pt x="-421" y="20921"/>
                      <a:pt x="2986" y="0"/>
                    </a:cubicBezTo>
                    <a:cubicBezTo>
                      <a:pt x="33470" y="3048"/>
                      <a:pt x="81588" y="10639"/>
                      <a:pt x="100476" y="28751"/>
                    </a:cubicBezTo>
                    <a:cubicBezTo>
                      <a:pt x="129048" y="56306"/>
                      <a:pt x="177464" y="83802"/>
                      <a:pt x="207171" y="85954"/>
                    </a:cubicBezTo>
                    <a:cubicBezTo>
                      <a:pt x="230423" y="87448"/>
                      <a:pt x="369516" y="91872"/>
                      <a:pt x="429289" y="9366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BCCE4A4-A353-4B93-A80D-F4F6A80E5FC1}"/>
                  </a:ext>
                </a:extLst>
              </p:cNvPr>
              <p:cNvSpPr/>
              <p:nvPr/>
            </p:nvSpPr>
            <p:spPr>
              <a:xfrm>
                <a:off x="5414432" y="4796731"/>
                <a:ext cx="224030" cy="48949"/>
              </a:xfrm>
              <a:custGeom>
                <a:avLst/>
                <a:gdLst>
                  <a:gd name="connsiteX0" fmla="*/ 224030 w 224030"/>
                  <a:gd name="connsiteY0" fmla="*/ 9205 h 48949"/>
                  <a:gd name="connsiteX1" fmla="*/ 62642 w 224030"/>
                  <a:gd name="connsiteY1" fmla="*/ 48775 h 48949"/>
                  <a:gd name="connsiteX2" fmla="*/ 0 w 224030"/>
                  <a:gd name="connsiteY2" fmla="*/ 9025 h 48949"/>
                  <a:gd name="connsiteX3" fmla="*/ 75852 w 224030"/>
                  <a:gd name="connsiteY3" fmla="*/ 17932 h 48949"/>
                  <a:gd name="connsiteX4" fmla="*/ 213331 w 224030"/>
                  <a:gd name="connsiteY4" fmla="*/ 0 h 48949"/>
                  <a:gd name="connsiteX5" fmla="*/ 224030 w 224030"/>
                  <a:gd name="connsiteY5" fmla="*/ 9205 h 48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030" h="48949">
                    <a:moveTo>
                      <a:pt x="224030" y="9205"/>
                    </a:moveTo>
                    <a:cubicBezTo>
                      <a:pt x="224030" y="9205"/>
                      <a:pt x="128393" y="44352"/>
                      <a:pt x="62642" y="48775"/>
                    </a:cubicBezTo>
                    <a:cubicBezTo>
                      <a:pt x="27735" y="51106"/>
                      <a:pt x="9384" y="29707"/>
                      <a:pt x="0" y="9025"/>
                    </a:cubicBezTo>
                    <a:cubicBezTo>
                      <a:pt x="24328" y="17215"/>
                      <a:pt x="58100" y="25822"/>
                      <a:pt x="75852" y="17932"/>
                    </a:cubicBezTo>
                    <a:cubicBezTo>
                      <a:pt x="96893" y="8607"/>
                      <a:pt x="171490" y="2570"/>
                      <a:pt x="213331" y="0"/>
                    </a:cubicBezTo>
                    <a:cubicBezTo>
                      <a:pt x="216499" y="3467"/>
                      <a:pt x="220085" y="6575"/>
                      <a:pt x="224030" y="920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F2B6CF7-5C9B-44C5-9E0B-B4DAB185C246}"/>
                  </a:ext>
                </a:extLst>
              </p:cNvPr>
              <p:cNvSpPr/>
              <p:nvPr/>
            </p:nvSpPr>
            <p:spPr>
              <a:xfrm>
                <a:off x="5621351" y="1614937"/>
                <a:ext cx="248076" cy="365620"/>
              </a:xfrm>
              <a:custGeom>
                <a:avLst/>
                <a:gdLst>
                  <a:gd name="connsiteX0" fmla="*/ 159014 w 248076"/>
                  <a:gd name="connsiteY0" fmla="*/ 358640 h 365620"/>
                  <a:gd name="connsiteX1" fmla="*/ 3962 w 248076"/>
                  <a:gd name="connsiteY1" fmla="*/ 179320 h 365620"/>
                  <a:gd name="connsiteX2" fmla="*/ 13825 w 248076"/>
                  <a:gd name="connsiteY2" fmla="*/ 141304 h 365620"/>
                  <a:gd name="connsiteX3" fmla="*/ 14542 w 248076"/>
                  <a:gd name="connsiteY3" fmla="*/ 87508 h 365620"/>
                  <a:gd name="connsiteX4" fmla="*/ 3962 w 248076"/>
                  <a:gd name="connsiteY4" fmla="*/ 0 h 365620"/>
                  <a:gd name="connsiteX5" fmla="*/ 235942 w 248076"/>
                  <a:gd name="connsiteY5" fmla="*/ 41841 h 365620"/>
                  <a:gd name="connsiteX6" fmla="*/ 232236 w 248076"/>
                  <a:gd name="connsiteY6" fmla="*/ 91633 h 365620"/>
                  <a:gd name="connsiteX7" fmla="*/ 239469 w 248076"/>
                  <a:gd name="connsiteY7" fmla="*/ 155470 h 365620"/>
                  <a:gd name="connsiteX8" fmla="*/ 248076 w 248076"/>
                  <a:gd name="connsiteY8" fmla="*/ 203289 h 365620"/>
                  <a:gd name="connsiteX9" fmla="*/ 224167 w 248076"/>
                  <a:gd name="connsiteY9" fmla="*/ 225525 h 365620"/>
                  <a:gd name="connsiteX10" fmla="*/ 159014 w 248076"/>
                  <a:gd name="connsiteY10" fmla="*/ 358640 h 365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8076" h="365620">
                    <a:moveTo>
                      <a:pt x="159014" y="358640"/>
                    </a:moveTo>
                    <a:cubicBezTo>
                      <a:pt x="80113" y="327976"/>
                      <a:pt x="-21382" y="226660"/>
                      <a:pt x="3962" y="179320"/>
                    </a:cubicBezTo>
                    <a:cubicBezTo>
                      <a:pt x="9581" y="167365"/>
                      <a:pt x="12928" y="154454"/>
                      <a:pt x="13825" y="141304"/>
                    </a:cubicBezTo>
                    <a:cubicBezTo>
                      <a:pt x="15438" y="123432"/>
                      <a:pt x="15678" y="105440"/>
                      <a:pt x="14542" y="87508"/>
                    </a:cubicBezTo>
                    <a:cubicBezTo>
                      <a:pt x="12749" y="58159"/>
                      <a:pt x="9222" y="28930"/>
                      <a:pt x="3962" y="0"/>
                    </a:cubicBezTo>
                    <a:cubicBezTo>
                      <a:pt x="3962" y="0"/>
                      <a:pt x="250288" y="5559"/>
                      <a:pt x="235942" y="41841"/>
                    </a:cubicBezTo>
                    <a:cubicBezTo>
                      <a:pt x="231758" y="52481"/>
                      <a:pt x="231101" y="70951"/>
                      <a:pt x="232236" y="91633"/>
                    </a:cubicBezTo>
                    <a:cubicBezTo>
                      <a:pt x="233372" y="112314"/>
                      <a:pt x="236361" y="135685"/>
                      <a:pt x="239469" y="155470"/>
                    </a:cubicBezTo>
                    <a:cubicBezTo>
                      <a:pt x="243773" y="182608"/>
                      <a:pt x="248076" y="203289"/>
                      <a:pt x="248076" y="203289"/>
                    </a:cubicBezTo>
                    <a:cubicBezTo>
                      <a:pt x="248076" y="203289"/>
                      <a:pt x="233013" y="224389"/>
                      <a:pt x="224167" y="225525"/>
                    </a:cubicBezTo>
                    <a:cubicBezTo>
                      <a:pt x="215320" y="226660"/>
                      <a:pt x="272225" y="402334"/>
                      <a:pt x="159014" y="358640"/>
                    </a:cubicBezTo>
                    <a:close/>
                  </a:path>
                </a:pathLst>
              </a:custGeom>
              <a:solidFill>
                <a:srgbClr val="CF6F8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054F44E-7CBF-46BC-A221-CC26DE72650F}"/>
                  </a:ext>
                </a:extLst>
              </p:cNvPr>
              <p:cNvSpPr/>
              <p:nvPr/>
            </p:nvSpPr>
            <p:spPr>
              <a:xfrm>
                <a:off x="5412878" y="4588182"/>
                <a:ext cx="165871" cy="89062"/>
              </a:xfrm>
              <a:custGeom>
                <a:avLst/>
                <a:gdLst>
                  <a:gd name="connsiteX0" fmla="*/ 165871 w 165871"/>
                  <a:gd name="connsiteY0" fmla="*/ 65093 h 89062"/>
                  <a:gd name="connsiteX1" fmla="*/ 164018 w 165871"/>
                  <a:gd name="connsiteY1" fmla="*/ 67125 h 89062"/>
                  <a:gd name="connsiteX2" fmla="*/ 1315 w 165871"/>
                  <a:gd name="connsiteY2" fmla="*/ 89062 h 89062"/>
                  <a:gd name="connsiteX3" fmla="*/ 0 w 165871"/>
                  <a:gd name="connsiteY3" fmla="*/ 86731 h 89062"/>
                  <a:gd name="connsiteX4" fmla="*/ 4543 w 165871"/>
                  <a:gd name="connsiteY4" fmla="*/ 36282 h 89062"/>
                  <a:gd name="connsiteX5" fmla="*/ 144233 w 165871"/>
                  <a:gd name="connsiteY5" fmla="*/ 0 h 89062"/>
                  <a:gd name="connsiteX6" fmla="*/ 164018 w 165871"/>
                  <a:gd name="connsiteY6" fmla="*/ 60491 h 89062"/>
                  <a:gd name="connsiteX7" fmla="*/ 165871 w 165871"/>
                  <a:gd name="connsiteY7" fmla="*/ 65093 h 89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71" h="89062">
                    <a:moveTo>
                      <a:pt x="165871" y="65093"/>
                    </a:moveTo>
                    <a:lnTo>
                      <a:pt x="164018" y="67125"/>
                    </a:lnTo>
                    <a:cubicBezTo>
                      <a:pt x="90377" y="-21937"/>
                      <a:pt x="1315" y="89062"/>
                      <a:pt x="1315" y="89062"/>
                    </a:cubicBezTo>
                    <a:lnTo>
                      <a:pt x="0" y="86731"/>
                    </a:lnTo>
                    <a:lnTo>
                      <a:pt x="4543" y="36282"/>
                    </a:lnTo>
                    <a:lnTo>
                      <a:pt x="144233" y="0"/>
                    </a:lnTo>
                    <a:lnTo>
                      <a:pt x="164018" y="60491"/>
                    </a:lnTo>
                    <a:lnTo>
                      <a:pt x="165871" y="6509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E997CA4-2EAE-4340-96C1-A7BD26006760}"/>
                  </a:ext>
                </a:extLst>
              </p:cNvPr>
              <p:cNvSpPr/>
              <p:nvPr/>
            </p:nvSpPr>
            <p:spPr>
              <a:xfrm>
                <a:off x="5879401" y="4581666"/>
                <a:ext cx="244062" cy="43311"/>
              </a:xfrm>
              <a:custGeom>
                <a:avLst/>
                <a:gdLst>
                  <a:gd name="connsiteX0" fmla="*/ 244063 w 244062"/>
                  <a:gd name="connsiteY0" fmla="*/ 6515 h 43311"/>
                  <a:gd name="connsiteX1" fmla="*/ 161576 w 244062"/>
                  <a:gd name="connsiteY1" fmla="*/ 30724 h 43311"/>
                  <a:gd name="connsiteX2" fmla="*/ 188 w 244062"/>
                  <a:gd name="connsiteY2" fmla="*/ 30724 h 43311"/>
                  <a:gd name="connsiteX3" fmla="*/ 3296 w 244062"/>
                  <a:gd name="connsiteY3" fmla="*/ 21638 h 43311"/>
                  <a:gd name="connsiteX4" fmla="*/ 22124 w 244062"/>
                  <a:gd name="connsiteY4" fmla="*/ 6515 h 43311"/>
                  <a:gd name="connsiteX5" fmla="*/ 242568 w 244062"/>
                  <a:gd name="connsiteY5" fmla="*/ 0 h 43311"/>
                  <a:gd name="connsiteX6" fmla="*/ 244063 w 244062"/>
                  <a:gd name="connsiteY6" fmla="*/ 6515 h 43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4062" h="43311">
                    <a:moveTo>
                      <a:pt x="244063" y="6515"/>
                    </a:moveTo>
                    <a:cubicBezTo>
                      <a:pt x="244063" y="6515"/>
                      <a:pt x="190267" y="5380"/>
                      <a:pt x="161576" y="30724"/>
                    </a:cubicBezTo>
                    <a:cubicBezTo>
                      <a:pt x="132884" y="56067"/>
                      <a:pt x="-5790" y="36223"/>
                      <a:pt x="188" y="30724"/>
                    </a:cubicBezTo>
                    <a:cubicBezTo>
                      <a:pt x="1981" y="27974"/>
                      <a:pt x="2997" y="24866"/>
                      <a:pt x="3296" y="21638"/>
                    </a:cubicBezTo>
                    <a:lnTo>
                      <a:pt x="22124" y="6515"/>
                    </a:lnTo>
                    <a:lnTo>
                      <a:pt x="242568" y="0"/>
                    </a:lnTo>
                    <a:cubicBezTo>
                      <a:pt x="243405" y="4005"/>
                      <a:pt x="244063" y="6515"/>
                      <a:pt x="244063" y="6515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00D43B1-9771-4D43-B2B8-CB8068A90444}"/>
                  </a:ext>
                </a:extLst>
              </p:cNvPr>
              <p:cNvSpPr/>
              <p:nvPr/>
            </p:nvSpPr>
            <p:spPr>
              <a:xfrm>
                <a:off x="5352038" y="3770722"/>
                <a:ext cx="318959" cy="899947"/>
              </a:xfrm>
              <a:custGeom>
                <a:avLst/>
                <a:gdLst>
                  <a:gd name="connsiteX0" fmla="*/ 318344 w 318959"/>
                  <a:gd name="connsiteY0" fmla="*/ 118052 h 899947"/>
                  <a:gd name="connsiteX1" fmla="*/ 309258 w 318959"/>
                  <a:gd name="connsiteY1" fmla="*/ 148716 h 899947"/>
                  <a:gd name="connsiteX2" fmla="*/ 305134 w 318959"/>
                  <a:gd name="connsiteY2" fmla="*/ 235746 h 899947"/>
                  <a:gd name="connsiteX3" fmla="*/ 305134 w 318959"/>
                  <a:gd name="connsiteY3" fmla="*/ 557984 h 899947"/>
                  <a:gd name="connsiteX4" fmla="*/ 231493 w 318959"/>
                  <a:gd name="connsiteY4" fmla="*/ 659121 h 899947"/>
                  <a:gd name="connsiteX5" fmla="*/ 285289 w 318959"/>
                  <a:gd name="connsiteY5" fmla="*/ 732821 h 899947"/>
                  <a:gd name="connsiteX6" fmla="*/ 224798 w 318959"/>
                  <a:gd name="connsiteY6" fmla="*/ 877951 h 899947"/>
                  <a:gd name="connsiteX7" fmla="*/ 62095 w 318959"/>
                  <a:gd name="connsiteY7" fmla="*/ 899947 h 899947"/>
                  <a:gd name="connsiteX8" fmla="*/ 1605 w 318959"/>
                  <a:gd name="connsiteY8" fmla="*/ 786378 h 899947"/>
                  <a:gd name="connsiteX9" fmla="*/ 69746 w 318959"/>
                  <a:gd name="connsiteY9" fmla="*/ 723676 h 899947"/>
                  <a:gd name="connsiteX10" fmla="*/ 68730 w 318959"/>
                  <a:gd name="connsiteY10" fmla="*/ 639993 h 899947"/>
                  <a:gd name="connsiteX11" fmla="*/ 30176 w 318959"/>
                  <a:gd name="connsiteY11" fmla="*/ 520088 h 899947"/>
                  <a:gd name="connsiteX12" fmla="*/ 53249 w 318959"/>
                  <a:gd name="connsiteY12" fmla="*/ 178124 h 899947"/>
                  <a:gd name="connsiteX13" fmla="*/ 60960 w 318959"/>
                  <a:gd name="connsiteY13" fmla="*/ 109923 h 899947"/>
                  <a:gd name="connsiteX14" fmla="*/ 62573 w 318959"/>
                  <a:gd name="connsiteY14" fmla="*/ 71190 h 899947"/>
                  <a:gd name="connsiteX15" fmla="*/ 61497 w 318959"/>
                  <a:gd name="connsiteY15" fmla="*/ 60730 h 899947"/>
                  <a:gd name="connsiteX16" fmla="*/ 60960 w 318959"/>
                  <a:gd name="connsiteY16" fmla="*/ 57143 h 899947"/>
                  <a:gd name="connsiteX17" fmla="*/ 61796 w 318959"/>
                  <a:gd name="connsiteY17" fmla="*/ 55709 h 899947"/>
                  <a:gd name="connsiteX18" fmla="*/ 91683 w 318959"/>
                  <a:gd name="connsiteY18" fmla="*/ 0 h 899947"/>
                  <a:gd name="connsiteX19" fmla="*/ 318344 w 318959"/>
                  <a:gd name="connsiteY19" fmla="*/ 118052 h 8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8959" h="899947">
                    <a:moveTo>
                      <a:pt x="318344" y="118052"/>
                    </a:moveTo>
                    <a:cubicBezTo>
                      <a:pt x="314339" y="127975"/>
                      <a:pt x="311290" y="138256"/>
                      <a:pt x="309258" y="148716"/>
                    </a:cubicBezTo>
                    <a:cubicBezTo>
                      <a:pt x="304297" y="177467"/>
                      <a:pt x="302862" y="206696"/>
                      <a:pt x="305134" y="235746"/>
                    </a:cubicBezTo>
                    <a:cubicBezTo>
                      <a:pt x="307345" y="277587"/>
                      <a:pt x="305134" y="557984"/>
                      <a:pt x="305134" y="557984"/>
                    </a:cubicBezTo>
                    <a:cubicBezTo>
                      <a:pt x="305134" y="557984"/>
                      <a:pt x="257853" y="632760"/>
                      <a:pt x="231493" y="659121"/>
                    </a:cubicBezTo>
                    <a:cubicBezTo>
                      <a:pt x="205133" y="685480"/>
                      <a:pt x="285289" y="732821"/>
                      <a:pt x="285289" y="732821"/>
                    </a:cubicBezTo>
                    <a:cubicBezTo>
                      <a:pt x="297244" y="800963"/>
                      <a:pt x="224798" y="877951"/>
                      <a:pt x="224798" y="877951"/>
                    </a:cubicBezTo>
                    <a:cubicBezTo>
                      <a:pt x="151157" y="788888"/>
                      <a:pt x="62095" y="899947"/>
                      <a:pt x="62095" y="899947"/>
                    </a:cubicBezTo>
                    <a:cubicBezTo>
                      <a:pt x="62095" y="899947"/>
                      <a:pt x="13679" y="816265"/>
                      <a:pt x="1605" y="786378"/>
                    </a:cubicBezTo>
                    <a:cubicBezTo>
                      <a:pt x="-10470" y="756491"/>
                      <a:pt x="48885" y="735809"/>
                      <a:pt x="69746" y="723676"/>
                    </a:cubicBezTo>
                    <a:cubicBezTo>
                      <a:pt x="90607" y="711542"/>
                      <a:pt x="68730" y="639993"/>
                      <a:pt x="68730" y="639993"/>
                    </a:cubicBezTo>
                    <a:cubicBezTo>
                      <a:pt x="68730" y="639993"/>
                      <a:pt x="51097" y="577291"/>
                      <a:pt x="30176" y="520088"/>
                    </a:cubicBezTo>
                    <a:cubicBezTo>
                      <a:pt x="9256" y="462885"/>
                      <a:pt x="53249" y="178124"/>
                      <a:pt x="53249" y="178124"/>
                    </a:cubicBezTo>
                    <a:cubicBezTo>
                      <a:pt x="53249" y="178124"/>
                      <a:pt x="55520" y="127556"/>
                      <a:pt x="60960" y="109923"/>
                    </a:cubicBezTo>
                    <a:cubicBezTo>
                      <a:pt x="63709" y="97191"/>
                      <a:pt x="64247" y="84101"/>
                      <a:pt x="62573" y="71190"/>
                    </a:cubicBezTo>
                    <a:cubicBezTo>
                      <a:pt x="62215" y="66827"/>
                      <a:pt x="61796" y="63180"/>
                      <a:pt x="61497" y="60730"/>
                    </a:cubicBezTo>
                    <a:cubicBezTo>
                      <a:pt x="61199" y="58279"/>
                      <a:pt x="60960" y="57143"/>
                      <a:pt x="60960" y="57143"/>
                    </a:cubicBezTo>
                    <a:lnTo>
                      <a:pt x="61796" y="55709"/>
                    </a:lnTo>
                    <a:lnTo>
                      <a:pt x="91683" y="0"/>
                    </a:lnTo>
                    <a:cubicBezTo>
                      <a:pt x="91683" y="0"/>
                      <a:pt x="332689" y="82965"/>
                      <a:pt x="318344" y="118052"/>
                    </a:cubicBezTo>
                    <a:close/>
                  </a:path>
                </a:pathLst>
              </a:custGeom>
              <a:solidFill>
                <a:srgbClr val="00BFA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CA76E8D-2A8D-4F89-94F4-934088436EE1}"/>
                  </a:ext>
                </a:extLst>
              </p:cNvPr>
              <p:cNvSpPr/>
              <p:nvPr/>
            </p:nvSpPr>
            <p:spPr>
              <a:xfrm>
                <a:off x="5814794" y="3829180"/>
                <a:ext cx="308669" cy="788792"/>
              </a:xfrm>
              <a:custGeom>
                <a:avLst/>
                <a:gdLst>
                  <a:gd name="connsiteX0" fmla="*/ 308670 w 308669"/>
                  <a:gd name="connsiteY0" fmla="*/ 752426 h 788792"/>
                  <a:gd name="connsiteX1" fmla="*/ 226182 w 308669"/>
                  <a:gd name="connsiteY1" fmla="*/ 776336 h 788792"/>
                  <a:gd name="connsiteX2" fmla="*/ 64794 w 308669"/>
                  <a:gd name="connsiteY2" fmla="*/ 776336 h 788792"/>
                  <a:gd name="connsiteX3" fmla="*/ 70294 w 308669"/>
                  <a:gd name="connsiteY3" fmla="*/ 730131 h 788792"/>
                  <a:gd name="connsiteX4" fmla="*/ 58339 w 308669"/>
                  <a:gd name="connsiteY4" fmla="*/ 574003 h 788792"/>
                  <a:gd name="connsiteX5" fmla="*/ 15422 w 308669"/>
                  <a:gd name="connsiteY5" fmla="*/ 334312 h 788792"/>
                  <a:gd name="connsiteX6" fmla="*/ 2092 w 308669"/>
                  <a:gd name="connsiteY6" fmla="*/ 97729 h 788792"/>
                  <a:gd name="connsiteX7" fmla="*/ 0 w 308669"/>
                  <a:gd name="connsiteY7" fmla="*/ 47281 h 788792"/>
                  <a:gd name="connsiteX8" fmla="*/ 66468 w 308669"/>
                  <a:gd name="connsiteY8" fmla="*/ 33892 h 788792"/>
                  <a:gd name="connsiteX9" fmla="*/ 75016 w 308669"/>
                  <a:gd name="connsiteY9" fmla="*/ 32158 h 788792"/>
                  <a:gd name="connsiteX10" fmla="*/ 235328 w 308669"/>
                  <a:gd name="connsiteY10" fmla="*/ 0 h 788792"/>
                  <a:gd name="connsiteX11" fmla="*/ 242740 w 308669"/>
                  <a:gd name="connsiteY11" fmla="*/ 54334 h 788792"/>
                  <a:gd name="connsiteX12" fmla="*/ 245250 w 308669"/>
                  <a:gd name="connsiteY12" fmla="*/ 85835 h 788792"/>
                  <a:gd name="connsiteX13" fmla="*/ 245250 w 308669"/>
                  <a:gd name="connsiteY13" fmla="*/ 135207 h 788792"/>
                  <a:gd name="connsiteX14" fmla="*/ 250689 w 308669"/>
                  <a:gd name="connsiteY14" fmla="*/ 247402 h 788792"/>
                  <a:gd name="connsiteX15" fmla="*/ 245250 w 308669"/>
                  <a:gd name="connsiteY15" fmla="*/ 283684 h 788792"/>
                  <a:gd name="connsiteX16" fmla="*/ 267187 w 308669"/>
                  <a:gd name="connsiteY16" fmla="*/ 502514 h 788792"/>
                  <a:gd name="connsiteX17" fmla="*/ 291096 w 308669"/>
                  <a:gd name="connsiteY17" fmla="*/ 633358 h 788792"/>
                  <a:gd name="connsiteX18" fmla="*/ 308670 w 308669"/>
                  <a:gd name="connsiteY18" fmla="*/ 752426 h 78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08669" h="788792">
                    <a:moveTo>
                      <a:pt x="308670" y="752426"/>
                    </a:moveTo>
                    <a:cubicBezTo>
                      <a:pt x="308670" y="752426"/>
                      <a:pt x="254873" y="751291"/>
                      <a:pt x="226182" y="776336"/>
                    </a:cubicBezTo>
                    <a:cubicBezTo>
                      <a:pt x="197491" y="801381"/>
                      <a:pt x="58817" y="781835"/>
                      <a:pt x="64794" y="776336"/>
                    </a:cubicBezTo>
                    <a:cubicBezTo>
                      <a:pt x="70772" y="770837"/>
                      <a:pt x="70294" y="730131"/>
                      <a:pt x="70294" y="730131"/>
                    </a:cubicBezTo>
                    <a:cubicBezTo>
                      <a:pt x="-11058" y="619072"/>
                      <a:pt x="58339" y="574003"/>
                      <a:pt x="58339" y="574003"/>
                    </a:cubicBezTo>
                    <a:cubicBezTo>
                      <a:pt x="58339" y="574003"/>
                      <a:pt x="21997" y="399166"/>
                      <a:pt x="15422" y="334312"/>
                    </a:cubicBezTo>
                    <a:cubicBezTo>
                      <a:pt x="10819" y="289004"/>
                      <a:pt x="5141" y="167246"/>
                      <a:pt x="2092" y="97729"/>
                    </a:cubicBezTo>
                    <a:cubicBezTo>
                      <a:pt x="777" y="67843"/>
                      <a:pt x="0" y="47281"/>
                      <a:pt x="0" y="47281"/>
                    </a:cubicBezTo>
                    <a:lnTo>
                      <a:pt x="66468" y="33892"/>
                    </a:lnTo>
                    <a:lnTo>
                      <a:pt x="75016" y="32158"/>
                    </a:lnTo>
                    <a:lnTo>
                      <a:pt x="235328" y="0"/>
                    </a:lnTo>
                    <a:cubicBezTo>
                      <a:pt x="235328" y="0"/>
                      <a:pt x="239751" y="29887"/>
                      <a:pt x="242740" y="54334"/>
                    </a:cubicBezTo>
                    <a:cubicBezTo>
                      <a:pt x="244234" y="64794"/>
                      <a:pt x="245071" y="75314"/>
                      <a:pt x="245250" y="85835"/>
                    </a:cubicBezTo>
                    <a:cubicBezTo>
                      <a:pt x="244174" y="97789"/>
                      <a:pt x="245250" y="135207"/>
                      <a:pt x="245250" y="135207"/>
                    </a:cubicBezTo>
                    <a:lnTo>
                      <a:pt x="250689" y="247402"/>
                    </a:lnTo>
                    <a:cubicBezTo>
                      <a:pt x="247163" y="259177"/>
                      <a:pt x="245310" y="271371"/>
                      <a:pt x="245250" y="283684"/>
                    </a:cubicBezTo>
                    <a:cubicBezTo>
                      <a:pt x="246326" y="297970"/>
                      <a:pt x="267187" y="502514"/>
                      <a:pt x="267187" y="502514"/>
                    </a:cubicBezTo>
                    <a:cubicBezTo>
                      <a:pt x="267187" y="502514"/>
                      <a:pt x="303469" y="624572"/>
                      <a:pt x="291096" y="633358"/>
                    </a:cubicBezTo>
                    <a:cubicBezTo>
                      <a:pt x="278723" y="642145"/>
                      <a:pt x="308670" y="752426"/>
                      <a:pt x="308670" y="752426"/>
                    </a:cubicBezTo>
                    <a:close/>
                  </a:path>
                </a:pathLst>
              </a:custGeom>
              <a:solidFill>
                <a:srgbClr val="00BFA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094CEAD-0C8E-4C5C-BF2D-B8FD339387DE}"/>
                  </a:ext>
                </a:extLst>
              </p:cNvPr>
              <p:cNvSpPr/>
              <p:nvPr/>
            </p:nvSpPr>
            <p:spPr>
              <a:xfrm>
                <a:off x="5625313" y="1614937"/>
                <a:ext cx="232583" cy="120971"/>
              </a:xfrm>
              <a:custGeom>
                <a:avLst/>
                <a:gdLst>
                  <a:gd name="connsiteX0" fmla="*/ 231980 w 232583"/>
                  <a:gd name="connsiteY0" fmla="*/ 41841 h 120971"/>
                  <a:gd name="connsiteX1" fmla="*/ 228274 w 232583"/>
                  <a:gd name="connsiteY1" fmla="*/ 91633 h 120971"/>
                  <a:gd name="connsiteX2" fmla="*/ 10580 w 232583"/>
                  <a:gd name="connsiteY2" fmla="*/ 87568 h 120971"/>
                  <a:gd name="connsiteX3" fmla="*/ 0 w 232583"/>
                  <a:gd name="connsiteY3" fmla="*/ 0 h 120971"/>
                  <a:gd name="connsiteX4" fmla="*/ 231980 w 232583"/>
                  <a:gd name="connsiteY4" fmla="*/ 41841 h 120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583" h="120971">
                    <a:moveTo>
                      <a:pt x="231980" y="41841"/>
                    </a:moveTo>
                    <a:cubicBezTo>
                      <a:pt x="227796" y="52481"/>
                      <a:pt x="227139" y="70951"/>
                      <a:pt x="228274" y="91633"/>
                    </a:cubicBezTo>
                    <a:cubicBezTo>
                      <a:pt x="160970" y="132159"/>
                      <a:pt x="76331" y="130605"/>
                      <a:pt x="10580" y="87568"/>
                    </a:cubicBezTo>
                    <a:cubicBezTo>
                      <a:pt x="8787" y="58219"/>
                      <a:pt x="5260" y="28930"/>
                      <a:pt x="0" y="0"/>
                    </a:cubicBezTo>
                    <a:cubicBezTo>
                      <a:pt x="0" y="0"/>
                      <a:pt x="246326" y="5439"/>
                      <a:pt x="231980" y="4184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A6A23A6-C96D-42D7-8DF8-674A1D561E54}"/>
                  </a:ext>
                </a:extLst>
              </p:cNvPr>
              <p:cNvSpPr/>
              <p:nvPr/>
            </p:nvSpPr>
            <p:spPr>
              <a:xfrm>
                <a:off x="5543513" y="1316638"/>
                <a:ext cx="409103" cy="412569"/>
              </a:xfrm>
              <a:custGeom>
                <a:avLst/>
                <a:gdLst>
                  <a:gd name="connsiteX0" fmla="*/ 408999 w 409103"/>
                  <a:gd name="connsiteY0" fmla="*/ 208041 h 412569"/>
                  <a:gd name="connsiteX1" fmla="*/ 398957 w 409103"/>
                  <a:gd name="connsiteY1" fmla="*/ 271461 h 412569"/>
                  <a:gd name="connsiteX2" fmla="*/ 141035 w 409103"/>
                  <a:gd name="connsiteY2" fmla="*/ 402424 h 412569"/>
                  <a:gd name="connsiteX3" fmla="*/ 30 w 409103"/>
                  <a:gd name="connsiteY3" fmla="*/ 212943 h 412569"/>
                  <a:gd name="connsiteX4" fmla="*/ 30 w 409103"/>
                  <a:gd name="connsiteY4" fmla="*/ 208041 h 412569"/>
                  <a:gd name="connsiteX5" fmla="*/ 201048 w 409103"/>
                  <a:gd name="connsiteY5" fmla="*/ 30 h 412569"/>
                  <a:gd name="connsiteX6" fmla="*/ 409059 w 409103"/>
                  <a:gd name="connsiteY6" fmla="*/ 201048 h 412569"/>
                  <a:gd name="connsiteX7" fmla="*/ 409059 w 409103"/>
                  <a:gd name="connsiteY7" fmla="*/ 208041 h 412569"/>
                  <a:gd name="connsiteX8" fmla="*/ 408999 w 409103"/>
                  <a:gd name="connsiteY8" fmla="*/ 208041 h 412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9103" h="412569">
                    <a:moveTo>
                      <a:pt x="408999" y="208041"/>
                    </a:moveTo>
                    <a:cubicBezTo>
                      <a:pt x="409059" y="229560"/>
                      <a:pt x="405652" y="251018"/>
                      <a:pt x="398957" y="271461"/>
                    </a:cubicBezTo>
                    <a:cubicBezTo>
                      <a:pt x="363870" y="378873"/>
                      <a:pt x="248388" y="437451"/>
                      <a:pt x="141035" y="402424"/>
                    </a:cubicBezTo>
                    <a:cubicBezTo>
                      <a:pt x="58608" y="375526"/>
                      <a:pt x="2122" y="299614"/>
                      <a:pt x="30" y="212943"/>
                    </a:cubicBezTo>
                    <a:cubicBezTo>
                      <a:pt x="30" y="211269"/>
                      <a:pt x="30" y="209715"/>
                      <a:pt x="30" y="208041"/>
                    </a:cubicBezTo>
                    <a:cubicBezTo>
                      <a:pt x="-1883" y="95070"/>
                      <a:pt x="88076" y="1943"/>
                      <a:pt x="201048" y="30"/>
                    </a:cubicBezTo>
                    <a:cubicBezTo>
                      <a:pt x="314019" y="-1883"/>
                      <a:pt x="407146" y="88076"/>
                      <a:pt x="409059" y="201048"/>
                    </a:cubicBezTo>
                    <a:cubicBezTo>
                      <a:pt x="409119" y="203379"/>
                      <a:pt x="409119" y="205710"/>
                      <a:pt x="409059" y="208041"/>
                    </a:cubicBezTo>
                    <a:lnTo>
                      <a:pt x="408999" y="208041"/>
                    </a:lnTo>
                    <a:close/>
                  </a:path>
                </a:pathLst>
              </a:custGeom>
              <a:solidFill>
                <a:srgbClr val="CF6F8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BF3413D-4971-409D-97C1-399B4A9732BA}"/>
                  </a:ext>
                </a:extLst>
              </p:cNvPr>
              <p:cNvSpPr/>
              <p:nvPr/>
            </p:nvSpPr>
            <p:spPr>
              <a:xfrm>
                <a:off x="5621351" y="1756241"/>
                <a:ext cx="248076" cy="224318"/>
              </a:xfrm>
              <a:custGeom>
                <a:avLst/>
                <a:gdLst>
                  <a:gd name="connsiteX0" fmla="*/ 159014 w 248076"/>
                  <a:gd name="connsiteY0" fmla="*/ 217336 h 224318"/>
                  <a:gd name="connsiteX1" fmla="*/ 3962 w 248076"/>
                  <a:gd name="connsiteY1" fmla="*/ 38016 h 224318"/>
                  <a:gd name="connsiteX2" fmla="*/ 13825 w 248076"/>
                  <a:gd name="connsiteY2" fmla="*/ 0 h 224318"/>
                  <a:gd name="connsiteX3" fmla="*/ 121835 w 248076"/>
                  <a:gd name="connsiteY3" fmla="*/ 88763 h 224318"/>
                  <a:gd name="connsiteX4" fmla="*/ 188662 w 248076"/>
                  <a:gd name="connsiteY4" fmla="*/ 143576 h 224318"/>
                  <a:gd name="connsiteX5" fmla="*/ 239469 w 248076"/>
                  <a:gd name="connsiteY5" fmla="*/ 14226 h 224318"/>
                  <a:gd name="connsiteX6" fmla="*/ 248076 w 248076"/>
                  <a:gd name="connsiteY6" fmla="*/ 62045 h 224318"/>
                  <a:gd name="connsiteX7" fmla="*/ 224167 w 248076"/>
                  <a:gd name="connsiteY7" fmla="*/ 84280 h 224318"/>
                  <a:gd name="connsiteX8" fmla="*/ 159014 w 248076"/>
                  <a:gd name="connsiteY8" fmla="*/ 217336 h 224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076" h="224318">
                    <a:moveTo>
                      <a:pt x="159014" y="217336"/>
                    </a:moveTo>
                    <a:cubicBezTo>
                      <a:pt x="80113" y="186672"/>
                      <a:pt x="-21382" y="85356"/>
                      <a:pt x="3962" y="38016"/>
                    </a:cubicBezTo>
                    <a:cubicBezTo>
                      <a:pt x="9581" y="26061"/>
                      <a:pt x="12928" y="13150"/>
                      <a:pt x="13825" y="0"/>
                    </a:cubicBezTo>
                    <a:lnTo>
                      <a:pt x="121835" y="88763"/>
                    </a:lnTo>
                    <a:lnTo>
                      <a:pt x="188662" y="143576"/>
                    </a:lnTo>
                    <a:lnTo>
                      <a:pt x="239469" y="14226"/>
                    </a:lnTo>
                    <a:cubicBezTo>
                      <a:pt x="243773" y="41363"/>
                      <a:pt x="248076" y="62045"/>
                      <a:pt x="248076" y="62045"/>
                    </a:cubicBezTo>
                    <a:cubicBezTo>
                      <a:pt x="248076" y="62045"/>
                      <a:pt x="233013" y="83145"/>
                      <a:pt x="224167" y="84280"/>
                    </a:cubicBezTo>
                    <a:cubicBezTo>
                      <a:pt x="215320" y="85416"/>
                      <a:pt x="272225" y="261030"/>
                      <a:pt x="159014" y="217336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24F4521D-A9F5-44A1-BED4-F87CE3FDE203}"/>
                  </a:ext>
                </a:extLst>
              </p:cNvPr>
              <p:cNvSpPr/>
              <p:nvPr/>
            </p:nvSpPr>
            <p:spPr>
              <a:xfrm>
                <a:off x="5547249" y="1746737"/>
                <a:ext cx="512436" cy="2142096"/>
              </a:xfrm>
              <a:custGeom>
                <a:avLst/>
                <a:gdLst>
                  <a:gd name="connsiteX0" fmla="*/ 512437 w 512436"/>
                  <a:gd name="connsiteY0" fmla="*/ 619132 h 2142096"/>
                  <a:gd name="connsiteX1" fmla="*/ 422239 w 512436"/>
                  <a:gd name="connsiteY1" fmla="*/ 2134386 h 2142096"/>
                  <a:gd name="connsiteX2" fmla="*/ 304605 w 512436"/>
                  <a:gd name="connsiteY2" fmla="*/ 2142097 h 2142096"/>
                  <a:gd name="connsiteX3" fmla="*/ 0 w 512436"/>
                  <a:gd name="connsiteY3" fmla="*/ 1263488 h 2142096"/>
                  <a:gd name="connsiteX4" fmla="*/ 49971 w 512436"/>
                  <a:gd name="connsiteY4" fmla="*/ 220384 h 2142096"/>
                  <a:gd name="connsiteX5" fmla="*/ 60491 w 512436"/>
                  <a:gd name="connsiteY5" fmla="*/ 0 h 2142096"/>
                  <a:gd name="connsiteX6" fmla="*/ 195937 w 512436"/>
                  <a:gd name="connsiteY6" fmla="*/ 111238 h 2142096"/>
                  <a:gd name="connsiteX7" fmla="*/ 262823 w 512436"/>
                  <a:gd name="connsiteY7" fmla="*/ 166050 h 2142096"/>
                  <a:gd name="connsiteX8" fmla="*/ 315125 w 512436"/>
                  <a:gd name="connsiteY8" fmla="*/ 32935 h 2142096"/>
                  <a:gd name="connsiteX9" fmla="*/ 412376 w 512436"/>
                  <a:gd name="connsiteY9" fmla="*/ 117694 h 2142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2436" h="2142096">
                    <a:moveTo>
                      <a:pt x="512437" y="619132"/>
                    </a:moveTo>
                    <a:lnTo>
                      <a:pt x="422239" y="2134386"/>
                    </a:lnTo>
                    <a:lnTo>
                      <a:pt x="304605" y="2142097"/>
                    </a:lnTo>
                    <a:lnTo>
                      <a:pt x="0" y="1263488"/>
                    </a:lnTo>
                    <a:lnTo>
                      <a:pt x="49971" y="220384"/>
                    </a:lnTo>
                    <a:lnTo>
                      <a:pt x="60491" y="0"/>
                    </a:lnTo>
                    <a:lnTo>
                      <a:pt x="195937" y="111238"/>
                    </a:lnTo>
                    <a:lnTo>
                      <a:pt x="262823" y="166050"/>
                    </a:lnTo>
                    <a:lnTo>
                      <a:pt x="315125" y="32935"/>
                    </a:lnTo>
                    <a:lnTo>
                      <a:pt x="412376" y="117694"/>
                    </a:lnTo>
                    <a:close/>
                  </a:path>
                </a:pathLst>
              </a:custGeom>
              <a:solidFill>
                <a:srgbClr val="00BFA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70AC6F9-F102-432B-953B-237E6B0DE50B}"/>
                  </a:ext>
                </a:extLst>
              </p:cNvPr>
              <p:cNvSpPr/>
              <p:nvPr/>
            </p:nvSpPr>
            <p:spPr>
              <a:xfrm>
                <a:off x="5413058" y="3771200"/>
                <a:ext cx="257940" cy="148237"/>
              </a:xfrm>
              <a:custGeom>
                <a:avLst/>
                <a:gdLst>
                  <a:gd name="connsiteX0" fmla="*/ 257324 w 257940"/>
                  <a:gd name="connsiteY0" fmla="*/ 117574 h 148237"/>
                  <a:gd name="connsiteX1" fmla="*/ 248239 w 257940"/>
                  <a:gd name="connsiteY1" fmla="*/ 148238 h 148237"/>
                  <a:gd name="connsiteX2" fmla="*/ 1614 w 257940"/>
                  <a:gd name="connsiteY2" fmla="*/ 71190 h 148237"/>
                  <a:gd name="connsiteX3" fmla="*/ 0 w 257940"/>
                  <a:gd name="connsiteY3" fmla="*/ 70353 h 148237"/>
                  <a:gd name="connsiteX4" fmla="*/ 538 w 257940"/>
                  <a:gd name="connsiteY4" fmla="*/ 60730 h 148237"/>
                  <a:gd name="connsiteX5" fmla="*/ 837 w 257940"/>
                  <a:gd name="connsiteY5" fmla="*/ 55709 h 148237"/>
                  <a:gd name="connsiteX6" fmla="*/ 30723 w 257940"/>
                  <a:gd name="connsiteY6" fmla="*/ 0 h 148237"/>
                  <a:gd name="connsiteX7" fmla="*/ 257324 w 257940"/>
                  <a:gd name="connsiteY7" fmla="*/ 117574 h 148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940" h="148237">
                    <a:moveTo>
                      <a:pt x="257324" y="117574"/>
                    </a:moveTo>
                    <a:cubicBezTo>
                      <a:pt x="253319" y="127497"/>
                      <a:pt x="250271" y="137778"/>
                      <a:pt x="248239" y="148238"/>
                    </a:cubicBezTo>
                    <a:cubicBezTo>
                      <a:pt x="162643" y="135028"/>
                      <a:pt x="79499" y="109027"/>
                      <a:pt x="1614" y="71190"/>
                    </a:cubicBezTo>
                    <a:lnTo>
                      <a:pt x="0" y="70353"/>
                    </a:lnTo>
                    <a:lnTo>
                      <a:pt x="538" y="60730"/>
                    </a:lnTo>
                    <a:lnTo>
                      <a:pt x="837" y="55709"/>
                    </a:lnTo>
                    <a:lnTo>
                      <a:pt x="30723" y="0"/>
                    </a:lnTo>
                    <a:cubicBezTo>
                      <a:pt x="30723" y="0"/>
                      <a:pt x="271670" y="82487"/>
                      <a:pt x="257324" y="11757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7FFD895D-B979-4002-8BBD-1F969A06CDD0}"/>
                  </a:ext>
                </a:extLst>
              </p:cNvPr>
              <p:cNvSpPr/>
              <p:nvPr/>
            </p:nvSpPr>
            <p:spPr>
              <a:xfrm>
                <a:off x="5814435" y="3863370"/>
                <a:ext cx="68201" cy="63837"/>
              </a:xfrm>
              <a:custGeom>
                <a:avLst/>
                <a:gdLst>
                  <a:gd name="connsiteX0" fmla="*/ 68201 w 68201"/>
                  <a:gd name="connsiteY0" fmla="*/ 56307 h 63837"/>
                  <a:gd name="connsiteX1" fmla="*/ 2092 w 68201"/>
                  <a:gd name="connsiteY1" fmla="*/ 63838 h 63837"/>
                  <a:gd name="connsiteX2" fmla="*/ 0 w 68201"/>
                  <a:gd name="connsiteY2" fmla="*/ 13389 h 63837"/>
                  <a:gd name="connsiteX3" fmla="*/ 66468 w 68201"/>
                  <a:gd name="connsiteY3" fmla="*/ 0 h 63837"/>
                  <a:gd name="connsiteX4" fmla="*/ 68201 w 68201"/>
                  <a:gd name="connsiteY4" fmla="*/ 56307 h 6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201" h="63837">
                    <a:moveTo>
                      <a:pt x="68201" y="56307"/>
                    </a:moveTo>
                    <a:cubicBezTo>
                      <a:pt x="46324" y="60012"/>
                      <a:pt x="24268" y="62523"/>
                      <a:pt x="2092" y="63838"/>
                    </a:cubicBezTo>
                    <a:cubicBezTo>
                      <a:pt x="777" y="33951"/>
                      <a:pt x="0" y="13389"/>
                      <a:pt x="0" y="13389"/>
                    </a:cubicBezTo>
                    <a:lnTo>
                      <a:pt x="66468" y="0"/>
                    </a:lnTo>
                    <a:lnTo>
                      <a:pt x="68201" y="56307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F360C8F-139E-4D24-97B9-1ECF6A00DE04}"/>
                  </a:ext>
                </a:extLst>
              </p:cNvPr>
              <p:cNvSpPr/>
              <p:nvPr/>
            </p:nvSpPr>
            <p:spPr>
              <a:xfrm>
                <a:off x="5889451" y="3829479"/>
                <a:ext cx="167723" cy="72479"/>
              </a:xfrm>
              <a:custGeom>
                <a:avLst/>
                <a:gdLst>
                  <a:gd name="connsiteX0" fmla="*/ 167724 w 167723"/>
                  <a:gd name="connsiteY0" fmla="*/ 54334 h 72479"/>
                  <a:gd name="connsiteX1" fmla="*/ 837 w 167723"/>
                  <a:gd name="connsiteY1" fmla="*/ 70054 h 72479"/>
                  <a:gd name="connsiteX2" fmla="*/ 0 w 167723"/>
                  <a:gd name="connsiteY2" fmla="*/ 32158 h 72479"/>
                  <a:gd name="connsiteX3" fmla="*/ 160312 w 167723"/>
                  <a:gd name="connsiteY3" fmla="*/ 0 h 72479"/>
                  <a:gd name="connsiteX4" fmla="*/ 167724 w 167723"/>
                  <a:gd name="connsiteY4" fmla="*/ 54334 h 72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723" h="72479">
                    <a:moveTo>
                      <a:pt x="167724" y="54334"/>
                    </a:moveTo>
                    <a:cubicBezTo>
                      <a:pt x="125225" y="65392"/>
                      <a:pt x="59594" y="77825"/>
                      <a:pt x="837" y="70054"/>
                    </a:cubicBezTo>
                    <a:lnTo>
                      <a:pt x="0" y="32158"/>
                    </a:lnTo>
                    <a:lnTo>
                      <a:pt x="160312" y="0"/>
                    </a:lnTo>
                    <a:cubicBezTo>
                      <a:pt x="160312" y="0"/>
                      <a:pt x="164735" y="29588"/>
                      <a:pt x="167724" y="5433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61E1C655-C5E8-4833-9F44-F10F59DF522A}"/>
                  </a:ext>
                </a:extLst>
              </p:cNvPr>
              <p:cNvSpPr/>
              <p:nvPr/>
            </p:nvSpPr>
            <p:spPr>
              <a:xfrm>
                <a:off x="5114191" y="1746461"/>
                <a:ext cx="775020" cy="2168864"/>
              </a:xfrm>
              <a:custGeom>
                <a:avLst/>
                <a:gdLst>
                  <a:gd name="connsiteX0" fmla="*/ 775021 w 775020"/>
                  <a:gd name="connsiteY0" fmla="*/ 2160006 h 2168864"/>
                  <a:gd name="connsiteX1" fmla="*/ 305502 w 775020"/>
                  <a:gd name="connsiteY1" fmla="*/ 2081883 h 2168864"/>
                  <a:gd name="connsiteX2" fmla="*/ 307653 w 775020"/>
                  <a:gd name="connsiteY2" fmla="*/ 2041237 h 2168864"/>
                  <a:gd name="connsiteX3" fmla="*/ 297791 w 775020"/>
                  <a:gd name="connsiteY3" fmla="*/ 1545118 h 2168864"/>
                  <a:gd name="connsiteX4" fmla="*/ 279082 w 775020"/>
                  <a:gd name="connsiteY4" fmla="*/ 1303156 h 2168864"/>
                  <a:gd name="connsiteX5" fmla="*/ 247223 w 775020"/>
                  <a:gd name="connsiteY5" fmla="*/ 863343 h 2168864"/>
                  <a:gd name="connsiteX6" fmla="*/ 240647 w 775020"/>
                  <a:gd name="connsiteY6" fmla="*/ 695978 h 2168864"/>
                  <a:gd name="connsiteX7" fmla="*/ 0 w 775020"/>
                  <a:gd name="connsiteY7" fmla="*/ 598488 h 2168864"/>
                  <a:gd name="connsiteX8" fmla="*/ 107592 w 775020"/>
                  <a:gd name="connsiteY8" fmla="*/ 374218 h 2168864"/>
                  <a:gd name="connsiteX9" fmla="*/ 145010 w 775020"/>
                  <a:gd name="connsiteY9" fmla="*/ 277386 h 2168864"/>
                  <a:gd name="connsiteX10" fmla="*/ 250570 w 775020"/>
                  <a:gd name="connsiteY10" fmla="*/ 161963 h 2168864"/>
                  <a:gd name="connsiteX11" fmla="*/ 374839 w 775020"/>
                  <a:gd name="connsiteY11" fmla="*/ 106972 h 2168864"/>
                  <a:gd name="connsiteX12" fmla="*/ 456190 w 775020"/>
                  <a:gd name="connsiteY12" fmla="*/ 56404 h 2168864"/>
                  <a:gd name="connsiteX13" fmla="*/ 521104 w 775020"/>
                  <a:gd name="connsiteY13" fmla="*/ 8884 h 2168864"/>
                  <a:gd name="connsiteX14" fmla="*/ 519430 w 775020"/>
                  <a:gd name="connsiteY14" fmla="*/ 21735 h 2168864"/>
                  <a:gd name="connsiteX15" fmla="*/ 715666 w 775020"/>
                  <a:gd name="connsiteY15" fmla="*/ 423651 h 2168864"/>
                  <a:gd name="connsiteX16" fmla="*/ 715666 w 775020"/>
                  <a:gd name="connsiteY16" fmla="*/ 423651 h 2168864"/>
                  <a:gd name="connsiteX17" fmla="*/ 735212 w 775020"/>
                  <a:gd name="connsiteY17" fmla="*/ 899805 h 2168864"/>
                  <a:gd name="connsiteX18" fmla="*/ 754997 w 775020"/>
                  <a:gd name="connsiteY18" fmla="*/ 1502380 h 2168864"/>
                  <a:gd name="connsiteX19" fmla="*/ 775021 w 775020"/>
                  <a:gd name="connsiteY19" fmla="*/ 2160006 h 2168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75020" h="2168864">
                    <a:moveTo>
                      <a:pt x="775021" y="2160006"/>
                    </a:moveTo>
                    <a:cubicBezTo>
                      <a:pt x="529950" y="2201848"/>
                      <a:pt x="305502" y="2081883"/>
                      <a:pt x="305502" y="2081883"/>
                    </a:cubicBezTo>
                    <a:lnTo>
                      <a:pt x="307653" y="2041237"/>
                    </a:lnTo>
                    <a:cubicBezTo>
                      <a:pt x="307653" y="2041237"/>
                      <a:pt x="313212" y="1580444"/>
                      <a:pt x="297791" y="1545118"/>
                    </a:cubicBezTo>
                    <a:cubicBezTo>
                      <a:pt x="282369" y="1509792"/>
                      <a:pt x="270355" y="1330651"/>
                      <a:pt x="279082" y="1303156"/>
                    </a:cubicBezTo>
                    <a:cubicBezTo>
                      <a:pt x="287809" y="1275660"/>
                      <a:pt x="247223" y="863343"/>
                      <a:pt x="247223" y="863343"/>
                    </a:cubicBezTo>
                    <a:lnTo>
                      <a:pt x="240647" y="695978"/>
                    </a:lnTo>
                    <a:lnTo>
                      <a:pt x="0" y="598488"/>
                    </a:lnTo>
                    <a:lnTo>
                      <a:pt x="107592" y="374218"/>
                    </a:lnTo>
                    <a:cubicBezTo>
                      <a:pt x="122117" y="342778"/>
                      <a:pt x="134610" y="310440"/>
                      <a:pt x="145010" y="277386"/>
                    </a:cubicBezTo>
                    <a:cubicBezTo>
                      <a:pt x="163719" y="219166"/>
                      <a:pt x="250570" y="161963"/>
                      <a:pt x="250570" y="161963"/>
                    </a:cubicBezTo>
                    <a:cubicBezTo>
                      <a:pt x="250570" y="161963"/>
                      <a:pt x="339632" y="104820"/>
                      <a:pt x="374839" y="106972"/>
                    </a:cubicBezTo>
                    <a:cubicBezTo>
                      <a:pt x="410045" y="109124"/>
                      <a:pt x="456190" y="56404"/>
                      <a:pt x="456190" y="56404"/>
                    </a:cubicBezTo>
                    <a:cubicBezTo>
                      <a:pt x="490261" y="-30447"/>
                      <a:pt x="521104" y="8884"/>
                      <a:pt x="521104" y="8884"/>
                    </a:cubicBezTo>
                    <a:cubicBezTo>
                      <a:pt x="521104" y="13008"/>
                      <a:pt x="521104" y="8884"/>
                      <a:pt x="519430" y="21735"/>
                    </a:cubicBezTo>
                    <a:cubicBezTo>
                      <a:pt x="507476" y="117074"/>
                      <a:pt x="712737" y="418331"/>
                      <a:pt x="715666" y="423651"/>
                    </a:cubicBezTo>
                    <a:lnTo>
                      <a:pt x="715666" y="423651"/>
                    </a:lnTo>
                    <a:lnTo>
                      <a:pt x="735212" y="899805"/>
                    </a:lnTo>
                    <a:lnTo>
                      <a:pt x="754997" y="1502380"/>
                    </a:lnTo>
                    <a:lnTo>
                      <a:pt x="775021" y="2160006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8136A2E4-A0B9-419C-97DD-115F97585C06}"/>
                  </a:ext>
                </a:extLst>
              </p:cNvPr>
              <p:cNvSpPr/>
              <p:nvPr/>
            </p:nvSpPr>
            <p:spPr>
              <a:xfrm>
                <a:off x="5107437" y="1746102"/>
                <a:ext cx="775200" cy="2169223"/>
              </a:xfrm>
              <a:custGeom>
                <a:avLst/>
                <a:gdLst>
                  <a:gd name="connsiteX0" fmla="*/ 775200 w 775200"/>
                  <a:gd name="connsiteY0" fmla="*/ 2160365 h 2169223"/>
                  <a:gd name="connsiteX1" fmla="*/ 305621 w 775200"/>
                  <a:gd name="connsiteY1" fmla="*/ 2082241 h 2169223"/>
                  <a:gd name="connsiteX2" fmla="*/ 307833 w 775200"/>
                  <a:gd name="connsiteY2" fmla="*/ 2041595 h 2169223"/>
                  <a:gd name="connsiteX3" fmla="*/ 297910 w 775200"/>
                  <a:gd name="connsiteY3" fmla="*/ 1545477 h 2169223"/>
                  <a:gd name="connsiteX4" fmla="*/ 279261 w 775200"/>
                  <a:gd name="connsiteY4" fmla="*/ 1303514 h 2169223"/>
                  <a:gd name="connsiteX5" fmla="*/ 247402 w 775200"/>
                  <a:gd name="connsiteY5" fmla="*/ 863702 h 2169223"/>
                  <a:gd name="connsiteX6" fmla="*/ 240767 w 775200"/>
                  <a:gd name="connsiteY6" fmla="*/ 696337 h 2169223"/>
                  <a:gd name="connsiteX7" fmla="*/ 0 w 775200"/>
                  <a:gd name="connsiteY7" fmla="*/ 598488 h 2169223"/>
                  <a:gd name="connsiteX8" fmla="*/ 107592 w 775200"/>
                  <a:gd name="connsiteY8" fmla="*/ 374218 h 2169223"/>
                  <a:gd name="connsiteX9" fmla="*/ 145010 w 775200"/>
                  <a:gd name="connsiteY9" fmla="*/ 277386 h 2169223"/>
                  <a:gd name="connsiteX10" fmla="*/ 250570 w 775200"/>
                  <a:gd name="connsiteY10" fmla="*/ 161963 h 2169223"/>
                  <a:gd name="connsiteX11" fmla="*/ 374779 w 775200"/>
                  <a:gd name="connsiteY11" fmla="*/ 106972 h 2169223"/>
                  <a:gd name="connsiteX12" fmla="*/ 456130 w 775200"/>
                  <a:gd name="connsiteY12" fmla="*/ 56404 h 2169223"/>
                  <a:gd name="connsiteX13" fmla="*/ 527858 w 775200"/>
                  <a:gd name="connsiteY13" fmla="*/ 8884 h 2169223"/>
                  <a:gd name="connsiteX14" fmla="*/ 526185 w 775200"/>
                  <a:gd name="connsiteY14" fmla="*/ 21735 h 2169223"/>
                  <a:gd name="connsiteX15" fmla="*/ 715845 w 775200"/>
                  <a:gd name="connsiteY15" fmla="*/ 423651 h 2169223"/>
                  <a:gd name="connsiteX16" fmla="*/ 715845 w 775200"/>
                  <a:gd name="connsiteY16" fmla="*/ 423651 h 2169223"/>
                  <a:gd name="connsiteX17" fmla="*/ 735630 w 775200"/>
                  <a:gd name="connsiteY17" fmla="*/ 899805 h 2169223"/>
                  <a:gd name="connsiteX18" fmla="*/ 755415 w 775200"/>
                  <a:gd name="connsiteY18" fmla="*/ 1502380 h 2169223"/>
                  <a:gd name="connsiteX19" fmla="*/ 775200 w 775200"/>
                  <a:gd name="connsiteY19" fmla="*/ 2160365 h 216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75200" h="2169223">
                    <a:moveTo>
                      <a:pt x="775200" y="2160365"/>
                    </a:moveTo>
                    <a:cubicBezTo>
                      <a:pt x="530130" y="2202206"/>
                      <a:pt x="305621" y="2082241"/>
                      <a:pt x="305621" y="2082241"/>
                    </a:cubicBezTo>
                    <a:lnTo>
                      <a:pt x="307833" y="2041595"/>
                    </a:lnTo>
                    <a:cubicBezTo>
                      <a:pt x="307833" y="2041595"/>
                      <a:pt x="313392" y="1580803"/>
                      <a:pt x="297910" y="1545477"/>
                    </a:cubicBezTo>
                    <a:cubicBezTo>
                      <a:pt x="282429" y="1510151"/>
                      <a:pt x="270474" y="1331010"/>
                      <a:pt x="279261" y="1303514"/>
                    </a:cubicBezTo>
                    <a:cubicBezTo>
                      <a:pt x="288048" y="1276019"/>
                      <a:pt x="247402" y="863702"/>
                      <a:pt x="247402" y="863702"/>
                    </a:cubicBezTo>
                    <a:lnTo>
                      <a:pt x="240767" y="696337"/>
                    </a:lnTo>
                    <a:lnTo>
                      <a:pt x="0" y="598488"/>
                    </a:lnTo>
                    <a:lnTo>
                      <a:pt x="107592" y="374218"/>
                    </a:lnTo>
                    <a:cubicBezTo>
                      <a:pt x="122117" y="342778"/>
                      <a:pt x="134610" y="310440"/>
                      <a:pt x="145010" y="277386"/>
                    </a:cubicBezTo>
                    <a:cubicBezTo>
                      <a:pt x="163659" y="219166"/>
                      <a:pt x="250570" y="161963"/>
                      <a:pt x="250570" y="161963"/>
                    </a:cubicBezTo>
                    <a:cubicBezTo>
                      <a:pt x="250570" y="161963"/>
                      <a:pt x="339632" y="104820"/>
                      <a:pt x="374779" y="106972"/>
                    </a:cubicBezTo>
                    <a:cubicBezTo>
                      <a:pt x="409926" y="109124"/>
                      <a:pt x="456130" y="56404"/>
                      <a:pt x="456130" y="56404"/>
                    </a:cubicBezTo>
                    <a:cubicBezTo>
                      <a:pt x="490261" y="-30447"/>
                      <a:pt x="527858" y="8884"/>
                      <a:pt x="527858" y="8884"/>
                    </a:cubicBezTo>
                    <a:cubicBezTo>
                      <a:pt x="527858" y="13008"/>
                      <a:pt x="524272" y="14861"/>
                      <a:pt x="526185" y="21735"/>
                    </a:cubicBezTo>
                    <a:cubicBezTo>
                      <a:pt x="552485" y="114204"/>
                      <a:pt x="712917" y="418331"/>
                      <a:pt x="715845" y="423651"/>
                    </a:cubicBezTo>
                    <a:lnTo>
                      <a:pt x="715845" y="423651"/>
                    </a:lnTo>
                    <a:lnTo>
                      <a:pt x="735630" y="899805"/>
                    </a:lnTo>
                    <a:lnTo>
                      <a:pt x="755415" y="1502380"/>
                    </a:lnTo>
                    <a:lnTo>
                      <a:pt x="775200" y="2160365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DC15959-DA63-45B4-B653-3D27B248AA85}"/>
                  </a:ext>
                </a:extLst>
              </p:cNvPr>
              <p:cNvSpPr/>
              <p:nvPr/>
            </p:nvSpPr>
            <p:spPr>
              <a:xfrm>
                <a:off x="5590823" y="1759947"/>
                <a:ext cx="225763" cy="423374"/>
              </a:xfrm>
              <a:custGeom>
                <a:avLst/>
                <a:gdLst>
                  <a:gd name="connsiteX0" fmla="*/ 225764 w 225763"/>
                  <a:gd name="connsiteY0" fmla="*/ 423374 h 423374"/>
                  <a:gd name="connsiteX1" fmla="*/ 59773 w 225763"/>
                  <a:gd name="connsiteY1" fmla="*/ 252961 h 423374"/>
                  <a:gd name="connsiteX2" fmla="*/ 59773 w 225763"/>
                  <a:gd name="connsiteY2" fmla="*/ 216678 h 423374"/>
                  <a:gd name="connsiteX3" fmla="*/ 0 w 225763"/>
                  <a:gd name="connsiteY3" fmla="*/ 220384 h 423374"/>
                  <a:gd name="connsiteX4" fmla="*/ 10520 w 225763"/>
                  <a:gd name="connsiteY4" fmla="*/ 0 h 423374"/>
                  <a:gd name="connsiteX5" fmla="*/ 22475 w 225763"/>
                  <a:gd name="connsiteY5" fmla="*/ 9922 h 423374"/>
                  <a:gd name="connsiteX6" fmla="*/ 225764 w 225763"/>
                  <a:gd name="connsiteY6" fmla="*/ 423374 h 42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763" h="423374">
                    <a:moveTo>
                      <a:pt x="225764" y="423374"/>
                    </a:moveTo>
                    <a:cubicBezTo>
                      <a:pt x="199404" y="412376"/>
                      <a:pt x="59773" y="252961"/>
                      <a:pt x="59773" y="252961"/>
                    </a:cubicBezTo>
                    <a:lnTo>
                      <a:pt x="59773" y="216678"/>
                    </a:lnTo>
                    <a:cubicBezTo>
                      <a:pt x="54693" y="204724"/>
                      <a:pt x="24507" y="212016"/>
                      <a:pt x="0" y="220384"/>
                    </a:cubicBezTo>
                    <a:lnTo>
                      <a:pt x="10520" y="0"/>
                    </a:lnTo>
                    <a:lnTo>
                      <a:pt x="22475" y="9922"/>
                    </a:lnTo>
                    <a:cubicBezTo>
                      <a:pt x="48655" y="102332"/>
                      <a:pt x="222715" y="418055"/>
                      <a:pt x="225764" y="42337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EB72F48-7933-473C-829B-52D82688566F}"/>
                  </a:ext>
                </a:extLst>
              </p:cNvPr>
              <p:cNvSpPr/>
              <p:nvPr/>
            </p:nvSpPr>
            <p:spPr>
              <a:xfrm>
                <a:off x="5597399" y="1746737"/>
                <a:ext cx="225823" cy="423374"/>
              </a:xfrm>
              <a:custGeom>
                <a:avLst/>
                <a:gdLst>
                  <a:gd name="connsiteX0" fmla="*/ 225824 w 225823"/>
                  <a:gd name="connsiteY0" fmla="*/ 423374 h 423374"/>
                  <a:gd name="connsiteX1" fmla="*/ 59773 w 225823"/>
                  <a:gd name="connsiteY1" fmla="*/ 252961 h 423374"/>
                  <a:gd name="connsiteX2" fmla="*/ 59773 w 225823"/>
                  <a:gd name="connsiteY2" fmla="*/ 216678 h 423374"/>
                  <a:gd name="connsiteX3" fmla="*/ 0 w 225823"/>
                  <a:gd name="connsiteY3" fmla="*/ 220384 h 423374"/>
                  <a:gd name="connsiteX4" fmla="*/ 10580 w 225823"/>
                  <a:gd name="connsiteY4" fmla="*/ 0 h 423374"/>
                  <a:gd name="connsiteX5" fmla="*/ 22535 w 225823"/>
                  <a:gd name="connsiteY5" fmla="*/ 9922 h 423374"/>
                  <a:gd name="connsiteX6" fmla="*/ 225824 w 225823"/>
                  <a:gd name="connsiteY6" fmla="*/ 423374 h 42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823" h="423374">
                    <a:moveTo>
                      <a:pt x="225824" y="423374"/>
                    </a:moveTo>
                    <a:cubicBezTo>
                      <a:pt x="199404" y="412376"/>
                      <a:pt x="59773" y="252961"/>
                      <a:pt x="59773" y="252961"/>
                    </a:cubicBezTo>
                    <a:lnTo>
                      <a:pt x="59773" y="216678"/>
                    </a:lnTo>
                    <a:cubicBezTo>
                      <a:pt x="54693" y="204724"/>
                      <a:pt x="24507" y="212016"/>
                      <a:pt x="0" y="220384"/>
                    </a:cubicBezTo>
                    <a:lnTo>
                      <a:pt x="10580" y="0"/>
                    </a:lnTo>
                    <a:lnTo>
                      <a:pt x="22535" y="9922"/>
                    </a:lnTo>
                    <a:cubicBezTo>
                      <a:pt x="48775" y="102332"/>
                      <a:pt x="222895" y="418114"/>
                      <a:pt x="225824" y="4233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AF4A516E-FA7F-4DA4-B3AB-B08AFD23F4E7}"/>
                  </a:ext>
                </a:extLst>
              </p:cNvPr>
              <p:cNvSpPr/>
              <p:nvPr/>
            </p:nvSpPr>
            <p:spPr>
              <a:xfrm>
                <a:off x="5406243" y="2947583"/>
                <a:ext cx="278736" cy="337061"/>
              </a:xfrm>
              <a:custGeom>
                <a:avLst/>
                <a:gdLst>
                  <a:gd name="connsiteX0" fmla="*/ 13449 w 278736"/>
                  <a:gd name="connsiteY0" fmla="*/ 17573 h 337061"/>
                  <a:gd name="connsiteX1" fmla="*/ 183863 w 278736"/>
                  <a:gd name="connsiteY1" fmla="*/ 0 h 337061"/>
                  <a:gd name="connsiteX2" fmla="*/ 278424 w 278736"/>
                  <a:gd name="connsiteY2" fmla="*/ 247402 h 337061"/>
                  <a:gd name="connsiteX3" fmla="*/ 219069 w 278736"/>
                  <a:gd name="connsiteY3" fmla="*/ 331084 h 337061"/>
                  <a:gd name="connsiteX4" fmla="*/ 0 w 278736"/>
                  <a:gd name="connsiteY4" fmla="*/ 337062 h 337061"/>
                  <a:gd name="connsiteX5" fmla="*/ 13449 w 278736"/>
                  <a:gd name="connsiteY5" fmla="*/ 17573 h 33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8736" h="337061">
                    <a:moveTo>
                      <a:pt x="13449" y="17573"/>
                    </a:moveTo>
                    <a:cubicBezTo>
                      <a:pt x="16737" y="17573"/>
                      <a:pt x="183863" y="0"/>
                      <a:pt x="183863" y="0"/>
                    </a:cubicBezTo>
                    <a:cubicBezTo>
                      <a:pt x="183863" y="0"/>
                      <a:pt x="285059" y="198985"/>
                      <a:pt x="278424" y="247402"/>
                    </a:cubicBezTo>
                    <a:cubicBezTo>
                      <a:pt x="271789" y="295818"/>
                      <a:pt x="259775" y="338676"/>
                      <a:pt x="219069" y="331084"/>
                    </a:cubicBezTo>
                    <a:cubicBezTo>
                      <a:pt x="178364" y="323493"/>
                      <a:pt x="0" y="337062"/>
                      <a:pt x="0" y="337062"/>
                    </a:cubicBezTo>
                    <a:lnTo>
                      <a:pt x="13449" y="1757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62CBC94-5A33-4BB7-AF79-0C11C225B596}"/>
                  </a:ext>
                </a:extLst>
              </p:cNvPr>
              <p:cNvSpPr/>
              <p:nvPr/>
            </p:nvSpPr>
            <p:spPr>
              <a:xfrm>
                <a:off x="5399609" y="2934373"/>
                <a:ext cx="278731" cy="337061"/>
              </a:xfrm>
              <a:custGeom>
                <a:avLst/>
                <a:gdLst>
                  <a:gd name="connsiteX0" fmla="*/ 13449 w 278731"/>
                  <a:gd name="connsiteY0" fmla="*/ 17573 h 337061"/>
                  <a:gd name="connsiteX1" fmla="*/ 183863 w 278731"/>
                  <a:gd name="connsiteY1" fmla="*/ 0 h 337061"/>
                  <a:gd name="connsiteX2" fmla="*/ 278424 w 278731"/>
                  <a:gd name="connsiteY2" fmla="*/ 247402 h 337061"/>
                  <a:gd name="connsiteX3" fmla="*/ 219069 w 278731"/>
                  <a:gd name="connsiteY3" fmla="*/ 331085 h 337061"/>
                  <a:gd name="connsiteX4" fmla="*/ 0 w 278731"/>
                  <a:gd name="connsiteY4" fmla="*/ 337062 h 337061"/>
                  <a:gd name="connsiteX5" fmla="*/ 13449 w 278731"/>
                  <a:gd name="connsiteY5" fmla="*/ 17573 h 337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8731" h="337061">
                    <a:moveTo>
                      <a:pt x="13449" y="17573"/>
                    </a:moveTo>
                    <a:cubicBezTo>
                      <a:pt x="16737" y="17573"/>
                      <a:pt x="183863" y="0"/>
                      <a:pt x="183863" y="0"/>
                    </a:cubicBezTo>
                    <a:cubicBezTo>
                      <a:pt x="183863" y="0"/>
                      <a:pt x="284999" y="199045"/>
                      <a:pt x="278424" y="247402"/>
                    </a:cubicBezTo>
                    <a:cubicBezTo>
                      <a:pt x="271849" y="295758"/>
                      <a:pt x="259715" y="338676"/>
                      <a:pt x="219069" y="331085"/>
                    </a:cubicBezTo>
                    <a:cubicBezTo>
                      <a:pt x="178423" y="323493"/>
                      <a:pt x="0" y="337062"/>
                      <a:pt x="0" y="337062"/>
                    </a:cubicBezTo>
                    <a:lnTo>
                      <a:pt x="13449" y="17573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5AA94D9C-7A74-494E-9627-6911E3CEC33B}"/>
                  </a:ext>
                </a:extLst>
              </p:cNvPr>
              <p:cNvSpPr/>
              <p:nvPr/>
            </p:nvSpPr>
            <p:spPr>
              <a:xfrm>
                <a:off x="5447607" y="2858521"/>
                <a:ext cx="248156" cy="116423"/>
              </a:xfrm>
              <a:custGeom>
                <a:avLst/>
                <a:gdLst>
                  <a:gd name="connsiteX0" fmla="*/ 91393 w 248156"/>
                  <a:gd name="connsiteY0" fmla="*/ 0 h 116423"/>
                  <a:gd name="connsiteX1" fmla="*/ 248059 w 248156"/>
                  <a:gd name="connsiteY1" fmla="*/ 107592 h 116423"/>
                  <a:gd name="connsiteX2" fmla="*/ 152422 w 248156"/>
                  <a:gd name="connsiteY2" fmla="*/ 92230 h 116423"/>
                  <a:gd name="connsiteX3" fmla="*/ 117215 w 248156"/>
                  <a:gd name="connsiteY3" fmla="*/ 86731 h 116423"/>
                  <a:gd name="connsiteX4" fmla="*/ 0 w 248156"/>
                  <a:gd name="connsiteY4" fmla="*/ 89899 h 116423"/>
                  <a:gd name="connsiteX5" fmla="*/ 91393 w 248156"/>
                  <a:gd name="connsiteY5" fmla="*/ 0 h 11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156" h="116423">
                    <a:moveTo>
                      <a:pt x="91393" y="0"/>
                    </a:moveTo>
                    <a:cubicBezTo>
                      <a:pt x="91393" y="0"/>
                      <a:pt x="244772" y="82427"/>
                      <a:pt x="248059" y="107592"/>
                    </a:cubicBezTo>
                    <a:cubicBezTo>
                      <a:pt x="251347" y="132757"/>
                      <a:pt x="169995" y="96594"/>
                      <a:pt x="152422" y="92230"/>
                    </a:cubicBezTo>
                    <a:cubicBezTo>
                      <a:pt x="140826" y="89421"/>
                      <a:pt x="129110" y="87628"/>
                      <a:pt x="117215" y="86731"/>
                    </a:cubicBezTo>
                    <a:lnTo>
                      <a:pt x="0" y="89899"/>
                    </a:lnTo>
                    <a:lnTo>
                      <a:pt x="91393" y="0"/>
                    </a:lnTo>
                    <a:close/>
                  </a:path>
                </a:pathLst>
              </a:custGeom>
              <a:solidFill>
                <a:srgbClr val="CF6F8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F93F8AB-CB44-4468-9C50-E897251F1BDE}"/>
                  </a:ext>
                </a:extLst>
              </p:cNvPr>
              <p:cNvSpPr/>
              <p:nvPr/>
            </p:nvSpPr>
            <p:spPr>
              <a:xfrm>
                <a:off x="5757651" y="2161325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6"/>
                      <a:pt x="7226" y="0"/>
                      <a:pt x="16139" y="0"/>
                    </a:cubicBezTo>
                    <a:cubicBezTo>
                      <a:pt x="25052" y="0"/>
                      <a:pt x="32278" y="7226"/>
                      <a:pt x="32278" y="1613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39AD8BB7-A751-4108-930D-391377ED2ACA}"/>
                  </a:ext>
                </a:extLst>
              </p:cNvPr>
              <p:cNvSpPr/>
              <p:nvPr/>
            </p:nvSpPr>
            <p:spPr>
              <a:xfrm>
                <a:off x="5757651" y="2154750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6"/>
                      <a:pt x="7226" y="0"/>
                      <a:pt x="16139" y="0"/>
                    </a:cubicBezTo>
                    <a:cubicBezTo>
                      <a:pt x="25052" y="0"/>
                      <a:pt x="32278" y="7226"/>
                      <a:pt x="32278" y="16139"/>
                    </a:cubicBezTo>
                    <a:close/>
                  </a:path>
                </a:pathLst>
              </a:custGeom>
              <a:solidFill>
                <a:srgbClr val="3F3D5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A29F731E-ED06-432B-9915-FAACB27AB9E5}"/>
                  </a:ext>
                </a:extLst>
              </p:cNvPr>
              <p:cNvSpPr/>
              <p:nvPr/>
            </p:nvSpPr>
            <p:spPr>
              <a:xfrm>
                <a:off x="5787358" y="2859956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5"/>
                      <a:pt x="7226" y="0"/>
                      <a:pt x="16139" y="0"/>
                    </a:cubicBezTo>
                    <a:cubicBezTo>
                      <a:pt x="25052" y="0"/>
                      <a:pt x="32278" y="7225"/>
                      <a:pt x="32278" y="1613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2A68984-F235-4FEE-ADF4-8DCF34AC8291}"/>
                  </a:ext>
                </a:extLst>
              </p:cNvPr>
              <p:cNvSpPr/>
              <p:nvPr/>
            </p:nvSpPr>
            <p:spPr>
              <a:xfrm>
                <a:off x="5787358" y="2853321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6"/>
                      <a:pt x="7226" y="0"/>
                      <a:pt x="16139" y="0"/>
                    </a:cubicBezTo>
                    <a:cubicBezTo>
                      <a:pt x="25052" y="0"/>
                      <a:pt x="32278" y="7226"/>
                      <a:pt x="32278" y="16139"/>
                    </a:cubicBezTo>
                    <a:close/>
                  </a:path>
                </a:pathLst>
              </a:custGeom>
              <a:solidFill>
                <a:srgbClr val="3F3D5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26979D13-6EE6-4387-866C-FB33B188EB5A}"/>
                  </a:ext>
                </a:extLst>
              </p:cNvPr>
              <p:cNvSpPr/>
              <p:nvPr/>
            </p:nvSpPr>
            <p:spPr>
              <a:xfrm>
                <a:off x="5773730" y="2510640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6"/>
                      <a:pt x="7226" y="0"/>
                      <a:pt x="16139" y="0"/>
                    </a:cubicBezTo>
                    <a:cubicBezTo>
                      <a:pt x="25052" y="0"/>
                      <a:pt x="32278" y="7226"/>
                      <a:pt x="32278" y="16139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ECB8583-CE0B-4C5A-A361-48C06175FE1D}"/>
                  </a:ext>
                </a:extLst>
              </p:cNvPr>
              <p:cNvSpPr/>
              <p:nvPr/>
            </p:nvSpPr>
            <p:spPr>
              <a:xfrm>
                <a:off x="5773730" y="2504065"/>
                <a:ext cx="32277" cy="32277"/>
              </a:xfrm>
              <a:custGeom>
                <a:avLst/>
                <a:gdLst>
                  <a:gd name="connsiteX0" fmla="*/ 32278 w 32277"/>
                  <a:gd name="connsiteY0" fmla="*/ 16139 h 32277"/>
                  <a:gd name="connsiteX1" fmla="*/ 16139 w 32277"/>
                  <a:gd name="connsiteY1" fmla="*/ 32278 h 32277"/>
                  <a:gd name="connsiteX2" fmla="*/ 0 w 32277"/>
                  <a:gd name="connsiteY2" fmla="*/ 16139 h 32277"/>
                  <a:gd name="connsiteX3" fmla="*/ 16139 w 32277"/>
                  <a:gd name="connsiteY3" fmla="*/ 0 h 32277"/>
                  <a:gd name="connsiteX4" fmla="*/ 32278 w 32277"/>
                  <a:gd name="connsiteY4" fmla="*/ 16139 h 32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277" h="32277">
                    <a:moveTo>
                      <a:pt x="32278" y="16139"/>
                    </a:moveTo>
                    <a:cubicBezTo>
                      <a:pt x="32278" y="25052"/>
                      <a:pt x="25052" y="32278"/>
                      <a:pt x="16139" y="32278"/>
                    </a:cubicBezTo>
                    <a:cubicBezTo>
                      <a:pt x="7226" y="32278"/>
                      <a:pt x="0" y="25052"/>
                      <a:pt x="0" y="16139"/>
                    </a:cubicBezTo>
                    <a:cubicBezTo>
                      <a:pt x="0" y="7226"/>
                      <a:pt x="7226" y="0"/>
                      <a:pt x="16139" y="0"/>
                    </a:cubicBezTo>
                    <a:cubicBezTo>
                      <a:pt x="25052" y="0"/>
                      <a:pt x="32278" y="7226"/>
                      <a:pt x="32278" y="16139"/>
                    </a:cubicBezTo>
                    <a:close/>
                  </a:path>
                </a:pathLst>
              </a:custGeom>
              <a:solidFill>
                <a:srgbClr val="3F3D56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5D8C0601-CC4F-4989-81A1-FE60FE8257A8}"/>
                  </a:ext>
                </a:extLst>
              </p:cNvPr>
              <p:cNvSpPr/>
              <p:nvPr/>
            </p:nvSpPr>
            <p:spPr>
              <a:xfrm>
                <a:off x="5860760" y="1769502"/>
                <a:ext cx="430965" cy="2119077"/>
              </a:xfrm>
              <a:custGeom>
                <a:avLst/>
                <a:gdLst>
                  <a:gd name="connsiteX0" fmla="*/ 301138 w 430965"/>
                  <a:gd name="connsiteY0" fmla="*/ 1172403 h 2119077"/>
                  <a:gd name="connsiteX1" fmla="*/ 301138 w 430965"/>
                  <a:gd name="connsiteY1" fmla="*/ 1196611 h 2119077"/>
                  <a:gd name="connsiteX2" fmla="*/ 302214 w 430965"/>
                  <a:gd name="connsiteY2" fmla="*/ 1222971 h 2119077"/>
                  <a:gd name="connsiteX3" fmla="*/ 286852 w 430965"/>
                  <a:gd name="connsiteY3" fmla="*/ 1253515 h 2119077"/>
                  <a:gd name="connsiteX4" fmla="*/ 291275 w 430965"/>
                  <a:gd name="connsiteY4" fmla="*/ 1333313 h 2119077"/>
                  <a:gd name="connsiteX5" fmla="*/ 258281 w 430965"/>
                  <a:gd name="connsiteY5" fmla="*/ 1387945 h 2119077"/>
                  <a:gd name="connsiteX6" fmla="*/ 260373 w 430965"/>
                  <a:gd name="connsiteY6" fmla="*/ 1470732 h 2119077"/>
                  <a:gd name="connsiteX7" fmla="*/ 231861 w 430965"/>
                  <a:gd name="connsiteY7" fmla="*/ 1696914 h 2119077"/>
                  <a:gd name="connsiteX8" fmla="*/ 235208 w 430965"/>
                  <a:gd name="connsiteY8" fmla="*/ 2087293 h 2119077"/>
                  <a:gd name="connsiteX9" fmla="*/ 22953 w 430965"/>
                  <a:gd name="connsiteY9" fmla="*/ 2116642 h 2119077"/>
                  <a:gd name="connsiteX10" fmla="*/ 8607 w 430965"/>
                  <a:gd name="connsiteY10" fmla="*/ 1490218 h 2119077"/>
                  <a:gd name="connsiteX11" fmla="*/ 37239 w 430965"/>
                  <a:gd name="connsiteY11" fmla="*/ 1066843 h 2119077"/>
                  <a:gd name="connsiteX12" fmla="*/ 42738 w 430965"/>
                  <a:gd name="connsiteY12" fmla="*/ 960148 h 2119077"/>
                  <a:gd name="connsiteX13" fmla="*/ 28392 w 430965"/>
                  <a:gd name="connsiteY13" fmla="*/ 804020 h 2119077"/>
                  <a:gd name="connsiteX14" fmla="*/ 15242 w 430965"/>
                  <a:gd name="connsiteY14" fmla="*/ 530258 h 2119077"/>
                  <a:gd name="connsiteX15" fmla="*/ 17872 w 430965"/>
                  <a:gd name="connsiteY15" fmla="*/ 340239 h 2119077"/>
                  <a:gd name="connsiteX16" fmla="*/ 21817 w 430965"/>
                  <a:gd name="connsiteY16" fmla="*/ 172873 h 2119077"/>
                  <a:gd name="connsiteX17" fmla="*/ 0 w 430965"/>
                  <a:gd name="connsiteY17" fmla="*/ 248 h 2119077"/>
                  <a:gd name="connsiteX18" fmla="*/ 28392 w 430965"/>
                  <a:gd name="connsiteY18" fmla="*/ 6823 h 2119077"/>
                  <a:gd name="connsiteX19" fmla="*/ 37956 w 430965"/>
                  <a:gd name="connsiteY19" fmla="*/ 14175 h 2119077"/>
                  <a:gd name="connsiteX20" fmla="*/ 37956 w 430965"/>
                  <a:gd name="connsiteY20" fmla="*/ 14175 h 2119077"/>
                  <a:gd name="connsiteX21" fmla="*/ 208669 w 430965"/>
                  <a:gd name="connsiteY21" fmla="*/ 117942 h 2119077"/>
                  <a:gd name="connsiteX22" fmla="*/ 299943 w 430965"/>
                  <a:gd name="connsiteY22" fmla="*/ 189191 h 2119077"/>
                  <a:gd name="connsiteX23" fmla="*/ 338377 w 430965"/>
                  <a:gd name="connsiteY23" fmla="*/ 272874 h 2119077"/>
                  <a:gd name="connsiteX24" fmla="*/ 351587 w 430965"/>
                  <a:gd name="connsiteY24" fmla="*/ 341016 h 2119077"/>
                  <a:gd name="connsiteX25" fmla="*/ 396716 w 430965"/>
                  <a:gd name="connsiteY25" fmla="*/ 461937 h 2119077"/>
                  <a:gd name="connsiteX26" fmla="*/ 430966 w 430965"/>
                  <a:gd name="connsiteY26" fmla="*/ 590868 h 2119077"/>
                  <a:gd name="connsiteX27" fmla="*/ 256129 w 430965"/>
                  <a:gd name="connsiteY27" fmla="*/ 728347 h 2119077"/>
                  <a:gd name="connsiteX28" fmla="*/ 237479 w 430965"/>
                  <a:gd name="connsiteY28" fmla="*/ 965886 h 2119077"/>
                  <a:gd name="connsiteX29" fmla="*/ 301138 w 430965"/>
                  <a:gd name="connsiteY29" fmla="*/ 1172403 h 2119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0965" h="2119077">
                    <a:moveTo>
                      <a:pt x="301138" y="1172403"/>
                    </a:moveTo>
                    <a:cubicBezTo>
                      <a:pt x="301138" y="1172403"/>
                      <a:pt x="312136" y="1188900"/>
                      <a:pt x="301138" y="1196611"/>
                    </a:cubicBezTo>
                    <a:cubicBezTo>
                      <a:pt x="290140" y="1204322"/>
                      <a:pt x="302214" y="1222971"/>
                      <a:pt x="302214" y="1222971"/>
                    </a:cubicBezTo>
                    <a:cubicBezTo>
                      <a:pt x="302214" y="1222971"/>
                      <a:pt x="274778" y="1239050"/>
                      <a:pt x="286852" y="1253515"/>
                    </a:cubicBezTo>
                    <a:cubicBezTo>
                      <a:pt x="298926" y="1267980"/>
                      <a:pt x="291275" y="1333313"/>
                      <a:pt x="291275" y="1333313"/>
                    </a:cubicBezTo>
                    <a:lnTo>
                      <a:pt x="258281" y="1387945"/>
                    </a:lnTo>
                    <a:cubicBezTo>
                      <a:pt x="258281" y="1387945"/>
                      <a:pt x="260253" y="1423152"/>
                      <a:pt x="260373" y="1470732"/>
                    </a:cubicBezTo>
                    <a:cubicBezTo>
                      <a:pt x="260373" y="1544970"/>
                      <a:pt x="256009" y="1649334"/>
                      <a:pt x="231861" y="1696914"/>
                    </a:cubicBezTo>
                    <a:lnTo>
                      <a:pt x="235208" y="2087293"/>
                    </a:lnTo>
                    <a:cubicBezTo>
                      <a:pt x="235208" y="2087293"/>
                      <a:pt x="119666" y="2129493"/>
                      <a:pt x="22953" y="2116642"/>
                    </a:cubicBezTo>
                    <a:lnTo>
                      <a:pt x="8607" y="1490218"/>
                    </a:lnTo>
                    <a:cubicBezTo>
                      <a:pt x="8607" y="1490218"/>
                      <a:pt x="29528" y="1134985"/>
                      <a:pt x="37239" y="1066843"/>
                    </a:cubicBezTo>
                    <a:cubicBezTo>
                      <a:pt x="41722" y="1031457"/>
                      <a:pt x="43575" y="995773"/>
                      <a:pt x="42738" y="960148"/>
                    </a:cubicBezTo>
                    <a:cubicBezTo>
                      <a:pt x="42738" y="960148"/>
                      <a:pt x="39450" y="853512"/>
                      <a:pt x="28392" y="804020"/>
                    </a:cubicBezTo>
                    <a:cubicBezTo>
                      <a:pt x="28392" y="804020"/>
                      <a:pt x="16438" y="589613"/>
                      <a:pt x="15242" y="530258"/>
                    </a:cubicBezTo>
                    <a:cubicBezTo>
                      <a:pt x="14704" y="501866"/>
                      <a:pt x="16199" y="419020"/>
                      <a:pt x="17872" y="340239"/>
                    </a:cubicBezTo>
                    <a:cubicBezTo>
                      <a:pt x="19725" y="254105"/>
                      <a:pt x="21817" y="172873"/>
                      <a:pt x="21817" y="172873"/>
                    </a:cubicBezTo>
                    <a:lnTo>
                      <a:pt x="0" y="248"/>
                    </a:lnTo>
                    <a:cubicBezTo>
                      <a:pt x="0" y="248"/>
                      <a:pt x="21817" y="-1964"/>
                      <a:pt x="28392" y="6823"/>
                    </a:cubicBezTo>
                    <a:cubicBezTo>
                      <a:pt x="31321" y="9573"/>
                      <a:pt x="34549" y="12023"/>
                      <a:pt x="37956" y="14175"/>
                    </a:cubicBezTo>
                    <a:lnTo>
                      <a:pt x="37956" y="14175"/>
                    </a:lnTo>
                    <a:cubicBezTo>
                      <a:pt x="75613" y="39639"/>
                      <a:pt x="208669" y="117942"/>
                      <a:pt x="208669" y="117942"/>
                    </a:cubicBezTo>
                    <a:cubicBezTo>
                      <a:pt x="208669" y="117942"/>
                      <a:pt x="282309" y="147231"/>
                      <a:pt x="299943" y="189191"/>
                    </a:cubicBezTo>
                    <a:cubicBezTo>
                      <a:pt x="317576" y="231152"/>
                      <a:pt x="329829" y="260919"/>
                      <a:pt x="338377" y="272874"/>
                    </a:cubicBezTo>
                    <a:cubicBezTo>
                      <a:pt x="346924" y="284829"/>
                      <a:pt x="351587" y="341016"/>
                      <a:pt x="351587" y="341016"/>
                    </a:cubicBezTo>
                    <a:cubicBezTo>
                      <a:pt x="351587" y="341016"/>
                      <a:pt x="376931" y="444424"/>
                      <a:pt x="396716" y="461937"/>
                    </a:cubicBezTo>
                    <a:cubicBezTo>
                      <a:pt x="416501" y="479451"/>
                      <a:pt x="430966" y="590868"/>
                      <a:pt x="430966" y="590868"/>
                    </a:cubicBezTo>
                    <a:lnTo>
                      <a:pt x="256129" y="728347"/>
                    </a:lnTo>
                    <a:cubicBezTo>
                      <a:pt x="256129" y="728347"/>
                      <a:pt x="240767" y="957040"/>
                      <a:pt x="237479" y="965886"/>
                    </a:cubicBezTo>
                    <a:cubicBezTo>
                      <a:pt x="234192" y="974732"/>
                      <a:pt x="301138" y="1172403"/>
                      <a:pt x="301138" y="11724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91C5AA88-AEEA-4893-B80E-0A48DE103757}"/>
                  </a:ext>
                </a:extLst>
              </p:cNvPr>
              <p:cNvSpPr/>
              <p:nvPr/>
            </p:nvSpPr>
            <p:spPr>
              <a:xfrm>
                <a:off x="5860341" y="1767598"/>
                <a:ext cx="437839" cy="2121160"/>
              </a:xfrm>
              <a:custGeom>
                <a:avLst/>
                <a:gdLst>
                  <a:gd name="connsiteX0" fmla="*/ 308191 w 437839"/>
                  <a:gd name="connsiteY0" fmla="*/ 1174307 h 2121160"/>
                  <a:gd name="connsiteX1" fmla="*/ 308191 w 437839"/>
                  <a:gd name="connsiteY1" fmla="*/ 1198515 h 2121160"/>
                  <a:gd name="connsiteX2" fmla="*/ 309207 w 437839"/>
                  <a:gd name="connsiteY2" fmla="*/ 1224875 h 2121160"/>
                  <a:gd name="connsiteX3" fmla="*/ 293905 w 437839"/>
                  <a:gd name="connsiteY3" fmla="*/ 1255599 h 2121160"/>
                  <a:gd name="connsiteX4" fmla="*/ 298329 w 437839"/>
                  <a:gd name="connsiteY4" fmla="*/ 1335396 h 2121160"/>
                  <a:gd name="connsiteX5" fmla="*/ 265334 w 437839"/>
                  <a:gd name="connsiteY5" fmla="*/ 1390029 h 2121160"/>
                  <a:gd name="connsiteX6" fmla="*/ 267486 w 437839"/>
                  <a:gd name="connsiteY6" fmla="*/ 1472815 h 2121160"/>
                  <a:gd name="connsiteX7" fmla="*/ 238974 w 437839"/>
                  <a:gd name="connsiteY7" fmla="*/ 1698997 h 2121160"/>
                  <a:gd name="connsiteX8" fmla="*/ 242261 w 437839"/>
                  <a:gd name="connsiteY8" fmla="*/ 2089377 h 2121160"/>
                  <a:gd name="connsiteX9" fmla="*/ 29946 w 437839"/>
                  <a:gd name="connsiteY9" fmla="*/ 2118725 h 2121160"/>
                  <a:gd name="connsiteX10" fmla="*/ 15661 w 437839"/>
                  <a:gd name="connsiteY10" fmla="*/ 1492301 h 2121160"/>
                  <a:gd name="connsiteX11" fmla="*/ 44292 w 437839"/>
                  <a:gd name="connsiteY11" fmla="*/ 1068926 h 2121160"/>
                  <a:gd name="connsiteX12" fmla="*/ 49731 w 437839"/>
                  <a:gd name="connsiteY12" fmla="*/ 962231 h 2121160"/>
                  <a:gd name="connsiteX13" fmla="*/ 35446 w 437839"/>
                  <a:gd name="connsiteY13" fmla="*/ 806103 h 2121160"/>
                  <a:gd name="connsiteX14" fmla="*/ 22236 w 437839"/>
                  <a:gd name="connsiteY14" fmla="*/ 532341 h 2121160"/>
                  <a:gd name="connsiteX15" fmla="*/ 24866 w 437839"/>
                  <a:gd name="connsiteY15" fmla="*/ 342322 h 2121160"/>
                  <a:gd name="connsiteX16" fmla="*/ 28811 w 437839"/>
                  <a:gd name="connsiteY16" fmla="*/ 174957 h 2121160"/>
                  <a:gd name="connsiteX17" fmla="*/ 0 w 437839"/>
                  <a:gd name="connsiteY17" fmla="*/ 0 h 2121160"/>
                  <a:gd name="connsiteX18" fmla="*/ 35446 w 437839"/>
                  <a:gd name="connsiteY18" fmla="*/ 8906 h 2121160"/>
                  <a:gd name="connsiteX19" fmla="*/ 45009 w 437839"/>
                  <a:gd name="connsiteY19" fmla="*/ 16258 h 2121160"/>
                  <a:gd name="connsiteX20" fmla="*/ 45009 w 437839"/>
                  <a:gd name="connsiteY20" fmla="*/ 16258 h 2121160"/>
                  <a:gd name="connsiteX21" fmla="*/ 215782 w 437839"/>
                  <a:gd name="connsiteY21" fmla="*/ 120025 h 2121160"/>
                  <a:gd name="connsiteX22" fmla="*/ 306996 w 437839"/>
                  <a:gd name="connsiteY22" fmla="*/ 191275 h 2121160"/>
                  <a:gd name="connsiteX23" fmla="*/ 345490 w 437839"/>
                  <a:gd name="connsiteY23" fmla="*/ 274957 h 2121160"/>
                  <a:gd name="connsiteX24" fmla="*/ 358640 w 437839"/>
                  <a:gd name="connsiteY24" fmla="*/ 343099 h 2121160"/>
                  <a:gd name="connsiteX25" fmla="*/ 403769 w 437839"/>
                  <a:gd name="connsiteY25" fmla="*/ 464020 h 2121160"/>
                  <a:gd name="connsiteX26" fmla="*/ 437840 w 437839"/>
                  <a:gd name="connsiteY26" fmla="*/ 592712 h 2121160"/>
                  <a:gd name="connsiteX27" fmla="*/ 263003 w 437839"/>
                  <a:gd name="connsiteY27" fmla="*/ 730191 h 2121160"/>
                  <a:gd name="connsiteX28" fmla="*/ 244294 w 437839"/>
                  <a:gd name="connsiteY28" fmla="*/ 967730 h 2121160"/>
                  <a:gd name="connsiteX29" fmla="*/ 308191 w 437839"/>
                  <a:gd name="connsiteY29" fmla="*/ 1174307 h 21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37839" h="2121160">
                    <a:moveTo>
                      <a:pt x="308191" y="1174307"/>
                    </a:moveTo>
                    <a:cubicBezTo>
                      <a:pt x="308191" y="1174307"/>
                      <a:pt x="319130" y="1190804"/>
                      <a:pt x="308191" y="1198515"/>
                    </a:cubicBezTo>
                    <a:cubicBezTo>
                      <a:pt x="297253" y="1206226"/>
                      <a:pt x="309207" y="1224875"/>
                      <a:pt x="309207" y="1224875"/>
                    </a:cubicBezTo>
                    <a:cubicBezTo>
                      <a:pt x="309207" y="1224875"/>
                      <a:pt x="281951" y="1241133"/>
                      <a:pt x="293905" y="1255599"/>
                    </a:cubicBezTo>
                    <a:cubicBezTo>
                      <a:pt x="305860" y="1270064"/>
                      <a:pt x="298329" y="1335396"/>
                      <a:pt x="298329" y="1335396"/>
                    </a:cubicBezTo>
                    <a:lnTo>
                      <a:pt x="265334" y="1390029"/>
                    </a:lnTo>
                    <a:cubicBezTo>
                      <a:pt x="265334" y="1390029"/>
                      <a:pt x="267306" y="1425235"/>
                      <a:pt x="267486" y="1472815"/>
                    </a:cubicBezTo>
                    <a:cubicBezTo>
                      <a:pt x="267486" y="1547053"/>
                      <a:pt x="263122" y="1651417"/>
                      <a:pt x="238974" y="1698997"/>
                    </a:cubicBezTo>
                    <a:lnTo>
                      <a:pt x="242261" y="2089377"/>
                    </a:lnTo>
                    <a:cubicBezTo>
                      <a:pt x="242261" y="2089377"/>
                      <a:pt x="126540" y="2131577"/>
                      <a:pt x="29946" y="2118725"/>
                    </a:cubicBezTo>
                    <a:lnTo>
                      <a:pt x="15661" y="1492301"/>
                    </a:lnTo>
                    <a:cubicBezTo>
                      <a:pt x="15661" y="1492301"/>
                      <a:pt x="36581" y="1137068"/>
                      <a:pt x="44292" y="1068926"/>
                    </a:cubicBezTo>
                    <a:cubicBezTo>
                      <a:pt x="48835" y="1033541"/>
                      <a:pt x="50628" y="997856"/>
                      <a:pt x="49731" y="962231"/>
                    </a:cubicBezTo>
                    <a:cubicBezTo>
                      <a:pt x="49731" y="962231"/>
                      <a:pt x="46444" y="855595"/>
                      <a:pt x="35446" y="806103"/>
                    </a:cubicBezTo>
                    <a:cubicBezTo>
                      <a:pt x="35446" y="806103"/>
                      <a:pt x="23491" y="591696"/>
                      <a:pt x="22236" y="532341"/>
                    </a:cubicBezTo>
                    <a:cubicBezTo>
                      <a:pt x="21698" y="503949"/>
                      <a:pt x="23252" y="421103"/>
                      <a:pt x="24866" y="342322"/>
                    </a:cubicBezTo>
                    <a:cubicBezTo>
                      <a:pt x="26719" y="256189"/>
                      <a:pt x="28811" y="174957"/>
                      <a:pt x="28811" y="174957"/>
                    </a:cubicBezTo>
                    <a:lnTo>
                      <a:pt x="0" y="0"/>
                    </a:lnTo>
                    <a:cubicBezTo>
                      <a:pt x="0" y="0"/>
                      <a:pt x="28811" y="0"/>
                      <a:pt x="35446" y="8906"/>
                    </a:cubicBezTo>
                    <a:cubicBezTo>
                      <a:pt x="38374" y="11716"/>
                      <a:pt x="41542" y="14166"/>
                      <a:pt x="45009" y="16258"/>
                    </a:cubicBezTo>
                    <a:lnTo>
                      <a:pt x="45009" y="16258"/>
                    </a:lnTo>
                    <a:cubicBezTo>
                      <a:pt x="82666" y="41722"/>
                      <a:pt x="215782" y="120025"/>
                      <a:pt x="215782" y="120025"/>
                    </a:cubicBezTo>
                    <a:cubicBezTo>
                      <a:pt x="215782" y="120025"/>
                      <a:pt x="289363" y="149314"/>
                      <a:pt x="306996" y="191275"/>
                    </a:cubicBezTo>
                    <a:cubicBezTo>
                      <a:pt x="324629" y="233235"/>
                      <a:pt x="336883" y="263003"/>
                      <a:pt x="345490" y="274957"/>
                    </a:cubicBezTo>
                    <a:cubicBezTo>
                      <a:pt x="354097" y="286912"/>
                      <a:pt x="358640" y="343099"/>
                      <a:pt x="358640" y="343099"/>
                    </a:cubicBezTo>
                    <a:cubicBezTo>
                      <a:pt x="358640" y="343099"/>
                      <a:pt x="383984" y="446507"/>
                      <a:pt x="403769" y="464020"/>
                    </a:cubicBezTo>
                    <a:cubicBezTo>
                      <a:pt x="423554" y="481534"/>
                      <a:pt x="437840" y="592712"/>
                      <a:pt x="437840" y="592712"/>
                    </a:cubicBezTo>
                    <a:lnTo>
                      <a:pt x="263003" y="730191"/>
                    </a:lnTo>
                    <a:cubicBezTo>
                      <a:pt x="263003" y="730191"/>
                      <a:pt x="247641" y="958884"/>
                      <a:pt x="244294" y="967730"/>
                    </a:cubicBezTo>
                    <a:cubicBezTo>
                      <a:pt x="240946" y="976577"/>
                      <a:pt x="308191" y="1174307"/>
                      <a:pt x="308191" y="11743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48B40679-A0F1-45DF-A415-000E6D5A0643}"/>
                  </a:ext>
                </a:extLst>
              </p:cNvPr>
              <p:cNvSpPr/>
              <p:nvPr/>
            </p:nvSpPr>
            <p:spPr>
              <a:xfrm>
                <a:off x="5866976" y="1780688"/>
                <a:ext cx="115661" cy="342321"/>
              </a:xfrm>
              <a:custGeom>
                <a:avLst/>
                <a:gdLst>
                  <a:gd name="connsiteX0" fmla="*/ 92170 w 115661"/>
                  <a:gd name="connsiteY0" fmla="*/ 212614 h 342321"/>
                  <a:gd name="connsiteX1" fmla="*/ 107951 w 115661"/>
                  <a:gd name="connsiteY1" fmla="*/ 258639 h 342321"/>
                  <a:gd name="connsiteX2" fmla="*/ 24866 w 115661"/>
                  <a:gd name="connsiteY2" fmla="*/ 342322 h 342321"/>
                  <a:gd name="connsiteX3" fmla="*/ 28811 w 115661"/>
                  <a:gd name="connsiteY3" fmla="*/ 174957 h 342321"/>
                  <a:gd name="connsiteX4" fmla="*/ 0 w 115661"/>
                  <a:gd name="connsiteY4" fmla="*/ 0 h 342321"/>
                  <a:gd name="connsiteX5" fmla="*/ 35446 w 115661"/>
                  <a:gd name="connsiteY5" fmla="*/ 8906 h 342321"/>
                  <a:gd name="connsiteX6" fmla="*/ 45009 w 115661"/>
                  <a:gd name="connsiteY6" fmla="*/ 16199 h 342321"/>
                  <a:gd name="connsiteX7" fmla="*/ 45009 w 115661"/>
                  <a:gd name="connsiteY7" fmla="*/ 16199 h 342321"/>
                  <a:gd name="connsiteX8" fmla="*/ 115661 w 115661"/>
                  <a:gd name="connsiteY8" fmla="*/ 220026 h 342321"/>
                  <a:gd name="connsiteX9" fmla="*/ 92170 w 115661"/>
                  <a:gd name="connsiteY9" fmla="*/ 212614 h 342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661" h="342321">
                    <a:moveTo>
                      <a:pt x="92170" y="212614"/>
                    </a:moveTo>
                    <a:lnTo>
                      <a:pt x="107951" y="258639"/>
                    </a:lnTo>
                    <a:lnTo>
                      <a:pt x="24866" y="342322"/>
                    </a:lnTo>
                    <a:cubicBezTo>
                      <a:pt x="26719" y="256248"/>
                      <a:pt x="28811" y="174957"/>
                      <a:pt x="28811" y="174957"/>
                    </a:cubicBezTo>
                    <a:lnTo>
                      <a:pt x="0" y="0"/>
                    </a:lnTo>
                    <a:cubicBezTo>
                      <a:pt x="0" y="0"/>
                      <a:pt x="28811" y="0"/>
                      <a:pt x="35446" y="8906"/>
                    </a:cubicBezTo>
                    <a:cubicBezTo>
                      <a:pt x="38374" y="11656"/>
                      <a:pt x="41542" y="14107"/>
                      <a:pt x="45009" y="16199"/>
                    </a:cubicBezTo>
                    <a:lnTo>
                      <a:pt x="45009" y="16199"/>
                    </a:lnTo>
                    <a:lnTo>
                      <a:pt x="115661" y="220026"/>
                    </a:lnTo>
                    <a:lnTo>
                      <a:pt x="92170" y="21261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5EC37A92-360E-4AFA-8649-77D8084B8151}"/>
                  </a:ext>
                </a:extLst>
              </p:cNvPr>
              <p:cNvSpPr/>
              <p:nvPr/>
            </p:nvSpPr>
            <p:spPr>
              <a:xfrm>
                <a:off x="5860341" y="1767479"/>
                <a:ext cx="115721" cy="342321"/>
              </a:xfrm>
              <a:custGeom>
                <a:avLst/>
                <a:gdLst>
                  <a:gd name="connsiteX0" fmla="*/ 92170 w 115721"/>
                  <a:gd name="connsiteY0" fmla="*/ 212614 h 342321"/>
                  <a:gd name="connsiteX1" fmla="*/ 108010 w 115721"/>
                  <a:gd name="connsiteY1" fmla="*/ 258639 h 342321"/>
                  <a:gd name="connsiteX2" fmla="*/ 24925 w 115721"/>
                  <a:gd name="connsiteY2" fmla="*/ 342322 h 342321"/>
                  <a:gd name="connsiteX3" fmla="*/ 28870 w 115721"/>
                  <a:gd name="connsiteY3" fmla="*/ 174957 h 342321"/>
                  <a:gd name="connsiteX4" fmla="*/ 0 w 115721"/>
                  <a:gd name="connsiteY4" fmla="*/ 0 h 342321"/>
                  <a:gd name="connsiteX5" fmla="*/ 35446 w 115721"/>
                  <a:gd name="connsiteY5" fmla="*/ 8906 h 342321"/>
                  <a:gd name="connsiteX6" fmla="*/ 45009 w 115721"/>
                  <a:gd name="connsiteY6" fmla="*/ 16258 h 342321"/>
                  <a:gd name="connsiteX7" fmla="*/ 45009 w 115721"/>
                  <a:gd name="connsiteY7" fmla="*/ 16258 h 342321"/>
                  <a:gd name="connsiteX8" fmla="*/ 115721 w 115721"/>
                  <a:gd name="connsiteY8" fmla="*/ 220026 h 342321"/>
                  <a:gd name="connsiteX9" fmla="*/ 92170 w 115721"/>
                  <a:gd name="connsiteY9" fmla="*/ 212614 h 342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721" h="342321">
                    <a:moveTo>
                      <a:pt x="92170" y="212614"/>
                    </a:moveTo>
                    <a:lnTo>
                      <a:pt x="108010" y="258639"/>
                    </a:lnTo>
                    <a:lnTo>
                      <a:pt x="24925" y="342322"/>
                    </a:lnTo>
                    <a:cubicBezTo>
                      <a:pt x="26778" y="256188"/>
                      <a:pt x="28870" y="174957"/>
                      <a:pt x="28870" y="174957"/>
                    </a:cubicBezTo>
                    <a:lnTo>
                      <a:pt x="0" y="0"/>
                    </a:lnTo>
                    <a:cubicBezTo>
                      <a:pt x="0" y="0"/>
                      <a:pt x="28870" y="0"/>
                      <a:pt x="35446" y="8906"/>
                    </a:cubicBezTo>
                    <a:cubicBezTo>
                      <a:pt x="38374" y="11656"/>
                      <a:pt x="41602" y="14166"/>
                      <a:pt x="45009" y="16258"/>
                    </a:cubicBezTo>
                    <a:lnTo>
                      <a:pt x="45009" y="16258"/>
                    </a:lnTo>
                    <a:lnTo>
                      <a:pt x="115721" y="220026"/>
                    </a:lnTo>
                    <a:lnTo>
                      <a:pt x="92170" y="212614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76F7B01D-2D50-414D-A4BF-8DBB39E267D1}"/>
                  </a:ext>
                </a:extLst>
              </p:cNvPr>
              <p:cNvSpPr/>
              <p:nvPr/>
            </p:nvSpPr>
            <p:spPr>
              <a:xfrm>
                <a:off x="5543513" y="1316638"/>
                <a:ext cx="409103" cy="281502"/>
              </a:xfrm>
              <a:custGeom>
                <a:avLst/>
                <a:gdLst>
                  <a:gd name="connsiteX0" fmla="*/ 408999 w 409103"/>
                  <a:gd name="connsiteY0" fmla="*/ 208041 h 281502"/>
                  <a:gd name="connsiteX1" fmla="*/ 398957 w 409103"/>
                  <a:gd name="connsiteY1" fmla="*/ 271461 h 281502"/>
                  <a:gd name="connsiteX2" fmla="*/ 392502 w 409103"/>
                  <a:gd name="connsiteY2" fmla="*/ 269847 h 281502"/>
                  <a:gd name="connsiteX3" fmla="*/ 331891 w 409103"/>
                  <a:gd name="connsiteY3" fmla="*/ 122565 h 281502"/>
                  <a:gd name="connsiteX4" fmla="*/ 299016 w 409103"/>
                  <a:gd name="connsiteY4" fmla="*/ 88494 h 281502"/>
                  <a:gd name="connsiteX5" fmla="*/ 254425 w 409103"/>
                  <a:gd name="connsiteY5" fmla="*/ 75882 h 281502"/>
                  <a:gd name="connsiteX6" fmla="*/ 202542 w 409103"/>
                  <a:gd name="connsiteY6" fmla="*/ 92081 h 281502"/>
                  <a:gd name="connsiteX7" fmla="*/ 133504 w 409103"/>
                  <a:gd name="connsiteY7" fmla="*/ 76659 h 281502"/>
                  <a:gd name="connsiteX8" fmla="*/ 82756 w 409103"/>
                  <a:gd name="connsiteY8" fmla="*/ 100210 h 281502"/>
                  <a:gd name="connsiteX9" fmla="*/ 55559 w 409103"/>
                  <a:gd name="connsiteY9" fmla="*/ 150659 h 281502"/>
                  <a:gd name="connsiteX10" fmla="*/ 40377 w 409103"/>
                  <a:gd name="connsiteY10" fmla="*/ 237689 h 281502"/>
                  <a:gd name="connsiteX11" fmla="*/ 22923 w 409103"/>
                  <a:gd name="connsiteY11" fmla="*/ 281503 h 281502"/>
                  <a:gd name="connsiteX12" fmla="*/ 389 w 409103"/>
                  <a:gd name="connsiteY12" fmla="*/ 213301 h 281502"/>
                  <a:gd name="connsiteX13" fmla="*/ 30 w 409103"/>
                  <a:gd name="connsiteY13" fmla="*/ 212943 h 281502"/>
                  <a:gd name="connsiteX14" fmla="*/ 30 w 409103"/>
                  <a:gd name="connsiteY14" fmla="*/ 208041 h 281502"/>
                  <a:gd name="connsiteX15" fmla="*/ 201048 w 409103"/>
                  <a:gd name="connsiteY15" fmla="*/ 30 h 281502"/>
                  <a:gd name="connsiteX16" fmla="*/ 409059 w 409103"/>
                  <a:gd name="connsiteY16" fmla="*/ 201048 h 281502"/>
                  <a:gd name="connsiteX17" fmla="*/ 409059 w 409103"/>
                  <a:gd name="connsiteY17" fmla="*/ 208041 h 281502"/>
                  <a:gd name="connsiteX18" fmla="*/ 408999 w 409103"/>
                  <a:gd name="connsiteY18" fmla="*/ 208041 h 281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09103" h="281502">
                    <a:moveTo>
                      <a:pt x="408999" y="208041"/>
                    </a:moveTo>
                    <a:cubicBezTo>
                      <a:pt x="409059" y="229560"/>
                      <a:pt x="405652" y="251018"/>
                      <a:pt x="398957" y="271461"/>
                    </a:cubicBezTo>
                    <a:cubicBezTo>
                      <a:pt x="396686" y="271819"/>
                      <a:pt x="394355" y="271222"/>
                      <a:pt x="392502" y="269847"/>
                    </a:cubicBezTo>
                    <a:cubicBezTo>
                      <a:pt x="390948" y="216051"/>
                      <a:pt x="364468" y="165542"/>
                      <a:pt x="331891" y="122565"/>
                    </a:cubicBezTo>
                    <a:cubicBezTo>
                      <a:pt x="322746" y="109594"/>
                      <a:pt x="311628" y="98118"/>
                      <a:pt x="299016" y="88494"/>
                    </a:cubicBezTo>
                    <a:cubicBezTo>
                      <a:pt x="286225" y="78871"/>
                      <a:pt x="270325" y="74388"/>
                      <a:pt x="254425" y="75882"/>
                    </a:cubicBezTo>
                    <a:cubicBezTo>
                      <a:pt x="236493" y="78333"/>
                      <a:pt x="220653" y="90527"/>
                      <a:pt x="202542" y="92081"/>
                    </a:cubicBezTo>
                    <a:cubicBezTo>
                      <a:pt x="178633" y="94053"/>
                      <a:pt x="157234" y="77496"/>
                      <a:pt x="133504" y="76659"/>
                    </a:cubicBezTo>
                    <a:cubicBezTo>
                      <a:pt x="114018" y="76839"/>
                      <a:pt x="95488" y="85446"/>
                      <a:pt x="82756" y="100210"/>
                    </a:cubicBezTo>
                    <a:cubicBezTo>
                      <a:pt x="70264" y="114974"/>
                      <a:pt x="60999" y="132129"/>
                      <a:pt x="55559" y="150659"/>
                    </a:cubicBezTo>
                    <a:cubicBezTo>
                      <a:pt x="46175" y="178752"/>
                      <a:pt x="41034" y="208101"/>
                      <a:pt x="40377" y="237689"/>
                    </a:cubicBezTo>
                    <a:cubicBezTo>
                      <a:pt x="40078" y="254425"/>
                      <a:pt x="38464" y="275406"/>
                      <a:pt x="22923" y="281503"/>
                    </a:cubicBezTo>
                    <a:cubicBezTo>
                      <a:pt x="25314" y="256637"/>
                      <a:pt x="17125" y="231891"/>
                      <a:pt x="389" y="213301"/>
                    </a:cubicBezTo>
                    <a:lnTo>
                      <a:pt x="30" y="212943"/>
                    </a:lnTo>
                    <a:cubicBezTo>
                      <a:pt x="30" y="211269"/>
                      <a:pt x="30" y="209715"/>
                      <a:pt x="30" y="208041"/>
                    </a:cubicBezTo>
                    <a:cubicBezTo>
                      <a:pt x="-1883" y="95070"/>
                      <a:pt x="88076" y="1943"/>
                      <a:pt x="201048" y="30"/>
                    </a:cubicBezTo>
                    <a:cubicBezTo>
                      <a:pt x="314019" y="-1883"/>
                      <a:pt x="407146" y="88076"/>
                      <a:pt x="409059" y="201048"/>
                    </a:cubicBezTo>
                    <a:cubicBezTo>
                      <a:pt x="409119" y="203379"/>
                      <a:pt x="409119" y="205710"/>
                      <a:pt x="409059" y="208041"/>
                    </a:cubicBezTo>
                    <a:lnTo>
                      <a:pt x="408999" y="208041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9323D8E-B615-4C12-9E34-581DBDBBDAA8}"/>
                  </a:ext>
                </a:extLst>
              </p:cNvPr>
              <p:cNvSpPr/>
              <p:nvPr/>
            </p:nvSpPr>
            <p:spPr>
              <a:xfrm>
                <a:off x="5481071" y="1186535"/>
                <a:ext cx="540731" cy="404851"/>
              </a:xfrm>
              <a:custGeom>
                <a:avLst/>
                <a:gdLst>
                  <a:gd name="connsiteX0" fmla="*/ 351655 w 540731"/>
                  <a:gd name="connsiteY0" fmla="*/ 13396 h 404851"/>
                  <a:gd name="connsiteX1" fmla="*/ 252312 w 540731"/>
                  <a:gd name="connsiteY1" fmla="*/ 5625 h 404851"/>
                  <a:gd name="connsiteX2" fmla="*/ 203358 w 540731"/>
                  <a:gd name="connsiteY2" fmla="*/ 22482 h 404851"/>
                  <a:gd name="connsiteX3" fmla="*/ 94869 w 540731"/>
                  <a:gd name="connsiteY3" fmla="*/ 42745 h 404851"/>
                  <a:gd name="connsiteX4" fmla="*/ 57929 w 540731"/>
                  <a:gd name="connsiteY4" fmla="*/ 91938 h 404851"/>
                  <a:gd name="connsiteX5" fmla="*/ 34020 w 540731"/>
                  <a:gd name="connsiteY5" fmla="*/ 137485 h 404851"/>
                  <a:gd name="connsiteX6" fmla="*/ 2400 w 540731"/>
                  <a:gd name="connsiteY6" fmla="*/ 215191 h 404851"/>
                  <a:gd name="connsiteX7" fmla="*/ 17642 w 540731"/>
                  <a:gd name="connsiteY7" fmla="*/ 295407 h 404851"/>
                  <a:gd name="connsiteX8" fmla="*/ 62771 w 540731"/>
                  <a:gd name="connsiteY8" fmla="*/ 336710 h 404851"/>
                  <a:gd name="connsiteX9" fmla="*/ 85245 w 540731"/>
                  <a:gd name="connsiteY9" fmla="*/ 404851 h 404851"/>
                  <a:gd name="connsiteX10" fmla="*/ 102699 w 540731"/>
                  <a:gd name="connsiteY10" fmla="*/ 361097 h 404851"/>
                  <a:gd name="connsiteX11" fmla="*/ 117882 w 540731"/>
                  <a:gd name="connsiteY11" fmla="*/ 274067 h 404851"/>
                  <a:gd name="connsiteX12" fmla="*/ 145079 w 540731"/>
                  <a:gd name="connsiteY12" fmla="*/ 223619 h 404851"/>
                  <a:gd name="connsiteX13" fmla="*/ 195826 w 540731"/>
                  <a:gd name="connsiteY13" fmla="*/ 200068 h 404851"/>
                  <a:gd name="connsiteX14" fmla="*/ 264864 w 540731"/>
                  <a:gd name="connsiteY14" fmla="*/ 215430 h 404851"/>
                  <a:gd name="connsiteX15" fmla="*/ 316748 w 540731"/>
                  <a:gd name="connsiteY15" fmla="*/ 199291 h 404851"/>
                  <a:gd name="connsiteX16" fmla="*/ 361339 w 540731"/>
                  <a:gd name="connsiteY16" fmla="*/ 211903 h 404851"/>
                  <a:gd name="connsiteX17" fmla="*/ 394154 w 540731"/>
                  <a:gd name="connsiteY17" fmla="*/ 245974 h 404851"/>
                  <a:gd name="connsiteX18" fmla="*/ 454824 w 540731"/>
                  <a:gd name="connsiteY18" fmla="*/ 393255 h 404851"/>
                  <a:gd name="connsiteX19" fmla="*/ 474669 w 540731"/>
                  <a:gd name="connsiteY19" fmla="*/ 384110 h 404851"/>
                  <a:gd name="connsiteX20" fmla="*/ 482380 w 540731"/>
                  <a:gd name="connsiteY20" fmla="*/ 360201 h 404851"/>
                  <a:gd name="connsiteX21" fmla="*/ 504017 w 540731"/>
                  <a:gd name="connsiteY21" fmla="*/ 340954 h 404851"/>
                  <a:gd name="connsiteX22" fmla="*/ 526612 w 540731"/>
                  <a:gd name="connsiteY22" fmla="*/ 273231 h 404851"/>
                  <a:gd name="connsiteX23" fmla="*/ 525775 w 540731"/>
                  <a:gd name="connsiteY23" fmla="*/ 199590 h 404851"/>
                  <a:gd name="connsiteX24" fmla="*/ 538387 w 540731"/>
                  <a:gd name="connsiteY24" fmla="*/ 156254 h 404851"/>
                  <a:gd name="connsiteX25" fmla="*/ 534083 w 540731"/>
                  <a:gd name="connsiteY25" fmla="*/ 112560 h 404851"/>
                  <a:gd name="connsiteX26" fmla="*/ 475027 w 540731"/>
                  <a:gd name="connsiteY26" fmla="*/ 88651 h 404851"/>
                  <a:gd name="connsiteX27" fmla="*/ 411907 w 540731"/>
                  <a:gd name="connsiteY27" fmla="*/ 68268 h 404851"/>
                  <a:gd name="connsiteX28" fmla="*/ 386802 w 540731"/>
                  <a:gd name="connsiteY28" fmla="*/ 37544 h 404851"/>
                  <a:gd name="connsiteX29" fmla="*/ 351655 w 540731"/>
                  <a:gd name="connsiteY29" fmla="*/ 13396 h 404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40731" h="404851">
                    <a:moveTo>
                      <a:pt x="351655" y="13396"/>
                    </a:moveTo>
                    <a:cubicBezTo>
                      <a:pt x="320573" y="-1189"/>
                      <a:pt x="285247" y="-3998"/>
                      <a:pt x="252312" y="5625"/>
                    </a:cubicBezTo>
                    <a:cubicBezTo>
                      <a:pt x="235755" y="10527"/>
                      <a:pt x="220154" y="18477"/>
                      <a:pt x="203358" y="22482"/>
                    </a:cubicBezTo>
                    <a:cubicBezTo>
                      <a:pt x="167494" y="31149"/>
                      <a:pt x="125652" y="21764"/>
                      <a:pt x="94869" y="42745"/>
                    </a:cubicBezTo>
                    <a:cubicBezTo>
                      <a:pt x="77774" y="54699"/>
                      <a:pt x="67493" y="73588"/>
                      <a:pt x="57929" y="91938"/>
                    </a:cubicBezTo>
                    <a:lnTo>
                      <a:pt x="34020" y="137485"/>
                    </a:lnTo>
                    <a:cubicBezTo>
                      <a:pt x="20989" y="162411"/>
                      <a:pt x="7839" y="187755"/>
                      <a:pt x="2400" y="215191"/>
                    </a:cubicBezTo>
                    <a:cubicBezTo>
                      <a:pt x="-3040" y="242627"/>
                      <a:pt x="248" y="273350"/>
                      <a:pt x="17642" y="295407"/>
                    </a:cubicBezTo>
                    <a:cubicBezTo>
                      <a:pt x="30314" y="311486"/>
                      <a:pt x="49023" y="321587"/>
                      <a:pt x="62771" y="336710"/>
                    </a:cubicBezTo>
                    <a:cubicBezTo>
                      <a:pt x="79447" y="355299"/>
                      <a:pt x="87577" y="379986"/>
                      <a:pt x="85245" y="404851"/>
                    </a:cubicBezTo>
                    <a:cubicBezTo>
                      <a:pt x="100846" y="398874"/>
                      <a:pt x="102341" y="377834"/>
                      <a:pt x="102699" y="361097"/>
                    </a:cubicBezTo>
                    <a:cubicBezTo>
                      <a:pt x="103357" y="331510"/>
                      <a:pt x="108497" y="302161"/>
                      <a:pt x="117882" y="274067"/>
                    </a:cubicBezTo>
                    <a:cubicBezTo>
                      <a:pt x="123321" y="255538"/>
                      <a:pt x="132586" y="238383"/>
                      <a:pt x="145079" y="223619"/>
                    </a:cubicBezTo>
                    <a:cubicBezTo>
                      <a:pt x="157810" y="208855"/>
                      <a:pt x="176340" y="200247"/>
                      <a:pt x="195826" y="200068"/>
                    </a:cubicBezTo>
                    <a:cubicBezTo>
                      <a:pt x="219735" y="200905"/>
                      <a:pt x="241194" y="217402"/>
                      <a:pt x="264864" y="215430"/>
                    </a:cubicBezTo>
                    <a:cubicBezTo>
                      <a:pt x="282796" y="213935"/>
                      <a:pt x="298696" y="201682"/>
                      <a:pt x="316748" y="199291"/>
                    </a:cubicBezTo>
                    <a:cubicBezTo>
                      <a:pt x="332647" y="197797"/>
                      <a:pt x="348547" y="202280"/>
                      <a:pt x="361339" y="211903"/>
                    </a:cubicBezTo>
                    <a:cubicBezTo>
                      <a:pt x="373951" y="221467"/>
                      <a:pt x="385069" y="233003"/>
                      <a:pt x="394154" y="245974"/>
                    </a:cubicBezTo>
                    <a:cubicBezTo>
                      <a:pt x="426790" y="288951"/>
                      <a:pt x="453270" y="339340"/>
                      <a:pt x="454824" y="393255"/>
                    </a:cubicBezTo>
                    <a:cubicBezTo>
                      <a:pt x="461578" y="398217"/>
                      <a:pt x="471321" y="391761"/>
                      <a:pt x="474669" y="384110"/>
                    </a:cubicBezTo>
                    <a:cubicBezTo>
                      <a:pt x="478016" y="376459"/>
                      <a:pt x="478136" y="367493"/>
                      <a:pt x="482380" y="360201"/>
                    </a:cubicBezTo>
                    <a:cubicBezTo>
                      <a:pt x="487281" y="351773"/>
                      <a:pt x="496665" y="347290"/>
                      <a:pt x="504017" y="340954"/>
                    </a:cubicBezTo>
                    <a:cubicBezTo>
                      <a:pt x="522667" y="324875"/>
                      <a:pt x="527329" y="297797"/>
                      <a:pt x="526612" y="273231"/>
                    </a:cubicBezTo>
                    <a:cubicBezTo>
                      <a:pt x="525895" y="248664"/>
                      <a:pt x="521113" y="223738"/>
                      <a:pt x="525775" y="199590"/>
                    </a:cubicBezTo>
                    <a:cubicBezTo>
                      <a:pt x="528584" y="184766"/>
                      <a:pt x="534920" y="170899"/>
                      <a:pt x="538387" y="156254"/>
                    </a:cubicBezTo>
                    <a:cubicBezTo>
                      <a:pt x="541854" y="141610"/>
                      <a:pt x="542272" y="125172"/>
                      <a:pt x="534083" y="112560"/>
                    </a:cubicBezTo>
                    <a:cubicBezTo>
                      <a:pt x="522129" y="94030"/>
                      <a:pt x="496964" y="90384"/>
                      <a:pt x="475027" y="88651"/>
                    </a:cubicBezTo>
                    <a:cubicBezTo>
                      <a:pt x="450102" y="86499"/>
                      <a:pt x="427806" y="89248"/>
                      <a:pt x="411907" y="68268"/>
                    </a:cubicBezTo>
                    <a:cubicBezTo>
                      <a:pt x="404435" y="57329"/>
                      <a:pt x="396067" y="47048"/>
                      <a:pt x="386802" y="37544"/>
                    </a:cubicBezTo>
                    <a:cubicBezTo>
                      <a:pt x="383634" y="34436"/>
                      <a:pt x="351655" y="14711"/>
                      <a:pt x="351655" y="13396"/>
                    </a:cubicBezTo>
                    <a:close/>
                  </a:path>
                </a:pathLst>
              </a:custGeom>
              <a:solidFill>
                <a:srgbClr val="512E4E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83514182-92E9-4574-9D9D-478DE9CEBD27}"/>
                  </a:ext>
                </a:extLst>
              </p:cNvPr>
              <p:cNvSpPr/>
              <p:nvPr/>
            </p:nvSpPr>
            <p:spPr>
              <a:xfrm>
                <a:off x="5100802" y="2344949"/>
                <a:ext cx="489304" cy="682910"/>
              </a:xfrm>
              <a:custGeom>
                <a:avLst/>
                <a:gdLst>
                  <a:gd name="connsiteX0" fmla="*/ 82248 w 489304"/>
                  <a:gd name="connsiteY0" fmla="*/ 115482 h 682910"/>
                  <a:gd name="connsiteX1" fmla="*/ 19785 w 489304"/>
                  <a:gd name="connsiteY1" fmla="*/ 0 h 682910"/>
                  <a:gd name="connsiteX2" fmla="*/ 0 w 489304"/>
                  <a:gd name="connsiteY2" fmla="*/ 178184 h 682910"/>
                  <a:gd name="connsiteX3" fmla="*/ 8787 w 489304"/>
                  <a:gd name="connsiteY3" fmla="*/ 269458 h 682910"/>
                  <a:gd name="connsiteX4" fmla="*/ 53856 w 489304"/>
                  <a:gd name="connsiteY4" fmla="*/ 390380 h 682910"/>
                  <a:gd name="connsiteX5" fmla="*/ 273822 w 489304"/>
                  <a:gd name="connsiteY5" fmla="*/ 682910 h 682910"/>
                  <a:gd name="connsiteX6" fmla="*/ 489305 w 489304"/>
                  <a:gd name="connsiteY6" fmla="*/ 528934 h 682910"/>
                  <a:gd name="connsiteX7" fmla="*/ 432161 w 489304"/>
                  <a:gd name="connsiteY7" fmla="*/ 456369 h 682910"/>
                  <a:gd name="connsiteX8" fmla="*/ 407415 w 489304"/>
                  <a:gd name="connsiteY8" fmla="*/ 456369 h 682910"/>
                  <a:gd name="connsiteX9" fmla="*/ 290319 w 489304"/>
                  <a:gd name="connsiteY9" fmla="*/ 260612 h 682910"/>
                  <a:gd name="connsiteX10" fmla="*/ 281473 w 489304"/>
                  <a:gd name="connsiteY10" fmla="*/ 221042 h 682910"/>
                  <a:gd name="connsiteX11" fmla="*/ 270474 w 489304"/>
                  <a:gd name="connsiteY11" fmla="*/ 186971 h 682910"/>
                  <a:gd name="connsiteX12" fmla="*/ 238615 w 489304"/>
                  <a:gd name="connsiteY12" fmla="*/ 113270 h 682910"/>
                  <a:gd name="connsiteX13" fmla="*/ 272686 w 489304"/>
                  <a:gd name="connsiteY13" fmla="*/ 81411 h 682910"/>
                  <a:gd name="connsiteX14" fmla="*/ 82248 w 489304"/>
                  <a:gd name="connsiteY14" fmla="*/ 115482 h 68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9304" h="682910">
                    <a:moveTo>
                      <a:pt x="82248" y="115482"/>
                    </a:moveTo>
                    <a:lnTo>
                      <a:pt x="19785" y="0"/>
                    </a:lnTo>
                    <a:lnTo>
                      <a:pt x="0" y="178184"/>
                    </a:lnTo>
                    <a:cubicBezTo>
                      <a:pt x="0" y="178184"/>
                      <a:pt x="10998" y="257324"/>
                      <a:pt x="8787" y="269458"/>
                    </a:cubicBezTo>
                    <a:cubicBezTo>
                      <a:pt x="6575" y="281592"/>
                      <a:pt x="53856" y="390380"/>
                      <a:pt x="53856" y="390380"/>
                    </a:cubicBezTo>
                    <a:cubicBezTo>
                      <a:pt x="53856" y="390380"/>
                      <a:pt x="210043" y="668565"/>
                      <a:pt x="273822" y="682910"/>
                    </a:cubicBezTo>
                    <a:lnTo>
                      <a:pt x="489305" y="528934"/>
                    </a:lnTo>
                    <a:lnTo>
                      <a:pt x="432161" y="456369"/>
                    </a:lnTo>
                    <a:cubicBezTo>
                      <a:pt x="432161" y="456369"/>
                      <a:pt x="412376" y="448659"/>
                      <a:pt x="407415" y="456369"/>
                    </a:cubicBezTo>
                    <a:cubicBezTo>
                      <a:pt x="407415" y="456369"/>
                      <a:pt x="301317" y="273822"/>
                      <a:pt x="290319" y="260612"/>
                    </a:cubicBezTo>
                    <a:cubicBezTo>
                      <a:pt x="279321" y="247402"/>
                      <a:pt x="281473" y="221042"/>
                      <a:pt x="281473" y="221042"/>
                    </a:cubicBezTo>
                    <a:cubicBezTo>
                      <a:pt x="281473" y="221042"/>
                      <a:pt x="264975" y="203468"/>
                      <a:pt x="270474" y="186971"/>
                    </a:cubicBezTo>
                    <a:cubicBezTo>
                      <a:pt x="275974" y="170474"/>
                      <a:pt x="238615" y="113270"/>
                      <a:pt x="238615" y="113270"/>
                    </a:cubicBezTo>
                    <a:lnTo>
                      <a:pt x="272686" y="81411"/>
                    </a:lnTo>
                    <a:lnTo>
                      <a:pt x="82248" y="115482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BA258B59-73FC-4E79-9E9B-E67264D9F9D0}"/>
                  </a:ext>
                </a:extLst>
              </p:cNvPr>
              <p:cNvSpPr/>
              <p:nvPr/>
            </p:nvSpPr>
            <p:spPr>
              <a:xfrm>
                <a:off x="5087592" y="2331799"/>
                <a:ext cx="489364" cy="696060"/>
              </a:xfrm>
              <a:custGeom>
                <a:avLst/>
                <a:gdLst>
                  <a:gd name="connsiteX0" fmla="*/ 36282 w 489364"/>
                  <a:gd name="connsiteY0" fmla="*/ 0 h 696060"/>
                  <a:gd name="connsiteX1" fmla="*/ 19785 w 489364"/>
                  <a:gd name="connsiteY1" fmla="*/ 13150 h 696060"/>
                  <a:gd name="connsiteX2" fmla="*/ 0 w 489364"/>
                  <a:gd name="connsiteY2" fmla="*/ 191334 h 696060"/>
                  <a:gd name="connsiteX3" fmla="*/ 8787 w 489364"/>
                  <a:gd name="connsiteY3" fmla="*/ 282608 h 696060"/>
                  <a:gd name="connsiteX4" fmla="*/ 53916 w 489364"/>
                  <a:gd name="connsiteY4" fmla="*/ 403530 h 696060"/>
                  <a:gd name="connsiteX5" fmla="*/ 273822 w 489364"/>
                  <a:gd name="connsiteY5" fmla="*/ 696060 h 696060"/>
                  <a:gd name="connsiteX6" fmla="*/ 489364 w 489364"/>
                  <a:gd name="connsiteY6" fmla="*/ 542084 h 696060"/>
                  <a:gd name="connsiteX7" fmla="*/ 432161 w 489364"/>
                  <a:gd name="connsiteY7" fmla="*/ 469519 h 696060"/>
                  <a:gd name="connsiteX8" fmla="*/ 407415 w 489364"/>
                  <a:gd name="connsiteY8" fmla="*/ 469519 h 696060"/>
                  <a:gd name="connsiteX9" fmla="*/ 290319 w 489364"/>
                  <a:gd name="connsiteY9" fmla="*/ 273762 h 696060"/>
                  <a:gd name="connsiteX10" fmla="*/ 281532 w 489364"/>
                  <a:gd name="connsiteY10" fmla="*/ 234192 h 696060"/>
                  <a:gd name="connsiteX11" fmla="*/ 270534 w 489364"/>
                  <a:gd name="connsiteY11" fmla="*/ 200121 h 696060"/>
                  <a:gd name="connsiteX12" fmla="*/ 238615 w 489364"/>
                  <a:gd name="connsiteY12" fmla="*/ 126421 h 696060"/>
                  <a:gd name="connsiteX13" fmla="*/ 272686 w 489364"/>
                  <a:gd name="connsiteY13" fmla="*/ 94561 h 696060"/>
                  <a:gd name="connsiteX14" fmla="*/ 36282 w 489364"/>
                  <a:gd name="connsiteY14" fmla="*/ 0 h 696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9364" h="696060">
                    <a:moveTo>
                      <a:pt x="36282" y="0"/>
                    </a:moveTo>
                    <a:lnTo>
                      <a:pt x="19785" y="13150"/>
                    </a:lnTo>
                    <a:lnTo>
                      <a:pt x="0" y="191334"/>
                    </a:lnTo>
                    <a:cubicBezTo>
                      <a:pt x="0" y="191334"/>
                      <a:pt x="10998" y="270474"/>
                      <a:pt x="8787" y="282608"/>
                    </a:cubicBezTo>
                    <a:cubicBezTo>
                      <a:pt x="6575" y="294742"/>
                      <a:pt x="53916" y="403530"/>
                      <a:pt x="53916" y="403530"/>
                    </a:cubicBezTo>
                    <a:cubicBezTo>
                      <a:pt x="53916" y="403530"/>
                      <a:pt x="210043" y="681715"/>
                      <a:pt x="273822" y="696060"/>
                    </a:cubicBezTo>
                    <a:lnTo>
                      <a:pt x="489364" y="542084"/>
                    </a:lnTo>
                    <a:lnTo>
                      <a:pt x="432161" y="469519"/>
                    </a:lnTo>
                    <a:cubicBezTo>
                      <a:pt x="432161" y="469519"/>
                      <a:pt x="412376" y="461809"/>
                      <a:pt x="407415" y="469519"/>
                    </a:cubicBezTo>
                    <a:cubicBezTo>
                      <a:pt x="407415" y="469519"/>
                      <a:pt x="301317" y="286972"/>
                      <a:pt x="290319" y="273762"/>
                    </a:cubicBezTo>
                    <a:cubicBezTo>
                      <a:pt x="279321" y="260552"/>
                      <a:pt x="281532" y="234192"/>
                      <a:pt x="281532" y="234192"/>
                    </a:cubicBezTo>
                    <a:cubicBezTo>
                      <a:pt x="281532" y="234192"/>
                      <a:pt x="265035" y="216618"/>
                      <a:pt x="270534" y="200121"/>
                    </a:cubicBezTo>
                    <a:cubicBezTo>
                      <a:pt x="276033" y="183624"/>
                      <a:pt x="238615" y="126421"/>
                      <a:pt x="238615" y="126421"/>
                    </a:cubicBezTo>
                    <a:lnTo>
                      <a:pt x="272686" y="94561"/>
                    </a:lnTo>
                    <a:lnTo>
                      <a:pt x="36282" y="0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9992363-5488-47B0-879F-35D4A793193C}"/>
                  </a:ext>
                </a:extLst>
              </p:cNvPr>
              <p:cNvSpPr/>
              <p:nvPr/>
            </p:nvSpPr>
            <p:spPr>
              <a:xfrm>
                <a:off x="6022908" y="2923375"/>
                <a:ext cx="140065" cy="342460"/>
              </a:xfrm>
              <a:custGeom>
                <a:avLst/>
                <a:gdLst>
                  <a:gd name="connsiteX0" fmla="*/ 124704 w 140065"/>
                  <a:gd name="connsiteY0" fmla="*/ 106456 h 342460"/>
                  <a:gd name="connsiteX1" fmla="*/ 129127 w 140065"/>
                  <a:gd name="connsiteY1" fmla="*/ 186194 h 342460"/>
                  <a:gd name="connsiteX2" fmla="*/ 96132 w 140065"/>
                  <a:gd name="connsiteY2" fmla="*/ 240827 h 342460"/>
                  <a:gd name="connsiteX3" fmla="*/ 98224 w 140065"/>
                  <a:gd name="connsiteY3" fmla="*/ 323613 h 342460"/>
                  <a:gd name="connsiteX4" fmla="*/ 42754 w 140065"/>
                  <a:gd name="connsiteY4" fmla="*/ 340947 h 342460"/>
                  <a:gd name="connsiteX5" fmla="*/ 1511 w 140065"/>
                  <a:gd name="connsiteY5" fmla="*/ 319309 h 342460"/>
                  <a:gd name="connsiteX6" fmla="*/ 16 w 140065"/>
                  <a:gd name="connsiteY6" fmla="*/ 308490 h 342460"/>
                  <a:gd name="connsiteX7" fmla="*/ 9580 w 140065"/>
                  <a:gd name="connsiteY7" fmla="*/ 0 h 342460"/>
                  <a:gd name="connsiteX8" fmla="*/ 138989 w 140065"/>
                  <a:gd name="connsiteY8" fmla="*/ 49492 h 342460"/>
                  <a:gd name="connsiteX9" fmla="*/ 140065 w 140065"/>
                  <a:gd name="connsiteY9" fmla="*/ 75912 h 342460"/>
                  <a:gd name="connsiteX10" fmla="*/ 124704 w 140065"/>
                  <a:gd name="connsiteY10" fmla="*/ 106456 h 3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065" h="342460">
                    <a:moveTo>
                      <a:pt x="124704" y="106456"/>
                    </a:moveTo>
                    <a:cubicBezTo>
                      <a:pt x="136658" y="120981"/>
                      <a:pt x="129127" y="186194"/>
                      <a:pt x="129127" y="186194"/>
                    </a:cubicBezTo>
                    <a:lnTo>
                      <a:pt x="96132" y="240827"/>
                    </a:lnTo>
                    <a:cubicBezTo>
                      <a:pt x="96132" y="240827"/>
                      <a:pt x="98104" y="276093"/>
                      <a:pt x="98224" y="323613"/>
                    </a:cubicBezTo>
                    <a:lnTo>
                      <a:pt x="42754" y="340947"/>
                    </a:lnTo>
                    <a:cubicBezTo>
                      <a:pt x="25420" y="346386"/>
                      <a:pt x="6950" y="336703"/>
                      <a:pt x="1511" y="319309"/>
                    </a:cubicBezTo>
                    <a:cubicBezTo>
                      <a:pt x="435" y="315783"/>
                      <a:pt x="-103" y="312136"/>
                      <a:pt x="16" y="308490"/>
                    </a:cubicBezTo>
                    <a:lnTo>
                      <a:pt x="9580" y="0"/>
                    </a:lnTo>
                    <a:lnTo>
                      <a:pt x="138989" y="49492"/>
                    </a:lnTo>
                    <a:cubicBezTo>
                      <a:pt x="127991" y="57143"/>
                      <a:pt x="140065" y="75912"/>
                      <a:pt x="140065" y="75912"/>
                    </a:cubicBezTo>
                    <a:cubicBezTo>
                      <a:pt x="140065" y="75912"/>
                      <a:pt x="112629" y="91931"/>
                      <a:pt x="124704" y="106456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29A9DC1-3D58-4E55-B5BB-A2909ADF6DF9}"/>
                  </a:ext>
                </a:extLst>
              </p:cNvPr>
              <p:cNvSpPr/>
              <p:nvPr/>
            </p:nvSpPr>
            <p:spPr>
              <a:xfrm>
                <a:off x="6029482" y="2916800"/>
                <a:ext cx="140126" cy="342717"/>
              </a:xfrm>
              <a:custGeom>
                <a:avLst/>
                <a:gdLst>
                  <a:gd name="connsiteX0" fmla="*/ 124765 w 140126"/>
                  <a:gd name="connsiteY0" fmla="*/ 106396 h 342717"/>
                  <a:gd name="connsiteX1" fmla="*/ 129188 w 140126"/>
                  <a:gd name="connsiteY1" fmla="*/ 186194 h 342717"/>
                  <a:gd name="connsiteX2" fmla="*/ 96193 w 140126"/>
                  <a:gd name="connsiteY2" fmla="*/ 240827 h 342717"/>
                  <a:gd name="connsiteX3" fmla="*/ 98345 w 140126"/>
                  <a:gd name="connsiteY3" fmla="*/ 323613 h 342717"/>
                  <a:gd name="connsiteX4" fmla="*/ 41859 w 140126"/>
                  <a:gd name="connsiteY4" fmla="*/ 341246 h 342717"/>
                  <a:gd name="connsiteX5" fmla="*/ 1453 w 140126"/>
                  <a:gd name="connsiteY5" fmla="*/ 320026 h 342717"/>
                  <a:gd name="connsiteX6" fmla="*/ 18 w 140126"/>
                  <a:gd name="connsiteY6" fmla="*/ 309446 h 342717"/>
                  <a:gd name="connsiteX7" fmla="*/ 9641 w 140126"/>
                  <a:gd name="connsiteY7" fmla="*/ 0 h 342717"/>
                  <a:gd name="connsiteX8" fmla="*/ 139110 w 140126"/>
                  <a:gd name="connsiteY8" fmla="*/ 49492 h 342717"/>
                  <a:gd name="connsiteX9" fmla="*/ 140127 w 140126"/>
                  <a:gd name="connsiteY9" fmla="*/ 75852 h 342717"/>
                  <a:gd name="connsiteX10" fmla="*/ 124765 w 140126"/>
                  <a:gd name="connsiteY10" fmla="*/ 106396 h 342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0126" h="342717">
                    <a:moveTo>
                      <a:pt x="124765" y="106396"/>
                    </a:moveTo>
                    <a:cubicBezTo>
                      <a:pt x="136720" y="120921"/>
                      <a:pt x="129188" y="186194"/>
                      <a:pt x="129188" y="186194"/>
                    </a:cubicBezTo>
                    <a:lnTo>
                      <a:pt x="96193" y="240827"/>
                    </a:lnTo>
                    <a:cubicBezTo>
                      <a:pt x="96193" y="240827"/>
                      <a:pt x="98166" y="276033"/>
                      <a:pt x="98345" y="323613"/>
                    </a:cubicBezTo>
                    <a:lnTo>
                      <a:pt x="41859" y="341246"/>
                    </a:lnTo>
                    <a:cubicBezTo>
                      <a:pt x="24824" y="346566"/>
                      <a:pt x="6772" y="337002"/>
                      <a:pt x="1453" y="320026"/>
                    </a:cubicBezTo>
                    <a:cubicBezTo>
                      <a:pt x="377" y="316619"/>
                      <a:pt x="-102" y="313033"/>
                      <a:pt x="18" y="309446"/>
                    </a:cubicBezTo>
                    <a:lnTo>
                      <a:pt x="9641" y="0"/>
                    </a:lnTo>
                    <a:lnTo>
                      <a:pt x="139110" y="49492"/>
                    </a:lnTo>
                    <a:cubicBezTo>
                      <a:pt x="128052" y="57143"/>
                      <a:pt x="140127" y="75852"/>
                      <a:pt x="140127" y="75852"/>
                    </a:cubicBezTo>
                    <a:cubicBezTo>
                      <a:pt x="140127" y="75852"/>
                      <a:pt x="112810" y="91931"/>
                      <a:pt x="124765" y="1063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BD95B0FE-5CEB-45F5-B8AC-DB010AC28E10}"/>
                  </a:ext>
                </a:extLst>
              </p:cNvPr>
              <p:cNvSpPr/>
              <p:nvPr/>
            </p:nvSpPr>
            <p:spPr>
              <a:xfrm>
                <a:off x="6093577" y="2828023"/>
                <a:ext cx="103527" cy="195313"/>
              </a:xfrm>
              <a:custGeom>
                <a:avLst/>
                <a:gdLst>
                  <a:gd name="connsiteX0" fmla="*/ 103527 w 103527"/>
                  <a:gd name="connsiteY0" fmla="*/ 48131 h 195313"/>
                  <a:gd name="connsiteX1" fmla="*/ 72744 w 103527"/>
                  <a:gd name="connsiteY1" fmla="*/ 107545 h 195313"/>
                  <a:gd name="connsiteX2" fmla="*/ 18948 w 103527"/>
                  <a:gd name="connsiteY2" fmla="*/ 195233 h 195313"/>
                  <a:gd name="connsiteX3" fmla="*/ 12313 w 103527"/>
                  <a:gd name="connsiteY3" fmla="*/ 98699 h 195313"/>
                  <a:gd name="connsiteX4" fmla="*/ 6874 w 103527"/>
                  <a:gd name="connsiteY4" fmla="*/ 6349 h 195313"/>
                  <a:gd name="connsiteX5" fmla="*/ 83802 w 103527"/>
                  <a:gd name="connsiteY5" fmla="*/ 6349 h 195313"/>
                  <a:gd name="connsiteX6" fmla="*/ 103527 w 103527"/>
                  <a:gd name="connsiteY6" fmla="*/ 48131 h 19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7" h="195313">
                    <a:moveTo>
                      <a:pt x="103527" y="48131"/>
                    </a:moveTo>
                    <a:cubicBezTo>
                      <a:pt x="103527" y="48131"/>
                      <a:pt x="94741" y="104258"/>
                      <a:pt x="72744" y="107545"/>
                    </a:cubicBezTo>
                    <a:cubicBezTo>
                      <a:pt x="50748" y="110833"/>
                      <a:pt x="40885" y="198341"/>
                      <a:pt x="18948" y="195233"/>
                    </a:cubicBezTo>
                    <a:cubicBezTo>
                      <a:pt x="-2989" y="192125"/>
                      <a:pt x="11536" y="113881"/>
                      <a:pt x="12313" y="98699"/>
                    </a:cubicBezTo>
                    <a:cubicBezTo>
                      <a:pt x="13090" y="83517"/>
                      <a:pt x="-11596" y="20635"/>
                      <a:pt x="6874" y="6349"/>
                    </a:cubicBezTo>
                    <a:cubicBezTo>
                      <a:pt x="25344" y="-7937"/>
                      <a:pt x="83802" y="6349"/>
                      <a:pt x="83802" y="6349"/>
                    </a:cubicBezTo>
                    <a:lnTo>
                      <a:pt x="103527" y="48131"/>
                    </a:lnTo>
                    <a:close/>
                  </a:path>
                </a:pathLst>
              </a:custGeom>
              <a:solidFill>
                <a:srgbClr val="CF6F8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2F3D28D-1686-4B9E-B646-6CB0259641A8}"/>
                  </a:ext>
                </a:extLst>
              </p:cNvPr>
              <p:cNvSpPr/>
              <p:nvPr/>
            </p:nvSpPr>
            <p:spPr>
              <a:xfrm>
                <a:off x="6071009" y="2360251"/>
                <a:ext cx="269785" cy="628994"/>
              </a:xfrm>
              <a:custGeom>
                <a:avLst/>
                <a:gdLst>
                  <a:gd name="connsiteX0" fmla="*/ 172898 w 269785"/>
                  <a:gd name="connsiteY0" fmla="*/ 83683 h 628994"/>
                  <a:gd name="connsiteX1" fmla="*/ 214380 w 269785"/>
                  <a:gd name="connsiteY1" fmla="*/ 0 h 628994"/>
                  <a:gd name="connsiteX2" fmla="*/ 230878 w 269785"/>
                  <a:gd name="connsiteY2" fmla="*/ 97849 h 628994"/>
                  <a:gd name="connsiteX3" fmla="*/ 253950 w 269785"/>
                  <a:gd name="connsiteY3" fmla="*/ 135267 h 628994"/>
                  <a:gd name="connsiteX4" fmla="*/ 265905 w 269785"/>
                  <a:gd name="connsiteY4" fmla="*/ 186911 h 628994"/>
                  <a:gd name="connsiteX5" fmla="*/ 247196 w 269785"/>
                  <a:gd name="connsiteY5" fmla="*/ 262823 h 628994"/>
                  <a:gd name="connsiteX6" fmla="*/ 231774 w 269785"/>
                  <a:gd name="connsiteY6" fmla="*/ 380457 h 628994"/>
                  <a:gd name="connsiteX7" fmla="*/ 207865 w 269785"/>
                  <a:gd name="connsiteY7" fmla="*/ 428874 h 628994"/>
                  <a:gd name="connsiteX8" fmla="*/ 172659 w 269785"/>
                  <a:gd name="connsiteY8" fmla="*/ 509149 h 628994"/>
                  <a:gd name="connsiteX9" fmla="*/ 122090 w 269785"/>
                  <a:gd name="connsiteY9" fmla="*/ 628995 h 628994"/>
                  <a:gd name="connsiteX10" fmla="*/ 33 w 269785"/>
                  <a:gd name="connsiteY10" fmla="*/ 443160 h 628994"/>
                  <a:gd name="connsiteX11" fmla="*/ 9896 w 269785"/>
                  <a:gd name="connsiteY11" fmla="*/ 387032 h 628994"/>
                  <a:gd name="connsiteX12" fmla="*/ 27290 w 269785"/>
                  <a:gd name="connsiteY12" fmla="*/ 308430 h 628994"/>
                  <a:gd name="connsiteX13" fmla="*/ 24182 w 269785"/>
                  <a:gd name="connsiteY13" fmla="*/ 159834 h 628994"/>
                  <a:gd name="connsiteX14" fmla="*/ 57177 w 269785"/>
                  <a:gd name="connsiteY14" fmla="*/ 53856 h 628994"/>
                  <a:gd name="connsiteX15" fmla="*/ 172898 w 269785"/>
                  <a:gd name="connsiteY15" fmla="*/ 83683 h 628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9785" h="628994">
                    <a:moveTo>
                      <a:pt x="172898" y="83683"/>
                    </a:moveTo>
                    <a:lnTo>
                      <a:pt x="214380" y="0"/>
                    </a:lnTo>
                    <a:cubicBezTo>
                      <a:pt x="214380" y="0"/>
                      <a:pt x="230878" y="63778"/>
                      <a:pt x="230878" y="97849"/>
                    </a:cubicBezTo>
                    <a:cubicBezTo>
                      <a:pt x="230878" y="131920"/>
                      <a:pt x="253950" y="135267"/>
                      <a:pt x="253950" y="135267"/>
                    </a:cubicBezTo>
                    <a:cubicBezTo>
                      <a:pt x="253950" y="135267"/>
                      <a:pt x="279234" y="165154"/>
                      <a:pt x="265905" y="186911"/>
                    </a:cubicBezTo>
                    <a:cubicBezTo>
                      <a:pt x="252576" y="208669"/>
                      <a:pt x="247196" y="262823"/>
                      <a:pt x="247196" y="262823"/>
                    </a:cubicBezTo>
                    <a:cubicBezTo>
                      <a:pt x="247196" y="262823"/>
                      <a:pt x="251559" y="366171"/>
                      <a:pt x="231774" y="380457"/>
                    </a:cubicBezTo>
                    <a:cubicBezTo>
                      <a:pt x="211989" y="394743"/>
                      <a:pt x="207865" y="428874"/>
                      <a:pt x="207865" y="428874"/>
                    </a:cubicBezTo>
                    <a:cubicBezTo>
                      <a:pt x="207865" y="428874"/>
                      <a:pt x="171523" y="493728"/>
                      <a:pt x="172659" y="509149"/>
                    </a:cubicBezTo>
                    <a:cubicBezTo>
                      <a:pt x="173794" y="524571"/>
                      <a:pt x="122090" y="628995"/>
                      <a:pt x="122090" y="628995"/>
                    </a:cubicBezTo>
                    <a:cubicBezTo>
                      <a:pt x="122090" y="628995"/>
                      <a:pt x="147375" y="499227"/>
                      <a:pt x="33" y="443160"/>
                    </a:cubicBezTo>
                    <a:cubicBezTo>
                      <a:pt x="33" y="443160"/>
                      <a:pt x="-1102" y="399106"/>
                      <a:pt x="9896" y="387032"/>
                    </a:cubicBezTo>
                    <a:cubicBezTo>
                      <a:pt x="20894" y="374958"/>
                      <a:pt x="38049" y="369459"/>
                      <a:pt x="27290" y="308430"/>
                    </a:cubicBezTo>
                    <a:cubicBezTo>
                      <a:pt x="16531" y="247402"/>
                      <a:pt x="24182" y="174478"/>
                      <a:pt x="24182" y="159834"/>
                    </a:cubicBezTo>
                    <a:cubicBezTo>
                      <a:pt x="24182" y="145189"/>
                      <a:pt x="57177" y="53856"/>
                      <a:pt x="57177" y="53856"/>
                    </a:cubicBezTo>
                    <a:lnTo>
                      <a:pt x="172898" y="83683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622AD9BE-A740-48E0-957D-D257E09E5B7B}"/>
                  </a:ext>
                </a:extLst>
              </p:cNvPr>
              <p:cNvSpPr/>
              <p:nvPr/>
            </p:nvSpPr>
            <p:spPr>
              <a:xfrm>
                <a:off x="6083506" y="2348296"/>
                <a:ext cx="270020" cy="640949"/>
              </a:xfrm>
              <a:custGeom>
                <a:avLst/>
                <a:gdLst>
                  <a:gd name="connsiteX0" fmla="*/ 178333 w 270020"/>
                  <a:gd name="connsiteY0" fmla="*/ 0 h 640949"/>
                  <a:gd name="connsiteX1" fmla="*/ 214555 w 270020"/>
                  <a:gd name="connsiteY1" fmla="*/ 11955 h 640949"/>
                  <a:gd name="connsiteX2" fmla="*/ 231113 w 270020"/>
                  <a:gd name="connsiteY2" fmla="*/ 109804 h 640949"/>
                  <a:gd name="connsiteX3" fmla="*/ 254185 w 270020"/>
                  <a:gd name="connsiteY3" fmla="*/ 147222 h 640949"/>
                  <a:gd name="connsiteX4" fmla="*/ 266140 w 270020"/>
                  <a:gd name="connsiteY4" fmla="*/ 198866 h 640949"/>
                  <a:gd name="connsiteX5" fmla="*/ 247490 w 270020"/>
                  <a:gd name="connsiteY5" fmla="*/ 274778 h 640949"/>
                  <a:gd name="connsiteX6" fmla="*/ 232069 w 270020"/>
                  <a:gd name="connsiteY6" fmla="*/ 392412 h 640949"/>
                  <a:gd name="connsiteX7" fmla="*/ 207861 w 270020"/>
                  <a:gd name="connsiteY7" fmla="*/ 440828 h 640949"/>
                  <a:gd name="connsiteX8" fmla="*/ 172714 w 270020"/>
                  <a:gd name="connsiteY8" fmla="*/ 521104 h 640949"/>
                  <a:gd name="connsiteX9" fmla="*/ 122086 w 270020"/>
                  <a:gd name="connsiteY9" fmla="*/ 640949 h 640949"/>
                  <a:gd name="connsiteX10" fmla="*/ 29 w 270020"/>
                  <a:gd name="connsiteY10" fmla="*/ 455114 h 640949"/>
                  <a:gd name="connsiteX11" fmla="*/ 9951 w 270020"/>
                  <a:gd name="connsiteY11" fmla="*/ 398987 h 640949"/>
                  <a:gd name="connsiteX12" fmla="*/ 27345 w 270020"/>
                  <a:gd name="connsiteY12" fmla="*/ 320385 h 640949"/>
                  <a:gd name="connsiteX13" fmla="*/ 24237 w 270020"/>
                  <a:gd name="connsiteY13" fmla="*/ 171789 h 640949"/>
                  <a:gd name="connsiteX14" fmla="*/ 57232 w 270020"/>
                  <a:gd name="connsiteY14" fmla="*/ 65810 h 640949"/>
                  <a:gd name="connsiteX15" fmla="*/ 178333 w 270020"/>
                  <a:gd name="connsiteY15" fmla="*/ 0 h 640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0020" h="640949">
                    <a:moveTo>
                      <a:pt x="178333" y="0"/>
                    </a:moveTo>
                    <a:lnTo>
                      <a:pt x="214555" y="11955"/>
                    </a:lnTo>
                    <a:cubicBezTo>
                      <a:pt x="214555" y="11955"/>
                      <a:pt x="231113" y="75733"/>
                      <a:pt x="231113" y="109804"/>
                    </a:cubicBezTo>
                    <a:cubicBezTo>
                      <a:pt x="231113" y="143874"/>
                      <a:pt x="254185" y="147222"/>
                      <a:pt x="254185" y="147222"/>
                    </a:cubicBezTo>
                    <a:cubicBezTo>
                      <a:pt x="254185" y="147222"/>
                      <a:pt x="279469" y="177108"/>
                      <a:pt x="266140" y="198866"/>
                    </a:cubicBezTo>
                    <a:cubicBezTo>
                      <a:pt x="252810" y="220623"/>
                      <a:pt x="247490" y="274778"/>
                      <a:pt x="247490" y="274778"/>
                    </a:cubicBezTo>
                    <a:cubicBezTo>
                      <a:pt x="247490" y="274778"/>
                      <a:pt x="251854" y="378126"/>
                      <a:pt x="232069" y="392412"/>
                    </a:cubicBezTo>
                    <a:cubicBezTo>
                      <a:pt x="212284" y="406698"/>
                      <a:pt x="207861" y="440828"/>
                      <a:pt x="207861" y="440828"/>
                    </a:cubicBezTo>
                    <a:cubicBezTo>
                      <a:pt x="207861" y="440828"/>
                      <a:pt x="171578" y="505682"/>
                      <a:pt x="172714" y="521104"/>
                    </a:cubicBezTo>
                    <a:cubicBezTo>
                      <a:pt x="173850" y="536525"/>
                      <a:pt x="122086" y="640949"/>
                      <a:pt x="122086" y="640949"/>
                    </a:cubicBezTo>
                    <a:cubicBezTo>
                      <a:pt x="122086" y="640949"/>
                      <a:pt x="147430" y="511181"/>
                      <a:pt x="29" y="455114"/>
                    </a:cubicBezTo>
                    <a:cubicBezTo>
                      <a:pt x="29" y="455114"/>
                      <a:pt x="-1047" y="411061"/>
                      <a:pt x="9951" y="398987"/>
                    </a:cubicBezTo>
                    <a:cubicBezTo>
                      <a:pt x="20949" y="386913"/>
                      <a:pt x="38104" y="381414"/>
                      <a:pt x="27345" y="320385"/>
                    </a:cubicBezTo>
                    <a:cubicBezTo>
                      <a:pt x="16586" y="259356"/>
                      <a:pt x="24237" y="186433"/>
                      <a:pt x="24237" y="171789"/>
                    </a:cubicBezTo>
                    <a:cubicBezTo>
                      <a:pt x="24237" y="157144"/>
                      <a:pt x="57232" y="65810"/>
                      <a:pt x="57232" y="65810"/>
                    </a:cubicBezTo>
                    <a:lnTo>
                      <a:pt x="1783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74465EEB-6014-4D48-8A4D-8B30A83FA7F0}"/>
                  </a:ext>
                </a:extLst>
              </p:cNvPr>
              <p:cNvSpPr/>
              <p:nvPr/>
            </p:nvSpPr>
            <p:spPr>
              <a:xfrm>
                <a:off x="5461773" y="4497768"/>
                <a:ext cx="102408" cy="24585"/>
              </a:xfrm>
              <a:custGeom>
                <a:avLst/>
                <a:gdLst>
                  <a:gd name="connsiteX0" fmla="*/ 0 w 102408"/>
                  <a:gd name="connsiteY0" fmla="*/ 19523 h 24585"/>
                  <a:gd name="connsiteX1" fmla="*/ 95637 w 102408"/>
                  <a:gd name="connsiteY1" fmla="*/ 9600 h 24585"/>
                  <a:gd name="connsiteX2" fmla="*/ 0 w 102408"/>
                  <a:gd name="connsiteY2" fmla="*/ 19523 h 2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408" h="24585">
                    <a:moveTo>
                      <a:pt x="0" y="19523"/>
                    </a:moveTo>
                    <a:cubicBezTo>
                      <a:pt x="0" y="19523"/>
                      <a:pt x="57741" y="-16760"/>
                      <a:pt x="95637" y="9600"/>
                    </a:cubicBezTo>
                    <a:cubicBezTo>
                      <a:pt x="133534" y="35960"/>
                      <a:pt x="0" y="19523"/>
                      <a:pt x="0" y="195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CEDCAE8C-7D98-4885-B043-A534E54CC4F7}"/>
                  </a:ext>
                </a:extLst>
              </p:cNvPr>
              <p:cNvSpPr/>
              <p:nvPr/>
            </p:nvSpPr>
            <p:spPr>
              <a:xfrm>
                <a:off x="5910431" y="4404773"/>
                <a:ext cx="102350" cy="53611"/>
              </a:xfrm>
              <a:custGeom>
                <a:avLst/>
                <a:gdLst>
                  <a:gd name="connsiteX0" fmla="*/ 0 w 102350"/>
                  <a:gd name="connsiteY0" fmla="*/ 323 h 53611"/>
                  <a:gd name="connsiteX1" fmla="*/ 94024 w 102350"/>
                  <a:gd name="connsiteY1" fmla="*/ 39952 h 53611"/>
                  <a:gd name="connsiteX2" fmla="*/ 0 w 102350"/>
                  <a:gd name="connsiteY2" fmla="*/ 323 h 53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350" h="53611">
                    <a:moveTo>
                      <a:pt x="0" y="323"/>
                    </a:moveTo>
                    <a:cubicBezTo>
                      <a:pt x="0" y="323"/>
                      <a:pt x="51106" y="-6252"/>
                      <a:pt x="94024" y="39952"/>
                    </a:cubicBezTo>
                    <a:cubicBezTo>
                      <a:pt x="136941" y="86157"/>
                      <a:pt x="0" y="323"/>
                      <a:pt x="0" y="323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21" name="图形 2">
                <a:extLst>
                  <a:ext uri="{FF2B5EF4-FFF2-40B4-BE49-F238E27FC236}">
                    <a16:creationId xmlns:a16="http://schemas.microsoft.com/office/drawing/2014/main" id="{52A20CFB-15A2-47B0-B881-E33AE93A5074}"/>
                  </a:ext>
                </a:extLst>
              </p:cNvPr>
              <p:cNvGrpSpPr/>
              <p:nvPr/>
            </p:nvGrpSpPr>
            <p:grpSpPr>
              <a:xfrm>
                <a:off x="5481115" y="1317864"/>
                <a:ext cx="540741" cy="273702"/>
                <a:chOff x="5481115" y="1317864"/>
                <a:chExt cx="540741" cy="273702"/>
              </a:xfrm>
              <a:solidFill>
                <a:srgbClr val="000000"/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A4B04B7C-4898-435F-B9ED-27E4C557E42F}"/>
                    </a:ext>
                  </a:extLst>
                </p:cNvPr>
                <p:cNvSpPr/>
                <p:nvPr/>
              </p:nvSpPr>
              <p:spPr>
                <a:xfrm>
                  <a:off x="5566555" y="1372513"/>
                  <a:ext cx="441435" cy="219052"/>
                </a:xfrm>
                <a:custGeom>
                  <a:avLst/>
                  <a:gdLst>
                    <a:gd name="connsiteX0" fmla="*/ 418652 w 441435"/>
                    <a:gd name="connsiteY0" fmla="*/ 141885 h 219052"/>
                    <a:gd name="connsiteX1" fmla="*/ 396955 w 441435"/>
                    <a:gd name="connsiteY1" fmla="*/ 161192 h 219052"/>
                    <a:gd name="connsiteX2" fmla="*/ 389304 w 441435"/>
                    <a:gd name="connsiteY2" fmla="*/ 185101 h 219052"/>
                    <a:gd name="connsiteX3" fmla="*/ 369459 w 441435"/>
                    <a:gd name="connsiteY3" fmla="*/ 194306 h 219052"/>
                    <a:gd name="connsiteX4" fmla="*/ 308789 w 441435"/>
                    <a:gd name="connsiteY4" fmla="*/ 46965 h 219052"/>
                    <a:gd name="connsiteX5" fmla="*/ 275973 w 441435"/>
                    <a:gd name="connsiteY5" fmla="*/ 12894 h 219052"/>
                    <a:gd name="connsiteX6" fmla="*/ 231323 w 441435"/>
                    <a:gd name="connsiteY6" fmla="*/ 282 h 219052"/>
                    <a:gd name="connsiteX7" fmla="*/ 179499 w 441435"/>
                    <a:gd name="connsiteY7" fmla="*/ 16421 h 219052"/>
                    <a:gd name="connsiteX8" fmla="*/ 110401 w 441435"/>
                    <a:gd name="connsiteY8" fmla="*/ 1059 h 219052"/>
                    <a:gd name="connsiteX9" fmla="*/ 59714 w 441435"/>
                    <a:gd name="connsiteY9" fmla="*/ 24669 h 219052"/>
                    <a:gd name="connsiteX10" fmla="*/ 32517 w 441435"/>
                    <a:gd name="connsiteY10" fmla="*/ 75058 h 219052"/>
                    <a:gd name="connsiteX11" fmla="*/ 17334 w 441435"/>
                    <a:gd name="connsiteY11" fmla="*/ 162088 h 219052"/>
                    <a:gd name="connsiteX12" fmla="*/ 0 w 441435"/>
                    <a:gd name="connsiteY12" fmla="*/ 205783 h 219052"/>
                    <a:gd name="connsiteX13" fmla="*/ 0 w 441435"/>
                    <a:gd name="connsiteY13" fmla="*/ 219052 h 219052"/>
                    <a:gd name="connsiteX14" fmla="*/ 17454 w 441435"/>
                    <a:gd name="connsiteY14" fmla="*/ 175298 h 219052"/>
                    <a:gd name="connsiteX15" fmla="*/ 32636 w 441435"/>
                    <a:gd name="connsiteY15" fmla="*/ 88268 h 219052"/>
                    <a:gd name="connsiteX16" fmla="*/ 59833 w 441435"/>
                    <a:gd name="connsiteY16" fmla="*/ 37819 h 219052"/>
                    <a:gd name="connsiteX17" fmla="*/ 110521 w 441435"/>
                    <a:gd name="connsiteY17" fmla="*/ 14269 h 219052"/>
                    <a:gd name="connsiteX18" fmla="*/ 179619 w 441435"/>
                    <a:gd name="connsiteY18" fmla="*/ 29631 h 219052"/>
                    <a:gd name="connsiteX19" fmla="*/ 231442 w 441435"/>
                    <a:gd name="connsiteY19" fmla="*/ 13492 h 219052"/>
                    <a:gd name="connsiteX20" fmla="*/ 276093 w 441435"/>
                    <a:gd name="connsiteY20" fmla="*/ 26104 h 219052"/>
                    <a:gd name="connsiteX21" fmla="*/ 308909 w 441435"/>
                    <a:gd name="connsiteY21" fmla="*/ 60175 h 219052"/>
                    <a:gd name="connsiteX22" fmla="*/ 369579 w 441435"/>
                    <a:gd name="connsiteY22" fmla="*/ 207456 h 219052"/>
                    <a:gd name="connsiteX23" fmla="*/ 389423 w 441435"/>
                    <a:gd name="connsiteY23" fmla="*/ 198311 h 219052"/>
                    <a:gd name="connsiteX24" fmla="*/ 397074 w 441435"/>
                    <a:gd name="connsiteY24" fmla="*/ 174402 h 219052"/>
                    <a:gd name="connsiteX25" fmla="*/ 418772 w 441435"/>
                    <a:gd name="connsiteY25" fmla="*/ 155155 h 219052"/>
                    <a:gd name="connsiteX26" fmla="*/ 441366 w 441435"/>
                    <a:gd name="connsiteY26" fmla="*/ 87431 h 219052"/>
                    <a:gd name="connsiteX27" fmla="*/ 441366 w 441435"/>
                    <a:gd name="connsiteY27" fmla="*/ 85160 h 219052"/>
                    <a:gd name="connsiteX28" fmla="*/ 418652 w 441435"/>
                    <a:gd name="connsiteY28" fmla="*/ 141885 h 21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1435" h="219052">
                      <a:moveTo>
                        <a:pt x="418652" y="141885"/>
                      </a:moveTo>
                      <a:cubicBezTo>
                        <a:pt x="411300" y="148221"/>
                        <a:pt x="401856" y="152764"/>
                        <a:pt x="396955" y="161192"/>
                      </a:cubicBezTo>
                      <a:cubicBezTo>
                        <a:pt x="392771" y="168424"/>
                        <a:pt x="392651" y="177330"/>
                        <a:pt x="389304" y="185101"/>
                      </a:cubicBezTo>
                      <a:cubicBezTo>
                        <a:pt x="385956" y="192872"/>
                        <a:pt x="376213" y="199207"/>
                        <a:pt x="369459" y="194306"/>
                      </a:cubicBezTo>
                      <a:cubicBezTo>
                        <a:pt x="367905" y="140510"/>
                        <a:pt x="341366" y="90002"/>
                        <a:pt x="308789" y="46965"/>
                      </a:cubicBezTo>
                      <a:cubicBezTo>
                        <a:pt x="299704" y="33994"/>
                        <a:pt x="288586" y="22458"/>
                        <a:pt x="275973" y="12894"/>
                      </a:cubicBezTo>
                      <a:cubicBezTo>
                        <a:pt x="263182" y="3271"/>
                        <a:pt x="247282" y="-1212"/>
                        <a:pt x="231323" y="282"/>
                      </a:cubicBezTo>
                      <a:cubicBezTo>
                        <a:pt x="213391" y="2733"/>
                        <a:pt x="197611" y="14926"/>
                        <a:pt x="179499" y="16421"/>
                      </a:cubicBezTo>
                      <a:cubicBezTo>
                        <a:pt x="155590" y="18453"/>
                        <a:pt x="134131" y="1896"/>
                        <a:pt x="110401" y="1059"/>
                      </a:cubicBezTo>
                      <a:cubicBezTo>
                        <a:pt x="90915" y="1238"/>
                        <a:pt x="72386" y="9846"/>
                        <a:pt x="59714" y="24669"/>
                      </a:cubicBezTo>
                      <a:cubicBezTo>
                        <a:pt x="47221" y="39374"/>
                        <a:pt x="37956" y="56529"/>
                        <a:pt x="32517" y="75058"/>
                      </a:cubicBezTo>
                      <a:cubicBezTo>
                        <a:pt x="23132" y="103152"/>
                        <a:pt x="17992" y="132500"/>
                        <a:pt x="17334" y="162088"/>
                      </a:cubicBezTo>
                      <a:cubicBezTo>
                        <a:pt x="16976" y="178765"/>
                        <a:pt x="15422" y="199566"/>
                        <a:pt x="0" y="205783"/>
                      </a:cubicBezTo>
                      <a:cubicBezTo>
                        <a:pt x="359" y="210206"/>
                        <a:pt x="359" y="214629"/>
                        <a:pt x="0" y="219052"/>
                      </a:cubicBezTo>
                      <a:cubicBezTo>
                        <a:pt x="15541" y="213075"/>
                        <a:pt x="17095" y="192035"/>
                        <a:pt x="17454" y="175298"/>
                      </a:cubicBezTo>
                      <a:cubicBezTo>
                        <a:pt x="18111" y="145710"/>
                        <a:pt x="23252" y="116362"/>
                        <a:pt x="32636" y="88268"/>
                      </a:cubicBezTo>
                      <a:cubicBezTo>
                        <a:pt x="38076" y="69738"/>
                        <a:pt x="47341" y="52584"/>
                        <a:pt x="59833" y="37819"/>
                      </a:cubicBezTo>
                      <a:cubicBezTo>
                        <a:pt x="72565" y="23055"/>
                        <a:pt x="91035" y="14448"/>
                        <a:pt x="110521" y="14269"/>
                      </a:cubicBezTo>
                      <a:cubicBezTo>
                        <a:pt x="134430" y="15106"/>
                        <a:pt x="155949" y="31603"/>
                        <a:pt x="179619" y="29631"/>
                      </a:cubicBezTo>
                      <a:cubicBezTo>
                        <a:pt x="197551" y="28136"/>
                        <a:pt x="213451" y="15883"/>
                        <a:pt x="231442" y="13492"/>
                      </a:cubicBezTo>
                      <a:cubicBezTo>
                        <a:pt x="247402" y="11997"/>
                        <a:pt x="263302" y="16480"/>
                        <a:pt x="276093" y="26104"/>
                      </a:cubicBezTo>
                      <a:cubicBezTo>
                        <a:pt x="288705" y="35668"/>
                        <a:pt x="299823" y="47204"/>
                        <a:pt x="308909" y="60175"/>
                      </a:cubicBezTo>
                      <a:cubicBezTo>
                        <a:pt x="341485" y="103152"/>
                        <a:pt x="368024" y="153541"/>
                        <a:pt x="369579" y="207456"/>
                      </a:cubicBezTo>
                      <a:cubicBezTo>
                        <a:pt x="376333" y="212417"/>
                        <a:pt x="386076" y="205962"/>
                        <a:pt x="389423" y="198311"/>
                      </a:cubicBezTo>
                      <a:cubicBezTo>
                        <a:pt x="392771" y="190660"/>
                        <a:pt x="392890" y="181694"/>
                        <a:pt x="397074" y="174402"/>
                      </a:cubicBezTo>
                      <a:cubicBezTo>
                        <a:pt x="401976" y="165973"/>
                        <a:pt x="411420" y="161490"/>
                        <a:pt x="418772" y="155155"/>
                      </a:cubicBezTo>
                      <a:cubicBezTo>
                        <a:pt x="437421" y="139075"/>
                        <a:pt x="442084" y="111998"/>
                        <a:pt x="441366" y="87431"/>
                      </a:cubicBezTo>
                      <a:cubicBezTo>
                        <a:pt x="441366" y="86654"/>
                        <a:pt x="441366" y="85877"/>
                        <a:pt x="441366" y="85160"/>
                      </a:cubicBezTo>
                      <a:cubicBezTo>
                        <a:pt x="440231" y="106439"/>
                        <a:pt x="434552" y="128137"/>
                        <a:pt x="418652" y="14188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D6B56552-45AC-4A7F-BAF3-B7579CAAF4E7}"/>
                    </a:ext>
                  </a:extLst>
                </p:cNvPr>
                <p:cNvSpPr/>
                <p:nvPr/>
              </p:nvSpPr>
              <p:spPr>
                <a:xfrm>
                  <a:off x="5481115" y="1419956"/>
                  <a:ext cx="85640" cy="156725"/>
                </a:xfrm>
                <a:custGeom>
                  <a:avLst/>
                  <a:gdLst>
                    <a:gd name="connsiteX0" fmla="*/ 62846 w 85640"/>
                    <a:gd name="connsiteY0" fmla="*/ 90198 h 156725"/>
                    <a:gd name="connsiteX1" fmla="*/ 17717 w 85640"/>
                    <a:gd name="connsiteY1" fmla="*/ 48954 h 156725"/>
                    <a:gd name="connsiteX2" fmla="*/ 323 w 85640"/>
                    <a:gd name="connsiteY2" fmla="*/ 0 h 156725"/>
                    <a:gd name="connsiteX3" fmla="*/ 17717 w 85640"/>
                    <a:gd name="connsiteY3" fmla="*/ 62104 h 156725"/>
                    <a:gd name="connsiteX4" fmla="*/ 62846 w 85640"/>
                    <a:gd name="connsiteY4" fmla="*/ 103408 h 156725"/>
                    <a:gd name="connsiteX5" fmla="*/ 85381 w 85640"/>
                    <a:gd name="connsiteY5" fmla="*/ 156726 h 156725"/>
                    <a:gd name="connsiteX6" fmla="*/ 62846 w 85640"/>
                    <a:gd name="connsiteY6" fmla="*/ 90198 h 15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640" h="156725">
                      <a:moveTo>
                        <a:pt x="62846" y="90198"/>
                      </a:moveTo>
                      <a:cubicBezTo>
                        <a:pt x="49098" y="75075"/>
                        <a:pt x="30329" y="64974"/>
                        <a:pt x="17717" y="48954"/>
                      </a:cubicBezTo>
                      <a:cubicBezTo>
                        <a:pt x="7078" y="34788"/>
                        <a:pt x="1040" y="17693"/>
                        <a:pt x="323" y="0"/>
                      </a:cubicBezTo>
                      <a:cubicBezTo>
                        <a:pt x="-1530" y="22116"/>
                        <a:pt x="4627" y="44172"/>
                        <a:pt x="17717" y="62104"/>
                      </a:cubicBezTo>
                      <a:cubicBezTo>
                        <a:pt x="30329" y="78183"/>
                        <a:pt x="49098" y="88285"/>
                        <a:pt x="62846" y="103408"/>
                      </a:cubicBezTo>
                      <a:cubicBezTo>
                        <a:pt x="76056" y="118172"/>
                        <a:pt x="83946" y="136941"/>
                        <a:pt x="85381" y="156726"/>
                      </a:cubicBezTo>
                      <a:cubicBezTo>
                        <a:pt x="87234" y="132398"/>
                        <a:pt x="79104" y="108369"/>
                        <a:pt x="62846" y="9019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EEAA45C4-7F52-4569-A32F-2CC843D9CAB7}"/>
                    </a:ext>
                  </a:extLst>
                </p:cNvPr>
                <p:cNvSpPr/>
                <p:nvPr/>
              </p:nvSpPr>
              <p:spPr>
                <a:xfrm>
                  <a:off x="6004900" y="1317864"/>
                  <a:ext cx="16955" cy="85057"/>
                </a:xfrm>
                <a:custGeom>
                  <a:avLst/>
                  <a:gdLst>
                    <a:gd name="connsiteX0" fmla="*/ 14677 w 16955"/>
                    <a:gd name="connsiteY0" fmla="*/ 11835 h 85057"/>
                    <a:gd name="connsiteX1" fmla="*/ 2005 w 16955"/>
                    <a:gd name="connsiteY1" fmla="*/ 55171 h 85057"/>
                    <a:gd name="connsiteX2" fmla="*/ 152 w 16955"/>
                    <a:gd name="connsiteY2" fmla="*/ 85057 h 85057"/>
                    <a:gd name="connsiteX3" fmla="*/ 2005 w 16955"/>
                    <a:gd name="connsiteY3" fmla="*/ 68082 h 85057"/>
                    <a:gd name="connsiteX4" fmla="*/ 14677 w 16955"/>
                    <a:gd name="connsiteY4" fmla="*/ 24746 h 85057"/>
                    <a:gd name="connsiteX5" fmla="*/ 16650 w 16955"/>
                    <a:gd name="connsiteY5" fmla="*/ 0 h 85057"/>
                    <a:gd name="connsiteX6" fmla="*/ 14677 w 16955"/>
                    <a:gd name="connsiteY6" fmla="*/ 11835 h 85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955" h="85057">
                      <a:moveTo>
                        <a:pt x="14677" y="11835"/>
                      </a:moveTo>
                      <a:cubicBezTo>
                        <a:pt x="11150" y="26480"/>
                        <a:pt x="4874" y="40407"/>
                        <a:pt x="2005" y="55171"/>
                      </a:cubicBezTo>
                      <a:cubicBezTo>
                        <a:pt x="331" y="65033"/>
                        <a:pt x="-326" y="75075"/>
                        <a:pt x="152" y="85057"/>
                      </a:cubicBezTo>
                      <a:cubicBezTo>
                        <a:pt x="331" y="79379"/>
                        <a:pt x="989" y="73701"/>
                        <a:pt x="2005" y="68082"/>
                      </a:cubicBezTo>
                      <a:cubicBezTo>
                        <a:pt x="4874" y="53258"/>
                        <a:pt x="11150" y="39391"/>
                        <a:pt x="14677" y="24746"/>
                      </a:cubicBezTo>
                      <a:cubicBezTo>
                        <a:pt x="16709" y="16677"/>
                        <a:pt x="17427" y="8309"/>
                        <a:pt x="16650" y="0"/>
                      </a:cubicBezTo>
                      <a:cubicBezTo>
                        <a:pt x="16291" y="4005"/>
                        <a:pt x="15633" y="7950"/>
                        <a:pt x="14677" y="118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图形 6">
              <a:extLst>
                <a:ext uri="{FF2B5EF4-FFF2-40B4-BE49-F238E27FC236}">
                  <a16:creationId xmlns:a16="http://schemas.microsoft.com/office/drawing/2014/main" id="{C9ABCEF2-AA7D-4A5A-8193-B21A7B150813}"/>
                </a:ext>
              </a:extLst>
            </p:cNvPr>
            <p:cNvGrpSpPr/>
            <p:nvPr/>
          </p:nvGrpSpPr>
          <p:grpSpPr>
            <a:xfrm>
              <a:off x="7030112" y="869646"/>
              <a:ext cx="1597030" cy="3781878"/>
              <a:chOff x="6421254" y="1110499"/>
              <a:chExt cx="1597030" cy="378187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CC4A68D6-F5AE-4E88-A73E-A0046E0A87FB}"/>
                  </a:ext>
                </a:extLst>
              </p:cNvPr>
              <p:cNvSpPr/>
              <p:nvPr/>
            </p:nvSpPr>
            <p:spPr>
              <a:xfrm>
                <a:off x="6421254" y="4686822"/>
                <a:ext cx="1597030" cy="205555"/>
              </a:xfrm>
              <a:custGeom>
                <a:avLst/>
                <a:gdLst>
                  <a:gd name="connsiteX0" fmla="*/ 1597030 w 1597030"/>
                  <a:gd name="connsiteY0" fmla="*/ 102778 h 205555"/>
                  <a:gd name="connsiteX1" fmla="*/ 798515 w 1597030"/>
                  <a:gd name="connsiteY1" fmla="*/ 205556 h 205555"/>
                  <a:gd name="connsiteX2" fmla="*/ 0 w 1597030"/>
                  <a:gd name="connsiteY2" fmla="*/ 102778 h 205555"/>
                  <a:gd name="connsiteX3" fmla="*/ 798515 w 1597030"/>
                  <a:gd name="connsiteY3" fmla="*/ 0 h 205555"/>
                  <a:gd name="connsiteX4" fmla="*/ 1597030 w 1597030"/>
                  <a:gd name="connsiteY4" fmla="*/ 102778 h 20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030" h="205555">
                    <a:moveTo>
                      <a:pt x="1597030" y="102778"/>
                    </a:moveTo>
                    <a:cubicBezTo>
                      <a:pt x="1597030" y="159541"/>
                      <a:pt x="1239523" y="205556"/>
                      <a:pt x="798515" y="205556"/>
                    </a:cubicBezTo>
                    <a:cubicBezTo>
                      <a:pt x="357507" y="205556"/>
                      <a:pt x="0" y="159541"/>
                      <a:pt x="0" y="102778"/>
                    </a:cubicBezTo>
                    <a:cubicBezTo>
                      <a:pt x="0" y="46015"/>
                      <a:pt x="357507" y="0"/>
                      <a:pt x="798515" y="0"/>
                    </a:cubicBezTo>
                    <a:cubicBezTo>
                      <a:pt x="1239523" y="0"/>
                      <a:pt x="1597030" y="46015"/>
                      <a:pt x="1597030" y="102778"/>
                    </a:cubicBez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1AA2B3A-FBBA-4859-B201-4FC96110CAB6}"/>
                  </a:ext>
                </a:extLst>
              </p:cNvPr>
              <p:cNvSpPr/>
              <p:nvPr/>
            </p:nvSpPr>
            <p:spPr>
              <a:xfrm>
                <a:off x="7136693" y="2060962"/>
                <a:ext cx="186773" cy="186773"/>
              </a:xfrm>
              <a:custGeom>
                <a:avLst/>
                <a:gdLst>
                  <a:gd name="connsiteX0" fmla="*/ 0 w 186773"/>
                  <a:gd name="connsiteY0" fmla="*/ 0 h 186773"/>
                  <a:gd name="connsiteX1" fmla="*/ 186773 w 186773"/>
                  <a:gd name="connsiteY1" fmla="*/ 0 h 186773"/>
                  <a:gd name="connsiteX2" fmla="*/ 186773 w 186773"/>
                  <a:gd name="connsiteY2" fmla="*/ 186773 h 186773"/>
                  <a:gd name="connsiteX3" fmla="*/ 0 w 186773"/>
                  <a:gd name="connsiteY3" fmla="*/ 186773 h 18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73" h="186773">
                    <a:moveTo>
                      <a:pt x="0" y="0"/>
                    </a:moveTo>
                    <a:lnTo>
                      <a:pt x="186773" y="0"/>
                    </a:lnTo>
                    <a:lnTo>
                      <a:pt x="186773" y="186773"/>
                    </a:lnTo>
                    <a:lnTo>
                      <a:pt x="0" y="186773"/>
                    </a:ln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2BD530E-7E90-45F1-AD21-A3D4CEFC6E79}"/>
                  </a:ext>
                </a:extLst>
              </p:cNvPr>
              <p:cNvSpPr/>
              <p:nvPr/>
            </p:nvSpPr>
            <p:spPr>
              <a:xfrm>
                <a:off x="7136693" y="2521657"/>
                <a:ext cx="186773" cy="186773"/>
              </a:xfrm>
              <a:custGeom>
                <a:avLst/>
                <a:gdLst>
                  <a:gd name="connsiteX0" fmla="*/ 0 w 186773"/>
                  <a:gd name="connsiteY0" fmla="*/ 0 h 186773"/>
                  <a:gd name="connsiteX1" fmla="*/ 186773 w 186773"/>
                  <a:gd name="connsiteY1" fmla="*/ 0 h 186773"/>
                  <a:gd name="connsiteX2" fmla="*/ 186773 w 186773"/>
                  <a:gd name="connsiteY2" fmla="*/ 186773 h 186773"/>
                  <a:gd name="connsiteX3" fmla="*/ 0 w 186773"/>
                  <a:gd name="connsiteY3" fmla="*/ 186773 h 18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73" h="186773">
                    <a:moveTo>
                      <a:pt x="0" y="0"/>
                    </a:moveTo>
                    <a:lnTo>
                      <a:pt x="186773" y="0"/>
                    </a:lnTo>
                    <a:lnTo>
                      <a:pt x="186773" y="186773"/>
                    </a:lnTo>
                    <a:lnTo>
                      <a:pt x="0" y="186773"/>
                    </a:ln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26E91E20-462A-414F-9D52-0CF537840933}"/>
                  </a:ext>
                </a:extLst>
              </p:cNvPr>
              <p:cNvSpPr/>
              <p:nvPr/>
            </p:nvSpPr>
            <p:spPr>
              <a:xfrm>
                <a:off x="7136693" y="2982286"/>
                <a:ext cx="186773" cy="186773"/>
              </a:xfrm>
              <a:custGeom>
                <a:avLst/>
                <a:gdLst>
                  <a:gd name="connsiteX0" fmla="*/ 0 w 186773"/>
                  <a:gd name="connsiteY0" fmla="*/ 0 h 186773"/>
                  <a:gd name="connsiteX1" fmla="*/ 186773 w 186773"/>
                  <a:gd name="connsiteY1" fmla="*/ 0 h 186773"/>
                  <a:gd name="connsiteX2" fmla="*/ 186773 w 186773"/>
                  <a:gd name="connsiteY2" fmla="*/ 186773 h 186773"/>
                  <a:gd name="connsiteX3" fmla="*/ 0 w 186773"/>
                  <a:gd name="connsiteY3" fmla="*/ 186773 h 18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73" h="186773">
                    <a:moveTo>
                      <a:pt x="0" y="0"/>
                    </a:moveTo>
                    <a:lnTo>
                      <a:pt x="186773" y="0"/>
                    </a:lnTo>
                    <a:lnTo>
                      <a:pt x="186773" y="186773"/>
                    </a:lnTo>
                    <a:lnTo>
                      <a:pt x="0" y="186773"/>
                    </a:ln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C1ABEB83-6684-424A-A96C-AA82BEDF6DC8}"/>
                  </a:ext>
                </a:extLst>
              </p:cNvPr>
              <p:cNvSpPr/>
              <p:nvPr/>
            </p:nvSpPr>
            <p:spPr>
              <a:xfrm>
                <a:off x="7136693" y="3442980"/>
                <a:ext cx="186773" cy="186773"/>
              </a:xfrm>
              <a:custGeom>
                <a:avLst/>
                <a:gdLst>
                  <a:gd name="connsiteX0" fmla="*/ 0 w 186773"/>
                  <a:gd name="connsiteY0" fmla="*/ 0 h 186773"/>
                  <a:gd name="connsiteX1" fmla="*/ 186773 w 186773"/>
                  <a:gd name="connsiteY1" fmla="*/ 0 h 186773"/>
                  <a:gd name="connsiteX2" fmla="*/ 186773 w 186773"/>
                  <a:gd name="connsiteY2" fmla="*/ 186773 h 186773"/>
                  <a:gd name="connsiteX3" fmla="*/ 0 w 186773"/>
                  <a:gd name="connsiteY3" fmla="*/ 186773 h 186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773" h="186773">
                    <a:moveTo>
                      <a:pt x="0" y="0"/>
                    </a:moveTo>
                    <a:lnTo>
                      <a:pt x="186773" y="0"/>
                    </a:lnTo>
                    <a:lnTo>
                      <a:pt x="186773" y="186773"/>
                    </a:lnTo>
                    <a:lnTo>
                      <a:pt x="0" y="186773"/>
                    </a:lnTo>
                    <a:close/>
                  </a:path>
                </a:pathLst>
              </a:custGeom>
              <a:solidFill>
                <a:srgbClr val="00BFA6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A451CBD5-CA6B-4461-892A-B3D7F3950571}"/>
                  </a:ext>
                </a:extLst>
              </p:cNvPr>
              <p:cNvSpPr/>
              <p:nvPr/>
            </p:nvSpPr>
            <p:spPr>
              <a:xfrm>
                <a:off x="7707521" y="4621740"/>
                <a:ext cx="26203" cy="106193"/>
              </a:xfrm>
              <a:custGeom>
                <a:avLst/>
                <a:gdLst>
                  <a:gd name="connsiteX0" fmla="*/ 7815 w 26203"/>
                  <a:gd name="connsiteY0" fmla="*/ 13135 h 106193"/>
                  <a:gd name="connsiteX1" fmla="*/ 0 w 26203"/>
                  <a:gd name="connsiteY1" fmla="*/ 106193 h 106193"/>
                  <a:gd name="connsiteX2" fmla="*/ 26203 w 26203"/>
                  <a:gd name="connsiteY2" fmla="*/ 100939 h 106193"/>
                  <a:gd name="connsiteX3" fmla="*/ 22263 w 26203"/>
                  <a:gd name="connsiteY3" fmla="*/ 0 h 106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03" h="106193">
                    <a:moveTo>
                      <a:pt x="7815" y="13135"/>
                    </a:moveTo>
                    <a:lnTo>
                      <a:pt x="0" y="106193"/>
                    </a:lnTo>
                    <a:lnTo>
                      <a:pt x="26203" y="100939"/>
                    </a:lnTo>
                    <a:lnTo>
                      <a:pt x="22263" y="0"/>
                    </a:lnTo>
                    <a:close/>
                  </a:path>
                </a:pathLst>
              </a:custGeom>
              <a:solidFill>
                <a:srgbClr val="1D2366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5D7CD06-B76C-4FE1-9556-A8470F064944}"/>
                  </a:ext>
                </a:extLst>
              </p:cNvPr>
              <p:cNvSpPr/>
              <p:nvPr/>
            </p:nvSpPr>
            <p:spPr>
              <a:xfrm>
                <a:off x="6760213" y="3635926"/>
                <a:ext cx="399488" cy="1115780"/>
              </a:xfrm>
              <a:custGeom>
                <a:avLst/>
                <a:gdLst>
                  <a:gd name="connsiteX0" fmla="*/ 357304 w 399488"/>
                  <a:gd name="connsiteY0" fmla="*/ 557102 h 1115780"/>
                  <a:gd name="connsiteX1" fmla="*/ 341739 w 399488"/>
                  <a:gd name="connsiteY1" fmla="*/ 827477 h 1115780"/>
                  <a:gd name="connsiteX2" fmla="*/ 346796 w 399488"/>
                  <a:gd name="connsiteY2" fmla="*/ 862546 h 1115780"/>
                  <a:gd name="connsiteX3" fmla="*/ 295637 w 399488"/>
                  <a:gd name="connsiteY3" fmla="*/ 974190 h 1115780"/>
                  <a:gd name="connsiteX4" fmla="*/ 156674 w 399488"/>
                  <a:gd name="connsiteY4" fmla="*/ 1060681 h 1115780"/>
                  <a:gd name="connsiteX5" fmla="*/ 62302 w 399488"/>
                  <a:gd name="connsiteY5" fmla="*/ 1115781 h 1115780"/>
                  <a:gd name="connsiteX6" fmla="*/ 12456 w 399488"/>
                  <a:gd name="connsiteY6" fmla="*/ 1059367 h 1115780"/>
                  <a:gd name="connsiteX7" fmla="*/ 37215 w 399488"/>
                  <a:gd name="connsiteY7" fmla="*/ 1042489 h 1115780"/>
                  <a:gd name="connsiteX8" fmla="*/ 140912 w 399488"/>
                  <a:gd name="connsiteY8" fmla="*/ 890260 h 1115780"/>
                  <a:gd name="connsiteX9" fmla="*/ 159301 w 399488"/>
                  <a:gd name="connsiteY9" fmla="*/ 808957 h 1115780"/>
                  <a:gd name="connsiteX10" fmla="*/ 168495 w 399488"/>
                  <a:gd name="connsiteY10" fmla="*/ 507388 h 1115780"/>
                  <a:gd name="connsiteX11" fmla="*/ 169611 w 399488"/>
                  <a:gd name="connsiteY11" fmla="*/ 58514 h 1115780"/>
                  <a:gd name="connsiteX12" fmla="*/ 169611 w 399488"/>
                  <a:gd name="connsiteY12" fmla="*/ 0 h 1115780"/>
                  <a:gd name="connsiteX13" fmla="*/ 349226 w 399488"/>
                  <a:gd name="connsiteY13" fmla="*/ 1314 h 1115780"/>
                  <a:gd name="connsiteX14" fmla="*/ 356976 w 399488"/>
                  <a:gd name="connsiteY14" fmla="*/ 60419 h 1115780"/>
                  <a:gd name="connsiteX15" fmla="*/ 381997 w 399488"/>
                  <a:gd name="connsiteY15" fmla="*/ 159979 h 1115780"/>
                  <a:gd name="connsiteX16" fmla="*/ 357304 w 399488"/>
                  <a:gd name="connsiteY16" fmla="*/ 557102 h 111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488" h="1115780">
                    <a:moveTo>
                      <a:pt x="357304" y="557102"/>
                    </a:moveTo>
                    <a:cubicBezTo>
                      <a:pt x="325715" y="647074"/>
                      <a:pt x="334647" y="768503"/>
                      <a:pt x="341739" y="827477"/>
                    </a:cubicBezTo>
                    <a:cubicBezTo>
                      <a:pt x="344366" y="849280"/>
                      <a:pt x="346796" y="862546"/>
                      <a:pt x="346796" y="862546"/>
                    </a:cubicBezTo>
                    <a:cubicBezTo>
                      <a:pt x="346796" y="862546"/>
                      <a:pt x="299578" y="970118"/>
                      <a:pt x="295637" y="974190"/>
                    </a:cubicBezTo>
                    <a:cubicBezTo>
                      <a:pt x="291697" y="978262"/>
                      <a:pt x="156674" y="1060681"/>
                      <a:pt x="156674" y="1060681"/>
                    </a:cubicBezTo>
                    <a:lnTo>
                      <a:pt x="62302" y="1115781"/>
                    </a:lnTo>
                    <a:cubicBezTo>
                      <a:pt x="62302" y="1115781"/>
                      <a:pt x="-33449" y="1073816"/>
                      <a:pt x="12456" y="1059367"/>
                    </a:cubicBezTo>
                    <a:cubicBezTo>
                      <a:pt x="21847" y="1055624"/>
                      <a:pt x="30254" y="1049845"/>
                      <a:pt x="37215" y="1042489"/>
                    </a:cubicBezTo>
                    <a:cubicBezTo>
                      <a:pt x="83186" y="998817"/>
                      <a:pt x="140912" y="890260"/>
                      <a:pt x="140912" y="890260"/>
                    </a:cubicBezTo>
                    <a:cubicBezTo>
                      <a:pt x="140912" y="890260"/>
                      <a:pt x="144853" y="835161"/>
                      <a:pt x="159301" y="808957"/>
                    </a:cubicBezTo>
                    <a:cubicBezTo>
                      <a:pt x="173749" y="782754"/>
                      <a:pt x="168495" y="507388"/>
                      <a:pt x="168495" y="507388"/>
                    </a:cubicBezTo>
                    <a:lnTo>
                      <a:pt x="169611" y="58514"/>
                    </a:lnTo>
                    <a:lnTo>
                      <a:pt x="169611" y="0"/>
                    </a:lnTo>
                    <a:lnTo>
                      <a:pt x="349226" y="1314"/>
                    </a:lnTo>
                    <a:cubicBezTo>
                      <a:pt x="350343" y="21147"/>
                      <a:pt x="352969" y="40914"/>
                      <a:pt x="356976" y="60419"/>
                    </a:cubicBezTo>
                    <a:cubicBezTo>
                      <a:pt x="363411" y="94043"/>
                      <a:pt x="371752" y="127274"/>
                      <a:pt x="381997" y="159979"/>
                    </a:cubicBezTo>
                    <a:cubicBezTo>
                      <a:pt x="413651" y="262363"/>
                      <a:pt x="400517" y="433835"/>
                      <a:pt x="357304" y="557102"/>
                    </a:cubicBez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C39AFDF-5F2E-45CF-9D71-0475A2DB1F26}"/>
                  </a:ext>
                </a:extLst>
              </p:cNvPr>
              <p:cNvSpPr/>
              <p:nvPr/>
            </p:nvSpPr>
            <p:spPr>
              <a:xfrm>
                <a:off x="6760213" y="4463535"/>
                <a:ext cx="346796" cy="288172"/>
              </a:xfrm>
              <a:custGeom>
                <a:avLst/>
                <a:gdLst>
                  <a:gd name="connsiteX0" fmla="*/ 346796 w 346796"/>
                  <a:gd name="connsiteY0" fmla="*/ 34938 h 288172"/>
                  <a:gd name="connsiteX1" fmla="*/ 295637 w 346796"/>
                  <a:gd name="connsiteY1" fmla="*/ 146582 h 288172"/>
                  <a:gd name="connsiteX2" fmla="*/ 156674 w 346796"/>
                  <a:gd name="connsiteY2" fmla="*/ 233073 h 288172"/>
                  <a:gd name="connsiteX3" fmla="*/ 62302 w 346796"/>
                  <a:gd name="connsiteY3" fmla="*/ 288172 h 288172"/>
                  <a:gd name="connsiteX4" fmla="*/ 12456 w 346796"/>
                  <a:gd name="connsiteY4" fmla="*/ 231759 h 288172"/>
                  <a:gd name="connsiteX5" fmla="*/ 37215 w 346796"/>
                  <a:gd name="connsiteY5" fmla="*/ 214881 h 288172"/>
                  <a:gd name="connsiteX6" fmla="*/ 41287 w 346796"/>
                  <a:gd name="connsiteY6" fmla="*/ 243580 h 288172"/>
                  <a:gd name="connsiteX7" fmla="*/ 72744 w 346796"/>
                  <a:gd name="connsiteY7" fmla="*/ 242267 h 288172"/>
                  <a:gd name="connsiteX8" fmla="*/ 342002 w 346796"/>
                  <a:gd name="connsiteY8" fmla="*/ 0 h 288172"/>
                  <a:gd name="connsiteX9" fmla="*/ 346796 w 346796"/>
                  <a:gd name="connsiteY9" fmla="*/ 34938 h 288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6796" h="288172">
                    <a:moveTo>
                      <a:pt x="346796" y="34938"/>
                    </a:moveTo>
                    <a:cubicBezTo>
                      <a:pt x="346796" y="34938"/>
                      <a:pt x="299578" y="142510"/>
                      <a:pt x="295637" y="146582"/>
                    </a:cubicBezTo>
                    <a:cubicBezTo>
                      <a:pt x="291697" y="150653"/>
                      <a:pt x="156674" y="233073"/>
                      <a:pt x="156674" y="233073"/>
                    </a:cubicBezTo>
                    <a:lnTo>
                      <a:pt x="62302" y="288172"/>
                    </a:lnTo>
                    <a:cubicBezTo>
                      <a:pt x="62302" y="288172"/>
                      <a:pt x="-33449" y="246207"/>
                      <a:pt x="12456" y="231759"/>
                    </a:cubicBezTo>
                    <a:cubicBezTo>
                      <a:pt x="21847" y="228016"/>
                      <a:pt x="30254" y="222236"/>
                      <a:pt x="37215" y="214881"/>
                    </a:cubicBezTo>
                    <a:lnTo>
                      <a:pt x="41287" y="243580"/>
                    </a:lnTo>
                    <a:lnTo>
                      <a:pt x="72744" y="242267"/>
                    </a:lnTo>
                    <a:lnTo>
                      <a:pt x="342002" y="0"/>
                    </a:lnTo>
                    <a:cubicBezTo>
                      <a:pt x="344366" y="21672"/>
                      <a:pt x="346796" y="34938"/>
                      <a:pt x="346796" y="3493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03BBFA90-80B9-474B-91DB-D8E99B8781A5}"/>
                  </a:ext>
                </a:extLst>
              </p:cNvPr>
              <p:cNvSpPr/>
              <p:nvPr/>
            </p:nvSpPr>
            <p:spPr>
              <a:xfrm>
                <a:off x="6593394" y="4469642"/>
                <a:ext cx="555879" cy="317885"/>
              </a:xfrm>
              <a:custGeom>
                <a:avLst/>
                <a:gdLst>
                  <a:gd name="connsiteX0" fmla="*/ 510331 w 555879"/>
                  <a:gd name="connsiteY0" fmla="*/ 0 h 317885"/>
                  <a:gd name="connsiteX1" fmla="*/ 239563 w 555879"/>
                  <a:gd name="connsiteY1" fmla="*/ 243909 h 317885"/>
                  <a:gd name="connsiteX2" fmla="*/ 208105 w 555879"/>
                  <a:gd name="connsiteY2" fmla="*/ 245222 h 317885"/>
                  <a:gd name="connsiteX3" fmla="*/ 201538 w 555879"/>
                  <a:gd name="connsiteY3" fmla="*/ 199251 h 317885"/>
                  <a:gd name="connsiteX4" fmla="*/ 24222 w 555879"/>
                  <a:gd name="connsiteY4" fmla="*/ 266106 h 317885"/>
                  <a:gd name="connsiteX5" fmla="*/ 59619 w 555879"/>
                  <a:gd name="connsiteY5" fmla="*/ 317265 h 317885"/>
                  <a:gd name="connsiteX6" fmla="*/ 307402 w 555879"/>
                  <a:gd name="connsiteY6" fmla="*/ 313325 h 317885"/>
                  <a:gd name="connsiteX7" fmla="*/ 485704 w 555879"/>
                  <a:gd name="connsiteY7" fmla="*/ 181979 h 317885"/>
                  <a:gd name="connsiteX8" fmla="*/ 485704 w 555879"/>
                  <a:gd name="connsiteY8" fmla="*/ 296053 h 317885"/>
                  <a:gd name="connsiteX9" fmla="*/ 510660 w 555879"/>
                  <a:gd name="connsiteY9" fmla="*/ 296053 h 317885"/>
                  <a:gd name="connsiteX10" fmla="*/ 510660 w 555879"/>
                  <a:gd name="connsiteY10" fmla="*/ 180928 h 317885"/>
                  <a:gd name="connsiteX11" fmla="*/ 554923 w 555879"/>
                  <a:gd name="connsiteY11" fmla="*/ 112629 h 317885"/>
                  <a:gd name="connsiteX12" fmla="*/ 525961 w 555879"/>
                  <a:gd name="connsiteY12" fmla="*/ 35923 h 317885"/>
                  <a:gd name="connsiteX13" fmla="*/ 510331 w 555879"/>
                  <a:gd name="connsiteY13" fmla="*/ 0 h 31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55879" h="317885">
                    <a:moveTo>
                      <a:pt x="510331" y="0"/>
                    </a:moveTo>
                    <a:lnTo>
                      <a:pt x="239563" y="243909"/>
                    </a:lnTo>
                    <a:lnTo>
                      <a:pt x="208105" y="245222"/>
                    </a:lnTo>
                    <a:lnTo>
                      <a:pt x="201538" y="199251"/>
                    </a:lnTo>
                    <a:cubicBezTo>
                      <a:pt x="201538" y="199251"/>
                      <a:pt x="146504" y="270046"/>
                      <a:pt x="24222" y="266106"/>
                    </a:cubicBezTo>
                    <a:cubicBezTo>
                      <a:pt x="24222" y="266106"/>
                      <a:pt x="-49201" y="314638"/>
                      <a:pt x="59619" y="317265"/>
                    </a:cubicBezTo>
                    <a:cubicBezTo>
                      <a:pt x="168439" y="319892"/>
                      <a:pt x="307402" y="313325"/>
                      <a:pt x="307402" y="313325"/>
                    </a:cubicBezTo>
                    <a:cubicBezTo>
                      <a:pt x="307402" y="313325"/>
                      <a:pt x="404467" y="162278"/>
                      <a:pt x="485704" y="181979"/>
                    </a:cubicBezTo>
                    <a:lnTo>
                      <a:pt x="485704" y="296053"/>
                    </a:lnTo>
                    <a:lnTo>
                      <a:pt x="510660" y="296053"/>
                    </a:lnTo>
                    <a:lnTo>
                      <a:pt x="510660" y="180928"/>
                    </a:lnTo>
                    <a:cubicBezTo>
                      <a:pt x="534105" y="165167"/>
                      <a:pt x="550063" y="140474"/>
                      <a:pt x="554923" y="112629"/>
                    </a:cubicBezTo>
                    <a:cubicBezTo>
                      <a:pt x="559323" y="83733"/>
                      <a:pt x="548356" y="54706"/>
                      <a:pt x="525961" y="35923"/>
                    </a:cubicBezTo>
                    <a:cubicBezTo>
                      <a:pt x="516045" y="26597"/>
                      <a:pt x="510397" y="13594"/>
                      <a:pt x="510331" y="0"/>
                    </a:cubicBezTo>
                    <a:close/>
                  </a:path>
                </a:pathLst>
              </a:custGeom>
              <a:solidFill>
                <a:srgbClr val="1D2366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AFB304D-3F7D-4D47-AB46-389F76D060FC}"/>
                  </a:ext>
                </a:extLst>
              </p:cNvPr>
              <p:cNvSpPr/>
              <p:nvPr/>
            </p:nvSpPr>
            <p:spPr>
              <a:xfrm>
                <a:off x="7496417" y="3631035"/>
                <a:ext cx="320858" cy="1107471"/>
              </a:xfrm>
              <a:custGeom>
                <a:avLst/>
                <a:gdLst>
                  <a:gd name="connsiteX0" fmla="*/ 243875 w 320858"/>
                  <a:gd name="connsiteY0" fmla="*/ 702271 h 1107471"/>
                  <a:gd name="connsiteX1" fmla="*/ 247881 w 320858"/>
                  <a:gd name="connsiteY1" fmla="*/ 818643 h 1107471"/>
                  <a:gd name="connsiteX2" fmla="*/ 247881 w 320858"/>
                  <a:gd name="connsiteY2" fmla="*/ 819037 h 1107471"/>
                  <a:gd name="connsiteX3" fmla="*/ 279272 w 320858"/>
                  <a:gd name="connsiteY3" fmla="*/ 895677 h 1107471"/>
                  <a:gd name="connsiteX4" fmla="*/ 280323 w 320858"/>
                  <a:gd name="connsiteY4" fmla="*/ 901588 h 1107471"/>
                  <a:gd name="connsiteX5" fmla="*/ 157121 w 320858"/>
                  <a:gd name="connsiteY5" fmla="*/ 1081203 h 1107471"/>
                  <a:gd name="connsiteX6" fmla="*/ 90266 w 320858"/>
                  <a:gd name="connsiteY6" fmla="*/ 1107472 h 1107471"/>
                  <a:gd name="connsiteX7" fmla="*/ 2396 w 320858"/>
                  <a:gd name="connsiteY7" fmla="*/ 1060253 h 1107471"/>
                  <a:gd name="connsiteX8" fmla="*/ 23805 w 320858"/>
                  <a:gd name="connsiteY8" fmla="*/ 1025184 h 1107471"/>
                  <a:gd name="connsiteX9" fmla="*/ 86326 w 320858"/>
                  <a:gd name="connsiteY9" fmla="*/ 863563 h 1107471"/>
                  <a:gd name="connsiteX10" fmla="*/ 86326 w 320858"/>
                  <a:gd name="connsiteY10" fmla="*/ 862709 h 1107471"/>
                  <a:gd name="connsiteX11" fmla="*/ 102875 w 320858"/>
                  <a:gd name="connsiteY11" fmla="*/ 733334 h 1107471"/>
                  <a:gd name="connsiteX12" fmla="*/ 92827 w 320858"/>
                  <a:gd name="connsiteY12" fmla="*/ 466308 h 1107471"/>
                  <a:gd name="connsiteX13" fmla="*/ 67872 w 320858"/>
                  <a:gd name="connsiteY13" fmla="*/ 183127 h 1107471"/>
                  <a:gd name="connsiteX14" fmla="*/ 52570 w 320858"/>
                  <a:gd name="connsiteY14" fmla="*/ 101431 h 1107471"/>
                  <a:gd name="connsiteX15" fmla="*/ 48236 w 320858"/>
                  <a:gd name="connsiteY15" fmla="*/ 41537 h 1107471"/>
                  <a:gd name="connsiteX16" fmla="*/ 248800 w 320858"/>
                  <a:gd name="connsiteY16" fmla="*/ 49418 h 1107471"/>
                  <a:gd name="connsiteX17" fmla="*/ 275923 w 320858"/>
                  <a:gd name="connsiteY17" fmla="*/ 78839 h 1107471"/>
                  <a:gd name="connsiteX18" fmla="*/ 293392 w 320858"/>
                  <a:gd name="connsiteY18" fmla="*/ 487324 h 1107471"/>
                  <a:gd name="connsiteX19" fmla="*/ 243875 w 320858"/>
                  <a:gd name="connsiteY19" fmla="*/ 702271 h 1107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20858" h="1107471">
                    <a:moveTo>
                      <a:pt x="243875" y="702271"/>
                    </a:moveTo>
                    <a:cubicBezTo>
                      <a:pt x="226406" y="764660"/>
                      <a:pt x="235928" y="799795"/>
                      <a:pt x="247881" y="818643"/>
                    </a:cubicBezTo>
                    <a:lnTo>
                      <a:pt x="247881" y="819037"/>
                    </a:lnTo>
                    <a:cubicBezTo>
                      <a:pt x="263183" y="842285"/>
                      <a:pt x="273887" y="868357"/>
                      <a:pt x="279272" y="895677"/>
                    </a:cubicBezTo>
                    <a:lnTo>
                      <a:pt x="280323" y="901588"/>
                    </a:lnTo>
                    <a:lnTo>
                      <a:pt x="157121" y="1081203"/>
                    </a:lnTo>
                    <a:lnTo>
                      <a:pt x="90266" y="1107472"/>
                    </a:lnTo>
                    <a:cubicBezTo>
                      <a:pt x="90266" y="1107472"/>
                      <a:pt x="-17240" y="1070760"/>
                      <a:pt x="2396" y="1060253"/>
                    </a:cubicBezTo>
                    <a:cubicBezTo>
                      <a:pt x="7322" y="1057692"/>
                      <a:pt x="15005" y="1044032"/>
                      <a:pt x="23805" y="1025184"/>
                    </a:cubicBezTo>
                    <a:cubicBezTo>
                      <a:pt x="50075" y="968377"/>
                      <a:pt x="86326" y="863563"/>
                      <a:pt x="86326" y="863563"/>
                    </a:cubicBezTo>
                    <a:lnTo>
                      <a:pt x="86326" y="862709"/>
                    </a:lnTo>
                    <a:cubicBezTo>
                      <a:pt x="90135" y="819431"/>
                      <a:pt x="96177" y="776284"/>
                      <a:pt x="102875" y="733334"/>
                    </a:cubicBezTo>
                    <a:cubicBezTo>
                      <a:pt x="114894" y="656037"/>
                      <a:pt x="92827" y="466308"/>
                      <a:pt x="92827" y="466308"/>
                    </a:cubicBezTo>
                    <a:cubicBezTo>
                      <a:pt x="92827" y="466308"/>
                      <a:pt x="84947" y="235600"/>
                      <a:pt x="67872" y="183127"/>
                    </a:cubicBezTo>
                    <a:cubicBezTo>
                      <a:pt x="60188" y="156464"/>
                      <a:pt x="55066" y="129079"/>
                      <a:pt x="52570" y="101431"/>
                    </a:cubicBezTo>
                    <a:cubicBezTo>
                      <a:pt x="49024" y="68594"/>
                      <a:pt x="48236" y="41537"/>
                      <a:pt x="48236" y="41537"/>
                    </a:cubicBezTo>
                    <a:cubicBezTo>
                      <a:pt x="48236" y="41537"/>
                      <a:pt x="119031" y="-56972"/>
                      <a:pt x="248800" y="49418"/>
                    </a:cubicBezTo>
                    <a:cubicBezTo>
                      <a:pt x="259177" y="57889"/>
                      <a:pt x="268305" y="67806"/>
                      <a:pt x="275923" y="78839"/>
                    </a:cubicBezTo>
                    <a:cubicBezTo>
                      <a:pt x="365566" y="206376"/>
                      <a:pt x="293392" y="487324"/>
                      <a:pt x="293392" y="487324"/>
                    </a:cubicBezTo>
                    <a:cubicBezTo>
                      <a:pt x="293392" y="487324"/>
                      <a:pt x="275332" y="589511"/>
                      <a:pt x="243875" y="702271"/>
                    </a:cubicBez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4DE82AB0-C579-49E1-B9B3-20CAF3F5CEFB}"/>
                  </a:ext>
                </a:extLst>
              </p:cNvPr>
              <p:cNvSpPr/>
              <p:nvPr/>
            </p:nvSpPr>
            <p:spPr>
              <a:xfrm>
                <a:off x="7496614" y="4448102"/>
                <a:ext cx="280323" cy="290404"/>
              </a:xfrm>
              <a:custGeom>
                <a:avLst/>
                <a:gdLst>
                  <a:gd name="connsiteX0" fmla="*/ 280323 w 280323"/>
                  <a:gd name="connsiteY0" fmla="*/ 84521 h 290404"/>
                  <a:gd name="connsiteX1" fmla="*/ 157121 w 280323"/>
                  <a:gd name="connsiteY1" fmla="*/ 264136 h 290404"/>
                  <a:gd name="connsiteX2" fmla="*/ 90266 w 280323"/>
                  <a:gd name="connsiteY2" fmla="*/ 290405 h 290404"/>
                  <a:gd name="connsiteX3" fmla="*/ 2396 w 280323"/>
                  <a:gd name="connsiteY3" fmla="*/ 243186 h 290404"/>
                  <a:gd name="connsiteX4" fmla="*/ 23805 w 280323"/>
                  <a:gd name="connsiteY4" fmla="*/ 208117 h 290404"/>
                  <a:gd name="connsiteX5" fmla="*/ 92893 w 280323"/>
                  <a:gd name="connsiteY5" fmla="*/ 251067 h 290404"/>
                  <a:gd name="connsiteX6" fmla="*/ 150554 w 280323"/>
                  <a:gd name="connsiteY6" fmla="*/ 241873 h 290404"/>
                  <a:gd name="connsiteX7" fmla="*/ 243678 w 280323"/>
                  <a:gd name="connsiteY7" fmla="*/ 83273 h 290404"/>
                  <a:gd name="connsiteX8" fmla="*/ 246305 w 280323"/>
                  <a:gd name="connsiteY8" fmla="*/ 15039 h 290404"/>
                  <a:gd name="connsiteX9" fmla="*/ 246305 w 280323"/>
                  <a:gd name="connsiteY9" fmla="*/ 0 h 290404"/>
                  <a:gd name="connsiteX10" fmla="*/ 247684 w 280323"/>
                  <a:gd name="connsiteY10" fmla="*/ 1642 h 290404"/>
                  <a:gd name="connsiteX11" fmla="*/ 247684 w 280323"/>
                  <a:gd name="connsiteY11" fmla="*/ 2036 h 290404"/>
                  <a:gd name="connsiteX12" fmla="*/ 279075 w 280323"/>
                  <a:gd name="connsiteY12" fmla="*/ 78676 h 290404"/>
                  <a:gd name="connsiteX13" fmla="*/ 280323 w 280323"/>
                  <a:gd name="connsiteY13" fmla="*/ 84521 h 29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0323" h="290404">
                    <a:moveTo>
                      <a:pt x="280323" y="84521"/>
                    </a:moveTo>
                    <a:lnTo>
                      <a:pt x="157121" y="264136"/>
                    </a:lnTo>
                    <a:lnTo>
                      <a:pt x="90266" y="290405"/>
                    </a:lnTo>
                    <a:cubicBezTo>
                      <a:pt x="90266" y="290405"/>
                      <a:pt x="-17240" y="253694"/>
                      <a:pt x="2396" y="243186"/>
                    </a:cubicBezTo>
                    <a:cubicBezTo>
                      <a:pt x="7322" y="240625"/>
                      <a:pt x="15005" y="226965"/>
                      <a:pt x="23805" y="208117"/>
                    </a:cubicBezTo>
                    <a:cubicBezTo>
                      <a:pt x="69317" y="207723"/>
                      <a:pt x="92893" y="251067"/>
                      <a:pt x="92893" y="251067"/>
                    </a:cubicBezTo>
                    <a:lnTo>
                      <a:pt x="150554" y="241873"/>
                    </a:lnTo>
                    <a:cubicBezTo>
                      <a:pt x="150554" y="241873"/>
                      <a:pt x="226603" y="92401"/>
                      <a:pt x="243678" y="83273"/>
                    </a:cubicBezTo>
                    <a:cubicBezTo>
                      <a:pt x="260753" y="74145"/>
                      <a:pt x="246305" y="15039"/>
                      <a:pt x="246305" y="15039"/>
                    </a:cubicBezTo>
                    <a:lnTo>
                      <a:pt x="246305" y="0"/>
                    </a:lnTo>
                    <a:cubicBezTo>
                      <a:pt x="246764" y="525"/>
                      <a:pt x="247158" y="1117"/>
                      <a:pt x="247684" y="1642"/>
                    </a:cubicBezTo>
                    <a:lnTo>
                      <a:pt x="247684" y="2036"/>
                    </a:lnTo>
                    <a:cubicBezTo>
                      <a:pt x="262986" y="25284"/>
                      <a:pt x="273690" y="51356"/>
                      <a:pt x="279075" y="78676"/>
                    </a:cubicBezTo>
                    <a:lnTo>
                      <a:pt x="280323" y="84521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7435D52-16F7-44E2-8B8C-601B582B81F6}"/>
                  </a:ext>
                </a:extLst>
              </p:cNvPr>
              <p:cNvSpPr/>
              <p:nvPr/>
            </p:nvSpPr>
            <p:spPr>
              <a:xfrm>
                <a:off x="7407984" y="4451911"/>
                <a:ext cx="378387" cy="336865"/>
              </a:xfrm>
              <a:custGeom>
                <a:avLst/>
                <a:gdLst>
                  <a:gd name="connsiteX0" fmla="*/ 185463 w 378387"/>
                  <a:gd name="connsiteY0" fmla="*/ 251133 h 336865"/>
                  <a:gd name="connsiteX1" fmla="*/ 89712 w 378387"/>
                  <a:gd name="connsiteY1" fmla="*/ 213108 h 336865"/>
                  <a:gd name="connsiteX2" fmla="*/ 18917 w 378387"/>
                  <a:gd name="connsiteY2" fmla="*/ 297038 h 336865"/>
                  <a:gd name="connsiteX3" fmla="*/ 75330 w 378387"/>
                  <a:gd name="connsiteY3" fmla="*/ 333749 h 336865"/>
                  <a:gd name="connsiteX4" fmla="*/ 275895 w 378387"/>
                  <a:gd name="connsiteY4" fmla="*/ 307480 h 336865"/>
                  <a:gd name="connsiteX5" fmla="*/ 281148 w 378387"/>
                  <a:gd name="connsiteY5" fmla="*/ 233992 h 336865"/>
                  <a:gd name="connsiteX6" fmla="*/ 362451 w 378387"/>
                  <a:gd name="connsiteY6" fmla="*/ 130426 h 336865"/>
                  <a:gd name="connsiteX7" fmla="*/ 338809 w 378387"/>
                  <a:gd name="connsiteY7" fmla="*/ 0 h 336865"/>
                  <a:gd name="connsiteX8" fmla="*/ 338809 w 378387"/>
                  <a:gd name="connsiteY8" fmla="*/ 15039 h 336865"/>
                  <a:gd name="connsiteX9" fmla="*/ 336182 w 378387"/>
                  <a:gd name="connsiteY9" fmla="*/ 83273 h 336865"/>
                  <a:gd name="connsiteX10" fmla="*/ 243321 w 378387"/>
                  <a:gd name="connsiteY10" fmla="*/ 241939 h 336865"/>
                  <a:gd name="connsiteX11" fmla="*/ 185463 w 378387"/>
                  <a:gd name="connsiteY11" fmla="*/ 251133 h 336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8387" h="336865">
                    <a:moveTo>
                      <a:pt x="185463" y="251133"/>
                    </a:moveTo>
                    <a:cubicBezTo>
                      <a:pt x="185463" y="251133"/>
                      <a:pt x="152627" y="190845"/>
                      <a:pt x="89712" y="213108"/>
                    </a:cubicBezTo>
                    <a:cubicBezTo>
                      <a:pt x="89712" y="213108"/>
                      <a:pt x="54315" y="285348"/>
                      <a:pt x="18917" y="297038"/>
                    </a:cubicBezTo>
                    <a:cubicBezTo>
                      <a:pt x="-16481" y="308728"/>
                      <a:pt x="-4659" y="348131"/>
                      <a:pt x="75330" y="333749"/>
                    </a:cubicBezTo>
                    <a:cubicBezTo>
                      <a:pt x="155319" y="319367"/>
                      <a:pt x="275895" y="307480"/>
                      <a:pt x="275895" y="307480"/>
                    </a:cubicBezTo>
                    <a:lnTo>
                      <a:pt x="281148" y="233992"/>
                    </a:lnTo>
                    <a:lnTo>
                      <a:pt x="362451" y="130426"/>
                    </a:lnTo>
                    <a:cubicBezTo>
                      <a:pt x="362451" y="130426"/>
                      <a:pt x="410918" y="86491"/>
                      <a:pt x="338809" y="0"/>
                    </a:cubicBezTo>
                    <a:lnTo>
                      <a:pt x="338809" y="15039"/>
                    </a:lnTo>
                    <a:cubicBezTo>
                      <a:pt x="338809" y="15039"/>
                      <a:pt x="353257" y="74145"/>
                      <a:pt x="336182" y="83273"/>
                    </a:cubicBezTo>
                    <a:cubicBezTo>
                      <a:pt x="319107" y="92402"/>
                      <a:pt x="243321" y="241939"/>
                      <a:pt x="243321" y="241939"/>
                    </a:cubicBezTo>
                    <a:lnTo>
                      <a:pt x="185463" y="251133"/>
                    </a:lnTo>
                    <a:close/>
                  </a:path>
                </a:pathLst>
              </a:custGeom>
              <a:solidFill>
                <a:srgbClr val="1D2366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85D76AA6-4618-4D50-82B4-15E13FD07ACA}"/>
                  </a:ext>
                </a:extLst>
              </p:cNvPr>
              <p:cNvSpPr/>
              <p:nvPr/>
            </p:nvSpPr>
            <p:spPr>
              <a:xfrm>
                <a:off x="6929824" y="3635795"/>
                <a:ext cx="187561" cy="60419"/>
              </a:xfrm>
              <a:custGeom>
                <a:avLst/>
                <a:gdLst>
                  <a:gd name="connsiteX0" fmla="*/ 179812 w 187561"/>
                  <a:gd name="connsiteY0" fmla="*/ 1314 h 60419"/>
                  <a:gd name="connsiteX1" fmla="*/ 187561 w 187561"/>
                  <a:gd name="connsiteY1" fmla="*/ 60419 h 60419"/>
                  <a:gd name="connsiteX2" fmla="*/ 0 w 187561"/>
                  <a:gd name="connsiteY2" fmla="*/ 58514 h 60419"/>
                  <a:gd name="connsiteX3" fmla="*/ 0 w 187561"/>
                  <a:gd name="connsiteY3" fmla="*/ 0 h 60419"/>
                  <a:gd name="connsiteX4" fmla="*/ 179812 w 187561"/>
                  <a:gd name="connsiteY4" fmla="*/ 1314 h 60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561" h="60419">
                    <a:moveTo>
                      <a:pt x="179812" y="1314"/>
                    </a:moveTo>
                    <a:cubicBezTo>
                      <a:pt x="180928" y="21147"/>
                      <a:pt x="183555" y="40914"/>
                      <a:pt x="187561" y="60419"/>
                    </a:cubicBezTo>
                    <a:cubicBezTo>
                      <a:pt x="113614" y="49583"/>
                      <a:pt x="44986" y="54968"/>
                      <a:pt x="0" y="58514"/>
                    </a:cubicBezTo>
                    <a:lnTo>
                      <a:pt x="0" y="0"/>
                    </a:lnTo>
                    <a:lnTo>
                      <a:pt x="179812" y="131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3E43EA5-5B16-4B45-BB00-7D80F0399B03}"/>
                  </a:ext>
                </a:extLst>
              </p:cNvPr>
              <p:cNvSpPr/>
              <p:nvPr/>
            </p:nvSpPr>
            <p:spPr>
              <a:xfrm>
                <a:off x="7544915" y="3630969"/>
                <a:ext cx="234714" cy="101430"/>
              </a:xfrm>
              <a:custGeom>
                <a:avLst/>
                <a:gdLst>
                  <a:gd name="connsiteX0" fmla="*/ 234714 w 234714"/>
                  <a:gd name="connsiteY0" fmla="*/ 95257 h 101430"/>
                  <a:gd name="connsiteX1" fmla="*/ 4334 w 234714"/>
                  <a:gd name="connsiteY1" fmla="*/ 101431 h 101430"/>
                  <a:gd name="connsiteX2" fmla="*/ 0 w 234714"/>
                  <a:gd name="connsiteY2" fmla="*/ 41537 h 101430"/>
                  <a:gd name="connsiteX3" fmla="*/ 200565 w 234714"/>
                  <a:gd name="connsiteY3" fmla="*/ 49418 h 101430"/>
                  <a:gd name="connsiteX4" fmla="*/ 227687 w 234714"/>
                  <a:gd name="connsiteY4" fmla="*/ 78839 h 101430"/>
                  <a:gd name="connsiteX5" fmla="*/ 234714 w 234714"/>
                  <a:gd name="connsiteY5" fmla="*/ 95257 h 10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714" h="101430">
                    <a:moveTo>
                      <a:pt x="234714" y="95257"/>
                    </a:moveTo>
                    <a:cubicBezTo>
                      <a:pt x="234714" y="95257"/>
                      <a:pt x="129638" y="100380"/>
                      <a:pt x="4334" y="101431"/>
                    </a:cubicBezTo>
                    <a:cubicBezTo>
                      <a:pt x="788" y="68594"/>
                      <a:pt x="0" y="41537"/>
                      <a:pt x="0" y="41537"/>
                    </a:cubicBezTo>
                    <a:cubicBezTo>
                      <a:pt x="0" y="41537"/>
                      <a:pt x="70795" y="-56972"/>
                      <a:pt x="200565" y="49418"/>
                    </a:cubicBezTo>
                    <a:cubicBezTo>
                      <a:pt x="210941" y="57890"/>
                      <a:pt x="220069" y="67806"/>
                      <a:pt x="227687" y="78839"/>
                    </a:cubicBezTo>
                    <a:cubicBezTo>
                      <a:pt x="229723" y="84421"/>
                      <a:pt x="232088" y="89938"/>
                      <a:pt x="234714" y="9525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C468DD5C-31FF-4331-B384-B363514920D8}"/>
                  </a:ext>
                </a:extLst>
              </p:cNvPr>
              <p:cNvSpPr/>
              <p:nvPr/>
            </p:nvSpPr>
            <p:spPr>
              <a:xfrm>
                <a:off x="6869208" y="2480611"/>
                <a:ext cx="910421" cy="1240070"/>
              </a:xfrm>
              <a:custGeom>
                <a:avLst/>
                <a:gdLst>
                  <a:gd name="connsiteX0" fmla="*/ 910422 w 910421"/>
                  <a:gd name="connsiteY0" fmla="*/ 1233794 h 1240070"/>
                  <a:gd name="connsiteX1" fmla="*/ 309910 w 910421"/>
                  <a:gd name="connsiteY1" fmla="*/ 1216719 h 1240070"/>
                  <a:gd name="connsiteX2" fmla="*/ 9654 w 910421"/>
                  <a:gd name="connsiteY2" fmla="*/ 1202337 h 1240070"/>
                  <a:gd name="connsiteX3" fmla="*/ 24102 w 910421"/>
                  <a:gd name="connsiteY3" fmla="*/ 1014841 h 1240070"/>
                  <a:gd name="connsiteX4" fmla="*/ 143364 w 910421"/>
                  <a:gd name="connsiteY4" fmla="*/ 621461 h 1240070"/>
                  <a:gd name="connsiteX5" fmla="*/ 240428 w 910421"/>
                  <a:gd name="connsiteY5" fmla="*/ 115387 h 1240070"/>
                  <a:gd name="connsiteX6" fmla="*/ 342681 w 910421"/>
                  <a:gd name="connsiteY6" fmla="*/ 87213 h 1240070"/>
                  <a:gd name="connsiteX7" fmla="*/ 349905 w 910421"/>
                  <a:gd name="connsiteY7" fmla="*/ 85178 h 1240070"/>
                  <a:gd name="connsiteX8" fmla="*/ 528075 w 910421"/>
                  <a:gd name="connsiteY8" fmla="*/ 36054 h 1240070"/>
                  <a:gd name="connsiteX9" fmla="*/ 658632 w 910421"/>
                  <a:gd name="connsiteY9" fmla="*/ 0 h 1240070"/>
                  <a:gd name="connsiteX10" fmla="*/ 895973 w 910421"/>
                  <a:gd name="connsiteY10" fmla="*/ 1088263 h 1240070"/>
                  <a:gd name="connsiteX11" fmla="*/ 892164 w 910421"/>
                  <a:gd name="connsiteY11" fmla="*/ 1176199 h 1240070"/>
                  <a:gd name="connsiteX12" fmla="*/ 910422 w 910421"/>
                  <a:gd name="connsiteY12" fmla="*/ 1233794 h 1240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10421" h="1240070">
                    <a:moveTo>
                      <a:pt x="910422" y="1233794"/>
                    </a:moveTo>
                    <a:cubicBezTo>
                      <a:pt x="910422" y="1233794"/>
                      <a:pt x="450187" y="1256057"/>
                      <a:pt x="309910" y="1216719"/>
                    </a:cubicBezTo>
                    <a:cubicBezTo>
                      <a:pt x="169633" y="1177381"/>
                      <a:pt x="30604" y="1211466"/>
                      <a:pt x="9654" y="1202337"/>
                    </a:cubicBezTo>
                    <a:cubicBezTo>
                      <a:pt x="-11296" y="1193209"/>
                      <a:pt x="5714" y="1050239"/>
                      <a:pt x="24102" y="1014841"/>
                    </a:cubicBezTo>
                    <a:cubicBezTo>
                      <a:pt x="42490" y="979444"/>
                      <a:pt x="143364" y="621461"/>
                      <a:pt x="143364" y="621461"/>
                    </a:cubicBezTo>
                    <a:lnTo>
                      <a:pt x="240428" y="115387"/>
                    </a:lnTo>
                    <a:lnTo>
                      <a:pt x="342681" y="87213"/>
                    </a:lnTo>
                    <a:lnTo>
                      <a:pt x="349905" y="85178"/>
                    </a:lnTo>
                    <a:lnTo>
                      <a:pt x="528075" y="36054"/>
                    </a:lnTo>
                    <a:lnTo>
                      <a:pt x="658632" y="0"/>
                    </a:lnTo>
                    <a:cubicBezTo>
                      <a:pt x="658632" y="0"/>
                      <a:pt x="918237" y="1013528"/>
                      <a:pt x="895973" y="1088263"/>
                    </a:cubicBezTo>
                    <a:cubicBezTo>
                      <a:pt x="887896" y="1116897"/>
                      <a:pt x="886582" y="1146975"/>
                      <a:pt x="892164" y="1176199"/>
                    </a:cubicBezTo>
                    <a:cubicBezTo>
                      <a:pt x="895579" y="1196164"/>
                      <a:pt x="901687" y="1215537"/>
                      <a:pt x="910422" y="1233794"/>
                    </a:cubicBezTo>
                    <a:close/>
                  </a:path>
                </a:pathLst>
              </a:custGeom>
              <a:solidFill>
                <a:srgbClr val="1D2366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6FEF1B5-6E74-4B4B-AE77-E1F88E66B01F}"/>
                  </a:ext>
                </a:extLst>
              </p:cNvPr>
              <p:cNvSpPr/>
              <p:nvPr/>
            </p:nvSpPr>
            <p:spPr>
              <a:xfrm>
                <a:off x="6722911" y="2249903"/>
                <a:ext cx="141437" cy="179253"/>
              </a:xfrm>
              <a:custGeom>
                <a:avLst/>
                <a:gdLst>
                  <a:gd name="connsiteX0" fmla="*/ 48379 w 141437"/>
                  <a:gd name="connsiteY0" fmla="*/ 0 h 179253"/>
                  <a:gd name="connsiteX1" fmla="*/ 26050 w 141437"/>
                  <a:gd name="connsiteY1" fmla="*/ 153412 h 179253"/>
                  <a:gd name="connsiteX2" fmla="*/ 141437 w 141437"/>
                  <a:gd name="connsiteY2" fmla="*/ 158665 h 179253"/>
                  <a:gd name="connsiteX3" fmla="*/ 48379 w 141437"/>
                  <a:gd name="connsiteY3" fmla="*/ 0 h 17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437" h="179253">
                    <a:moveTo>
                      <a:pt x="48379" y="0"/>
                    </a:moveTo>
                    <a:cubicBezTo>
                      <a:pt x="48379" y="0"/>
                      <a:pt x="-43563" y="98509"/>
                      <a:pt x="26050" y="153412"/>
                    </a:cubicBezTo>
                    <a:cubicBezTo>
                      <a:pt x="95663" y="208314"/>
                      <a:pt x="141437" y="158665"/>
                      <a:pt x="141437" y="158665"/>
                    </a:cubicBezTo>
                    <a:lnTo>
                      <a:pt x="48379" y="0"/>
                    </a:lnTo>
                    <a:close/>
                  </a:path>
                </a:pathLst>
              </a:custGeom>
              <a:solidFill>
                <a:srgbClr val="C7DAF5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BC85A98-BA6C-4FAC-A8A7-C83A6D173CB9}"/>
                  </a:ext>
                </a:extLst>
              </p:cNvPr>
              <p:cNvSpPr/>
              <p:nvPr/>
            </p:nvSpPr>
            <p:spPr>
              <a:xfrm>
                <a:off x="6722911" y="2249903"/>
                <a:ext cx="141437" cy="179253"/>
              </a:xfrm>
              <a:custGeom>
                <a:avLst/>
                <a:gdLst>
                  <a:gd name="connsiteX0" fmla="*/ 48379 w 141437"/>
                  <a:gd name="connsiteY0" fmla="*/ 0 h 179253"/>
                  <a:gd name="connsiteX1" fmla="*/ 26050 w 141437"/>
                  <a:gd name="connsiteY1" fmla="*/ 153412 h 179253"/>
                  <a:gd name="connsiteX2" fmla="*/ 141437 w 141437"/>
                  <a:gd name="connsiteY2" fmla="*/ 158665 h 179253"/>
                  <a:gd name="connsiteX3" fmla="*/ 48379 w 141437"/>
                  <a:gd name="connsiteY3" fmla="*/ 0 h 17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437" h="179253">
                    <a:moveTo>
                      <a:pt x="48379" y="0"/>
                    </a:moveTo>
                    <a:cubicBezTo>
                      <a:pt x="48379" y="0"/>
                      <a:pt x="-43563" y="98509"/>
                      <a:pt x="26050" y="153412"/>
                    </a:cubicBezTo>
                    <a:cubicBezTo>
                      <a:pt x="95663" y="208314"/>
                      <a:pt x="141437" y="158665"/>
                      <a:pt x="141437" y="158665"/>
                    </a:cubicBezTo>
                    <a:lnTo>
                      <a:pt x="48379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68B1637B-76D6-436B-B51D-FB948FF9BEE0}"/>
                  </a:ext>
                </a:extLst>
              </p:cNvPr>
              <p:cNvSpPr/>
              <p:nvPr/>
            </p:nvSpPr>
            <p:spPr>
              <a:xfrm>
                <a:off x="7317424" y="1422676"/>
                <a:ext cx="196689" cy="333579"/>
              </a:xfrm>
              <a:custGeom>
                <a:avLst/>
                <a:gdLst>
                  <a:gd name="connsiteX0" fmla="*/ 196690 w 196689"/>
                  <a:gd name="connsiteY0" fmla="*/ 179562 h 333579"/>
                  <a:gd name="connsiteX1" fmla="*/ 169698 w 196689"/>
                  <a:gd name="connsiteY1" fmla="*/ 204911 h 333579"/>
                  <a:gd name="connsiteX2" fmla="*/ 82025 w 196689"/>
                  <a:gd name="connsiteY2" fmla="*/ 284572 h 333579"/>
                  <a:gd name="connsiteX3" fmla="*/ 17732 w 196689"/>
                  <a:gd name="connsiteY3" fmla="*/ 325092 h 333579"/>
                  <a:gd name="connsiteX4" fmla="*/ 21606 w 196689"/>
                  <a:gd name="connsiteY4" fmla="*/ 224876 h 333579"/>
                  <a:gd name="connsiteX5" fmla="*/ 20293 w 196689"/>
                  <a:gd name="connsiteY5" fmla="*/ 217455 h 333579"/>
                  <a:gd name="connsiteX6" fmla="*/ 0 w 196689"/>
                  <a:gd name="connsiteY6" fmla="*/ 136283 h 333579"/>
                  <a:gd name="connsiteX7" fmla="*/ 105470 w 196689"/>
                  <a:gd name="connsiteY7" fmla="*/ 13935 h 333579"/>
                  <a:gd name="connsiteX8" fmla="*/ 129835 w 196689"/>
                  <a:gd name="connsiteY8" fmla="*/ 4544 h 333579"/>
                  <a:gd name="connsiteX9" fmla="*/ 151113 w 196689"/>
                  <a:gd name="connsiteY9" fmla="*/ 72712 h 333579"/>
                  <a:gd name="connsiteX10" fmla="*/ 152164 w 196689"/>
                  <a:gd name="connsiteY10" fmla="*/ 75405 h 333579"/>
                  <a:gd name="connsiteX11" fmla="*/ 175937 w 196689"/>
                  <a:gd name="connsiteY11" fmla="*/ 132803 h 333579"/>
                  <a:gd name="connsiteX12" fmla="*/ 196690 w 196689"/>
                  <a:gd name="connsiteY12" fmla="*/ 179562 h 33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6689" h="333579">
                    <a:moveTo>
                      <a:pt x="196690" y="179562"/>
                    </a:moveTo>
                    <a:cubicBezTo>
                      <a:pt x="196690" y="179562"/>
                      <a:pt x="185920" y="189807"/>
                      <a:pt x="169698" y="204911"/>
                    </a:cubicBezTo>
                    <a:cubicBezTo>
                      <a:pt x="146582" y="226518"/>
                      <a:pt x="112366" y="258106"/>
                      <a:pt x="82025" y="284572"/>
                    </a:cubicBezTo>
                    <a:cubicBezTo>
                      <a:pt x="39995" y="321152"/>
                      <a:pt x="5319" y="348012"/>
                      <a:pt x="17732" y="325092"/>
                    </a:cubicBezTo>
                    <a:cubicBezTo>
                      <a:pt x="30144" y="302173"/>
                      <a:pt x="27780" y="262244"/>
                      <a:pt x="21606" y="224876"/>
                    </a:cubicBezTo>
                    <a:cubicBezTo>
                      <a:pt x="21147" y="222380"/>
                      <a:pt x="20753" y="219885"/>
                      <a:pt x="20293" y="217455"/>
                    </a:cubicBezTo>
                    <a:cubicBezTo>
                      <a:pt x="15170" y="190004"/>
                      <a:pt x="8406" y="162881"/>
                      <a:pt x="0" y="136283"/>
                    </a:cubicBezTo>
                    <a:cubicBezTo>
                      <a:pt x="0" y="136283"/>
                      <a:pt x="67906" y="48544"/>
                      <a:pt x="105470" y="13935"/>
                    </a:cubicBezTo>
                    <a:cubicBezTo>
                      <a:pt x="119459" y="800"/>
                      <a:pt x="129244" y="-4585"/>
                      <a:pt x="129835" y="4544"/>
                    </a:cubicBezTo>
                    <a:cubicBezTo>
                      <a:pt x="130492" y="16825"/>
                      <a:pt x="139686" y="43947"/>
                      <a:pt x="151113" y="72712"/>
                    </a:cubicBezTo>
                    <a:cubicBezTo>
                      <a:pt x="151441" y="73631"/>
                      <a:pt x="151770" y="74485"/>
                      <a:pt x="152164" y="75405"/>
                    </a:cubicBezTo>
                    <a:cubicBezTo>
                      <a:pt x="159782" y="95106"/>
                      <a:pt x="168385" y="115334"/>
                      <a:pt x="175937" y="132803"/>
                    </a:cubicBezTo>
                    <a:cubicBezTo>
                      <a:pt x="187496" y="159597"/>
                      <a:pt x="196690" y="179562"/>
                      <a:pt x="196690" y="179562"/>
                    </a:cubicBez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8067AD1-2A56-4974-8656-C40B045A9FB8}"/>
                  </a:ext>
                </a:extLst>
              </p:cNvPr>
              <p:cNvSpPr/>
              <p:nvPr/>
            </p:nvSpPr>
            <p:spPr>
              <a:xfrm>
                <a:off x="7317424" y="1422754"/>
                <a:ext cx="152163" cy="224798"/>
              </a:xfrm>
              <a:custGeom>
                <a:avLst/>
                <a:gdLst>
                  <a:gd name="connsiteX0" fmla="*/ 152164 w 152163"/>
                  <a:gd name="connsiteY0" fmla="*/ 75327 h 224798"/>
                  <a:gd name="connsiteX1" fmla="*/ 21606 w 152163"/>
                  <a:gd name="connsiteY1" fmla="*/ 224799 h 224798"/>
                  <a:gd name="connsiteX2" fmla="*/ 0 w 152163"/>
                  <a:gd name="connsiteY2" fmla="*/ 136206 h 224798"/>
                  <a:gd name="connsiteX3" fmla="*/ 129835 w 152163"/>
                  <a:gd name="connsiteY3" fmla="*/ 4467 h 224798"/>
                  <a:gd name="connsiteX4" fmla="*/ 152164 w 152163"/>
                  <a:gd name="connsiteY4" fmla="*/ 75327 h 224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163" h="224798">
                    <a:moveTo>
                      <a:pt x="152164" y="75327"/>
                    </a:moveTo>
                    <a:cubicBezTo>
                      <a:pt x="139161" y="145203"/>
                      <a:pt x="89118" y="202536"/>
                      <a:pt x="21606" y="224799"/>
                    </a:cubicBezTo>
                    <a:cubicBezTo>
                      <a:pt x="16352" y="194852"/>
                      <a:pt x="9194" y="165233"/>
                      <a:pt x="0" y="136206"/>
                    </a:cubicBezTo>
                    <a:cubicBezTo>
                      <a:pt x="0" y="136206"/>
                      <a:pt x="127865" y="-28961"/>
                      <a:pt x="129835" y="4467"/>
                    </a:cubicBezTo>
                    <a:cubicBezTo>
                      <a:pt x="130295" y="17141"/>
                      <a:pt x="140277" y="45249"/>
                      <a:pt x="152164" y="75327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1B8A5C7-78D6-4934-96BF-270D99F10BA6}"/>
                  </a:ext>
                </a:extLst>
              </p:cNvPr>
              <p:cNvSpPr/>
              <p:nvPr/>
            </p:nvSpPr>
            <p:spPr>
              <a:xfrm>
                <a:off x="7080411" y="1668370"/>
                <a:ext cx="356012" cy="906349"/>
              </a:xfrm>
              <a:custGeom>
                <a:avLst/>
                <a:gdLst>
                  <a:gd name="connsiteX0" fmla="*/ 245879 w 356012"/>
                  <a:gd name="connsiteY0" fmla="*/ 23314 h 906349"/>
                  <a:gd name="connsiteX1" fmla="*/ 262428 w 356012"/>
                  <a:gd name="connsiteY1" fmla="*/ 0 h 906349"/>
                  <a:gd name="connsiteX2" fmla="*/ 313719 w 356012"/>
                  <a:gd name="connsiteY2" fmla="*/ 37368 h 906349"/>
                  <a:gd name="connsiteX3" fmla="*/ 356012 w 356012"/>
                  <a:gd name="connsiteY3" fmla="*/ 259276 h 906349"/>
                  <a:gd name="connsiteX4" fmla="*/ 312734 w 356012"/>
                  <a:gd name="connsiteY4" fmla="*/ 906350 h 906349"/>
                  <a:gd name="connsiteX5" fmla="*/ 0 w 356012"/>
                  <a:gd name="connsiteY5" fmla="*/ 887633 h 906349"/>
                  <a:gd name="connsiteX6" fmla="*/ 8866 w 356012"/>
                  <a:gd name="connsiteY6" fmla="*/ 574965 h 906349"/>
                  <a:gd name="connsiteX7" fmla="*/ 44263 w 356012"/>
                  <a:gd name="connsiteY7" fmla="*/ 417350 h 906349"/>
                  <a:gd name="connsiteX8" fmla="*/ 131805 w 356012"/>
                  <a:gd name="connsiteY8" fmla="*/ 188218 h 906349"/>
                  <a:gd name="connsiteX9" fmla="*/ 183884 w 356012"/>
                  <a:gd name="connsiteY9" fmla="*/ 112497 h 906349"/>
                  <a:gd name="connsiteX10" fmla="*/ 245879 w 356012"/>
                  <a:gd name="connsiteY10" fmla="*/ 23314 h 906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6012" h="906349">
                    <a:moveTo>
                      <a:pt x="245879" y="23314"/>
                    </a:moveTo>
                    <a:lnTo>
                      <a:pt x="262428" y="0"/>
                    </a:lnTo>
                    <a:cubicBezTo>
                      <a:pt x="262428" y="0"/>
                      <a:pt x="273396" y="66855"/>
                      <a:pt x="313719" y="37368"/>
                    </a:cubicBezTo>
                    <a:cubicBezTo>
                      <a:pt x="354042" y="7881"/>
                      <a:pt x="356012" y="259276"/>
                      <a:pt x="356012" y="259276"/>
                    </a:cubicBezTo>
                    <a:lnTo>
                      <a:pt x="312734" y="906350"/>
                    </a:lnTo>
                    <a:lnTo>
                      <a:pt x="0" y="887633"/>
                    </a:lnTo>
                    <a:lnTo>
                      <a:pt x="8866" y="574965"/>
                    </a:lnTo>
                    <a:lnTo>
                      <a:pt x="44263" y="417350"/>
                    </a:lnTo>
                    <a:lnTo>
                      <a:pt x="131805" y="188218"/>
                    </a:lnTo>
                    <a:lnTo>
                      <a:pt x="183884" y="112497"/>
                    </a:lnTo>
                    <a:lnTo>
                      <a:pt x="245879" y="23314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959D621-FE4D-4658-80C3-7531781D1516}"/>
                  </a:ext>
                </a:extLst>
              </p:cNvPr>
              <p:cNvSpPr/>
              <p:nvPr/>
            </p:nvSpPr>
            <p:spPr>
              <a:xfrm>
                <a:off x="7080608" y="1672048"/>
                <a:ext cx="355815" cy="906678"/>
              </a:xfrm>
              <a:custGeom>
                <a:avLst/>
                <a:gdLst>
                  <a:gd name="connsiteX0" fmla="*/ 355815 w 355815"/>
                  <a:gd name="connsiteY0" fmla="*/ 259604 h 906678"/>
                  <a:gd name="connsiteX1" fmla="*/ 316411 w 355815"/>
                  <a:gd name="connsiteY1" fmla="*/ 844683 h 906678"/>
                  <a:gd name="connsiteX2" fmla="*/ 312274 w 355815"/>
                  <a:gd name="connsiteY2" fmla="*/ 906678 h 906678"/>
                  <a:gd name="connsiteX3" fmla="*/ 137913 w 355815"/>
                  <a:gd name="connsiteY3" fmla="*/ 896236 h 906678"/>
                  <a:gd name="connsiteX4" fmla="*/ 131346 w 355815"/>
                  <a:gd name="connsiteY4" fmla="*/ 895842 h 906678"/>
                  <a:gd name="connsiteX5" fmla="*/ 0 w 355815"/>
                  <a:gd name="connsiteY5" fmla="*/ 887962 h 906678"/>
                  <a:gd name="connsiteX6" fmla="*/ 8866 w 355815"/>
                  <a:gd name="connsiteY6" fmla="*/ 575228 h 906678"/>
                  <a:gd name="connsiteX7" fmla="*/ 44263 w 355815"/>
                  <a:gd name="connsiteY7" fmla="*/ 417613 h 906678"/>
                  <a:gd name="connsiteX8" fmla="*/ 131805 w 355815"/>
                  <a:gd name="connsiteY8" fmla="*/ 188481 h 906678"/>
                  <a:gd name="connsiteX9" fmla="*/ 183884 w 355815"/>
                  <a:gd name="connsiteY9" fmla="*/ 112760 h 906678"/>
                  <a:gd name="connsiteX10" fmla="*/ 245879 w 355815"/>
                  <a:gd name="connsiteY10" fmla="*/ 23248 h 906678"/>
                  <a:gd name="connsiteX11" fmla="*/ 262428 w 355815"/>
                  <a:gd name="connsiteY11" fmla="*/ 0 h 906678"/>
                  <a:gd name="connsiteX12" fmla="*/ 313719 w 355815"/>
                  <a:gd name="connsiteY12" fmla="*/ 37368 h 906678"/>
                  <a:gd name="connsiteX13" fmla="*/ 314573 w 355815"/>
                  <a:gd name="connsiteY13" fmla="*/ 36777 h 906678"/>
                  <a:gd name="connsiteX14" fmla="*/ 314573 w 355815"/>
                  <a:gd name="connsiteY14" fmla="*/ 36777 h 906678"/>
                  <a:gd name="connsiteX15" fmla="*/ 355815 w 355815"/>
                  <a:gd name="connsiteY15" fmla="*/ 259604 h 906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5815" h="906678">
                    <a:moveTo>
                      <a:pt x="355815" y="259604"/>
                    </a:moveTo>
                    <a:lnTo>
                      <a:pt x="316411" y="844683"/>
                    </a:lnTo>
                    <a:lnTo>
                      <a:pt x="312274" y="906678"/>
                    </a:lnTo>
                    <a:lnTo>
                      <a:pt x="137913" y="896236"/>
                    </a:lnTo>
                    <a:lnTo>
                      <a:pt x="131346" y="895842"/>
                    </a:lnTo>
                    <a:lnTo>
                      <a:pt x="0" y="887962"/>
                    </a:lnTo>
                    <a:lnTo>
                      <a:pt x="8866" y="575228"/>
                    </a:lnTo>
                    <a:lnTo>
                      <a:pt x="44263" y="417613"/>
                    </a:lnTo>
                    <a:lnTo>
                      <a:pt x="131805" y="188481"/>
                    </a:lnTo>
                    <a:lnTo>
                      <a:pt x="183884" y="112760"/>
                    </a:lnTo>
                    <a:lnTo>
                      <a:pt x="245879" y="23248"/>
                    </a:lnTo>
                    <a:lnTo>
                      <a:pt x="262428" y="0"/>
                    </a:lnTo>
                    <a:cubicBezTo>
                      <a:pt x="262428" y="0"/>
                      <a:pt x="273396" y="66855"/>
                      <a:pt x="313719" y="37368"/>
                    </a:cubicBezTo>
                    <a:lnTo>
                      <a:pt x="314573" y="36777"/>
                    </a:lnTo>
                    <a:lnTo>
                      <a:pt x="314573" y="36777"/>
                    </a:lnTo>
                    <a:cubicBezTo>
                      <a:pt x="353976" y="11821"/>
                      <a:pt x="355815" y="259604"/>
                      <a:pt x="355815" y="259604"/>
                    </a:cubicBezTo>
                    <a:close/>
                  </a:path>
                </a:pathLst>
              </a:custGeom>
              <a:solidFill>
                <a:srgbClr val="1D2366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8697655-C6BE-4098-8BA9-6D90F47D1C6F}"/>
                  </a:ext>
                </a:extLst>
              </p:cNvPr>
              <p:cNvSpPr/>
              <p:nvPr/>
            </p:nvSpPr>
            <p:spPr>
              <a:xfrm>
                <a:off x="6724005" y="2034890"/>
                <a:ext cx="459190" cy="394890"/>
              </a:xfrm>
              <a:custGeom>
                <a:avLst/>
                <a:gdLst>
                  <a:gd name="connsiteX0" fmla="*/ 405267 w 459190"/>
                  <a:gd name="connsiteY0" fmla="*/ 0 h 394890"/>
                  <a:gd name="connsiteX1" fmla="*/ 358048 w 459190"/>
                  <a:gd name="connsiteY1" fmla="*/ 27517 h 394890"/>
                  <a:gd name="connsiteX2" fmla="*/ 326591 w 459190"/>
                  <a:gd name="connsiteY2" fmla="*/ 145728 h 394890"/>
                  <a:gd name="connsiteX3" fmla="*/ 291193 w 459190"/>
                  <a:gd name="connsiteY3" fmla="*/ 148355 h 394890"/>
                  <a:gd name="connsiteX4" fmla="*/ 238655 w 459190"/>
                  <a:gd name="connsiteY4" fmla="*/ 189006 h 394890"/>
                  <a:gd name="connsiteX5" fmla="*/ 0 w 459190"/>
                  <a:gd name="connsiteY5" fmla="*/ 199514 h 394890"/>
                  <a:gd name="connsiteX6" fmla="*/ 85375 w 459190"/>
                  <a:gd name="connsiteY6" fmla="*/ 394890 h 394890"/>
                  <a:gd name="connsiteX7" fmla="*/ 457739 w 459190"/>
                  <a:gd name="connsiteY7" fmla="*/ 338477 h 394890"/>
                  <a:gd name="connsiteX8" fmla="*/ 405267 w 459190"/>
                  <a:gd name="connsiteY8" fmla="*/ 0 h 39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0" h="394890">
                    <a:moveTo>
                      <a:pt x="405267" y="0"/>
                    </a:moveTo>
                    <a:cubicBezTo>
                      <a:pt x="405267" y="0"/>
                      <a:pt x="389571" y="32836"/>
                      <a:pt x="358048" y="27517"/>
                    </a:cubicBezTo>
                    <a:cubicBezTo>
                      <a:pt x="326525" y="22197"/>
                      <a:pt x="326591" y="145728"/>
                      <a:pt x="326591" y="145728"/>
                    </a:cubicBezTo>
                    <a:cubicBezTo>
                      <a:pt x="326591" y="145728"/>
                      <a:pt x="305641" y="165430"/>
                      <a:pt x="291193" y="148355"/>
                    </a:cubicBezTo>
                    <a:cubicBezTo>
                      <a:pt x="276745" y="131280"/>
                      <a:pt x="238655" y="189006"/>
                      <a:pt x="238655" y="189006"/>
                    </a:cubicBezTo>
                    <a:lnTo>
                      <a:pt x="0" y="199514"/>
                    </a:lnTo>
                    <a:cubicBezTo>
                      <a:pt x="0" y="199514"/>
                      <a:pt x="106193" y="248046"/>
                      <a:pt x="85375" y="394890"/>
                    </a:cubicBezTo>
                    <a:cubicBezTo>
                      <a:pt x="85375" y="394890"/>
                      <a:pt x="445918" y="372562"/>
                      <a:pt x="457739" y="338477"/>
                    </a:cubicBezTo>
                    <a:cubicBezTo>
                      <a:pt x="469560" y="304393"/>
                      <a:pt x="405267" y="0"/>
                      <a:pt x="40526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848E500-191F-42AE-B6BB-A2D500873BAF}"/>
                  </a:ext>
                </a:extLst>
              </p:cNvPr>
              <p:cNvSpPr/>
              <p:nvPr/>
            </p:nvSpPr>
            <p:spPr>
              <a:xfrm>
                <a:off x="6724005" y="2034890"/>
                <a:ext cx="459190" cy="394890"/>
              </a:xfrm>
              <a:custGeom>
                <a:avLst/>
                <a:gdLst>
                  <a:gd name="connsiteX0" fmla="*/ 405267 w 459190"/>
                  <a:gd name="connsiteY0" fmla="*/ 0 h 394890"/>
                  <a:gd name="connsiteX1" fmla="*/ 358048 w 459190"/>
                  <a:gd name="connsiteY1" fmla="*/ 27517 h 394890"/>
                  <a:gd name="connsiteX2" fmla="*/ 326591 w 459190"/>
                  <a:gd name="connsiteY2" fmla="*/ 145728 h 394890"/>
                  <a:gd name="connsiteX3" fmla="*/ 291193 w 459190"/>
                  <a:gd name="connsiteY3" fmla="*/ 148355 h 394890"/>
                  <a:gd name="connsiteX4" fmla="*/ 238655 w 459190"/>
                  <a:gd name="connsiteY4" fmla="*/ 189006 h 394890"/>
                  <a:gd name="connsiteX5" fmla="*/ 0 w 459190"/>
                  <a:gd name="connsiteY5" fmla="*/ 199514 h 394890"/>
                  <a:gd name="connsiteX6" fmla="*/ 85375 w 459190"/>
                  <a:gd name="connsiteY6" fmla="*/ 394890 h 394890"/>
                  <a:gd name="connsiteX7" fmla="*/ 457739 w 459190"/>
                  <a:gd name="connsiteY7" fmla="*/ 338477 h 394890"/>
                  <a:gd name="connsiteX8" fmla="*/ 405267 w 459190"/>
                  <a:gd name="connsiteY8" fmla="*/ 0 h 394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9190" h="394890">
                    <a:moveTo>
                      <a:pt x="405267" y="0"/>
                    </a:moveTo>
                    <a:cubicBezTo>
                      <a:pt x="405267" y="0"/>
                      <a:pt x="389571" y="32836"/>
                      <a:pt x="358048" y="27517"/>
                    </a:cubicBezTo>
                    <a:cubicBezTo>
                      <a:pt x="326525" y="22197"/>
                      <a:pt x="326591" y="145728"/>
                      <a:pt x="326591" y="145728"/>
                    </a:cubicBezTo>
                    <a:cubicBezTo>
                      <a:pt x="326591" y="145728"/>
                      <a:pt x="305641" y="165430"/>
                      <a:pt x="291193" y="148355"/>
                    </a:cubicBezTo>
                    <a:cubicBezTo>
                      <a:pt x="276745" y="131280"/>
                      <a:pt x="238655" y="189006"/>
                      <a:pt x="238655" y="189006"/>
                    </a:cubicBezTo>
                    <a:lnTo>
                      <a:pt x="0" y="199514"/>
                    </a:lnTo>
                    <a:cubicBezTo>
                      <a:pt x="0" y="199514"/>
                      <a:pt x="106193" y="248046"/>
                      <a:pt x="85375" y="394890"/>
                    </a:cubicBezTo>
                    <a:cubicBezTo>
                      <a:pt x="85375" y="394890"/>
                      <a:pt x="445918" y="372562"/>
                      <a:pt x="457739" y="338477"/>
                    </a:cubicBezTo>
                    <a:cubicBezTo>
                      <a:pt x="469560" y="304393"/>
                      <a:pt x="405267" y="0"/>
                      <a:pt x="405267" y="0"/>
                    </a:cubicBezTo>
                    <a:close/>
                  </a:path>
                </a:pathLst>
              </a:custGeom>
              <a:solidFill>
                <a:srgbClr val="000000">
                  <a:alpha val="3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31C9934-C073-4E97-B6DF-0919E67D05D0}"/>
                  </a:ext>
                </a:extLst>
              </p:cNvPr>
              <p:cNvSpPr/>
              <p:nvPr/>
            </p:nvSpPr>
            <p:spPr>
              <a:xfrm>
                <a:off x="6435702" y="2311570"/>
                <a:ext cx="580809" cy="162540"/>
              </a:xfrm>
              <a:custGeom>
                <a:avLst/>
                <a:gdLst>
                  <a:gd name="connsiteX0" fmla="*/ 0 w 580809"/>
                  <a:gd name="connsiteY0" fmla="*/ 0 h 162540"/>
                  <a:gd name="connsiteX1" fmla="*/ 62915 w 580809"/>
                  <a:gd name="connsiteY1" fmla="*/ 53720 h 162540"/>
                  <a:gd name="connsiteX2" fmla="*/ 580810 w 580809"/>
                  <a:gd name="connsiteY2" fmla="*/ 162540 h 162540"/>
                  <a:gd name="connsiteX3" fmla="*/ 516582 w 580809"/>
                  <a:gd name="connsiteY3" fmla="*/ 96999 h 162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0809" h="162540">
                    <a:moveTo>
                      <a:pt x="0" y="0"/>
                    </a:moveTo>
                    <a:lnTo>
                      <a:pt x="62915" y="53720"/>
                    </a:lnTo>
                    <a:lnTo>
                      <a:pt x="580810" y="162540"/>
                    </a:lnTo>
                    <a:lnTo>
                      <a:pt x="516582" y="96999"/>
                    </a:lnTo>
                    <a:close/>
                  </a:path>
                </a:pathLst>
              </a:custGeom>
              <a:solidFill>
                <a:srgbClr val="FFFF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2EC0F32-6E52-45F9-A958-FDD27829239D}"/>
                  </a:ext>
                </a:extLst>
              </p:cNvPr>
              <p:cNvSpPr/>
              <p:nvPr/>
            </p:nvSpPr>
            <p:spPr>
              <a:xfrm>
                <a:off x="6952350" y="1650967"/>
                <a:ext cx="392095" cy="1603531"/>
              </a:xfrm>
              <a:custGeom>
                <a:avLst/>
                <a:gdLst>
                  <a:gd name="connsiteX0" fmla="*/ 374926 w 392095"/>
                  <a:gd name="connsiteY0" fmla="*/ 61404 h 1603531"/>
                  <a:gd name="connsiteX1" fmla="*/ 321140 w 392095"/>
                  <a:gd name="connsiteY1" fmla="*/ 200499 h 1603531"/>
                  <a:gd name="connsiteX2" fmla="*/ 289683 w 392095"/>
                  <a:gd name="connsiteY2" fmla="*/ 292441 h 1603531"/>
                  <a:gd name="connsiteX3" fmla="*/ 239180 w 392095"/>
                  <a:gd name="connsiteY3" fmla="*/ 549418 h 1603531"/>
                  <a:gd name="connsiteX4" fmla="*/ 231365 w 392095"/>
                  <a:gd name="connsiteY4" fmla="*/ 742168 h 1603531"/>
                  <a:gd name="connsiteX5" fmla="*/ 167728 w 392095"/>
                  <a:gd name="connsiteY5" fmla="*/ 1121034 h 1603531"/>
                  <a:gd name="connsiteX6" fmla="*/ 94372 w 392095"/>
                  <a:gd name="connsiteY6" fmla="*/ 1433111 h 1603531"/>
                  <a:gd name="connsiteX7" fmla="*/ 0 w 392095"/>
                  <a:gd name="connsiteY7" fmla="*/ 1603532 h 1603531"/>
                  <a:gd name="connsiteX8" fmla="*/ 127077 w 392095"/>
                  <a:gd name="connsiteY8" fmla="*/ 1051881 h 1603531"/>
                  <a:gd name="connsiteX9" fmla="*/ 162540 w 392095"/>
                  <a:gd name="connsiteY9" fmla="*/ 389768 h 1603531"/>
                  <a:gd name="connsiteX10" fmla="*/ 172982 w 392095"/>
                  <a:gd name="connsiteY10" fmla="*/ 273067 h 1603531"/>
                  <a:gd name="connsiteX11" fmla="*/ 284626 w 392095"/>
                  <a:gd name="connsiteY11" fmla="*/ 145859 h 1603531"/>
                  <a:gd name="connsiteX12" fmla="*/ 387207 w 392095"/>
                  <a:gd name="connsiteY12" fmla="*/ 0 h 1603531"/>
                  <a:gd name="connsiteX13" fmla="*/ 374926 w 392095"/>
                  <a:gd name="connsiteY13" fmla="*/ 61404 h 1603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2095" h="1603531">
                    <a:moveTo>
                      <a:pt x="374926" y="61404"/>
                    </a:moveTo>
                    <a:cubicBezTo>
                      <a:pt x="366323" y="74539"/>
                      <a:pt x="341695" y="141787"/>
                      <a:pt x="321140" y="200499"/>
                    </a:cubicBezTo>
                    <a:cubicBezTo>
                      <a:pt x="303999" y="249425"/>
                      <a:pt x="289683" y="292441"/>
                      <a:pt x="289683" y="292441"/>
                    </a:cubicBezTo>
                    <a:cubicBezTo>
                      <a:pt x="289683" y="292441"/>
                      <a:pt x="256255" y="510080"/>
                      <a:pt x="239180" y="549418"/>
                    </a:cubicBezTo>
                    <a:cubicBezTo>
                      <a:pt x="222105" y="588756"/>
                      <a:pt x="231365" y="742168"/>
                      <a:pt x="231365" y="742168"/>
                    </a:cubicBezTo>
                    <a:lnTo>
                      <a:pt x="167728" y="1121034"/>
                    </a:lnTo>
                    <a:cubicBezTo>
                      <a:pt x="167728" y="1121034"/>
                      <a:pt x="138898" y="1316411"/>
                      <a:pt x="94372" y="1433111"/>
                    </a:cubicBezTo>
                    <a:cubicBezTo>
                      <a:pt x="50437" y="1547973"/>
                      <a:pt x="1510" y="1601824"/>
                      <a:pt x="0" y="1603532"/>
                    </a:cubicBezTo>
                    <a:cubicBezTo>
                      <a:pt x="19702" y="1576869"/>
                      <a:pt x="127077" y="1051881"/>
                      <a:pt x="127077" y="1051881"/>
                    </a:cubicBezTo>
                    <a:lnTo>
                      <a:pt x="162540" y="389768"/>
                    </a:lnTo>
                    <a:cubicBezTo>
                      <a:pt x="162540" y="389768"/>
                      <a:pt x="167728" y="326853"/>
                      <a:pt x="172982" y="273067"/>
                    </a:cubicBezTo>
                    <a:cubicBezTo>
                      <a:pt x="178236" y="219281"/>
                      <a:pt x="284626" y="145859"/>
                      <a:pt x="284626" y="145859"/>
                    </a:cubicBezTo>
                    <a:lnTo>
                      <a:pt x="387207" y="0"/>
                    </a:lnTo>
                    <a:cubicBezTo>
                      <a:pt x="397517" y="13791"/>
                      <a:pt x="390622" y="37828"/>
                      <a:pt x="374926" y="614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F008A09-9AC1-4511-901D-567D00730A36}"/>
                  </a:ext>
                </a:extLst>
              </p:cNvPr>
              <p:cNvSpPr/>
              <p:nvPr/>
            </p:nvSpPr>
            <p:spPr>
              <a:xfrm>
                <a:off x="6821817" y="2418056"/>
                <a:ext cx="245853" cy="145237"/>
              </a:xfrm>
              <a:custGeom>
                <a:avLst/>
                <a:gdLst>
                  <a:gd name="connsiteX0" fmla="*/ 237973 w 245853"/>
                  <a:gd name="connsiteY0" fmla="*/ 145237 h 145237"/>
                  <a:gd name="connsiteX1" fmla="*/ 13766 w 245853"/>
                  <a:gd name="connsiteY1" fmla="*/ 50800 h 145237"/>
                  <a:gd name="connsiteX2" fmla="*/ 182874 w 245853"/>
                  <a:gd name="connsiteY2" fmla="*/ 15731 h 145237"/>
                  <a:gd name="connsiteX3" fmla="*/ 245854 w 245853"/>
                  <a:gd name="connsiteY3" fmla="*/ 30179 h 145237"/>
                  <a:gd name="connsiteX4" fmla="*/ 237973 w 245853"/>
                  <a:gd name="connsiteY4" fmla="*/ 145237 h 145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853" h="145237">
                    <a:moveTo>
                      <a:pt x="237973" y="145237"/>
                    </a:moveTo>
                    <a:cubicBezTo>
                      <a:pt x="237973" y="145237"/>
                      <a:pt x="86926" y="138670"/>
                      <a:pt x="13766" y="50800"/>
                    </a:cubicBezTo>
                    <a:cubicBezTo>
                      <a:pt x="-59393" y="-37070"/>
                      <a:pt x="182874" y="15731"/>
                      <a:pt x="182874" y="15731"/>
                    </a:cubicBezTo>
                    <a:lnTo>
                      <a:pt x="245854" y="30179"/>
                    </a:lnTo>
                    <a:lnTo>
                      <a:pt x="237973" y="145237"/>
                    </a:ln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6314CE2-C933-4978-A0C7-334D5D06C303}"/>
                  </a:ext>
                </a:extLst>
              </p:cNvPr>
              <p:cNvSpPr/>
              <p:nvPr/>
            </p:nvSpPr>
            <p:spPr>
              <a:xfrm>
                <a:off x="7211888" y="1707670"/>
                <a:ext cx="554644" cy="1991105"/>
              </a:xfrm>
              <a:custGeom>
                <a:avLst/>
                <a:gdLst>
                  <a:gd name="connsiteX0" fmla="*/ 553293 w 554644"/>
                  <a:gd name="connsiteY0" fmla="*/ 1861270 h 1991105"/>
                  <a:gd name="connsiteX1" fmla="*/ 549484 w 554644"/>
                  <a:gd name="connsiteY1" fmla="*/ 1949206 h 1991105"/>
                  <a:gd name="connsiteX2" fmla="*/ 208445 w 554644"/>
                  <a:gd name="connsiteY2" fmla="*/ 1916369 h 1991105"/>
                  <a:gd name="connsiteX3" fmla="*/ 89118 w 554644"/>
                  <a:gd name="connsiteY3" fmla="*/ 1991105 h 1991105"/>
                  <a:gd name="connsiteX4" fmla="*/ 41965 w 554644"/>
                  <a:gd name="connsiteY4" fmla="*/ 1406617 h 1991105"/>
                  <a:gd name="connsiteX5" fmla="*/ 0 w 554644"/>
                  <a:gd name="connsiteY5" fmla="*/ 914925 h 1991105"/>
                  <a:gd name="connsiteX6" fmla="*/ 6567 w 554644"/>
                  <a:gd name="connsiteY6" fmla="*/ 860942 h 1991105"/>
                  <a:gd name="connsiteX7" fmla="*/ 6896 w 554644"/>
                  <a:gd name="connsiteY7" fmla="*/ 858513 h 1991105"/>
                  <a:gd name="connsiteX8" fmla="*/ 53392 w 554644"/>
                  <a:gd name="connsiteY8" fmla="*/ 575397 h 1991105"/>
                  <a:gd name="connsiteX9" fmla="*/ 4925 w 554644"/>
                  <a:gd name="connsiteY9" fmla="*/ 460010 h 1991105"/>
                  <a:gd name="connsiteX10" fmla="*/ 34150 w 554644"/>
                  <a:gd name="connsiteY10" fmla="*/ 210782 h 1991105"/>
                  <a:gd name="connsiteX11" fmla="*/ 37696 w 554644"/>
                  <a:gd name="connsiteY11" fmla="*/ 180704 h 1991105"/>
                  <a:gd name="connsiteX12" fmla="*/ 146516 w 554644"/>
                  <a:gd name="connsiteY12" fmla="*/ 65317 h 1991105"/>
                  <a:gd name="connsiteX13" fmla="*/ 182767 w 554644"/>
                  <a:gd name="connsiteY13" fmla="*/ 1811 h 1991105"/>
                  <a:gd name="connsiteX14" fmla="*/ 182767 w 554644"/>
                  <a:gd name="connsiteY14" fmla="*/ 1811 h 1991105"/>
                  <a:gd name="connsiteX15" fmla="*/ 224207 w 554644"/>
                  <a:gd name="connsiteY15" fmla="*/ 224311 h 1991105"/>
                  <a:gd name="connsiteX16" fmla="*/ 184803 w 554644"/>
                  <a:gd name="connsiteY16" fmla="*/ 809389 h 1991105"/>
                  <a:gd name="connsiteX17" fmla="*/ 315361 w 554644"/>
                  <a:gd name="connsiteY17" fmla="*/ 773335 h 1991105"/>
                  <a:gd name="connsiteX18" fmla="*/ 553293 w 554644"/>
                  <a:gd name="connsiteY18" fmla="*/ 1861270 h 1991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54644" h="1991105">
                    <a:moveTo>
                      <a:pt x="553293" y="1861270"/>
                    </a:moveTo>
                    <a:cubicBezTo>
                      <a:pt x="545215" y="1889903"/>
                      <a:pt x="543902" y="1919982"/>
                      <a:pt x="549484" y="1949206"/>
                    </a:cubicBezTo>
                    <a:cubicBezTo>
                      <a:pt x="384711" y="1960896"/>
                      <a:pt x="208445" y="1916369"/>
                      <a:pt x="208445" y="1916369"/>
                    </a:cubicBezTo>
                    <a:cubicBezTo>
                      <a:pt x="175609" y="1946579"/>
                      <a:pt x="89118" y="1991105"/>
                      <a:pt x="89118" y="1991105"/>
                    </a:cubicBezTo>
                    <a:lnTo>
                      <a:pt x="41965" y="1406617"/>
                    </a:lnTo>
                    <a:cubicBezTo>
                      <a:pt x="11821" y="1327810"/>
                      <a:pt x="0" y="914925"/>
                      <a:pt x="0" y="914925"/>
                    </a:cubicBezTo>
                    <a:cubicBezTo>
                      <a:pt x="0" y="914925"/>
                      <a:pt x="2693" y="893319"/>
                      <a:pt x="6567" y="860942"/>
                    </a:cubicBezTo>
                    <a:cubicBezTo>
                      <a:pt x="6567" y="860154"/>
                      <a:pt x="6567" y="859301"/>
                      <a:pt x="6896" y="858513"/>
                    </a:cubicBezTo>
                    <a:cubicBezTo>
                      <a:pt x="18651" y="768081"/>
                      <a:pt x="41965" y="598317"/>
                      <a:pt x="53392" y="575397"/>
                    </a:cubicBezTo>
                    <a:cubicBezTo>
                      <a:pt x="69153" y="543874"/>
                      <a:pt x="4925" y="460010"/>
                      <a:pt x="4925" y="460010"/>
                    </a:cubicBezTo>
                    <a:lnTo>
                      <a:pt x="34150" y="210782"/>
                    </a:lnTo>
                    <a:lnTo>
                      <a:pt x="37696" y="180704"/>
                    </a:lnTo>
                    <a:cubicBezTo>
                      <a:pt x="99297" y="153187"/>
                      <a:pt x="146516" y="65317"/>
                      <a:pt x="146516" y="65317"/>
                    </a:cubicBezTo>
                    <a:lnTo>
                      <a:pt x="182767" y="1811"/>
                    </a:lnTo>
                    <a:lnTo>
                      <a:pt x="182767" y="1811"/>
                    </a:lnTo>
                    <a:cubicBezTo>
                      <a:pt x="222171" y="-23473"/>
                      <a:pt x="224207" y="224311"/>
                      <a:pt x="224207" y="224311"/>
                    </a:cubicBezTo>
                    <a:lnTo>
                      <a:pt x="184803" y="809389"/>
                    </a:lnTo>
                    <a:lnTo>
                      <a:pt x="315361" y="773335"/>
                    </a:lnTo>
                    <a:cubicBezTo>
                      <a:pt x="315361" y="773335"/>
                      <a:pt x="575556" y="1786535"/>
                      <a:pt x="553293" y="186127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A5247752-9218-4A49-A6E6-62B1DBC21E62}"/>
                  </a:ext>
                </a:extLst>
              </p:cNvPr>
              <p:cNvSpPr/>
              <p:nvPr/>
            </p:nvSpPr>
            <p:spPr>
              <a:xfrm>
                <a:off x="7219769" y="1551145"/>
                <a:ext cx="714519" cy="2139487"/>
              </a:xfrm>
              <a:custGeom>
                <a:avLst/>
                <a:gdLst>
                  <a:gd name="connsiteX0" fmla="*/ 714520 w 714519"/>
                  <a:gd name="connsiteY0" fmla="*/ 2058185 h 2139487"/>
                  <a:gd name="connsiteX1" fmla="*/ 208445 w 714519"/>
                  <a:gd name="connsiteY1" fmla="*/ 2064752 h 2139487"/>
                  <a:gd name="connsiteX2" fmla="*/ 89118 w 714519"/>
                  <a:gd name="connsiteY2" fmla="*/ 2139488 h 2139487"/>
                  <a:gd name="connsiteX3" fmla="*/ 41899 w 714519"/>
                  <a:gd name="connsiteY3" fmla="*/ 1555000 h 2139487"/>
                  <a:gd name="connsiteX4" fmla="*/ 0 w 714519"/>
                  <a:gd name="connsiteY4" fmla="*/ 1063308 h 2139487"/>
                  <a:gd name="connsiteX5" fmla="*/ 53720 w 714519"/>
                  <a:gd name="connsiteY5" fmla="*/ 723780 h 2139487"/>
                  <a:gd name="connsiteX6" fmla="*/ 50634 w 714519"/>
                  <a:gd name="connsiteY6" fmla="*/ 686215 h 2139487"/>
                  <a:gd name="connsiteX7" fmla="*/ 21869 w 714519"/>
                  <a:gd name="connsiteY7" fmla="*/ 466277 h 2139487"/>
                  <a:gd name="connsiteX8" fmla="*/ 34478 w 714519"/>
                  <a:gd name="connsiteY8" fmla="*/ 359164 h 2139487"/>
                  <a:gd name="connsiteX9" fmla="*/ 37959 w 714519"/>
                  <a:gd name="connsiteY9" fmla="*/ 329152 h 2139487"/>
                  <a:gd name="connsiteX10" fmla="*/ 146844 w 714519"/>
                  <a:gd name="connsiteY10" fmla="*/ 213699 h 2139487"/>
                  <a:gd name="connsiteX11" fmla="*/ 179681 w 714519"/>
                  <a:gd name="connsiteY11" fmla="*/ 156170 h 2139487"/>
                  <a:gd name="connsiteX12" fmla="*/ 240100 w 714519"/>
                  <a:gd name="connsiteY12" fmla="*/ 50174 h 2139487"/>
                  <a:gd name="connsiteX13" fmla="*/ 268733 w 714519"/>
                  <a:gd name="connsiteY13" fmla="*/ 0 h 2139487"/>
                  <a:gd name="connsiteX14" fmla="*/ 273593 w 714519"/>
                  <a:gd name="connsiteY14" fmla="*/ 4400 h 2139487"/>
                  <a:gd name="connsiteX15" fmla="*/ 310698 w 714519"/>
                  <a:gd name="connsiteY15" fmla="*/ 38024 h 2139487"/>
                  <a:gd name="connsiteX16" fmla="*/ 350102 w 714519"/>
                  <a:gd name="connsiteY16" fmla="*/ 70861 h 2139487"/>
                  <a:gd name="connsiteX17" fmla="*/ 536218 w 714519"/>
                  <a:gd name="connsiteY17" fmla="*/ 237210 h 2139487"/>
                  <a:gd name="connsiteX18" fmla="*/ 592959 w 714519"/>
                  <a:gd name="connsiteY18" fmla="*/ 558613 h 2139487"/>
                  <a:gd name="connsiteX19" fmla="*/ 593944 w 714519"/>
                  <a:gd name="connsiteY19" fmla="*/ 700006 h 2139487"/>
                  <a:gd name="connsiteX20" fmla="*/ 659617 w 714519"/>
                  <a:gd name="connsiteY20" fmla="*/ 1304196 h 2139487"/>
                  <a:gd name="connsiteX21" fmla="*/ 714520 w 714519"/>
                  <a:gd name="connsiteY21" fmla="*/ 2058185 h 2139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14519" h="2139487">
                    <a:moveTo>
                      <a:pt x="714520" y="2058185"/>
                    </a:moveTo>
                    <a:cubicBezTo>
                      <a:pt x="534905" y="2147368"/>
                      <a:pt x="208445" y="2064752"/>
                      <a:pt x="208445" y="2064752"/>
                    </a:cubicBezTo>
                    <a:cubicBezTo>
                      <a:pt x="175609" y="2094961"/>
                      <a:pt x="89118" y="2139488"/>
                      <a:pt x="89118" y="2139488"/>
                    </a:cubicBezTo>
                    <a:lnTo>
                      <a:pt x="41899" y="1555000"/>
                    </a:lnTo>
                    <a:cubicBezTo>
                      <a:pt x="11821" y="1476193"/>
                      <a:pt x="0" y="1063308"/>
                      <a:pt x="0" y="1063308"/>
                    </a:cubicBezTo>
                    <a:cubicBezTo>
                      <a:pt x="0" y="1063308"/>
                      <a:pt x="37959" y="755237"/>
                      <a:pt x="53720" y="723780"/>
                    </a:cubicBezTo>
                    <a:cubicBezTo>
                      <a:pt x="58317" y="714585"/>
                      <a:pt x="56085" y="700925"/>
                      <a:pt x="50634" y="686215"/>
                    </a:cubicBezTo>
                    <a:cubicBezTo>
                      <a:pt x="23839" y="616208"/>
                      <a:pt x="13988" y="540815"/>
                      <a:pt x="21869" y="466277"/>
                    </a:cubicBezTo>
                    <a:lnTo>
                      <a:pt x="34478" y="359164"/>
                    </a:lnTo>
                    <a:lnTo>
                      <a:pt x="37959" y="329152"/>
                    </a:lnTo>
                    <a:cubicBezTo>
                      <a:pt x="99626" y="301569"/>
                      <a:pt x="146844" y="213699"/>
                      <a:pt x="146844" y="213699"/>
                    </a:cubicBezTo>
                    <a:lnTo>
                      <a:pt x="179681" y="156170"/>
                    </a:lnTo>
                    <a:lnTo>
                      <a:pt x="240100" y="50174"/>
                    </a:lnTo>
                    <a:lnTo>
                      <a:pt x="268733" y="0"/>
                    </a:lnTo>
                    <a:lnTo>
                      <a:pt x="273593" y="4400"/>
                    </a:lnTo>
                    <a:lnTo>
                      <a:pt x="310698" y="38024"/>
                    </a:lnTo>
                    <a:cubicBezTo>
                      <a:pt x="310698" y="38024"/>
                      <a:pt x="326459" y="51159"/>
                      <a:pt x="350102" y="70861"/>
                    </a:cubicBezTo>
                    <a:cubicBezTo>
                      <a:pt x="401523" y="114205"/>
                      <a:pt x="490379" y="190517"/>
                      <a:pt x="536218" y="237210"/>
                    </a:cubicBezTo>
                    <a:cubicBezTo>
                      <a:pt x="576541" y="278321"/>
                      <a:pt x="589282" y="438234"/>
                      <a:pt x="592959" y="558613"/>
                    </a:cubicBezTo>
                    <a:cubicBezTo>
                      <a:pt x="595389" y="637880"/>
                      <a:pt x="593944" y="700006"/>
                      <a:pt x="593944" y="700006"/>
                    </a:cubicBezTo>
                    <a:cubicBezTo>
                      <a:pt x="553293" y="766927"/>
                      <a:pt x="659617" y="1304196"/>
                      <a:pt x="659617" y="1304196"/>
                    </a:cubicBezTo>
                    <a:cubicBezTo>
                      <a:pt x="684376" y="1408024"/>
                      <a:pt x="714520" y="2058185"/>
                      <a:pt x="714520" y="205818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966EBD2-D9F9-4086-BC66-F4A7F2535A08}"/>
                  </a:ext>
                </a:extLst>
              </p:cNvPr>
              <p:cNvSpPr/>
              <p:nvPr/>
            </p:nvSpPr>
            <p:spPr>
              <a:xfrm>
                <a:off x="7036823" y="1754267"/>
                <a:ext cx="730048" cy="922674"/>
              </a:xfrm>
              <a:custGeom>
                <a:avLst/>
                <a:gdLst>
                  <a:gd name="connsiteX0" fmla="*/ 552684 w 730048"/>
                  <a:gd name="connsiteY0" fmla="*/ 9263 h 922674"/>
                  <a:gd name="connsiteX1" fmla="*/ 443733 w 730048"/>
                  <a:gd name="connsiteY1" fmla="*/ 333095 h 922674"/>
                  <a:gd name="connsiteX2" fmla="*/ 479131 w 730048"/>
                  <a:gd name="connsiteY2" fmla="*/ 546795 h 922674"/>
                  <a:gd name="connsiteX3" fmla="*/ 421404 w 730048"/>
                  <a:gd name="connsiteY3" fmla="*/ 575625 h 922674"/>
                  <a:gd name="connsiteX4" fmla="*/ 349164 w 730048"/>
                  <a:gd name="connsiteY4" fmla="*/ 617590 h 922674"/>
                  <a:gd name="connsiteX5" fmla="*/ 257222 w 730048"/>
                  <a:gd name="connsiteY5" fmla="*/ 639919 h 922674"/>
                  <a:gd name="connsiteX6" fmla="*/ 149716 w 730048"/>
                  <a:gd name="connsiteY6" fmla="*/ 668749 h 922674"/>
                  <a:gd name="connsiteX7" fmla="*/ 13314 w 730048"/>
                  <a:gd name="connsiteY7" fmla="*/ 676630 h 922674"/>
                  <a:gd name="connsiteX8" fmla="*/ 14627 w 730048"/>
                  <a:gd name="connsiteY8" fmla="*/ 815593 h 922674"/>
                  <a:gd name="connsiteX9" fmla="*/ 88049 w 730048"/>
                  <a:gd name="connsiteY9" fmla="*/ 921786 h 922674"/>
                  <a:gd name="connsiteX10" fmla="*/ 348967 w 730048"/>
                  <a:gd name="connsiteY10" fmla="*/ 874567 h 922674"/>
                  <a:gd name="connsiteX11" fmla="*/ 573174 w 730048"/>
                  <a:gd name="connsiteY11" fmla="*/ 778882 h 922674"/>
                  <a:gd name="connsiteX12" fmla="*/ 724221 w 730048"/>
                  <a:gd name="connsiteY12" fmla="*/ 655614 h 922674"/>
                  <a:gd name="connsiteX13" fmla="*/ 696704 w 730048"/>
                  <a:gd name="connsiteY13" fmla="*/ 153480 h 922674"/>
                  <a:gd name="connsiteX14" fmla="*/ 552684 w 730048"/>
                  <a:gd name="connsiteY14" fmla="*/ 9263 h 92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0048" h="922674">
                    <a:moveTo>
                      <a:pt x="552684" y="9263"/>
                    </a:moveTo>
                    <a:cubicBezTo>
                      <a:pt x="552684" y="9263"/>
                      <a:pt x="429416" y="243912"/>
                      <a:pt x="443733" y="333095"/>
                    </a:cubicBezTo>
                    <a:cubicBezTo>
                      <a:pt x="458050" y="422279"/>
                      <a:pt x="498767" y="523218"/>
                      <a:pt x="479131" y="546795"/>
                    </a:cubicBezTo>
                    <a:cubicBezTo>
                      <a:pt x="465471" y="564920"/>
                      <a:pt x="444127" y="575559"/>
                      <a:pt x="421404" y="575625"/>
                    </a:cubicBezTo>
                    <a:cubicBezTo>
                      <a:pt x="401702" y="576938"/>
                      <a:pt x="349164" y="613650"/>
                      <a:pt x="349164" y="617590"/>
                    </a:cubicBezTo>
                    <a:cubicBezTo>
                      <a:pt x="349164" y="621530"/>
                      <a:pt x="300632" y="621530"/>
                      <a:pt x="257222" y="639919"/>
                    </a:cubicBezTo>
                    <a:cubicBezTo>
                      <a:pt x="213813" y="658307"/>
                      <a:pt x="149716" y="668749"/>
                      <a:pt x="149716" y="668749"/>
                    </a:cubicBezTo>
                    <a:cubicBezTo>
                      <a:pt x="149716" y="668749"/>
                      <a:pt x="24938" y="664809"/>
                      <a:pt x="13314" y="676630"/>
                    </a:cubicBezTo>
                    <a:cubicBezTo>
                      <a:pt x="1690" y="688451"/>
                      <a:pt x="-10263" y="759180"/>
                      <a:pt x="14627" y="815593"/>
                    </a:cubicBezTo>
                    <a:cubicBezTo>
                      <a:pt x="39517" y="872006"/>
                      <a:pt x="67165" y="914102"/>
                      <a:pt x="88049" y="921786"/>
                    </a:cubicBezTo>
                    <a:cubicBezTo>
                      <a:pt x="108933" y="929470"/>
                      <a:pt x="241461" y="885075"/>
                      <a:pt x="348967" y="874567"/>
                    </a:cubicBezTo>
                    <a:cubicBezTo>
                      <a:pt x="456473" y="864060"/>
                      <a:pt x="573174" y="778882"/>
                      <a:pt x="573174" y="778882"/>
                    </a:cubicBezTo>
                    <a:cubicBezTo>
                      <a:pt x="573174" y="778882"/>
                      <a:pt x="701696" y="732911"/>
                      <a:pt x="724221" y="655614"/>
                    </a:cubicBezTo>
                    <a:cubicBezTo>
                      <a:pt x="746747" y="578318"/>
                      <a:pt x="696704" y="153480"/>
                      <a:pt x="696704" y="153480"/>
                    </a:cubicBezTo>
                    <a:cubicBezTo>
                      <a:pt x="696704" y="153480"/>
                      <a:pt x="658877" y="-44523"/>
                      <a:pt x="552684" y="9263"/>
                    </a:cubicBezTo>
                    <a:close/>
                  </a:path>
                </a:pathLst>
              </a:custGeom>
              <a:solidFill>
                <a:srgbClr val="000000">
                  <a:alpha val="3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0186A02-D709-47F5-91B2-AF02C03BB38D}"/>
                  </a:ext>
                </a:extLst>
              </p:cNvPr>
              <p:cNvSpPr/>
              <p:nvPr/>
            </p:nvSpPr>
            <p:spPr>
              <a:xfrm>
                <a:off x="7021252" y="1734584"/>
                <a:ext cx="729630" cy="922656"/>
              </a:xfrm>
              <a:custGeom>
                <a:avLst/>
                <a:gdLst>
                  <a:gd name="connsiteX0" fmla="*/ 552494 w 729630"/>
                  <a:gd name="connsiteY0" fmla="*/ 9245 h 922656"/>
                  <a:gd name="connsiteX1" fmla="*/ 443674 w 729630"/>
                  <a:gd name="connsiteY1" fmla="*/ 333077 h 922656"/>
                  <a:gd name="connsiteX2" fmla="*/ 479006 w 729630"/>
                  <a:gd name="connsiteY2" fmla="*/ 546842 h 922656"/>
                  <a:gd name="connsiteX3" fmla="*/ 421345 w 729630"/>
                  <a:gd name="connsiteY3" fmla="*/ 575672 h 922656"/>
                  <a:gd name="connsiteX4" fmla="*/ 349105 w 729630"/>
                  <a:gd name="connsiteY4" fmla="*/ 617637 h 922656"/>
                  <a:gd name="connsiteX5" fmla="*/ 257163 w 729630"/>
                  <a:gd name="connsiteY5" fmla="*/ 639900 h 922656"/>
                  <a:gd name="connsiteX6" fmla="*/ 149657 w 729630"/>
                  <a:gd name="connsiteY6" fmla="*/ 668731 h 922656"/>
                  <a:gd name="connsiteX7" fmla="*/ 13320 w 729630"/>
                  <a:gd name="connsiteY7" fmla="*/ 676611 h 922656"/>
                  <a:gd name="connsiteX8" fmla="*/ 14634 w 729630"/>
                  <a:gd name="connsiteY8" fmla="*/ 815575 h 922656"/>
                  <a:gd name="connsiteX9" fmla="*/ 88056 w 729630"/>
                  <a:gd name="connsiteY9" fmla="*/ 921768 h 922656"/>
                  <a:gd name="connsiteX10" fmla="*/ 348974 w 729630"/>
                  <a:gd name="connsiteY10" fmla="*/ 874615 h 922656"/>
                  <a:gd name="connsiteX11" fmla="*/ 573181 w 729630"/>
                  <a:gd name="connsiteY11" fmla="*/ 778864 h 922656"/>
                  <a:gd name="connsiteX12" fmla="*/ 723900 w 729630"/>
                  <a:gd name="connsiteY12" fmla="*/ 655662 h 922656"/>
                  <a:gd name="connsiteX13" fmla="*/ 696383 w 729630"/>
                  <a:gd name="connsiteY13" fmla="*/ 153462 h 922656"/>
                  <a:gd name="connsiteX14" fmla="*/ 552494 w 729630"/>
                  <a:gd name="connsiteY14" fmla="*/ 9245 h 922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29630" h="922656">
                    <a:moveTo>
                      <a:pt x="552494" y="9245"/>
                    </a:moveTo>
                    <a:cubicBezTo>
                      <a:pt x="552494" y="9245"/>
                      <a:pt x="429226" y="243959"/>
                      <a:pt x="443674" y="333077"/>
                    </a:cubicBezTo>
                    <a:cubicBezTo>
                      <a:pt x="458122" y="422195"/>
                      <a:pt x="498708" y="523200"/>
                      <a:pt x="479006" y="546842"/>
                    </a:cubicBezTo>
                    <a:cubicBezTo>
                      <a:pt x="465346" y="564968"/>
                      <a:pt x="444002" y="575672"/>
                      <a:pt x="421345" y="575672"/>
                    </a:cubicBezTo>
                    <a:cubicBezTo>
                      <a:pt x="401643" y="576986"/>
                      <a:pt x="349105" y="613697"/>
                      <a:pt x="349105" y="617637"/>
                    </a:cubicBezTo>
                    <a:cubicBezTo>
                      <a:pt x="349105" y="621578"/>
                      <a:pt x="300573" y="621578"/>
                      <a:pt x="257163" y="639900"/>
                    </a:cubicBezTo>
                    <a:cubicBezTo>
                      <a:pt x="213754" y="658223"/>
                      <a:pt x="149657" y="668731"/>
                      <a:pt x="149657" y="668731"/>
                    </a:cubicBezTo>
                    <a:cubicBezTo>
                      <a:pt x="149657" y="668731"/>
                      <a:pt x="24879" y="664790"/>
                      <a:pt x="13320" y="676611"/>
                    </a:cubicBezTo>
                    <a:cubicBezTo>
                      <a:pt x="1762" y="688433"/>
                      <a:pt x="-10322" y="759228"/>
                      <a:pt x="14634" y="815575"/>
                    </a:cubicBezTo>
                    <a:cubicBezTo>
                      <a:pt x="39589" y="871922"/>
                      <a:pt x="67172" y="914084"/>
                      <a:pt x="88056" y="921768"/>
                    </a:cubicBezTo>
                    <a:cubicBezTo>
                      <a:pt x="108940" y="929452"/>
                      <a:pt x="241467" y="885057"/>
                      <a:pt x="348974" y="874615"/>
                    </a:cubicBezTo>
                    <a:cubicBezTo>
                      <a:pt x="456480" y="864173"/>
                      <a:pt x="573181" y="778864"/>
                      <a:pt x="573181" y="778864"/>
                    </a:cubicBezTo>
                    <a:cubicBezTo>
                      <a:pt x="573181" y="778864"/>
                      <a:pt x="701636" y="732893"/>
                      <a:pt x="723900" y="655662"/>
                    </a:cubicBezTo>
                    <a:cubicBezTo>
                      <a:pt x="746163" y="578431"/>
                      <a:pt x="696383" y="153462"/>
                      <a:pt x="696383" y="153462"/>
                    </a:cubicBezTo>
                    <a:cubicBezTo>
                      <a:pt x="696383" y="153462"/>
                      <a:pt x="658687" y="-44476"/>
                      <a:pt x="552494" y="9245"/>
                    </a:cubicBezTo>
                    <a:close/>
                  </a:path>
                </a:pathLst>
              </a:custGeom>
              <a:solidFill>
                <a:srgbClr val="000000">
                  <a:alpha val="3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22B2FBF-4DB1-448B-AC61-5127A6CA9D9E}"/>
                  </a:ext>
                </a:extLst>
              </p:cNvPr>
              <p:cNvSpPr/>
              <p:nvPr/>
            </p:nvSpPr>
            <p:spPr>
              <a:xfrm>
                <a:off x="7033079" y="1742537"/>
                <a:ext cx="730078" cy="922583"/>
              </a:xfrm>
              <a:custGeom>
                <a:avLst/>
                <a:gdLst>
                  <a:gd name="connsiteX0" fmla="*/ 552553 w 730078"/>
                  <a:gd name="connsiteY0" fmla="*/ 9172 h 922583"/>
                  <a:gd name="connsiteX1" fmla="*/ 443733 w 730078"/>
                  <a:gd name="connsiteY1" fmla="*/ 333004 h 922583"/>
                  <a:gd name="connsiteX2" fmla="*/ 479131 w 730078"/>
                  <a:gd name="connsiteY2" fmla="*/ 546704 h 922583"/>
                  <a:gd name="connsiteX3" fmla="*/ 421404 w 730078"/>
                  <a:gd name="connsiteY3" fmla="*/ 575599 h 922583"/>
                  <a:gd name="connsiteX4" fmla="*/ 349164 w 730078"/>
                  <a:gd name="connsiteY4" fmla="*/ 617499 h 922583"/>
                  <a:gd name="connsiteX5" fmla="*/ 257222 w 730078"/>
                  <a:gd name="connsiteY5" fmla="*/ 639827 h 922583"/>
                  <a:gd name="connsiteX6" fmla="*/ 149716 w 730078"/>
                  <a:gd name="connsiteY6" fmla="*/ 668658 h 922583"/>
                  <a:gd name="connsiteX7" fmla="*/ 13314 w 730078"/>
                  <a:gd name="connsiteY7" fmla="*/ 676539 h 922583"/>
                  <a:gd name="connsiteX8" fmla="*/ 14627 w 730078"/>
                  <a:gd name="connsiteY8" fmla="*/ 815502 h 922583"/>
                  <a:gd name="connsiteX9" fmla="*/ 88049 w 730078"/>
                  <a:gd name="connsiteY9" fmla="*/ 921695 h 922583"/>
                  <a:gd name="connsiteX10" fmla="*/ 348967 w 730078"/>
                  <a:gd name="connsiteY10" fmla="*/ 874476 h 922583"/>
                  <a:gd name="connsiteX11" fmla="*/ 573174 w 730078"/>
                  <a:gd name="connsiteY11" fmla="*/ 778791 h 922583"/>
                  <a:gd name="connsiteX12" fmla="*/ 724221 w 730078"/>
                  <a:gd name="connsiteY12" fmla="*/ 655523 h 922583"/>
                  <a:gd name="connsiteX13" fmla="*/ 697033 w 730078"/>
                  <a:gd name="connsiteY13" fmla="*/ 153389 h 922583"/>
                  <a:gd name="connsiteX14" fmla="*/ 552553 w 730078"/>
                  <a:gd name="connsiteY14" fmla="*/ 9172 h 922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0078" h="922583">
                    <a:moveTo>
                      <a:pt x="552553" y="9172"/>
                    </a:moveTo>
                    <a:cubicBezTo>
                      <a:pt x="552553" y="9172"/>
                      <a:pt x="429285" y="243886"/>
                      <a:pt x="443733" y="333004"/>
                    </a:cubicBezTo>
                    <a:cubicBezTo>
                      <a:pt x="458181" y="422122"/>
                      <a:pt x="498767" y="523127"/>
                      <a:pt x="479131" y="546704"/>
                    </a:cubicBezTo>
                    <a:cubicBezTo>
                      <a:pt x="465471" y="564895"/>
                      <a:pt x="444127" y="575599"/>
                      <a:pt x="421404" y="575599"/>
                    </a:cubicBezTo>
                    <a:cubicBezTo>
                      <a:pt x="401702" y="576913"/>
                      <a:pt x="349164" y="613624"/>
                      <a:pt x="349164" y="617499"/>
                    </a:cubicBezTo>
                    <a:cubicBezTo>
                      <a:pt x="349164" y="621373"/>
                      <a:pt x="300698" y="621439"/>
                      <a:pt x="257222" y="639827"/>
                    </a:cubicBezTo>
                    <a:cubicBezTo>
                      <a:pt x="213747" y="658216"/>
                      <a:pt x="149716" y="668658"/>
                      <a:pt x="149716" y="668658"/>
                    </a:cubicBezTo>
                    <a:cubicBezTo>
                      <a:pt x="149716" y="668658"/>
                      <a:pt x="24938" y="664717"/>
                      <a:pt x="13314" y="676539"/>
                    </a:cubicBezTo>
                    <a:cubicBezTo>
                      <a:pt x="1690" y="688360"/>
                      <a:pt x="-10263" y="759155"/>
                      <a:pt x="14627" y="815502"/>
                    </a:cubicBezTo>
                    <a:cubicBezTo>
                      <a:pt x="39517" y="871849"/>
                      <a:pt x="67165" y="914011"/>
                      <a:pt x="88049" y="921695"/>
                    </a:cubicBezTo>
                    <a:cubicBezTo>
                      <a:pt x="108933" y="929379"/>
                      <a:pt x="241461" y="884984"/>
                      <a:pt x="348967" y="874476"/>
                    </a:cubicBezTo>
                    <a:cubicBezTo>
                      <a:pt x="456473" y="863969"/>
                      <a:pt x="573174" y="778791"/>
                      <a:pt x="573174" y="778791"/>
                    </a:cubicBezTo>
                    <a:cubicBezTo>
                      <a:pt x="573174" y="778791"/>
                      <a:pt x="701696" y="732820"/>
                      <a:pt x="724221" y="655523"/>
                    </a:cubicBezTo>
                    <a:cubicBezTo>
                      <a:pt x="746747" y="578226"/>
                      <a:pt x="697033" y="153389"/>
                      <a:pt x="697033" y="153389"/>
                    </a:cubicBezTo>
                    <a:cubicBezTo>
                      <a:pt x="697033" y="153389"/>
                      <a:pt x="658680" y="-44286"/>
                      <a:pt x="552553" y="91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4F7B2AD-E6AD-4D23-AA6F-1750DA7DAAA4}"/>
                  </a:ext>
                </a:extLst>
              </p:cNvPr>
              <p:cNvSpPr/>
              <p:nvPr/>
            </p:nvSpPr>
            <p:spPr>
              <a:xfrm>
                <a:off x="7511467" y="2375387"/>
                <a:ext cx="99306" cy="79327"/>
              </a:xfrm>
              <a:custGeom>
                <a:avLst/>
                <a:gdLst>
                  <a:gd name="connsiteX0" fmla="*/ 71473 w 99306"/>
                  <a:gd name="connsiteY0" fmla="*/ 5862 h 79327"/>
                  <a:gd name="connsiteX1" fmla="*/ 7245 w 99306"/>
                  <a:gd name="connsiteY1" fmla="*/ 18996 h 79327"/>
                  <a:gd name="connsiteX2" fmla="*/ 83294 w 99306"/>
                  <a:gd name="connsiteY2" fmla="*/ 79284 h 79327"/>
                  <a:gd name="connsiteX3" fmla="*/ 71473 w 99306"/>
                  <a:gd name="connsiteY3" fmla="*/ 5862 h 79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06" h="79327">
                    <a:moveTo>
                      <a:pt x="71473" y="5862"/>
                    </a:moveTo>
                    <a:cubicBezTo>
                      <a:pt x="71473" y="5862"/>
                      <a:pt x="-27036" y="-13840"/>
                      <a:pt x="7245" y="18996"/>
                    </a:cubicBezTo>
                    <a:cubicBezTo>
                      <a:pt x="41526" y="51833"/>
                      <a:pt x="41329" y="80597"/>
                      <a:pt x="83294" y="79284"/>
                    </a:cubicBezTo>
                    <a:cubicBezTo>
                      <a:pt x="125259" y="77970"/>
                      <a:pt x="71473" y="5862"/>
                      <a:pt x="71473" y="586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B959B652-2178-4E6A-BDB8-7112A1BF5B84}"/>
                  </a:ext>
                </a:extLst>
              </p:cNvPr>
              <p:cNvSpPr/>
              <p:nvPr/>
            </p:nvSpPr>
            <p:spPr>
              <a:xfrm>
                <a:off x="7737788" y="3087756"/>
                <a:ext cx="81869" cy="116378"/>
              </a:xfrm>
              <a:custGeom>
                <a:avLst/>
                <a:gdLst>
                  <a:gd name="connsiteX0" fmla="*/ 11632 w 81869"/>
                  <a:gd name="connsiteY0" fmla="*/ 0 h 116378"/>
                  <a:gd name="connsiteX1" fmla="*/ 52284 w 81869"/>
                  <a:gd name="connsiteY1" fmla="*/ 99625 h 116378"/>
                  <a:gd name="connsiteX2" fmla="*/ 11632 w 81869"/>
                  <a:gd name="connsiteY2" fmla="*/ 0 h 116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869" h="116378">
                    <a:moveTo>
                      <a:pt x="11632" y="0"/>
                    </a:moveTo>
                    <a:cubicBezTo>
                      <a:pt x="11632" y="0"/>
                      <a:pt x="-32894" y="30144"/>
                      <a:pt x="52284" y="99625"/>
                    </a:cubicBezTo>
                    <a:cubicBezTo>
                      <a:pt x="137461" y="169107"/>
                      <a:pt x="11632" y="0"/>
                      <a:pt x="11632" y="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C3E6DFF-4CBC-4230-9F1D-2F885891697B}"/>
                  </a:ext>
                </a:extLst>
              </p:cNvPr>
              <p:cNvSpPr/>
              <p:nvPr/>
            </p:nvSpPr>
            <p:spPr>
              <a:xfrm>
                <a:off x="7662527" y="3335539"/>
                <a:ext cx="63456" cy="183499"/>
              </a:xfrm>
              <a:custGeom>
                <a:avLst/>
                <a:gdLst>
                  <a:gd name="connsiteX0" fmla="*/ 1912 w 63456"/>
                  <a:gd name="connsiteY0" fmla="*/ 0 h 183499"/>
                  <a:gd name="connsiteX1" fmla="*/ 45125 w 63456"/>
                  <a:gd name="connsiteY1" fmla="*/ 179615 h 183499"/>
                  <a:gd name="connsiteX2" fmla="*/ 1912 w 63456"/>
                  <a:gd name="connsiteY2" fmla="*/ 0 h 183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3456" h="183499">
                    <a:moveTo>
                      <a:pt x="1912" y="0"/>
                    </a:moveTo>
                    <a:cubicBezTo>
                      <a:pt x="1912" y="3940"/>
                      <a:pt x="-13849" y="144480"/>
                      <a:pt x="45125" y="179615"/>
                    </a:cubicBezTo>
                    <a:cubicBezTo>
                      <a:pt x="104099" y="214750"/>
                      <a:pt x="1912" y="0"/>
                      <a:pt x="1912" y="0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C4FECC1-0856-42E7-8BE2-48A4BBB95642}"/>
                  </a:ext>
                </a:extLst>
              </p:cNvPr>
              <p:cNvSpPr/>
              <p:nvPr/>
            </p:nvSpPr>
            <p:spPr>
              <a:xfrm>
                <a:off x="6616147" y="2234076"/>
                <a:ext cx="185680" cy="161039"/>
              </a:xfrm>
              <a:custGeom>
                <a:avLst/>
                <a:gdLst>
                  <a:gd name="connsiteX0" fmla="*/ 111930 w 185680"/>
                  <a:gd name="connsiteY0" fmla="*/ 0 h 161039"/>
                  <a:gd name="connsiteX1" fmla="*/ 14932 w 185680"/>
                  <a:gd name="connsiteY1" fmla="*/ 115518 h 161039"/>
                  <a:gd name="connsiteX2" fmla="*/ 185681 w 185680"/>
                  <a:gd name="connsiteY2" fmla="*/ 100085 h 161039"/>
                  <a:gd name="connsiteX3" fmla="*/ 111930 w 185680"/>
                  <a:gd name="connsiteY3" fmla="*/ 0 h 161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680" h="161039">
                    <a:moveTo>
                      <a:pt x="111930" y="0"/>
                    </a:moveTo>
                    <a:cubicBezTo>
                      <a:pt x="64383" y="1642"/>
                      <a:pt x="-38329" y="16156"/>
                      <a:pt x="14932" y="115518"/>
                    </a:cubicBezTo>
                    <a:cubicBezTo>
                      <a:pt x="62019" y="203454"/>
                      <a:pt x="141155" y="144677"/>
                      <a:pt x="185681" y="100085"/>
                    </a:cubicBezTo>
                    <a:cubicBezTo>
                      <a:pt x="174845" y="58514"/>
                      <a:pt x="148445" y="22657"/>
                      <a:pt x="111930" y="0"/>
                    </a:cubicBez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9DE4C98C-66FD-4C4F-B42B-61BA88F2474F}"/>
                  </a:ext>
                </a:extLst>
              </p:cNvPr>
              <p:cNvSpPr/>
              <p:nvPr/>
            </p:nvSpPr>
            <p:spPr>
              <a:xfrm>
                <a:off x="6806687" y="2328710"/>
                <a:ext cx="6567" cy="6567"/>
              </a:xfrm>
              <a:custGeom>
                <a:avLst/>
                <a:gdLst>
                  <a:gd name="connsiteX0" fmla="*/ 0 w 6567"/>
                  <a:gd name="connsiteY0" fmla="*/ 0 h 6567"/>
                  <a:gd name="connsiteX1" fmla="*/ 0 w 6567"/>
                  <a:gd name="connsiteY1" fmla="*/ 0 h 6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67" h="6567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1FB8863-D190-4058-83F6-3D2FECF6A3E7}"/>
                  </a:ext>
                </a:extLst>
              </p:cNvPr>
              <p:cNvSpPr/>
              <p:nvPr/>
            </p:nvSpPr>
            <p:spPr>
              <a:xfrm>
                <a:off x="6802419" y="2331337"/>
                <a:ext cx="1970" cy="2035"/>
              </a:xfrm>
              <a:custGeom>
                <a:avLst/>
                <a:gdLst>
                  <a:gd name="connsiteX0" fmla="*/ 0 w 1970"/>
                  <a:gd name="connsiteY0" fmla="*/ 2036 h 2035"/>
                  <a:gd name="connsiteX1" fmla="*/ 1970 w 1970"/>
                  <a:gd name="connsiteY1" fmla="*/ 0 h 2035"/>
                  <a:gd name="connsiteX2" fmla="*/ 0 w 1970"/>
                  <a:gd name="connsiteY2" fmla="*/ 2036 h 2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0" h="2035">
                    <a:moveTo>
                      <a:pt x="0" y="2036"/>
                    </a:moveTo>
                    <a:lnTo>
                      <a:pt x="1970" y="0"/>
                    </a:lnTo>
                    <a:lnTo>
                      <a:pt x="0" y="2036"/>
                    </a:ln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68F554A-6D19-4467-B5BA-AF12706294BB}"/>
                  </a:ext>
                </a:extLst>
              </p:cNvPr>
              <p:cNvSpPr/>
              <p:nvPr/>
            </p:nvSpPr>
            <p:spPr>
              <a:xfrm>
                <a:off x="7254247" y="1555019"/>
                <a:ext cx="315623" cy="359164"/>
              </a:xfrm>
              <a:custGeom>
                <a:avLst/>
                <a:gdLst>
                  <a:gd name="connsiteX0" fmla="*/ 315623 w 315623"/>
                  <a:gd name="connsiteY0" fmla="*/ 70992 h 359164"/>
                  <a:gd name="connsiteX1" fmla="*/ 214619 w 315623"/>
                  <a:gd name="connsiteY1" fmla="*/ 140605 h 359164"/>
                  <a:gd name="connsiteX2" fmla="*/ 121166 w 315623"/>
                  <a:gd name="connsiteY2" fmla="*/ 305838 h 359164"/>
                  <a:gd name="connsiteX3" fmla="*/ 0 w 315623"/>
                  <a:gd name="connsiteY3" fmla="*/ 359164 h 359164"/>
                  <a:gd name="connsiteX4" fmla="*/ 3481 w 315623"/>
                  <a:gd name="connsiteY4" fmla="*/ 329152 h 359164"/>
                  <a:gd name="connsiteX5" fmla="*/ 112366 w 315623"/>
                  <a:gd name="connsiteY5" fmla="*/ 213699 h 359164"/>
                  <a:gd name="connsiteX6" fmla="*/ 234255 w 315623"/>
                  <a:gd name="connsiteY6" fmla="*/ 0 h 359164"/>
                  <a:gd name="connsiteX7" fmla="*/ 276220 w 315623"/>
                  <a:gd name="connsiteY7" fmla="*/ 38156 h 359164"/>
                  <a:gd name="connsiteX8" fmla="*/ 315623 w 315623"/>
                  <a:gd name="connsiteY8" fmla="*/ 70992 h 35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623" h="359164">
                    <a:moveTo>
                      <a:pt x="315623" y="70992"/>
                    </a:moveTo>
                    <a:cubicBezTo>
                      <a:pt x="265187" y="105470"/>
                      <a:pt x="222893" y="134563"/>
                      <a:pt x="214619" y="140605"/>
                    </a:cubicBezTo>
                    <a:cubicBezTo>
                      <a:pt x="192027" y="157352"/>
                      <a:pt x="148946" y="255664"/>
                      <a:pt x="121166" y="305838"/>
                    </a:cubicBezTo>
                    <a:cubicBezTo>
                      <a:pt x="99034" y="346227"/>
                      <a:pt x="27123" y="356603"/>
                      <a:pt x="0" y="359164"/>
                    </a:cubicBezTo>
                    <a:lnTo>
                      <a:pt x="3481" y="329152"/>
                    </a:lnTo>
                    <a:cubicBezTo>
                      <a:pt x="65147" y="301569"/>
                      <a:pt x="112366" y="213699"/>
                      <a:pt x="112366" y="213699"/>
                    </a:cubicBezTo>
                    <a:lnTo>
                      <a:pt x="234255" y="0"/>
                    </a:lnTo>
                    <a:lnTo>
                      <a:pt x="276220" y="38156"/>
                    </a:lnTo>
                    <a:cubicBezTo>
                      <a:pt x="276220" y="38156"/>
                      <a:pt x="291981" y="51290"/>
                      <a:pt x="315623" y="7099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75163F6B-8F52-4893-AF8A-EF6A81D34AF9}"/>
                  </a:ext>
                </a:extLst>
              </p:cNvPr>
              <p:cNvSpPr/>
              <p:nvPr/>
            </p:nvSpPr>
            <p:spPr>
              <a:xfrm>
                <a:off x="7254247" y="1551079"/>
                <a:ext cx="315623" cy="359164"/>
              </a:xfrm>
              <a:custGeom>
                <a:avLst/>
                <a:gdLst>
                  <a:gd name="connsiteX0" fmla="*/ 315623 w 315623"/>
                  <a:gd name="connsiteY0" fmla="*/ 70992 h 359164"/>
                  <a:gd name="connsiteX1" fmla="*/ 214619 w 315623"/>
                  <a:gd name="connsiteY1" fmla="*/ 140671 h 359164"/>
                  <a:gd name="connsiteX2" fmla="*/ 121166 w 315623"/>
                  <a:gd name="connsiteY2" fmla="*/ 305838 h 359164"/>
                  <a:gd name="connsiteX3" fmla="*/ 0 w 315623"/>
                  <a:gd name="connsiteY3" fmla="*/ 359164 h 359164"/>
                  <a:gd name="connsiteX4" fmla="*/ 3481 w 315623"/>
                  <a:gd name="connsiteY4" fmla="*/ 329152 h 359164"/>
                  <a:gd name="connsiteX5" fmla="*/ 112366 w 315623"/>
                  <a:gd name="connsiteY5" fmla="*/ 213699 h 359164"/>
                  <a:gd name="connsiteX6" fmla="*/ 234255 w 315623"/>
                  <a:gd name="connsiteY6" fmla="*/ 0 h 359164"/>
                  <a:gd name="connsiteX7" fmla="*/ 276220 w 315623"/>
                  <a:gd name="connsiteY7" fmla="*/ 38025 h 359164"/>
                  <a:gd name="connsiteX8" fmla="*/ 315623 w 315623"/>
                  <a:gd name="connsiteY8" fmla="*/ 70992 h 35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623" h="359164">
                    <a:moveTo>
                      <a:pt x="315623" y="70992"/>
                    </a:moveTo>
                    <a:cubicBezTo>
                      <a:pt x="265187" y="105470"/>
                      <a:pt x="222893" y="134563"/>
                      <a:pt x="214619" y="140671"/>
                    </a:cubicBezTo>
                    <a:cubicBezTo>
                      <a:pt x="192027" y="157352"/>
                      <a:pt x="148946" y="255664"/>
                      <a:pt x="121166" y="305838"/>
                    </a:cubicBezTo>
                    <a:cubicBezTo>
                      <a:pt x="99034" y="346227"/>
                      <a:pt x="27123" y="356603"/>
                      <a:pt x="0" y="359164"/>
                    </a:cubicBezTo>
                    <a:lnTo>
                      <a:pt x="3481" y="329152"/>
                    </a:lnTo>
                    <a:cubicBezTo>
                      <a:pt x="65147" y="301569"/>
                      <a:pt x="112366" y="213699"/>
                      <a:pt x="112366" y="213699"/>
                    </a:cubicBezTo>
                    <a:lnTo>
                      <a:pt x="234255" y="0"/>
                    </a:lnTo>
                    <a:lnTo>
                      <a:pt x="276220" y="38025"/>
                    </a:lnTo>
                    <a:cubicBezTo>
                      <a:pt x="276220" y="38025"/>
                      <a:pt x="291981" y="51028"/>
                      <a:pt x="315623" y="70992"/>
                    </a:cubicBezTo>
                    <a:close/>
                  </a:path>
                </a:pathLst>
              </a:custGeom>
              <a:solidFill>
                <a:srgbClr val="DCE7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4C3DF270-59F6-4492-B9FD-CC42514BA39F}"/>
                  </a:ext>
                </a:extLst>
              </p:cNvPr>
              <p:cNvSpPr/>
              <p:nvPr/>
            </p:nvSpPr>
            <p:spPr>
              <a:xfrm>
                <a:off x="7083227" y="1260026"/>
                <a:ext cx="389579" cy="389570"/>
              </a:xfrm>
              <a:custGeom>
                <a:avLst/>
                <a:gdLst>
                  <a:gd name="connsiteX0" fmla="*/ 389580 w 389579"/>
                  <a:gd name="connsiteY0" fmla="*/ 194711 h 389570"/>
                  <a:gd name="connsiteX1" fmla="*/ 355298 w 389579"/>
                  <a:gd name="connsiteY1" fmla="*/ 305107 h 389570"/>
                  <a:gd name="connsiteX2" fmla="*/ 84464 w 389579"/>
                  <a:gd name="connsiteY2" fmla="*/ 355281 h 389570"/>
                  <a:gd name="connsiteX3" fmla="*/ 34290 w 389579"/>
                  <a:gd name="connsiteY3" fmla="*/ 84446 h 389570"/>
                  <a:gd name="connsiteX4" fmla="*/ 305124 w 389579"/>
                  <a:gd name="connsiteY4" fmla="*/ 34272 h 389570"/>
                  <a:gd name="connsiteX5" fmla="*/ 389580 w 389579"/>
                  <a:gd name="connsiteY5" fmla="*/ 194711 h 38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9579" h="389570">
                    <a:moveTo>
                      <a:pt x="389580" y="194711"/>
                    </a:moveTo>
                    <a:cubicBezTo>
                      <a:pt x="389580" y="234114"/>
                      <a:pt x="377627" y="272664"/>
                      <a:pt x="355298" y="305107"/>
                    </a:cubicBezTo>
                    <a:cubicBezTo>
                      <a:pt x="294354" y="393765"/>
                      <a:pt x="173056" y="416225"/>
                      <a:pt x="84464" y="355281"/>
                    </a:cubicBezTo>
                    <a:cubicBezTo>
                      <a:pt x="-4194" y="294336"/>
                      <a:pt x="-26654" y="173039"/>
                      <a:pt x="34290" y="84446"/>
                    </a:cubicBezTo>
                    <a:cubicBezTo>
                      <a:pt x="95234" y="-4146"/>
                      <a:pt x="216532" y="-26672"/>
                      <a:pt x="305124" y="34272"/>
                    </a:cubicBezTo>
                    <a:cubicBezTo>
                      <a:pt x="357991" y="70589"/>
                      <a:pt x="389580" y="130549"/>
                      <a:pt x="389580" y="194711"/>
                    </a:cubicBez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188E200-2135-4CD9-BA43-5DE925E07552}"/>
                  </a:ext>
                </a:extLst>
              </p:cNvPr>
              <p:cNvSpPr/>
              <p:nvPr/>
            </p:nvSpPr>
            <p:spPr>
              <a:xfrm>
                <a:off x="7097355" y="1259945"/>
                <a:ext cx="715373" cy="849877"/>
              </a:xfrm>
              <a:custGeom>
                <a:avLst/>
                <a:gdLst>
                  <a:gd name="connsiteX0" fmla="*/ 715373 w 715373"/>
                  <a:gd name="connsiteY0" fmla="*/ 849878 h 849877"/>
                  <a:gd name="connsiteX1" fmla="*/ 652525 w 715373"/>
                  <a:gd name="connsiteY1" fmla="*/ 782366 h 849877"/>
                  <a:gd name="connsiteX2" fmla="*/ 615551 w 715373"/>
                  <a:gd name="connsiteY2" fmla="*/ 720306 h 849877"/>
                  <a:gd name="connsiteX3" fmla="*/ 555132 w 715373"/>
                  <a:gd name="connsiteY3" fmla="*/ 696992 h 849877"/>
                  <a:gd name="connsiteX4" fmla="*/ 425953 w 715373"/>
                  <a:gd name="connsiteY4" fmla="*/ 541544 h 849877"/>
                  <a:gd name="connsiteX5" fmla="*/ 430682 w 715373"/>
                  <a:gd name="connsiteY5" fmla="*/ 440277 h 849877"/>
                  <a:gd name="connsiteX6" fmla="*/ 408747 w 715373"/>
                  <a:gd name="connsiteY6" fmla="*/ 388067 h 849877"/>
                  <a:gd name="connsiteX7" fmla="*/ 389768 w 715373"/>
                  <a:gd name="connsiteY7" fmla="*/ 367643 h 849877"/>
                  <a:gd name="connsiteX8" fmla="*/ 362514 w 715373"/>
                  <a:gd name="connsiteY8" fmla="*/ 341374 h 849877"/>
                  <a:gd name="connsiteX9" fmla="*/ 348722 w 715373"/>
                  <a:gd name="connsiteY9" fmla="*/ 322657 h 849877"/>
                  <a:gd name="connsiteX10" fmla="*/ 341170 w 715373"/>
                  <a:gd name="connsiteY10" fmla="*/ 305254 h 849877"/>
                  <a:gd name="connsiteX11" fmla="*/ 325540 w 715373"/>
                  <a:gd name="connsiteY11" fmla="*/ 176732 h 849877"/>
                  <a:gd name="connsiteX12" fmla="*/ 324752 w 715373"/>
                  <a:gd name="connsiteY12" fmla="*/ 174499 h 849877"/>
                  <a:gd name="connsiteX13" fmla="*/ 292769 w 715373"/>
                  <a:gd name="connsiteY13" fmla="*/ 144487 h 849877"/>
                  <a:gd name="connsiteX14" fmla="*/ 249425 w 715373"/>
                  <a:gd name="connsiteY14" fmla="*/ 161890 h 849877"/>
                  <a:gd name="connsiteX15" fmla="*/ 159716 w 715373"/>
                  <a:gd name="connsiteY15" fmla="*/ 132731 h 849877"/>
                  <a:gd name="connsiteX16" fmla="*/ 72437 w 715373"/>
                  <a:gd name="connsiteY16" fmla="*/ 92868 h 849877"/>
                  <a:gd name="connsiteX17" fmla="*/ 13857 w 715373"/>
                  <a:gd name="connsiteY17" fmla="*/ 118283 h 849877"/>
                  <a:gd name="connsiteX18" fmla="*/ 0 w 715373"/>
                  <a:gd name="connsiteY18" fmla="*/ 122289 h 849877"/>
                  <a:gd name="connsiteX19" fmla="*/ 253234 w 715373"/>
                  <a:gd name="connsiteY19" fmla="*/ 14061 h 849877"/>
                  <a:gd name="connsiteX20" fmla="*/ 375451 w 715373"/>
                  <a:gd name="connsiteY20" fmla="*/ 194858 h 849877"/>
                  <a:gd name="connsiteX21" fmla="*/ 371182 w 715373"/>
                  <a:gd name="connsiteY21" fmla="*/ 235509 h 849877"/>
                  <a:gd name="connsiteX22" fmla="*/ 372233 w 715373"/>
                  <a:gd name="connsiteY22" fmla="*/ 238202 h 849877"/>
                  <a:gd name="connsiteX23" fmla="*/ 396007 w 715373"/>
                  <a:gd name="connsiteY23" fmla="*/ 295600 h 849877"/>
                  <a:gd name="connsiteX24" fmla="*/ 433112 w 715373"/>
                  <a:gd name="connsiteY24" fmla="*/ 329224 h 849877"/>
                  <a:gd name="connsiteX25" fmla="*/ 472516 w 715373"/>
                  <a:gd name="connsiteY25" fmla="*/ 362061 h 849877"/>
                  <a:gd name="connsiteX26" fmla="*/ 658632 w 715373"/>
                  <a:gd name="connsiteY26" fmla="*/ 528410 h 849877"/>
                  <a:gd name="connsiteX27" fmla="*/ 715373 w 715373"/>
                  <a:gd name="connsiteY27" fmla="*/ 849878 h 849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15373" h="849877">
                    <a:moveTo>
                      <a:pt x="715373" y="849878"/>
                    </a:moveTo>
                    <a:cubicBezTo>
                      <a:pt x="688710" y="833460"/>
                      <a:pt x="666973" y="810146"/>
                      <a:pt x="652525" y="782366"/>
                    </a:cubicBezTo>
                    <a:cubicBezTo>
                      <a:pt x="641557" y="760694"/>
                      <a:pt x="634267" y="735673"/>
                      <a:pt x="615551" y="720306"/>
                    </a:cubicBezTo>
                    <a:cubicBezTo>
                      <a:pt x="598673" y="706514"/>
                      <a:pt x="576147" y="703165"/>
                      <a:pt x="555132" y="696992"/>
                    </a:cubicBezTo>
                    <a:cubicBezTo>
                      <a:pt x="486044" y="676568"/>
                      <a:pt x="428121" y="613522"/>
                      <a:pt x="425953" y="541544"/>
                    </a:cubicBezTo>
                    <a:cubicBezTo>
                      <a:pt x="424903" y="507657"/>
                      <a:pt x="435476" y="473836"/>
                      <a:pt x="430682" y="440277"/>
                    </a:cubicBezTo>
                    <a:cubicBezTo>
                      <a:pt x="427924" y="421298"/>
                      <a:pt x="420371" y="403303"/>
                      <a:pt x="408747" y="388067"/>
                    </a:cubicBezTo>
                    <a:cubicBezTo>
                      <a:pt x="402968" y="380777"/>
                      <a:pt x="396598" y="373947"/>
                      <a:pt x="389768" y="367643"/>
                    </a:cubicBezTo>
                    <a:cubicBezTo>
                      <a:pt x="380574" y="358974"/>
                      <a:pt x="370920" y="350568"/>
                      <a:pt x="362514" y="341374"/>
                    </a:cubicBezTo>
                    <a:cubicBezTo>
                      <a:pt x="357194" y="335660"/>
                      <a:pt x="352597" y="329421"/>
                      <a:pt x="348722" y="322657"/>
                    </a:cubicBezTo>
                    <a:cubicBezTo>
                      <a:pt x="345570" y="317141"/>
                      <a:pt x="343074" y="311296"/>
                      <a:pt x="341170" y="305254"/>
                    </a:cubicBezTo>
                    <a:cubicBezTo>
                      <a:pt x="328035" y="265062"/>
                      <a:pt x="339988" y="217384"/>
                      <a:pt x="325540" y="176732"/>
                    </a:cubicBezTo>
                    <a:lnTo>
                      <a:pt x="324752" y="174499"/>
                    </a:lnTo>
                    <a:cubicBezTo>
                      <a:pt x="319301" y="160051"/>
                      <a:pt x="308202" y="145603"/>
                      <a:pt x="292769" y="144487"/>
                    </a:cubicBezTo>
                    <a:cubicBezTo>
                      <a:pt x="277336" y="143370"/>
                      <a:pt x="264136" y="156177"/>
                      <a:pt x="249425" y="161890"/>
                    </a:cubicBezTo>
                    <a:cubicBezTo>
                      <a:pt x="218625" y="173843"/>
                      <a:pt x="185394" y="153484"/>
                      <a:pt x="159716" y="132731"/>
                    </a:cubicBezTo>
                    <a:cubicBezTo>
                      <a:pt x="134038" y="111979"/>
                      <a:pt x="105076" y="88271"/>
                      <a:pt x="72437" y="92868"/>
                    </a:cubicBezTo>
                    <a:cubicBezTo>
                      <a:pt x="50831" y="95955"/>
                      <a:pt x="33756" y="110665"/>
                      <a:pt x="13857" y="118283"/>
                    </a:cubicBezTo>
                    <a:cubicBezTo>
                      <a:pt x="9391" y="119991"/>
                      <a:pt x="4728" y="121370"/>
                      <a:pt x="0" y="122289"/>
                    </a:cubicBezTo>
                    <a:cubicBezTo>
                      <a:pt x="39995" y="22467"/>
                      <a:pt x="153412" y="-26000"/>
                      <a:pt x="253234" y="14061"/>
                    </a:cubicBezTo>
                    <a:cubicBezTo>
                      <a:pt x="327116" y="43679"/>
                      <a:pt x="375517" y="115262"/>
                      <a:pt x="375451" y="194858"/>
                    </a:cubicBezTo>
                    <a:cubicBezTo>
                      <a:pt x="375451" y="208518"/>
                      <a:pt x="374072" y="222178"/>
                      <a:pt x="371182" y="235509"/>
                    </a:cubicBezTo>
                    <a:cubicBezTo>
                      <a:pt x="371511" y="236429"/>
                      <a:pt x="371839" y="237282"/>
                      <a:pt x="372233" y="238202"/>
                    </a:cubicBezTo>
                    <a:cubicBezTo>
                      <a:pt x="379851" y="257904"/>
                      <a:pt x="388454" y="278131"/>
                      <a:pt x="396007" y="295600"/>
                    </a:cubicBezTo>
                    <a:lnTo>
                      <a:pt x="433112" y="329224"/>
                    </a:lnTo>
                    <a:cubicBezTo>
                      <a:pt x="433112" y="329224"/>
                      <a:pt x="448873" y="342359"/>
                      <a:pt x="472516" y="362061"/>
                    </a:cubicBezTo>
                    <a:cubicBezTo>
                      <a:pt x="523937" y="405405"/>
                      <a:pt x="612793" y="481716"/>
                      <a:pt x="658632" y="528410"/>
                    </a:cubicBezTo>
                    <a:cubicBezTo>
                      <a:pt x="698955" y="569652"/>
                      <a:pt x="711564" y="729500"/>
                      <a:pt x="715373" y="849878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B9F4E9E-5F7B-45CF-9582-F637280463A8}"/>
                  </a:ext>
                </a:extLst>
              </p:cNvPr>
              <p:cNvSpPr/>
              <p:nvPr/>
            </p:nvSpPr>
            <p:spPr>
              <a:xfrm>
                <a:off x="7055011" y="1110499"/>
                <a:ext cx="901343" cy="1023255"/>
              </a:xfrm>
              <a:custGeom>
                <a:avLst/>
                <a:gdLst>
                  <a:gd name="connsiteX0" fmla="*/ 53903 w 901343"/>
                  <a:gd name="connsiteY0" fmla="*/ 147745 h 1023255"/>
                  <a:gd name="connsiteX1" fmla="*/ 79187 w 901343"/>
                  <a:gd name="connsiteY1" fmla="*/ 89099 h 1023255"/>
                  <a:gd name="connsiteX2" fmla="*/ 153988 w 901343"/>
                  <a:gd name="connsiteY2" fmla="*/ 35838 h 1023255"/>
                  <a:gd name="connsiteX3" fmla="*/ 442948 w 901343"/>
                  <a:gd name="connsiteY3" fmla="*/ 35838 h 1023255"/>
                  <a:gd name="connsiteX4" fmla="*/ 473749 w 901343"/>
                  <a:gd name="connsiteY4" fmla="*/ 72615 h 1023255"/>
                  <a:gd name="connsiteX5" fmla="*/ 507176 w 901343"/>
                  <a:gd name="connsiteY5" fmla="*/ 87654 h 1023255"/>
                  <a:gd name="connsiteX6" fmla="*/ 568646 w 901343"/>
                  <a:gd name="connsiteY6" fmla="*/ 166461 h 1023255"/>
                  <a:gd name="connsiteX7" fmla="*/ 590121 w 901343"/>
                  <a:gd name="connsiteY7" fmla="*/ 267138 h 1023255"/>
                  <a:gd name="connsiteX8" fmla="*/ 634778 w 901343"/>
                  <a:gd name="connsiteY8" fmla="*/ 391062 h 1023255"/>
                  <a:gd name="connsiteX9" fmla="*/ 716278 w 901343"/>
                  <a:gd name="connsiteY9" fmla="*/ 521882 h 1023255"/>
                  <a:gd name="connsiteX10" fmla="*/ 831862 w 901343"/>
                  <a:gd name="connsiteY10" fmla="*/ 683372 h 1023255"/>
                  <a:gd name="connsiteX11" fmla="*/ 858591 w 901343"/>
                  <a:gd name="connsiteY11" fmla="*/ 920582 h 1023255"/>
                  <a:gd name="connsiteX12" fmla="*/ 851630 w 901343"/>
                  <a:gd name="connsiteY12" fmla="*/ 952630 h 1023255"/>
                  <a:gd name="connsiteX13" fmla="*/ 869033 w 901343"/>
                  <a:gd name="connsiteY13" fmla="*/ 982314 h 1023255"/>
                  <a:gd name="connsiteX14" fmla="*/ 901344 w 901343"/>
                  <a:gd name="connsiteY14" fmla="*/ 1018763 h 1023255"/>
                  <a:gd name="connsiteX15" fmla="*/ 702815 w 901343"/>
                  <a:gd name="connsiteY15" fmla="*/ 927215 h 1023255"/>
                  <a:gd name="connsiteX16" fmla="*/ 665776 w 901343"/>
                  <a:gd name="connsiteY16" fmla="*/ 865154 h 1023255"/>
                  <a:gd name="connsiteX17" fmla="*/ 605422 w 901343"/>
                  <a:gd name="connsiteY17" fmla="*/ 841906 h 1023255"/>
                  <a:gd name="connsiteX18" fmla="*/ 476244 w 901343"/>
                  <a:gd name="connsiteY18" fmla="*/ 686327 h 1023255"/>
                  <a:gd name="connsiteX19" fmla="*/ 480973 w 901343"/>
                  <a:gd name="connsiteY19" fmla="*/ 585191 h 1023255"/>
                  <a:gd name="connsiteX20" fmla="*/ 458972 w 901343"/>
                  <a:gd name="connsiteY20" fmla="*/ 532653 h 1023255"/>
                  <a:gd name="connsiteX21" fmla="*/ 398947 w 901343"/>
                  <a:gd name="connsiteY21" fmla="*/ 466980 h 1023255"/>
                  <a:gd name="connsiteX22" fmla="*/ 375042 w 901343"/>
                  <a:gd name="connsiteY22" fmla="*/ 318822 h 1023255"/>
                  <a:gd name="connsiteX23" fmla="*/ 343060 w 901343"/>
                  <a:gd name="connsiteY23" fmla="*/ 288810 h 1023255"/>
                  <a:gd name="connsiteX24" fmla="*/ 299650 w 901343"/>
                  <a:gd name="connsiteY24" fmla="*/ 306213 h 1023255"/>
                  <a:gd name="connsiteX25" fmla="*/ 210007 w 901343"/>
                  <a:gd name="connsiteY25" fmla="*/ 277054 h 1023255"/>
                  <a:gd name="connsiteX26" fmla="*/ 122662 w 901343"/>
                  <a:gd name="connsiteY26" fmla="*/ 237257 h 1023255"/>
                  <a:gd name="connsiteX27" fmla="*/ 64148 w 901343"/>
                  <a:gd name="connsiteY27" fmla="*/ 262672 h 1023255"/>
                  <a:gd name="connsiteX28" fmla="*/ 6750 w 901343"/>
                  <a:gd name="connsiteY28" fmla="*/ 260965 h 1023255"/>
                  <a:gd name="connsiteX29" fmla="*/ 53903 w 901343"/>
                  <a:gd name="connsiteY29" fmla="*/ 147745 h 1023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901343" h="1023255">
                    <a:moveTo>
                      <a:pt x="53903" y="147745"/>
                    </a:moveTo>
                    <a:cubicBezTo>
                      <a:pt x="63294" y="128634"/>
                      <a:pt x="67957" y="107225"/>
                      <a:pt x="79187" y="89099"/>
                    </a:cubicBezTo>
                    <a:cubicBezTo>
                      <a:pt x="95671" y="62830"/>
                      <a:pt x="124435" y="46018"/>
                      <a:pt x="153988" y="35838"/>
                    </a:cubicBezTo>
                    <a:cubicBezTo>
                      <a:pt x="231153" y="9241"/>
                      <a:pt x="394219" y="-29375"/>
                      <a:pt x="442948" y="35838"/>
                    </a:cubicBezTo>
                    <a:cubicBezTo>
                      <a:pt x="452536" y="48973"/>
                      <a:pt x="460483" y="63552"/>
                      <a:pt x="473749" y="72615"/>
                    </a:cubicBezTo>
                    <a:cubicBezTo>
                      <a:pt x="483862" y="79511"/>
                      <a:pt x="496077" y="82466"/>
                      <a:pt x="507176" y="87654"/>
                    </a:cubicBezTo>
                    <a:cubicBezTo>
                      <a:pt x="538239" y="102233"/>
                      <a:pt x="558072" y="134019"/>
                      <a:pt x="568646" y="166461"/>
                    </a:cubicBezTo>
                    <a:cubicBezTo>
                      <a:pt x="579219" y="198904"/>
                      <a:pt x="582371" y="233710"/>
                      <a:pt x="590121" y="267138"/>
                    </a:cubicBezTo>
                    <a:cubicBezTo>
                      <a:pt x="600037" y="310022"/>
                      <a:pt x="617441" y="350674"/>
                      <a:pt x="634778" y="391062"/>
                    </a:cubicBezTo>
                    <a:cubicBezTo>
                      <a:pt x="655202" y="438741"/>
                      <a:pt x="676874" y="488192"/>
                      <a:pt x="716278" y="521882"/>
                    </a:cubicBezTo>
                    <a:cubicBezTo>
                      <a:pt x="770064" y="567853"/>
                      <a:pt x="781951" y="632935"/>
                      <a:pt x="831862" y="683372"/>
                    </a:cubicBezTo>
                    <a:cubicBezTo>
                      <a:pt x="890968" y="743265"/>
                      <a:pt x="889063" y="842103"/>
                      <a:pt x="858591" y="920582"/>
                    </a:cubicBezTo>
                    <a:cubicBezTo>
                      <a:pt x="854585" y="930892"/>
                      <a:pt x="850054" y="941663"/>
                      <a:pt x="851630" y="952630"/>
                    </a:cubicBezTo>
                    <a:cubicBezTo>
                      <a:pt x="853206" y="963597"/>
                      <a:pt x="861349" y="973580"/>
                      <a:pt x="869033" y="982314"/>
                    </a:cubicBezTo>
                    <a:lnTo>
                      <a:pt x="901344" y="1018763"/>
                    </a:lnTo>
                    <a:cubicBezTo>
                      <a:pt x="824901" y="1037217"/>
                      <a:pt x="738410" y="997288"/>
                      <a:pt x="702815" y="927215"/>
                    </a:cubicBezTo>
                    <a:cubicBezTo>
                      <a:pt x="691848" y="905543"/>
                      <a:pt x="684558" y="880587"/>
                      <a:pt x="665776" y="865154"/>
                    </a:cubicBezTo>
                    <a:cubicBezTo>
                      <a:pt x="648964" y="851363"/>
                      <a:pt x="626372" y="848079"/>
                      <a:pt x="605422" y="841906"/>
                    </a:cubicBezTo>
                    <a:cubicBezTo>
                      <a:pt x="536335" y="821416"/>
                      <a:pt x="478411" y="758304"/>
                      <a:pt x="476244" y="686327"/>
                    </a:cubicBezTo>
                    <a:cubicBezTo>
                      <a:pt x="475193" y="652506"/>
                      <a:pt x="485767" y="618684"/>
                      <a:pt x="480973" y="585191"/>
                    </a:cubicBezTo>
                    <a:cubicBezTo>
                      <a:pt x="478280" y="566080"/>
                      <a:pt x="470728" y="547955"/>
                      <a:pt x="458972" y="532653"/>
                    </a:cubicBezTo>
                    <a:cubicBezTo>
                      <a:pt x="440912" y="509076"/>
                      <a:pt x="413658" y="493249"/>
                      <a:pt x="398947" y="466980"/>
                    </a:cubicBezTo>
                    <a:cubicBezTo>
                      <a:pt x="374057" y="423045"/>
                      <a:pt x="392971" y="365975"/>
                      <a:pt x="375042" y="318822"/>
                    </a:cubicBezTo>
                    <a:cubicBezTo>
                      <a:pt x="369526" y="304374"/>
                      <a:pt x="358493" y="289926"/>
                      <a:pt x="343060" y="288810"/>
                    </a:cubicBezTo>
                    <a:cubicBezTo>
                      <a:pt x="327627" y="287693"/>
                      <a:pt x="314426" y="300500"/>
                      <a:pt x="299650" y="306213"/>
                    </a:cubicBezTo>
                    <a:cubicBezTo>
                      <a:pt x="268915" y="318166"/>
                      <a:pt x="235685" y="297873"/>
                      <a:pt x="210007" y="277054"/>
                    </a:cubicBezTo>
                    <a:cubicBezTo>
                      <a:pt x="184329" y="256236"/>
                      <a:pt x="155367" y="232594"/>
                      <a:pt x="122662" y="237257"/>
                    </a:cubicBezTo>
                    <a:cubicBezTo>
                      <a:pt x="101056" y="240278"/>
                      <a:pt x="84046" y="254988"/>
                      <a:pt x="64148" y="262672"/>
                    </a:cubicBezTo>
                    <a:cubicBezTo>
                      <a:pt x="49437" y="268320"/>
                      <a:pt x="19621" y="273377"/>
                      <a:pt x="6750" y="260965"/>
                    </a:cubicBezTo>
                    <a:cubicBezTo>
                      <a:pt x="-20439" y="235943"/>
                      <a:pt x="42541" y="171124"/>
                      <a:pt x="53903" y="147745"/>
                    </a:cubicBezTo>
                    <a:close/>
                  </a:path>
                </a:pathLst>
              </a:custGeom>
              <a:solidFill>
                <a:srgbClr val="591D4B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054C59F9-849B-4A22-8E9D-D3C23DDB2502}"/>
                  </a:ext>
                </a:extLst>
              </p:cNvPr>
              <p:cNvSpPr/>
              <p:nvPr/>
            </p:nvSpPr>
            <p:spPr>
              <a:xfrm>
                <a:off x="7053595" y="1174380"/>
                <a:ext cx="901315" cy="959703"/>
              </a:xfrm>
              <a:custGeom>
                <a:avLst/>
                <a:gdLst>
                  <a:gd name="connsiteX0" fmla="*/ 722488 w 901315"/>
                  <a:gd name="connsiteY0" fmla="*/ 841662 h 959703"/>
                  <a:gd name="connsiteX1" fmla="*/ 685449 w 901315"/>
                  <a:gd name="connsiteY1" fmla="*/ 779667 h 959703"/>
                  <a:gd name="connsiteX2" fmla="*/ 625030 w 901315"/>
                  <a:gd name="connsiteY2" fmla="*/ 756353 h 959703"/>
                  <a:gd name="connsiteX3" fmla="*/ 495852 w 901315"/>
                  <a:gd name="connsiteY3" fmla="*/ 600840 h 959703"/>
                  <a:gd name="connsiteX4" fmla="*/ 500646 w 901315"/>
                  <a:gd name="connsiteY4" fmla="*/ 499638 h 959703"/>
                  <a:gd name="connsiteX5" fmla="*/ 478645 w 901315"/>
                  <a:gd name="connsiteY5" fmla="*/ 447429 h 959703"/>
                  <a:gd name="connsiteX6" fmla="*/ 418620 w 901315"/>
                  <a:gd name="connsiteY6" fmla="*/ 381756 h 959703"/>
                  <a:gd name="connsiteX7" fmla="*/ 394650 w 901315"/>
                  <a:gd name="connsiteY7" fmla="*/ 233598 h 959703"/>
                  <a:gd name="connsiteX8" fmla="*/ 362733 w 901315"/>
                  <a:gd name="connsiteY8" fmla="*/ 203586 h 959703"/>
                  <a:gd name="connsiteX9" fmla="*/ 319323 w 901315"/>
                  <a:gd name="connsiteY9" fmla="*/ 221055 h 959703"/>
                  <a:gd name="connsiteX10" fmla="*/ 229680 w 901315"/>
                  <a:gd name="connsiteY10" fmla="*/ 191896 h 959703"/>
                  <a:gd name="connsiteX11" fmla="*/ 142335 w 901315"/>
                  <a:gd name="connsiteY11" fmla="*/ 152032 h 959703"/>
                  <a:gd name="connsiteX12" fmla="*/ 83821 w 901315"/>
                  <a:gd name="connsiteY12" fmla="*/ 177448 h 959703"/>
                  <a:gd name="connsiteX13" fmla="*/ 26357 w 901315"/>
                  <a:gd name="connsiteY13" fmla="*/ 175806 h 959703"/>
                  <a:gd name="connsiteX14" fmla="*/ 73576 w 901315"/>
                  <a:gd name="connsiteY14" fmla="*/ 61601 h 959703"/>
                  <a:gd name="connsiteX15" fmla="*/ 98925 w 901315"/>
                  <a:gd name="connsiteY15" fmla="*/ 2955 h 959703"/>
                  <a:gd name="connsiteX16" fmla="*/ 100830 w 901315"/>
                  <a:gd name="connsiteY16" fmla="*/ 0 h 959703"/>
                  <a:gd name="connsiteX17" fmla="*/ 79224 w 901315"/>
                  <a:gd name="connsiteY17" fmla="*/ 24562 h 959703"/>
                  <a:gd name="connsiteX18" fmla="*/ 53940 w 901315"/>
                  <a:gd name="connsiteY18" fmla="*/ 83207 h 959703"/>
                  <a:gd name="connsiteX19" fmla="*/ 6721 w 901315"/>
                  <a:gd name="connsiteY19" fmla="*/ 197412 h 959703"/>
                  <a:gd name="connsiteX20" fmla="*/ 64119 w 901315"/>
                  <a:gd name="connsiteY20" fmla="*/ 199120 h 959703"/>
                  <a:gd name="connsiteX21" fmla="*/ 122633 w 901315"/>
                  <a:gd name="connsiteY21" fmla="*/ 173704 h 959703"/>
                  <a:gd name="connsiteX22" fmla="*/ 209978 w 901315"/>
                  <a:gd name="connsiteY22" fmla="*/ 213502 h 959703"/>
                  <a:gd name="connsiteX23" fmla="*/ 299687 w 901315"/>
                  <a:gd name="connsiteY23" fmla="*/ 242661 h 959703"/>
                  <a:gd name="connsiteX24" fmla="*/ 343031 w 901315"/>
                  <a:gd name="connsiteY24" fmla="*/ 225258 h 959703"/>
                  <a:gd name="connsiteX25" fmla="*/ 375014 w 901315"/>
                  <a:gd name="connsiteY25" fmla="*/ 255270 h 959703"/>
                  <a:gd name="connsiteX26" fmla="*/ 398919 w 901315"/>
                  <a:gd name="connsiteY26" fmla="*/ 403428 h 959703"/>
                  <a:gd name="connsiteX27" fmla="*/ 458943 w 901315"/>
                  <a:gd name="connsiteY27" fmla="*/ 469101 h 959703"/>
                  <a:gd name="connsiteX28" fmla="*/ 480944 w 901315"/>
                  <a:gd name="connsiteY28" fmla="*/ 521639 h 959703"/>
                  <a:gd name="connsiteX29" fmla="*/ 476215 w 901315"/>
                  <a:gd name="connsiteY29" fmla="*/ 622775 h 959703"/>
                  <a:gd name="connsiteX30" fmla="*/ 605394 w 901315"/>
                  <a:gd name="connsiteY30" fmla="*/ 778354 h 959703"/>
                  <a:gd name="connsiteX31" fmla="*/ 665747 w 901315"/>
                  <a:gd name="connsiteY31" fmla="*/ 801602 h 959703"/>
                  <a:gd name="connsiteX32" fmla="*/ 702786 w 901315"/>
                  <a:gd name="connsiteY32" fmla="*/ 863663 h 959703"/>
                  <a:gd name="connsiteX33" fmla="*/ 901315 w 901315"/>
                  <a:gd name="connsiteY33" fmla="*/ 955210 h 959703"/>
                  <a:gd name="connsiteX34" fmla="*/ 886079 w 901315"/>
                  <a:gd name="connsiteY34" fmla="*/ 938004 h 959703"/>
                  <a:gd name="connsiteX35" fmla="*/ 722488 w 901315"/>
                  <a:gd name="connsiteY35" fmla="*/ 841662 h 959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01315" h="959703">
                    <a:moveTo>
                      <a:pt x="722488" y="841662"/>
                    </a:moveTo>
                    <a:cubicBezTo>
                      <a:pt x="711455" y="819990"/>
                      <a:pt x="704231" y="795035"/>
                      <a:pt x="685449" y="779667"/>
                    </a:cubicBezTo>
                    <a:cubicBezTo>
                      <a:pt x="668637" y="765876"/>
                      <a:pt x="646045" y="762527"/>
                      <a:pt x="625030" y="756353"/>
                    </a:cubicBezTo>
                    <a:cubicBezTo>
                      <a:pt x="556008" y="735929"/>
                      <a:pt x="498084" y="672818"/>
                      <a:pt x="495852" y="600840"/>
                    </a:cubicBezTo>
                    <a:cubicBezTo>
                      <a:pt x="494801" y="567019"/>
                      <a:pt x="505374" y="533132"/>
                      <a:pt x="500646" y="499638"/>
                    </a:cubicBezTo>
                    <a:cubicBezTo>
                      <a:pt x="497887" y="480659"/>
                      <a:pt x="490335" y="462665"/>
                      <a:pt x="478645" y="447429"/>
                    </a:cubicBezTo>
                    <a:cubicBezTo>
                      <a:pt x="460520" y="423852"/>
                      <a:pt x="433265" y="408025"/>
                      <a:pt x="418620" y="381756"/>
                    </a:cubicBezTo>
                    <a:cubicBezTo>
                      <a:pt x="393730" y="337886"/>
                      <a:pt x="412644" y="280817"/>
                      <a:pt x="394650" y="233598"/>
                    </a:cubicBezTo>
                    <a:cubicBezTo>
                      <a:pt x="389199" y="219216"/>
                      <a:pt x="378100" y="204768"/>
                      <a:pt x="362733" y="203586"/>
                    </a:cubicBezTo>
                    <a:cubicBezTo>
                      <a:pt x="347366" y="202403"/>
                      <a:pt x="334034" y="215341"/>
                      <a:pt x="319323" y="221055"/>
                    </a:cubicBezTo>
                    <a:cubicBezTo>
                      <a:pt x="288588" y="233007"/>
                      <a:pt x="255292" y="212648"/>
                      <a:pt x="229680" y="191896"/>
                    </a:cubicBezTo>
                    <a:cubicBezTo>
                      <a:pt x="204067" y="171143"/>
                      <a:pt x="174975" y="147435"/>
                      <a:pt x="142335" y="152032"/>
                    </a:cubicBezTo>
                    <a:cubicBezTo>
                      <a:pt x="120729" y="155119"/>
                      <a:pt x="103654" y="169830"/>
                      <a:pt x="83821" y="177448"/>
                    </a:cubicBezTo>
                    <a:cubicBezTo>
                      <a:pt x="69110" y="183096"/>
                      <a:pt x="39229" y="188218"/>
                      <a:pt x="26357" y="175806"/>
                    </a:cubicBezTo>
                    <a:cubicBezTo>
                      <a:pt x="-700" y="149537"/>
                      <a:pt x="62280" y="84849"/>
                      <a:pt x="73576" y="61601"/>
                    </a:cubicBezTo>
                    <a:cubicBezTo>
                      <a:pt x="82967" y="42425"/>
                      <a:pt x="87630" y="21081"/>
                      <a:pt x="98925" y="2955"/>
                    </a:cubicBezTo>
                    <a:cubicBezTo>
                      <a:pt x="99516" y="1970"/>
                      <a:pt x="100173" y="985"/>
                      <a:pt x="100830" y="0"/>
                    </a:cubicBezTo>
                    <a:cubicBezTo>
                      <a:pt x="92358" y="7027"/>
                      <a:pt x="85068" y="15302"/>
                      <a:pt x="79224" y="24562"/>
                    </a:cubicBezTo>
                    <a:cubicBezTo>
                      <a:pt x="67994" y="42687"/>
                      <a:pt x="63331" y="63965"/>
                      <a:pt x="53940" y="83207"/>
                    </a:cubicBezTo>
                    <a:cubicBezTo>
                      <a:pt x="42578" y="106456"/>
                      <a:pt x="-20402" y="171340"/>
                      <a:pt x="6721" y="197412"/>
                    </a:cubicBezTo>
                    <a:cubicBezTo>
                      <a:pt x="19855" y="209890"/>
                      <a:pt x="49408" y="204768"/>
                      <a:pt x="64119" y="199120"/>
                    </a:cubicBezTo>
                    <a:cubicBezTo>
                      <a:pt x="83821" y="191436"/>
                      <a:pt x="101027" y="176725"/>
                      <a:pt x="122633" y="173704"/>
                    </a:cubicBezTo>
                    <a:cubicBezTo>
                      <a:pt x="155470" y="169042"/>
                      <a:pt x="184366" y="192750"/>
                      <a:pt x="209978" y="213502"/>
                    </a:cubicBezTo>
                    <a:cubicBezTo>
                      <a:pt x="235590" y="234255"/>
                      <a:pt x="269084" y="254613"/>
                      <a:pt x="299687" y="242661"/>
                    </a:cubicBezTo>
                    <a:cubicBezTo>
                      <a:pt x="314398" y="236947"/>
                      <a:pt x="327270" y="224075"/>
                      <a:pt x="343031" y="225258"/>
                    </a:cubicBezTo>
                    <a:cubicBezTo>
                      <a:pt x="358792" y="226440"/>
                      <a:pt x="369300" y="240822"/>
                      <a:pt x="375014" y="255270"/>
                    </a:cubicBezTo>
                    <a:cubicBezTo>
                      <a:pt x="392942" y="302423"/>
                      <a:pt x="374029" y="359493"/>
                      <a:pt x="398919" y="403428"/>
                    </a:cubicBezTo>
                    <a:cubicBezTo>
                      <a:pt x="413629" y="429237"/>
                      <a:pt x="440883" y="445393"/>
                      <a:pt x="458943" y="469101"/>
                    </a:cubicBezTo>
                    <a:cubicBezTo>
                      <a:pt x="470699" y="484402"/>
                      <a:pt x="478251" y="502528"/>
                      <a:pt x="480944" y="521639"/>
                    </a:cubicBezTo>
                    <a:cubicBezTo>
                      <a:pt x="485738" y="555132"/>
                      <a:pt x="475165" y="588953"/>
                      <a:pt x="476215" y="622775"/>
                    </a:cubicBezTo>
                    <a:cubicBezTo>
                      <a:pt x="478383" y="695015"/>
                      <a:pt x="536306" y="757864"/>
                      <a:pt x="605394" y="778354"/>
                    </a:cubicBezTo>
                    <a:cubicBezTo>
                      <a:pt x="626212" y="784527"/>
                      <a:pt x="648935" y="787811"/>
                      <a:pt x="665747" y="801602"/>
                    </a:cubicBezTo>
                    <a:cubicBezTo>
                      <a:pt x="684595" y="817035"/>
                      <a:pt x="692016" y="841991"/>
                      <a:pt x="702786" y="863663"/>
                    </a:cubicBezTo>
                    <a:cubicBezTo>
                      <a:pt x="738381" y="933735"/>
                      <a:pt x="824872" y="973665"/>
                      <a:pt x="901315" y="955210"/>
                    </a:cubicBezTo>
                    <a:lnTo>
                      <a:pt x="886079" y="938004"/>
                    </a:lnTo>
                    <a:cubicBezTo>
                      <a:pt x="819815" y="938989"/>
                      <a:pt x="752763" y="901293"/>
                      <a:pt x="722488" y="841662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2277482-FD0F-49CF-8D46-9DF84A63553A}"/>
                  </a:ext>
                </a:extLst>
              </p:cNvPr>
              <p:cNvSpPr/>
              <p:nvPr/>
            </p:nvSpPr>
            <p:spPr>
              <a:xfrm>
                <a:off x="7232838" y="1654251"/>
                <a:ext cx="107607" cy="201155"/>
              </a:xfrm>
              <a:custGeom>
                <a:avLst/>
                <a:gdLst>
                  <a:gd name="connsiteX0" fmla="*/ 90497 w 107607"/>
                  <a:gd name="connsiteY0" fmla="*/ 62061 h 201155"/>
                  <a:gd name="connsiteX1" fmla="*/ 36711 w 107607"/>
                  <a:gd name="connsiteY1" fmla="*/ 201156 h 201155"/>
                  <a:gd name="connsiteX2" fmla="*/ 0 w 107607"/>
                  <a:gd name="connsiteY2" fmla="*/ 145925 h 201155"/>
                  <a:gd name="connsiteX3" fmla="*/ 102581 w 107607"/>
                  <a:gd name="connsiteY3" fmla="*/ 0 h 201155"/>
                  <a:gd name="connsiteX4" fmla="*/ 90497 w 107607"/>
                  <a:gd name="connsiteY4" fmla="*/ 62061 h 201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07" h="201155">
                    <a:moveTo>
                      <a:pt x="90497" y="62061"/>
                    </a:moveTo>
                    <a:cubicBezTo>
                      <a:pt x="81894" y="75195"/>
                      <a:pt x="57267" y="142444"/>
                      <a:pt x="36711" y="201156"/>
                    </a:cubicBezTo>
                    <a:cubicBezTo>
                      <a:pt x="17469" y="193669"/>
                      <a:pt x="0" y="145925"/>
                      <a:pt x="0" y="145925"/>
                    </a:cubicBezTo>
                    <a:lnTo>
                      <a:pt x="102581" y="0"/>
                    </a:lnTo>
                    <a:cubicBezTo>
                      <a:pt x="113088" y="14448"/>
                      <a:pt x="106193" y="38419"/>
                      <a:pt x="90497" y="62061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05BF7D2-08C5-476E-8949-7D39A4C420B0}"/>
                  </a:ext>
                </a:extLst>
              </p:cNvPr>
              <p:cNvSpPr/>
              <p:nvPr/>
            </p:nvSpPr>
            <p:spPr>
              <a:xfrm>
                <a:off x="7236778" y="1650376"/>
                <a:ext cx="107607" cy="201090"/>
              </a:xfrm>
              <a:custGeom>
                <a:avLst/>
                <a:gdLst>
                  <a:gd name="connsiteX0" fmla="*/ 90497 w 107607"/>
                  <a:gd name="connsiteY0" fmla="*/ 61995 h 201090"/>
                  <a:gd name="connsiteX1" fmla="*/ 36711 w 107607"/>
                  <a:gd name="connsiteY1" fmla="*/ 201090 h 201090"/>
                  <a:gd name="connsiteX2" fmla="*/ 0 w 107607"/>
                  <a:gd name="connsiteY2" fmla="*/ 145859 h 201090"/>
                  <a:gd name="connsiteX3" fmla="*/ 102581 w 107607"/>
                  <a:gd name="connsiteY3" fmla="*/ 0 h 201090"/>
                  <a:gd name="connsiteX4" fmla="*/ 90497 w 107607"/>
                  <a:gd name="connsiteY4" fmla="*/ 61995 h 201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07" h="201090">
                    <a:moveTo>
                      <a:pt x="90497" y="61995"/>
                    </a:moveTo>
                    <a:cubicBezTo>
                      <a:pt x="81894" y="75130"/>
                      <a:pt x="57267" y="142379"/>
                      <a:pt x="36711" y="201090"/>
                    </a:cubicBezTo>
                    <a:cubicBezTo>
                      <a:pt x="17469" y="193669"/>
                      <a:pt x="0" y="145859"/>
                      <a:pt x="0" y="145859"/>
                    </a:cubicBezTo>
                    <a:lnTo>
                      <a:pt x="102581" y="0"/>
                    </a:lnTo>
                    <a:cubicBezTo>
                      <a:pt x="113088" y="14382"/>
                      <a:pt x="106193" y="38419"/>
                      <a:pt x="90497" y="61995"/>
                    </a:cubicBezTo>
                    <a:close/>
                  </a:path>
                </a:pathLst>
              </a:custGeom>
              <a:solidFill>
                <a:srgbClr val="DCE7FF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D75AC33-48F1-4111-839A-B5BF458F0143}"/>
                  </a:ext>
                </a:extLst>
              </p:cNvPr>
              <p:cNvSpPr/>
              <p:nvPr/>
            </p:nvSpPr>
            <p:spPr>
              <a:xfrm>
                <a:off x="6673159" y="2182079"/>
                <a:ext cx="89592" cy="228328"/>
              </a:xfrm>
              <a:custGeom>
                <a:avLst/>
                <a:gdLst>
                  <a:gd name="connsiteX0" fmla="*/ 57676 w 89592"/>
                  <a:gd name="connsiteY0" fmla="*/ 201206 h 228328"/>
                  <a:gd name="connsiteX1" fmla="*/ 803 w 89592"/>
                  <a:gd name="connsiteY1" fmla="*/ 21853 h 228328"/>
                  <a:gd name="connsiteX2" fmla="*/ 11639 w 89592"/>
                  <a:gd name="connsiteY2" fmla="*/ 772 h 228328"/>
                  <a:gd name="connsiteX3" fmla="*/ 11705 w 89592"/>
                  <a:gd name="connsiteY3" fmla="*/ 772 h 228328"/>
                  <a:gd name="connsiteX4" fmla="*/ 11705 w 89592"/>
                  <a:gd name="connsiteY4" fmla="*/ 772 h 228328"/>
                  <a:gd name="connsiteX5" fmla="*/ 32720 w 89592"/>
                  <a:gd name="connsiteY5" fmla="*/ 11674 h 228328"/>
                  <a:gd name="connsiteX6" fmla="*/ 89593 w 89592"/>
                  <a:gd name="connsiteY6" fmla="*/ 190829 h 228328"/>
                  <a:gd name="connsiteX7" fmla="*/ 83945 w 89592"/>
                  <a:gd name="connsiteY7" fmla="*/ 228329 h 228328"/>
                  <a:gd name="connsiteX8" fmla="*/ 57676 w 89592"/>
                  <a:gd name="connsiteY8" fmla="*/ 201206 h 228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592" h="228328">
                    <a:moveTo>
                      <a:pt x="57676" y="201206"/>
                    </a:moveTo>
                    <a:lnTo>
                      <a:pt x="803" y="21853"/>
                    </a:lnTo>
                    <a:cubicBezTo>
                      <a:pt x="-2021" y="13053"/>
                      <a:pt x="2839" y="3596"/>
                      <a:pt x="11639" y="772"/>
                    </a:cubicBezTo>
                    <a:cubicBezTo>
                      <a:pt x="11639" y="772"/>
                      <a:pt x="11705" y="772"/>
                      <a:pt x="11705" y="772"/>
                    </a:cubicBezTo>
                    <a:lnTo>
                      <a:pt x="11705" y="772"/>
                    </a:lnTo>
                    <a:cubicBezTo>
                      <a:pt x="20505" y="-1986"/>
                      <a:pt x="29896" y="2874"/>
                      <a:pt x="32720" y="11674"/>
                    </a:cubicBezTo>
                    <a:lnTo>
                      <a:pt x="89593" y="190829"/>
                    </a:lnTo>
                    <a:lnTo>
                      <a:pt x="83945" y="228329"/>
                    </a:lnTo>
                    <a:lnTo>
                      <a:pt x="57676" y="201206"/>
                    </a:lnTo>
                    <a:close/>
                  </a:path>
                </a:pathLst>
              </a:custGeom>
              <a:solidFill>
                <a:srgbClr val="BE8B87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5C0C5C2-0E00-4A8A-BE68-53395097245A}"/>
                  </a:ext>
                </a:extLst>
              </p:cNvPr>
              <p:cNvSpPr/>
              <p:nvPr/>
            </p:nvSpPr>
            <p:spPr>
              <a:xfrm>
                <a:off x="6675867" y="2182341"/>
                <a:ext cx="86950" cy="228328"/>
              </a:xfrm>
              <a:custGeom>
                <a:avLst/>
                <a:gdLst>
                  <a:gd name="connsiteX0" fmla="*/ 3481 w 86950"/>
                  <a:gd name="connsiteY0" fmla="*/ 5829 h 228328"/>
                  <a:gd name="connsiteX1" fmla="*/ 3481 w 86950"/>
                  <a:gd name="connsiteY1" fmla="*/ 5829 h 228328"/>
                  <a:gd name="connsiteX2" fmla="*/ 24562 w 86950"/>
                  <a:gd name="connsiteY2" fmla="*/ 16731 h 228328"/>
                  <a:gd name="connsiteX3" fmla="*/ 81434 w 86950"/>
                  <a:gd name="connsiteY3" fmla="*/ 195886 h 228328"/>
                  <a:gd name="connsiteX4" fmla="*/ 77165 w 86950"/>
                  <a:gd name="connsiteY4" fmla="*/ 223994 h 228328"/>
                  <a:gd name="connsiteX5" fmla="*/ 81303 w 86950"/>
                  <a:gd name="connsiteY5" fmla="*/ 228328 h 228328"/>
                  <a:gd name="connsiteX6" fmla="*/ 86951 w 86950"/>
                  <a:gd name="connsiteY6" fmla="*/ 190829 h 228328"/>
                  <a:gd name="connsiteX7" fmla="*/ 29750 w 86950"/>
                  <a:gd name="connsiteY7" fmla="*/ 11674 h 228328"/>
                  <a:gd name="connsiteX8" fmla="*/ 8734 w 86950"/>
                  <a:gd name="connsiteY8" fmla="*/ 772 h 228328"/>
                  <a:gd name="connsiteX9" fmla="*/ 8734 w 86950"/>
                  <a:gd name="connsiteY9" fmla="*/ 772 h 228328"/>
                  <a:gd name="connsiteX10" fmla="*/ 0 w 86950"/>
                  <a:gd name="connsiteY10" fmla="*/ 7340 h 228328"/>
                  <a:gd name="connsiteX11" fmla="*/ 3481 w 86950"/>
                  <a:gd name="connsiteY11" fmla="*/ 5829 h 228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50" h="228328">
                    <a:moveTo>
                      <a:pt x="3481" y="5829"/>
                    </a:moveTo>
                    <a:lnTo>
                      <a:pt x="3481" y="5829"/>
                    </a:lnTo>
                    <a:cubicBezTo>
                      <a:pt x="12281" y="3005"/>
                      <a:pt x="21738" y="7931"/>
                      <a:pt x="24562" y="16731"/>
                    </a:cubicBezTo>
                    <a:lnTo>
                      <a:pt x="81434" y="195886"/>
                    </a:lnTo>
                    <a:lnTo>
                      <a:pt x="77165" y="223994"/>
                    </a:lnTo>
                    <a:lnTo>
                      <a:pt x="81303" y="228328"/>
                    </a:lnTo>
                    <a:lnTo>
                      <a:pt x="86951" y="190829"/>
                    </a:lnTo>
                    <a:lnTo>
                      <a:pt x="29750" y="11674"/>
                    </a:lnTo>
                    <a:cubicBezTo>
                      <a:pt x="26926" y="2874"/>
                      <a:pt x="17535" y="-1986"/>
                      <a:pt x="8734" y="772"/>
                    </a:cubicBezTo>
                    <a:lnTo>
                      <a:pt x="8734" y="772"/>
                    </a:lnTo>
                    <a:cubicBezTo>
                      <a:pt x="5188" y="1955"/>
                      <a:pt x="2102" y="4253"/>
                      <a:pt x="0" y="7340"/>
                    </a:cubicBezTo>
                    <a:cubicBezTo>
                      <a:pt x="1116" y="6749"/>
                      <a:pt x="2299" y="6223"/>
                      <a:pt x="3481" y="5829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337B9A3B-C937-4618-80B2-8CDE706B4694}"/>
                  </a:ext>
                </a:extLst>
              </p:cNvPr>
              <p:cNvSpPr/>
              <p:nvPr/>
            </p:nvSpPr>
            <p:spPr>
              <a:xfrm>
                <a:off x="6730835" y="2373171"/>
                <a:ext cx="31916" cy="37499"/>
              </a:xfrm>
              <a:custGeom>
                <a:avLst/>
                <a:gdLst>
                  <a:gd name="connsiteX0" fmla="*/ 0 w 31916"/>
                  <a:gd name="connsiteY0" fmla="*/ 10114 h 37499"/>
                  <a:gd name="connsiteX1" fmla="*/ 31917 w 31916"/>
                  <a:gd name="connsiteY1" fmla="*/ 0 h 37499"/>
                  <a:gd name="connsiteX2" fmla="*/ 27254 w 31916"/>
                  <a:gd name="connsiteY2" fmla="*/ 30735 h 37499"/>
                  <a:gd name="connsiteX3" fmla="*/ 26269 w 31916"/>
                  <a:gd name="connsiteY3" fmla="*/ 37499 h 37499"/>
                  <a:gd name="connsiteX4" fmla="*/ 16944 w 31916"/>
                  <a:gd name="connsiteY4" fmla="*/ 27780 h 37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16" h="37499">
                    <a:moveTo>
                      <a:pt x="0" y="10114"/>
                    </a:moveTo>
                    <a:lnTo>
                      <a:pt x="31917" y="0"/>
                    </a:lnTo>
                    <a:lnTo>
                      <a:pt x="27254" y="30735"/>
                    </a:lnTo>
                    <a:lnTo>
                      <a:pt x="26269" y="37499"/>
                    </a:lnTo>
                    <a:lnTo>
                      <a:pt x="16944" y="27780"/>
                    </a:lnTo>
                    <a:close/>
                  </a:path>
                </a:pathLst>
              </a:custGeom>
              <a:solidFill>
                <a:srgbClr val="EFC8C4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5285F24-9D0E-4CCC-8507-51196BC78743}"/>
                  </a:ext>
                </a:extLst>
              </p:cNvPr>
              <p:cNvSpPr/>
              <p:nvPr/>
            </p:nvSpPr>
            <p:spPr>
              <a:xfrm>
                <a:off x="6747779" y="2398799"/>
                <a:ext cx="10310" cy="11476"/>
              </a:xfrm>
              <a:custGeom>
                <a:avLst/>
                <a:gdLst>
                  <a:gd name="connsiteX0" fmla="*/ 0 w 10310"/>
                  <a:gd name="connsiteY0" fmla="*/ 2151 h 11476"/>
                  <a:gd name="connsiteX1" fmla="*/ 2036 w 10310"/>
                  <a:gd name="connsiteY1" fmla="*/ 443 h 11476"/>
                  <a:gd name="connsiteX2" fmla="*/ 5122 w 10310"/>
                  <a:gd name="connsiteY2" fmla="*/ 443 h 11476"/>
                  <a:gd name="connsiteX3" fmla="*/ 6239 w 10310"/>
                  <a:gd name="connsiteY3" fmla="*/ 2216 h 11476"/>
                  <a:gd name="connsiteX4" fmla="*/ 10311 w 10310"/>
                  <a:gd name="connsiteY4" fmla="*/ 4909 h 11476"/>
                  <a:gd name="connsiteX5" fmla="*/ 9326 w 10310"/>
                  <a:gd name="connsiteY5" fmla="*/ 11476 h 11476"/>
                  <a:gd name="connsiteX6" fmla="*/ 0 w 10310"/>
                  <a:gd name="connsiteY6" fmla="*/ 2151 h 1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10" h="11476">
                    <a:moveTo>
                      <a:pt x="0" y="2151"/>
                    </a:moveTo>
                    <a:cubicBezTo>
                      <a:pt x="525" y="1428"/>
                      <a:pt x="1248" y="837"/>
                      <a:pt x="2036" y="443"/>
                    </a:cubicBezTo>
                    <a:cubicBezTo>
                      <a:pt x="2955" y="-148"/>
                      <a:pt x="4203" y="-148"/>
                      <a:pt x="5122" y="443"/>
                    </a:cubicBezTo>
                    <a:cubicBezTo>
                      <a:pt x="5582" y="969"/>
                      <a:pt x="5976" y="1560"/>
                      <a:pt x="6239" y="2216"/>
                    </a:cubicBezTo>
                    <a:cubicBezTo>
                      <a:pt x="7093" y="3661"/>
                      <a:pt x="8603" y="4646"/>
                      <a:pt x="10311" y="4909"/>
                    </a:cubicBezTo>
                    <a:lnTo>
                      <a:pt x="9326" y="11476"/>
                    </a:lnTo>
                    <a:lnTo>
                      <a:pt x="0" y="2151"/>
                    </a:lnTo>
                    <a:close/>
                  </a:path>
                </a:pathLst>
              </a:custGeom>
              <a:solidFill>
                <a:srgbClr val="727A9C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1EC87EE-C254-4C96-A730-FE548C3A8132}"/>
                  </a:ext>
                </a:extLst>
              </p:cNvPr>
              <p:cNvSpPr/>
              <p:nvPr/>
            </p:nvSpPr>
            <p:spPr>
              <a:xfrm>
                <a:off x="6673634" y="2267634"/>
                <a:ext cx="91308" cy="102253"/>
              </a:xfrm>
              <a:custGeom>
                <a:avLst/>
                <a:gdLst>
                  <a:gd name="connsiteX0" fmla="*/ 0 w 91308"/>
                  <a:gd name="connsiteY0" fmla="*/ 0 h 102253"/>
                  <a:gd name="connsiteX1" fmla="*/ 87213 w 91308"/>
                  <a:gd name="connsiteY1" fmla="*/ 47876 h 102253"/>
                  <a:gd name="connsiteX2" fmla="*/ 18388 w 91308"/>
                  <a:gd name="connsiteY2" fmla="*/ 102253 h 102253"/>
                  <a:gd name="connsiteX3" fmla="*/ 0 w 91308"/>
                  <a:gd name="connsiteY3" fmla="*/ 0 h 102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308" h="102253">
                    <a:moveTo>
                      <a:pt x="0" y="0"/>
                    </a:moveTo>
                    <a:cubicBezTo>
                      <a:pt x="0" y="0"/>
                      <a:pt x="114074" y="-656"/>
                      <a:pt x="87213" y="47876"/>
                    </a:cubicBezTo>
                    <a:cubicBezTo>
                      <a:pt x="60353" y="96408"/>
                      <a:pt x="18388" y="102253"/>
                      <a:pt x="18388" y="10225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0B1"/>
              </a:solidFill>
              <a:ln w="654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5" name="图形 179">
            <a:extLst>
              <a:ext uri="{FF2B5EF4-FFF2-40B4-BE49-F238E27FC236}">
                <a16:creationId xmlns:a16="http://schemas.microsoft.com/office/drawing/2014/main" id="{B509FB1E-676C-44AC-8795-A1E18FFA75C9}"/>
              </a:ext>
            </a:extLst>
          </p:cNvPr>
          <p:cNvSpPr/>
          <p:nvPr userDrawn="1"/>
        </p:nvSpPr>
        <p:spPr>
          <a:xfrm rot="2798034">
            <a:off x="-809186" y="-353537"/>
            <a:ext cx="1714002" cy="1147234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/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000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2082914"/>
            <a:ext cx="7886700" cy="802754"/>
          </a:xfrm>
        </p:spPr>
        <p:txBody>
          <a:bodyPr anchor="b"/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38" y="290590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376" y="407530"/>
            <a:ext cx="7480937" cy="45114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060" y="1221581"/>
            <a:ext cx="8010253" cy="3545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2022/2/9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>
                <a:solidFill>
                  <a:srgbClr val="FFFFFF">
                    <a:lumMod val="6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FFFFFF">
                  <a:lumMod val="6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6" r:id="rId16"/>
    <p:sldLayoutId id="2147483667" r:id="rId17"/>
    <p:sldLayoutId id="2147483668" r:id="rId18"/>
    <p:sldLayoutId id="2147483669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970" indent="-267970" algn="l" defTabSz="685800" rtl="0" eaLnBrk="1" latinLnBrk="0" hangingPunct="1">
        <a:lnSpc>
          <a:spcPct val="90000"/>
        </a:lnSpc>
        <a:spcBef>
          <a:spcPts val="1350"/>
        </a:spcBef>
        <a:buClr>
          <a:schemeClr val="tx1"/>
        </a:buClr>
        <a:buSzPct val="70000"/>
        <a:buFont typeface="Wingdings" panose="05000000000000000000" pitchFamily="2" charset="2"/>
        <a:buChar char="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67970" indent="-267970" algn="l" defTabSz="6858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E997267C-4096-42F4-93D4-1F4219F02D12}"/>
              </a:ext>
            </a:extLst>
          </p:cNvPr>
          <p:cNvSpPr/>
          <p:nvPr/>
        </p:nvSpPr>
        <p:spPr>
          <a:xfrm>
            <a:off x="0" y="1"/>
            <a:ext cx="9144000" cy="4321561"/>
          </a:xfrm>
          <a:custGeom>
            <a:avLst/>
            <a:gdLst>
              <a:gd name="connsiteX0" fmla="*/ 0 w 9144000"/>
              <a:gd name="connsiteY0" fmla="*/ 0 h 4321561"/>
              <a:gd name="connsiteX1" fmla="*/ 9144000 w 9144000"/>
              <a:gd name="connsiteY1" fmla="*/ 0 h 4321561"/>
              <a:gd name="connsiteX2" fmla="*/ 9144000 w 9144000"/>
              <a:gd name="connsiteY2" fmla="*/ 4182354 h 4321561"/>
              <a:gd name="connsiteX3" fmla="*/ 9027418 w 9144000"/>
              <a:gd name="connsiteY3" fmla="*/ 4134544 h 4321561"/>
              <a:gd name="connsiteX4" fmla="*/ 7112000 w 9144000"/>
              <a:gd name="connsiteY4" fmla="*/ 3568700 h 4321561"/>
              <a:gd name="connsiteX5" fmla="*/ 5067300 w 9144000"/>
              <a:gd name="connsiteY5" fmla="*/ 4127500 h 4321561"/>
              <a:gd name="connsiteX6" fmla="*/ 2946400 w 9144000"/>
              <a:gd name="connsiteY6" fmla="*/ 4102100 h 4321561"/>
              <a:gd name="connsiteX7" fmla="*/ 1117600 w 9144000"/>
              <a:gd name="connsiteY7" fmla="*/ 4318000 h 4321561"/>
              <a:gd name="connsiteX8" fmla="*/ 337343 w 9144000"/>
              <a:gd name="connsiteY8" fmla="*/ 4167981 h 4321561"/>
              <a:gd name="connsiteX9" fmla="*/ 0 w 9144000"/>
              <a:gd name="connsiteY9" fmla="*/ 4049879 h 4321561"/>
              <a:gd name="connsiteX10" fmla="*/ 0 w 9144000"/>
              <a:gd name="connsiteY10" fmla="*/ 0 h 432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4321561">
                <a:moveTo>
                  <a:pt x="0" y="0"/>
                </a:moveTo>
                <a:lnTo>
                  <a:pt x="9144000" y="0"/>
                </a:lnTo>
                <a:lnTo>
                  <a:pt x="9144000" y="4182354"/>
                </a:lnTo>
                <a:lnTo>
                  <a:pt x="9027418" y="4134544"/>
                </a:lnTo>
                <a:cubicBezTo>
                  <a:pt x="8488362" y="3914378"/>
                  <a:pt x="7659688" y="3590925"/>
                  <a:pt x="7112000" y="3568700"/>
                </a:cubicBezTo>
                <a:cubicBezTo>
                  <a:pt x="6381750" y="3539067"/>
                  <a:pt x="5761567" y="4038600"/>
                  <a:pt x="5067300" y="4127500"/>
                </a:cubicBezTo>
                <a:cubicBezTo>
                  <a:pt x="4373033" y="4216400"/>
                  <a:pt x="3604683" y="4070350"/>
                  <a:pt x="2946400" y="4102100"/>
                </a:cubicBezTo>
                <a:cubicBezTo>
                  <a:pt x="2288117" y="4133850"/>
                  <a:pt x="1672167" y="4351867"/>
                  <a:pt x="1117600" y="4318000"/>
                </a:cubicBezTo>
                <a:cubicBezTo>
                  <a:pt x="840317" y="4301067"/>
                  <a:pt x="583671" y="4244446"/>
                  <a:pt x="337343" y="4167981"/>
                </a:cubicBezTo>
                <a:lnTo>
                  <a:pt x="0" y="404987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DEFE8">
                  <a:alpha val="10000"/>
                </a:srgbClr>
              </a:gs>
              <a:gs pos="100000">
                <a:schemeClr val="accent1">
                  <a:tint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图形 179">
            <a:extLst>
              <a:ext uri="{FF2B5EF4-FFF2-40B4-BE49-F238E27FC236}">
                <a16:creationId xmlns:a16="http://schemas.microsoft.com/office/drawing/2014/main" id="{75AC4112-4FC9-47CA-AC58-EA050E18FF05}"/>
              </a:ext>
            </a:extLst>
          </p:cNvPr>
          <p:cNvSpPr/>
          <p:nvPr/>
        </p:nvSpPr>
        <p:spPr>
          <a:xfrm rot="18000000">
            <a:off x="4488036" y="-2412622"/>
            <a:ext cx="5885278" cy="3939197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14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7E00CE1-B6CC-45BF-8DFA-A704205A71CB}"/>
              </a:ext>
            </a:extLst>
          </p:cNvPr>
          <p:cNvGrpSpPr/>
          <p:nvPr/>
        </p:nvGrpSpPr>
        <p:grpSpPr>
          <a:xfrm>
            <a:off x="0" y="3526984"/>
            <a:ext cx="9144000" cy="1616517"/>
            <a:chOff x="0" y="3526984"/>
            <a:chExt cx="9144000" cy="1616517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853B48A-42D2-463B-8180-569645716055}"/>
                </a:ext>
              </a:extLst>
            </p:cNvPr>
            <p:cNvSpPr/>
            <p:nvPr/>
          </p:nvSpPr>
          <p:spPr>
            <a:xfrm>
              <a:off x="0" y="3567434"/>
              <a:ext cx="9144000" cy="1576067"/>
            </a:xfrm>
            <a:custGeom>
              <a:avLst/>
              <a:gdLst>
                <a:gd name="connsiteX0" fmla="*/ 7112000 w 9144000"/>
                <a:gd name="connsiteY0" fmla="*/ 1267 h 1576067"/>
                <a:gd name="connsiteX1" fmla="*/ 9027418 w 9144000"/>
                <a:gd name="connsiteY1" fmla="*/ 567111 h 1576067"/>
                <a:gd name="connsiteX2" fmla="*/ 9144000 w 9144000"/>
                <a:gd name="connsiteY2" fmla="*/ 614921 h 1576067"/>
                <a:gd name="connsiteX3" fmla="*/ 9144000 w 9144000"/>
                <a:gd name="connsiteY3" fmla="*/ 1576067 h 1576067"/>
                <a:gd name="connsiteX4" fmla="*/ 0 w 9144000"/>
                <a:gd name="connsiteY4" fmla="*/ 1576067 h 1576067"/>
                <a:gd name="connsiteX5" fmla="*/ 0 w 9144000"/>
                <a:gd name="connsiteY5" fmla="*/ 482446 h 1576067"/>
                <a:gd name="connsiteX6" fmla="*/ 337343 w 9144000"/>
                <a:gd name="connsiteY6" fmla="*/ 600548 h 1576067"/>
                <a:gd name="connsiteX7" fmla="*/ 1117600 w 9144000"/>
                <a:gd name="connsiteY7" fmla="*/ 750567 h 1576067"/>
                <a:gd name="connsiteX8" fmla="*/ 2946400 w 9144000"/>
                <a:gd name="connsiteY8" fmla="*/ 534667 h 1576067"/>
                <a:gd name="connsiteX9" fmla="*/ 5067300 w 9144000"/>
                <a:gd name="connsiteY9" fmla="*/ 560067 h 1576067"/>
                <a:gd name="connsiteX10" fmla="*/ 7112000 w 9144000"/>
                <a:gd name="connsiteY10" fmla="*/ 1267 h 157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1576067">
                  <a:moveTo>
                    <a:pt x="7112000" y="1267"/>
                  </a:moveTo>
                  <a:cubicBezTo>
                    <a:pt x="7659688" y="23492"/>
                    <a:pt x="8488362" y="346945"/>
                    <a:pt x="9027418" y="567111"/>
                  </a:cubicBezTo>
                  <a:lnTo>
                    <a:pt x="9144000" y="614921"/>
                  </a:lnTo>
                  <a:lnTo>
                    <a:pt x="9144000" y="1576067"/>
                  </a:lnTo>
                  <a:lnTo>
                    <a:pt x="0" y="1576067"/>
                  </a:lnTo>
                  <a:lnTo>
                    <a:pt x="0" y="482446"/>
                  </a:lnTo>
                  <a:lnTo>
                    <a:pt x="337343" y="600548"/>
                  </a:lnTo>
                  <a:cubicBezTo>
                    <a:pt x="583671" y="677013"/>
                    <a:pt x="840317" y="733634"/>
                    <a:pt x="1117600" y="750567"/>
                  </a:cubicBezTo>
                  <a:cubicBezTo>
                    <a:pt x="1672167" y="784434"/>
                    <a:pt x="2288117" y="566417"/>
                    <a:pt x="2946400" y="534667"/>
                  </a:cubicBezTo>
                  <a:cubicBezTo>
                    <a:pt x="3604683" y="502917"/>
                    <a:pt x="4373033" y="648967"/>
                    <a:pt x="5067300" y="560067"/>
                  </a:cubicBezTo>
                  <a:cubicBezTo>
                    <a:pt x="5761567" y="471167"/>
                    <a:pt x="6381750" y="-28366"/>
                    <a:pt x="7112000" y="1267"/>
                  </a:cubicBezTo>
                  <a:close/>
                </a:path>
              </a:pathLst>
            </a:custGeom>
            <a:gradFill>
              <a:gsLst>
                <a:gs pos="20000">
                  <a:srgbClr val="00BFA6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37D8B90-E59A-490B-BBAB-98A2B6F58193}"/>
                </a:ext>
              </a:extLst>
            </p:cNvPr>
            <p:cNvSpPr/>
            <p:nvPr/>
          </p:nvSpPr>
          <p:spPr>
            <a:xfrm>
              <a:off x="0" y="3526984"/>
              <a:ext cx="9144000" cy="1616517"/>
            </a:xfrm>
            <a:custGeom>
              <a:avLst/>
              <a:gdLst>
                <a:gd name="connsiteX0" fmla="*/ 0 w 9144000"/>
                <a:gd name="connsiteY0" fmla="*/ 0 h 1616517"/>
                <a:gd name="connsiteX1" fmla="*/ 100595 w 9144000"/>
                <a:gd name="connsiteY1" fmla="*/ 39850 h 1616517"/>
                <a:gd name="connsiteX2" fmla="*/ 2654300 w 9144000"/>
                <a:gd name="connsiteY2" fmla="*/ 752917 h 1616517"/>
                <a:gd name="connsiteX3" fmla="*/ 5156200 w 9144000"/>
                <a:gd name="connsiteY3" fmla="*/ 232217 h 1616517"/>
                <a:gd name="connsiteX4" fmla="*/ 8749922 w 9144000"/>
                <a:gd name="connsiteY4" fmla="*/ 870231 h 1616517"/>
                <a:gd name="connsiteX5" fmla="*/ 9144000 w 9144000"/>
                <a:gd name="connsiteY5" fmla="*/ 964421 h 1616517"/>
                <a:gd name="connsiteX6" fmla="*/ 9144000 w 9144000"/>
                <a:gd name="connsiteY6" fmla="*/ 1616517 h 1616517"/>
                <a:gd name="connsiteX7" fmla="*/ 0 w 9144000"/>
                <a:gd name="connsiteY7" fmla="*/ 1616517 h 1616517"/>
                <a:gd name="connsiteX8" fmla="*/ 0 w 9144000"/>
                <a:gd name="connsiteY8" fmla="*/ 0 h 161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616517">
                  <a:moveTo>
                    <a:pt x="0" y="0"/>
                  </a:moveTo>
                  <a:lnTo>
                    <a:pt x="100595" y="39850"/>
                  </a:lnTo>
                  <a:cubicBezTo>
                    <a:pt x="986267" y="387941"/>
                    <a:pt x="1861609" y="702911"/>
                    <a:pt x="2654300" y="752917"/>
                  </a:cubicBezTo>
                  <a:cubicBezTo>
                    <a:pt x="3560233" y="810067"/>
                    <a:pt x="4044950" y="189884"/>
                    <a:pt x="5156200" y="232217"/>
                  </a:cubicBezTo>
                  <a:cubicBezTo>
                    <a:pt x="6128544" y="269259"/>
                    <a:pt x="7419330" y="554248"/>
                    <a:pt x="8749922" y="870231"/>
                  </a:cubicBezTo>
                  <a:lnTo>
                    <a:pt x="9144000" y="964421"/>
                  </a:lnTo>
                  <a:lnTo>
                    <a:pt x="9144000" y="1616517"/>
                  </a:lnTo>
                  <a:lnTo>
                    <a:pt x="0" y="16165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FA6">
                    <a:alpha val="61000"/>
                  </a:srgbClr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F99865D5-9545-4401-8F41-3EBE75B7DC2A}"/>
              </a:ext>
            </a:extLst>
          </p:cNvPr>
          <p:cNvGrpSpPr/>
          <p:nvPr/>
        </p:nvGrpSpPr>
        <p:grpSpPr>
          <a:xfrm>
            <a:off x="5696450" y="945682"/>
            <a:ext cx="1282197" cy="3703561"/>
            <a:chOff x="5087592" y="1186535"/>
            <a:chExt cx="1282197" cy="370356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304687-6C4E-40BB-8AF7-860629C71366}"/>
                </a:ext>
              </a:extLst>
            </p:cNvPr>
            <p:cNvSpPr/>
            <p:nvPr/>
          </p:nvSpPr>
          <p:spPr>
            <a:xfrm>
              <a:off x="5204927" y="4703006"/>
              <a:ext cx="1164862" cy="187090"/>
            </a:xfrm>
            <a:custGeom>
              <a:avLst/>
              <a:gdLst>
                <a:gd name="connsiteX0" fmla="*/ 1164863 w 1164862"/>
                <a:gd name="connsiteY0" fmla="*/ 93545 h 187090"/>
                <a:gd name="connsiteX1" fmla="*/ 582431 w 1164862"/>
                <a:gd name="connsiteY1" fmla="*/ 187091 h 187090"/>
                <a:gd name="connsiteX2" fmla="*/ 0 w 1164862"/>
                <a:gd name="connsiteY2" fmla="*/ 93545 h 187090"/>
                <a:gd name="connsiteX3" fmla="*/ 582431 w 1164862"/>
                <a:gd name="connsiteY3" fmla="*/ 0 h 187090"/>
                <a:gd name="connsiteX4" fmla="*/ 1164863 w 1164862"/>
                <a:gd name="connsiteY4" fmla="*/ 93545 h 18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862" h="187090">
                  <a:moveTo>
                    <a:pt x="1164863" y="93545"/>
                  </a:moveTo>
                  <a:cubicBezTo>
                    <a:pt x="1164863" y="145209"/>
                    <a:pt x="904099" y="187091"/>
                    <a:pt x="582431" y="187091"/>
                  </a:cubicBezTo>
                  <a:cubicBezTo>
                    <a:pt x="260763" y="187091"/>
                    <a:pt x="0" y="145209"/>
                    <a:pt x="0" y="93545"/>
                  </a:cubicBezTo>
                  <a:cubicBezTo>
                    <a:pt x="0" y="41882"/>
                    <a:pt x="260763" y="0"/>
                    <a:pt x="582431" y="0"/>
                  </a:cubicBezTo>
                  <a:cubicBezTo>
                    <a:pt x="904099" y="0"/>
                    <a:pt x="1164863" y="41881"/>
                    <a:pt x="1164863" y="93545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551D818-D714-4A35-8104-7887E89F3B73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BF8323-4E5B-43F3-ADE3-A955751BB5C5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EAC23B9-AD2F-4A60-9493-5AB29823CB1E}"/>
                </a:ext>
              </a:extLst>
            </p:cNvPr>
            <p:cNvSpPr/>
            <p:nvPr/>
          </p:nvSpPr>
          <p:spPr>
            <a:xfrm>
              <a:off x="5404510" y="4588182"/>
              <a:ext cx="233952" cy="257498"/>
            </a:xfrm>
            <a:custGeom>
              <a:avLst/>
              <a:gdLst>
                <a:gd name="connsiteX0" fmla="*/ 233953 w 233952"/>
                <a:gd name="connsiteY0" fmla="*/ 217754 h 257498"/>
                <a:gd name="connsiteX1" fmla="*/ 72565 w 233952"/>
                <a:gd name="connsiteY1" fmla="*/ 257324 h 257498"/>
                <a:gd name="connsiteX2" fmla="*/ 9863 w 233952"/>
                <a:gd name="connsiteY2" fmla="*/ 217635 h 257498"/>
                <a:gd name="connsiteX3" fmla="*/ 0 w 233952"/>
                <a:gd name="connsiteY3" fmla="*/ 181472 h 257498"/>
                <a:gd name="connsiteX4" fmla="*/ 8548 w 233952"/>
                <a:gd name="connsiteY4" fmla="*/ 86731 h 257498"/>
                <a:gd name="connsiteX5" fmla="*/ 13090 w 233952"/>
                <a:gd name="connsiteY5" fmla="*/ 36282 h 257498"/>
                <a:gd name="connsiteX6" fmla="*/ 152781 w 233952"/>
                <a:gd name="connsiteY6" fmla="*/ 0 h 257498"/>
                <a:gd name="connsiteX7" fmla="*/ 172566 w 233952"/>
                <a:gd name="connsiteY7" fmla="*/ 60491 h 257498"/>
                <a:gd name="connsiteX8" fmla="*/ 174419 w 233952"/>
                <a:gd name="connsiteY8" fmla="*/ 65093 h 257498"/>
                <a:gd name="connsiteX9" fmla="*/ 213271 w 233952"/>
                <a:gd name="connsiteY9" fmla="*/ 184640 h 257498"/>
                <a:gd name="connsiteX10" fmla="*/ 223074 w 233952"/>
                <a:gd name="connsiteY10" fmla="*/ 208250 h 257498"/>
                <a:gd name="connsiteX11" fmla="*/ 233953 w 233952"/>
                <a:gd name="connsiteY11" fmla="*/ 217754 h 25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952" h="257498">
                  <a:moveTo>
                    <a:pt x="233953" y="217754"/>
                  </a:moveTo>
                  <a:cubicBezTo>
                    <a:pt x="233953" y="217754"/>
                    <a:pt x="138315" y="252901"/>
                    <a:pt x="72565" y="257324"/>
                  </a:cubicBezTo>
                  <a:cubicBezTo>
                    <a:pt x="37657" y="259655"/>
                    <a:pt x="19307" y="238256"/>
                    <a:pt x="9863" y="217635"/>
                  </a:cubicBezTo>
                  <a:cubicBezTo>
                    <a:pt x="4722" y="206158"/>
                    <a:pt x="1375" y="193965"/>
                    <a:pt x="0" y="181472"/>
                  </a:cubicBezTo>
                  <a:lnTo>
                    <a:pt x="8548" y="86731"/>
                  </a:lnTo>
                  <a:lnTo>
                    <a:pt x="13090" y="36282"/>
                  </a:lnTo>
                  <a:lnTo>
                    <a:pt x="152781" y="0"/>
                  </a:lnTo>
                  <a:lnTo>
                    <a:pt x="172566" y="60491"/>
                  </a:lnTo>
                  <a:lnTo>
                    <a:pt x="174419" y="65093"/>
                  </a:lnTo>
                  <a:cubicBezTo>
                    <a:pt x="182368" y="85297"/>
                    <a:pt x="214228" y="167485"/>
                    <a:pt x="213271" y="184640"/>
                  </a:cubicBezTo>
                  <a:cubicBezTo>
                    <a:pt x="213211" y="193486"/>
                    <a:pt x="216738" y="202034"/>
                    <a:pt x="223074" y="208250"/>
                  </a:cubicBezTo>
                  <a:cubicBezTo>
                    <a:pt x="226302" y="211897"/>
                    <a:pt x="229948" y="215064"/>
                    <a:pt x="233953" y="21775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4FF374-FC24-46E4-8AC9-C536C0F0A8EC}"/>
                </a:ext>
              </a:extLst>
            </p:cNvPr>
            <p:cNvSpPr/>
            <p:nvPr/>
          </p:nvSpPr>
          <p:spPr>
            <a:xfrm>
              <a:off x="5862405" y="4581906"/>
              <a:ext cx="429401" cy="199569"/>
            </a:xfrm>
            <a:custGeom>
              <a:avLst/>
              <a:gdLst>
                <a:gd name="connsiteX0" fmla="*/ 429321 w 429401"/>
                <a:gd name="connsiteY0" fmla="*/ 175853 h 199569"/>
                <a:gd name="connsiteX1" fmla="*/ 428484 w 429401"/>
                <a:gd name="connsiteY1" fmla="*/ 184401 h 199569"/>
                <a:gd name="connsiteX2" fmla="*/ 182098 w 429401"/>
                <a:gd name="connsiteY2" fmla="*/ 184401 h 199569"/>
                <a:gd name="connsiteX3" fmla="*/ 96025 w 429401"/>
                <a:gd name="connsiteY3" fmla="*/ 159176 h 199569"/>
                <a:gd name="connsiteX4" fmla="*/ 3675 w 429401"/>
                <a:gd name="connsiteY4" fmla="*/ 135267 h 199569"/>
                <a:gd name="connsiteX5" fmla="*/ 3017 w 429401"/>
                <a:gd name="connsiteY5" fmla="*/ 82188 h 199569"/>
                <a:gd name="connsiteX6" fmla="*/ 16885 w 429401"/>
                <a:gd name="connsiteY6" fmla="*/ 24148 h 199569"/>
                <a:gd name="connsiteX7" fmla="*/ 20053 w 429401"/>
                <a:gd name="connsiteY7" fmla="*/ 21638 h 199569"/>
                <a:gd name="connsiteX8" fmla="*/ 38881 w 429401"/>
                <a:gd name="connsiteY8" fmla="*/ 6515 h 199569"/>
                <a:gd name="connsiteX9" fmla="*/ 259325 w 429401"/>
                <a:gd name="connsiteY9" fmla="*/ 0 h 199569"/>
                <a:gd name="connsiteX10" fmla="*/ 260999 w 429401"/>
                <a:gd name="connsiteY10" fmla="*/ 0 h 199569"/>
                <a:gd name="connsiteX11" fmla="*/ 335835 w 429401"/>
                <a:gd name="connsiteY11" fmla="*/ 96773 h 199569"/>
                <a:gd name="connsiteX12" fmla="*/ 429321 w 429401"/>
                <a:gd name="connsiteY12" fmla="*/ 175853 h 19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01" h="199569">
                  <a:moveTo>
                    <a:pt x="429321" y="175853"/>
                  </a:moveTo>
                  <a:cubicBezTo>
                    <a:pt x="429560" y="178722"/>
                    <a:pt x="429261" y="181651"/>
                    <a:pt x="428484" y="184401"/>
                  </a:cubicBezTo>
                  <a:cubicBezTo>
                    <a:pt x="428484" y="184401"/>
                    <a:pt x="223940" y="218531"/>
                    <a:pt x="182098" y="184401"/>
                  </a:cubicBezTo>
                  <a:cubicBezTo>
                    <a:pt x="158249" y="164257"/>
                    <a:pt x="126987" y="155052"/>
                    <a:pt x="96025" y="159176"/>
                  </a:cubicBezTo>
                  <a:cubicBezTo>
                    <a:pt x="96025" y="159176"/>
                    <a:pt x="16885" y="161328"/>
                    <a:pt x="3675" y="135267"/>
                  </a:cubicBezTo>
                  <a:cubicBezTo>
                    <a:pt x="-1824" y="124328"/>
                    <a:pt x="-390" y="103109"/>
                    <a:pt x="3017" y="82188"/>
                  </a:cubicBezTo>
                  <a:cubicBezTo>
                    <a:pt x="6484" y="62582"/>
                    <a:pt x="11147" y="43216"/>
                    <a:pt x="16885" y="24148"/>
                  </a:cubicBezTo>
                  <a:lnTo>
                    <a:pt x="20053" y="21638"/>
                  </a:lnTo>
                  <a:lnTo>
                    <a:pt x="38881" y="6515"/>
                  </a:lnTo>
                  <a:lnTo>
                    <a:pt x="259325" y="0"/>
                  </a:lnTo>
                  <a:lnTo>
                    <a:pt x="260999" y="0"/>
                  </a:lnTo>
                  <a:cubicBezTo>
                    <a:pt x="259923" y="45069"/>
                    <a:pt x="335835" y="96773"/>
                    <a:pt x="335835" y="96773"/>
                  </a:cubicBezTo>
                  <a:cubicBezTo>
                    <a:pt x="416470" y="126660"/>
                    <a:pt x="428364" y="160431"/>
                    <a:pt x="429321" y="17585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C5F4787-715D-455B-8510-44F593B8F7F3}"/>
                </a:ext>
              </a:extLst>
            </p:cNvPr>
            <p:cNvSpPr/>
            <p:nvPr/>
          </p:nvSpPr>
          <p:spPr>
            <a:xfrm>
              <a:off x="5862436" y="4664094"/>
              <a:ext cx="429362" cy="117381"/>
            </a:xfrm>
            <a:custGeom>
              <a:avLst/>
              <a:gdLst>
                <a:gd name="connsiteX0" fmla="*/ 429289 w 429362"/>
                <a:gd name="connsiteY0" fmla="*/ 93665 h 117381"/>
                <a:gd name="connsiteX1" fmla="*/ 428393 w 429362"/>
                <a:gd name="connsiteY1" fmla="*/ 102212 h 117381"/>
                <a:gd name="connsiteX2" fmla="*/ 182067 w 429362"/>
                <a:gd name="connsiteY2" fmla="*/ 102212 h 117381"/>
                <a:gd name="connsiteX3" fmla="*/ 96053 w 429362"/>
                <a:gd name="connsiteY3" fmla="*/ 76988 h 117381"/>
                <a:gd name="connsiteX4" fmla="*/ 3703 w 429362"/>
                <a:gd name="connsiteY4" fmla="*/ 53079 h 117381"/>
                <a:gd name="connsiteX5" fmla="*/ 2986 w 429362"/>
                <a:gd name="connsiteY5" fmla="*/ 0 h 117381"/>
                <a:gd name="connsiteX6" fmla="*/ 100476 w 429362"/>
                <a:gd name="connsiteY6" fmla="*/ 28751 h 117381"/>
                <a:gd name="connsiteX7" fmla="*/ 207171 w 429362"/>
                <a:gd name="connsiteY7" fmla="*/ 85954 h 117381"/>
                <a:gd name="connsiteX8" fmla="*/ 429289 w 429362"/>
                <a:gd name="connsiteY8" fmla="*/ 93665 h 11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62" h="117381">
                  <a:moveTo>
                    <a:pt x="429289" y="93665"/>
                  </a:moveTo>
                  <a:cubicBezTo>
                    <a:pt x="429528" y="96534"/>
                    <a:pt x="429170" y="99463"/>
                    <a:pt x="428393" y="102212"/>
                  </a:cubicBezTo>
                  <a:cubicBezTo>
                    <a:pt x="428393" y="102212"/>
                    <a:pt x="223908" y="136343"/>
                    <a:pt x="182067" y="102212"/>
                  </a:cubicBezTo>
                  <a:cubicBezTo>
                    <a:pt x="158217" y="82069"/>
                    <a:pt x="127015" y="72923"/>
                    <a:pt x="96053" y="76988"/>
                  </a:cubicBezTo>
                  <a:cubicBezTo>
                    <a:pt x="96053" y="76988"/>
                    <a:pt x="16853" y="79140"/>
                    <a:pt x="3703" y="53079"/>
                  </a:cubicBezTo>
                  <a:cubicBezTo>
                    <a:pt x="-1796" y="42080"/>
                    <a:pt x="-421" y="20921"/>
                    <a:pt x="2986" y="0"/>
                  </a:cubicBezTo>
                  <a:cubicBezTo>
                    <a:pt x="33470" y="3048"/>
                    <a:pt x="81588" y="10639"/>
                    <a:pt x="100476" y="28751"/>
                  </a:cubicBezTo>
                  <a:cubicBezTo>
                    <a:pt x="129048" y="56306"/>
                    <a:pt x="177464" y="83802"/>
                    <a:pt x="207171" y="85954"/>
                  </a:cubicBezTo>
                  <a:cubicBezTo>
                    <a:pt x="230423" y="87448"/>
                    <a:pt x="369516" y="91872"/>
                    <a:pt x="429289" y="9366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A11908-9500-4809-8335-6192041A893A}"/>
                </a:ext>
              </a:extLst>
            </p:cNvPr>
            <p:cNvSpPr/>
            <p:nvPr/>
          </p:nvSpPr>
          <p:spPr>
            <a:xfrm>
              <a:off x="5414432" y="4796731"/>
              <a:ext cx="224030" cy="48949"/>
            </a:xfrm>
            <a:custGeom>
              <a:avLst/>
              <a:gdLst>
                <a:gd name="connsiteX0" fmla="*/ 224030 w 224030"/>
                <a:gd name="connsiteY0" fmla="*/ 9205 h 48949"/>
                <a:gd name="connsiteX1" fmla="*/ 62642 w 224030"/>
                <a:gd name="connsiteY1" fmla="*/ 48775 h 48949"/>
                <a:gd name="connsiteX2" fmla="*/ 0 w 224030"/>
                <a:gd name="connsiteY2" fmla="*/ 9025 h 48949"/>
                <a:gd name="connsiteX3" fmla="*/ 75852 w 224030"/>
                <a:gd name="connsiteY3" fmla="*/ 17932 h 48949"/>
                <a:gd name="connsiteX4" fmla="*/ 213331 w 224030"/>
                <a:gd name="connsiteY4" fmla="*/ 0 h 48949"/>
                <a:gd name="connsiteX5" fmla="*/ 224030 w 224030"/>
                <a:gd name="connsiteY5" fmla="*/ 9205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030" h="48949">
                  <a:moveTo>
                    <a:pt x="224030" y="9205"/>
                  </a:moveTo>
                  <a:cubicBezTo>
                    <a:pt x="224030" y="9205"/>
                    <a:pt x="128393" y="44352"/>
                    <a:pt x="62642" y="48775"/>
                  </a:cubicBezTo>
                  <a:cubicBezTo>
                    <a:pt x="27735" y="51106"/>
                    <a:pt x="9384" y="29707"/>
                    <a:pt x="0" y="9025"/>
                  </a:cubicBezTo>
                  <a:cubicBezTo>
                    <a:pt x="24328" y="17215"/>
                    <a:pt x="58100" y="25822"/>
                    <a:pt x="75852" y="17932"/>
                  </a:cubicBezTo>
                  <a:cubicBezTo>
                    <a:pt x="96893" y="8607"/>
                    <a:pt x="171490" y="2570"/>
                    <a:pt x="213331" y="0"/>
                  </a:cubicBezTo>
                  <a:cubicBezTo>
                    <a:pt x="216499" y="3467"/>
                    <a:pt x="220085" y="6575"/>
                    <a:pt x="224030" y="92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F9D6C92-12EB-49C0-9659-4CC44E2DFC63}"/>
                </a:ext>
              </a:extLst>
            </p:cNvPr>
            <p:cNvSpPr/>
            <p:nvPr/>
          </p:nvSpPr>
          <p:spPr>
            <a:xfrm>
              <a:off x="5621351" y="1614937"/>
              <a:ext cx="248076" cy="365620"/>
            </a:xfrm>
            <a:custGeom>
              <a:avLst/>
              <a:gdLst>
                <a:gd name="connsiteX0" fmla="*/ 159014 w 248076"/>
                <a:gd name="connsiteY0" fmla="*/ 358640 h 365620"/>
                <a:gd name="connsiteX1" fmla="*/ 3962 w 248076"/>
                <a:gd name="connsiteY1" fmla="*/ 179320 h 365620"/>
                <a:gd name="connsiteX2" fmla="*/ 13825 w 248076"/>
                <a:gd name="connsiteY2" fmla="*/ 141304 h 365620"/>
                <a:gd name="connsiteX3" fmla="*/ 14542 w 248076"/>
                <a:gd name="connsiteY3" fmla="*/ 87508 h 365620"/>
                <a:gd name="connsiteX4" fmla="*/ 3962 w 248076"/>
                <a:gd name="connsiteY4" fmla="*/ 0 h 365620"/>
                <a:gd name="connsiteX5" fmla="*/ 235942 w 248076"/>
                <a:gd name="connsiteY5" fmla="*/ 41841 h 365620"/>
                <a:gd name="connsiteX6" fmla="*/ 232236 w 248076"/>
                <a:gd name="connsiteY6" fmla="*/ 91633 h 365620"/>
                <a:gd name="connsiteX7" fmla="*/ 239469 w 248076"/>
                <a:gd name="connsiteY7" fmla="*/ 155470 h 365620"/>
                <a:gd name="connsiteX8" fmla="*/ 248076 w 248076"/>
                <a:gd name="connsiteY8" fmla="*/ 203289 h 365620"/>
                <a:gd name="connsiteX9" fmla="*/ 224167 w 248076"/>
                <a:gd name="connsiteY9" fmla="*/ 225525 h 365620"/>
                <a:gd name="connsiteX10" fmla="*/ 159014 w 248076"/>
                <a:gd name="connsiteY10" fmla="*/ 358640 h 3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076" h="365620">
                  <a:moveTo>
                    <a:pt x="159014" y="358640"/>
                  </a:moveTo>
                  <a:cubicBezTo>
                    <a:pt x="80113" y="327976"/>
                    <a:pt x="-21382" y="226660"/>
                    <a:pt x="3962" y="179320"/>
                  </a:cubicBezTo>
                  <a:cubicBezTo>
                    <a:pt x="9581" y="167365"/>
                    <a:pt x="12928" y="154454"/>
                    <a:pt x="13825" y="141304"/>
                  </a:cubicBezTo>
                  <a:cubicBezTo>
                    <a:pt x="15438" y="123432"/>
                    <a:pt x="15678" y="105440"/>
                    <a:pt x="14542" y="87508"/>
                  </a:cubicBezTo>
                  <a:cubicBezTo>
                    <a:pt x="12749" y="58159"/>
                    <a:pt x="9222" y="28930"/>
                    <a:pt x="3962" y="0"/>
                  </a:cubicBezTo>
                  <a:cubicBezTo>
                    <a:pt x="3962" y="0"/>
                    <a:pt x="250288" y="5559"/>
                    <a:pt x="235942" y="41841"/>
                  </a:cubicBezTo>
                  <a:cubicBezTo>
                    <a:pt x="231758" y="52481"/>
                    <a:pt x="231101" y="70951"/>
                    <a:pt x="232236" y="91633"/>
                  </a:cubicBezTo>
                  <a:cubicBezTo>
                    <a:pt x="233372" y="112314"/>
                    <a:pt x="236361" y="135685"/>
                    <a:pt x="239469" y="155470"/>
                  </a:cubicBezTo>
                  <a:cubicBezTo>
                    <a:pt x="243773" y="182608"/>
                    <a:pt x="248076" y="203289"/>
                    <a:pt x="248076" y="203289"/>
                  </a:cubicBezTo>
                  <a:cubicBezTo>
                    <a:pt x="248076" y="203289"/>
                    <a:pt x="233013" y="224389"/>
                    <a:pt x="224167" y="225525"/>
                  </a:cubicBezTo>
                  <a:cubicBezTo>
                    <a:pt x="215320" y="226660"/>
                    <a:pt x="272225" y="402334"/>
                    <a:pt x="159014" y="358640"/>
                  </a:cubicBez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40F3808-49DE-471A-86B6-D6C17A39A2A2}"/>
                </a:ext>
              </a:extLst>
            </p:cNvPr>
            <p:cNvSpPr/>
            <p:nvPr/>
          </p:nvSpPr>
          <p:spPr>
            <a:xfrm>
              <a:off x="5412878" y="4588182"/>
              <a:ext cx="165871" cy="89062"/>
            </a:xfrm>
            <a:custGeom>
              <a:avLst/>
              <a:gdLst>
                <a:gd name="connsiteX0" fmla="*/ 165871 w 165871"/>
                <a:gd name="connsiteY0" fmla="*/ 65093 h 89062"/>
                <a:gd name="connsiteX1" fmla="*/ 164018 w 165871"/>
                <a:gd name="connsiteY1" fmla="*/ 67125 h 89062"/>
                <a:gd name="connsiteX2" fmla="*/ 1315 w 165871"/>
                <a:gd name="connsiteY2" fmla="*/ 89062 h 89062"/>
                <a:gd name="connsiteX3" fmla="*/ 0 w 165871"/>
                <a:gd name="connsiteY3" fmla="*/ 86731 h 89062"/>
                <a:gd name="connsiteX4" fmla="*/ 4543 w 165871"/>
                <a:gd name="connsiteY4" fmla="*/ 36282 h 89062"/>
                <a:gd name="connsiteX5" fmla="*/ 144233 w 165871"/>
                <a:gd name="connsiteY5" fmla="*/ 0 h 89062"/>
                <a:gd name="connsiteX6" fmla="*/ 164018 w 165871"/>
                <a:gd name="connsiteY6" fmla="*/ 60491 h 89062"/>
                <a:gd name="connsiteX7" fmla="*/ 165871 w 165871"/>
                <a:gd name="connsiteY7" fmla="*/ 65093 h 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871" h="89062">
                  <a:moveTo>
                    <a:pt x="165871" y="65093"/>
                  </a:moveTo>
                  <a:lnTo>
                    <a:pt x="164018" y="67125"/>
                  </a:lnTo>
                  <a:cubicBezTo>
                    <a:pt x="90377" y="-21937"/>
                    <a:pt x="1315" y="89062"/>
                    <a:pt x="1315" y="89062"/>
                  </a:cubicBezTo>
                  <a:lnTo>
                    <a:pt x="0" y="86731"/>
                  </a:lnTo>
                  <a:lnTo>
                    <a:pt x="4543" y="36282"/>
                  </a:lnTo>
                  <a:lnTo>
                    <a:pt x="144233" y="0"/>
                  </a:lnTo>
                  <a:lnTo>
                    <a:pt x="164018" y="60491"/>
                  </a:lnTo>
                  <a:lnTo>
                    <a:pt x="165871" y="6509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2B8D01-29B6-4FD1-900C-794D14323BA8}"/>
                </a:ext>
              </a:extLst>
            </p:cNvPr>
            <p:cNvSpPr/>
            <p:nvPr/>
          </p:nvSpPr>
          <p:spPr>
            <a:xfrm>
              <a:off x="5879401" y="4581666"/>
              <a:ext cx="244062" cy="43311"/>
            </a:xfrm>
            <a:custGeom>
              <a:avLst/>
              <a:gdLst>
                <a:gd name="connsiteX0" fmla="*/ 244063 w 244062"/>
                <a:gd name="connsiteY0" fmla="*/ 6515 h 43311"/>
                <a:gd name="connsiteX1" fmla="*/ 161576 w 244062"/>
                <a:gd name="connsiteY1" fmla="*/ 30724 h 43311"/>
                <a:gd name="connsiteX2" fmla="*/ 188 w 244062"/>
                <a:gd name="connsiteY2" fmla="*/ 30724 h 43311"/>
                <a:gd name="connsiteX3" fmla="*/ 3296 w 244062"/>
                <a:gd name="connsiteY3" fmla="*/ 21638 h 43311"/>
                <a:gd name="connsiteX4" fmla="*/ 22124 w 244062"/>
                <a:gd name="connsiteY4" fmla="*/ 6515 h 43311"/>
                <a:gd name="connsiteX5" fmla="*/ 242568 w 244062"/>
                <a:gd name="connsiteY5" fmla="*/ 0 h 43311"/>
                <a:gd name="connsiteX6" fmla="*/ 244063 w 244062"/>
                <a:gd name="connsiteY6" fmla="*/ 6515 h 4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062" h="43311">
                  <a:moveTo>
                    <a:pt x="244063" y="6515"/>
                  </a:moveTo>
                  <a:cubicBezTo>
                    <a:pt x="244063" y="6515"/>
                    <a:pt x="190267" y="5380"/>
                    <a:pt x="161576" y="30724"/>
                  </a:cubicBezTo>
                  <a:cubicBezTo>
                    <a:pt x="132884" y="56067"/>
                    <a:pt x="-5790" y="36223"/>
                    <a:pt x="188" y="30724"/>
                  </a:cubicBezTo>
                  <a:cubicBezTo>
                    <a:pt x="1981" y="27974"/>
                    <a:pt x="2997" y="24866"/>
                    <a:pt x="3296" y="21638"/>
                  </a:cubicBezTo>
                  <a:lnTo>
                    <a:pt x="22124" y="6515"/>
                  </a:lnTo>
                  <a:lnTo>
                    <a:pt x="242568" y="0"/>
                  </a:lnTo>
                  <a:cubicBezTo>
                    <a:pt x="243405" y="4005"/>
                    <a:pt x="244063" y="6515"/>
                    <a:pt x="244063" y="651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B1943B-7076-41D4-AEDA-2743346955FB}"/>
                </a:ext>
              </a:extLst>
            </p:cNvPr>
            <p:cNvSpPr/>
            <p:nvPr/>
          </p:nvSpPr>
          <p:spPr>
            <a:xfrm>
              <a:off x="5352038" y="3770722"/>
              <a:ext cx="318959" cy="899947"/>
            </a:xfrm>
            <a:custGeom>
              <a:avLst/>
              <a:gdLst>
                <a:gd name="connsiteX0" fmla="*/ 318344 w 318959"/>
                <a:gd name="connsiteY0" fmla="*/ 118052 h 899947"/>
                <a:gd name="connsiteX1" fmla="*/ 309258 w 318959"/>
                <a:gd name="connsiteY1" fmla="*/ 148716 h 899947"/>
                <a:gd name="connsiteX2" fmla="*/ 305134 w 318959"/>
                <a:gd name="connsiteY2" fmla="*/ 235746 h 899947"/>
                <a:gd name="connsiteX3" fmla="*/ 305134 w 318959"/>
                <a:gd name="connsiteY3" fmla="*/ 557984 h 899947"/>
                <a:gd name="connsiteX4" fmla="*/ 231493 w 318959"/>
                <a:gd name="connsiteY4" fmla="*/ 659121 h 899947"/>
                <a:gd name="connsiteX5" fmla="*/ 285289 w 318959"/>
                <a:gd name="connsiteY5" fmla="*/ 732821 h 899947"/>
                <a:gd name="connsiteX6" fmla="*/ 224798 w 318959"/>
                <a:gd name="connsiteY6" fmla="*/ 877951 h 899947"/>
                <a:gd name="connsiteX7" fmla="*/ 62095 w 318959"/>
                <a:gd name="connsiteY7" fmla="*/ 899947 h 899947"/>
                <a:gd name="connsiteX8" fmla="*/ 1605 w 318959"/>
                <a:gd name="connsiteY8" fmla="*/ 786378 h 899947"/>
                <a:gd name="connsiteX9" fmla="*/ 69746 w 318959"/>
                <a:gd name="connsiteY9" fmla="*/ 723676 h 899947"/>
                <a:gd name="connsiteX10" fmla="*/ 68730 w 318959"/>
                <a:gd name="connsiteY10" fmla="*/ 639993 h 899947"/>
                <a:gd name="connsiteX11" fmla="*/ 30176 w 318959"/>
                <a:gd name="connsiteY11" fmla="*/ 520088 h 899947"/>
                <a:gd name="connsiteX12" fmla="*/ 53249 w 318959"/>
                <a:gd name="connsiteY12" fmla="*/ 178124 h 899947"/>
                <a:gd name="connsiteX13" fmla="*/ 60960 w 318959"/>
                <a:gd name="connsiteY13" fmla="*/ 109923 h 899947"/>
                <a:gd name="connsiteX14" fmla="*/ 62573 w 318959"/>
                <a:gd name="connsiteY14" fmla="*/ 71190 h 899947"/>
                <a:gd name="connsiteX15" fmla="*/ 61497 w 318959"/>
                <a:gd name="connsiteY15" fmla="*/ 60730 h 899947"/>
                <a:gd name="connsiteX16" fmla="*/ 60960 w 318959"/>
                <a:gd name="connsiteY16" fmla="*/ 57143 h 899947"/>
                <a:gd name="connsiteX17" fmla="*/ 61796 w 318959"/>
                <a:gd name="connsiteY17" fmla="*/ 55709 h 899947"/>
                <a:gd name="connsiteX18" fmla="*/ 91683 w 318959"/>
                <a:gd name="connsiteY18" fmla="*/ 0 h 899947"/>
                <a:gd name="connsiteX19" fmla="*/ 318344 w 318959"/>
                <a:gd name="connsiteY19" fmla="*/ 118052 h 89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8959" h="899947">
                  <a:moveTo>
                    <a:pt x="318344" y="118052"/>
                  </a:moveTo>
                  <a:cubicBezTo>
                    <a:pt x="314339" y="127975"/>
                    <a:pt x="311290" y="138256"/>
                    <a:pt x="309258" y="148716"/>
                  </a:cubicBezTo>
                  <a:cubicBezTo>
                    <a:pt x="304297" y="177467"/>
                    <a:pt x="302862" y="206696"/>
                    <a:pt x="305134" y="235746"/>
                  </a:cubicBezTo>
                  <a:cubicBezTo>
                    <a:pt x="307345" y="277587"/>
                    <a:pt x="305134" y="557984"/>
                    <a:pt x="305134" y="557984"/>
                  </a:cubicBezTo>
                  <a:cubicBezTo>
                    <a:pt x="305134" y="557984"/>
                    <a:pt x="257853" y="632760"/>
                    <a:pt x="231493" y="659121"/>
                  </a:cubicBezTo>
                  <a:cubicBezTo>
                    <a:pt x="205133" y="685480"/>
                    <a:pt x="285289" y="732821"/>
                    <a:pt x="285289" y="732821"/>
                  </a:cubicBezTo>
                  <a:cubicBezTo>
                    <a:pt x="297244" y="800963"/>
                    <a:pt x="224798" y="877951"/>
                    <a:pt x="224798" y="877951"/>
                  </a:cubicBezTo>
                  <a:cubicBezTo>
                    <a:pt x="151157" y="788888"/>
                    <a:pt x="62095" y="899947"/>
                    <a:pt x="62095" y="899947"/>
                  </a:cubicBezTo>
                  <a:cubicBezTo>
                    <a:pt x="62095" y="899947"/>
                    <a:pt x="13679" y="816265"/>
                    <a:pt x="1605" y="786378"/>
                  </a:cubicBezTo>
                  <a:cubicBezTo>
                    <a:pt x="-10470" y="756491"/>
                    <a:pt x="48885" y="735809"/>
                    <a:pt x="69746" y="723676"/>
                  </a:cubicBezTo>
                  <a:cubicBezTo>
                    <a:pt x="90607" y="711542"/>
                    <a:pt x="68730" y="639993"/>
                    <a:pt x="68730" y="639993"/>
                  </a:cubicBezTo>
                  <a:cubicBezTo>
                    <a:pt x="68730" y="639993"/>
                    <a:pt x="51097" y="577291"/>
                    <a:pt x="30176" y="520088"/>
                  </a:cubicBezTo>
                  <a:cubicBezTo>
                    <a:pt x="9256" y="462885"/>
                    <a:pt x="53249" y="178124"/>
                    <a:pt x="53249" y="178124"/>
                  </a:cubicBezTo>
                  <a:cubicBezTo>
                    <a:pt x="53249" y="178124"/>
                    <a:pt x="55520" y="127556"/>
                    <a:pt x="60960" y="109923"/>
                  </a:cubicBezTo>
                  <a:cubicBezTo>
                    <a:pt x="63709" y="97191"/>
                    <a:pt x="64247" y="84101"/>
                    <a:pt x="62573" y="71190"/>
                  </a:cubicBezTo>
                  <a:cubicBezTo>
                    <a:pt x="62215" y="66827"/>
                    <a:pt x="61796" y="63180"/>
                    <a:pt x="61497" y="60730"/>
                  </a:cubicBezTo>
                  <a:cubicBezTo>
                    <a:pt x="61199" y="58279"/>
                    <a:pt x="60960" y="57143"/>
                    <a:pt x="60960" y="57143"/>
                  </a:cubicBezTo>
                  <a:lnTo>
                    <a:pt x="61796" y="55709"/>
                  </a:lnTo>
                  <a:lnTo>
                    <a:pt x="91683" y="0"/>
                  </a:lnTo>
                  <a:cubicBezTo>
                    <a:pt x="91683" y="0"/>
                    <a:pt x="332689" y="82965"/>
                    <a:pt x="318344" y="118052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84D2E0-7C43-4DEE-BB41-F4E204FD9160}"/>
                </a:ext>
              </a:extLst>
            </p:cNvPr>
            <p:cNvSpPr/>
            <p:nvPr/>
          </p:nvSpPr>
          <p:spPr>
            <a:xfrm>
              <a:off x="5814794" y="3829180"/>
              <a:ext cx="308669" cy="788792"/>
            </a:xfrm>
            <a:custGeom>
              <a:avLst/>
              <a:gdLst>
                <a:gd name="connsiteX0" fmla="*/ 308670 w 308669"/>
                <a:gd name="connsiteY0" fmla="*/ 752426 h 788792"/>
                <a:gd name="connsiteX1" fmla="*/ 226182 w 308669"/>
                <a:gd name="connsiteY1" fmla="*/ 776336 h 788792"/>
                <a:gd name="connsiteX2" fmla="*/ 64794 w 308669"/>
                <a:gd name="connsiteY2" fmla="*/ 776336 h 788792"/>
                <a:gd name="connsiteX3" fmla="*/ 70294 w 308669"/>
                <a:gd name="connsiteY3" fmla="*/ 730131 h 788792"/>
                <a:gd name="connsiteX4" fmla="*/ 58339 w 308669"/>
                <a:gd name="connsiteY4" fmla="*/ 574003 h 788792"/>
                <a:gd name="connsiteX5" fmla="*/ 15422 w 308669"/>
                <a:gd name="connsiteY5" fmla="*/ 334312 h 788792"/>
                <a:gd name="connsiteX6" fmla="*/ 2092 w 308669"/>
                <a:gd name="connsiteY6" fmla="*/ 97729 h 788792"/>
                <a:gd name="connsiteX7" fmla="*/ 0 w 308669"/>
                <a:gd name="connsiteY7" fmla="*/ 47281 h 788792"/>
                <a:gd name="connsiteX8" fmla="*/ 66468 w 308669"/>
                <a:gd name="connsiteY8" fmla="*/ 33892 h 788792"/>
                <a:gd name="connsiteX9" fmla="*/ 75016 w 308669"/>
                <a:gd name="connsiteY9" fmla="*/ 32158 h 788792"/>
                <a:gd name="connsiteX10" fmla="*/ 235328 w 308669"/>
                <a:gd name="connsiteY10" fmla="*/ 0 h 788792"/>
                <a:gd name="connsiteX11" fmla="*/ 242740 w 308669"/>
                <a:gd name="connsiteY11" fmla="*/ 54334 h 788792"/>
                <a:gd name="connsiteX12" fmla="*/ 245250 w 308669"/>
                <a:gd name="connsiteY12" fmla="*/ 85835 h 788792"/>
                <a:gd name="connsiteX13" fmla="*/ 245250 w 308669"/>
                <a:gd name="connsiteY13" fmla="*/ 135207 h 788792"/>
                <a:gd name="connsiteX14" fmla="*/ 250689 w 308669"/>
                <a:gd name="connsiteY14" fmla="*/ 247402 h 788792"/>
                <a:gd name="connsiteX15" fmla="*/ 245250 w 308669"/>
                <a:gd name="connsiteY15" fmla="*/ 283684 h 788792"/>
                <a:gd name="connsiteX16" fmla="*/ 267187 w 308669"/>
                <a:gd name="connsiteY16" fmla="*/ 502514 h 788792"/>
                <a:gd name="connsiteX17" fmla="*/ 291096 w 308669"/>
                <a:gd name="connsiteY17" fmla="*/ 633358 h 788792"/>
                <a:gd name="connsiteX18" fmla="*/ 308670 w 308669"/>
                <a:gd name="connsiteY18" fmla="*/ 752426 h 78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8669" h="788792">
                  <a:moveTo>
                    <a:pt x="308670" y="752426"/>
                  </a:moveTo>
                  <a:cubicBezTo>
                    <a:pt x="308670" y="752426"/>
                    <a:pt x="254873" y="751291"/>
                    <a:pt x="226182" y="776336"/>
                  </a:cubicBezTo>
                  <a:cubicBezTo>
                    <a:pt x="197491" y="801381"/>
                    <a:pt x="58817" y="781835"/>
                    <a:pt x="64794" y="776336"/>
                  </a:cubicBezTo>
                  <a:cubicBezTo>
                    <a:pt x="70772" y="770837"/>
                    <a:pt x="70294" y="730131"/>
                    <a:pt x="70294" y="730131"/>
                  </a:cubicBezTo>
                  <a:cubicBezTo>
                    <a:pt x="-11058" y="619072"/>
                    <a:pt x="58339" y="574003"/>
                    <a:pt x="58339" y="574003"/>
                  </a:cubicBezTo>
                  <a:cubicBezTo>
                    <a:pt x="58339" y="574003"/>
                    <a:pt x="21997" y="399166"/>
                    <a:pt x="15422" y="334312"/>
                  </a:cubicBezTo>
                  <a:cubicBezTo>
                    <a:pt x="10819" y="289004"/>
                    <a:pt x="5141" y="167246"/>
                    <a:pt x="2092" y="97729"/>
                  </a:cubicBezTo>
                  <a:cubicBezTo>
                    <a:pt x="777" y="67843"/>
                    <a:pt x="0" y="47281"/>
                    <a:pt x="0" y="47281"/>
                  </a:cubicBezTo>
                  <a:lnTo>
                    <a:pt x="66468" y="33892"/>
                  </a:lnTo>
                  <a:lnTo>
                    <a:pt x="75016" y="32158"/>
                  </a:lnTo>
                  <a:lnTo>
                    <a:pt x="235328" y="0"/>
                  </a:lnTo>
                  <a:cubicBezTo>
                    <a:pt x="235328" y="0"/>
                    <a:pt x="239751" y="29887"/>
                    <a:pt x="242740" y="54334"/>
                  </a:cubicBezTo>
                  <a:cubicBezTo>
                    <a:pt x="244234" y="64794"/>
                    <a:pt x="245071" y="75314"/>
                    <a:pt x="245250" y="85835"/>
                  </a:cubicBezTo>
                  <a:cubicBezTo>
                    <a:pt x="244174" y="97789"/>
                    <a:pt x="245250" y="135207"/>
                    <a:pt x="245250" y="135207"/>
                  </a:cubicBezTo>
                  <a:lnTo>
                    <a:pt x="250689" y="247402"/>
                  </a:lnTo>
                  <a:cubicBezTo>
                    <a:pt x="247163" y="259177"/>
                    <a:pt x="245310" y="271371"/>
                    <a:pt x="245250" y="283684"/>
                  </a:cubicBezTo>
                  <a:cubicBezTo>
                    <a:pt x="246326" y="297970"/>
                    <a:pt x="267187" y="502514"/>
                    <a:pt x="267187" y="502514"/>
                  </a:cubicBezTo>
                  <a:cubicBezTo>
                    <a:pt x="267187" y="502514"/>
                    <a:pt x="303469" y="624572"/>
                    <a:pt x="291096" y="633358"/>
                  </a:cubicBezTo>
                  <a:cubicBezTo>
                    <a:pt x="278723" y="642145"/>
                    <a:pt x="308670" y="752426"/>
                    <a:pt x="308670" y="752426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F51A0FF-46A8-4CB6-B62F-D31DFC7E5DBD}"/>
                </a:ext>
              </a:extLst>
            </p:cNvPr>
            <p:cNvSpPr/>
            <p:nvPr/>
          </p:nvSpPr>
          <p:spPr>
            <a:xfrm>
              <a:off x="5625313" y="1614937"/>
              <a:ext cx="232583" cy="120971"/>
            </a:xfrm>
            <a:custGeom>
              <a:avLst/>
              <a:gdLst>
                <a:gd name="connsiteX0" fmla="*/ 231980 w 232583"/>
                <a:gd name="connsiteY0" fmla="*/ 41841 h 120971"/>
                <a:gd name="connsiteX1" fmla="*/ 228274 w 232583"/>
                <a:gd name="connsiteY1" fmla="*/ 91633 h 120971"/>
                <a:gd name="connsiteX2" fmla="*/ 10580 w 232583"/>
                <a:gd name="connsiteY2" fmla="*/ 87568 h 120971"/>
                <a:gd name="connsiteX3" fmla="*/ 0 w 232583"/>
                <a:gd name="connsiteY3" fmla="*/ 0 h 120971"/>
                <a:gd name="connsiteX4" fmla="*/ 231980 w 232583"/>
                <a:gd name="connsiteY4" fmla="*/ 41841 h 1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3" h="120971">
                  <a:moveTo>
                    <a:pt x="231980" y="41841"/>
                  </a:moveTo>
                  <a:cubicBezTo>
                    <a:pt x="227796" y="52481"/>
                    <a:pt x="227139" y="70951"/>
                    <a:pt x="228274" y="91633"/>
                  </a:cubicBezTo>
                  <a:cubicBezTo>
                    <a:pt x="160970" y="132159"/>
                    <a:pt x="76331" y="130605"/>
                    <a:pt x="10580" y="87568"/>
                  </a:cubicBezTo>
                  <a:cubicBezTo>
                    <a:pt x="8787" y="58219"/>
                    <a:pt x="5260" y="28930"/>
                    <a:pt x="0" y="0"/>
                  </a:cubicBezTo>
                  <a:cubicBezTo>
                    <a:pt x="0" y="0"/>
                    <a:pt x="246326" y="5439"/>
                    <a:pt x="231980" y="4184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228B2A-B782-4872-9E4C-85051FE722DE}"/>
                </a:ext>
              </a:extLst>
            </p:cNvPr>
            <p:cNvSpPr/>
            <p:nvPr/>
          </p:nvSpPr>
          <p:spPr>
            <a:xfrm>
              <a:off x="5543513" y="1316638"/>
              <a:ext cx="409103" cy="412569"/>
            </a:xfrm>
            <a:custGeom>
              <a:avLst/>
              <a:gdLst>
                <a:gd name="connsiteX0" fmla="*/ 408999 w 409103"/>
                <a:gd name="connsiteY0" fmla="*/ 208041 h 412569"/>
                <a:gd name="connsiteX1" fmla="*/ 398957 w 409103"/>
                <a:gd name="connsiteY1" fmla="*/ 271461 h 412569"/>
                <a:gd name="connsiteX2" fmla="*/ 141035 w 409103"/>
                <a:gd name="connsiteY2" fmla="*/ 402424 h 412569"/>
                <a:gd name="connsiteX3" fmla="*/ 30 w 409103"/>
                <a:gd name="connsiteY3" fmla="*/ 212943 h 412569"/>
                <a:gd name="connsiteX4" fmla="*/ 30 w 409103"/>
                <a:gd name="connsiteY4" fmla="*/ 208041 h 412569"/>
                <a:gd name="connsiteX5" fmla="*/ 201048 w 409103"/>
                <a:gd name="connsiteY5" fmla="*/ 30 h 412569"/>
                <a:gd name="connsiteX6" fmla="*/ 409059 w 409103"/>
                <a:gd name="connsiteY6" fmla="*/ 201048 h 412569"/>
                <a:gd name="connsiteX7" fmla="*/ 409059 w 409103"/>
                <a:gd name="connsiteY7" fmla="*/ 208041 h 412569"/>
                <a:gd name="connsiteX8" fmla="*/ 408999 w 409103"/>
                <a:gd name="connsiteY8" fmla="*/ 208041 h 4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103" h="412569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63870" y="378873"/>
                    <a:pt x="248388" y="437451"/>
                    <a:pt x="141035" y="402424"/>
                  </a:cubicBezTo>
                  <a:cubicBezTo>
                    <a:pt x="58608" y="375526"/>
                    <a:pt x="2122" y="299614"/>
                    <a:pt x="30" y="212943"/>
                  </a:cubicBez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7305DA-5BFF-4A0E-BE56-EBCDDAD3ECE5}"/>
                </a:ext>
              </a:extLst>
            </p:cNvPr>
            <p:cNvSpPr/>
            <p:nvPr/>
          </p:nvSpPr>
          <p:spPr>
            <a:xfrm>
              <a:off x="5621351" y="1756241"/>
              <a:ext cx="248076" cy="224318"/>
            </a:xfrm>
            <a:custGeom>
              <a:avLst/>
              <a:gdLst>
                <a:gd name="connsiteX0" fmla="*/ 159014 w 248076"/>
                <a:gd name="connsiteY0" fmla="*/ 217336 h 224318"/>
                <a:gd name="connsiteX1" fmla="*/ 3962 w 248076"/>
                <a:gd name="connsiteY1" fmla="*/ 38016 h 224318"/>
                <a:gd name="connsiteX2" fmla="*/ 13825 w 248076"/>
                <a:gd name="connsiteY2" fmla="*/ 0 h 224318"/>
                <a:gd name="connsiteX3" fmla="*/ 121835 w 248076"/>
                <a:gd name="connsiteY3" fmla="*/ 88763 h 224318"/>
                <a:gd name="connsiteX4" fmla="*/ 188662 w 248076"/>
                <a:gd name="connsiteY4" fmla="*/ 143576 h 224318"/>
                <a:gd name="connsiteX5" fmla="*/ 239469 w 248076"/>
                <a:gd name="connsiteY5" fmla="*/ 14226 h 224318"/>
                <a:gd name="connsiteX6" fmla="*/ 248076 w 248076"/>
                <a:gd name="connsiteY6" fmla="*/ 62045 h 224318"/>
                <a:gd name="connsiteX7" fmla="*/ 224167 w 248076"/>
                <a:gd name="connsiteY7" fmla="*/ 84280 h 224318"/>
                <a:gd name="connsiteX8" fmla="*/ 159014 w 248076"/>
                <a:gd name="connsiteY8" fmla="*/ 217336 h 2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76" h="224318">
                  <a:moveTo>
                    <a:pt x="159014" y="217336"/>
                  </a:moveTo>
                  <a:cubicBezTo>
                    <a:pt x="80113" y="186672"/>
                    <a:pt x="-21382" y="85356"/>
                    <a:pt x="3962" y="38016"/>
                  </a:cubicBezTo>
                  <a:cubicBezTo>
                    <a:pt x="9581" y="26061"/>
                    <a:pt x="12928" y="13150"/>
                    <a:pt x="13825" y="0"/>
                  </a:cubicBezTo>
                  <a:lnTo>
                    <a:pt x="121835" y="88763"/>
                  </a:lnTo>
                  <a:lnTo>
                    <a:pt x="188662" y="143576"/>
                  </a:lnTo>
                  <a:lnTo>
                    <a:pt x="239469" y="14226"/>
                  </a:lnTo>
                  <a:cubicBezTo>
                    <a:pt x="243773" y="41363"/>
                    <a:pt x="248076" y="62045"/>
                    <a:pt x="248076" y="62045"/>
                  </a:cubicBezTo>
                  <a:cubicBezTo>
                    <a:pt x="248076" y="62045"/>
                    <a:pt x="233013" y="83145"/>
                    <a:pt x="224167" y="84280"/>
                  </a:cubicBezTo>
                  <a:cubicBezTo>
                    <a:pt x="215320" y="85416"/>
                    <a:pt x="272225" y="261030"/>
                    <a:pt x="159014" y="217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90D50D-0B0D-4DEE-9354-E300863C2A21}"/>
                </a:ext>
              </a:extLst>
            </p:cNvPr>
            <p:cNvSpPr/>
            <p:nvPr/>
          </p:nvSpPr>
          <p:spPr>
            <a:xfrm>
              <a:off x="5547249" y="1746737"/>
              <a:ext cx="512436" cy="2142096"/>
            </a:xfrm>
            <a:custGeom>
              <a:avLst/>
              <a:gdLst>
                <a:gd name="connsiteX0" fmla="*/ 512437 w 512436"/>
                <a:gd name="connsiteY0" fmla="*/ 619132 h 2142096"/>
                <a:gd name="connsiteX1" fmla="*/ 422239 w 512436"/>
                <a:gd name="connsiteY1" fmla="*/ 2134386 h 2142096"/>
                <a:gd name="connsiteX2" fmla="*/ 304605 w 512436"/>
                <a:gd name="connsiteY2" fmla="*/ 2142097 h 2142096"/>
                <a:gd name="connsiteX3" fmla="*/ 0 w 512436"/>
                <a:gd name="connsiteY3" fmla="*/ 1263488 h 2142096"/>
                <a:gd name="connsiteX4" fmla="*/ 49971 w 512436"/>
                <a:gd name="connsiteY4" fmla="*/ 220384 h 2142096"/>
                <a:gd name="connsiteX5" fmla="*/ 60491 w 512436"/>
                <a:gd name="connsiteY5" fmla="*/ 0 h 2142096"/>
                <a:gd name="connsiteX6" fmla="*/ 195937 w 512436"/>
                <a:gd name="connsiteY6" fmla="*/ 111238 h 2142096"/>
                <a:gd name="connsiteX7" fmla="*/ 262823 w 512436"/>
                <a:gd name="connsiteY7" fmla="*/ 166050 h 2142096"/>
                <a:gd name="connsiteX8" fmla="*/ 315125 w 512436"/>
                <a:gd name="connsiteY8" fmla="*/ 32935 h 2142096"/>
                <a:gd name="connsiteX9" fmla="*/ 412376 w 512436"/>
                <a:gd name="connsiteY9" fmla="*/ 117694 h 214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436" h="2142096">
                  <a:moveTo>
                    <a:pt x="512437" y="619132"/>
                  </a:moveTo>
                  <a:lnTo>
                    <a:pt x="422239" y="2134386"/>
                  </a:lnTo>
                  <a:lnTo>
                    <a:pt x="304605" y="2142097"/>
                  </a:lnTo>
                  <a:lnTo>
                    <a:pt x="0" y="1263488"/>
                  </a:lnTo>
                  <a:lnTo>
                    <a:pt x="49971" y="220384"/>
                  </a:lnTo>
                  <a:lnTo>
                    <a:pt x="60491" y="0"/>
                  </a:lnTo>
                  <a:lnTo>
                    <a:pt x="195937" y="111238"/>
                  </a:lnTo>
                  <a:lnTo>
                    <a:pt x="262823" y="166050"/>
                  </a:lnTo>
                  <a:lnTo>
                    <a:pt x="315125" y="32935"/>
                  </a:lnTo>
                  <a:lnTo>
                    <a:pt x="412376" y="117694"/>
                  </a:ln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0D8F3B6-9C40-4230-A8EA-CEB67CC9A80B}"/>
                </a:ext>
              </a:extLst>
            </p:cNvPr>
            <p:cNvSpPr/>
            <p:nvPr/>
          </p:nvSpPr>
          <p:spPr>
            <a:xfrm>
              <a:off x="5413058" y="3771200"/>
              <a:ext cx="257940" cy="148237"/>
            </a:xfrm>
            <a:custGeom>
              <a:avLst/>
              <a:gdLst>
                <a:gd name="connsiteX0" fmla="*/ 257324 w 257940"/>
                <a:gd name="connsiteY0" fmla="*/ 117574 h 148237"/>
                <a:gd name="connsiteX1" fmla="*/ 248239 w 257940"/>
                <a:gd name="connsiteY1" fmla="*/ 148238 h 148237"/>
                <a:gd name="connsiteX2" fmla="*/ 1614 w 257940"/>
                <a:gd name="connsiteY2" fmla="*/ 71190 h 148237"/>
                <a:gd name="connsiteX3" fmla="*/ 0 w 257940"/>
                <a:gd name="connsiteY3" fmla="*/ 70353 h 148237"/>
                <a:gd name="connsiteX4" fmla="*/ 538 w 257940"/>
                <a:gd name="connsiteY4" fmla="*/ 60730 h 148237"/>
                <a:gd name="connsiteX5" fmla="*/ 837 w 257940"/>
                <a:gd name="connsiteY5" fmla="*/ 55709 h 148237"/>
                <a:gd name="connsiteX6" fmla="*/ 30723 w 257940"/>
                <a:gd name="connsiteY6" fmla="*/ 0 h 148237"/>
                <a:gd name="connsiteX7" fmla="*/ 257324 w 257940"/>
                <a:gd name="connsiteY7" fmla="*/ 117574 h 14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0" h="148237">
                  <a:moveTo>
                    <a:pt x="257324" y="117574"/>
                  </a:moveTo>
                  <a:cubicBezTo>
                    <a:pt x="253319" y="127497"/>
                    <a:pt x="250271" y="137778"/>
                    <a:pt x="248239" y="148238"/>
                  </a:cubicBezTo>
                  <a:cubicBezTo>
                    <a:pt x="162643" y="135028"/>
                    <a:pt x="79499" y="109027"/>
                    <a:pt x="1614" y="71190"/>
                  </a:cubicBezTo>
                  <a:lnTo>
                    <a:pt x="0" y="70353"/>
                  </a:lnTo>
                  <a:lnTo>
                    <a:pt x="538" y="60730"/>
                  </a:lnTo>
                  <a:lnTo>
                    <a:pt x="837" y="55709"/>
                  </a:lnTo>
                  <a:lnTo>
                    <a:pt x="30723" y="0"/>
                  </a:lnTo>
                  <a:cubicBezTo>
                    <a:pt x="30723" y="0"/>
                    <a:pt x="271670" y="82487"/>
                    <a:pt x="257324" y="1175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10582D-5086-4C8A-B86D-352FE0FC0922}"/>
                </a:ext>
              </a:extLst>
            </p:cNvPr>
            <p:cNvSpPr/>
            <p:nvPr/>
          </p:nvSpPr>
          <p:spPr>
            <a:xfrm>
              <a:off x="5814435" y="3863370"/>
              <a:ext cx="68201" cy="63837"/>
            </a:xfrm>
            <a:custGeom>
              <a:avLst/>
              <a:gdLst>
                <a:gd name="connsiteX0" fmla="*/ 68201 w 68201"/>
                <a:gd name="connsiteY0" fmla="*/ 56307 h 63837"/>
                <a:gd name="connsiteX1" fmla="*/ 2092 w 68201"/>
                <a:gd name="connsiteY1" fmla="*/ 63838 h 63837"/>
                <a:gd name="connsiteX2" fmla="*/ 0 w 68201"/>
                <a:gd name="connsiteY2" fmla="*/ 13389 h 63837"/>
                <a:gd name="connsiteX3" fmla="*/ 66468 w 68201"/>
                <a:gd name="connsiteY3" fmla="*/ 0 h 63837"/>
                <a:gd name="connsiteX4" fmla="*/ 68201 w 68201"/>
                <a:gd name="connsiteY4" fmla="*/ 56307 h 6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01" h="63837">
                  <a:moveTo>
                    <a:pt x="68201" y="56307"/>
                  </a:moveTo>
                  <a:cubicBezTo>
                    <a:pt x="46324" y="60012"/>
                    <a:pt x="24268" y="62523"/>
                    <a:pt x="2092" y="63838"/>
                  </a:cubicBezTo>
                  <a:cubicBezTo>
                    <a:pt x="777" y="33951"/>
                    <a:pt x="0" y="13389"/>
                    <a:pt x="0" y="13389"/>
                  </a:cubicBezTo>
                  <a:lnTo>
                    <a:pt x="66468" y="0"/>
                  </a:lnTo>
                  <a:lnTo>
                    <a:pt x="68201" y="563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B56F6C-BAA2-4D83-844D-18206FE1A10F}"/>
                </a:ext>
              </a:extLst>
            </p:cNvPr>
            <p:cNvSpPr/>
            <p:nvPr/>
          </p:nvSpPr>
          <p:spPr>
            <a:xfrm>
              <a:off x="5889451" y="3829479"/>
              <a:ext cx="167723" cy="72479"/>
            </a:xfrm>
            <a:custGeom>
              <a:avLst/>
              <a:gdLst>
                <a:gd name="connsiteX0" fmla="*/ 167724 w 167723"/>
                <a:gd name="connsiteY0" fmla="*/ 54334 h 72479"/>
                <a:gd name="connsiteX1" fmla="*/ 837 w 167723"/>
                <a:gd name="connsiteY1" fmla="*/ 70054 h 72479"/>
                <a:gd name="connsiteX2" fmla="*/ 0 w 167723"/>
                <a:gd name="connsiteY2" fmla="*/ 32158 h 72479"/>
                <a:gd name="connsiteX3" fmla="*/ 160312 w 167723"/>
                <a:gd name="connsiteY3" fmla="*/ 0 h 72479"/>
                <a:gd name="connsiteX4" fmla="*/ 167724 w 167723"/>
                <a:gd name="connsiteY4" fmla="*/ 54334 h 7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23" h="72479">
                  <a:moveTo>
                    <a:pt x="167724" y="54334"/>
                  </a:moveTo>
                  <a:cubicBezTo>
                    <a:pt x="125225" y="65392"/>
                    <a:pt x="59594" y="77825"/>
                    <a:pt x="837" y="70054"/>
                  </a:cubicBezTo>
                  <a:lnTo>
                    <a:pt x="0" y="32158"/>
                  </a:lnTo>
                  <a:lnTo>
                    <a:pt x="160312" y="0"/>
                  </a:lnTo>
                  <a:cubicBezTo>
                    <a:pt x="160312" y="0"/>
                    <a:pt x="164735" y="29588"/>
                    <a:pt x="167724" y="54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A24D57F-94F9-496C-B19C-583355BF65F3}"/>
                </a:ext>
              </a:extLst>
            </p:cNvPr>
            <p:cNvSpPr/>
            <p:nvPr/>
          </p:nvSpPr>
          <p:spPr>
            <a:xfrm>
              <a:off x="5114191" y="1746461"/>
              <a:ext cx="775020" cy="2168864"/>
            </a:xfrm>
            <a:custGeom>
              <a:avLst/>
              <a:gdLst>
                <a:gd name="connsiteX0" fmla="*/ 775021 w 775020"/>
                <a:gd name="connsiteY0" fmla="*/ 2160006 h 2168864"/>
                <a:gd name="connsiteX1" fmla="*/ 305502 w 775020"/>
                <a:gd name="connsiteY1" fmla="*/ 2081883 h 2168864"/>
                <a:gd name="connsiteX2" fmla="*/ 307653 w 775020"/>
                <a:gd name="connsiteY2" fmla="*/ 2041237 h 2168864"/>
                <a:gd name="connsiteX3" fmla="*/ 297791 w 775020"/>
                <a:gd name="connsiteY3" fmla="*/ 1545118 h 2168864"/>
                <a:gd name="connsiteX4" fmla="*/ 279082 w 775020"/>
                <a:gd name="connsiteY4" fmla="*/ 1303156 h 2168864"/>
                <a:gd name="connsiteX5" fmla="*/ 247223 w 775020"/>
                <a:gd name="connsiteY5" fmla="*/ 863343 h 2168864"/>
                <a:gd name="connsiteX6" fmla="*/ 240647 w 775020"/>
                <a:gd name="connsiteY6" fmla="*/ 695978 h 2168864"/>
                <a:gd name="connsiteX7" fmla="*/ 0 w 775020"/>
                <a:gd name="connsiteY7" fmla="*/ 598488 h 2168864"/>
                <a:gd name="connsiteX8" fmla="*/ 107592 w 775020"/>
                <a:gd name="connsiteY8" fmla="*/ 374218 h 2168864"/>
                <a:gd name="connsiteX9" fmla="*/ 145010 w 775020"/>
                <a:gd name="connsiteY9" fmla="*/ 277386 h 2168864"/>
                <a:gd name="connsiteX10" fmla="*/ 250570 w 775020"/>
                <a:gd name="connsiteY10" fmla="*/ 161963 h 2168864"/>
                <a:gd name="connsiteX11" fmla="*/ 374839 w 775020"/>
                <a:gd name="connsiteY11" fmla="*/ 106972 h 2168864"/>
                <a:gd name="connsiteX12" fmla="*/ 456190 w 775020"/>
                <a:gd name="connsiteY12" fmla="*/ 56404 h 2168864"/>
                <a:gd name="connsiteX13" fmla="*/ 521104 w 775020"/>
                <a:gd name="connsiteY13" fmla="*/ 8884 h 2168864"/>
                <a:gd name="connsiteX14" fmla="*/ 519430 w 775020"/>
                <a:gd name="connsiteY14" fmla="*/ 21735 h 2168864"/>
                <a:gd name="connsiteX15" fmla="*/ 715666 w 775020"/>
                <a:gd name="connsiteY15" fmla="*/ 423651 h 2168864"/>
                <a:gd name="connsiteX16" fmla="*/ 715666 w 775020"/>
                <a:gd name="connsiteY16" fmla="*/ 423651 h 2168864"/>
                <a:gd name="connsiteX17" fmla="*/ 735212 w 775020"/>
                <a:gd name="connsiteY17" fmla="*/ 899805 h 2168864"/>
                <a:gd name="connsiteX18" fmla="*/ 754997 w 775020"/>
                <a:gd name="connsiteY18" fmla="*/ 1502380 h 2168864"/>
                <a:gd name="connsiteX19" fmla="*/ 775021 w 775020"/>
                <a:gd name="connsiteY19" fmla="*/ 2160006 h 216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020" h="2168864">
                  <a:moveTo>
                    <a:pt x="775021" y="2160006"/>
                  </a:moveTo>
                  <a:cubicBezTo>
                    <a:pt x="529950" y="2201848"/>
                    <a:pt x="305502" y="2081883"/>
                    <a:pt x="305502" y="2081883"/>
                  </a:cubicBezTo>
                  <a:lnTo>
                    <a:pt x="307653" y="2041237"/>
                  </a:lnTo>
                  <a:cubicBezTo>
                    <a:pt x="307653" y="2041237"/>
                    <a:pt x="313212" y="1580444"/>
                    <a:pt x="297791" y="1545118"/>
                  </a:cubicBezTo>
                  <a:cubicBezTo>
                    <a:pt x="282369" y="1509792"/>
                    <a:pt x="270355" y="1330651"/>
                    <a:pt x="279082" y="1303156"/>
                  </a:cubicBezTo>
                  <a:cubicBezTo>
                    <a:pt x="287809" y="1275660"/>
                    <a:pt x="247223" y="863343"/>
                    <a:pt x="247223" y="863343"/>
                  </a:cubicBezTo>
                  <a:lnTo>
                    <a:pt x="240647" y="695978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71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839" y="106972"/>
                  </a:cubicBezTo>
                  <a:cubicBezTo>
                    <a:pt x="410045" y="109124"/>
                    <a:pt x="456190" y="56404"/>
                    <a:pt x="456190" y="56404"/>
                  </a:cubicBezTo>
                  <a:cubicBezTo>
                    <a:pt x="490261" y="-30447"/>
                    <a:pt x="521104" y="8884"/>
                    <a:pt x="521104" y="8884"/>
                  </a:cubicBezTo>
                  <a:cubicBezTo>
                    <a:pt x="521104" y="13008"/>
                    <a:pt x="521104" y="8884"/>
                    <a:pt x="519430" y="21735"/>
                  </a:cubicBezTo>
                  <a:cubicBezTo>
                    <a:pt x="507476" y="117074"/>
                    <a:pt x="712737" y="418331"/>
                    <a:pt x="715666" y="423651"/>
                  </a:cubicBezTo>
                  <a:lnTo>
                    <a:pt x="715666" y="423651"/>
                  </a:lnTo>
                  <a:lnTo>
                    <a:pt x="735212" y="899805"/>
                  </a:lnTo>
                  <a:lnTo>
                    <a:pt x="754997" y="1502380"/>
                  </a:lnTo>
                  <a:lnTo>
                    <a:pt x="775021" y="21600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D3665D8-418E-4EE9-A62E-6702BC3C7333}"/>
                </a:ext>
              </a:extLst>
            </p:cNvPr>
            <p:cNvSpPr/>
            <p:nvPr/>
          </p:nvSpPr>
          <p:spPr>
            <a:xfrm>
              <a:off x="5107437" y="1746102"/>
              <a:ext cx="775200" cy="2169223"/>
            </a:xfrm>
            <a:custGeom>
              <a:avLst/>
              <a:gdLst>
                <a:gd name="connsiteX0" fmla="*/ 775200 w 775200"/>
                <a:gd name="connsiteY0" fmla="*/ 2160365 h 2169223"/>
                <a:gd name="connsiteX1" fmla="*/ 305621 w 775200"/>
                <a:gd name="connsiteY1" fmla="*/ 2082241 h 2169223"/>
                <a:gd name="connsiteX2" fmla="*/ 307833 w 775200"/>
                <a:gd name="connsiteY2" fmla="*/ 2041595 h 2169223"/>
                <a:gd name="connsiteX3" fmla="*/ 297910 w 775200"/>
                <a:gd name="connsiteY3" fmla="*/ 1545477 h 2169223"/>
                <a:gd name="connsiteX4" fmla="*/ 279261 w 775200"/>
                <a:gd name="connsiteY4" fmla="*/ 1303514 h 2169223"/>
                <a:gd name="connsiteX5" fmla="*/ 247402 w 775200"/>
                <a:gd name="connsiteY5" fmla="*/ 863702 h 2169223"/>
                <a:gd name="connsiteX6" fmla="*/ 240767 w 775200"/>
                <a:gd name="connsiteY6" fmla="*/ 696337 h 2169223"/>
                <a:gd name="connsiteX7" fmla="*/ 0 w 775200"/>
                <a:gd name="connsiteY7" fmla="*/ 598488 h 2169223"/>
                <a:gd name="connsiteX8" fmla="*/ 107592 w 775200"/>
                <a:gd name="connsiteY8" fmla="*/ 374218 h 2169223"/>
                <a:gd name="connsiteX9" fmla="*/ 145010 w 775200"/>
                <a:gd name="connsiteY9" fmla="*/ 277386 h 2169223"/>
                <a:gd name="connsiteX10" fmla="*/ 250570 w 775200"/>
                <a:gd name="connsiteY10" fmla="*/ 161963 h 2169223"/>
                <a:gd name="connsiteX11" fmla="*/ 374779 w 775200"/>
                <a:gd name="connsiteY11" fmla="*/ 106972 h 2169223"/>
                <a:gd name="connsiteX12" fmla="*/ 456130 w 775200"/>
                <a:gd name="connsiteY12" fmla="*/ 56404 h 2169223"/>
                <a:gd name="connsiteX13" fmla="*/ 527858 w 775200"/>
                <a:gd name="connsiteY13" fmla="*/ 8884 h 2169223"/>
                <a:gd name="connsiteX14" fmla="*/ 526185 w 775200"/>
                <a:gd name="connsiteY14" fmla="*/ 21735 h 2169223"/>
                <a:gd name="connsiteX15" fmla="*/ 715845 w 775200"/>
                <a:gd name="connsiteY15" fmla="*/ 423651 h 2169223"/>
                <a:gd name="connsiteX16" fmla="*/ 715845 w 775200"/>
                <a:gd name="connsiteY16" fmla="*/ 423651 h 2169223"/>
                <a:gd name="connsiteX17" fmla="*/ 735630 w 775200"/>
                <a:gd name="connsiteY17" fmla="*/ 899805 h 2169223"/>
                <a:gd name="connsiteX18" fmla="*/ 755415 w 775200"/>
                <a:gd name="connsiteY18" fmla="*/ 1502380 h 2169223"/>
                <a:gd name="connsiteX19" fmla="*/ 775200 w 775200"/>
                <a:gd name="connsiteY19" fmla="*/ 2160365 h 216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200" h="2169223">
                  <a:moveTo>
                    <a:pt x="775200" y="2160365"/>
                  </a:moveTo>
                  <a:cubicBezTo>
                    <a:pt x="530130" y="2202206"/>
                    <a:pt x="305621" y="2082241"/>
                    <a:pt x="305621" y="2082241"/>
                  </a:cubicBezTo>
                  <a:lnTo>
                    <a:pt x="307833" y="2041595"/>
                  </a:lnTo>
                  <a:cubicBezTo>
                    <a:pt x="307833" y="2041595"/>
                    <a:pt x="313392" y="1580803"/>
                    <a:pt x="297910" y="1545477"/>
                  </a:cubicBezTo>
                  <a:cubicBezTo>
                    <a:pt x="282429" y="1510151"/>
                    <a:pt x="270474" y="1331010"/>
                    <a:pt x="279261" y="1303514"/>
                  </a:cubicBezTo>
                  <a:cubicBezTo>
                    <a:pt x="288048" y="1276019"/>
                    <a:pt x="247402" y="863702"/>
                    <a:pt x="247402" y="863702"/>
                  </a:cubicBezTo>
                  <a:lnTo>
                    <a:pt x="240767" y="696337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65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779" y="106972"/>
                  </a:cubicBezTo>
                  <a:cubicBezTo>
                    <a:pt x="409926" y="109124"/>
                    <a:pt x="456130" y="56404"/>
                    <a:pt x="456130" y="56404"/>
                  </a:cubicBezTo>
                  <a:cubicBezTo>
                    <a:pt x="490261" y="-30447"/>
                    <a:pt x="527858" y="8884"/>
                    <a:pt x="527858" y="8884"/>
                  </a:cubicBezTo>
                  <a:cubicBezTo>
                    <a:pt x="527858" y="13008"/>
                    <a:pt x="524272" y="14861"/>
                    <a:pt x="526185" y="21735"/>
                  </a:cubicBezTo>
                  <a:cubicBezTo>
                    <a:pt x="552485" y="114204"/>
                    <a:pt x="712917" y="418331"/>
                    <a:pt x="715845" y="423651"/>
                  </a:cubicBezTo>
                  <a:lnTo>
                    <a:pt x="715845" y="423651"/>
                  </a:lnTo>
                  <a:lnTo>
                    <a:pt x="735630" y="899805"/>
                  </a:lnTo>
                  <a:lnTo>
                    <a:pt x="755415" y="1502380"/>
                  </a:lnTo>
                  <a:lnTo>
                    <a:pt x="775200" y="2160365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603F49C-E7FC-4AB4-912D-228DFCB483BA}"/>
                </a:ext>
              </a:extLst>
            </p:cNvPr>
            <p:cNvSpPr/>
            <p:nvPr/>
          </p:nvSpPr>
          <p:spPr>
            <a:xfrm>
              <a:off x="5590823" y="1759947"/>
              <a:ext cx="225763" cy="423374"/>
            </a:xfrm>
            <a:custGeom>
              <a:avLst/>
              <a:gdLst>
                <a:gd name="connsiteX0" fmla="*/ 225764 w 225763"/>
                <a:gd name="connsiteY0" fmla="*/ 423374 h 423374"/>
                <a:gd name="connsiteX1" fmla="*/ 59773 w 225763"/>
                <a:gd name="connsiteY1" fmla="*/ 252961 h 423374"/>
                <a:gd name="connsiteX2" fmla="*/ 59773 w 225763"/>
                <a:gd name="connsiteY2" fmla="*/ 216678 h 423374"/>
                <a:gd name="connsiteX3" fmla="*/ 0 w 225763"/>
                <a:gd name="connsiteY3" fmla="*/ 220384 h 423374"/>
                <a:gd name="connsiteX4" fmla="*/ 10520 w 225763"/>
                <a:gd name="connsiteY4" fmla="*/ 0 h 423374"/>
                <a:gd name="connsiteX5" fmla="*/ 22475 w 225763"/>
                <a:gd name="connsiteY5" fmla="*/ 9922 h 423374"/>
                <a:gd name="connsiteX6" fmla="*/ 225764 w 22576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63" h="423374">
                  <a:moveTo>
                    <a:pt x="22576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20" y="0"/>
                  </a:lnTo>
                  <a:lnTo>
                    <a:pt x="22475" y="9922"/>
                  </a:lnTo>
                  <a:cubicBezTo>
                    <a:pt x="48655" y="102332"/>
                    <a:pt x="222715" y="418055"/>
                    <a:pt x="225764" y="4233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A7AA1CB-A8E4-4286-B1B5-FC39D28C693A}"/>
                </a:ext>
              </a:extLst>
            </p:cNvPr>
            <p:cNvSpPr/>
            <p:nvPr/>
          </p:nvSpPr>
          <p:spPr>
            <a:xfrm>
              <a:off x="5597399" y="1746737"/>
              <a:ext cx="225823" cy="423374"/>
            </a:xfrm>
            <a:custGeom>
              <a:avLst/>
              <a:gdLst>
                <a:gd name="connsiteX0" fmla="*/ 225824 w 225823"/>
                <a:gd name="connsiteY0" fmla="*/ 423374 h 423374"/>
                <a:gd name="connsiteX1" fmla="*/ 59773 w 225823"/>
                <a:gd name="connsiteY1" fmla="*/ 252961 h 423374"/>
                <a:gd name="connsiteX2" fmla="*/ 59773 w 225823"/>
                <a:gd name="connsiteY2" fmla="*/ 216678 h 423374"/>
                <a:gd name="connsiteX3" fmla="*/ 0 w 225823"/>
                <a:gd name="connsiteY3" fmla="*/ 220384 h 423374"/>
                <a:gd name="connsiteX4" fmla="*/ 10580 w 225823"/>
                <a:gd name="connsiteY4" fmla="*/ 0 h 423374"/>
                <a:gd name="connsiteX5" fmla="*/ 22535 w 225823"/>
                <a:gd name="connsiteY5" fmla="*/ 9922 h 423374"/>
                <a:gd name="connsiteX6" fmla="*/ 225824 w 22582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823" h="423374">
                  <a:moveTo>
                    <a:pt x="22582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80" y="0"/>
                  </a:lnTo>
                  <a:lnTo>
                    <a:pt x="22535" y="9922"/>
                  </a:lnTo>
                  <a:cubicBezTo>
                    <a:pt x="48775" y="102332"/>
                    <a:pt x="222895" y="418114"/>
                    <a:pt x="225824" y="42337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A993F4-9A3D-4D31-96B1-D5DC2C4B10ED}"/>
                </a:ext>
              </a:extLst>
            </p:cNvPr>
            <p:cNvSpPr/>
            <p:nvPr/>
          </p:nvSpPr>
          <p:spPr>
            <a:xfrm>
              <a:off x="5406243" y="2947583"/>
              <a:ext cx="278736" cy="337061"/>
            </a:xfrm>
            <a:custGeom>
              <a:avLst/>
              <a:gdLst>
                <a:gd name="connsiteX0" fmla="*/ 13449 w 278736"/>
                <a:gd name="connsiteY0" fmla="*/ 17573 h 337061"/>
                <a:gd name="connsiteX1" fmla="*/ 183863 w 278736"/>
                <a:gd name="connsiteY1" fmla="*/ 0 h 337061"/>
                <a:gd name="connsiteX2" fmla="*/ 278424 w 278736"/>
                <a:gd name="connsiteY2" fmla="*/ 247402 h 337061"/>
                <a:gd name="connsiteX3" fmla="*/ 219069 w 278736"/>
                <a:gd name="connsiteY3" fmla="*/ 331084 h 337061"/>
                <a:gd name="connsiteX4" fmla="*/ 0 w 278736"/>
                <a:gd name="connsiteY4" fmla="*/ 337062 h 337061"/>
                <a:gd name="connsiteX5" fmla="*/ 13449 w 278736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6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5059" y="198985"/>
                    <a:pt x="278424" y="247402"/>
                  </a:cubicBezTo>
                  <a:cubicBezTo>
                    <a:pt x="271789" y="295818"/>
                    <a:pt x="259775" y="338676"/>
                    <a:pt x="219069" y="331084"/>
                  </a:cubicBezTo>
                  <a:cubicBezTo>
                    <a:pt x="178364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8B423F1-FA1B-48A6-814A-DE8926644A1E}"/>
                </a:ext>
              </a:extLst>
            </p:cNvPr>
            <p:cNvSpPr/>
            <p:nvPr/>
          </p:nvSpPr>
          <p:spPr>
            <a:xfrm>
              <a:off x="5399609" y="2934373"/>
              <a:ext cx="278731" cy="337061"/>
            </a:xfrm>
            <a:custGeom>
              <a:avLst/>
              <a:gdLst>
                <a:gd name="connsiteX0" fmla="*/ 13449 w 278731"/>
                <a:gd name="connsiteY0" fmla="*/ 17573 h 337061"/>
                <a:gd name="connsiteX1" fmla="*/ 183863 w 278731"/>
                <a:gd name="connsiteY1" fmla="*/ 0 h 337061"/>
                <a:gd name="connsiteX2" fmla="*/ 278424 w 278731"/>
                <a:gd name="connsiteY2" fmla="*/ 247402 h 337061"/>
                <a:gd name="connsiteX3" fmla="*/ 219069 w 278731"/>
                <a:gd name="connsiteY3" fmla="*/ 331085 h 337061"/>
                <a:gd name="connsiteX4" fmla="*/ 0 w 278731"/>
                <a:gd name="connsiteY4" fmla="*/ 337062 h 337061"/>
                <a:gd name="connsiteX5" fmla="*/ 13449 w 278731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1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4999" y="199045"/>
                    <a:pt x="278424" y="247402"/>
                  </a:cubicBezTo>
                  <a:cubicBezTo>
                    <a:pt x="271849" y="295758"/>
                    <a:pt x="259715" y="338676"/>
                    <a:pt x="219069" y="331085"/>
                  </a:cubicBezTo>
                  <a:cubicBezTo>
                    <a:pt x="178423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B4C34E7-9F2F-4CF6-81A8-60F39F49F955}"/>
                </a:ext>
              </a:extLst>
            </p:cNvPr>
            <p:cNvSpPr/>
            <p:nvPr/>
          </p:nvSpPr>
          <p:spPr>
            <a:xfrm>
              <a:off x="5447607" y="2858521"/>
              <a:ext cx="248156" cy="116423"/>
            </a:xfrm>
            <a:custGeom>
              <a:avLst/>
              <a:gdLst>
                <a:gd name="connsiteX0" fmla="*/ 91393 w 248156"/>
                <a:gd name="connsiteY0" fmla="*/ 0 h 116423"/>
                <a:gd name="connsiteX1" fmla="*/ 248059 w 248156"/>
                <a:gd name="connsiteY1" fmla="*/ 107592 h 116423"/>
                <a:gd name="connsiteX2" fmla="*/ 152422 w 248156"/>
                <a:gd name="connsiteY2" fmla="*/ 92230 h 116423"/>
                <a:gd name="connsiteX3" fmla="*/ 117215 w 248156"/>
                <a:gd name="connsiteY3" fmla="*/ 86731 h 116423"/>
                <a:gd name="connsiteX4" fmla="*/ 0 w 248156"/>
                <a:gd name="connsiteY4" fmla="*/ 89899 h 116423"/>
                <a:gd name="connsiteX5" fmla="*/ 91393 w 248156"/>
                <a:gd name="connsiteY5" fmla="*/ 0 h 11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156" h="116423">
                  <a:moveTo>
                    <a:pt x="91393" y="0"/>
                  </a:moveTo>
                  <a:cubicBezTo>
                    <a:pt x="91393" y="0"/>
                    <a:pt x="244772" y="82427"/>
                    <a:pt x="248059" y="107592"/>
                  </a:cubicBezTo>
                  <a:cubicBezTo>
                    <a:pt x="251347" y="132757"/>
                    <a:pt x="169995" y="96594"/>
                    <a:pt x="152422" y="92230"/>
                  </a:cubicBezTo>
                  <a:cubicBezTo>
                    <a:pt x="140826" y="89421"/>
                    <a:pt x="129110" y="87628"/>
                    <a:pt x="117215" y="86731"/>
                  </a:cubicBezTo>
                  <a:lnTo>
                    <a:pt x="0" y="89899"/>
                  </a:lnTo>
                  <a:lnTo>
                    <a:pt x="91393" y="0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2DDC434-763A-4865-8116-F93CF78447E4}"/>
                </a:ext>
              </a:extLst>
            </p:cNvPr>
            <p:cNvSpPr/>
            <p:nvPr/>
          </p:nvSpPr>
          <p:spPr>
            <a:xfrm>
              <a:off x="5757651" y="216132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59DE8EB-4013-41C0-B0FA-6C9E081D425C}"/>
                </a:ext>
              </a:extLst>
            </p:cNvPr>
            <p:cNvSpPr/>
            <p:nvPr/>
          </p:nvSpPr>
          <p:spPr>
            <a:xfrm>
              <a:off x="5757651" y="215475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F294EA5-0C7F-4293-A7D2-0FB35660082E}"/>
                </a:ext>
              </a:extLst>
            </p:cNvPr>
            <p:cNvSpPr/>
            <p:nvPr/>
          </p:nvSpPr>
          <p:spPr>
            <a:xfrm>
              <a:off x="5787358" y="2859956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5"/>
                    <a:pt x="7226" y="0"/>
                    <a:pt x="16139" y="0"/>
                  </a:cubicBezTo>
                  <a:cubicBezTo>
                    <a:pt x="25052" y="0"/>
                    <a:pt x="32278" y="7225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C69FE23-BCAF-429D-AB6A-9034EA21E2BC}"/>
                </a:ext>
              </a:extLst>
            </p:cNvPr>
            <p:cNvSpPr/>
            <p:nvPr/>
          </p:nvSpPr>
          <p:spPr>
            <a:xfrm>
              <a:off x="5787358" y="2853321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B9606F-692E-4B7E-88E3-6C364D182632}"/>
                </a:ext>
              </a:extLst>
            </p:cNvPr>
            <p:cNvSpPr/>
            <p:nvPr/>
          </p:nvSpPr>
          <p:spPr>
            <a:xfrm>
              <a:off x="5773730" y="251064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04AE20B-47AF-45DE-BF87-3D6D917D7257}"/>
                </a:ext>
              </a:extLst>
            </p:cNvPr>
            <p:cNvSpPr/>
            <p:nvPr/>
          </p:nvSpPr>
          <p:spPr>
            <a:xfrm>
              <a:off x="5773730" y="250406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E48388-3516-4BAB-95C1-7729696C8EEB}"/>
                </a:ext>
              </a:extLst>
            </p:cNvPr>
            <p:cNvSpPr/>
            <p:nvPr/>
          </p:nvSpPr>
          <p:spPr>
            <a:xfrm>
              <a:off x="5860760" y="1769502"/>
              <a:ext cx="430965" cy="2119077"/>
            </a:xfrm>
            <a:custGeom>
              <a:avLst/>
              <a:gdLst>
                <a:gd name="connsiteX0" fmla="*/ 301138 w 430965"/>
                <a:gd name="connsiteY0" fmla="*/ 1172403 h 2119077"/>
                <a:gd name="connsiteX1" fmla="*/ 301138 w 430965"/>
                <a:gd name="connsiteY1" fmla="*/ 1196611 h 2119077"/>
                <a:gd name="connsiteX2" fmla="*/ 302214 w 430965"/>
                <a:gd name="connsiteY2" fmla="*/ 1222971 h 2119077"/>
                <a:gd name="connsiteX3" fmla="*/ 286852 w 430965"/>
                <a:gd name="connsiteY3" fmla="*/ 1253515 h 2119077"/>
                <a:gd name="connsiteX4" fmla="*/ 291275 w 430965"/>
                <a:gd name="connsiteY4" fmla="*/ 1333313 h 2119077"/>
                <a:gd name="connsiteX5" fmla="*/ 258281 w 430965"/>
                <a:gd name="connsiteY5" fmla="*/ 1387945 h 2119077"/>
                <a:gd name="connsiteX6" fmla="*/ 260373 w 430965"/>
                <a:gd name="connsiteY6" fmla="*/ 1470732 h 2119077"/>
                <a:gd name="connsiteX7" fmla="*/ 231861 w 430965"/>
                <a:gd name="connsiteY7" fmla="*/ 1696914 h 2119077"/>
                <a:gd name="connsiteX8" fmla="*/ 235208 w 430965"/>
                <a:gd name="connsiteY8" fmla="*/ 2087293 h 2119077"/>
                <a:gd name="connsiteX9" fmla="*/ 22953 w 430965"/>
                <a:gd name="connsiteY9" fmla="*/ 2116642 h 2119077"/>
                <a:gd name="connsiteX10" fmla="*/ 8607 w 430965"/>
                <a:gd name="connsiteY10" fmla="*/ 1490218 h 2119077"/>
                <a:gd name="connsiteX11" fmla="*/ 37239 w 430965"/>
                <a:gd name="connsiteY11" fmla="*/ 1066843 h 2119077"/>
                <a:gd name="connsiteX12" fmla="*/ 42738 w 430965"/>
                <a:gd name="connsiteY12" fmla="*/ 960148 h 2119077"/>
                <a:gd name="connsiteX13" fmla="*/ 28392 w 430965"/>
                <a:gd name="connsiteY13" fmla="*/ 804020 h 2119077"/>
                <a:gd name="connsiteX14" fmla="*/ 15242 w 430965"/>
                <a:gd name="connsiteY14" fmla="*/ 530258 h 2119077"/>
                <a:gd name="connsiteX15" fmla="*/ 17872 w 430965"/>
                <a:gd name="connsiteY15" fmla="*/ 340239 h 2119077"/>
                <a:gd name="connsiteX16" fmla="*/ 21817 w 430965"/>
                <a:gd name="connsiteY16" fmla="*/ 172873 h 2119077"/>
                <a:gd name="connsiteX17" fmla="*/ 0 w 430965"/>
                <a:gd name="connsiteY17" fmla="*/ 248 h 2119077"/>
                <a:gd name="connsiteX18" fmla="*/ 28392 w 430965"/>
                <a:gd name="connsiteY18" fmla="*/ 6823 h 2119077"/>
                <a:gd name="connsiteX19" fmla="*/ 37956 w 430965"/>
                <a:gd name="connsiteY19" fmla="*/ 14175 h 2119077"/>
                <a:gd name="connsiteX20" fmla="*/ 37956 w 430965"/>
                <a:gd name="connsiteY20" fmla="*/ 14175 h 2119077"/>
                <a:gd name="connsiteX21" fmla="*/ 208669 w 430965"/>
                <a:gd name="connsiteY21" fmla="*/ 117942 h 2119077"/>
                <a:gd name="connsiteX22" fmla="*/ 299943 w 430965"/>
                <a:gd name="connsiteY22" fmla="*/ 189191 h 2119077"/>
                <a:gd name="connsiteX23" fmla="*/ 338377 w 430965"/>
                <a:gd name="connsiteY23" fmla="*/ 272874 h 2119077"/>
                <a:gd name="connsiteX24" fmla="*/ 351587 w 430965"/>
                <a:gd name="connsiteY24" fmla="*/ 341016 h 2119077"/>
                <a:gd name="connsiteX25" fmla="*/ 396716 w 430965"/>
                <a:gd name="connsiteY25" fmla="*/ 461937 h 2119077"/>
                <a:gd name="connsiteX26" fmla="*/ 430966 w 430965"/>
                <a:gd name="connsiteY26" fmla="*/ 590868 h 2119077"/>
                <a:gd name="connsiteX27" fmla="*/ 256129 w 430965"/>
                <a:gd name="connsiteY27" fmla="*/ 728347 h 2119077"/>
                <a:gd name="connsiteX28" fmla="*/ 237479 w 430965"/>
                <a:gd name="connsiteY28" fmla="*/ 965886 h 2119077"/>
                <a:gd name="connsiteX29" fmla="*/ 301138 w 430965"/>
                <a:gd name="connsiteY29" fmla="*/ 1172403 h 211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0965" h="2119077">
                  <a:moveTo>
                    <a:pt x="301138" y="1172403"/>
                  </a:moveTo>
                  <a:cubicBezTo>
                    <a:pt x="301138" y="1172403"/>
                    <a:pt x="312136" y="1188900"/>
                    <a:pt x="301138" y="1196611"/>
                  </a:cubicBezTo>
                  <a:cubicBezTo>
                    <a:pt x="290140" y="1204322"/>
                    <a:pt x="302214" y="1222971"/>
                    <a:pt x="302214" y="1222971"/>
                  </a:cubicBezTo>
                  <a:cubicBezTo>
                    <a:pt x="302214" y="1222971"/>
                    <a:pt x="274778" y="1239050"/>
                    <a:pt x="286852" y="1253515"/>
                  </a:cubicBezTo>
                  <a:cubicBezTo>
                    <a:pt x="298926" y="1267980"/>
                    <a:pt x="291275" y="1333313"/>
                    <a:pt x="291275" y="1333313"/>
                  </a:cubicBezTo>
                  <a:lnTo>
                    <a:pt x="258281" y="1387945"/>
                  </a:lnTo>
                  <a:cubicBezTo>
                    <a:pt x="258281" y="1387945"/>
                    <a:pt x="260253" y="1423152"/>
                    <a:pt x="260373" y="1470732"/>
                  </a:cubicBezTo>
                  <a:cubicBezTo>
                    <a:pt x="260373" y="1544970"/>
                    <a:pt x="256009" y="1649334"/>
                    <a:pt x="231861" y="1696914"/>
                  </a:cubicBezTo>
                  <a:lnTo>
                    <a:pt x="235208" y="2087293"/>
                  </a:lnTo>
                  <a:cubicBezTo>
                    <a:pt x="235208" y="2087293"/>
                    <a:pt x="119666" y="2129493"/>
                    <a:pt x="22953" y="2116642"/>
                  </a:cubicBezTo>
                  <a:lnTo>
                    <a:pt x="8607" y="1490218"/>
                  </a:lnTo>
                  <a:cubicBezTo>
                    <a:pt x="8607" y="1490218"/>
                    <a:pt x="29528" y="1134985"/>
                    <a:pt x="37239" y="1066843"/>
                  </a:cubicBezTo>
                  <a:cubicBezTo>
                    <a:pt x="41722" y="1031457"/>
                    <a:pt x="43575" y="995773"/>
                    <a:pt x="42738" y="960148"/>
                  </a:cubicBezTo>
                  <a:cubicBezTo>
                    <a:pt x="42738" y="960148"/>
                    <a:pt x="39450" y="853512"/>
                    <a:pt x="28392" y="804020"/>
                  </a:cubicBezTo>
                  <a:cubicBezTo>
                    <a:pt x="28392" y="804020"/>
                    <a:pt x="16438" y="589613"/>
                    <a:pt x="15242" y="530258"/>
                  </a:cubicBezTo>
                  <a:cubicBezTo>
                    <a:pt x="14704" y="501866"/>
                    <a:pt x="16199" y="419020"/>
                    <a:pt x="17872" y="340239"/>
                  </a:cubicBezTo>
                  <a:cubicBezTo>
                    <a:pt x="19725" y="254105"/>
                    <a:pt x="21817" y="172873"/>
                    <a:pt x="21817" y="172873"/>
                  </a:cubicBezTo>
                  <a:lnTo>
                    <a:pt x="0" y="248"/>
                  </a:lnTo>
                  <a:cubicBezTo>
                    <a:pt x="0" y="248"/>
                    <a:pt x="21817" y="-1964"/>
                    <a:pt x="28392" y="6823"/>
                  </a:cubicBezTo>
                  <a:cubicBezTo>
                    <a:pt x="31321" y="9573"/>
                    <a:pt x="34549" y="12023"/>
                    <a:pt x="37956" y="14175"/>
                  </a:cubicBezTo>
                  <a:lnTo>
                    <a:pt x="37956" y="14175"/>
                  </a:lnTo>
                  <a:cubicBezTo>
                    <a:pt x="75613" y="39639"/>
                    <a:pt x="208669" y="117942"/>
                    <a:pt x="208669" y="117942"/>
                  </a:cubicBezTo>
                  <a:cubicBezTo>
                    <a:pt x="208669" y="117942"/>
                    <a:pt x="282309" y="147231"/>
                    <a:pt x="299943" y="189191"/>
                  </a:cubicBezTo>
                  <a:cubicBezTo>
                    <a:pt x="317576" y="231152"/>
                    <a:pt x="329829" y="260919"/>
                    <a:pt x="338377" y="272874"/>
                  </a:cubicBezTo>
                  <a:cubicBezTo>
                    <a:pt x="346924" y="284829"/>
                    <a:pt x="351587" y="341016"/>
                    <a:pt x="351587" y="341016"/>
                  </a:cubicBezTo>
                  <a:cubicBezTo>
                    <a:pt x="351587" y="341016"/>
                    <a:pt x="376931" y="444424"/>
                    <a:pt x="396716" y="461937"/>
                  </a:cubicBezTo>
                  <a:cubicBezTo>
                    <a:pt x="416501" y="479451"/>
                    <a:pt x="430966" y="590868"/>
                    <a:pt x="430966" y="590868"/>
                  </a:cubicBezTo>
                  <a:lnTo>
                    <a:pt x="256129" y="728347"/>
                  </a:lnTo>
                  <a:cubicBezTo>
                    <a:pt x="256129" y="728347"/>
                    <a:pt x="240767" y="957040"/>
                    <a:pt x="237479" y="965886"/>
                  </a:cubicBezTo>
                  <a:cubicBezTo>
                    <a:pt x="234192" y="974732"/>
                    <a:pt x="301138" y="1172403"/>
                    <a:pt x="301138" y="117240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CBEEC4-8AC8-4FFB-9201-356553F71135}"/>
                </a:ext>
              </a:extLst>
            </p:cNvPr>
            <p:cNvSpPr/>
            <p:nvPr/>
          </p:nvSpPr>
          <p:spPr>
            <a:xfrm>
              <a:off x="5860341" y="1767598"/>
              <a:ext cx="437839" cy="2121160"/>
            </a:xfrm>
            <a:custGeom>
              <a:avLst/>
              <a:gdLst>
                <a:gd name="connsiteX0" fmla="*/ 308191 w 437839"/>
                <a:gd name="connsiteY0" fmla="*/ 1174307 h 2121160"/>
                <a:gd name="connsiteX1" fmla="*/ 308191 w 437839"/>
                <a:gd name="connsiteY1" fmla="*/ 1198515 h 2121160"/>
                <a:gd name="connsiteX2" fmla="*/ 309207 w 437839"/>
                <a:gd name="connsiteY2" fmla="*/ 1224875 h 2121160"/>
                <a:gd name="connsiteX3" fmla="*/ 293905 w 437839"/>
                <a:gd name="connsiteY3" fmla="*/ 1255599 h 2121160"/>
                <a:gd name="connsiteX4" fmla="*/ 298329 w 437839"/>
                <a:gd name="connsiteY4" fmla="*/ 1335396 h 2121160"/>
                <a:gd name="connsiteX5" fmla="*/ 265334 w 437839"/>
                <a:gd name="connsiteY5" fmla="*/ 1390029 h 2121160"/>
                <a:gd name="connsiteX6" fmla="*/ 267486 w 437839"/>
                <a:gd name="connsiteY6" fmla="*/ 1472815 h 2121160"/>
                <a:gd name="connsiteX7" fmla="*/ 238974 w 437839"/>
                <a:gd name="connsiteY7" fmla="*/ 1698997 h 2121160"/>
                <a:gd name="connsiteX8" fmla="*/ 242261 w 437839"/>
                <a:gd name="connsiteY8" fmla="*/ 2089377 h 2121160"/>
                <a:gd name="connsiteX9" fmla="*/ 29946 w 437839"/>
                <a:gd name="connsiteY9" fmla="*/ 2118725 h 2121160"/>
                <a:gd name="connsiteX10" fmla="*/ 15661 w 437839"/>
                <a:gd name="connsiteY10" fmla="*/ 1492301 h 2121160"/>
                <a:gd name="connsiteX11" fmla="*/ 44292 w 437839"/>
                <a:gd name="connsiteY11" fmla="*/ 1068926 h 2121160"/>
                <a:gd name="connsiteX12" fmla="*/ 49731 w 437839"/>
                <a:gd name="connsiteY12" fmla="*/ 962231 h 2121160"/>
                <a:gd name="connsiteX13" fmla="*/ 35446 w 437839"/>
                <a:gd name="connsiteY13" fmla="*/ 806103 h 2121160"/>
                <a:gd name="connsiteX14" fmla="*/ 22236 w 437839"/>
                <a:gd name="connsiteY14" fmla="*/ 532341 h 2121160"/>
                <a:gd name="connsiteX15" fmla="*/ 24866 w 437839"/>
                <a:gd name="connsiteY15" fmla="*/ 342322 h 2121160"/>
                <a:gd name="connsiteX16" fmla="*/ 28811 w 437839"/>
                <a:gd name="connsiteY16" fmla="*/ 174957 h 2121160"/>
                <a:gd name="connsiteX17" fmla="*/ 0 w 437839"/>
                <a:gd name="connsiteY17" fmla="*/ 0 h 2121160"/>
                <a:gd name="connsiteX18" fmla="*/ 35446 w 437839"/>
                <a:gd name="connsiteY18" fmla="*/ 8906 h 2121160"/>
                <a:gd name="connsiteX19" fmla="*/ 45009 w 437839"/>
                <a:gd name="connsiteY19" fmla="*/ 16258 h 2121160"/>
                <a:gd name="connsiteX20" fmla="*/ 45009 w 437839"/>
                <a:gd name="connsiteY20" fmla="*/ 16258 h 2121160"/>
                <a:gd name="connsiteX21" fmla="*/ 215782 w 437839"/>
                <a:gd name="connsiteY21" fmla="*/ 120025 h 2121160"/>
                <a:gd name="connsiteX22" fmla="*/ 306996 w 437839"/>
                <a:gd name="connsiteY22" fmla="*/ 191275 h 2121160"/>
                <a:gd name="connsiteX23" fmla="*/ 345490 w 437839"/>
                <a:gd name="connsiteY23" fmla="*/ 274957 h 2121160"/>
                <a:gd name="connsiteX24" fmla="*/ 358640 w 437839"/>
                <a:gd name="connsiteY24" fmla="*/ 343099 h 2121160"/>
                <a:gd name="connsiteX25" fmla="*/ 403769 w 437839"/>
                <a:gd name="connsiteY25" fmla="*/ 464020 h 2121160"/>
                <a:gd name="connsiteX26" fmla="*/ 437840 w 437839"/>
                <a:gd name="connsiteY26" fmla="*/ 592712 h 2121160"/>
                <a:gd name="connsiteX27" fmla="*/ 263003 w 437839"/>
                <a:gd name="connsiteY27" fmla="*/ 730191 h 2121160"/>
                <a:gd name="connsiteX28" fmla="*/ 244294 w 437839"/>
                <a:gd name="connsiteY28" fmla="*/ 967730 h 2121160"/>
                <a:gd name="connsiteX29" fmla="*/ 308191 w 437839"/>
                <a:gd name="connsiteY29" fmla="*/ 1174307 h 212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839" h="2121160">
                  <a:moveTo>
                    <a:pt x="308191" y="1174307"/>
                  </a:moveTo>
                  <a:cubicBezTo>
                    <a:pt x="308191" y="1174307"/>
                    <a:pt x="319130" y="1190804"/>
                    <a:pt x="308191" y="1198515"/>
                  </a:cubicBezTo>
                  <a:cubicBezTo>
                    <a:pt x="297253" y="1206226"/>
                    <a:pt x="309207" y="1224875"/>
                    <a:pt x="309207" y="1224875"/>
                  </a:cubicBezTo>
                  <a:cubicBezTo>
                    <a:pt x="309207" y="1224875"/>
                    <a:pt x="281951" y="1241133"/>
                    <a:pt x="293905" y="1255599"/>
                  </a:cubicBezTo>
                  <a:cubicBezTo>
                    <a:pt x="305860" y="1270064"/>
                    <a:pt x="298329" y="1335396"/>
                    <a:pt x="298329" y="1335396"/>
                  </a:cubicBezTo>
                  <a:lnTo>
                    <a:pt x="265334" y="1390029"/>
                  </a:lnTo>
                  <a:cubicBezTo>
                    <a:pt x="265334" y="1390029"/>
                    <a:pt x="267306" y="1425235"/>
                    <a:pt x="267486" y="1472815"/>
                  </a:cubicBezTo>
                  <a:cubicBezTo>
                    <a:pt x="267486" y="1547053"/>
                    <a:pt x="263122" y="1651417"/>
                    <a:pt x="238974" y="1698997"/>
                  </a:cubicBezTo>
                  <a:lnTo>
                    <a:pt x="242261" y="2089377"/>
                  </a:lnTo>
                  <a:cubicBezTo>
                    <a:pt x="242261" y="2089377"/>
                    <a:pt x="126540" y="2131577"/>
                    <a:pt x="29946" y="2118725"/>
                  </a:cubicBezTo>
                  <a:lnTo>
                    <a:pt x="15661" y="1492301"/>
                  </a:lnTo>
                  <a:cubicBezTo>
                    <a:pt x="15661" y="1492301"/>
                    <a:pt x="36581" y="1137068"/>
                    <a:pt x="44292" y="1068926"/>
                  </a:cubicBezTo>
                  <a:cubicBezTo>
                    <a:pt x="48835" y="1033541"/>
                    <a:pt x="50628" y="997856"/>
                    <a:pt x="49731" y="962231"/>
                  </a:cubicBezTo>
                  <a:cubicBezTo>
                    <a:pt x="49731" y="962231"/>
                    <a:pt x="46444" y="855595"/>
                    <a:pt x="35446" y="806103"/>
                  </a:cubicBezTo>
                  <a:cubicBezTo>
                    <a:pt x="35446" y="806103"/>
                    <a:pt x="23491" y="591696"/>
                    <a:pt x="22236" y="532341"/>
                  </a:cubicBezTo>
                  <a:cubicBezTo>
                    <a:pt x="21698" y="503949"/>
                    <a:pt x="23252" y="421103"/>
                    <a:pt x="24866" y="342322"/>
                  </a:cubicBezTo>
                  <a:cubicBezTo>
                    <a:pt x="26719" y="256189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716"/>
                    <a:pt x="41542" y="14166"/>
                    <a:pt x="45009" y="16258"/>
                  </a:cubicBezTo>
                  <a:lnTo>
                    <a:pt x="45009" y="16258"/>
                  </a:lnTo>
                  <a:cubicBezTo>
                    <a:pt x="82666" y="41722"/>
                    <a:pt x="215782" y="120025"/>
                    <a:pt x="215782" y="120025"/>
                  </a:cubicBezTo>
                  <a:cubicBezTo>
                    <a:pt x="215782" y="120025"/>
                    <a:pt x="289363" y="149314"/>
                    <a:pt x="306996" y="191275"/>
                  </a:cubicBezTo>
                  <a:cubicBezTo>
                    <a:pt x="324629" y="233235"/>
                    <a:pt x="336883" y="263003"/>
                    <a:pt x="345490" y="274957"/>
                  </a:cubicBezTo>
                  <a:cubicBezTo>
                    <a:pt x="354097" y="286912"/>
                    <a:pt x="358640" y="343099"/>
                    <a:pt x="358640" y="343099"/>
                  </a:cubicBezTo>
                  <a:cubicBezTo>
                    <a:pt x="358640" y="343099"/>
                    <a:pt x="383984" y="446507"/>
                    <a:pt x="403769" y="464020"/>
                  </a:cubicBezTo>
                  <a:cubicBezTo>
                    <a:pt x="423554" y="481534"/>
                    <a:pt x="437840" y="592712"/>
                    <a:pt x="437840" y="592712"/>
                  </a:cubicBezTo>
                  <a:lnTo>
                    <a:pt x="263003" y="730191"/>
                  </a:lnTo>
                  <a:cubicBezTo>
                    <a:pt x="263003" y="730191"/>
                    <a:pt x="247641" y="958884"/>
                    <a:pt x="244294" y="967730"/>
                  </a:cubicBezTo>
                  <a:cubicBezTo>
                    <a:pt x="240946" y="976577"/>
                    <a:pt x="308191" y="1174307"/>
                    <a:pt x="308191" y="1174307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8472AB-3BA4-452E-A9E9-9974C51C9EE4}"/>
                </a:ext>
              </a:extLst>
            </p:cNvPr>
            <p:cNvSpPr/>
            <p:nvPr/>
          </p:nvSpPr>
          <p:spPr>
            <a:xfrm>
              <a:off x="5866976" y="1780688"/>
              <a:ext cx="115661" cy="342321"/>
            </a:xfrm>
            <a:custGeom>
              <a:avLst/>
              <a:gdLst>
                <a:gd name="connsiteX0" fmla="*/ 92170 w 115661"/>
                <a:gd name="connsiteY0" fmla="*/ 212614 h 342321"/>
                <a:gd name="connsiteX1" fmla="*/ 107951 w 115661"/>
                <a:gd name="connsiteY1" fmla="*/ 258639 h 342321"/>
                <a:gd name="connsiteX2" fmla="*/ 24866 w 115661"/>
                <a:gd name="connsiteY2" fmla="*/ 342322 h 342321"/>
                <a:gd name="connsiteX3" fmla="*/ 28811 w 115661"/>
                <a:gd name="connsiteY3" fmla="*/ 174957 h 342321"/>
                <a:gd name="connsiteX4" fmla="*/ 0 w 115661"/>
                <a:gd name="connsiteY4" fmla="*/ 0 h 342321"/>
                <a:gd name="connsiteX5" fmla="*/ 35446 w 115661"/>
                <a:gd name="connsiteY5" fmla="*/ 8906 h 342321"/>
                <a:gd name="connsiteX6" fmla="*/ 45009 w 115661"/>
                <a:gd name="connsiteY6" fmla="*/ 16199 h 342321"/>
                <a:gd name="connsiteX7" fmla="*/ 45009 w 115661"/>
                <a:gd name="connsiteY7" fmla="*/ 16199 h 342321"/>
                <a:gd name="connsiteX8" fmla="*/ 115661 w 115661"/>
                <a:gd name="connsiteY8" fmla="*/ 220026 h 342321"/>
                <a:gd name="connsiteX9" fmla="*/ 92170 w 11566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61" h="342321">
                  <a:moveTo>
                    <a:pt x="92170" y="212614"/>
                  </a:moveTo>
                  <a:lnTo>
                    <a:pt x="107951" y="258639"/>
                  </a:lnTo>
                  <a:lnTo>
                    <a:pt x="24866" y="342322"/>
                  </a:lnTo>
                  <a:cubicBezTo>
                    <a:pt x="26719" y="256248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656"/>
                    <a:pt x="41542" y="14107"/>
                    <a:pt x="45009" y="16199"/>
                  </a:cubicBezTo>
                  <a:lnTo>
                    <a:pt x="45009" y="16199"/>
                  </a:lnTo>
                  <a:lnTo>
                    <a:pt x="11566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FC59E1C-F7D9-45DC-9D51-A14BD371ABE1}"/>
                </a:ext>
              </a:extLst>
            </p:cNvPr>
            <p:cNvSpPr/>
            <p:nvPr/>
          </p:nvSpPr>
          <p:spPr>
            <a:xfrm>
              <a:off x="5860341" y="1767479"/>
              <a:ext cx="115721" cy="342321"/>
            </a:xfrm>
            <a:custGeom>
              <a:avLst/>
              <a:gdLst>
                <a:gd name="connsiteX0" fmla="*/ 92170 w 115721"/>
                <a:gd name="connsiteY0" fmla="*/ 212614 h 342321"/>
                <a:gd name="connsiteX1" fmla="*/ 108010 w 115721"/>
                <a:gd name="connsiteY1" fmla="*/ 258639 h 342321"/>
                <a:gd name="connsiteX2" fmla="*/ 24925 w 115721"/>
                <a:gd name="connsiteY2" fmla="*/ 342322 h 342321"/>
                <a:gd name="connsiteX3" fmla="*/ 28870 w 115721"/>
                <a:gd name="connsiteY3" fmla="*/ 174957 h 342321"/>
                <a:gd name="connsiteX4" fmla="*/ 0 w 115721"/>
                <a:gd name="connsiteY4" fmla="*/ 0 h 342321"/>
                <a:gd name="connsiteX5" fmla="*/ 35446 w 115721"/>
                <a:gd name="connsiteY5" fmla="*/ 8906 h 342321"/>
                <a:gd name="connsiteX6" fmla="*/ 45009 w 115721"/>
                <a:gd name="connsiteY6" fmla="*/ 16258 h 342321"/>
                <a:gd name="connsiteX7" fmla="*/ 45009 w 115721"/>
                <a:gd name="connsiteY7" fmla="*/ 16258 h 342321"/>
                <a:gd name="connsiteX8" fmla="*/ 115721 w 115721"/>
                <a:gd name="connsiteY8" fmla="*/ 220026 h 342321"/>
                <a:gd name="connsiteX9" fmla="*/ 92170 w 11572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721" h="342321">
                  <a:moveTo>
                    <a:pt x="92170" y="212614"/>
                  </a:moveTo>
                  <a:lnTo>
                    <a:pt x="108010" y="258639"/>
                  </a:lnTo>
                  <a:lnTo>
                    <a:pt x="24925" y="342322"/>
                  </a:lnTo>
                  <a:cubicBezTo>
                    <a:pt x="26778" y="256188"/>
                    <a:pt x="28870" y="174957"/>
                    <a:pt x="28870" y="174957"/>
                  </a:cubicBezTo>
                  <a:lnTo>
                    <a:pt x="0" y="0"/>
                  </a:lnTo>
                  <a:cubicBezTo>
                    <a:pt x="0" y="0"/>
                    <a:pt x="28870" y="0"/>
                    <a:pt x="35446" y="8906"/>
                  </a:cubicBezTo>
                  <a:cubicBezTo>
                    <a:pt x="38374" y="11656"/>
                    <a:pt x="41602" y="14166"/>
                    <a:pt x="45009" y="16258"/>
                  </a:cubicBezTo>
                  <a:lnTo>
                    <a:pt x="45009" y="16258"/>
                  </a:lnTo>
                  <a:lnTo>
                    <a:pt x="11572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AA0C614-124C-4A33-B6F2-B8808338155D}"/>
                </a:ext>
              </a:extLst>
            </p:cNvPr>
            <p:cNvSpPr/>
            <p:nvPr/>
          </p:nvSpPr>
          <p:spPr>
            <a:xfrm>
              <a:off x="5543513" y="1316638"/>
              <a:ext cx="409103" cy="281502"/>
            </a:xfrm>
            <a:custGeom>
              <a:avLst/>
              <a:gdLst>
                <a:gd name="connsiteX0" fmla="*/ 408999 w 409103"/>
                <a:gd name="connsiteY0" fmla="*/ 208041 h 281502"/>
                <a:gd name="connsiteX1" fmla="*/ 398957 w 409103"/>
                <a:gd name="connsiteY1" fmla="*/ 271461 h 281502"/>
                <a:gd name="connsiteX2" fmla="*/ 392502 w 409103"/>
                <a:gd name="connsiteY2" fmla="*/ 269847 h 281502"/>
                <a:gd name="connsiteX3" fmla="*/ 331891 w 409103"/>
                <a:gd name="connsiteY3" fmla="*/ 122565 h 281502"/>
                <a:gd name="connsiteX4" fmla="*/ 299016 w 409103"/>
                <a:gd name="connsiteY4" fmla="*/ 88494 h 281502"/>
                <a:gd name="connsiteX5" fmla="*/ 254425 w 409103"/>
                <a:gd name="connsiteY5" fmla="*/ 75882 h 281502"/>
                <a:gd name="connsiteX6" fmla="*/ 202542 w 409103"/>
                <a:gd name="connsiteY6" fmla="*/ 92081 h 281502"/>
                <a:gd name="connsiteX7" fmla="*/ 133504 w 409103"/>
                <a:gd name="connsiteY7" fmla="*/ 76659 h 281502"/>
                <a:gd name="connsiteX8" fmla="*/ 82756 w 409103"/>
                <a:gd name="connsiteY8" fmla="*/ 100210 h 281502"/>
                <a:gd name="connsiteX9" fmla="*/ 55559 w 409103"/>
                <a:gd name="connsiteY9" fmla="*/ 150659 h 281502"/>
                <a:gd name="connsiteX10" fmla="*/ 40377 w 409103"/>
                <a:gd name="connsiteY10" fmla="*/ 237689 h 281502"/>
                <a:gd name="connsiteX11" fmla="*/ 22923 w 409103"/>
                <a:gd name="connsiteY11" fmla="*/ 281503 h 281502"/>
                <a:gd name="connsiteX12" fmla="*/ 389 w 409103"/>
                <a:gd name="connsiteY12" fmla="*/ 213301 h 281502"/>
                <a:gd name="connsiteX13" fmla="*/ 30 w 409103"/>
                <a:gd name="connsiteY13" fmla="*/ 212943 h 281502"/>
                <a:gd name="connsiteX14" fmla="*/ 30 w 409103"/>
                <a:gd name="connsiteY14" fmla="*/ 208041 h 281502"/>
                <a:gd name="connsiteX15" fmla="*/ 201048 w 409103"/>
                <a:gd name="connsiteY15" fmla="*/ 30 h 281502"/>
                <a:gd name="connsiteX16" fmla="*/ 409059 w 409103"/>
                <a:gd name="connsiteY16" fmla="*/ 201048 h 281502"/>
                <a:gd name="connsiteX17" fmla="*/ 409059 w 409103"/>
                <a:gd name="connsiteY17" fmla="*/ 208041 h 281502"/>
                <a:gd name="connsiteX18" fmla="*/ 408999 w 409103"/>
                <a:gd name="connsiteY18" fmla="*/ 208041 h 2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9103" h="281502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96686" y="271819"/>
                    <a:pt x="394355" y="271222"/>
                    <a:pt x="392502" y="269847"/>
                  </a:cubicBezTo>
                  <a:cubicBezTo>
                    <a:pt x="390948" y="216051"/>
                    <a:pt x="364468" y="165542"/>
                    <a:pt x="331891" y="122565"/>
                  </a:cubicBezTo>
                  <a:cubicBezTo>
                    <a:pt x="322746" y="109594"/>
                    <a:pt x="311628" y="98118"/>
                    <a:pt x="299016" y="88494"/>
                  </a:cubicBezTo>
                  <a:cubicBezTo>
                    <a:pt x="286225" y="78871"/>
                    <a:pt x="270325" y="74388"/>
                    <a:pt x="254425" y="75882"/>
                  </a:cubicBezTo>
                  <a:cubicBezTo>
                    <a:pt x="236493" y="78333"/>
                    <a:pt x="220653" y="90527"/>
                    <a:pt x="202542" y="92081"/>
                  </a:cubicBezTo>
                  <a:cubicBezTo>
                    <a:pt x="178633" y="94053"/>
                    <a:pt x="157234" y="77496"/>
                    <a:pt x="133504" y="76659"/>
                  </a:cubicBezTo>
                  <a:cubicBezTo>
                    <a:pt x="114018" y="76839"/>
                    <a:pt x="95488" y="85446"/>
                    <a:pt x="82756" y="100210"/>
                  </a:cubicBezTo>
                  <a:cubicBezTo>
                    <a:pt x="70264" y="114974"/>
                    <a:pt x="60999" y="132129"/>
                    <a:pt x="55559" y="150659"/>
                  </a:cubicBezTo>
                  <a:cubicBezTo>
                    <a:pt x="46175" y="178752"/>
                    <a:pt x="41034" y="208101"/>
                    <a:pt x="40377" y="237689"/>
                  </a:cubicBezTo>
                  <a:cubicBezTo>
                    <a:pt x="40078" y="254425"/>
                    <a:pt x="38464" y="275406"/>
                    <a:pt x="22923" y="281503"/>
                  </a:cubicBezTo>
                  <a:cubicBezTo>
                    <a:pt x="25314" y="256637"/>
                    <a:pt x="17125" y="231891"/>
                    <a:pt x="389" y="213301"/>
                  </a:cubicBezTo>
                  <a:lnTo>
                    <a:pt x="30" y="212943"/>
                  </a:ln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511461F-FD04-444D-A4DE-29FBE54CA4E3}"/>
                </a:ext>
              </a:extLst>
            </p:cNvPr>
            <p:cNvSpPr/>
            <p:nvPr/>
          </p:nvSpPr>
          <p:spPr>
            <a:xfrm>
              <a:off x="5481071" y="1186535"/>
              <a:ext cx="540731" cy="404851"/>
            </a:xfrm>
            <a:custGeom>
              <a:avLst/>
              <a:gdLst>
                <a:gd name="connsiteX0" fmla="*/ 351655 w 540731"/>
                <a:gd name="connsiteY0" fmla="*/ 13396 h 404851"/>
                <a:gd name="connsiteX1" fmla="*/ 252312 w 540731"/>
                <a:gd name="connsiteY1" fmla="*/ 5625 h 404851"/>
                <a:gd name="connsiteX2" fmla="*/ 203358 w 540731"/>
                <a:gd name="connsiteY2" fmla="*/ 22482 h 404851"/>
                <a:gd name="connsiteX3" fmla="*/ 94869 w 540731"/>
                <a:gd name="connsiteY3" fmla="*/ 42745 h 404851"/>
                <a:gd name="connsiteX4" fmla="*/ 57929 w 540731"/>
                <a:gd name="connsiteY4" fmla="*/ 91938 h 404851"/>
                <a:gd name="connsiteX5" fmla="*/ 34020 w 540731"/>
                <a:gd name="connsiteY5" fmla="*/ 137485 h 404851"/>
                <a:gd name="connsiteX6" fmla="*/ 2400 w 540731"/>
                <a:gd name="connsiteY6" fmla="*/ 215191 h 404851"/>
                <a:gd name="connsiteX7" fmla="*/ 17642 w 540731"/>
                <a:gd name="connsiteY7" fmla="*/ 295407 h 404851"/>
                <a:gd name="connsiteX8" fmla="*/ 62771 w 540731"/>
                <a:gd name="connsiteY8" fmla="*/ 336710 h 404851"/>
                <a:gd name="connsiteX9" fmla="*/ 85245 w 540731"/>
                <a:gd name="connsiteY9" fmla="*/ 404851 h 404851"/>
                <a:gd name="connsiteX10" fmla="*/ 102699 w 540731"/>
                <a:gd name="connsiteY10" fmla="*/ 361097 h 404851"/>
                <a:gd name="connsiteX11" fmla="*/ 117882 w 540731"/>
                <a:gd name="connsiteY11" fmla="*/ 274067 h 404851"/>
                <a:gd name="connsiteX12" fmla="*/ 145079 w 540731"/>
                <a:gd name="connsiteY12" fmla="*/ 223619 h 404851"/>
                <a:gd name="connsiteX13" fmla="*/ 195826 w 540731"/>
                <a:gd name="connsiteY13" fmla="*/ 200068 h 404851"/>
                <a:gd name="connsiteX14" fmla="*/ 264864 w 540731"/>
                <a:gd name="connsiteY14" fmla="*/ 215430 h 404851"/>
                <a:gd name="connsiteX15" fmla="*/ 316748 w 540731"/>
                <a:gd name="connsiteY15" fmla="*/ 199291 h 404851"/>
                <a:gd name="connsiteX16" fmla="*/ 361339 w 540731"/>
                <a:gd name="connsiteY16" fmla="*/ 211903 h 404851"/>
                <a:gd name="connsiteX17" fmla="*/ 394154 w 540731"/>
                <a:gd name="connsiteY17" fmla="*/ 245974 h 404851"/>
                <a:gd name="connsiteX18" fmla="*/ 454824 w 540731"/>
                <a:gd name="connsiteY18" fmla="*/ 393255 h 404851"/>
                <a:gd name="connsiteX19" fmla="*/ 474669 w 540731"/>
                <a:gd name="connsiteY19" fmla="*/ 384110 h 404851"/>
                <a:gd name="connsiteX20" fmla="*/ 482380 w 540731"/>
                <a:gd name="connsiteY20" fmla="*/ 360201 h 404851"/>
                <a:gd name="connsiteX21" fmla="*/ 504017 w 540731"/>
                <a:gd name="connsiteY21" fmla="*/ 340954 h 404851"/>
                <a:gd name="connsiteX22" fmla="*/ 526612 w 540731"/>
                <a:gd name="connsiteY22" fmla="*/ 273231 h 404851"/>
                <a:gd name="connsiteX23" fmla="*/ 525775 w 540731"/>
                <a:gd name="connsiteY23" fmla="*/ 199590 h 404851"/>
                <a:gd name="connsiteX24" fmla="*/ 538387 w 540731"/>
                <a:gd name="connsiteY24" fmla="*/ 156254 h 404851"/>
                <a:gd name="connsiteX25" fmla="*/ 534083 w 540731"/>
                <a:gd name="connsiteY25" fmla="*/ 112560 h 404851"/>
                <a:gd name="connsiteX26" fmla="*/ 475027 w 540731"/>
                <a:gd name="connsiteY26" fmla="*/ 88651 h 404851"/>
                <a:gd name="connsiteX27" fmla="*/ 411907 w 540731"/>
                <a:gd name="connsiteY27" fmla="*/ 68268 h 404851"/>
                <a:gd name="connsiteX28" fmla="*/ 386802 w 540731"/>
                <a:gd name="connsiteY28" fmla="*/ 37544 h 404851"/>
                <a:gd name="connsiteX29" fmla="*/ 351655 w 540731"/>
                <a:gd name="connsiteY29" fmla="*/ 13396 h 40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0731" h="404851">
                  <a:moveTo>
                    <a:pt x="351655" y="13396"/>
                  </a:moveTo>
                  <a:cubicBezTo>
                    <a:pt x="320573" y="-1189"/>
                    <a:pt x="285247" y="-3998"/>
                    <a:pt x="252312" y="5625"/>
                  </a:cubicBezTo>
                  <a:cubicBezTo>
                    <a:pt x="235755" y="10527"/>
                    <a:pt x="220154" y="18477"/>
                    <a:pt x="203358" y="22482"/>
                  </a:cubicBezTo>
                  <a:cubicBezTo>
                    <a:pt x="167494" y="31149"/>
                    <a:pt x="125652" y="21764"/>
                    <a:pt x="94869" y="42745"/>
                  </a:cubicBezTo>
                  <a:cubicBezTo>
                    <a:pt x="77774" y="54699"/>
                    <a:pt x="67493" y="73588"/>
                    <a:pt x="57929" y="91938"/>
                  </a:cubicBezTo>
                  <a:lnTo>
                    <a:pt x="34020" y="137485"/>
                  </a:lnTo>
                  <a:cubicBezTo>
                    <a:pt x="20989" y="162411"/>
                    <a:pt x="7839" y="187755"/>
                    <a:pt x="2400" y="215191"/>
                  </a:cubicBezTo>
                  <a:cubicBezTo>
                    <a:pt x="-3040" y="242627"/>
                    <a:pt x="248" y="273350"/>
                    <a:pt x="17642" y="295407"/>
                  </a:cubicBezTo>
                  <a:cubicBezTo>
                    <a:pt x="30314" y="311486"/>
                    <a:pt x="49023" y="321587"/>
                    <a:pt x="62771" y="336710"/>
                  </a:cubicBezTo>
                  <a:cubicBezTo>
                    <a:pt x="79447" y="355299"/>
                    <a:pt x="87577" y="379986"/>
                    <a:pt x="85245" y="404851"/>
                  </a:cubicBezTo>
                  <a:cubicBezTo>
                    <a:pt x="100846" y="398874"/>
                    <a:pt x="102341" y="377834"/>
                    <a:pt x="102699" y="361097"/>
                  </a:cubicBezTo>
                  <a:cubicBezTo>
                    <a:pt x="103357" y="331510"/>
                    <a:pt x="108497" y="302161"/>
                    <a:pt x="117882" y="274067"/>
                  </a:cubicBezTo>
                  <a:cubicBezTo>
                    <a:pt x="123321" y="255538"/>
                    <a:pt x="132586" y="238383"/>
                    <a:pt x="145079" y="223619"/>
                  </a:cubicBezTo>
                  <a:cubicBezTo>
                    <a:pt x="157810" y="208855"/>
                    <a:pt x="176340" y="200247"/>
                    <a:pt x="195826" y="200068"/>
                  </a:cubicBezTo>
                  <a:cubicBezTo>
                    <a:pt x="219735" y="200905"/>
                    <a:pt x="241194" y="217402"/>
                    <a:pt x="264864" y="215430"/>
                  </a:cubicBezTo>
                  <a:cubicBezTo>
                    <a:pt x="282796" y="213935"/>
                    <a:pt x="298696" y="201682"/>
                    <a:pt x="316748" y="199291"/>
                  </a:cubicBezTo>
                  <a:cubicBezTo>
                    <a:pt x="332647" y="197797"/>
                    <a:pt x="348547" y="202280"/>
                    <a:pt x="361339" y="211903"/>
                  </a:cubicBezTo>
                  <a:cubicBezTo>
                    <a:pt x="373951" y="221467"/>
                    <a:pt x="385069" y="233003"/>
                    <a:pt x="394154" y="245974"/>
                  </a:cubicBezTo>
                  <a:cubicBezTo>
                    <a:pt x="426790" y="288951"/>
                    <a:pt x="453270" y="339340"/>
                    <a:pt x="454824" y="393255"/>
                  </a:cubicBezTo>
                  <a:cubicBezTo>
                    <a:pt x="461578" y="398217"/>
                    <a:pt x="471321" y="391761"/>
                    <a:pt x="474669" y="384110"/>
                  </a:cubicBezTo>
                  <a:cubicBezTo>
                    <a:pt x="478016" y="376459"/>
                    <a:pt x="478136" y="367493"/>
                    <a:pt x="482380" y="360201"/>
                  </a:cubicBezTo>
                  <a:cubicBezTo>
                    <a:pt x="487281" y="351773"/>
                    <a:pt x="496665" y="347290"/>
                    <a:pt x="504017" y="340954"/>
                  </a:cubicBezTo>
                  <a:cubicBezTo>
                    <a:pt x="522667" y="324875"/>
                    <a:pt x="527329" y="297797"/>
                    <a:pt x="526612" y="273231"/>
                  </a:cubicBezTo>
                  <a:cubicBezTo>
                    <a:pt x="525895" y="248664"/>
                    <a:pt x="521113" y="223738"/>
                    <a:pt x="525775" y="199590"/>
                  </a:cubicBezTo>
                  <a:cubicBezTo>
                    <a:pt x="528584" y="184766"/>
                    <a:pt x="534920" y="170899"/>
                    <a:pt x="538387" y="156254"/>
                  </a:cubicBezTo>
                  <a:cubicBezTo>
                    <a:pt x="541854" y="141610"/>
                    <a:pt x="542272" y="125172"/>
                    <a:pt x="534083" y="112560"/>
                  </a:cubicBezTo>
                  <a:cubicBezTo>
                    <a:pt x="522129" y="94030"/>
                    <a:pt x="496964" y="90384"/>
                    <a:pt x="475027" y="88651"/>
                  </a:cubicBezTo>
                  <a:cubicBezTo>
                    <a:pt x="450102" y="86499"/>
                    <a:pt x="427806" y="89248"/>
                    <a:pt x="411907" y="68268"/>
                  </a:cubicBezTo>
                  <a:cubicBezTo>
                    <a:pt x="404435" y="57329"/>
                    <a:pt x="396067" y="47048"/>
                    <a:pt x="386802" y="37544"/>
                  </a:cubicBezTo>
                  <a:cubicBezTo>
                    <a:pt x="383634" y="34436"/>
                    <a:pt x="351655" y="14711"/>
                    <a:pt x="351655" y="13396"/>
                  </a:cubicBezTo>
                  <a:close/>
                </a:path>
              </a:pathLst>
            </a:custGeom>
            <a:solidFill>
              <a:srgbClr val="512E4E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3CC5476-7757-4F92-A29B-57E6F45C0626}"/>
                </a:ext>
              </a:extLst>
            </p:cNvPr>
            <p:cNvSpPr/>
            <p:nvPr/>
          </p:nvSpPr>
          <p:spPr>
            <a:xfrm>
              <a:off x="5100802" y="2344949"/>
              <a:ext cx="489304" cy="682910"/>
            </a:xfrm>
            <a:custGeom>
              <a:avLst/>
              <a:gdLst>
                <a:gd name="connsiteX0" fmla="*/ 82248 w 489304"/>
                <a:gd name="connsiteY0" fmla="*/ 115482 h 682910"/>
                <a:gd name="connsiteX1" fmla="*/ 19785 w 489304"/>
                <a:gd name="connsiteY1" fmla="*/ 0 h 682910"/>
                <a:gd name="connsiteX2" fmla="*/ 0 w 489304"/>
                <a:gd name="connsiteY2" fmla="*/ 178184 h 682910"/>
                <a:gd name="connsiteX3" fmla="*/ 8787 w 489304"/>
                <a:gd name="connsiteY3" fmla="*/ 269458 h 682910"/>
                <a:gd name="connsiteX4" fmla="*/ 53856 w 489304"/>
                <a:gd name="connsiteY4" fmla="*/ 390380 h 682910"/>
                <a:gd name="connsiteX5" fmla="*/ 273822 w 489304"/>
                <a:gd name="connsiteY5" fmla="*/ 682910 h 682910"/>
                <a:gd name="connsiteX6" fmla="*/ 489305 w 489304"/>
                <a:gd name="connsiteY6" fmla="*/ 528934 h 682910"/>
                <a:gd name="connsiteX7" fmla="*/ 432161 w 489304"/>
                <a:gd name="connsiteY7" fmla="*/ 456369 h 682910"/>
                <a:gd name="connsiteX8" fmla="*/ 407415 w 489304"/>
                <a:gd name="connsiteY8" fmla="*/ 456369 h 682910"/>
                <a:gd name="connsiteX9" fmla="*/ 290319 w 489304"/>
                <a:gd name="connsiteY9" fmla="*/ 260612 h 682910"/>
                <a:gd name="connsiteX10" fmla="*/ 281473 w 489304"/>
                <a:gd name="connsiteY10" fmla="*/ 221042 h 682910"/>
                <a:gd name="connsiteX11" fmla="*/ 270474 w 489304"/>
                <a:gd name="connsiteY11" fmla="*/ 186971 h 682910"/>
                <a:gd name="connsiteX12" fmla="*/ 238615 w 489304"/>
                <a:gd name="connsiteY12" fmla="*/ 113270 h 682910"/>
                <a:gd name="connsiteX13" fmla="*/ 272686 w 489304"/>
                <a:gd name="connsiteY13" fmla="*/ 81411 h 682910"/>
                <a:gd name="connsiteX14" fmla="*/ 82248 w 489304"/>
                <a:gd name="connsiteY14" fmla="*/ 115482 h 68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04" h="682910">
                  <a:moveTo>
                    <a:pt x="82248" y="115482"/>
                  </a:moveTo>
                  <a:lnTo>
                    <a:pt x="19785" y="0"/>
                  </a:lnTo>
                  <a:lnTo>
                    <a:pt x="0" y="178184"/>
                  </a:lnTo>
                  <a:cubicBezTo>
                    <a:pt x="0" y="178184"/>
                    <a:pt x="10998" y="257324"/>
                    <a:pt x="8787" y="269458"/>
                  </a:cubicBezTo>
                  <a:cubicBezTo>
                    <a:pt x="6575" y="281592"/>
                    <a:pt x="53856" y="390380"/>
                    <a:pt x="53856" y="390380"/>
                  </a:cubicBezTo>
                  <a:cubicBezTo>
                    <a:pt x="53856" y="390380"/>
                    <a:pt x="210043" y="668565"/>
                    <a:pt x="273822" y="682910"/>
                  </a:cubicBezTo>
                  <a:lnTo>
                    <a:pt x="489305" y="528934"/>
                  </a:lnTo>
                  <a:lnTo>
                    <a:pt x="432161" y="456369"/>
                  </a:lnTo>
                  <a:cubicBezTo>
                    <a:pt x="432161" y="456369"/>
                    <a:pt x="412376" y="448659"/>
                    <a:pt x="407415" y="456369"/>
                  </a:cubicBezTo>
                  <a:cubicBezTo>
                    <a:pt x="407415" y="456369"/>
                    <a:pt x="301317" y="273822"/>
                    <a:pt x="290319" y="260612"/>
                  </a:cubicBezTo>
                  <a:cubicBezTo>
                    <a:pt x="279321" y="247402"/>
                    <a:pt x="281473" y="221042"/>
                    <a:pt x="281473" y="221042"/>
                  </a:cubicBezTo>
                  <a:cubicBezTo>
                    <a:pt x="281473" y="221042"/>
                    <a:pt x="264975" y="203468"/>
                    <a:pt x="270474" y="186971"/>
                  </a:cubicBezTo>
                  <a:cubicBezTo>
                    <a:pt x="275974" y="170474"/>
                    <a:pt x="238615" y="113270"/>
                    <a:pt x="238615" y="113270"/>
                  </a:cubicBezTo>
                  <a:lnTo>
                    <a:pt x="272686" y="81411"/>
                  </a:lnTo>
                  <a:lnTo>
                    <a:pt x="82248" y="11548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1C3AD23-6917-4242-89E4-5CFB740963B1}"/>
                </a:ext>
              </a:extLst>
            </p:cNvPr>
            <p:cNvSpPr/>
            <p:nvPr/>
          </p:nvSpPr>
          <p:spPr>
            <a:xfrm>
              <a:off x="5087592" y="2331799"/>
              <a:ext cx="489364" cy="696060"/>
            </a:xfrm>
            <a:custGeom>
              <a:avLst/>
              <a:gdLst>
                <a:gd name="connsiteX0" fmla="*/ 36282 w 489364"/>
                <a:gd name="connsiteY0" fmla="*/ 0 h 696060"/>
                <a:gd name="connsiteX1" fmla="*/ 19785 w 489364"/>
                <a:gd name="connsiteY1" fmla="*/ 13150 h 696060"/>
                <a:gd name="connsiteX2" fmla="*/ 0 w 489364"/>
                <a:gd name="connsiteY2" fmla="*/ 191334 h 696060"/>
                <a:gd name="connsiteX3" fmla="*/ 8787 w 489364"/>
                <a:gd name="connsiteY3" fmla="*/ 282608 h 696060"/>
                <a:gd name="connsiteX4" fmla="*/ 53916 w 489364"/>
                <a:gd name="connsiteY4" fmla="*/ 403530 h 696060"/>
                <a:gd name="connsiteX5" fmla="*/ 273822 w 489364"/>
                <a:gd name="connsiteY5" fmla="*/ 696060 h 696060"/>
                <a:gd name="connsiteX6" fmla="*/ 489364 w 489364"/>
                <a:gd name="connsiteY6" fmla="*/ 542084 h 696060"/>
                <a:gd name="connsiteX7" fmla="*/ 432161 w 489364"/>
                <a:gd name="connsiteY7" fmla="*/ 469519 h 696060"/>
                <a:gd name="connsiteX8" fmla="*/ 407415 w 489364"/>
                <a:gd name="connsiteY8" fmla="*/ 469519 h 696060"/>
                <a:gd name="connsiteX9" fmla="*/ 290319 w 489364"/>
                <a:gd name="connsiteY9" fmla="*/ 273762 h 696060"/>
                <a:gd name="connsiteX10" fmla="*/ 281532 w 489364"/>
                <a:gd name="connsiteY10" fmla="*/ 234192 h 696060"/>
                <a:gd name="connsiteX11" fmla="*/ 270534 w 489364"/>
                <a:gd name="connsiteY11" fmla="*/ 200121 h 696060"/>
                <a:gd name="connsiteX12" fmla="*/ 238615 w 489364"/>
                <a:gd name="connsiteY12" fmla="*/ 126421 h 696060"/>
                <a:gd name="connsiteX13" fmla="*/ 272686 w 489364"/>
                <a:gd name="connsiteY13" fmla="*/ 94561 h 696060"/>
                <a:gd name="connsiteX14" fmla="*/ 36282 w 489364"/>
                <a:gd name="connsiteY14" fmla="*/ 0 h 69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64" h="696060">
                  <a:moveTo>
                    <a:pt x="36282" y="0"/>
                  </a:moveTo>
                  <a:lnTo>
                    <a:pt x="19785" y="13150"/>
                  </a:lnTo>
                  <a:lnTo>
                    <a:pt x="0" y="191334"/>
                  </a:lnTo>
                  <a:cubicBezTo>
                    <a:pt x="0" y="191334"/>
                    <a:pt x="10998" y="270474"/>
                    <a:pt x="8787" y="282608"/>
                  </a:cubicBezTo>
                  <a:cubicBezTo>
                    <a:pt x="6575" y="294742"/>
                    <a:pt x="53916" y="403530"/>
                    <a:pt x="53916" y="403530"/>
                  </a:cubicBezTo>
                  <a:cubicBezTo>
                    <a:pt x="53916" y="403530"/>
                    <a:pt x="210043" y="681715"/>
                    <a:pt x="273822" y="696060"/>
                  </a:cubicBezTo>
                  <a:lnTo>
                    <a:pt x="489364" y="542084"/>
                  </a:lnTo>
                  <a:lnTo>
                    <a:pt x="432161" y="469519"/>
                  </a:lnTo>
                  <a:cubicBezTo>
                    <a:pt x="432161" y="469519"/>
                    <a:pt x="412376" y="461809"/>
                    <a:pt x="407415" y="469519"/>
                  </a:cubicBezTo>
                  <a:cubicBezTo>
                    <a:pt x="407415" y="469519"/>
                    <a:pt x="301317" y="286972"/>
                    <a:pt x="290319" y="273762"/>
                  </a:cubicBezTo>
                  <a:cubicBezTo>
                    <a:pt x="279321" y="260552"/>
                    <a:pt x="281532" y="234192"/>
                    <a:pt x="281532" y="234192"/>
                  </a:cubicBezTo>
                  <a:cubicBezTo>
                    <a:pt x="281532" y="234192"/>
                    <a:pt x="265035" y="216618"/>
                    <a:pt x="270534" y="200121"/>
                  </a:cubicBezTo>
                  <a:cubicBezTo>
                    <a:pt x="276033" y="183624"/>
                    <a:pt x="238615" y="126421"/>
                    <a:pt x="238615" y="126421"/>
                  </a:cubicBezTo>
                  <a:lnTo>
                    <a:pt x="272686" y="94561"/>
                  </a:lnTo>
                  <a:lnTo>
                    <a:pt x="36282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ABC4C5-EB59-4F13-BE97-74986C0FE675}"/>
                </a:ext>
              </a:extLst>
            </p:cNvPr>
            <p:cNvSpPr/>
            <p:nvPr/>
          </p:nvSpPr>
          <p:spPr>
            <a:xfrm>
              <a:off x="6022908" y="2923375"/>
              <a:ext cx="140065" cy="342460"/>
            </a:xfrm>
            <a:custGeom>
              <a:avLst/>
              <a:gdLst>
                <a:gd name="connsiteX0" fmla="*/ 124704 w 140065"/>
                <a:gd name="connsiteY0" fmla="*/ 106456 h 342460"/>
                <a:gd name="connsiteX1" fmla="*/ 129127 w 140065"/>
                <a:gd name="connsiteY1" fmla="*/ 186194 h 342460"/>
                <a:gd name="connsiteX2" fmla="*/ 96132 w 140065"/>
                <a:gd name="connsiteY2" fmla="*/ 240827 h 342460"/>
                <a:gd name="connsiteX3" fmla="*/ 98224 w 140065"/>
                <a:gd name="connsiteY3" fmla="*/ 323613 h 342460"/>
                <a:gd name="connsiteX4" fmla="*/ 42754 w 140065"/>
                <a:gd name="connsiteY4" fmla="*/ 340947 h 342460"/>
                <a:gd name="connsiteX5" fmla="*/ 1511 w 140065"/>
                <a:gd name="connsiteY5" fmla="*/ 319309 h 342460"/>
                <a:gd name="connsiteX6" fmla="*/ 16 w 140065"/>
                <a:gd name="connsiteY6" fmla="*/ 308490 h 342460"/>
                <a:gd name="connsiteX7" fmla="*/ 9580 w 140065"/>
                <a:gd name="connsiteY7" fmla="*/ 0 h 342460"/>
                <a:gd name="connsiteX8" fmla="*/ 138989 w 140065"/>
                <a:gd name="connsiteY8" fmla="*/ 49492 h 342460"/>
                <a:gd name="connsiteX9" fmla="*/ 140065 w 140065"/>
                <a:gd name="connsiteY9" fmla="*/ 75912 h 342460"/>
                <a:gd name="connsiteX10" fmla="*/ 124704 w 140065"/>
                <a:gd name="connsiteY10" fmla="*/ 106456 h 3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065" h="342460">
                  <a:moveTo>
                    <a:pt x="124704" y="106456"/>
                  </a:moveTo>
                  <a:cubicBezTo>
                    <a:pt x="136658" y="120981"/>
                    <a:pt x="129127" y="186194"/>
                    <a:pt x="129127" y="186194"/>
                  </a:cubicBezTo>
                  <a:lnTo>
                    <a:pt x="96132" y="240827"/>
                  </a:lnTo>
                  <a:cubicBezTo>
                    <a:pt x="96132" y="240827"/>
                    <a:pt x="98104" y="276093"/>
                    <a:pt x="98224" y="323613"/>
                  </a:cubicBezTo>
                  <a:lnTo>
                    <a:pt x="42754" y="340947"/>
                  </a:lnTo>
                  <a:cubicBezTo>
                    <a:pt x="25420" y="346386"/>
                    <a:pt x="6950" y="336703"/>
                    <a:pt x="1511" y="319309"/>
                  </a:cubicBezTo>
                  <a:cubicBezTo>
                    <a:pt x="435" y="315783"/>
                    <a:pt x="-103" y="312136"/>
                    <a:pt x="16" y="308490"/>
                  </a:cubicBezTo>
                  <a:lnTo>
                    <a:pt x="9580" y="0"/>
                  </a:lnTo>
                  <a:lnTo>
                    <a:pt x="138989" y="49492"/>
                  </a:lnTo>
                  <a:cubicBezTo>
                    <a:pt x="127991" y="57143"/>
                    <a:pt x="140065" y="75912"/>
                    <a:pt x="140065" y="75912"/>
                  </a:cubicBezTo>
                  <a:cubicBezTo>
                    <a:pt x="140065" y="75912"/>
                    <a:pt x="112629" y="91931"/>
                    <a:pt x="124704" y="10645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A26CC2A-19DB-4CFE-A4AA-51C80768E659}"/>
                </a:ext>
              </a:extLst>
            </p:cNvPr>
            <p:cNvSpPr/>
            <p:nvPr/>
          </p:nvSpPr>
          <p:spPr>
            <a:xfrm>
              <a:off x="6029482" y="2916800"/>
              <a:ext cx="140126" cy="342717"/>
            </a:xfrm>
            <a:custGeom>
              <a:avLst/>
              <a:gdLst>
                <a:gd name="connsiteX0" fmla="*/ 124765 w 140126"/>
                <a:gd name="connsiteY0" fmla="*/ 106396 h 342717"/>
                <a:gd name="connsiteX1" fmla="*/ 129188 w 140126"/>
                <a:gd name="connsiteY1" fmla="*/ 186194 h 342717"/>
                <a:gd name="connsiteX2" fmla="*/ 96193 w 140126"/>
                <a:gd name="connsiteY2" fmla="*/ 240827 h 342717"/>
                <a:gd name="connsiteX3" fmla="*/ 98345 w 140126"/>
                <a:gd name="connsiteY3" fmla="*/ 323613 h 342717"/>
                <a:gd name="connsiteX4" fmla="*/ 41859 w 140126"/>
                <a:gd name="connsiteY4" fmla="*/ 341246 h 342717"/>
                <a:gd name="connsiteX5" fmla="*/ 1453 w 140126"/>
                <a:gd name="connsiteY5" fmla="*/ 320026 h 342717"/>
                <a:gd name="connsiteX6" fmla="*/ 18 w 140126"/>
                <a:gd name="connsiteY6" fmla="*/ 309446 h 342717"/>
                <a:gd name="connsiteX7" fmla="*/ 9641 w 140126"/>
                <a:gd name="connsiteY7" fmla="*/ 0 h 342717"/>
                <a:gd name="connsiteX8" fmla="*/ 139110 w 140126"/>
                <a:gd name="connsiteY8" fmla="*/ 49492 h 342717"/>
                <a:gd name="connsiteX9" fmla="*/ 140127 w 140126"/>
                <a:gd name="connsiteY9" fmla="*/ 75852 h 342717"/>
                <a:gd name="connsiteX10" fmla="*/ 124765 w 140126"/>
                <a:gd name="connsiteY10" fmla="*/ 106396 h 34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126" h="342717">
                  <a:moveTo>
                    <a:pt x="124765" y="106396"/>
                  </a:moveTo>
                  <a:cubicBezTo>
                    <a:pt x="136720" y="120921"/>
                    <a:pt x="129188" y="186194"/>
                    <a:pt x="129188" y="186194"/>
                  </a:cubicBezTo>
                  <a:lnTo>
                    <a:pt x="96193" y="240827"/>
                  </a:lnTo>
                  <a:cubicBezTo>
                    <a:pt x="96193" y="240827"/>
                    <a:pt x="98166" y="276033"/>
                    <a:pt x="98345" y="323613"/>
                  </a:cubicBezTo>
                  <a:lnTo>
                    <a:pt x="41859" y="341246"/>
                  </a:lnTo>
                  <a:cubicBezTo>
                    <a:pt x="24824" y="346566"/>
                    <a:pt x="6772" y="337002"/>
                    <a:pt x="1453" y="320026"/>
                  </a:cubicBezTo>
                  <a:cubicBezTo>
                    <a:pt x="377" y="316619"/>
                    <a:pt x="-102" y="313033"/>
                    <a:pt x="18" y="309446"/>
                  </a:cubicBezTo>
                  <a:lnTo>
                    <a:pt x="9641" y="0"/>
                  </a:lnTo>
                  <a:lnTo>
                    <a:pt x="139110" y="49492"/>
                  </a:lnTo>
                  <a:cubicBezTo>
                    <a:pt x="128052" y="57143"/>
                    <a:pt x="140127" y="75852"/>
                    <a:pt x="140127" y="75852"/>
                  </a:cubicBezTo>
                  <a:cubicBezTo>
                    <a:pt x="140127" y="75852"/>
                    <a:pt x="112810" y="91931"/>
                    <a:pt x="124765" y="106396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F4125E0-A430-48CD-94B0-FE616A372BD4}"/>
                </a:ext>
              </a:extLst>
            </p:cNvPr>
            <p:cNvSpPr/>
            <p:nvPr/>
          </p:nvSpPr>
          <p:spPr>
            <a:xfrm>
              <a:off x="6093577" y="2828023"/>
              <a:ext cx="103527" cy="195313"/>
            </a:xfrm>
            <a:custGeom>
              <a:avLst/>
              <a:gdLst>
                <a:gd name="connsiteX0" fmla="*/ 103527 w 103527"/>
                <a:gd name="connsiteY0" fmla="*/ 48131 h 195313"/>
                <a:gd name="connsiteX1" fmla="*/ 72744 w 103527"/>
                <a:gd name="connsiteY1" fmla="*/ 107545 h 195313"/>
                <a:gd name="connsiteX2" fmla="*/ 18948 w 103527"/>
                <a:gd name="connsiteY2" fmla="*/ 195233 h 195313"/>
                <a:gd name="connsiteX3" fmla="*/ 12313 w 103527"/>
                <a:gd name="connsiteY3" fmla="*/ 98699 h 195313"/>
                <a:gd name="connsiteX4" fmla="*/ 6874 w 103527"/>
                <a:gd name="connsiteY4" fmla="*/ 6349 h 195313"/>
                <a:gd name="connsiteX5" fmla="*/ 83802 w 103527"/>
                <a:gd name="connsiteY5" fmla="*/ 6349 h 195313"/>
                <a:gd name="connsiteX6" fmla="*/ 103527 w 103527"/>
                <a:gd name="connsiteY6" fmla="*/ 48131 h 19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7" h="195313">
                  <a:moveTo>
                    <a:pt x="103527" y="48131"/>
                  </a:moveTo>
                  <a:cubicBezTo>
                    <a:pt x="103527" y="48131"/>
                    <a:pt x="94741" y="104258"/>
                    <a:pt x="72744" y="107545"/>
                  </a:cubicBezTo>
                  <a:cubicBezTo>
                    <a:pt x="50748" y="110833"/>
                    <a:pt x="40885" y="198341"/>
                    <a:pt x="18948" y="195233"/>
                  </a:cubicBezTo>
                  <a:cubicBezTo>
                    <a:pt x="-2989" y="192125"/>
                    <a:pt x="11536" y="113881"/>
                    <a:pt x="12313" y="98699"/>
                  </a:cubicBezTo>
                  <a:cubicBezTo>
                    <a:pt x="13090" y="83517"/>
                    <a:pt x="-11596" y="20635"/>
                    <a:pt x="6874" y="6349"/>
                  </a:cubicBezTo>
                  <a:cubicBezTo>
                    <a:pt x="25344" y="-7937"/>
                    <a:pt x="83802" y="6349"/>
                    <a:pt x="83802" y="6349"/>
                  </a:cubicBezTo>
                  <a:lnTo>
                    <a:pt x="103527" y="4813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80F05C4-31D8-44BC-9C4F-EA1536C8ABAD}"/>
                </a:ext>
              </a:extLst>
            </p:cNvPr>
            <p:cNvSpPr/>
            <p:nvPr/>
          </p:nvSpPr>
          <p:spPr>
            <a:xfrm>
              <a:off x="6071009" y="2360251"/>
              <a:ext cx="269785" cy="628994"/>
            </a:xfrm>
            <a:custGeom>
              <a:avLst/>
              <a:gdLst>
                <a:gd name="connsiteX0" fmla="*/ 172898 w 269785"/>
                <a:gd name="connsiteY0" fmla="*/ 83683 h 628994"/>
                <a:gd name="connsiteX1" fmla="*/ 214380 w 269785"/>
                <a:gd name="connsiteY1" fmla="*/ 0 h 628994"/>
                <a:gd name="connsiteX2" fmla="*/ 230878 w 269785"/>
                <a:gd name="connsiteY2" fmla="*/ 97849 h 628994"/>
                <a:gd name="connsiteX3" fmla="*/ 253950 w 269785"/>
                <a:gd name="connsiteY3" fmla="*/ 135267 h 628994"/>
                <a:gd name="connsiteX4" fmla="*/ 265905 w 269785"/>
                <a:gd name="connsiteY4" fmla="*/ 186911 h 628994"/>
                <a:gd name="connsiteX5" fmla="*/ 247196 w 269785"/>
                <a:gd name="connsiteY5" fmla="*/ 262823 h 628994"/>
                <a:gd name="connsiteX6" fmla="*/ 231774 w 269785"/>
                <a:gd name="connsiteY6" fmla="*/ 380457 h 628994"/>
                <a:gd name="connsiteX7" fmla="*/ 207865 w 269785"/>
                <a:gd name="connsiteY7" fmla="*/ 428874 h 628994"/>
                <a:gd name="connsiteX8" fmla="*/ 172659 w 269785"/>
                <a:gd name="connsiteY8" fmla="*/ 509149 h 628994"/>
                <a:gd name="connsiteX9" fmla="*/ 122090 w 269785"/>
                <a:gd name="connsiteY9" fmla="*/ 628995 h 628994"/>
                <a:gd name="connsiteX10" fmla="*/ 33 w 269785"/>
                <a:gd name="connsiteY10" fmla="*/ 443160 h 628994"/>
                <a:gd name="connsiteX11" fmla="*/ 9896 w 269785"/>
                <a:gd name="connsiteY11" fmla="*/ 387032 h 628994"/>
                <a:gd name="connsiteX12" fmla="*/ 27290 w 269785"/>
                <a:gd name="connsiteY12" fmla="*/ 308430 h 628994"/>
                <a:gd name="connsiteX13" fmla="*/ 24182 w 269785"/>
                <a:gd name="connsiteY13" fmla="*/ 159834 h 628994"/>
                <a:gd name="connsiteX14" fmla="*/ 57177 w 269785"/>
                <a:gd name="connsiteY14" fmla="*/ 53856 h 628994"/>
                <a:gd name="connsiteX15" fmla="*/ 172898 w 269785"/>
                <a:gd name="connsiteY15" fmla="*/ 83683 h 6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785" h="628994">
                  <a:moveTo>
                    <a:pt x="172898" y="83683"/>
                  </a:moveTo>
                  <a:lnTo>
                    <a:pt x="214380" y="0"/>
                  </a:lnTo>
                  <a:cubicBezTo>
                    <a:pt x="214380" y="0"/>
                    <a:pt x="230878" y="63778"/>
                    <a:pt x="230878" y="97849"/>
                  </a:cubicBezTo>
                  <a:cubicBezTo>
                    <a:pt x="230878" y="131920"/>
                    <a:pt x="253950" y="135267"/>
                    <a:pt x="253950" y="135267"/>
                  </a:cubicBezTo>
                  <a:cubicBezTo>
                    <a:pt x="253950" y="135267"/>
                    <a:pt x="279234" y="165154"/>
                    <a:pt x="265905" y="186911"/>
                  </a:cubicBezTo>
                  <a:cubicBezTo>
                    <a:pt x="252576" y="208669"/>
                    <a:pt x="247196" y="262823"/>
                    <a:pt x="247196" y="262823"/>
                  </a:cubicBezTo>
                  <a:cubicBezTo>
                    <a:pt x="247196" y="262823"/>
                    <a:pt x="251559" y="366171"/>
                    <a:pt x="231774" y="380457"/>
                  </a:cubicBezTo>
                  <a:cubicBezTo>
                    <a:pt x="211989" y="394743"/>
                    <a:pt x="207865" y="428874"/>
                    <a:pt x="207865" y="428874"/>
                  </a:cubicBezTo>
                  <a:cubicBezTo>
                    <a:pt x="207865" y="428874"/>
                    <a:pt x="171523" y="493728"/>
                    <a:pt x="172659" y="509149"/>
                  </a:cubicBezTo>
                  <a:cubicBezTo>
                    <a:pt x="173794" y="524571"/>
                    <a:pt x="122090" y="628995"/>
                    <a:pt x="122090" y="628995"/>
                  </a:cubicBezTo>
                  <a:cubicBezTo>
                    <a:pt x="122090" y="628995"/>
                    <a:pt x="147375" y="499227"/>
                    <a:pt x="33" y="443160"/>
                  </a:cubicBezTo>
                  <a:cubicBezTo>
                    <a:pt x="33" y="443160"/>
                    <a:pt x="-1102" y="399106"/>
                    <a:pt x="9896" y="387032"/>
                  </a:cubicBezTo>
                  <a:cubicBezTo>
                    <a:pt x="20894" y="374958"/>
                    <a:pt x="38049" y="369459"/>
                    <a:pt x="27290" y="308430"/>
                  </a:cubicBezTo>
                  <a:cubicBezTo>
                    <a:pt x="16531" y="247402"/>
                    <a:pt x="24182" y="174478"/>
                    <a:pt x="24182" y="159834"/>
                  </a:cubicBezTo>
                  <a:cubicBezTo>
                    <a:pt x="24182" y="145189"/>
                    <a:pt x="57177" y="53856"/>
                    <a:pt x="57177" y="53856"/>
                  </a:cubicBezTo>
                  <a:lnTo>
                    <a:pt x="172898" y="836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70686B-218E-4C51-8D93-F70D8C47E046}"/>
                </a:ext>
              </a:extLst>
            </p:cNvPr>
            <p:cNvSpPr/>
            <p:nvPr/>
          </p:nvSpPr>
          <p:spPr>
            <a:xfrm>
              <a:off x="6083506" y="2348296"/>
              <a:ext cx="270020" cy="640949"/>
            </a:xfrm>
            <a:custGeom>
              <a:avLst/>
              <a:gdLst>
                <a:gd name="connsiteX0" fmla="*/ 178333 w 270020"/>
                <a:gd name="connsiteY0" fmla="*/ 0 h 640949"/>
                <a:gd name="connsiteX1" fmla="*/ 214555 w 270020"/>
                <a:gd name="connsiteY1" fmla="*/ 11955 h 640949"/>
                <a:gd name="connsiteX2" fmla="*/ 231113 w 270020"/>
                <a:gd name="connsiteY2" fmla="*/ 109804 h 640949"/>
                <a:gd name="connsiteX3" fmla="*/ 254185 w 270020"/>
                <a:gd name="connsiteY3" fmla="*/ 147222 h 640949"/>
                <a:gd name="connsiteX4" fmla="*/ 266140 w 270020"/>
                <a:gd name="connsiteY4" fmla="*/ 198866 h 640949"/>
                <a:gd name="connsiteX5" fmla="*/ 247490 w 270020"/>
                <a:gd name="connsiteY5" fmla="*/ 274778 h 640949"/>
                <a:gd name="connsiteX6" fmla="*/ 232069 w 270020"/>
                <a:gd name="connsiteY6" fmla="*/ 392412 h 640949"/>
                <a:gd name="connsiteX7" fmla="*/ 207861 w 270020"/>
                <a:gd name="connsiteY7" fmla="*/ 440828 h 640949"/>
                <a:gd name="connsiteX8" fmla="*/ 172714 w 270020"/>
                <a:gd name="connsiteY8" fmla="*/ 521104 h 640949"/>
                <a:gd name="connsiteX9" fmla="*/ 122086 w 270020"/>
                <a:gd name="connsiteY9" fmla="*/ 640949 h 640949"/>
                <a:gd name="connsiteX10" fmla="*/ 29 w 270020"/>
                <a:gd name="connsiteY10" fmla="*/ 455114 h 640949"/>
                <a:gd name="connsiteX11" fmla="*/ 9951 w 270020"/>
                <a:gd name="connsiteY11" fmla="*/ 398987 h 640949"/>
                <a:gd name="connsiteX12" fmla="*/ 27345 w 270020"/>
                <a:gd name="connsiteY12" fmla="*/ 320385 h 640949"/>
                <a:gd name="connsiteX13" fmla="*/ 24237 w 270020"/>
                <a:gd name="connsiteY13" fmla="*/ 171789 h 640949"/>
                <a:gd name="connsiteX14" fmla="*/ 57232 w 270020"/>
                <a:gd name="connsiteY14" fmla="*/ 65810 h 640949"/>
                <a:gd name="connsiteX15" fmla="*/ 178333 w 270020"/>
                <a:gd name="connsiteY15" fmla="*/ 0 h 64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020" h="640949">
                  <a:moveTo>
                    <a:pt x="178333" y="0"/>
                  </a:moveTo>
                  <a:lnTo>
                    <a:pt x="214555" y="11955"/>
                  </a:lnTo>
                  <a:cubicBezTo>
                    <a:pt x="214555" y="11955"/>
                    <a:pt x="231113" y="75733"/>
                    <a:pt x="231113" y="109804"/>
                  </a:cubicBezTo>
                  <a:cubicBezTo>
                    <a:pt x="231113" y="143874"/>
                    <a:pt x="254185" y="147222"/>
                    <a:pt x="254185" y="147222"/>
                  </a:cubicBezTo>
                  <a:cubicBezTo>
                    <a:pt x="254185" y="147222"/>
                    <a:pt x="279469" y="177108"/>
                    <a:pt x="266140" y="198866"/>
                  </a:cubicBezTo>
                  <a:cubicBezTo>
                    <a:pt x="252810" y="220623"/>
                    <a:pt x="247490" y="274778"/>
                    <a:pt x="247490" y="274778"/>
                  </a:cubicBezTo>
                  <a:cubicBezTo>
                    <a:pt x="247490" y="274778"/>
                    <a:pt x="251854" y="378126"/>
                    <a:pt x="232069" y="392412"/>
                  </a:cubicBezTo>
                  <a:cubicBezTo>
                    <a:pt x="212284" y="406698"/>
                    <a:pt x="207861" y="440828"/>
                    <a:pt x="207861" y="440828"/>
                  </a:cubicBezTo>
                  <a:cubicBezTo>
                    <a:pt x="207861" y="440828"/>
                    <a:pt x="171578" y="505682"/>
                    <a:pt x="172714" y="521104"/>
                  </a:cubicBezTo>
                  <a:cubicBezTo>
                    <a:pt x="173850" y="536525"/>
                    <a:pt x="122086" y="640949"/>
                    <a:pt x="122086" y="640949"/>
                  </a:cubicBezTo>
                  <a:cubicBezTo>
                    <a:pt x="122086" y="640949"/>
                    <a:pt x="147430" y="511181"/>
                    <a:pt x="29" y="455114"/>
                  </a:cubicBezTo>
                  <a:cubicBezTo>
                    <a:pt x="29" y="455114"/>
                    <a:pt x="-1047" y="411061"/>
                    <a:pt x="9951" y="398987"/>
                  </a:cubicBezTo>
                  <a:cubicBezTo>
                    <a:pt x="20949" y="386913"/>
                    <a:pt x="38104" y="381414"/>
                    <a:pt x="27345" y="320385"/>
                  </a:cubicBezTo>
                  <a:cubicBezTo>
                    <a:pt x="16586" y="259356"/>
                    <a:pt x="24237" y="186433"/>
                    <a:pt x="24237" y="171789"/>
                  </a:cubicBezTo>
                  <a:cubicBezTo>
                    <a:pt x="24237" y="157144"/>
                    <a:pt x="57232" y="65810"/>
                    <a:pt x="57232" y="65810"/>
                  </a:cubicBezTo>
                  <a:lnTo>
                    <a:pt x="178333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F3A5F31-BA54-495A-9943-C45E60526FB5}"/>
                </a:ext>
              </a:extLst>
            </p:cNvPr>
            <p:cNvSpPr/>
            <p:nvPr/>
          </p:nvSpPr>
          <p:spPr>
            <a:xfrm>
              <a:off x="5461773" y="4497768"/>
              <a:ext cx="102408" cy="24585"/>
            </a:xfrm>
            <a:custGeom>
              <a:avLst/>
              <a:gdLst>
                <a:gd name="connsiteX0" fmla="*/ 0 w 102408"/>
                <a:gd name="connsiteY0" fmla="*/ 19523 h 24585"/>
                <a:gd name="connsiteX1" fmla="*/ 95637 w 102408"/>
                <a:gd name="connsiteY1" fmla="*/ 9600 h 24585"/>
                <a:gd name="connsiteX2" fmla="*/ 0 w 102408"/>
                <a:gd name="connsiteY2" fmla="*/ 19523 h 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408" h="24585">
                  <a:moveTo>
                    <a:pt x="0" y="19523"/>
                  </a:moveTo>
                  <a:cubicBezTo>
                    <a:pt x="0" y="19523"/>
                    <a:pt x="57741" y="-16760"/>
                    <a:pt x="95637" y="9600"/>
                  </a:cubicBezTo>
                  <a:cubicBezTo>
                    <a:pt x="133534" y="35960"/>
                    <a:pt x="0" y="19523"/>
                    <a:pt x="0" y="195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D316BB1-FC89-456B-B8C7-8F31653CFA6C}"/>
                </a:ext>
              </a:extLst>
            </p:cNvPr>
            <p:cNvSpPr/>
            <p:nvPr/>
          </p:nvSpPr>
          <p:spPr>
            <a:xfrm>
              <a:off x="5910431" y="4404773"/>
              <a:ext cx="102350" cy="53611"/>
            </a:xfrm>
            <a:custGeom>
              <a:avLst/>
              <a:gdLst>
                <a:gd name="connsiteX0" fmla="*/ 0 w 102350"/>
                <a:gd name="connsiteY0" fmla="*/ 323 h 53611"/>
                <a:gd name="connsiteX1" fmla="*/ 94024 w 102350"/>
                <a:gd name="connsiteY1" fmla="*/ 39952 h 53611"/>
                <a:gd name="connsiteX2" fmla="*/ 0 w 102350"/>
                <a:gd name="connsiteY2" fmla="*/ 323 h 5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0" h="53611">
                  <a:moveTo>
                    <a:pt x="0" y="323"/>
                  </a:moveTo>
                  <a:cubicBezTo>
                    <a:pt x="0" y="323"/>
                    <a:pt x="51106" y="-6252"/>
                    <a:pt x="94024" y="39952"/>
                  </a:cubicBezTo>
                  <a:cubicBezTo>
                    <a:pt x="136941" y="86157"/>
                    <a:pt x="0" y="323"/>
                    <a:pt x="0" y="3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7" name="图形 2">
              <a:extLst>
                <a:ext uri="{FF2B5EF4-FFF2-40B4-BE49-F238E27FC236}">
                  <a16:creationId xmlns:a16="http://schemas.microsoft.com/office/drawing/2014/main" id="{7F5D03B9-E418-4BAF-886B-1D0BAF11A486}"/>
                </a:ext>
              </a:extLst>
            </p:cNvPr>
            <p:cNvGrpSpPr/>
            <p:nvPr/>
          </p:nvGrpSpPr>
          <p:grpSpPr>
            <a:xfrm>
              <a:off x="5481115" y="1317864"/>
              <a:ext cx="540741" cy="273702"/>
              <a:chOff x="5481115" y="1317864"/>
              <a:chExt cx="540741" cy="273702"/>
            </a:xfrm>
            <a:solidFill>
              <a:srgbClr val="000000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03CD2AC-4B1C-4BCE-9EA9-A02D5C93B5E5}"/>
                  </a:ext>
                </a:extLst>
              </p:cNvPr>
              <p:cNvSpPr/>
              <p:nvPr/>
            </p:nvSpPr>
            <p:spPr>
              <a:xfrm>
                <a:off x="5566555" y="1372513"/>
                <a:ext cx="441435" cy="219052"/>
              </a:xfrm>
              <a:custGeom>
                <a:avLst/>
                <a:gdLst>
                  <a:gd name="connsiteX0" fmla="*/ 418652 w 441435"/>
                  <a:gd name="connsiteY0" fmla="*/ 141885 h 219052"/>
                  <a:gd name="connsiteX1" fmla="*/ 396955 w 441435"/>
                  <a:gd name="connsiteY1" fmla="*/ 161192 h 219052"/>
                  <a:gd name="connsiteX2" fmla="*/ 389304 w 441435"/>
                  <a:gd name="connsiteY2" fmla="*/ 185101 h 219052"/>
                  <a:gd name="connsiteX3" fmla="*/ 369459 w 441435"/>
                  <a:gd name="connsiteY3" fmla="*/ 194306 h 219052"/>
                  <a:gd name="connsiteX4" fmla="*/ 308789 w 441435"/>
                  <a:gd name="connsiteY4" fmla="*/ 46965 h 219052"/>
                  <a:gd name="connsiteX5" fmla="*/ 275973 w 441435"/>
                  <a:gd name="connsiteY5" fmla="*/ 12894 h 219052"/>
                  <a:gd name="connsiteX6" fmla="*/ 231323 w 441435"/>
                  <a:gd name="connsiteY6" fmla="*/ 282 h 219052"/>
                  <a:gd name="connsiteX7" fmla="*/ 179499 w 441435"/>
                  <a:gd name="connsiteY7" fmla="*/ 16421 h 219052"/>
                  <a:gd name="connsiteX8" fmla="*/ 110401 w 441435"/>
                  <a:gd name="connsiteY8" fmla="*/ 1059 h 219052"/>
                  <a:gd name="connsiteX9" fmla="*/ 59714 w 441435"/>
                  <a:gd name="connsiteY9" fmla="*/ 24669 h 219052"/>
                  <a:gd name="connsiteX10" fmla="*/ 32517 w 441435"/>
                  <a:gd name="connsiteY10" fmla="*/ 75058 h 219052"/>
                  <a:gd name="connsiteX11" fmla="*/ 17334 w 441435"/>
                  <a:gd name="connsiteY11" fmla="*/ 162088 h 219052"/>
                  <a:gd name="connsiteX12" fmla="*/ 0 w 441435"/>
                  <a:gd name="connsiteY12" fmla="*/ 205783 h 219052"/>
                  <a:gd name="connsiteX13" fmla="*/ 0 w 441435"/>
                  <a:gd name="connsiteY13" fmla="*/ 219052 h 219052"/>
                  <a:gd name="connsiteX14" fmla="*/ 17454 w 441435"/>
                  <a:gd name="connsiteY14" fmla="*/ 175298 h 219052"/>
                  <a:gd name="connsiteX15" fmla="*/ 32636 w 441435"/>
                  <a:gd name="connsiteY15" fmla="*/ 88268 h 219052"/>
                  <a:gd name="connsiteX16" fmla="*/ 59833 w 441435"/>
                  <a:gd name="connsiteY16" fmla="*/ 37819 h 219052"/>
                  <a:gd name="connsiteX17" fmla="*/ 110521 w 441435"/>
                  <a:gd name="connsiteY17" fmla="*/ 14269 h 219052"/>
                  <a:gd name="connsiteX18" fmla="*/ 179619 w 441435"/>
                  <a:gd name="connsiteY18" fmla="*/ 29631 h 219052"/>
                  <a:gd name="connsiteX19" fmla="*/ 231442 w 441435"/>
                  <a:gd name="connsiteY19" fmla="*/ 13492 h 219052"/>
                  <a:gd name="connsiteX20" fmla="*/ 276093 w 441435"/>
                  <a:gd name="connsiteY20" fmla="*/ 26104 h 219052"/>
                  <a:gd name="connsiteX21" fmla="*/ 308909 w 441435"/>
                  <a:gd name="connsiteY21" fmla="*/ 60175 h 219052"/>
                  <a:gd name="connsiteX22" fmla="*/ 369579 w 441435"/>
                  <a:gd name="connsiteY22" fmla="*/ 207456 h 219052"/>
                  <a:gd name="connsiteX23" fmla="*/ 389423 w 441435"/>
                  <a:gd name="connsiteY23" fmla="*/ 198311 h 219052"/>
                  <a:gd name="connsiteX24" fmla="*/ 397074 w 441435"/>
                  <a:gd name="connsiteY24" fmla="*/ 174402 h 219052"/>
                  <a:gd name="connsiteX25" fmla="*/ 418772 w 441435"/>
                  <a:gd name="connsiteY25" fmla="*/ 155155 h 219052"/>
                  <a:gd name="connsiteX26" fmla="*/ 441366 w 441435"/>
                  <a:gd name="connsiteY26" fmla="*/ 87431 h 219052"/>
                  <a:gd name="connsiteX27" fmla="*/ 441366 w 441435"/>
                  <a:gd name="connsiteY27" fmla="*/ 85160 h 219052"/>
                  <a:gd name="connsiteX28" fmla="*/ 418652 w 441435"/>
                  <a:gd name="connsiteY28" fmla="*/ 141885 h 21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1435" h="219052">
                    <a:moveTo>
                      <a:pt x="418652" y="141885"/>
                    </a:moveTo>
                    <a:cubicBezTo>
                      <a:pt x="411300" y="148221"/>
                      <a:pt x="401856" y="152764"/>
                      <a:pt x="396955" y="161192"/>
                    </a:cubicBezTo>
                    <a:cubicBezTo>
                      <a:pt x="392771" y="168424"/>
                      <a:pt x="392651" y="177330"/>
                      <a:pt x="389304" y="185101"/>
                    </a:cubicBezTo>
                    <a:cubicBezTo>
                      <a:pt x="385956" y="192872"/>
                      <a:pt x="376213" y="199207"/>
                      <a:pt x="369459" y="194306"/>
                    </a:cubicBezTo>
                    <a:cubicBezTo>
                      <a:pt x="367905" y="140510"/>
                      <a:pt x="341366" y="90002"/>
                      <a:pt x="308789" y="46965"/>
                    </a:cubicBezTo>
                    <a:cubicBezTo>
                      <a:pt x="299704" y="33994"/>
                      <a:pt x="288586" y="22458"/>
                      <a:pt x="275973" y="12894"/>
                    </a:cubicBezTo>
                    <a:cubicBezTo>
                      <a:pt x="263182" y="3271"/>
                      <a:pt x="247282" y="-1212"/>
                      <a:pt x="231323" y="282"/>
                    </a:cubicBezTo>
                    <a:cubicBezTo>
                      <a:pt x="213391" y="2733"/>
                      <a:pt x="197611" y="14926"/>
                      <a:pt x="179499" y="16421"/>
                    </a:cubicBezTo>
                    <a:cubicBezTo>
                      <a:pt x="155590" y="18453"/>
                      <a:pt x="134131" y="1896"/>
                      <a:pt x="110401" y="1059"/>
                    </a:cubicBezTo>
                    <a:cubicBezTo>
                      <a:pt x="90915" y="1238"/>
                      <a:pt x="72386" y="9846"/>
                      <a:pt x="59714" y="24669"/>
                    </a:cubicBezTo>
                    <a:cubicBezTo>
                      <a:pt x="47221" y="39374"/>
                      <a:pt x="37956" y="56529"/>
                      <a:pt x="32517" y="75058"/>
                    </a:cubicBezTo>
                    <a:cubicBezTo>
                      <a:pt x="23132" y="103152"/>
                      <a:pt x="17992" y="132500"/>
                      <a:pt x="17334" y="162088"/>
                    </a:cubicBezTo>
                    <a:cubicBezTo>
                      <a:pt x="16976" y="178765"/>
                      <a:pt x="15422" y="199566"/>
                      <a:pt x="0" y="205783"/>
                    </a:cubicBezTo>
                    <a:cubicBezTo>
                      <a:pt x="359" y="210206"/>
                      <a:pt x="359" y="214629"/>
                      <a:pt x="0" y="219052"/>
                    </a:cubicBezTo>
                    <a:cubicBezTo>
                      <a:pt x="15541" y="213075"/>
                      <a:pt x="17095" y="192035"/>
                      <a:pt x="17454" y="175298"/>
                    </a:cubicBezTo>
                    <a:cubicBezTo>
                      <a:pt x="18111" y="145710"/>
                      <a:pt x="23252" y="116362"/>
                      <a:pt x="32636" y="88268"/>
                    </a:cubicBezTo>
                    <a:cubicBezTo>
                      <a:pt x="38076" y="69738"/>
                      <a:pt x="47341" y="52584"/>
                      <a:pt x="59833" y="37819"/>
                    </a:cubicBezTo>
                    <a:cubicBezTo>
                      <a:pt x="72565" y="23055"/>
                      <a:pt x="91035" y="14448"/>
                      <a:pt x="110521" y="14269"/>
                    </a:cubicBezTo>
                    <a:cubicBezTo>
                      <a:pt x="134430" y="15106"/>
                      <a:pt x="155949" y="31603"/>
                      <a:pt x="179619" y="29631"/>
                    </a:cubicBezTo>
                    <a:cubicBezTo>
                      <a:pt x="197551" y="28136"/>
                      <a:pt x="213451" y="15883"/>
                      <a:pt x="231442" y="13492"/>
                    </a:cubicBezTo>
                    <a:cubicBezTo>
                      <a:pt x="247402" y="11997"/>
                      <a:pt x="263302" y="16480"/>
                      <a:pt x="276093" y="26104"/>
                    </a:cubicBezTo>
                    <a:cubicBezTo>
                      <a:pt x="288705" y="35668"/>
                      <a:pt x="299823" y="47204"/>
                      <a:pt x="308909" y="60175"/>
                    </a:cubicBezTo>
                    <a:cubicBezTo>
                      <a:pt x="341485" y="103152"/>
                      <a:pt x="368024" y="153541"/>
                      <a:pt x="369579" y="207456"/>
                    </a:cubicBezTo>
                    <a:cubicBezTo>
                      <a:pt x="376333" y="212417"/>
                      <a:pt x="386076" y="205962"/>
                      <a:pt x="389423" y="198311"/>
                    </a:cubicBezTo>
                    <a:cubicBezTo>
                      <a:pt x="392771" y="190660"/>
                      <a:pt x="392890" y="181694"/>
                      <a:pt x="397074" y="174402"/>
                    </a:cubicBezTo>
                    <a:cubicBezTo>
                      <a:pt x="401976" y="165973"/>
                      <a:pt x="411420" y="161490"/>
                      <a:pt x="418772" y="155155"/>
                    </a:cubicBezTo>
                    <a:cubicBezTo>
                      <a:pt x="437421" y="139075"/>
                      <a:pt x="442084" y="111998"/>
                      <a:pt x="441366" y="87431"/>
                    </a:cubicBezTo>
                    <a:cubicBezTo>
                      <a:pt x="441366" y="86654"/>
                      <a:pt x="441366" y="85877"/>
                      <a:pt x="441366" y="85160"/>
                    </a:cubicBezTo>
                    <a:cubicBezTo>
                      <a:pt x="440231" y="106439"/>
                      <a:pt x="434552" y="128137"/>
                      <a:pt x="418652" y="1418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E22309F-9D73-467C-A820-FA9BBD08AC46}"/>
                  </a:ext>
                </a:extLst>
              </p:cNvPr>
              <p:cNvSpPr/>
              <p:nvPr/>
            </p:nvSpPr>
            <p:spPr>
              <a:xfrm>
                <a:off x="5481115" y="1419956"/>
                <a:ext cx="85640" cy="156725"/>
              </a:xfrm>
              <a:custGeom>
                <a:avLst/>
                <a:gdLst>
                  <a:gd name="connsiteX0" fmla="*/ 62846 w 85640"/>
                  <a:gd name="connsiteY0" fmla="*/ 90198 h 156725"/>
                  <a:gd name="connsiteX1" fmla="*/ 17717 w 85640"/>
                  <a:gd name="connsiteY1" fmla="*/ 48954 h 156725"/>
                  <a:gd name="connsiteX2" fmla="*/ 323 w 85640"/>
                  <a:gd name="connsiteY2" fmla="*/ 0 h 156725"/>
                  <a:gd name="connsiteX3" fmla="*/ 17717 w 85640"/>
                  <a:gd name="connsiteY3" fmla="*/ 62104 h 156725"/>
                  <a:gd name="connsiteX4" fmla="*/ 62846 w 85640"/>
                  <a:gd name="connsiteY4" fmla="*/ 103408 h 156725"/>
                  <a:gd name="connsiteX5" fmla="*/ 85381 w 85640"/>
                  <a:gd name="connsiteY5" fmla="*/ 156726 h 156725"/>
                  <a:gd name="connsiteX6" fmla="*/ 62846 w 85640"/>
                  <a:gd name="connsiteY6" fmla="*/ 90198 h 15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40" h="156725">
                    <a:moveTo>
                      <a:pt x="62846" y="90198"/>
                    </a:moveTo>
                    <a:cubicBezTo>
                      <a:pt x="49098" y="75075"/>
                      <a:pt x="30329" y="64974"/>
                      <a:pt x="17717" y="48954"/>
                    </a:cubicBezTo>
                    <a:cubicBezTo>
                      <a:pt x="7078" y="34788"/>
                      <a:pt x="1040" y="17693"/>
                      <a:pt x="323" y="0"/>
                    </a:cubicBezTo>
                    <a:cubicBezTo>
                      <a:pt x="-1530" y="22116"/>
                      <a:pt x="4627" y="44172"/>
                      <a:pt x="17717" y="62104"/>
                    </a:cubicBezTo>
                    <a:cubicBezTo>
                      <a:pt x="30329" y="78183"/>
                      <a:pt x="49098" y="88285"/>
                      <a:pt x="62846" y="103408"/>
                    </a:cubicBezTo>
                    <a:cubicBezTo>
                      <a:pt x="76056" y="118172"/>
                      <a:pt x="83946" y="136941"/>
                      <a:pt x="85381" y="156726"/>
                    </a:cubicBezTo>
                    <a:cubicBezTo>
                      <a:pt x="87234" y="132398"/>
                      <a:pt x="79104" y="108369"/>
                      <a:pt x="62846" y="901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EBDA8E2-835D-460F-BB84-DFE34E5576B2}"/>
                  </a:ext>
                </a:extLst>
              </p:cNvPr>
              <p:cNvSpPr/>
              <p:nvPr/>
            </p:nvSpPr>
            <p:spPr>
              <a:xfrm>
                <a:off x="6004900" y="1317864"/>
                <a:ext cx="16955" cy="85057"/>
              </a:xfrm>
              <a:custGeom>
                <a:avLst/>
                <a:gdLst>
                  <a:gd name="connsiteX0" fmla="*/ 14677 w 16955"/>
                  <a:gd name="connsiteY0" fmla="*/ 11835 h 85057"/>
                  <a:gd name="connsiteX1" fmla="*/ 2005 w 16955"/>
                  <a:gd name="connsiteY1" fmla="*/ 55171 h 85057"/>
                  <a:gd name="connsiteX2" fmla="*/ 152 w 16955"/>
                  <a:gd name="connsiteY2" fmla="*/ 85057 h 85057"/>
                  <a:gd name="connsiteX3" fmla="*/ 2005 w 16955"/>
                  <a:gd name="connsiteY3" fmla="*/ 68082 h 85057"/>
                  <a:gd name="connsiteX4" fmla="*/ 14677 w 16955"/>
                  <a:gd name="connsiteY4" fmla="*/ 24746 h 85057"/>
                  <a:gd name="connsiteX5" fmla="*/ 16650 w 16955"/>
                  <a:gd name="connsiteY5" fmla="*/ 0 h 85057"/>
                  <a:gd name="connsiteX6" fmla="*/ 14677 w 16955"/>
                  <a:gd name="connsiteY6" fmla="*/ 11835 h 8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55" h="85057">
                    <a:moveTo>
                      <a:pt x="14677" y="11835"/>
                    </a:moveTo>
                    <a:cubicBezTo>
                      <a:pt x="11150" y="26480"/>
                      <a:pt x="4874" y="40407"/>
                      <a:pt x="2005" y="55171"/>
                    </a:cubicBezTo>
                    <a:cubicBezTo>
                      <a:pt x="331" y="65033"/>
                      <a:pt x="-326" y="75075"/>
                      <a:pt x="152" y="85057"/>
                    </a:cubicBezTo>
                    <a:cubicBezTo>
                      <a:pt x="331" y="79379"/>
                      <a:pt x="989" y="73701"/>
                      <a:pt x="2005" y="68082"/>
                    </a:cubicBezTo>
                    <a:cubicBezTo>
                      <a:pt x="4874" y="53258"/>
                      <a:pt x="11150" y="39391"/>
                      <a:pt x="14677" y="24746"/>
                    </a:cubicBezTo>
                    <a:cubicBezTo>
                      <a:pt x="16709" y="16677"/>
                      <a:pt x="17427" y="8309"/>
                      <a:pt x="16650" y="0"/>
                    </a:cubicBezTo>
                    <a:cubicBezTo>
                      <a:pt x="16291" y="4005"/>
                      <a:pt x="15633" y="7950"/>
                      <a:pt x="14677" y="118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D54D1B6-6689-4399-B053-652FA0D1109F}"/>
              </a:ext>
            </a:extLst>
          </p:cNvPr>
          <p:cNvGrpSpPr/>
          <p:nvPr/>
        </p:nvGrpSpPr>
        <p:grpSpPr>
          <a:xfrm>
            <a:off x="4992683" y="2626938"/>
            <a:ext cx="716459" cy="1482988"/>
            <a:chOff x="338818" y="2280861"/>
            <a:chExt cx="1213356" cy="2511507"/>
          </a:xfrm>
        </p:grpSpPr>
        <p:grpSp>
          <p:nvGrpSpPr>
            <p:cNvPr id="14" name="图形 8">
              <a:extLst>
                <a:ext uri="{FF2B5EF4-FFF2-40B4-BE49-F238E27FC236}">
                  <a16:creationId xmlns:a16="http://schemas.microsoft.com/office/drawing/2014/main" id="{800F50A6-2420-4F05-AE4F-931002508D4F}"/>
                </a:ext>
              </a:extLst>
            </p:cNvPr>
            <p:cNvGrpSpPr/>
            <p:nvPr/>
          </p:nvGrpSpPr>
          <p:grpSpPr>
            <a:xfrm>
              <a:off x="338818" y="3021983"/>
              <a:ext cx="1213356" cy="1770385"/>
              <a:chOff x="338818" y="3021983"/>
              <a:chExt cx="1213356" cy="1770385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A1A7443-3DF5-42EF-A2F4-793B705B17D8}"/>
                  </a:ext>
                </a:extLst>
              </p:cNvPr>
              <p:cNvSpPr/>
              <p:nvPr/>
            </p:nvSpPr>
            <p:spPr>
              <a:xfrm>
                <a:off x="1063633" y="3109049"/>
                <a:ext cx="35196" cy="792457"/>
              </a:xfrm>
              <a:custGeom>
                <a:avLst/>
                <a:gdLst>
                  <a:gd name="connsiteX0" fmla="*/ 0 w 35196"/>
                  <a:gd name="connsiteY0" fmla="*/ 0 h 792457"/>
                  <a:gd name="connsiteX1" fmla="*/ 35197 w 35196"/>
                  <a:gd name="connsiteY1" fmla="*/ 0 h 792457"/>
                  <a:gd name="connsiteX2" fmla="*/ 35197 w 35196"/>
                  <a:gd name="connsiteY2" fmla="*/ 792457 h 792457"/>
                  <a:gd name="connsiteX3" fmla="*/ 0 w 35196"/>
                  <a:gd name="connsiteY3" fmla="*/ 792457 h 79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96" h="792457">
                    <a:moveTo>
                      <a:pt x="0" y="0"/>
                    </a:moveTo>
                    <a:lnTo>
                      <a:pt x="35197" y="0"/>
                    </a:lnTo>
                    <a:lnTo>
                      <a:pt x="35197" y="792457"/>
                    </a:lnTo>
                    <a:lnTo>
                      <a:pt x="0" y="792457"/>
                    </a:lnTo>
                    <a:close/>
                  </a:path>
                </a:pathLst>
              </a:custGeom>
              <a:solidFill>
                <a:srgbClr val="535461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B21BB6-2CEC-4BD8-8D23-E48C9A33E6A1}"/>
                  </a:ext>
                </a:extLst>
              </p:cNvPr>
              <p:cNvSpPr/>
              <p:nvPr/>
            </p:nvSpPr>
            <p:spPr>
              <a:xfrm>
                <a:off x="842491" y="3845315"/>
                <a:ext cx="477624" cy="947053"/>
              </a:xfrm>
              <a:custGeom>
                <a:avLst/>
                <a:gdLst>
                  <a:gd name="connsiteX0" fmla="*/ 477510 w 477624"/>
                  <a:gd name="connsiteY0" fmla="*/ 53777 h 947053"/>
                  <a:gd name="connsiteX1" fmla="*/ 475320 w 477624"/>
                  <a:gd name="connsiteY1" fmla="*/ 89479 h 947053"/>
                  <a:gd name="connsiteX2" fmla="*/ 472177 w 477624"/>
                  <a:gd name="connsiteY2" fmla="*/ 140001 h 947053"/>
                  <a:gd name="connsiteX3" fmla="*/ 470886 w 477624"/>
                  <a:gd name="connsiteY3" fmla="*/ 160995 h 947053"/>
                  <a:gd name="connsiteX4" fmla="*/ 467798 w 477624"/>
                  <a:gd name="connsiteY4" fmla="*/ 211517 h 947053"/>
                  <a:gd name="connsiteX5" fmla="*/ 466451 w 477624"/>
                  <a:gd name="connsiteY5" fmla="*/ 232511 h 947053"/>
                  <a:gd name="connsiteX6" fmla="*/ 463307 w 477624"/>
                  <a:gd name="connsiteY6" fmla="*/ 283033 h 947053"/>
                  <a:gd name="connsiteX7" fmla="*/ 427830 w 477624"/>
                  <a:gd name="connsiteY7" fmla="*/ 856002 h 947053"/>
                  <a:gd name="connsiteX8" fmla="*/ 330941 w 477624"/>
                  <a:gd name="connsiteY8" fmla="*/ 947053 h 947053"/>
                  <a:gd name="connsiteX9" fmla="*/ 146482 w 477624"/>
                  <a:gd name="connsiteY9" fmla="*/ 947053 h 947053"/>
                  <a:gd name="connsiteX10" fmla="*/ 49649 w 477624"/>
                  <a:gd name="connsiteY10" fmla="*/ 856002 h 947053"/>
                  <a:gd name="connsiteX11" fmla="*/ 14340 w 477624"/>
                  <a:gd name="connsiteY11" fmla="*/ 282640 h 947053"/>
                  <a:gd name="connsiteX12" fmla="*/ 11196 w 477624"/>
                  <a:gd name="connsiteY12" fmla="*/ 232118 h 947053"/>
                  <a:gd name="connsiteX13" fmla="*/ 9905 w 477624"/>
                  <a:gd name="connsiteY13" fmla="*/ 211124 h 947053"/>
                  <a:gd name="connsiteX14" fmla="*/ 6762 w 477624"/>
                  <a:gd name="connsiteY14" fmla="*/ 160602 h 947053"/>
                  <a:gd name="connsiteX15" fmla="*/ 5471 w 477624"/>
                  <a:gd name="connsiteY15" fmla="*/ 139608 h 947053"/>
                  <a:gd name="connsiteX16" fmla="*/ 2327 w 477624"/>
                  <a:gd name="connsiteY16" fmla="*/ 89086 h 947053"/>
                  <a:gd name="connsiteX17" fmla="*/ 82 w 477624"/>
                  <a:gd name="connsiteY17" fmla="*/ 53384 h 947053"/>
                  <a:gd name="connsiteX18" fmla="*/ 47684 w 477624"/>
                  <a:gd name="connsiteY18" fmla="*/ 56 h 947053"/>
                  <a:gd name="connsiteX19" fmla="*/ 50603 w 477624"/>
                  <a:gd name="connsiteY19" fmla="*/ 0 h 947053"/>
                  <a:gd name="connsiteX20" fmla="*/ 427886 w 477624"/>
                  <a:gd name="connsiteY20" fmla="*/ 0 h 947053"/>
                  <a:gd name="connsiteX21" fmla="*/ 477622 w 477624"/>
                  <a:gd name="connsiteY21" fmla="*/ 50634 h 947053"/>
                  <a:gd name="connsiteX22" fmla="*/ 477510 w 477624"/>
                  <a:gd name="connsiteY22" fmla="*/ 53777 h 9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7624" h="947053">
                    <a:moveTo>
                      <a:pt x="477510" y="53777"/>
                    </a:moveTo>
                    <a:lnTo>
                      <a:pt x="475320" y="89479"/>
                    </a:lnTo>
                    <a:lnTo>
                      <a:pt x="472177" y="140001"/>
                    </a:lnTo>
                    <a:lnTo>
                      <a:pt x="470886" y="160995"/>
                    </a:lnTo>
                    <a:lnTo>
                      <a:pt x="467798" y="211517"/>
                    </a:lnTo>
                    <a:lnTo>
                      <a:pt x="466451" y="232511"/>
                    </a:lnTo>
                    <a:lnTo>
                      <a:pt x="463307" y="283033"/>
                    </a:lnTo>
                    <a:lnTo>
                      <a:pt x="427830" y="856002"/>
                    </a:lnTo>
                    <a:cubicBezTo>
                      <a:pt x="424630" y="907141"/>
                      <a:pt x="382192" y="947053"/>
                      <a:pt x="330941" y="947053"/>
                    </a:cubicBezTo>
                    <a:lnTo>
                      <a:pt x="146482" y="947053"/>
                    </a:lnTo>
                    <a:cubicBezTo>
                      <a:pt x="95231" y="947053"/>
                      <a:pt x="52849" y="907141"/>
                      <a:pt x="49649" y="856002"/>
                    </a:cubicBezTo>
                    <a:lnTo>
                      <a:pt x="14340" y="282640"/>
                    </a:lnTo>
                    <a:lnTo>
                      <a:pt x="11196" y="232118"/>
                    </a:lnTo>
                    <a:lnTo>
                      <a:pt x="9905" y="211124"/>
                    </a:lnTo>
                    <a:lnTo>
                      <a:pt x="6762" y="160602"/>
                    </a:lnTo>
                    <a:lnTo>
                      <a:pt x="5471" y="139608"/>
                    </a:lnTo>
                    <a:lnTo>
                      <a:pt x="2327" y="89086"/>
                    </a:lnTo>
                    <a:lnTo>
                      <a:pt x="82" y="53384"/>
                    </a:lnTo>
                    <a:cubicBezTo>
                      <a:pt x="-1490" y="25541"/>
                      <a:pt x="19785" y="1684"/>
                      <a:pt x="47684" y="56"/>
                    </a:cubicBezTo>
                    <a:cubicBezTo>
                      <a:pt x="48638" y="0"/>
                      <a:pt x="49649" y="0"/>
                      <a:pt x="50603" y="0"/>
                    </a:cubicBezTo>
                    <a:lnTo>
                      <a:pt x="427886" y="0"/>
                    </a:lnTo>
                    <a:cubicBezTo>
                      <a:pt x="455617" y="225"/>
                      <a:pt x="477903" y="22903"/>
                      <a:pt x="477622" y="50634"/>
                    </a:cubicBezTo>
                    <a:cubicBezTo>
                      <a:pt x="477622" y="51700"/>
                      <a:pt x="477566" y="52767"/>
                      <a:pt x="477510" y="53777"/>
                    </a:cubicBezTo>
                    <a:close/>
                  </a:path>
                </a:pathLst>
              </a:custGeom>
              <a:solidFill>
                <a:srgbClr val="3F3D5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BD13727-69D2-477A-897D-7333DE7EC0F6}"/>
                  </a:ext>
                </a:extLst>
              </p:cNvPr>
              <p:cNvSpPr/>
              <p:nvPr/>
            </p:nvSpPr>
            <p:spPr>
              <a:xfrm>
                <a:off x="844594" y="3934794"/>
                <a:ext cx="473217" cy="50353"/>
              </a:xfrm>
              <a:custGeom>
                <a:avLst/>
                <a:gdLst>
                  <a:gd name="connsiteX0" fmla="*/ 473218 w 473217"/>
                  <a:gd name="connsiteY0" fmla="*/ 0 h 50353"/>
                  <a:gd name="connsiteX1" fmla="*/ 470074 w 473217"/>
                  <a:gd name="connsiteY1" fmla="*/ 50353 h 50353"/>
                  <a:gd name="connsiteX2" fmla="*/ 3144 w 473217"/>
                  <a:gd name="connsiteY2" fmla="*/ 50353 h 50353"/>
                  <a:gd name="connsiteX3" fmla="*/ 0 w 473217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217" h="50353">
                    <a:moveTo>
                      <a:pt x="473218" y="0"/>
                    </a:moveTo>
                    <a:lnTo>
                      <a:pt x="470074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1B82598-D3FD-4A04-8269-8FF16A4A448D}"/>
                  </a:ext>
                </a:extLst>
              </p:cNvPr>
              <p:cNvSpPr/>
              <p:nvPr/>
            </p:nvSpPr>
            <p:spPr>
              <a:xfrm>
                <a:off x="849029" y="4006142"/>
                <a:ext cx="464348" cy="50409"/>
              </a:xfrm>
              <a:custGeom>
                <a:avLst/>
                <a:gdLst>
                  <a:gd name="connsiteX0" fmla="*/ 464348 w 464348"/>
                  <a:gd name="connsiteY0" fmla="*/ 0 h 50409"/>
                  <a:gd name="connsiteX1" fmla="*/ 461261 w 464348"/>
                  <a:gd name="connsiteY1" fmla="*/ 50409 h 50409"/>
                  <a:gd name="connsiteX2" fmla="*/ 3144 w 464348"/>
                  <a:gd name="connsiteY2" fmla="*/ 50409 h 50409"/>
                  <a:gd name="connsiteX3" fmla="*/ 0 w 464348"/>
                  <a:gd name="connsiteY3" fmla="*/ 0 h 5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348" h="50409">
                    <a:moveTo>
                      <a:pt x="464348" y="0"/>
                    </a:moveTo>
                    <a:lnTo>
                      <a:pt x="461261" y="50409"/>
                    </a:lnTo>
                    <a:lnTo>
                      <a:pt x="3144" y="504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C4B554-F7C5-4ED3-B65A-DF35DE86D8F0}"/>
                  </a:ext>
                </a:extLst>
              </p:cNvPr>
              <p:cNvSpPr/>
              <p:nvPr/>
            </p:nvSpPr>
            <p:spPr>
              <a:xfrm>
                <a:off x="853463" y="4077601"/>
                <a:ext cx="455479" cy="50353"/>
              </a:xfrm>
              <a:custGeom>
                <a:avLst/>
                <a:gdLst>
                  <a:gd name="connsiteX0" fmla="*/ 455479 w 455479"/>
                  <a:gd name="connsiteY0" fmla="*/ 0 h 50353"/>
                  <a:gd name="connsiteX1" fmla="*/ 452392 w 455479"/>
                  <a:gd name="connsiteY1" fmla="*/ 50353 h 50353"/>
                  <a:gd name="connsiteX2" fmla="*/ 3144 w 455479"/>
                  <a:gd name="connsiteY2" fmla="*/ 50353 h 50353"/>
                  <a:gd name="connsiteX3" fmla="*/ 0 w 455479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479" h="50353">
                    <a:moveTo>
                      <a:pt x="455479" y="0"/>
                    </a:moveTo>
                    <a:lnTo>
                      <a:pt x="452392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729CBFA-DB32-4DA2-A1F3-3115200C7BE1}"/>
                  </a:ext>
                </a:extLst>
              </p:cNvPr>
              <p:cNvSpPr/>
              <p:nvPr/>
            </p:nvSpPr>
            <p:spPr>
              <a:xfrm>
                <a:off x="338987" y="3249330"/>
                <a:ext cx="742384" cy="536987"/>
              </a:xfrm>
              <a:custGeom>
                <a:avLst/>
                <a:gdLst>
                  <a:gd name="connsiteX0" fmla="*/ 451886 w 742384"/>
                  <a:gd name="connsiteY0" fmla="*/ 156729 h 536987"/>
                  <a:gd name="connsiteX1" fmla="*/ 742385 w 742384"/>
                  <a:gd name="connsiteY1" fmla="*/ 536987 h 536987"/>
                  <a:gd name="connsiteX2" fmla="*/ 290386 w 742384"/>
                  <a:gd name="connsiteY2" fmla="*/ 380202 h 536987"/>
                  <a:gd name="connsiteX3" fmla="*/ 0 w 742384"/>
                  <a:gd name="connsiteY3" fmla="*/ 0 h 536987"/>
                  <a:gd name="connsiteX4" fmla="*/ 451886 w 742384"/>
                  <a:gd name="connsiteY4" fmla="*/ 156729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384" h="536987">
                    <a:moveTo>
                      <a:pt x="451886" y="156729"/>
                    </a:moveTo>
                    <a:cubicBezTo>
                      <a:pt x="656835" y="305037"/>
                      <a:pt x="742385" y="536987"/>
                      <a:pt x="742385" y="536987"/>
                    </a:cubicBezTo>
                    <a:cubicBezTo>
                      <a:pt x="742385" y="536987"/>
                      <a:pt x="495391" y="528511"/>
                      <a:pt x="290386" y="380202"/>
                    </a:cubicBezTo>
                    <a:cubicBezTo>
                      <a:pt x="85381" y="231894"/>
                      <a:pt x="0" y="0"/>
                      <a:pt x="0" y="0"/>
                    </a:cubicBezTo>
                    <a:cubicBezTo>
                      <a:pt x="0" y="0"/>
                      <a:pt x="246882" y="8420"/>
                      <a:pt x="451886" y="156729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237891-4F19-460C-875C-7D88DDBF6C3F}"/>
                  </a:ext>
                </a:extLst>
              </p:cNvPr>
              <p:cNvSpPr/>
              <p:nvPr/>
            </p:nvSpPr>
            <p:spPr>
              <a:xfrm>
                <a:off x="338818" y="3249330"/>
                <a:ext cx="742553" cy="536987"/>
              </a:xfrm>
              <a:custGeom>
                <a:avLst/>
                <a:gdLst>
                  <a:gd name="connsiteX0" fmla="*/ 0 w 742553"/>
                  <a:gd name="connsiteY0" fmla="*/ 0 h 536987"/>
                  <a:gd name="connsiteX1" fmla="*/ 338662 w 742553"/>
                  <a:gd name="connsiteY1" fmla="*/ 260129 h 536987"/>
                  <a:gd name="connsiteX2" fmla="*/ 742553 w 742553"/>
                  <a:gd name="connsiteY2" fmla="*/ 536987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553" h="536987">
                    <a:moveTo>
                      <a:pt x="0" y="0"/>
                    </a:moveTo>
                    <a:cubicBezTo>
                      <a:pt x="0" y="0"/>
                      <a:pt x="256424" y="142302"/>
                      <a:pt x="338662" y="260129"/>
                    </a:cubicBezTo>
                    <a:cubicBezTo>
                      <a:pt x="420900" y="377957"/>
                      <a:pt x="742553" y="536987"/>
                      <a:pt x="742553" y="536987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DDB2B91-F12E-42C6-BD2C-954CF41E7480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245983 w 404171"/>
                  <a:gd name="connsiteY0" fmla="*/ 85325 h 292238"/>
                  <a:gd name="connsiteX1" fmla="*/ 404172 w 404171"/>
                  <a:gd name="connsiteY1" fmla="*/ 292239 h 292238"/>
                  <a:gd name="connsiteX2" fmla="*/ 158132 w 404171"/>
                  <a:gd name="connsiteY2" fmla="*/ 206970 h 292238"/>
                  <a:gd name="connsiteX3" fmla="*/ 0 w 404171"/>
                  <a:gd name="connsiteY3" fmla="*/ 0 h 292238"/>
                  <a:gd name="connsiteX4" fmla="*/ 245983 w 404171"/>
                  <a:gd name="connsiteY4" fmla="*/ 85325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171" h="292238">
                    <a:moveTo>
                      <a:pt x="245983" y="85325"/>
                    </a:moveTo>
                    <a:cubicBezTo>
                      <a:pt x="357524" y="165991"/>
                      <a:pt x="404172" y="292239"/>
                      <a:pt x="404172" y="292239"/>
                    </a:cubicBezTo>
                    <a:cubicBezTo>
                      <a:pt x="404172" y="292239"/>
                      <a:pt x="269728" y="287636"/>
                      <a:pt x="158132" y="206970"/>
                    </a:cubicBezTo>
                    <a:cubicBezTo>
                      <a:pt x="46536" y="126304"/>
                      <a:pt x="0" y="0"/>
                      <a:pt x="0" y="0"/>
                    </a:cubicBezTo>
                    <a:cubicBezTo>
                      <a:pt x="0" y="0"/>
                      <a:pt x="134387" y="4603"/>
                      <a:pt x="245983" y="8532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011DB76-D3ED-4FC1-AA6D-4BC635DD44DA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0 w 404171"/>
                  <a:gd name="connsiteY0" fmla="*/ 0 h 292238"/>
                  <a:gd name="connsiteX1" fmla="*/ 184291 w 404171"/>
                  <a:gd name="connsiteY1" fmla="*/ 141572 h 292238"/>
                  <a:gd name="connsiteX2" fmla="*/ 404172 w 404171"/>
                  <a:gd name="connsiteY2" fmla="*/ 292239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171" h="292238">
                    <a:moveTo>
                      <a:pt x="0" y="0"/>
                    </a:moveTo>
                    <a:cubicBezTo>
                      <a:pt x="0" y="0"/>
                      <a:pt x="139551" y="77466"/>
                      <a:pt x="184291" y="141572"/>
                    </a:cubicBezTo>
                    <a:cubicBezTo>
                      <a:pt x="229031" y="205679"/>
                      <a:pt x="404172" y="292239"/>
                      <a:pt x="404172" y="292239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010414B-06A1-4237-9E17-707E74FA9918}"/>
                  </a:ext>
                </a:extLst>
              </p:cNvPr>
              <p:cNvSpPr/>
              <p:nvPr/>
            </p:nvSpPr>
            <p:spPr>
              <a:xfrm>
                <a:off x="1088051" y="3122577"/>
                <a:ext cx="464011" cy="510154"/>
              </a:xfrm>
              <a:custGeom>
                <a:avLst/>
                <a:gdLst>
                  <a:gd name="connsiteX0" fmla="*/ 155269 w 464011"/>
                  <a:gd name="connsiteY0" fmla="*/ 185245 h 510154"/>
                  <a:gd name="connsiteX1" fmla="*/ 0 w 464011"/>
                  <a:gd name="connsiteY1" fmla="*/ 510155 h 510154"/>
                  <a:gd name="connsiteX2" fmla="*/ 308742 w 464011"/>
                  <a:gd name="connsiteY2" fmla="*/ 324909 h 510154"/>
                  <a:gd name="connsiteX3" fmla="*/ 464012 w 464011"/>
                  <a:gd name="connsiteY3" fmla="*/ 0 h 510154"/>
                  <a:gd name="connsiteX4" fmla="*/ 155269 w 464011"/>
                  <a:gd name="connsiteY4" fmla="*/ 185245 h 51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011" h="510154">
                    <a:moveTo>
                      <a:pt x="155269" y="185245"/>
                    </a:moveTo>
                    <a:cubicBezTo>
                      <a:pt x="27113" y="326088"/>
                      <a:pt x="0" y="510155"/>
                      <a:pt x="0" y="510155"/>
                    </a:cubicBezTo>
                    <a:cubicBezTo>
                      <a:pt x="0" y="510155"/>
                      <a:pt x="180698" y="465808"/>
                      <a:pt x="308742" y="324909"/>
                    </a:cubicBezTo>
                    <a:cubicBezTo>
                      <a:pt x="436786" y="184010"/>
                      <a:pt x="464012" y="0"/>
                      <a:pt x="464012" y="0"/>
                    </a:cubicBezTo>
                    <a:cubicBezTo>
                      <a:pt x="464012" y="0"/>
                      <a:pt x="283425" y="44403"/>
                      <a:pt x="155269" y="18524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3E2D46F-E77C-44BB-8695-5B331EBDA29F}"/>
                  </a:ext>
                </a:extLst>
              </p:cNvPr>
              <p:cNvSpPr/>
              <p:nvPr/>
            </p:nvSpPr>
            <p:spPr>
              <a:xfrm>
                <a:off x="1088051" y="3122633"/>
                <a:ext cx="464123" cy="510098"/>
              </a:xfrm>
              <a:custGeom>
                <a:avLst/>
                <a:gdLst>
                  <a:gd name="connsiteX0" fmla="*/ 464124 w 464123"/>
                  <a:gd name="connsiteY0" fmla="*/ 0 h 510098"/>
                  <a:gd name="connsiteX1" fmla="*/ 254740 w 464123"/>
                  <a:gd name="connsiteY1" fmla="*/ 243850 h 510098"/>
                  <a:gd name="connsiteX2" fmla="*/ 0 w 464123"/>
                  <a:gd name="connsiteY2" fmla="*/ 510098 h 5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123" h="510098">
                    <a:moveTo>
                      <a:pt x="464124" y="0"/>
                    </a:moveTo>
                    <a:cubicBezTo>
                      <a:pt x="464124" y="0"/>
                      <a:pt x="297178" y="144379"/>
                      <a:pt x="254740" y="243850"/>
                    </a:cubicBezTo>
                    <a:cubicBezTo>
                      <a:pt x="212302" y="343321"/>
                      <a:pt x="0" y="510098"/>
                      <a:pt x="0" y="510098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2" name="图形 160">
              <a:extLst>
                <a:ext uri="{FF2B5EF4-FFF2-40B4-BE49-F238E27FC236}">
                  <a16:creationId xmlns:a16="http://schemas.microsoft.com/office/drawing/2014/main" id="{4214CB16-E94D-4E6B-B65F-60901E45BE1C}"/>
                </a:ext>
              </a:extLst>
            </p:cNvPr>
            <p:cNvSpPr/>
            <p:nvPr/>
          </p:nvSpPr>
          <p:spPr>
            <a:xfrm>
              <a:off x="605170" y="2280861"/>
              <a:ext cx="943544" cy="907334"/>
            </a:xfrm>
            <a:custGeom>
              <a:avLst/>
              <a:gdLst>
                <a:gd name="connsiteX0" fmla="*/ 2176558 w 2978372"/>
                <a:gd name="connsiteY0" fmla="*/ 0 h 2864072"/>
                <a:gd name="connsiteX1" fmla="*/ 2169414 w 2978372"/>
                <a:gd name="connsiteY1" fmla="*/ 0 h 2864072"/>
                <a:gd name="connsiteX2" fmla="*/ 1489234 w 2978372"/>
                <a:gd name="connsiteY2" fmla="*/ 372332 h 2864072"/>
                <a:gd name="connsiteX3" fmla="*/ 809054 w 2978372"/>
                <a:gd name="connsiteY3" fmla="*/ 0 h 2864072"/>
                <a:gd name="connsiteX4" fmla="*/ 801910 w 2978372"/>
                <a:gd name="connsiteY4" fmla="*/ 0 h 2864072"/>
                <a:gd name="connsiteX5" fmla="*/ 0 w 2978372"/>
                <a:gd name="connsiteY5" fmla="*/ 809149 h 2864072"/>
                <a:gd name="connsiteX6" fmla="*/ 342233 w 2978372"/>
                <a:gd name="connsiteY6" fmla="*/ 1759172 h 2864072"/>
                <a:gd name="connsiteX7" fmla="*/ 1489234 w 2978372"/>
                <a:gd name="connsiteY7" fmla="*/ 2864072 h 2864072"/>
                <a:gd name="connsiteX8" fmla="*/ 2636139 w 2978372"/>
                <a:gd name="connsiteY8" fmla="*/ 1759172 h 2864072"/>
                <a:gd name="connsiteX9" fmla="*/ 2978372 w 2978372"/>
                <a:gd name="connsiteY9" fmla="*/ 809149 h 2864072"/>
                <a:gd name="connsiteX10" fmla="*/ 2176558 w 2978372"/>
                <a:gd name="connsiteY10" fmla="*/ 0 h 2864072"/>
                <a:gd name="connsiteX11" fmla="*/ 2074355 w 2978372"/>
                <a:gd name="connsiteY11" fmla="*/ 1804511 h 2864072"/>
                <a:gd name="connsiteX12" fmla="*/ 1925098 w 2978372"/>
                <a:gd name="connsiteY12" fmla="*/ 1701451 h 2864072"/>
                <a:gd name="connsiteX13" fmla="*/ 1755172 w 2978372"/>
                <a:gd name="connsiteY13" fmla="*/ 1701451 h 2864072"/>
                <a:gd name="connsiteX14" fmla="*/ 1704594 w 2978372"/>
                <a:gd name="connsiteY14" fmla="*/ 1664875 h 2864072"/>
                <a:gd name="connsiteX15" fmla="*/ 1652397 w 2978372"/>
                <a:gd name="connsiteY15" fmla="*/ 1507617 h 2864072"/>
                <a:gd name="connsiteX16" fmla="*/ 1487234 w 2978372"/>
                <a:gd name="connsiteY16" fmla="*/ 2084737 h 2864072"/>
                <a:gd name="connsiteX17" fmla="*/ 1435989 w 2978372"/>
                <a:gd name="connsiteY17" fmla="*/ 2123313 h 2864072"/>
                <a:gd name="connsiteX18" fmla="*/ 1432655 w 2978372"/>
                <a:gd name="connsiteY18" fmla="*/ 2123313 h 2864072"/>
                <a:gd name="connsiteX19" fmla="*/ 1383125 w 2978372"/>
                <a:gd name="connsiteY19" fmla="*/ 2079117 h 2864072"/>
                <a:gd name="connsiteX20" fmla="*/ 1212914 w 2978372"/>
                <a:gd name="connsiteY20" fmla="*/ 1055370 h 2864072"/>
                <a:gd name="connsiteX21" fmla="*/ 1088517 w 2978372"/>
                <a:gd name="connsiteY21" fmla="*/ 1661160 h 2864072"/>
                <a:gd name="connsiteX22" fmla="*/ 1036987 w 2978372"/>
                <a:gd name="connsiteY22" fmla="*/ 1701451 h 2864072"/>
                <a:gd name="connsiteX23" fmla="*/ 797624 w 2978372"/>
                <a:gd name="connsiteY23" fmla="*/ 1701451 h 2864072"/>
                <a:gd name="connsiteX24" fmla="*/ 742188 w 2978372"/>
                <a:gd name="connsiteY24" fmla="*/ 1650492 h 2864072"/>
                <a:gd name="connsiteX25" fmla="*/ 793147 w 2978372"/>
                <a:gd name="connsiteY25" fmla="*/ 1595057 h 2864072"/>
                <a:gd name="connsiteX26" fmla="*/ 797624 w 2978372"/>
                <a:gd name="connsiteY26" fmla="*/ 1595057 h 2864072"/>
                <a:gd name="connsiteX27" fmla="*/ 995077 w 2978372"/>
                <a:gd name="connsiteY27" fmla="*/ 1595057 h 2864072"/>
                <a:gd name="connsiteX28" fmla="*/ 1171289 w 2978372"/>
                <a:gd name="connsiteY28" fmla="*/ 780574 h 2864072"/>
                <a:gd name="connsiteX29" fmla="*/ 1235774 w 2978372"/>
                <a:gd name="connsiteY29" fmla="*/ 741140 h 2864072"/>
                <a:gd name="connsiteX30" fmla="*/ 1276064 w 2978372"/>
                <a:gd name="connsiteY30" fmla="*/ 784955 h 2864072"/>
                <a:gd name="connsiteX31" fmla="*/ 1449896 w 2978372"/>
                <a:gd name="connsiteY31" fmla="*/ 1829276 h 2864072"/>
                <a:gd name="connsiteX32" fmla="*/ 1597914 w 2978372"/>
                <a:gd name="connsiteY32" fmla="*/ 1312926 h 2864072"/>
                <a:gd name="connsiteX33" fmla="*/ 1647730 w 2978372"/>
                <a:gd name="connsiteY33" fmla="*/ 1274826 h 2864072"/>
                <a:gd name="connsiteX34" fmla="*/ 1648778 w 2978372"/>
                <a:gd name="connsiteY34" fmla="*/ 1274826 h 2864072"/>
                <a:gd name="connsiteX35" fmla="*/ 1699260 w 2978372"/>
                <a:gd name="connsiteY35" fmla="*/ 1311402 h 2864072"/>
                <a:gd name="connsiteX36" fmla="*/ 1793653 w 2978372"/>
                <a:gd name="connsiteY36" fmla="*/ 1595342 h 2864072"/>
                <a:gd name="connsiteX37" fmla="*/ 1923002 w 2978372"/>
                <a:gd name="connsiteY37" fmla="*/ 1595342 h 2864072"/>
                <a:gd name="connsiteX38" fmla="*/ 2124551 w 2978372"/>
                <a:gd name="connsiteY38" fmla="*/ 1493615 h 2864072"/>
                <a:gd name="connsiteX39" fmla="*/ 2226278 w 2978372"/>
                <a:gd name="connsiteY39" fmla="*/ 1695164 h 2864072"/>
                <a:gd name="connsiteX40" fmla="*/ 2074640 w 2978372"/>
                <a:gd name="connsiteY40" fmla="*/ 1804892 h 2864072"/>
                <a:gd name="connsiteX41" fmla="*/ 2074355 w 2978372"/>
                <a:gd name="connsiteY41" fmla="*/ 1804511 h 28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78372" h="2864072">
                  <a:moveTo>
                    <a:pt x="2176558" y="0"/>
                  </a:moveTo>
                  <a:lnTo>
                    <a:pt x="2169414" y="0"/>
                  </a:lnTo>
                  <a:cubicBezTo>
                    <a:pt x="1885188" y="0"/>
                    <a:pt x="1633823" y="150400"/>
                    <a:pt x="1489234" y="372332"/>
                  </a:cubicBezTo>
                  <a:cubicBezTo>
                    <a:pt x="1344644" y="150400"/>
                    <a:pt x="1093280" y="0"/>
                    <a:pt x="809054" y="0"/>
                  </a:cubicBezTo>
                  <a:lnTo>
                    <a:pt x="801910" y="0"/>
                  </a:lnTo>
                  <a:cubicBezTo>
                    <a:pt x="357950" y="4191"/>
                    <a:pt x="286" y="365189"/>
                    <a:pt x="0" y="809149"/>
                  </a:cubicBezTo>
                  <a:cubicBezTo>
                    <a:pt x="0" y="1074039"/>
                    <a:pt x="116015" y="1449896"/>
                    <a:pt x="342233" y="1759172"/>
                  </a:cubicBezTo>
                  <a:cubicBezTo>
                    <a:pt x="773240" y="2348484"/>
                    <a:pt x="1489234" y="2864072"/>
                    <a:pt x="1489234" y="2864072"/>
                  </a:cubicBezTo>
                  <a:cubicBezTo>
                    <a:pt x="1489234" y="2864072"/>
                    <a:pt x="2205228" y="2348579"/>
                    <a:pt x="2636139" y="1759172"/>
                  </a:cubicBezTo>
                  <a:cubicBezTo>
                    <a:pt x="2862453" y="1449896"/>
                    <a:pt x="2978372" y="1074039"/>
                    <a:pt x="2978372" y="809149"/>
                  </a:cubicBezTo>
                  <a:cubicBezTo>
                    <a:pt x="2978087" y="365189"/>
                    <a:pt x="2620423" y="4286"/>
                    <a:pt x="2176558" y="0"/>
                  </a:cubicBezTo>
                  <a:close/>
                  <a:moveTo>
                    <a:pt x="2074355" y="1804511"/>
                  </a:moveTo>
                  <a:cubicBezTo>
                    <a:pt x="2008061" y="1804226"/>
                    <a:pt x="1948815" y="1763363"/>
                    <a:pt x="1925098" y="1701451"/>
                  </a:cubicBezTo>
                  <a:lnTo>
                    <a:pt x="1755172" y="1701451"/>
                  </a:lnTo>
                  <a:cubicBezTo>
                    <a:pt x="1732217" y="1701356"/>
                    <a:pt x="1711928" y="1686592"/>
                    <a:pt x="1704594" y="1664875"/>
                  </a:cubicBezTo>
                  <a:lnTo>
                    <a:pt x="1652397" y="1507617"/>
                  </a:lnTo>
                  <a:lnTo>
                    <a:pt x="1487234" y="2084737"/>
                  </a:lnTo>
                  <a:cubicBezTo>
                    <a:pt x="1480661" y="2107597"/>
                    <a:pt x="1459706" y="2123313"/>
                    <a:pt x="1435989" y="2123313"/>
                  </a:cubicBezTo>
                  <a:lnTo>
                    <a:pt x="1432655" y="2123313"/>
                  </a:lnTo>
                  <a:cubicBezTo>
                    <a:pt x="1407795" y="2122075"/>
                    <a:pt x="1387126" y="2103692"/>
                    <a:pt x="1383125" y="2079117"/>
                  </a:cubicBezTo>
                  <a:lnTo>
                    <a:pt x="1212914" y="1055370"/>
                  </a:lnTo>
                  <a:lnTo>
                    <a:pt x="1088517" y="1661160"/>
                  </a:lnTo>
                  <a:cubicBezTo>
                    <a:pt x="1082612" y="1684877"/>
                    <a:pt x="1061371" y="1701451"/>
                    <a:pt x="1036987" y="1701451"/>
                  </a:cubicBezTo>
                  <a:lnTo>
                    <a:pt x="797624" y="1701451"/>
                  </a:lnTo>
                  <a:cubicBezTo>
                    <a:pt x="768287" y="1702689"/>
                    <a:pt x="743426" y="1679924"/>
                    <a:pt x="742188" y="1650492"/>
                  </a:cubicBezTo>
                  <a:cubicBezTo>
                    <a:pt x="740950" y="1621155"/>
                    <a:pt x="763715" y="1596295"/>
                    <a:pt x="793147" y="1595057"/>
                  </a:cubicBezTo>
                  <a:cubicBezTo>
                    <a:pt x="794671" y="1594961"/>
                    <a:pt x="796195" y="1594961"/>
                    <a:pt x="797624" y="1595057"/>
                  </a:cubicBezTo>
                  <a:lnTo>
                    <a:pt x="995077" y="1595057"/>
                  </a:lnTo>
                  <a:lnTo>
                    <a:pt x="1171289" y="780574"/>
                  </a:lnTo>
                  <a:cubicBezTo>
                    <a:pt x="1178147" y="751904"/>
                    <a:pt x="1207008" y="734187"/>
                    <a:pt x="1235774" y="741140"/>
                  </a:cubicBezTo>
                  <a:cubicBezTo>
                    <a:pt x="1256919" y="746188"/>
                    <a:pt x="1272826" y="763524"/>
                    <a:pt x="1276064" y="784955"/>
                  </a:cubicBezTo>
                  <a:lnTo>
                    <a:pt x="1449896" y="1829276"/>
                  </a:lnTo>
                  <a:lnTo>
                    <a:pt x="1597914" y="1312926"/>
                  </a:lnTo>
                  <a:cubicBezTo>
                    <a:pt x="1604201" y="1290638"/>
                    <a:pt x="1624489" y="1275112"/>
                    <a:pt x="1647730" y="1274826"/>
                  </a:cubicBezTo>
                  <a:lnTo>
                    <a:pt x="1648778" y="1274826"/>
                  </a:lnTo>
                  <a:cubicBezTo>
                    <a:pt x="1671733" y="1274826"/>
                    <a:pt x="1692116" y="1289590"/>
                    <a:pt x="1699260" y="1311402"/>
                  </a:cubicBezTo>
                  <a:lnTo>
                    <a:pt x="1793653" y="1595342"/>
                  </a:lnTo>
                  <a:lnTo>
                    <a:pt x="1923002" y="1595342"/>
                  </a:lnTo>
                  <a:cubicBezTo>
                    <a:pt x="1950530" y="1511618"/>
                    <a:pt x="2040827" y="1466088"/>
                    <a:pt x="2124551" y="1493615"/>
                  </a:cubicBezTo>
                  <a:cubicBezTo>
                    <a:pt x="2208276" y="1521143"/>
                    <a:pt x="2253806" y="1611439"/>
                    <a:pt x="2226278" y="1695164"/>
                  </a:cubicBezTo>
                  <a:cubicBezTo>
                    <a:pt x="2204752" y="1760601"/>
                    <a:pt x="2143601" y="1804892"/>
                    <a:pt x="2074640" y="1804892"/>
                  </a:cubicBezTo>
                  <a:lnTo>
                    <a:pt x="2074355" y="1804511"/>
                  </a:lnTo>
                  <a:close/>
                </a:path>
              </a:pathLst>
            </a:custGeom>
            <a:solidFill>
              <a:srgbClr val="00B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6">
            <a:extLst>
              <a:ext uri="{FF2B5EF4-FFF2-40B4-BE49-F238E27FC236}">
                <a16:creationId xmlns:a16="http://schemas.microsoft.com/office/drawing/2014/main" id="{EB28CC4E-5C66-4D77-9D73-EB0BC733A26A}"/>
              </a:ext>
            </a:extLst>
          </p:cNvPr>
          <p:cNvGrpSpPr/>
          <p:nvPr/>
        </p:nvGrpSpPr>
        <p:grpSpPr>
          <a:xfrm>
            <a:off x="7030112" y="869646"/>
            <a:ext cx="1597030" cy="3781878"/>
            <a:chOff x="6421254" y="1110499"/>
            <a:chExt cx="1597030" cy="3781878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65F76F3-0D39-49BE-9BE3-1F5FF7E612F1}"/>
                </a:ext>
              </a:extLst>
            </p:cNvPr>
            <p:cNvSpPr/>
            <p:nvPr/>
          </p:nvSpPr>
          <p:spPr>
            <a:xfrm>
              <a:off x="6421254" y="4686822"/>
              <a:ext cx="1597030" cy="205555"/>
            </a:xfrm>
            <a:custGeom>
              <a:avLst/>
              <a:gdLst>
                <a:gd name="connsiteX0" fmla="*/ 1597030 w 1597030"/>
                <a:gd name="connsiteY0" fmla="*/ 102778 h 205555"/>
                <a:gd name="connsiteX1" fmla="*/ 798515 w 1597030"/>
                <a:gd name="connsiteY1" fmla="*/ 205556 h 205555"/>
                <a:gd name="connsiteX2" fmla="*/ 0 w 1597030"/>
                <a:gd name="connsiteY2" fmla="*/ 102778 h 205555"/>
                <a:gd name="connsiteX3" fmla="*/ 798515 w 1597030"/>
                <a:gd name="connsiteY3" fmla="*/ 0 h 205555"/>
                <a:gd name="connsiteX4" fmla="*/ 1597030 w 1597030"/>
                <a:gd name="connsiteY4" fmla="*/ 102778 h 20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030" h="205555">
                  <a:moveTo>
                    <a:pt x="1597030" y="102778"/>
                  </a:moveTo>
                  <a:cubicBezTo>
                    <a:pt x="1597030" y="159541"/>
                    <a:pt x="1239523" y="205556"/>
                    <a:pt x="798515" y="205556"/>
                  </a:cubicBezTo>
                  <a:cubicBezTo>
                    <a:pt x="357507" y="205556"/>
                    <a:pt x="0" y="159541"/>
                    <a:pt x="0" y="102778"/>
                  </a:cubicBezTo>
                  <a:cubicBezTo>
                    <a:pt x="0" y="46015"/>
                    <a:pt x="357507" y="0"/>
                    <a:pt x="798515" y="0"/>
                  </a:cubicBezTo>
                  <a:cubicBezTo>
                    <a:pt x="1239523" y="0"/>
                    <a:pt x="1597030" y="46015"/>
                    <a:pt x="1597030" y="102778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613DB1A-B854-40E5-96A7-36CB3BAA855A}"/>
                </a:ext>
              </a:extLst>
            </p:cNvPr>
            <p:cNvSpPr/>
            <p:nvPr/>
          </p:nvSpPr>
          <p:spPr>
            <a:xfrm>
              <a:off x="7136693" y="2060962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E440A1C-BDBF-4D12-A307-A2DA38736A53}"/>
                </a:ext>
              </a:extLst>
            </p:cNvPr>
            <p:cNvSpPr/>
            <p:nvPr/>
          </p:nvSpPr>
          <p:spPr>
            <a:xfrm>
              <a:off x="7136693" y="2521657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C9E2C1C-63B8-4476-9F10-231BDAA477E2}"/>
                </a:ext>
              </a:extLst>
            </p:cNvPr>
            <p:cNvSpPr/>
            <p:nvPr/>
          </p:nvSpPr>
          <p:spPr>
            <a:xfrm>
              <a:off x="7136693" y="2982286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E8C5676-DDB1-4213-8406-B858645F8BA8}"/>
                </a:ext>
              </a:extLst>
            </p:cNvPr>
            <p:cNvSpPr/>
            <p:nvPr/>
          </p:nvSpPr>
          <p:spPr>
            <a:xfrm>
              <a:off x="7136693" y="3442980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F8AB55-1044-437F-B80D-25C1390AA93D}"/>
                </a:ext>
              </a:extLst>
            </p:cNvPr>
            <p:cNvSpPr/>
            <p:nvPr/>
          </p:nvSpPr>
          <p:spPr>
            <a:xfrm>
              <a:off x="7707521" y="4621740"/>
              <a:ext cx="26203" cy="106193"/>
            </a:xfrm>
            <a:custGeom>
              <a:avLst/>
              <a:gdLst>
                <a:gd name="connsiteX0" fmla="*/ 7815 w 26203"/>
                <a:gd name="connsiteY0" fmla="*/ 13135 h 106193"/>
                <a:gd name="connsiteX1" fmla="*/ 0 w 26203"/>
                <a:gd name="connsiteY1" fmla="*/ 106193 h 106193"/>
                <a:gd name="connsiteX2" fmla="*/ 26203 w 26203"/>
                <a:gd name="connsiteY2" fmla="*/ 100939 h 106193"/>
                <a:gd name="connsiteX3" fmla="*/ 22263 w 26203"/>
                <a:gd name="connsiteY3" fmla="*/ 0 h 10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03" h="106193">
                  <a:moveTo>
                    <a:pt x="7815" y="13135"/>
                  </a:moveTo>
                  <a:lnTo>
                    <a:pt x="0" y="106193"/>
                  </a:lnTo>
                  <a:lnTo>
                    <a:pt x="26203" y="100939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95221ED-899F-417E-9E7C-0BEE1C52636D}"/>
                </a:ext>
              </a:extLst>
            </p:cNvPr>
            <p:cNvSpPr/>
            <p:nvPr/>
          </p:nvSpPr>
          <p:spPr>
            <a:xfrm>
              <a:off x="6760213" y="3635926"/>
              <a:ext cx="399488" cy="1115780"/>
            </a:xfrm>
            <a:custGeom>
              <a:avLst/>
              <a:gdLst>
                <a:gd name="connsiteX0" fmla="*/ 357304 w 399488"/>
                <a:gd name="connsiteY0" fmla="*/ 557102 h 1115780"/>
                <a:gd name="connsiteX1" fmla="*/ 341739 w 399488"/>
                <a:gd name="connsiteY1" fmla="*/ 827477 h 1115780"/>
                <a:gd name="connsiteX2" fmla="*/ 346796 w 399488"/>
                <a:gd name="connsiteY2" fmla="*/ 862546 h 1115780"/>
                <a:gd name="connsiteX3" fmla="*/ 295637 w 399488"/>
                <a:gd name="connsiteY3" fmla="*/ 974190 h 1115780"/>
                <a:gd name="connsiteX4" fmla="*/ 156674 w 399488"/>
                <a:gd name="connsiteY4" fmla="*/ 1060681 h 1115780"/>
                <a:gd name="connsiteX5" fmla="*/ 62302 w 399488"/>
                <a:gd name="connsiteY5" fmla="*/ 1115781 h 1115780"/>
                <a:gd name="connsiteX6" fmla="*/ 12456 w 399488"/>
                <a:gd name="connsiteY6" fmla="*/ 1059367 h 1115780"/>
                <a:gd name="connsiteX7" fmla="*/ 37215 w 399488"/>
                <a:gd name="connsiteY7" fmla="*/ 1042489 h 1115780"/>
                <a:gd name="connsiteX8" fmla="*/ 140912 w 399488"/>
                <a:gd name="connsiteY8" fmla="*/ 890260 h 1115780"/>
                <a:gd name="connsiteX9" fmla="*/ 159301 w 399488"/>
                <a:gd name="connsiteY9" fmla="*/ 808957 h 1115780"/>
                <a:gd name="connsiteX10" fmla="*/ 168495 w 399488"/>
                <a:gd name="connsiteY10" fmla="*/ 507388 h 1115780"/>
                <a:gd name="connsiteX11" fmla="*/ 169611 w 399488"/>
                <a:gd name="connsiteY11" fmla="*/ 58514 h 1115780"/>
                <a:gd name="connsiteX12" fmla="*/ 169611 w 399488"/>
                <a:gd name="connsiteY12" fmla="*/ 0 h 1115780"/>
                <a:gd name="connsiteX13" fmla="*/ 349226 w 399488"/>
                <a:gd name="connsiteY13" fmla="*/ 1314 h 1115780"/>
                <a:gd name="connsiteX14" fmla="*/ 356976 w 399488"/>
                <a:gd name="connsiteY14" fmla="*/ 60419 h 1115780"/>
                <a:gd name="connsiteX15" fmla="*/ 381997 w 399488"/>
                <a:gd name="connsiteY15" fmla="*/ 159979 h 1115780"/>
                <a:gd name="connsiteX16" fmla="*/ 357304 w 399488"/>
                <a:gd name="connsiteY16" fmla="*/ 557102 h 111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488" h="1115780">
                  <a:moveTo>
                    <a:pt x="357304" y="557102"/>
                  </a:moveTo>
                  <a:cubicBezTo>
                    <a:pt x="325715" y="647074"/>
                    <a:pt x="334647" y="768503"/>
                    <a:pt x="341739" y="827477"/>
                  </a:cubicBezTo>
                  <a:cubicBezTo>
                    <a:pt x="344366" y="849280"/>
                    <a:pt x="346796" y="862546"/>
                    <a:pt x="346796" y="862546"/>
                  </a:cubicBezTo>
                  <a:cubicBezTo>
                    <a:pt x="346796" y="862546"/>
                    <a:pt x="299578" y="970118"/>
                    <a:pt x="295637" y="974190"/>
                  </a:cubicBezTo>
                  <a:cubicBezTo>
                    <a:pt x="291697" y="978262"/>
                    <a:pt x="156674" y="1060681"/>
                    <a:pt x="156674" y="1060681"/>
                  </a:cubicBezTo>
                  <a:lnTo>
                    <a:pt x="62302" y="1115781"/>
                  </a:lnTo>
                  <a:cubicBezTo>
                    <a:pt x="62302" y="1115781"/>
                    <a:pt x="-33449" y="1073816"/>
                    <a:pt x="12456" y="1059367"/>
                  </a:cubicBezTo>
                  <a:cubicBezTo>
                    <a:pt x="21847" y="1055624"/>
                    <a:pt x="30254" y="1049845"/>
                    <a:pt x="37215" y="1042489"/>
                  </a:cubicBezTo>
                  <a:cubicBezTo>
                    <a:pt x="83186" y="998817"/>
                    <a:pt x="140912" y="890260"/>
                    <a:pt x="140912" y="890260"/>
                  </a:cubicBezTo>
                  <a:cubicBezTo>
                    <a:pt x="140912" y="890260"/>
                    <a:pt x="144853" y="835161"/>
                    <a:pt x="159301" y="808957"/>
                  </a:cubicBezTo>
                  <a:cubicBezTo>
                    <a:pt x="173749" y="782754"/>
                    <a:pt x="168495" y="507388"/>
                    <a:pt x="168495" y="507388"/>
                  </a:cubicBezTo>
                  <a:lnTo>
                    <a:pt x="169611" y="58514"/>
                  </a:lnTo>
                  <a:lnTo>
                    <a:pt x="169611" y="0"/>
                  </a:lnTo>
                  <a:lnTo>
                    <a:pt x="349226" y="1314"/>
                  </a:lnTo>
                  <a:cubicBezTo>
                    <a:pt x="350343" y="21147"/>
                    <a:pt x="352969" y="40914"/>
                    <a:pt x="356976" y="60419"/>
                  </a:cubicBezTo>
                  <a:cubicBezTo>
                    <a:pt x="363411" y="94043"/>
                    <a:pt x="371752" y="127274"/>
                    <a:pt x="381997" y="159979"/>
                  </a:cubicBezTo>
                  <a:cubicBezTo>
                    <a:pt x="413651" y="262363"/>
                    <a:pt x="400517" y="433835"/>
                    <a:pt x="357304" y="55710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4DD6988-A9F0-4CA2-9759-99A568CA6114}"/>
                </a:ext>
              </a:extLst>
            </p:cNvPr>
            <p:cNvSpPr/>
            <p:nvPr/>
          </p:nvSpPr>
          <p:spPr>
            <a:xfrm>
              <a:off x="6760213" y="4463535"/>
              <a:ext cx="346796" cy="288172"/>
            </a:xfrm>
            <a:custGeom>
              <a:avLst/>
              <a:gdLst>
                <a:gd name="connsiteX0" fmla="*/ 346796 w 346796"/>
                <a:gd name="connsiteY0" fmla="*/ 34938 h 288172"/>
                <a:gd name="connsiteX1" fmla="*/ 295637 w 346796"/>
                <a:gd name="connsiteY1" fmla="*/ 146582 h 288172"/>
                <a:gd name="connsiteX2" fmla="*/ 156674 w 346796"/>
                <a:gd name="connsiteY2" fmla="*/ 233073 h 288172"/>
                <a:gd name="connsiteX3" fmla="*/ 62302 w 346796"/>
                <a:gd name="connsiteY3" fmla="*/ 288172 h 288172"/>
                <a:gd name="connsiteX4" fmla="*/ 12456 w 346796"/>
                <a:gd name="connsiteY4" fmla="*/ 231759 h 288172"/>
                <a:gd name="connsiteX5" fmla="*/ 37215 w 346796"/>
                <a:gd name="connsiteY5" fmla="*/ 214881 h 288172"/>
                <a:gd name="connsiteX6" fmla="*/ 41287 w 346796"/>
                <a:gd name="connsiteY6" fmla="*/ 243580 h 288172"/>
                <a:gd name="connsiteX7" fmla="*/ 72744 w 346796"/>
                <a:gd name="connsiteY7" fmla="*/ 242267 h 288172"/>
                <a:gd name="connsiteX8" fmla="*/ 342002 w 346796"/>
                <a:gd name="connsiteY8" fmla="*/ 0 h 288172"/>
                <a:gd name="connsiteX9" fmla="*/ 346796 w 346796"/>
                <a:gd name="connsiteY9" fmla="*/ 34938 h 28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796" h="288172">
                  <a:moveTo>
                    <a:pt x="346796" y="34938"/>
                  </a:moveTo>
                  <a:cubicBezTo>
                    <a:pt x="346796" y="34938"/>
                    <a:pt x="299578" y="142510"/>
                    <a:pt x="295637" y="146582"/>
                  </a:cubicBezTo>
                  <a:cubicBezTo>
                    <a:pt x="291697" y="150653"/>
                    <a:pt x="156674" y="233073"/>
                    <a:pt x="156674" y="233073"/>
                  </a:cubicBezTo>
                  <a:lnTo>
                    <a:pt x="62302" y="288172"/>
                  </a:lnTo>
                  <a:cubicBezTo>
                    <a:pt x="62302" y="288172"/>
                    <a:pt x="-33449" y="246207"/>
                    <a:pt x="12456" y="231759"/>
                  </a:cubicBezTo>
                  <a:cubicBezTo>
                    <a:pt x="21847" y="228016"/>
                    <a:pt x="30254" y="222236"/>
                    <a:pt x="37215" y="214881"/>
                  </a:cubicBezTo>
                  <a:lnTo>
                    <a:pt x="41287" y="243580"/>
                  </a:lnTo>
                  <a:lnTo>
                    <a:pt x="72744" y="242267"/>
                  </a:lnTo>
                  <a:lnTo>
                    <a:pt x="342002" y="0"/>
                  </a:lnTo>
                  <a:cubicBezTo>
                    <a:pt x="344366" y="21672"/>
                    <a:pt x="346796" y="34938"/>
                    <a:pt x="346796" y="349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967D3A-ABA4-4A78-80AF-998D865165F7}"/>
                </a:ext>
              </a:extLst>
            </p:cNvPr>
            <p:cNvSpPr/>
            <p:nvPr/>
          </p:nvSpPr>
          <p:spPr>
            <a:xfrm>
              <a:off x="6593394" y="4469642"/>
              <a:ext cx="555879" cy="317885"/>
            </a:xfrm>
            <a:custGeom>
              <a:avLst/>
              <a:gdLst>
                <a:gd name="connsiteX0" fmla="*/ 510331 w 555879"/>
                <a:gd name="connsiteY0" fmla="*/ 0 h 317885"/>
                <a:gd name="connsiteX1" fmla="*/ 239563 w 555879"/>
                <a:gd name="connsiteY1" fmla="*/ 243909 h 317885"/>
                <a:gd name="connsiteX2" fmla="*/ 208105 w 555879"/>
                <a:gd name="connsiteY2" fmla="*/ 245222 h 317885"/>
                <a:gd name="connsiteX3" fmla="*/ 201538 w 555879"/>
                <a:gd name="connsiteY3" fmla="*/ 199251 h 317885"/>
                <a:gd name="connsiteX4" fmla="*/ 24222 w 555879"/>
                <a:gd name="connsiteY4" fmla="*/ 266106 h 317885"/>
                <a:gd name="connsiteX5" fmla="*/ 59619 w 555879"/>
                <a:gd name="connsiteY5" fmla="*/ 317265 h 317885"/>
                <a:gd name="connsiteX6" fmla="*/ 307402 w 555879"/>
                <a:gd name="connsiteY6" fmla="*/ 313325 h 317885"/>
                <a:gd name="connsiteX7" fmla="*/ 485704 w 555879"/>
                <a:gd name="connsiteY7" fmla="*/ 181979 h 317885"/>
                <a:gd name="connsiteX8" fmla="*/ 485704 w 555879"/>
                <a:gd name="connsiteY8" fmla="*/ 296053 h 317885"/>
                <a:gd name="connsiteX9" fmla="*/ 510660 w 555879"/>
                <a:gd name="connsiteY9" fmla="*/ 296053 h 317885"/>
                <a:gd name="connsiteX10" fmla="*/ 510660 w 555879"/>
                <a:gd name="connsiteY10" fmla="*/ 180928 h 317885"/>
                <a:gd name="connsiteX11" fmla="*/ 554923 w 555879"/>
                <a:gd name="connsiteY11" fmla="*/ 112629 h 317885"/>
                <a:gd name="connsiteX12" fmla="*/ 525961 w 555879"/>
                <a:gd name="connsiteY12" fmla="*/ 35923 h 317885"/>
                <a:gd name="connsiteX13" fmla="*/ 510331 w 555879"/>
                <a:gd name="connsiteY13" fmla="*/ 0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879" h="317885">
                  <a:moveTo>
                    <a:pt x="510331" y="0"/>
                  </a:moveTo>
                  <a:lnTo>
                    <a:pt x="239563" y="243909"/>
                  </a:lnTo>
                  <a:lnTo>
                    <a:pt x="208105" y="245222"/>
                  </a:lnTo>
                  <a:lnTo>
                    <a:pt x="201538" y="199251"/>
                  </a:lnTo>
                  <a:cubicBezTo>
                    <a:pt x="201538" y="199251"/>
                    <a:pt x="146504" y="270046"/>
                    <a:pt x="24222" y="266106"/>
                  </a:cubicBezTo>
                  <a:cubicBezTo>
                    <a:pt x="24222" y="266106"/>
                    <a:pt x="-49201" y="314638"/>
                    <a:pt x="59619" y="317265"/>
                  </a:cubicBezTo>
                  <a:cubicBezTo>
                    <a:pt x="168439" y="319892"/>
                    <a:pt x="307402" y="313325"/>
                    <a:pt x="307402" y="313325"/>
                  </a:cubicBezTo>
                  <a:cubicBezTo>
                    <a:pt x="307402" y="313325"/>
                    <a:pt x="404467" y="162278"/>
                    <a:pt x="485704" y="181979"/>
                  </a:cubicBezTo>
                  <a:lnTo>
                    <a:pt x="485704" y="296053"/>
                  </a:lnTo>
                  <a:lnTo>
                    <a:pt x="510660" y="296053"/>
                  </a:lnTo>
                  <a:lnTo>
                    <a:pt x="510660" y="180928"/>
                  </a:lnTo>
                  <a:cubicBezTo>
                    <a:pt x="534105" y="165167"/>
                    <a:pt x="550063" y="140474"/>
                    <a:pt x="554923" y="112629"/>
                  </a:cubicBezTo>
                  <a:cubicBezTo>
                    <a:pt x="559323" y="83733"/>
                    <a:pt x="548356" y="54706"/>
                    <a:pt x="525961" y="35923"/>
                  </a:cubicBezTo>
                  <a:cubicBezTo>
                    <a:pt x="516045" y="26597"/>
                    <a:pt x="510397" y="13594"/>
                    <a:pt x="510331" y="0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0C61A69-4565-4650-904D-A7C71CF27C26}"/>
                </a:ext>
              </a:extLst>
            </p:cNvPr>
            <p:cNvSpPr/>
            <p:nvPr/>
          </p:nvSpPr>
          <p:spPr>
            <a:xfrm>
              <a:off x="7496417" y="3631035"/>
              <a:ext cx="320858" cy="1107471"/>
            </a:xfrm>
            <a:custGeom>
              <a:avLst/>
              <a:gdLst>
                <a:gd name="connsiteX0" fmla="*/ 243875 w 320858"/>
                <a:gd name="connsiteY0" fmla="*/ 702271 h 1107471"/>
                <a:gd name="connsiteX1" fmla="*/ 247881 w 320858"/>
                <a:gd name="connsiteY1" fmla="*/ 818643 h 1107471"/>
                <a:gd name="connsiteX2" fmla="*/ 247881 w 320858"/>
                <a:gd name="connsiteY2" fmla="*/ 819037 h 1107471"/>
                <a:gd name="connsiteX3" fmla="*/ 279272 w 320858"/>
                <a:gd name="connsiteY3" fmla="*/ 895677 h 1107471"/>
                <a:gd name="connsiteX4" fmla="*/ 280323 w 320858"/>
                <a:gd name="connsiteY4" fmla="*/ 901588 h 1107471"/>
                <a:gd name="connsiteX5" fmla="*/ 157121 w 320858"/>
                <a:gd name="connsiteY5" fmla="*/ 1081203 h 1107471"/>
                <a:gd name="connsiteX6" fmla="*/ 90266 w 320858"/>
                <a:gd name="connsiteY6" fmla="*/ 1107472 h 1107471"/>
                <a:gd name="connsiteX7" fmla="*/ 2396 w 320858"/>
                <a:gd name="connsiteY7" fmla="*/ 1060253 h 1107471"/>
                <a:gd name="connsiteX8" fmla="*/ 23805 w 320858"/>
                <a:gd name="connsiteY8" fmla="*/ 1025184 h 1107471"/>
                <a:gd name="connsiteX9" fmla="*/ 86326 w 320858"/>
                <a:gd name="connsiteY9" fmla="*/ 863563 h 1107471"/>
                <a:gd name="connsiteX10" fmla="*/ 86326 w 320858"/>
                <a:gd name="connsiteY10" fmla="*/ 862709 h 1107471"/>
                <a:gd name="connsiteX11" fmla="*/ 102875 w 320858"/>
                <a:gd name="connsiteY11" fmla="*/ 733334 h 1107471"/>
                <a:gd name="connsiteX12" fmla="*/ 92827 w 320858"/>
                <a:gd name="connsiteY12" fmla="*/ 466308 h 1107471"/>
                <a:gd name="connsiteX13" fmla="*/ 67872 w 320858"/>
                <a:gd name="connsiteY13" fmla="*/ 183127 h 1107471"/>
                <a:gd name="connsiteX14" fmla="*/ 52570 w 320858"/>
                <a:gd name="connsiteY14" fmla="*/ 101431 h 1107471"/>
                <a:gd name="connsiteX15" fmla="*/ 48236 w 320858"/>
                <a:gd name="connsiteY15" fmla="*/ 41537 h 1107471"/>
                <a:gd name="connsiteX16" fmla="*/ 248800 w 320858"/>
                <a:gd name="connsiteY16" fmla="*/ 49418 h 1107471"/>
                <a:gd name="connsiteX17" fmla="*/ 275923 w 320858"/>
                <a:gd name="connsiteY17" fmla="*/ 78839 h 1107471"/>
                <a:gd name="connsiteX18" fmla="*/ 293392 w 320858"/>
                <a:gd name="connsiteY18" fmla="*/ 487324 h 1107471"/>
                <a:gd name="connsiteX19" fmla="*/ 243875 w 320858"/>
                <a:gd name="connsiteY19" fmla="*/ 702271 h 11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858" h="1107471">
                  <a:moveTo>
                    <a:pt x="243875" y="702271"/>
                  </a:moveTo>
                  <a:cubicBezTo>
                    <a:pt x="226406" y="764660"/>
                    <a:pt x="235928" y="799795"/>
                    <a:pt x="247881" y="818643"/>
                  </a:cubicBezTo>
                  <a:lnTo>
                    <a:pt x="247881" y="819037"/>
                  </a:lnTo>
                  <a:cubicBezTo>
                    <a:pt x="263183" y="842285"/>
                    <a:pt x="273887" y="868357"/>
                    <a:pt x="279272" y="895677"/>
                  </a:cubicBezTo>
                  <a:lnTo>
                    <a:pt x="280323" y="901588"/>
                  </a:lnTo>
                  <a:lnTo>
                    <a:pt x="157121" y="1081203"/>
                  </a:lnTo>
                  <a:lnTo>
                    <a:pt x="90266" y="1107472"/>
                  </a:lnTo>
                  <a:cubicBezTo>
                    <a:pt x="90266" y="1107472"/>
                    <a:pt x="-17240" y="1070760"/>
                    <a:pt x="2396" y="1060253"/>
                  </a:cubicBezTo>
                  <a:cubicBezTo>
                    <a:pt x="7322" y="1057692"/>
                    <a:pt x="15005" y="1044032"/>
                    <a:pt x="23805" y="1025184"/>
                  </a:cubicBezTo>
                  <a:cubicBezTo>
                    <a:pt x="50075" y="968377"/>
                    <a:pt x="86326" y="863563"/>
                    <a:pt x="86326" y="863563"/>
                  </a:cubicBezTo>
                  <a:lnTo>
                    <a:pt x="86326" y="862709"/>
                  </a:lnTo>
                  <a:cubicBezTo>
                    <a:pt x="90135" y="819431"/>
                    <a:pt x="96177" y="776284"/>
                    <a:pt x="102875" y="733334"/>
                  </a:cubicBezTo>
                  <a:cubicBezTo>
                    <a:pt x="114894" y="656037"/>
                    <a:pt x="92827" y="466308"/>
                    <a:pt x="92827" y="466308"/>
                  </a:cubicBezTo>
                  <a:cubicBezTo>
                    <a:pt x="92827" y="466308"/>
                    <a:pt x="84947" y="235600"/>
                    <a:pt x="67872" y="183127"/>
                  </a:cubicBezTo>
                  <a:cubicBezTo>
                    <a:pt x="60188" y="156464"/>
                    <a:pt x="55066" y="129079"/>
                    <a:pt x="52570" y="101431"/>
                  </a:cubicBezTo>
                  <a:cubicBezTo>
                    <a:pt x="49024" y="68594"/>
                    <a:pt x="48236" y="41537"/>
                    <a:pt x="48236" y="41537"/>
                  </a:cubicBezTo>
                  <a:cubicBezTo>
                    <a:pt x="48236" y="41537"/>
                    <a:pt x="119031" y="-56972"/>
                    <a:pt x="248800" y="49418"/>
                  </a:cubicBezTo>
                  <a:cubicBezTo>
                    <a:pt x="259177" y="57889"/>
                    <a:pt x="268305" y="67806"/>
                    <a:pt x="275923" y="78839"/>
                  </a:cubicBezTo>
                  <a:cubicBezTo>
                    <a:pt x="365566" y="206376"/>
                    <a:pt x="293392" y="487324"/>
                    <a:pt x="293392" y="487324"/>
                  </a:cubicBezTo>
                  <a:cubicBezTo>
                    <a:pt x="293392" y="487324"/>
                    <a:pt x="275332" y="589511"/>
                    <a:pt x="243875" y="70227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090B0A5-7A02-4E9A-B3F4-6896C197290F}"/>
                </a:ext>
              </a:extLst>
            </p:cNvPr>
            <p:cNvSpPr/>
            <p:nvPr/>
          </p:nvSpPr>
          <p:spPr>
            <a:xfrm>
              <a:off x="7496614" y="4448102"/>
              <a:ext cx="280323" cy="290404"/>
            </a:xfrm>
            <a:custGeom>
              <a:avLst/>
              <a:gdLst>
                <a:gd name="connsiteX0" fmla="*/ 280323 w 280323"/>
                <a:gd name="connsiteY0" fmla="*/ 84521 h 290404"/>
                <a:gd name="connsiteX1" fmla="*/ 157121 w 280323"/>
                <a:gd name="connsiteY1" fmla="*/ 264136 h 290404"/>
                <a:gd name="connsiteX2" fmla="*/ 90266 w 280323"/>
                <a:gd name="connsiteY2" fmla="*/ 290405 h 290404"/>
                <a:gd name="connsiteX3" fmla="*/ 2396 w 280323"/>
                <a:gd name="connsiteY3" fmla="*/ 243186 h 290404"/>
                <a:gd name="connsiteX4" fmla="*/ 23805 w 280323"/>
                <a:gd name="connsiteY4" fmla="*/ 208117 h 290404"/>
                <a:gd name="connsiteX5" fmla="*/ 92893 w 280323"/>
                <a:gd name="connsiteY5" fmla="*/ 251067 h 290404"/>
                <a:gd name="connsiteX6" fmla="*/ 150554 w 280323"/>
                <a:gd name="connsiteY6" fmla="*/ 241873 h 290404"/>
                <a:gd name="connsiteX7" fmla="*/ 243678 w 280323"/>
                <a:gd name="connsiteY7" fmla="*/ 83273 h 290404"/>
                <a:gd name="connsiteX8" fmla="*/ 246305 w 280323"/>
                <a:gd name="connsiteY8" fmla="*/ 15039 h 290404"/>
                <a:gd name="connsiteX9" fmla="*/ 246305 w 280323"/>
                <a:gd name="connsiteY9" fmla="*/ 0 h 290404"/>
                <a:gd name="connsiteX10" fmla="*/ 247684 w 280323"/>
                <a:gd name="connsiteY10" fmla="*/ 1642 h 290404"/>
                <a:gd name="connsiteX11" fmla="*/ 247684 w 280323"/>
                <a:gd name="connsiteY11" fmla="*/ 2036 h 290404"/>
                <a:gd name="connsiteX12" fmla="*/ 279075 w 280323"/>
                <a:gd name="connsiteY12" fmla="*/ 78676 h 290404"/>
                <a:gd name="connsiteX13" fmla="*/ 280323 w 280323"/>
                <a:gd name="connsiteY13" fmla="*/ 84521 h 2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323" h="290404">
                  <a:moveTo>
                    <a:pt x="280323" y="84521"/>
                  </a:moveTo>
                  <a:lnTo>
                    <a:pt x="157121" y="264136"/>
                  </a:lnTo>
                  <a:lnTo>
                    <a:pt x="90266" y="290405"/>
                  </a:lnTo>
                  <a:cubicBezTo>
                    <a:pt x="90266" y="290405"/>
                    <a:pt x="-17240" y="253694"/>
                    <a:pt x="2396" y="243186"/>
                  </a:cubicBezTo>
                  <a:cubicBezTo>
                    <a:pt x="7322" y="240625"/>
                    <a:pt x="15005" y="226965"/>
                    <a:pt x="23805" y="208117"/>
                  </a:cubicBezTo>
                  <a:cubicBezTo>
                    <a:pt x="69317" y="207723"/>
                    <a:pt x="92893" y="251067"/>
                    <a:pt x="92893" y="251067"/>
                  </a:cubicBezTo>
                  <a:lnTo>
                    <a:pt x="150554" y="241873"/>
                  </a:lnTo>
                  <a:cubicBezTo>
                    <a:pt x="150554" y="241873"/>
                    <a:pt x="226603" y="92401"/>
                    <a:pt x="243678" y="83273"/>
                  </a:cubicBezTo>
                  <a:cubicBezTo>
                    <a:pt x="260753" y="74145"/>
                    <a:pt x="246305" y="15039"/>
                    <a:pt x="246305" y="15039"/>
                  </a:cubicBezTo>
                  <a:lnTo>
                    <a:pt x="246305" y="0"/>
                  </a:lnTo>
                  <a:cubicBezTo>
                    <a:pt x="246764" y="525"/>
                    <a:pt x="247158" y="1117"/>
                    <a:pt x="247684" y="1642"/>
                  </a:cubicBezTo>
                  <a:lnTo>
                    <a:pt x="247684" y="2036"/>
                  </a:lnTo>
                  <a:cubicBezTo>
                    <a:pt x="262986" y="25284"/>
                    <a:pt x="273690" y="51356"/>
                    <a:pt x="279075" y="78676"/>
                  </a:cubicBezTo>
                  <a:lnTo>
                    <a:pt x="280323" y="8452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F7DD5F9-4449-4E1D-904E-2E3465B01053}"/>
                </a:ext>
              </a:extLst>
            </p:cNvPr>
            <p:cNvSpPr/>
            <p:nvPr/>
          </p:nvSpPr>
          <p:spPr>
            <a:xfrm>
              <a:off x="7407984" y="4451911"/>
              <a:ext cx="378387" cy="336865"/>
            </a:xfrm>
            <a:custGeom>
              <a:avLst/>
              <a:gdLst>
                <a:gd name="connsiteX0" fmla="*/ 185463 w 378387"/>
                <a:gd name="connsiteY0" fmla="*/ 251133 h 336865"/>
                <a:gd name="connsiteX1" fmla="*/ 89712 w 378387"/>
                <a:gd name="connsiteY1" fmla="*/ 213108 h 336865"/>
                <a:gd name="connsiteX2" fmla="*/ 18917 w 378387"/>
                <a:gd name="connsiteY2" fmla="*/ 297038 h 336865"/>
                <a:gd name="connsiteX3" fmla="*/ 75330 w 378387"/>
                <a:gd name="connsiteY3" fmla="*/ 333749 h 336865"/>
                <a:gd name="connsiteX4" fmla="*/ 275895 w 378387"/>
                <a:gd name="connsiteY4" fmla="*/ 307480 h 336865"/>
                <a:gd name="connsiteX5" fmla="*/ 281148 w 378387"/>
                <a:gd name="connsiteY5" fmla="*/ 233992 h 336865"/>
                <a:gd name="connsiteX6" fmla="*/ 362451 w 378387"/>
                <a:gd name="connsiteY6" fmla="*/ 130426 h 336865"/>
                <a:gd name="connsiteX7" fmla="*/ 338809 w 378387"/>
                <a:gd name="connsiteY7" fmla="*/ 0 h 336865"/>
                <a:gd name="connsiteX8" fmla="*/ 338809 w 378387"/>
                <a:gd name="connsiteY8" fmla="*/ 15039 h 336865"/>
                <a:gd name="connsiteX9" fmla="*/ 336182 w 378387"/>
                <a:gd name="connsiteY9" fmla="*/ 83273 h 336865"/>
                <a:gd name="connsiteX10" fmla="*/ 243321 w 378387"/>
                <a:gd name="connsiteY10" fmla="*/ 241939 h 336865"/>
                <a:gd name="connsiteX11" fmla="*/ 185463 w 378387"/>
                <a:gd name="connsiteY11" fmla="*/ 251133 h 3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387" h="336865">
                  <a:moveTo>
                    <a:pt x="185463" y="251133"/>
                  </a:moveTo>
                  <a:cubicBezTo>
                    <a:pt x="185463" y="251133"/>
                    <a:pt x="152627" y="190845"/>
                    <a:pt x="89712" y="213108"/>
                  </a:cubicBezTo>
                  <a:cubicBezTo>
                    <a:pt x="89712" y="213108"/>
                    <a:pt x="54315" y="285348"/>
                    <a:pt x="18917" y="297038"/>
                  </a:cubicBezTo>
                  <a:cubicBezTo>
                    <a:pt x="-16481" y="308728"/>
                    <a:pt x="-4659" y="348131"/>
                    <a:pt x="75330" y="333749"/>
                  </a:cubicBezTo>
                  <a:cubicBezTo>
                    <a:pt x="155319" y="319367"/>
                    <a:pt x="275895" y="307480"/>
                    <a:pt x="275895" y="307480"/>
                  </a:cubicBezTo>
                  <a:lnTo>
                    <a:pt x="281148" y="233992"/>
                  </a:lnTo>
                  <a:lnTo>
                    <a:pt x="362451" y="130426"/>
                  </a:lnTo>
                  <a:cubicBezTo>
                    <a:pt x="362451" y="130426"/>
                    <a:pt x="410918" y="86491"/>
                    <a:pt x="338809" y="0"/>
                  </a:cubicBezTo>
                  <a:lnTo>
                    <a:pt x="338809" y="15039"/>
                  </a:lnTo>
                  <a:cubicBezTo>
                    <a:pt x="338809" y="15039"/>
                    <a:pt x="353257" y="74145"/>
                    <a:pt x="336182" y="83273"/>
                  </a:cubicBezTo>
                  <a:cubicBezTo>
                    <a:pt x="319107" y="92402"/>
                    <a:pt x="243321" y="241939"/>
                    <a:pt x="243321" y="241939"/>
                  </a:cubicBezTo>
                  <a:lnTo>
                    <a:pt x="185463" y="251133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D7D1F0-B1D6-47E6-9493-47FE473C503D}"/>
                </a:ext>
              </a:extLst>
            </p:cNvPr>
            <p:cNvSpPr/>
            <p:nvPr/>
          </p:nvSpPr>
          <p:spPr>
            <a:xfrm>
              <a:off x="6929824" y="3635795"/>
              <a:ext cx="187561" cy="60419"/>
            </a:xfrm>
            <a:custGeom>
              <a:avLst/>
              <a:gdLst>
                <a:gd name="connsiteX0" fmla="*/ 179812 w 187561"/>
                <a:gd name="connsiteY0" fmla="*/ 1314 h 60419"/>
                <a:gd name="connsiteX1" fmla="*/ 187561 w 187561"/>
                <a:gd name="connsiteY1" fmla="*/ 60419 h 60419"/>
                <a:gd name="connsiteX2" fmla="*/ 0 w 187561"/>
                <a:gd name="connsiteY2" fmla="*/ 58514 h 60419"/>
                <a:gd name="connsiteX3" fmla="*/ 0 w 187561"/>
                <a:gd name="connsiteY3" fmla="*/ 0 h 60419"/>
                <a:gd name="connsiteX4" fmla="*/ 179812 w 187561"/>
                <a:gd name="connsiteY4" fmla="*/ 1314 h 6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61" h="60419">
                  <a:moveTo>
                    <a:pt x="179812" y="1314"/>
                  </a:moveTo>
                  <a:cubicBezTo>
                    <a:pt x="180928" y="21147"/>
                    <a:pt x="183555" y="40914"/>
                    <a:pt x="187561" y="60419"/>
                  </a:cubicBezTo>
                  <a:cubicBezTo>
                    <a:pt x="113614" y="49583"/>
                    <a:pt x="44986" y="54968"/>
                    <a:pt x="0" y="58514"/>
                  </a:cubicBezTo>
                  <a:lnTo>
                    <a:pt x="0" y="0"/>
                  </a:lnTo>
                  <a:lnTo>
                    <a:pt x="179812" y="1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1658A1-3DB5-456C-B2E2-5CF38ED9EBEB}"/>
                </a:ext>
              </a:extLst>
            </p:cNvPr>
            <p:cNvSpPr/>
            <p:nvPr/>
          </p:nvSpPr>
          <p:spPr>
            <a:xfrm>
              <a:off x="7544915" y="3630969"/>
              <a:ext cx="234714" cy="101430"/>
            </a:xfrm>
            <a:custGeom>
              <a:avLst/>
              <a:gdLst>
                <a:gd name="connsiteX0" fmla="*/ 234714 w 234714"/>
                <a:gd name="connsiteY0" fmla="*/ 95257 h 101430"/>
                <a:gd name="connsiteX1" fmla="*/ 4334 w 234714"/>
                <a:gd name="connsiteY1" fmla="*/ 101431 h 101430"/>
                <a:gd name="connsiteX2" fmla="*/ 0 w 234714"/>
                <a:gd name="connsiteY2" fmla="*/ 41537 h 101430"/>
                <a:gd name="connsiteX3" fmla="*/ 200565 w 234714"/>
                <a:gd name="connsiteY3" fmla="*/ 49418 h 101430"/>
                <a:gd name="connsiteX4" fmla="*/ 227687 w 234714"/>
                <a:gd name="connsiteY4" fmla="*/ 78839 h 101430"/>
                <a:gd name="connsiteX5" fmla="*/ 234714 w 234714"/>
                <a:gd name="connsiteY5" fmla="*/ 95257 h 10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714" h="101430">
                  <a:moveTo>
                    <a:pt x="234714" y="95257"/>
                  </a:moveTo>
                  <a:cubicBezTo>
                    <a:pt x="234714" y="95257"/>
                    <a:pt x="129638" y="100380"/>
                    <a:pt x="4334" y="101431"/>
                  </a:cubicBezTo>
                  <a:cubicBezTo>
                    <a:pt x="788" y="68594"/>
                    <a:pt x="0" y="41537"/>
                    <a:pt x="0" y="41537"/>
                  </a:cubicBezTo>
                  <a:cubicBezTo>
                    <a:pt x="0" y="41537"/>
                    <a:pt x="70795" y="-56972"/>
                    <a:pt x="200565" y="49418"/>
                  </a:cubicBezTo>
                  <a:cubicBezTo>
                    <a:pt x="210941" y="57890"/>
                    <a:pt x="220069" y="67806"/>
                    <a:pt x="227687" y="78839"/>
                  </a:cubicBezTo>
                  <a:cubicBezTo>
                    <a:pt x="229723" y="84421"/>
                    <a:pt x="232088" y="89938"/>
                    <a:pt x="234714" y="952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00495D0-01CA-43F9-8109-04825A7627B2}"/>
                </a:ext>
              </a:extLst>
            </p:cNvPr>
            <p:cNvSpPr/>
            <p:nvPr/>
          </p:nvSpPr>
          <p:spPr>
            <a:xfrm>
              <a:off x="6869208" y="2480611"/>
              <a:ext cx="910421" cy="1240070"/>
            </a:xfrm>
            <a:custGeom>
              <a:avLst/>
              <a:gdLst>
                <a:gd name="connsiteX0" fmla="*/ 910422 w 910421"/>
                <a:gd name="connsiteY0" fmla="*/ 1233794 h 1240070"/>
                <a:gd name="connsiteX1" fmla="*/ 309910 w 910421"/>
                <a:gd name="connsiteY1" fmla="*/ 1216719 h 1240070"/>
                <a:gd name="connsiteX2" fmla="*/ 9654 w 910421"/>
                <a:gd name="connsiteY2" fmla="*/ 1202337 h 1240070"/>
                <a:gd name="connsiteX3" fmla="*/ 24102 w 910421"/>
                <a:gd name="connsiteY3" fmla="*/ 1014841 h 1240070"/>
                <a:gd name="connsiteX4" fmla="*/ 143364 w 910421"/>
                <a:gd name="connsiteY4" fmla="*/ 621461 h 1240070"/>
                <a:gd name="connsiteX5" fmla="*/ 240428 w 910421"/>
                <a:gd name="connsiteY5" fmla="*/ 115387 h 1240070"/>
                <a:gd name="connsiteX6" fmla="*/ 342681 w 910421"/>
                <a:gd name="connsiteY6" fmla="*/ 87213 h 1240070"/>
                <a:gd name="connsiteX7" fmla="*/ 349905 w 910421"/>
                <a:gd name="connsiteY7" fmla="*/ 85178 h 1240070"/>
                <a:gd name="connsiteX8" fmla="*/ 528075 w 910421"/>
                <a:gd name="connsiteY8" fmla="*/ 36054 h 1240070"/>
                <a:gd name="connsiteX9" fmla="*/ 658632 w 910421"/>
                <a:gd name="connsiteY9" fmla="*/ 0 h 1240070"/>
                <a:gd name="connsiteX10" fmla="*/ 895973 w 910421"/>
                <a:gd name="connsiteY10" fmla="*/ 1088263 h 1240070"/>
                <a:gd name="connsiteX11" fmla="*/ 892164 w 910421"/>
                <a:gd name="connsiteY11" fmla="*/ 1176199 h 1240070"/>
                <a:gd name="connsiteX12" fmla="*/ 910422 w 910421"/>
                <a:gd name="connsiteY12" fmla="*/ 1233794 h 12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0421" h="1240070">
                  <a:moveTo>
                    <a:pt x="910422" y="1233794"/>
                  </a:moveTo>
                  <a:cubicBezTo>
                    <a:pt x="910422" y="1233794"/>
                    <a:pt x="450187" y="1256057"/>
                    <a:pt x="309910" y="1216719"/>
                  </a:cubicBezTo>
                  <a:cubicBezTo>
                    <a:pt x="169633" y="1177381"/>
                    <a:pt x="30604" y="1211466"/>
                    <a:pt x="9654" y="1202337"/>
                  </a:cubicBezTo>
                  <a:cubicBezTo>
                    <a:pt x="-11296" y="1193209"/>
                    <a:pt x="5714" y="1050239"/>
                    <a:pt x="24102" y="1014841"/>
                  </a:cubicBezTo>
                  <a:cubicBezTo>
                    <a:pt x="42490" y="979444"/>
                    <a:pt x="143364" y="621461"/>
                    <a:pt x="143364" y="621461"/>
                  </a:cubicBezTo>
                  <a:lnTo>
                    <a:pt x="240428" y="115387"/>
                  </a:lnTo>
                  <a:lnTo>
                    <a:pt x="342681" y="87213"/>
                  </a:lnTo>
                  <a:lnTo>
                    <a:pt x="349905" y="85178"/>
                  </a:lnTo>
                  <a:lnTo>
                    <a:pt x="528075" y="36054"/>
                  </a:lnTo>
                  <a:lnTo>
                    <a:pt x="658632" y="0"/>
                  </a:lnTo>
                  <a:cubicBezTo>
                    <a:pt x="658632" y="0"/>
                    <a:pt x="918237" y="1013528"/>
                    <a:pt x="895973" y="1088263"/>
                  </a:cubicBezTo>
                  <a:cubicBezTo>
                    <a:pt x="887896" y="1116897"/>
                    <a:pt x="886582" y="1146975"/>
                    <a:pt x="892164" y="1176199"/>
                  </a:cubicBezTo>
                  <a:cubicBezTo>
                    <a:pt x="895579" y="1196164"/>
                    <a:pt x="901687" y="1215537"/>
                    <a:pt x="910422" y="123379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A2133AC-36D5-4D2E-9B8C-BB8283DD2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C7DAF5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EDE3745-FEB1-4455-BEB6-E45BCF8DD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825DBC-5546-4624-BD41-F346ADD4946E}"/>
                </a:ext>
              </a:extLst>
            </p:cNvPr>
            <p:cNvSpPr/>
            <p:nvPr/>
          </p:nvSpPr>
          <p:spPr>
            <a:xfrm>
              <a:off x="7317424" y="1422676"/>
              <a:ext cx="196689" cy="333579"/>
            </a:xfrm>
            <a:custGeom>
              <a:avLst/>
              <a:gdLst>
                <a:gd name="connsiteX0" fmla="*/ 196690 w 196689"/>
                <a:gd name="connsiteY0" fmla="*/ 179562 h 333579"/>
                <a:gd name="connsiteX1" fmla="*/ 169698 w 196689"/>
                <a:gd name="connsiteY1" fmla="*/ 204911 h 333579"/>
                <a:gd name="connsiteX2" fmla="*/ 82025 w 196689"/>
                <a:gd name="connsiteY2" fmla="*/ 284572 h 333579"/>
                <a:gd name="connsiteX3" fmla="*/ 17732 w 196689"/>
                <a:gd name="connsiteY3" fmla="*/ 325092 h 333579"/>
                <a:gd name="connsiteX4" fmla="*/ 21606 w 196689"/>
                <a:gd name="connsiteY4" fmla="*/ 224876 h 333579"/>
                <a:gd name="connsiteX5" fmla="*/ 20293 w 196689"/>
                <a:gd name="connsiteY5" fmla="*/ 217455 h 333579"/>
                <a:gd name="connsiteX6" fmla="*/ 0 w 196689"/>
                <a:gd name="connsiteY6" fmla="*/ 136283 h 333579"/>
                <a:gd name="connsiteX7" fmla="*/ 105470 w 196689"/>
                <a:gd name="connsiteY7" fmla="*/ 13935 h 333579"/>
                <a:gd name="connsiteX8" fmla="*/ 129835 w 196689"/>
                <a:gd name="connsiteY8" fmla="*/ 4544 h 333579"/>
                <a:gd name="connsiteX9" fmla="*/ 151113 w 196689"/>
                <a:gd name="connsiteY9" fmla="*/ 72712 h 333579"/>
                <a:gd name="connsiteX10" fmla="*/ 152164 w 196689"/>
                <a:gd name="connsiteY10" fmla="*/ 75405 h 333579"/>
                <a:gd name="connsiteX11" fmla="*/ 175937 w 196689"/>
                <a:gd name="connsiteY11" fmla="*/ 132803 h 333579"/>
                <a:gd name="connsiteX12" fmla="*/ 196690 w 196689"/>
                <a:gd name="connsiteY12" fmla="*/ 179562 h 33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689" h="333579">
                  <a:moveTo>
                    <a:pt x="196690" y="179562"/>
                  </a:moveTo>
                  <a:cubicBezTo>
                    <a:pt x="196690" y="179562"/>
                    <a:pt x="185920" y="189807"/>
                    <a:pt x="169698" y="204911"/>
                  </a:cubicBezTo>
                  <a:cubicBezTo>
                    <a:pt x="146582" y="226518"/>
                    <a:pt x="112366" y="258106"/>
                    <a:pt x="82025" y="284572"/>
                  </a:cubicBezTo>
                  <a:cubicBezTo>
                    <a:pt x="39995" y="321152"/>
                    <a:pt x="5319" y="348012"/>
                    <a:pt x="17732" y="325092"/>
                  </a:cubicBezTo>
                  <a:cubicBezTo>
                    <a:pt x="30144" y="302173"/>
                    <a:pt x="27780" y="262244"/>
                    <a:pt x="21606" y="224876"/>
                  </a:cubicBezTo>
                  <a:cubicBezTo>
                    <a:pt x="21147" y="222380"/>
                    <a:pt x="20753" y="219885"/>
                    <a:pt x="20293" y="217455"/>
                  </a:cubicBezTo>
                  <a:cubicBezTo>
                    <a:pt x="15170" y="190004"/>
                    <a:pt x="8406" y="162881"/>
                    <a:pt x="0" y="136283"/>
                  </a:cubicBezTo>
                  <a:cubicBezTo>
                    <a:pt x="0" y="136283"/>
                    <a:pt x="67906" y="48544"/>
                    <a:pt x="105470" y="13935"/>
                  </a:cubicBezTo>
                  <a:cubicBezTo>
                    <a:pt x="119459" y="800"/>
                    <a:pt x="129244" y="-4585"/>
                    <a:pt x="129835" y="4544"/>
                  </a:cubicBezTo>
                  <a:cubicBezTo>
                    <a:pt x="130492" y="16825"/>
                    <a:pt x="139686" y="43947"/>
                    <a:pt x="151113" y="72712"/>
                  </a:cubicBezTo>
                  <a:cubicBezTo>
                    <a:pt x="151441" y="73631"/>
                    <a:pt x="151770" y="74485"/>
                    <a:pt x="152164" y="75405"/>
                  </a:cubicBezTo>
                  <a:cubicBezTo>
                    <a:pt x="159782" y="95106"/>
                    <a:pt x="168385" y="115334"/>
                    <a:pt x="175937" y="132803"/>
                  </a:cubicBezTo>
                  <a:cubicBezTo>
                    <a:pt x="187496" y="159597"/>
                    <a:pt x="196690" y="179562"/>
                    <a:pt x="196690" y="17956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6C3FB2F-7A61-4E9F-B540-FB6BD1143908}"/>
                </a:ext>
              </a:extLst>
            </p:cNvPr>
            <p:cNvSpPr/>
            <p:nvPr/>
          </p:nvSpPr>
          <p:spPr>
            <a:xfrm>
              <a:off x="7317424" y="1422754"/>
              <a:ext cx="152163" cy="224798"/>
            </a:xfrm>
            <a:custGeom>
              <a:avLst/>
              <a:gdLst>
                <a:gd name="connsiteX0" fmla="*/ 152164 w 152163"/>
                <a:gd name="connsiteY0" fmla="*/ 75327 h 224798"/>
                <a:gd name="connsiteX1" fmla="*/ 21606 w 152163"/>
                <a:gd name="connsiteY1" fmla="*/ 224799 h 224798"/>
                <a:gd name="connsiteX2" fmla="*/ 0 w 152163"/>
                <a:gd name="connsiteY2" fmla="*/ 136206 h 224798"/>
                <a:gd name="connsiteX3" fmla="*/ 129835 w 152163"/>
                <a:gd name="connsiteY3" fmla="*/ 4467 h 224798"/>
                <a:gd name="connsiteX4" fmla="*/ 152164 w 152163"/>
                <a:gd name="connsiteY4" fmla="*/ 75327 h 22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63" h="224798">
                  <a:moveTo>
                    <a:pt x="152164" y="75327"/>
                  </a:moveTo>
                  <a:cubicBezTo>
                    <a:pt x="139161" y="145203"/>
                    <a:pt x="89118" y="202536"/>
                    <a:pt x="21606" y="224799"/>
                  </a:cubicBezTo>
                  <a:cubicBezTo>
                    <a:pt x="16352" y="194852"/>
                    <a:pt x="9194" y="165233"/>
                    <a:pt x="0" y="136206"/>
                  </a:cubicBezTo>
                  <a:cubicBezTo>
                    <a:pt x="0" y="136206"/>
                    <a:pt x="127865" y="-28961"/>
                    <a:pt x="129835" y="4467"/>
                  </a:cubicBezTo>
                  <a:cubicBezTo>
                    <a:pt x="130295" y="17141"/>
                    <a:pt x="140277" y="45249"/>
                    <a:pt x="152164" y="7532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E9DA1A0-D068-4A67-9177-EE16C264BD14}"/>
                </a:ext>
              </a:extLst>
            </p:cNvPr>
            <p:cNvSpPr/>
            <p:nvPr/>
          </p:nvSpPr>
          <p:spPr>
            <a:xfrm>
              <a:off x="7080411" y="1668370"/>
              <a:ext cx="356012" cy="906349"/>
            </a:xfrm>
            <a:custGeom>
              <a:avLst/>
              <a:gdLst>
                <a:gd name="connsiteX0" fmla="*/ 245879 w 356012"/>
                <a:gd name="connsiteY0" fmla="*/ 23314 h 906349"/>
                <a:gd name="connsiteX1" fmla="*/ 262428 w 356012"/>
                <a:gd name="connsiteY1" fmla="*/ 0 h 906349"/>
                <a:gd name="connsiteX2" fmla="*/ 313719 w 356012"/>
                <a:gd name="connsiteY2" fmla="*/ 37368 h 906349"/>
                <a:gd name="connsiteX3" fmla="*/ 356012 w 356012"/>
                <a:gd name="connsiteY3" fmla="*/ 259276 h 906349"/>
                <a:gd name="connsiteX4" fmla="*/ 312734 w 356012"/>
                <a:gd name="connsiteY4" fmla="*/ 906350 h 906349"/>
                <a:gd name="connsiteX5" fmla="*/ 0 w 356012"/>
                <a:gd name="connsiteY5" fmla="*/ 887633 h 906349"/>
                <a:gd name="connsiteX6" fmla="*/ 8866 w 356012"/>
                <a:gd name="connsiteY6" fmla="*/ 574965 h 906349"/>
                <a:gd name="connsiteX7" fmla="*/ 44263 w 356012"/>
                <a:gd name="connsiteY7" fmla="*/ 417350 h 906349"/>
                <a:gd name="connsiteX8" fmla="*/ 131805 w 356012"/>
                <a:gd name="connsiteY8" fmla="*/ 188218 h 906349"/>
                <a:gd name="connsiteX9" fmla="*/ 183884 w 356012"/>
                <a:gd name="connsiteY9" fmla="*/ 112497 h 906349"/>
                <a:gd name="connsiteX10" fmla="*/ 245879 w 356012"/>
                <a:gd name="connsiteY10" fmla="*/ 23314 h 9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012" h="906349">
                  <a:moveTo>
                    <a:pt x="245879" y="23314"/>
                  </a:move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cubicBezTo>
                    <a:pt x="354042" y="7881"/>
                    <a:pt x="356012" y="259276"/>
                    <a:pt x="356012" y="259276"/>
                  </a:cubicBezTo>
                  <a:lnTo>
                    <a:pt x="312734" y="906350"/>
                  </a:lnTo>
                  <a:lnTo>
                    <a:pt x="0" y="887633"/>
                  </a:lnTo>
                  <a:lnTo>
                    <a:pt x="8866" y="574965"/>
                  </a:lnTo>
                  <a:lnTo>
                    <a:pt x="44263" y="417350"/>
                  </a:lnTo>
                  <a:lnTo>
                    <a:pt x="131805" y="188218"/>
                  </a:lnTo>
                  <a:lnTo>
                    <a:pt x="183884" y="112497"/>
                  </a:lnTo>
                  <a:lnTo>
                    <a:pt x="245879" y="23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F4AEAB9-E546-4887-8BB5-0DE873B6F7A0}"/>
                </a:ext>
              </a:extLst>
            </p:cNvPr>
            <p:cNvSpPr/>
            <p:nvPr/>
          </p:nvSpPr>
          <p:spPr>
            <a:xfrm>
              <a:off x="7080608" y="1672048"/>
              <a:ext cx="355815" cy="906678"/>
            </a:xfrm>
            <a:custGeom>
              <a:avLst/>
              <a:gdLst>
                <a:gd name="connsiteX0" fmla="*/ 355815 w 355815"/>
                <a:gd name="connsiteY0" fmla="*/ 259604 h 906678"/>
                <a:gd name="connsiteX1" fmla="*/ 316411 w 355815"/>
                <a:gd name="connsiteY1" fmla="*/ 844683 h 906678"/>
                <a:gd name="connsiteX2" fmla="*/ 312274 w 355815"/>
                <a:gd name="connsiteY2" fmla="*/ 906678 h 906678"/>
                <a:gd name="connsiteX3" fmla="*/ 137913 w 355815"/>
                <a:gd name="connsiteY3" fmla="*/ 896236 h 906678"/>
                <a:gd name="connsiteX4" fmla="*/ 131346 w 355815"/>
                <a:gd name="connsiteY4" fmla="*/ 895842 h 906678"/>
                <a:gd name="connsiteX5" fmla="*/ 0 w 355815"/>
                <a:gd name="connsiteY5" fmla="*/ 887962 h 906678"/>
                <a:gd name="connsiteX6" fmla="*/ 8866 w 355815"/>
                <a:gd name="connsiteY6" fmla="*/ 575228 h 906678"/>
                <a:gd name="connsiteX7" fmla="*/ 44263 w 355815"/>
                <a:gd name="connsiteY7" fmla="*/ 417613 h 906678"/>
                <a:gd name="connsiteX8" fmla="*/ 131805 w 355815"/>
                <a:gd name="connsiteY8" fmla="*/ 188481 h 906678"/>
                <a:gd name="connsiteX9" fmla="*/ 183884 w 355815"/>
                <a:gd name="connsiteY9" fmla="*/ 112760 h 906678"/>
                <a:gd name="connsiteX10" fmla="*/ 245879 w 355815"/>
                <a:gd name="connsiteY10" fmla="*/ 23248 h 906678"/>
                <a:gd name="connsiteX11" fmla="*/ 262428 w 355815"/>
                <a:gd name="connsiteY11" fmla="*/ 0 h 906678"/>
                <a:gd name="connsiteX12" fmla="*/ 313719 w 355815"/>
                <a:gd name="connsiteY12" fmla="*/ 37368 h 906678"/>
                <a:gd name="connsiteX13" fmla="*/ 314573 w 355815"/>
                <a:gd name="connsiteY13" fmla="*/ 36777 h 906678"/>
                <a:gd name="connsiteX14" fmla="*/ 314573 w 355815"/>
                <a:gd name="connsiteY14" fmla="*/ 36777 h 906678"/>
                <a:gd name="connsiteX15" fmla="*/ 355815 w 355815"/>
                <a:gd name="connsiteY15" fmla="*/ 259604 h 90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815" h="906678">
                  <a:moveTo>
                    <a:pt x="355815" y="259604"/>
                  </a:moveTo>
                  <a:lnTo>
                    <a:pt x="316411" y="844683"/>
                  </a:lnTo>
                  <a:lnTo>
                    <a:pt x="312274" y="906678"/>
                  </a:lnTo>
                  <a:lnTo>
                    <a:pt x="137913" y="896236"/>
                  </a:lnTo>
                  <a:lnTo>
                    <a:pt x="131346" y="895842"/>
                  </a:lnTo>
                  <a:lnTo>
                    <a:pt x="0" y="887962"/>
                  </a:lnTo>
                  <a:lnTo>
                    <a:pt x="8866" y="575228"/>
                  </a:lnTo>
                  <a:lnTo>
                    <a:pt x="44263" y="417613"/>
                  </a:lnTo>
                  <a:lnTo>
                    <a:pt x="131805" y="188481"/>
                  </a:lnTo>
                  <a:lnTo>
                    <a:pt x="183884" y="112760"/>
                  </a:lnTo>
                  <a:lnTo>
                    <a:pt x="245879" y="23248"/>
                  </a:ln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lnTo>
                    <a:pt x="314573" y="36777"/>
                  </a:lnTo>
                  <a:lnTo>
                    <a:pt x="314573" y="36777"/>
                  </a:lnTo>
                  <a:cubicBezTo>
                    <a:pt x="353976" y="11821"/>
                    <a:pt x="355815" y="259604"/>
                    <a:pt x="355815" y="25960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2090C0-9D27-4192-A812-0E0DD14A1303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D6C5BF-21E1-4594-9136-C715DBC9FFDB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95D7AE-8E32-4D6C-9365-ABF72BA14D6F}"/>
                </a:ext>
              </a:extLst>
            </p:cNvPr>
            <p:cNvSpPr/>
            <p:nvPr/>
          </p:nvSpPr>
          <p:spPr>
            <a:xfrm>
              <a:off x="6435702" y="2311570"/>
              <a:ext cx="580809" cy="162540"/>
            </a:xfrm>
            <a:custGeom>
              <a:avLst/>
              <a:gdLst>
                <a:gd name="connsiteX0" fmla="*/ 0 w 580809"/>
                <a:gd name="connsiteY0" fmla="*/ 0 h 162540"/>
                <a:gd name="connsiteX1" fmla="*/ 62915 w 580809"/>
                <a:gd name="connsiteY1" fmla="*/ 53720 h 162540"/>
                <a:gd name="connsiteX2" fmla="*/ 580810 w 580809"/>
                <a:gd name="connsiteY2" fmla="*/ 162540 h 162540"/>
                <a:gd name="connsiteX3" fmla="*/ 516582 w 580809"/>
                <a:gd name="connsiteY3" fmla="*/ 96999 h 16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809" h="162540">
                  <a:moveTo>
                    <a:pt x="0" y="0"/>
                  </a:moveTo>
                  <a:lnTo>
                    <a:pt x="62915" y="53720"/>
                  </a:lnTo>
                  <a:lnTo>
                    <a:pt x="580810" y="162540"/>
                  </a:lnTo>
                  <a:lnTo>
                    <a:pt x="516582" y="96999"/>
                  </a:ln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6FB1C0-DBD4-4892-9338-61A427B26D45}"/>
                </a:ext>
              </a:extLst>
            </p:cNvPr>
            <p:cNvSpPr/>
            <p:nvPr/>
          </p:nvSpPr>
          <p:spPr>
            <a:xfrm>
              <a:off x="6952350" y="1650967"/>
              <a:ext cx="392095" cy="1603531"/>
            </a:xfrm>
            <a:custGeom>
              <a:avLst/>
              <a:gdLst>
                <a:gd name="connsiteX0" fmla="*/ 374926 w 392095"/>
                <a:gd name="connsiteY0" fmla="*/ 61404 h 1603531"/>
                <a:gd name="connsiteX1" fmla="*/ 321140 w 392095"/>
                <a:gd name="connsiteY1" fmla="*/ 200499 h 1603531"/>
                <a:gd name="connsiteX2" fmla="*/ 289683 w 392095"/>
                <a:gd name="connsiteY2" fmla="*/ 292441 h 1603531"/>
                <a:gd name="connsiteX3" fmla="*/ 239180 w 392095"/>
                <a:gd name="connsiteY3" fmla="*/ 549418 h 1603531"/>
                <a:gd name="connsiteX4" fmla="*/ 231365 w 392095"/>
                <a:gd name="connsiteY4" fmla="*/ 742168 h 1603531"/>
                <a:gd name="connsiteX5" fmla="*/ 167728 w 392095"/>
                <a:gd name="connsiteY5" fmla="*/ 1121034 h 1603531"/>
                <a:gd name="connsiteX6" fmla="*/ 94372 w 392095"/>
                <a:gd name="connsiteY6" fmla="*/ 1433111 h 1603531"/>
                <a:gd name="connsiteX7" fmla="*/ 0 w 392095"/>
                <a:gd name="connsiteY7" fmla="*/ 1603532 h 1603531"/>
                <a:gd name="connsiteX8" fmla="*/ 127077 w 392095"/>
                <a:gd name="connsiteY8" fmla="*/ 1051881 h 1603531"/>
                <a:gd name="connsiteX9" fmla="*/ 162540 w 392095"/>
                <a:gd name="connsiteY9" fmla="*/ 389768 h 1603531"/>
                <a:gd name="connsiteX10" fmla="*/ 172982 w 392095"/>
                <a:gd name="connsiteY10" fmla="*/ 273067 h 1603531"/>
                <a:gd name="connsiteX11" fmla="*/ 284626 w 392095"/>
                <a:gd name="connsiteY11" fmla="*/ 145859 h 1603531"/>
                <a:gd name="connsiteX12" fmla="*/ 387207 w 392095"/>
                <a:gd name="connsiteY12" fmla="*/ 0 h 1603531"/>
                <a:gd name="connsiteX13" fmla="*/ 374926 w 392095"/>
                <a:gd name="connsiteY13" fmla="*/ 61404 h 160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95" h="1603531">
                  <a:moveTo>
                    <a:pt x="374926" y="61404"/>
                  </a:moveTo>
                  <a:cubicBezTo>
                    <a:pt x="366323" y="74539"/>
                    <a:pt x="341695" y="141787"/>
                    <a:pt x="321140" y="200499"/>
                  </a:cubicBezTo>
                  <a:cubicBezTo>
                    <a:pt x="303999" y="249425"/>
                    <a:pt x="289683" y="292441"/>
                    <a:pt x="289683" y="292441"/>
                  </a:cubicBezTo>
                  <a:cubicBezTo>
                    <a:pt x="289683" y="292441"/>
                    <a:pt x="256255" y="510080"/>
                    <a:pt x="239180" y="549418"/>
                  </a:cubicBezTo>
                  <a:cubicBezTo>
                    <a:pt x="222105" y="588756"/>
                    <a:pt x="231365" y="742168"/>
                    <a:pt x="231365" y="742168"/>
                  </a:cubicBezTo>
                  <a:lnTo>
                    <a:pt x="167728" y="1121034"/>
                  </a:lnTo>
                  <a:cubicBezTo>
                    <a:pt x="167728" y="1121034"/>
                    <a:pt x="138898" y="1316411"/>
                    <a:pt x="94372" y="1433111"/>
                  </a:cubicBezTo>
                  <a:cubicBezTo>
                    <a:pt x="50437" y="1547973"/>
                    <a:pt x="1510" y="1601824"/>
                    <a:pt x="0" y="1603532"/>
                  </a:cubicBezTo>
                  <a:cubicBezTo>
                    <a:pt x="19702" y="1576869"/>
                    <a:pt x="127077" y="1051881"/>
                    <a:pt x="127077" y="1051881"/>
                  </a:cubicBezTo>
                  <a:lnTo>
                    <a:pt x="162540" y="389768"/>
                  </a:lnTo>
                  <a:cubicBezTo>
                    <a:pt x="162540" y="389768"/>
                    <a:pt x="167728" y="326853"/>
                    <a:pt x="172982" y="273067"/>
                  </a:cubicBezTo>
                  <a:cubicBezTo>
                    <a:pt x="178236" y="219281"/>
                    <a:pt x="284626" y="145859"/>
                    <a:pt x="284626" y="145859"/>
                  </a:cubicBezTo>
                  <a:lnTo>
                    <a:pt x="387207" y="0"/>
                  </a:lnTo>
                  <a:cubicBezTo>
                    <a:pt x="397517" y="13791"/>
                    <a:pt x="390622" y="37828"/>
                    <a:pt x="374926" y="61404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510A740-C5B3-4D81-99C1-C202D7CA669A}"/>
                </a:ext>
              </a:extLst>
            </p:cNvPr>
            <p:cNvSpPr/>
            <p:nvPr/>
          </p:nvSpPr>
          <p:spPr>
            <a:xfrm>
              <a:off x="6821817" y="2418056"/>
              <a:ext cx="245853" cy="145237"/>
            </a:xfrm>
            <a:custGeom>
              <a:avLst/>
              <a:gdLst>
                <a:gd name="connsiteX0" fmla="*/ 237973 w 245853"/>
                <a:gd name="connsiteY0" fmla="*/ 145237 h 145237"/>
                <a:gd name="connsiteX1" fmla="*/ 13766 w 245853"/>
                <a:gd name="connsiteY1" fmla="*/ 50800 h 145237"/>
                <a:gd name="connsiteX2" fmla="*/ 182874 w 245853"/>
                <a:gd name="connsiteY2" fmla="*/ 15731 h 145237"/>
                <a:gd name="connsiteX3" fmla="*/ 245854 w 245853"/>
                <a:gd name="connsiteY3" fmla="*/ 30179 h 145237"/>
                <a:gd name="connsiteX4" fmla="*/ 237973 w 245853"/>
                <a:gd name="connsiteY4" fmla="*/ 145237 h 1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853" h="145237">
                  <a:moveTo>
                    <a:pt x="237973" y="145237"/>
                  </a:moveTo>
                  <a:cubicBezTo>
                    <a:pt x="237973" y="145237"/>
                    <a:pt x="86926" y="138670"/>
                    <a:pt x="13766" y="50800"/>
                  </a:cubicBezTo>
                  <a:cubicBezTo>
                    <a:pt x="-59393" y="-37070"/>
                    <a:pt x="182874" y="15731"/>
                    <a:pt x="182874" y="15731"/>
                  </a:cubicBezTo>
                  <a:lnTo>
                    <a:pt x="245854" y="30179"/>
                  </a:lnTo>
                  <a:lnTo>
                    <a:pt x="237973" y="145237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B42D1FF-94D2-470A-83BA-B6E5E22556C0}"/>
                </a:ext>
              </a:extLst>
            </p:cNvPr>
            <p:cNvSpPr/>
            <p:nvPr/>
          </p:nvSpPr>
          <p:spPr>
            <a:xfrm>
              <a:off x="7211888" y="1707670"/>
              <a:ext cx="554644" cy="1991105"/>
            </a:xfrm>
            <a:custGeom>
              <a:avLst/>
              <a:gdLst>
                <a:gd name="connsiteX0" fmla="*/ 553293 w 554644"/>
                <a:gd name="connsiteY0" fmla="*/ 1861270 h 1991105"/>
                <a:gd name="connsiteX1" fmla="*/ 549484 w 554644"/>
                <a:gd name="connsiteY1" fmla="*/ 1949206 h 1991105"/>
                <a:gd name="connsiteX2" fmla="*/ 208445 w 554644"/>
                <a:gd name="connsiteY2" fmla="*/ 1916369 h 1991105"/>
                <a:gd name="connsiteX3" fmla="*/ 89118 w 554644"/>
                <a:gd name="connsiteY3" fmla="*/ 1991105 h 1991105"/>
                <a:gd name="connsiteX4" fmla="*/ 41965 w 554644"/>
                <a:gd name="connsiteY4" fmla="*/ 1406617 h 1991105"/>
                <a:gd name="connsiteX5" fmla="*/ 0 w 554644"/>
                <a:gd name="connsiteY5" fmla="*/ 914925 h 1991105"/>
                <a:gd name="connsiteX6" fmla="*/ 6567 w 554644"/>
                <a:gd name="connsiteY6" fmla="*/ 860942 h 1991105"/>
                <a:gd name="connsiteX7" fmla="*/ 6896 w 554644"/>
                <a:gd name="connsiteY7" fmla="*/ 858513 h 1991105"/>
                <a:gd name="connsiteX8" fmla="*/ 53392 w 554644"/>
                <a:gd name="connsiteY8" fmla="*/ 575397 h 1991105"/>
                <a:gd name="connsiteX9" fmla="*/ 4925 w 554644"/>
                <a:gd name="connsiteY9" fmla="*/ 460010 h 1991105"/>
                <a:gd name="connsiteX10" fmla="*/ 34150 w 554644"/>
                <a:gd name="connsiteY10" fmla="*/ 210782 h 1991105"/>
                <a:gd name="connsiteX11" fmla="*/ 37696 w 554644"/>
                <a:gd name="connsiteY11" fmla="*/ 180704 h 1991105"/>
                <a:gd name="connsiteX12" fmla="*/ 146516 w 554644"/>
                <a:gd name="connsiteY12" fmla="*/ 65317 h 1991105"/>
                <a:gd name="connsiteX13" fmla="*/ 182767 w 554644"/>
                <a:gd name="connsiteY13" fmla="*/ 1811 h 1991105"/>
                <a:gd name="connsiteX14" fmla="*/ 182767 w 554644"/>
                <a:gd name="connsiteY14" fmla="*/ 1811 h 1991105"/>
                <a:gd name="connsiteX15" fmla="*/ 224207 w 554644"/>
                <a:gd name="connsiteY15" fmla="*/ 224311 h 1991105"/>
                <a:gd name="connsiteX16" fmla="*/ 184803 w 554644"/>
                <a:gd name="connsiteY16" fmla="*/ 809389 h 1991105"/>
                <a:gd name="connsiteX17" fmla="*/ 315361 w 554644"/>
                <a:gd name="connsiteY17" fmla="*/ 773335 h 1991105"/>
                <a:gd name="connsiteX18" fmla="*/ 553293 w 554644"/>
                <a:gd name="connsiteY18" fmla="*/ 1861270 h 199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4644" h="1991105">
                  <a:moveTo>
                    <a:pt x="553293" y="1861270"/>
                  </a:moveTo>
                  <a:cubicBezTo>
                    <a:pt x="545215" y="1889903"/>
                    <a:pt x="543902" y="1919982"/>
                    <a:pt x="549484" y="1949206"/>
                  </a:cubicBezTo>
                  <a:cubicBezTo>
                    <a:pt x="384711" y="1960896"/>
                    <a:pt x="208445" y="1916369"/>
                    <a:pt x="208445" y="1916369"/>
                  </a:cubicBezTo>
                  <a:cubicBezTo>
                    <a:pt x="175609" y="1946579"/>
                    <a:pt x="89118" y="1991105"/>
                    <a:pt x="89118" y="1991105"/>
                  </a:cubicBezTo>
                  <a:lnTo>
                    <a:pt x="41965" y="1406617"/>
                  </a:lnTo>
                  <a:cubicBezTo>
                    <a:pt x="11821" y="1327810"/>
                    <a:pt x="0" y="914925"/>
                    <a:pt x="0" y="914925"/>
                  </a:cubicBezTo>
                  <a:cubicBezTo>
                    <a:pt x="0" y="914925"/>
                    <a:pt x="2693" y="893319"/>
                    <a:pt x="6567" y="860942"/>
                  </a:cubicBezTo>
                  <a:cubicBezTo>
                    <a:pt x="6567" y="860154"/>
                    <a:pt x="6567" y="859301"/>
                    <a:pt x="6896" y="858513"/>
                  </a:cubicBezTo>
                  <a:cubicBezTo>
                    <a:pt x="18651" y="768081"/>
                    <a:pt x="41965" y="598317"/>
                    <a:pt x="53392" y="575397"/>
                  </a:cubicBezTo>
                  <a:cubicBezTo>
                    <a:pt x="69153" y="543874"/>
                    <a:pt x="4925" y="460010"/>
                    <a:pt x="4925" y="460010"/>
                  </a:cubicBezTo>
                  <a:lnTo>
                    <a:pt x="34150" y="210782"/>
                  </a:lnTo>
                  <a:lnTo>
                    <a:pt x="37696" y="180704"/>
                  </a:lnTo>
                  <a:cubicBezTo>
                    <a:pt x="99297" y="153187"/>
                    <a:pt x="146516" y="65317"/>
                    <a:pt x="146516" y="65317"/>
                  </a:cubicBezTo>
                  <a:lnTo>
                    <a:pt x="182767" y="1811"/>
                  </a:lnTo>
                  <a:lnTo>
                    <a:pt x="182767" y="1811"/>
                  </a:lnTo>
                  <a:cubicBezTo>
                    <a:pt x="222171" y="-23473"/>
                    <a:pt x="224207" y="224311"/>
                    <a:pt x="224207" y="224311"/>
                  </a:cubicBezTo>
                  <a:lnTo>
                    <a:pt x="184803" y="809389"/>
                  </a:lnTo>
                  <a:lnTo>
                    <a:pt x="315361" y="773335"/>
                  </a:lnTo>
                  <a:cubicBezTo>
                    <a:pt x="315361" y="773335"/>
                    <a:pt x="575556" y="1786535"/>
                    <a:pt x="553293" y="18612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83C3B2B-70CC-4606-B324-72EA283FDAF6}"/>
                </a:ext>
              </a:extLst>
            </p:cNvPr>
            <p:cNvSpPr/>
            <p:nvPr/>
          </p:nvSpPr>
          <p:spPr>
            <a:xfrm>
              <a:off x="7219769" y="1551145"/>
              <a:ext cx="714519" cy="2139487"/>
            </a:xfrm>
            <a:custGeom>
              <a:avLst/>
              <a:gdLst>
                <a:gd name="connsiteX0" fmla="*/ 714520 w 714519"/>
                <a:gd name="connsiteY0" fmla="*/ 2058185 h 2139487"/>
                <a:gd name="connsiteX1" fmla="*/ 208445 w 714519"/>
                <a:gd name="connsiteY1" fmla="*/ 2064752 h 2139487"/>
                <a:gd name="connsiteX2" fmla="*/ 89118 w 714519"/>
                <a:gd name="connsiteY2" fmla="*/ 2139488 h 2139487"/>
                <a:gd name="connsiteX3" fmla="*/ 41899 w 714519"/>
                <a:gd name="connsiteY3" fmla="*/ 1555000 h 2139487"/>
                <a:gd name="connsiteX4" fmla="*/ 0 w 714519"/>
                <a:gd name="connsiteY4" fmla="*/ 1063308 h 2139487"/>
                <a:gd name="connsiteX5" fmla="*/ 53720 w 714519"/>
                <a:gd name="connsiteY5" fmla="*/ 723780 h 2139487"/>
                <a:gd name="connsiteX6" fmla="*/ 50634 w 714519"/>
                <a:gd name="connsiteY6" fmla="*/ 686215 h 2139487"/>
                <a:gd name="connsiteX7" fmla="*/ 21869 w 714519"/>
                <a:gd name="connsiteY7" fmla="*/ 466277 h 2139487"/>
                <a:gd name="connsiteX8" fmla="*/ 34478 w 714519"/>
                <a:gd name="connsiteY8" fmla="*/ 359164 h 2139487"/>
                <a:gd name="connsiteX9" fmla="*/ 37959 w 714519"/>
                <a:gd name="connsiteY9" fmla="*/ 329152 h 2139487"/>
                <a:gd name="connsiteX10" fmla="*/ 146844 w 714519"/>
                <a:gd name="connsiteY10" fmla="*/ 213699 h 2139487"/>
                <a:gd name="connsiteX11" fmla="*/ 179681 w 714519"/>
                <a:gd name="connsiteY11" fmla="*/ 156170 h 2139487"/>
                <a:gd name="connsiteX12" fmla="*/ 240100 w 714519"/>
                <a:gd name="connsiteY12" fmla="*/ 50174 h 2139487"/>
                <a:gd name="connsiteX13" fmla="*/ 268733 w 714519"/>
                <a:gd name="connsiteY13" fmla="*/ 0 h 2139487"/>
                <a:gd name="connsiteX14" fmla="*/ 273593 w 714519"/>
                <a:gd name="connsiteY14" fmla="*/ 4400 h 2139487"/>
                <a:gd name="connsiteX15" fmla="*/ 310698 w 714519"/>
                <a:gd name="connsiteY15" fmla="*/ 38024 h 2139487"/>
                <a:gd name="connsiteX16" fmla="*/ 350102 w 714519"/>
                <a:gd name="connsiteY16" fmla="*/ 70861 h 2139487"/>
                <a:gd name="connsiteX17" fmla="*/ 536218 w 714519"/>
                <a:gd name="connsiteY17" fmla="*/ 237210 h 2139487"/>
                <a:gd name="connsiteX18" fmla="*/ 592959 w 714519"/>
                <a:gd name="connsiteY18" fmla="*/ 558613 h 2139487"/>
                <a:gd name="connsiteX19" fmla="*/ 593944 w 714519"/>
                <a:gd name="connsiteY19" fmla="*/ 700006 h 2139487"/>
                <a:gd name="connsiteX20" fmla="*/ 659617 w 714519"/>
                <a:gd name="connsiteY20" fmla="*/ 1304196 h 2139487"/>
                <a:gd name="connsiteX21" fmla="*/ 714520 w 714519"/>
                <a:gd name="connsiteY21" fmla="*/ 2058185 h 213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14519" h="2139487">
                  <a:moveTo>
                    <a:pt x="714520" y="2058185"/>
                  </a:moveTo>
                  <a:cubicBezTo>
                    <a:pt x="534905" y="2147368"/>
                    <a:pt x="208445" y="2064752"/>
                    <a:pt x="208445" y="2064752"/>
                  </a:cubicBezTo>
                  <a:cubicBezTo>
                    <a:pt x="175609" y="2094961"/>
                    <a:pt x="89118" y="2139488"/>
                    <a:pt x="89118" y="2139488"/>
                  </a:cubicBezTo>
                  <a:lnTo>
                    <a:pt x="41899" y="1555000"/>
                  </a:lnTo>
                  <a:cubicBezTo>
                    <a:pt x="11821" y="1476193"/>
                    <a:pt x="0" y="1063308"/>
                    <a:pt x="0" y="1063308"/>
                  </a:cubicBezTo>
                  <a:cubicBezTo>
                    <a:pt x="0" y="1063308"/>
                    <a:pt x="37959" y="755237"/>
                    <a:pt x="53720" y="723780"/>
                  </a:cubicBezTo>
                  <a:cubicBezTo>
                    <a:pt x="58317" y="714585"/>
                    <a:pt x="56085" y="700925"/>
                    <a:pt x="50634" y="686215"/>
                  </a:cubicBezTo>
                  <a:cubicBezTo>
                    <a:pt x="23839" y="616208"/>
                    <a:pt x="13988" y="540815"/>
                    <a:pt x="21869" y="466277"/>
                  </a:cubicBezTo>
                  <a:lnTo>
                    <a:pt x="34478" y="359164"/>
                  </a:lnTo>
                  <a:lnTo>
                    <a:pt x="37959" y="329152"/>
                  </a:lnTo>
                  <a:cubicBezTo>
                    <a:pt x="99626" y="301569"/>
                    <a:pt x="146844" y="213699"/>
                    <a:pt x="146844" y="213699"/>
                  </a:cubicBezTo>
                  <a:lnTo>
                    <a:pt x="179681" y="156170"/>
                  </a:lnTo>
                  <a:lnTo>
                    <a:pt x="240100" y="50174"/>
                  </a:lnTo>
                  <a:lnTo>
                    <a:pt x="268733" y="0"/>
                  </a:lnTo>
                  <a:lnTo>
                    <a:pt x="273593" y="4400"/>
                  </a:lnTo>
                  <a:lnTo>
                    <a:pt x="310698" y="38024"/>
                  </a:lnTo>
                  <a:cubicBezTo>
                    <a:pt x="310698" y="38024"/>
                    <a:pt x="326459" y="51159"/>
                    <a:pt x="350102" y="70861"/>
                  </a:cubicBezTo>
                  <a:cubicBezTo>
                    <a:pt x="401523" y="114205"/>
                    <a:pt x="490379" y="190517"/>
                    <a:pt x="536218" y="237210"/>
                  </a:cubicBezTo>
                  <a:cubicBezTo>
                    <a:pt x="576541" y="278321"/>
                    <a:pt x="589282" y="438234"/>
                    <a:pt x="592959" y="558613"/>
                  </a:cubicBezTo>
                  <a:cubicBezTo>
                    <a:pt x="595389" y="637880"/>
                    <a:pt x="593944" y="700006"/>
                    <a:pt x="593944" y="700006"/>
                  </a:cubicBezTo>
                  <a:cubicBezTo>
                    <a:pt x="553293" y="766927"/>
                    <a:pt x="659617" y="1304196"/>
                    <a:pt x="659617" y="1304196"/>
                  </a:cubicBezTo>
                  <a:cubicBezTo>
                    <a:pt x="684376" y="1408024"/>
                    <a:pt x="714520" y="2058185"/>
                    <a:pt x="714520" y="2058185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BDAE3DC-C84B-4DAE-8D08-C81FC6229D15}"/>
                </a:ext>
              </a:extLst>
            </p:cNvPr>
            <p:cNvSpPr/>
            <p:nvPr/>
          </p:nvSpPr>
          <p:spPr>
            <a:xfrm>
              <a:off x="7036823" y="1754267"/>
              <a:ext cx="730048" cy="922674"/>
            </a:xfrm>
            <a:custGeom>
              <a:avLst/>
              <a:gdLst>
                <a:gd name="connsiteX0" fmla="*/ 552684 w 730048"/>
                <a:gd name="connsiteY0" fmla="*/ 9263 h 922674"/>
                <a:gd name="connsiteX1" fmla="*/ 443733 w 730048"/>
                <a:gd name="connsiteY1" fmla="*/ 333095 h 922674"/>
                <a:gd name="connsiteX2" fmla="*/ 479131 w 730048"/>
                <a:gd name="connsiteY2" fmla="*/ 546795 h 922674"/>
                <a:gd name="connsiteX3" fmla="*/ 421404 w 730048"/>
                <a:gd name="connsiteY3" fmla="*/ 575625 h 922674"/>
                <a:gd name="connsiteX4" fmla="*/ 349164 w 730048"/>
                <a:gd name="connsiteY4" fmla="*/ 617590 h 922674"/>
                <a:gd name="connsiteX5" fmla="*/ 257222 w 730048"/>
                <a:gd name="connsiteY5" fmla="*/ 639919 h 922674"/>
                <a:gd name="connsiteX6" fmla="*/ 149716 w 730048"/>
                <a:gd name="connsiteY6" fmla="*/ 668749 h 922674"/>
                <a:gd name="connsiteX7" fmla="*/ 13314 w 730048"/>
                <a:gd name="connsiteY7" fmla="*/ 676630 h 922674"/>
                <a:gd name="connsiteX8" fmla="*/ 14627 w 730048"/>
                <a:gd name="connsiteY8" fmla="*/ 815593 h 922674"/>
                <a:gd name="connsiteX9" fmla="*/ 88049 w 730048"/>
                <a:gd name="connsiteY9" fmla="*/ 921786 h 922674"/>
                <a:gd name="connsiteX10" fmla="*/ 348967 w 730048"/>
                <a:gd name="connsiteY10" fmla="*/ 874567 h 922674"/>
                <a:gd name="connsiteX11" fmla="*/ 573174 w 730048"/>
                <a:gd name="connsiteY11" fmla="*/ 778882 h 922674"/>
                <a:gd name="connsiteX12" fmla="*/ 724221 w 730048"/>
                <a:gd name="connsiteY12" fmla="*/ 655614 h 922674"/>
                <a:gd name="connsiteX13" fmla="*/ 696704 w 730048"/>
                <a:gd name="connsiteY13" fmla="*/ 153480 h 922674"/>
                <a:gd name="connsiteX14" fmla="*/ 552684 w 730048"/>
                <a:gd name="connsiteY14" fmla="*/ 9263 h 92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48" h="922674">
                  <a:moveTo>
                    <a:pt x="552684" y="9263"/>
                  </a:moveTo>
                  <a:cubicBezTo>
                    <a:pt x="552684" y="9263"/>
                    <a:pt x="429416" y="243912"/>
                    <a:pt x="443733" y="333095"/>
                  </a:cubicBezTo>
                  <a:cubicBezTo>
                    <a:pt x="458050" y="422279"/>
                    <a:pt x="498767" y="523218"/>
                    <a:pt x="479131" y="546795"/>
                  </a:cubicBezTo>
                  <a:cubicBezTo>
                    <a:pt x="465471" y="564920"/>
                    <a:pt x="444127" y="575559"/>
                    <a:pt x="421404" y="575625"/>
                  </a:cubicBezTo>
                  <a:cubicBezTo>
                    <a:pt x="401702" y="576938"/>
                    <a:pt x="349164" y="613650"/>
                    <a:pt x="349164" y="617590"/>
                  </a:cubicBezTo>
                  <a:cubicBezTo>
                    <a:pt x="349164" y="621530"/>
                    <a:pt x="300632" y="621530"/>
                    <a:pt x="257222" y="639919"/>
                  </a:cubicBezTo>
                  <a:cubicBezTo>
                    <a:pt x="213813" y="658307"/>
                    <a:pt x="149716" y="668749"/>
                    <a:pt x="149716" y="668749"/>
                  </a:cubicBezTo>
                  <a:cubicBezTo>
                    <a:pt x="149716" y="668749"/>
                    <a:pt x="24938" y="664809"/>
                    <a:pt x="13314" y="676630"/>
                  </a:cubicBezTo>
                  <a:cubicBezTo>
                    <a:pt x="1690" y="688451"/>
                    <a:pt x="-10263" y="759180"/>
                    <a:pt x="14627" y="815593"/>
                  </a:cubicBezTo>
                  <a:cubicBezTo>
                    <a:pt x="39517" y="872006"/>
                    <a:pt x="67165" y="914102"/>
                    <a:pt x="88049" y="921786"/>
                  </a:cubicBezTo>
                  <a:cubicBezTo>
                    <a:pt x="108933" y="929470"/>
                    <a:pt x="241461" y="885075"/>
                    <a:pt x="348967" y="874567"/>
                  </a:cubicBezTo>
                  <a:cubicBezTo>
                    <a:pt x="456473" y="864060"/>
                    <a:pt x="573174" y="778882"/>
                    <a:pt x="573174" y="778882"/>
                  </a:cubicBezTo>
                  <a:cubicBezTo>
                    <a:pt x="573174" y="778882"/>
                    <a:pt x="701696" y="732911"/>
                    <a:pt x="724221" y="655614"/>
                  </a:cubicBezTo>
                  <a:cubicBezTo>
                    <a:pt x="746747" y="578318"/>
                    <a:pt x="696704" y="153480"/>
                    <a:pt x="696704" y="153480"/>
                  </a:cubicBezTo>
                  <a:cubicBezTo>
                    <a:pt x="696704" y="153480"/>
                    <a:pt x="658877" y="-44523"/>
                    <a:pt x="552684" y="9263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AF49E7E-C7B5-4064-8D37-2A00874AB5F0}"/>
                </a:ext>
              </a:extLst>
            </p:cNvPr>
            <p:cNvSpPr/>
            <p:nvPr/>
          </p:nvSpPr>
          <p:spPr>
            <a:xfrm>
              <a:off x="7021252" y="1734584"/>
              <a:ext cx="729630" cy="922656"/>
            </a:xfrm>
            <a:custGeom>
              <a:avLst/>
              <a:gdLst>
                <a:gd name="connsiteX0" fmla="*/ 552494 w 729630"/>
                <a:gd name="connsiteY0" fmla="*/ 9245 h 922656"/>
                <a:gd name="connsiteX1" fmla="*/ 443674 w 729630"/>
                <a:gd name="connsiteY1" fmla="*/ 333077 h 922656"/>
                <a:gd name="connsiteX2" fmla="*/ 479006 w 729630"/>
                <a:gd name="connsiteY2" fmla="*/ 546842 h 922656"/>
                <a:gd name="connsiteX3" fmla="*/ 421345 w 729630"/>
                <a:gd name="connsiteY3" fmla="*/ 575672 h 922656"/>
                <a:gd name="connsiteX4" fmla="*/ 349105 w 729630"/>
                <a:gd name="connsiteY4" fmla="*/ 617637 h 922656"/>
                <a:gd name="connsiteX5" fmla="*/ 257163 w 729630"/>
                <a:gd name="connsiteY5" fmla="*/ 639900 h 922656"/>
                <a:gd name="connsiteX6" fmla="*/ 149657 w 729630"/>
                <a:gd name="connsiteY6" fmla="*/ 668731 h 922656"/>
                <a:gd name="connsiteX7" fmla="*/ 13320 w 729630"/>
                <a:gd name="connsiteY7" fmla="*/ 676611 h 922656"/>
                <a:gd name="connsiteX8" fmla="*/ 14634 w 729630"/>
                <a:gd name="connsiteY8" fmla="*/ 815575 h 922656"/>
                <a:gd name="connsiteX9" fmla="*/ 88056 w 729630"/>
                <a:gd name="connsiteY9" fmla="*/ 921768 h 922656"/>
                <a:gd name="connsiteX10" fmla="*/ 348974 w 729630"/>
                <a:gd name="connsiteY10" fmla="*/ 874615 h 922656"/>
                <a:gd name="connsiteX11" fmla="*/ 573181 w 729630"/>
                <a:gd name="connsiteY11" fmla="*/ 778864 h 922656"/>
                <a:gd name="connsiteX12" fmla="*/ 723900 w 729630"/>
                <a:gd name="connsiteY12" fmla="*/ 655662 h 922656"/>
                <a:gd name="connsiteX13" fmla="*/ 696383 w 729630"/>
                <a:gd name="connsiteY13" fmla="*/ 153462 h 922656"/>
                <a:gd name="connsiteX14" fmla="*/ 552494 w 729630"/>
                <a:gd name="connsiteY14" fmla="*/ 9245 h 9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630" h="922656">
                  <a:moveTo>
                    <a:pt x="552494" y="9245"/>
                  </a:moveTo>
                  <a:cubicBezTo>
                    <a:pt x="552494" y="9245"/>
                    <a:pt x="429226" y="243959"/>
                    <a:pt x="443674" y="333077"/>
                  </a:cubicBezTo>
                  <a:cubicBezTo>
                    <a:pt x="458122" y="422195"/>
                    <a:pt x="498708" y="523200"/>
                    <a:pt x="479006" y="546842"/>
                  </a:cubicBezTo>
                  <a:cubicBezTo>
                    <a:pt x="465346" y="564968"/>
                    <a:pt x="444002" y="575672"/>
                    <a:pt x="421345" y="575672"/>
                  </a:cubicBezTo>
                  <a:cubicBezTo>
                    <a:pt x="401643" y="576986"/>
                    <a:pt x="349105" y="613697"/>
                    <a:pt x="349105" y="617637"/>
                  </a:cubicBezTo>
                  <a:cubicBezTo>
                    <a:pt x="349105" y="621578"/>
                    <a:pt x="300573" y="621578"/>
                    <a:pt x="257163" y="639900"/>
                  </a:cubicBezTo>
                  <a:cubicBezTo>
                    <a:pt x="213754" y="658223"/>
                    <a:pt x="149657" y="668731"/>
                    <a:pt x="149657" y="668731"/>
                  </a:cubicBezTo>
                  <a:cubicBezTo>
                    <a:pt x="149657" y="668731"/>
                    <a:pt x="24879" y="664790"/>
                    <a:pt x="13320" y="676611"/>
                  </a:cubicBezTo>
                  <a:cubicBezTo>
                    <a:pt x="1762" y="688433"/>
                    <a:pt x="-10322" y="759228"/>
                    <a:pt x="14634" y="815575"/>
                  </a:cubicBezTo>
                  <a:cubicBezTo>
                    <a:pt x="39589" y="871922"/>
                    <a:pt x="67172" y="914084"/>
                    <a:pt x="88056" y="921768"/>
                  </a:cubicBezTo>
                  <a:cubicBezTo>
                    <a:pt x="108940" y="929452"/>
                    <a:pt x="241467" y="885057"/>
                    <a:pt x="348974" y="874615"/>
                  </a:cubicBezTo>
                  <a:cubicBezTo>
                    <a:pt x="456480" y="864173"/>
                    <a:pt x="573181" y="778864"/>
                    <a:pt x="573181" y="778864"/>
                  </a:cubicBezTo>
                  <a:cubicBezTo>
                    <a:pt x="573181" y="778864"/>
                    <a:pt x="701636" y="732893"/>
                    <a:pt x="723900" y="655662"/>
                  </a:cubicBezTo>
                  <a:cubicBezTo>
                    <a:pt x="746163" y="578431"/>
                    <a:pt x="696383" y="153462"/>
                    <a:pt x="696383" y="153462"/>
                  </a:cubicBezTo>
                  <a:cubicBezTo>
                    <a:pt x="696383" y="153462"/>
                    <a:pt x="658687" y="-44476"/>
                    <a:pt x="552494" y="9245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3DE3F36-699F-430A-AD7E-AF8B7914ACDA}"/>
                </a:ext>
              </a:extLst>
            </p:cNvPr>
            <p:cNvSpPr/>
            <p:nvPr/>
          </p:nvSpPr>
          <p:spPr>
            <a:xfrm>
              <a:off x="7033079" y="1742537"/>
              <a:ext cx="730078" cy="922583"/>
            </a:xfrm>
            <a:custGeom>
              <a:avLst/>
              <a:gdLst>
                <a:gd name="connsiteX0" fmla="*/ 552553 w 730078"/>
                <a:gd name="connsiteY0" fmla="*/ 9172 h 922583"/>
                <a:gd name="connsiteX1" fmla="*/ 443733 w 730078"/>
                <a:gd name="connsiteY1" fmla="*/ 333004 h 922583"/>
                <a:gd name="connsiteX2" fmla="*/ 479131 w 730078"/>
                <a:gd name="connsiteY2" fmla="*/ 546704 h 922583"/>
                <a:gd name="connsiteX3" fmla="*/ 421404 w 730078"/>
                <a:gd name="connsiteY3" fmla="*/ 575599 h 922583"/>
                <a:gd name="connsiteX4" fmla="*/ 349164 w 730078"/>
                <a:gd name="connsiteY4" fmla="*/ 617499 h 922583"/>
                <a:gd name="connsiteX5" fmla="*/ 257222 w 730078"/>
                <a:gd name="connsiteY5" fmla="*/ 639827 h 922583"/>
                <a:gd name="connsiteX6" fmla="*/ 149716 w 730078"/>
                <a:gd name="connsiteY6" fmla="*/ 668658 h 922583"/>
                <a:gd name="connsiteX7" fmla="*/ 13314 w 730078"/>
                <a:gd name="connsiteY7" fmla="*/ 676539 h 922583"/>
                <a:gd name="connsiteX8" fmla="*/ 14627 w 730078"/>
                <a:gd name="connsiteY8" fmla="*/ 815502 h 922583"/>
                <a:gd name="connsiteX9" fmla="*/ 88049 w 730078"/>
                <a:gd name="connsiteY9" fmla="*/ 921695 h 922583"/>
                <a:gd name="connsiteX10" fmla="*/ 348967 w 730078"/>
                <a:gd name="connsiteY10" fmla="*/ 874476 h 922583"/>
                <a:gd name="connsiteX11" fmla="*/ 573174 w 730078"/>
                <a:gd name="connsiteY11" fmla="*/ 778791 h 922583"/>
                <a:gd name="connsiteX12" fmla="*/ 724221 w 730078"/>
                <a:gd name="connsiteY12" fmla="*/ 655523 h 922583"/>
                <a:gd name="connsiteX13" fmla="*/ 697033 w 730078"/>
                <a:gd name="connsiteY13" fmla="*/ 153389 h 922583"/>
                <a:gd name="connsiteX14" fmla="*/ 552553 w 730078"/>
                <a:gd name="connsiteY14" fmla="*/ 9172 h 92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78" h="922583">
                  <a:moveTo>
                    <a:pt x="552553" y="9172"/>
                  </a:moveTo>
                  <a:cubicBezTo>
                    <a:pt x="552553" y="9172"/>
                    <a:pt x="429285" y="243886"/>
                    <a:pt x="443733" y="333004"/>
                  </a:cubicBezTo>
                  <a:cubicBezTo>
                    <a:pt x="458181" y="422122"/>
                    <a:pt x="498767" y="523127"/>
                    <a:pt x="479131" y="546704"/>
                  </a:cubicBezTo>
                  <a:cubicBezTo>
                    <a:pt x="465471" y="564895"/>
                    <a:pt x="444127" y="575599"/>
                    <a:pt x="421404" y="575599"/>
                  </a:cubicBezTo>
                  <a:cubicBezTo>
                    <a:pt x="401702" y="576913"/>
                    <a:pt x="349164" y="613624"/>
                    <a:pt x="349164" y="617499"/>
                  </a:cubicBezTo>
                  <a:cubicBezTo>
                    <a:pt x="349164" y="621373"/>
                    <a:pt x="300698" y="621439"/>
                    <a:pt x="257222" y="639827"/>
                  </a:cubicBezTo>
                  <a:cubicBezTo>
                    <a:pt x="213747" y="658216"/>
                    <a:pt x="149716" y="668658"/>
                    <a:pt x="149716" y="668658"/>
                  </a:cubicBezTo>
                  <a:cubicBezTo>
                    <a:pt x="149716" y="668658"/>
                    <a:pt x="24938" y="664717"/>
                    <a:pt x="13314" y="676539"/>
                  </a:cubicBezTo>
                  <a:cubicBezTo>
                    <a:pt x="1690" y="688360"/>
                    <a:pt x="-10263" y="759155"/>
                    <a:pt x="14627" y="815502"/>
                  </a:cubicBezTo>
                  <a:cubicBezTo>
                    <a:pt x="39517" y="871849"/>
                    <a:pt x="67165" y="914011"/>
                    <a:pt x="88049" y="921695"/>
                  </a:cubicBezTo>
                  <a:cubicBezTo>
                    <a:pt x="108933" y="929379"/>
                    <a:pt x="241461" y="884984"/>
                    <a:pt x="348967" y="874476"/>
                  </a:cubicBezTo>
                  <a:cubicBezTo>
                    <a:pt x="456473" y="863969"/>
                    <a:pt x="573174" y="778791"/>
                    <a:pt x="573174" y="778791"/>
                  </a:cubicBezTo>
                  <a:cubicBezTo>
                    <a:pt x="573174" y="778791"/>
                    <a:pt x="701696" y="732820"/>
                    <a:pt x="724221" y="655523"/>
                  </a:cubicBezTo>
                  <a:cubicBezTo>
                    <a:pt x="746747" y="578226"/>
                    <a:pt x="697033" y="153389"/>
                    <a:pt x="697033" y="153389"/>
                  </a:cubicBezTo>
                  <a:cubicBezTo>
                    <a:pt x="697033" y="153389"/>
                    <a:pt x="658680" y="-44286"/>
                    <a:pt x="552553" y="9172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6148462-A041-4212-88B0-9FEC06C86CDC}"/>
                </a:ext>
              </a:extLst>
            </p:cNvPr>
            <p:cNvSpPr/>
            <p:nvPr/>
          </p:nvSpPr>
          <p:spPr>
            <a:xfrm>
              <a:off x="7511467" y="2375387"/>
              <a:ext cx="99306" cy="79327"/>
            </a:xfrm>
            <a:custGeom>
              <a:avLst/>
              <a:gdLst>
                <a:gd name="connsiteX0" fmla="*/ 71473 w 99306"/>
                <a:gd name="connsiteY0" fmla="*/ 5862 h 79327"/>
                <a:gd name="connsiteX1" fmla="*/ 7245 w 99306"/>
                <a:gd name="connsiteY1" fmla="*/ 18996 h 79327"/>
                <a:gd name="connsiteX2" fmla="*/ 83294 w 99306"/>
                <a:gd name="connsiteY2" fmla="*/ 79284 h 79327"/>
                <a:gd name="connsiteX3" fmla="*/ 71473 w 99306"/>
                <a:gd name="connsiteY3" fmla="*/ 5862 h 7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306" h="79327">
                  <a:moveTo>
                    <a:pt x="71473" y="5862"/>
                  </a:moveTo>
                  <a:cubicBezTo>
                    <a:pt x="71473" y="5862"/>
                    <a:pt x="-27036" y="-13840"/>
                    <a:pt x="7245" y="18996"/>
                  </a:cubicBezTo>
                  <a:cubicBezTo>
                    <a:pt x="41526" y="51833"/>
                    <a:pt x="41329" y="80597"/>
                    <a:pt x="83294" y="79284"/>
                  </a:cubicBezTo>
                  <a:cubicBezTo>
                    <a:pt x="125259" y="77970"/>
                    <a:pt x="71473" y="5862"/>
                    <a:pt x="71473" y="58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2CDC6CB-F6FC-486E-A031-A2A91D6ACD2C}"/>
                </a:ext>
              </a:extLst>
            </p:cNvPr>
            <p:cNvSpPr/>
            <p:nvPr/>
          </p:nvSpPr>
          <p:spPr>
            <a:xfrm>
              <a:off x="7737788" y="3087756"/>
              <a:ext cx="81869" cy="116378"/>
            </a:xfrm>
            <a:custGeom>
              <a:avLst/>
              <a:gdLst>
                <a:gd name="connsiteX0" fmla="*/ 11632 w 81869"/>
                <a:gd name="connsiteY0" fmla="*/ 0 h 116378"/>
                <a:gd name="connsiteX1" fmla="*/ 52284 w 81869"/>
                <a:gd name="connsiteY1" fmla="*/ 99625 h 116378"/>
                <a:gd name="connsiteX2" fmla="*/ 11632 w 81869"/>
                <a:gd name="connsiteY2" fmla="*/ 0 h 1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69" h="116378">
                  <a:moveTo>
                    <a:pt x="11632" y="0"/>
                  </a:moveTo>
                  <a:cubicBezTo>
                    <a:pt x="11632" y="0"/>
                    <a:pt x="-32894" y="30144"/>
                    <a:pt x="52284" y="99625"/>
                  </a:cubicBezTo>
                  <a:cubicBezTo>
                    <a:pt x="137461" y="169107"/>
                    <a:pt x="11632" y="0"/>
                    <a:pt x="1163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0E01FF4-A18E-417A-A536-EC66C4D714B4}"/>
                </a:ext>
              </a:extLst>
            </p:cNvPr>
            <p:cNvSpPr/>
            <p:nvPr/>
          </p:nvSpPr>
          <p:spPr>
            <a:xfrm>
              <a:off x="7662527" y="3335539"/>
              <a:ext cx="63456" cy="183499"/>
            </a:xfrm>
            <a:custGeom>
              <a:avLst/>
              <a:gdLst>
                <a:gd name="connsiteX0" fmla="*/ 1912 w 63456"/>
                <a:gd name="connsiteY0" fmla="*/ 0 h 183499"/>
                <a:gd name="connsiteX1" fmla="*/ 45125 w 63456"/>
                <a:gd name="connsiteY1" fmla="*/ 179615 h 183499"/>
                <a:gd name="connsiteX2" fmla="*/ 1912 w 63456"/>
                <a:gd name="connsiteY2" fmla="*/ 0 h 18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56" h="183499">
                  <a:moveTo>
                    <a:pt x="1912" y="0"/>
                  </a:moveTo>
                  <a:cubicBezTo>
                    <a:pt x="1912" y="3940"/>
                    <a:pt x="-13849" y="144480"/>
                    <a:pt x="45125" y="179615"/>
                  </a:cubicBezTo>
                  <a:cubicBezTo>
                    <a:pt x="104099" y="214750"/>
                    <a:pt x="1912" y="0"/>
                    <a:pt x="191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05034C6-CEDC-40B6-BCFD-AA646EF2674F}"/>
                </a:ext>
              </a:extLst>
            </p:cNvPr>
            <p:cNvSpPr/>
            <p:nvPr/>
          </p:nvSpPr>
          <p:spPr>
            <a:xfrm>
              <a:off x="6616147" y="2234076"/>
              <a:ext cx="185680" cy="161039"/>
            </a:xfrm>
            <a:custGeom>
              <a:avLst/>
              <a:gdLst>
                <a:gd name="connsiteX0" fmla="*/ 111930 w 185680"/>
                <a:gd name="connsiteY0" fmla="*/ 0 h 161039"/>
                <a:gd name="connsiteX1" fmla="*/ 14932 w 185680"/>
                <a:gd name="connsiteY1" fmla="*/ 115518 h 161039"/>
                <a:gd name="connsiteX2" fmla="*/ 185681 w 185680"/>
                <a:gd name="connsiteY2" fmla="*/ 100085 h 161039"/>
                <a:gd name="connsiteX3" fmla="*/ 111930 w 185680"/>
                <a:gd name="connsiteY3" fmla="*/ 0 h 16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80" h="161039">
                  <a:moveTo>
                    <a:pt x="111930" y="0"/>
                  </a:moveTo>
                  <a:cubicBezTo>
                    <a:pt x="64383" y="1642"/>
                    <a:pt x="-38329" y="16156"/>
                    <a:pt x="14932" y="115518"/>
                  </a:cubicBezTo>
                  <a:cubicBezTo>
                    <a:pt x="62019" y="203454"/>
                    <a:pt x="141155" y="144677"/>
                    <a:pt x="185681" y="100085"/>
                  </a:cubicBezTo>
                  <a:cubicBezTo>
                    <a:pt x="174845" y="58514"/>
                    <a:pt x="148445" y="22657"/>
                    <a:pt x="111930" y="0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E22CF56-A4CF-45BA-91A1-C5B9715BEC4A}"/>
                </a:ext>
              </a:extLst>
            </p:cNvPr>
            <p:cNvSpPr/>
            <p:nvPr/>
          </p:nvSpPr>
          <p:spPr>
            <a:xfrm>
              <a:off x="6806687" y="2328710"/>
              <a:ext cx="6567" cy="6567"/>
            </a:xfrm>
            <a:custGeom>
              <a:avLst/>
              <a:gdLst>
                <a:gd name="connsiteX0" fmla="*/ 0 w 6567"/>
                <a:gd name="connsiteY0" fmla="*/ 0 h 6567"/>
                <a:gd name="connsiteX1" fmla="*/ 0 w 6567"/>
                <a:gd name="connsiteY1" fmla="*/ 0 h 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7" h="6567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A56DF28-D625-4A9A-9027-0F9C6E1D7AD9}"/>
                </a:ext>
              </a:extLst>
            </p:cNvPr>
            <p:cNvSpPr/>
            <p:nvPr/>
          </p:nvSpPr>
          <p:spPr>
            <a:xfrm>
              <a:off x="6802419" y="2331337"/>
              <a:ext cx="1970" cy="2035"/>
            </a:xfrm>
            <a:custGeom>
              <a:avLst/>
              <a:gdLst>
                <a:gd name="connsiteX0" fmla="*/ 0 w 1970"/>
                <a:gd name="connsiteY0" fmla="*/ 2036 h 2035"/>
                <a:gd name="connsiteX1" fmla="*/ 1970 w 1970"/>
                <a:gd name="connsiteY1" fmla="*/ 0 h 2035"/>
                <a:gd name="connsiteX2" fmla="*/ 0 w 1970"/>
                <a:gd name="connsiteY2" fmla="*/ 2036 h 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0" h="2035">
                  <a:moveTo>
                    <a:pt x="0" y="2036"/>
                  </a:moveTo>
                  <a:lnTo>
                    <a:pt x="1970" y="0"/>
                  </a:lnTo>
                  <a:lnTo>
                    <a:pt x="0" y="2036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1949017-C344-40A1-88B9-24E7030B5224}"/>
                </a:ext>
              </a:extLst>
            </p:cNvPr>
            <p:cNvSpPr/>
            <p:nvPr/>
          </p:nvSpPr>
          <p:spPr>
            <a:xfrm>
              <a:off x="7254247" y="155501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05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156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05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156"/>
                  </a:lnTo>
                  <a:cubicBezTo>
                    <a:pt x="276220" y="38156"/>
                    <a:pt x="291981" y="51290"/>
                    <a:pt x="315623" y="7099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0151E98-15E7-4C72-9251-DA224B4C8896}"/>
                </a:ext>
              </a:extLst>
            </p:cNvPr>
            <p:cNvSpPr/>
            <p:nvPr/>
          </p:nvSpPr>
          <p:spPr>
            <a:xfrm>
              <a:off x="7254247" y="155107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71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025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71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025"/>
                  </a:lnTo>
                  <a:cubicBezTo>
                    <a:pt x="276220" y="38025"/>
                    <a:pt x="291981" y="51028"/>
                    <a:pt x="315623" y="70992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A26382D-C9F0-4AFE-B86A-5033259334E2}"/>
                </a:ext>
              </a:extLst>
            </p:cNvPr>
            <p:cNvSpPr/>
            <p:nvPr/>
          </p:nvSpPr>
          <p:spPr>
            <a:xfrm>
              <a:off x="7083227" y="1260026"/>
              <a:ext cx="389579" cy="389570"/>
            </a:xfrm>
            <a:custGeom>
              <a:avLst/>
              <a:gdLst>
                <a:gd name="connsiteX0" fmla="*/ 389580 w 389579"/>
                <a:gd name="connsiteY0" fmla="*/ 194711 h 389570"/>
                <a:gd name="connsiteX1" fmla="*/ 355298 w 389579"/>
                <a:gd name="connsiteY1" fmla="*/ 305107 h 389570"/>
                <a:gd name="connsiteX2" fmla="*/ 84464 w 389579"/>
                <a:gd name="connsiteY2" fmla="*/ 355281 h 389570"/>
                <a:gd name="connsiteX3" fmla="*/ 34290 w 389579"/>
                <a:gd name="connsiteY3" fmla="*/ 84446 h 389570"/>
                <a:gd name="connsiteX4" fmla="*/ 305124 w 389579"/>
                <a:gd name="connsiteY4" fmla="*/ 34272 h 389570"/>
                <a:gd name="connsiteX5" fmla="*/ 389580 w 389579"/>
                <a:gd name="connsiteY5" fmla="*/ 194711 h 38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579" h="389570">
                  <a:moveTo>
                    <a:pt x="389580" y="194711"/>
                  </a:moveTo>
                  <a:cubicBezTo>
                    <a:pt x="389580" y="234114"/>
                    <a:pt x="377627" y="272664"/>
                    <a:pt x="355298" y="305107"/>
                  </a:cubicBezTo>
                  <a:cubicBezTo>
                    <a:pt x="294354" y="393765"/>
                    <a:pt x="173056" y="416225"/>
                    <a:pt x="84464" y="355281"/>
                  </a:cubicBezTo>
                  <a:cubicBezTo>
                    <a:pt x="-4194" y="294336"/>
                    <a:pt x="-26654" y="173039"/>
                    <a:pt x="34290" y="84446"/>
                  </a:cubicBezTo>
                  <a:cubicBezTo>
                    <a:pt x="95234" y="-4146"/>
                    <a:pt x="216532" y="-26672"/>
                    <a:pt x="305124" y="34272"/>
                  </a:cubicBezTo>
                  <a:cubicBezTo>
                    <a:pt x="357991" y="70589"/>
                    <a:pt x="389580" y="130549"/>
                    <a:pt x="389580" y="19471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BCBB467-813D-4393-B724-550F4A7A4915}"/>
                </a:ext>
              </a:extLst>
            </p:cNvPr>
            <p:cNvSpPr/>
            <p:nvPr/>
          </p:nvSpPr>
          <p:spPr>
            <a:xfrm>
              <a:off x="7097355" y="1259945"/>
              <a:ext cx="715373" cy="849877"/>
            </a:xfrm>
            <a:custGeom>
              <a:avLst/>
              <a:gdLst>
                <a:gd name="connsiteX0" fmla="*/ 715373 w 715373"/>
                <a:gd name="connsiteY0" fmla="*/ 849878 h 849877"/>
                <a:gd name="connsiteX1" fmla="*/ 652525 w 715373"/>
                <a:gd name="connsiteY1" fmla="*/ 782366 h 849877"/>
                <a:gd name="connsiteX2" fmla="*/ 615551 w 715373"/>
                <a:gd name="connsiteY2" fmla="*/ 720306 h 849877"/>
                <a:gd name="connsiteX3" fmla="*/ 555132 w 715373"/>
                <a:gd name="connsiteY3" fmla="*/ 696992 h 849877"/>
                <a:gd name="connsiteX4" fmla="*/ 425953 w 715373"/>
                <a:gd name="connsiteY4" fmla="*/ 541544 h 849877"/>
                <a:gd name="connsiteX5" fmla="*/ 430682 w 715373"/>
                <a:gd name="connsiteY5" fmla="*/ 440277 h 849877"/>
                <a:gd name="connsiteX6" fmla="*/ 408747 w 715373"/>
                <a:gd name="connsiteY6" fmla="*/ 388067 h 849877"/>
                <a:gd name="connsiteX7" fmla="*/ 389768 w 715373"/>
                <a:gd name="connsiteY7" fmla="*/ 367643 h 849877"/>
                <a:gd name="connsiteX8" fmla="*/ 362514 w 715373"/>
                <a:gd name="connsiteY8" fmla="*/ 341374 h 849877"/>
                <a:gd name="connsiteX9" fmla="*/ 348722 w 715373"/>
                <a:gd name="connsiteY9" fmla="*/ 322657 h 849877"/>
                <a:gd name="connsiteX10" fmla="*/ 341170 w 715373"/>
                <a:gd name="connsiteY10" fmla="*/ 305254 h 849877"/>
                <a:gd name="connsiteX11" fmla="*/ 325540 w 715373"/>
                <a:gd name="connsiteY11" fmla="*/ 176732 h 849877"/>
                <a:gd name="connsiteX12" fmla="*/ 324752 w 715373"/>
                <a:gd name="connsiteY12" fmla="*/ 174499 h 849877"/>
                <a:gd name="connsiteX13" fmla="*/ 292769 w 715373"/>
                <a:gd name="connsiteY13" fmla="*/ 144487 h 849877"/>
                <a:gd name="connsiteX14" fmla="*/ 249425 w 715373"/>
                <a:gd name="connsiteY14" fmla="*/ 161890 h 849877"/>
                <a:gd name="connsiteX15" fmla="*/ 159716 w 715373"/>
                <a:gd name="connsiteY15" fmla="*/ 132731 h 849877"/>
                <a:gd name="connsiteX16" fmla="*/ 72437 w 715373"/>
                <a:gd name="connsiteY16" fmla="*/ 92868 h 849877"/>
                <a:gd name="connsiteX17" fmla="*/ 13857 w 715373"/>
                <a:gd name="connsiteY17" fmla="*/ 118283 h 849877"/>
                <a:gd name="connsiteX18" fmla="*/ 0 w 715373"/>
                <a:gd name="connsiteY18" fmla="*/ 122289 h 849877"/>
                <a:gd name="connsiteX19" fmla="*/ 253234 w 715373"/>
                <a:gd name="connsiteY19" fmla="*/ 14061 h 849877"/>
                <a:gd name="connsiteX20" fmla="*/ 375451 w 715373"/>
                <a:gd name="connsiteY20" fmla="*/ 194858 h 849877"/>
                <a:gd name="connsiteX21" fmla="*/ 371182 w 715373"/>
                <a:gd name="connsiteY21" fmla="*/ 235509 h 849877"/>
                <a:gd name="connsiteX22" fmla="*/ 372233 w 715373"/>
                <a:gd name="connsiteY22" fmla="*/ 238202 h 849877"/>
                <a:gd name="connsiteX23" fmla="*/ 396007 w 715373"/>
                <a:gd name="connsiteY23" fmla="*/ 295600 h 849877"/>
                <a:gd name="connsiteX24" fmla="*/ 433112 w 715373"/>
                <a:gd name="connsiteY24" fmla="*/ 329224 h 849877"/>
                <a:gd name="connsiteX25" fmla="*/ 472516 w 715373"/>
                <a:gd name="connsiteY25" fmla="*/ 362061 h 849877"/>
                <a:gd name="connsiteX26" fmla="*/ 658632 w 715373"/>
                <a:gd name="connsiteY26" fmla="*/ 528410 h 849877"/>
                <a:gd name="connsiteX27" fmla="*/ 715373 w 715373"/>
                <a:gd name="connsiteY27" fmla="*/ 849878 h 84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5373" h="849877">
                  <a:moveTo>
                    <a:pt x="715373" y="849878"/>
                  </a:moveTo>
                  <a:cubicBezTo>
                    <a:pt x="688710" y="833460"/>
                    <a:pt x="666973" y="810146"/>
                    <a:pt x="652525" y="782366"/>
                  </a:cubicBezTo>
                  <a:cubicBezTo>
                    <a:pt x="641557" y="760694"/>
                    <a:pt x="634267" y="735673"/>
                    <a:pt x="615551" y="720306"/>
                  </a:cubicBezTo>
                  <a:cubicBezTo>
                    <a:pt x="598673" y="706514"/>
                    <a:pt x="576147" y="703165"/>
                    <a:pt x="555132" y="696992"/>
                  </a:cubicBezTo>
                  <a:cubicBezTo>
                    <a:pt x="486044" y="676568"/>
                    <a:pt x="428121" y="613522"/>
                    <a:pt x="425953" y="541544"/>
                  </a:cubicBezTo>
                  <a:cubicBezTo>
                    <a:pt x="424903" y="507657"/>
                    <a:pt x="435476" y="473836"/>
                    <a:pt x="430682" y="440277"/>
                  </a:cubicBezTo>
                  <a:cubicBezTo>
                    <a:pt x="427924" y="421298"/>
                    <a:pt x="420371" y="403303"/>
                    <a:pt x="408747" y="388067"/>
                  </a:cubicBezTo>
                  <a:cubicBezTo>
                    <a:pt x="402968" y="380777"/>
                    <a:pt x="396598" y="373947"/>
                    <a:pt x="389768" y="367643"/>
                  </a:cubicBezTo>
                  <a:cubicBezTo>
                    <a:pt x="380574" y="358974"/>
                    <a:pt x="370920" y="350568"/>
                    <a:pt x="362514" y="341374"/>
                  </a:cubicBezTo>
                  <a:cubicBezTo>
                    <a:pt x="357194" y="335660"/>
                    <a:pt x="352597" y="329421"/>
                    <a:pt x="348722" y="322657"/>
                  </a:cubicBezTo>
                  <a:cubicBezTo>
                    <a:pt x="345570" y="317141"/>
                    <a:pt x="343074" y="311296"/>
                    <a:pt x="341170" y="305254"/>
                  </a:cubicBezTo>
                  <a:cubicBezTo>
                    <a:pt x="328035" y="265062"/>
                    <a:pt x="339988" y="217384"/>
                    <a:pt x="325540" y="176732"/>
                  </a:cubicBezTo>
                  <a:lnTo>
                    <a:pt x="324752" y="174499"/>
                  </a:lnTo>
                  <a:cubicBezTo>
                    <a:pt x="319301" y="160051"/>
                    <a:pt x="308202" y="145603"/>
                    <a:pt x="292769" y="144487"/>
                  </a:cubicBezTo>
                  <a:cubicBezTo>
                    <a:pt x="277336" y="143370"/>
                    <a:pt x="264136" y="156177"/>
                    <a:pt x="249425" y="161890"/>
                  </a:cubicBezTo>
                  <a:cubicBezTo>
                    <a:pt x="218625" y="173843"/>
                    <a:pt x="185394" y="153484"/>
                    <a:pt x="159716" y="132731"/>
                  </a:cubicBezTo>
                  <a:cubicBezTo>
                    <a:pt x="134038" y="111979"/>
                    <a:pt x="105076" y="88271"/>
                    <a:pt x="72437" y="92868"/>
                  </a:cubicBezTo>
                  <a:cubicBezTo>
                    <a:pt x="50831" y="95955"/>
                    <a:pt x="33756" y="110665"/>
                    <a:pt x="13857" y="118283"/>
                  </a:cubicBezTo>
                  <a:cubicBezTo>
                    <a:pt x="9391" y="119991"/>
                    <a:pt x="4728" y="121370"/>
                    <a:pt x="0" y="122289"/>
                  </a:cubicBezTo>
                  <a:cubicBezTo>
                    <a:pt x="39995" y="22467"/>
                    <a:pt x="153412" y="-26000"/>
                    <a:pt x="253234" y="14061"/>
                  </a:cubicBezTo>
                  <a:cubicBezTo>
                    <a:pt x="327116" y="43679"/>
                    <a:pt x="375517" y="115262"/>
                    <a:pt x="375451" y="194858"/>
                  </a:cubicBezTo>
                  <a:cubicBezTo>
                    <a:pt x="375451" y="208518"/>
                    <a:pt x="374072" y="222178"/>
                    <a:pt x="371182" y="235509"/>
                  </a:cubicBezTo>
                  <a:cubicBezTo>
                    <a:pt x="371511" y="236429"/>
                    <a:pt x="371839" y="237282"/>
                    <a:pt x="372233" y="238202"/>
                  </a:cubicBezTo>
                  <a:cubicBezTo>
                    <a:pt x="379851" y="257904"/>
                    <a:pt x="388454" y="278131"/>
                    <a:pt x="396007" y="295600"/>
                  </a:cubicBezTo>
                  <a:lnTo>
                    <a:pt x="433112" y="329224"/>
                  </a:lnTo>
                  <a:cubicBezTo>
                    <a:pt x="433112" y="329224"/>
                    <a:pt x="448873" y="342359"/>
                    <a:pt x="472516" y="362061"/>
                  </a:cubicBezTo>
                  <a:cubicBezTo>
                    <a:pt x="523937" y="405405"/>
                    <a:pt x="612793" y="481716"/>
                    <a:pt x="658632" y="528410"/>
                  </a:cubicBezTo>
                  <a:cubicBezTo>
                    <a:pt x="698955" y="569652"/>
                    <a:pt x="711564" y="729500"/>
                    <a:pt x="715373" y="84987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C694C7F-91C4-457C-A1FB-8EC94E0063ED}"/>
                </a:ext>
              </a:extLst>
            </p:cNvPr>
            <p:cNvSpPr/>
            <p:nvPr/>
          </p:nvSpPr>
          <p:spPr>
            <a:xfrm>
              <a:off x="7055011" y="1110499"/>
              <a:ext cx="901343" cy="1023255"/>
            </a:xfrm>
            <a:custGeom>
              <a:avLst/>
              <a:gdLst>
                <a:gd name="connsiteX0" fmla="*/ 53903 w 901343"/>
                <a:gd name="connsiteY0" fmla="*/ 147745 h 1023255"/>
                <a:gd name="connsiteX1" fmla="*/ 79187 w 901343"/>
                <a:gd name="connsiteY1" fmla="*/ 89099 h 1023255"/>
                <a:gd name="connsiteX2" fmla="*/ 153988 w 901343"/>
                <a:gd name="connsiteY2" fmla="*/ 35838 h 1023255"/>
                <a:gd name="connsiteX3" fmla="*/ 442948 w 901343"/>
                <a:gd name="connsiteY3" fmla="*/ 35838 h 1023255"/>
                <a:gd name="connsiteX4" fmla="*/ 473749 w 901343"/>
                <a:gd name="connsiteY4" fmla="*/ 72615 h 1023255"/>
                <a:gd name="connsiteX5" fmla="*/ 507176 w 901343"/>
                <a:gd name="connsiteY5" fmla="*/ 87654 h 1023255"/>
                <a:gd name="connsiteX6" fmla="*/ 568646 w 901343"/>
                <a:gd name="connsiteY6" fmla="*/ 166461 h 1023255"/>
                <a:gd name="connsiteX7" fmla="*/ 590121 w 901343"/>
                <a:gd name="connsiteY7" fmla="*/ 267138 h 1023255"/>
                <a:gd name="connsiteX8" fmla="*/ 634778 w 901343"/>
                <a:gd name="connsiteY8" fmla="*/ 391062 h 1023255"/>
                <a:gd name="connsiteX9" fmla="*/ 716278 w 901343"/>
                <a:gd name="connsiteY9" fmla="*/ 521882 h 1023255"/>
                <a:gd name="connsiteX10" fmla="*/ 831862 w 901343"/>
                <a:gd name="connsiteY10" fmla="*/ 683372 h 1023255"/>
                <a:gd name="connsiteX11" fmla="*/ 858591 w 901343"/>
                <a:gd name="connsiteY11" fmla="*/ 920582 h 1023255"/>
                <a:gd name="connsiteX12" fmla="*/ 851630 w 901343"/>
                <a:gd name="connsiteY12" fmla="*/ 952630 h 1023255"/>
                <a:gd name="connsiteX13" fmla="*/ 869033 w 901343"/>
                <a:gd name="connsiteY13" fmla="*/ 982314 h 1023255"/>
                <a:gd name="connsiteX14" fmla="*/ 901344 w 901343"/>
                <a:gd name="connsiteY14" fmla="*/ 1018763 h 1023255"/>
                <a:gd name="connsiteX15" fmla="*/ 702815 w 901343"/>
                <a:gd name="connsiteY15" fmla="*/ 927215 h 1023255"/>
                <a:gd name="connsiteX16" fmla="*/ 665776 w 901343"/>
                <a:gd name="connsiteY16" fmla="*/ 865154 h 1023255"/>
                <a:gd name="connsiteX17" fmla="*/ 605422 w 901343"/>
                <a:gd name="connsiteY17" fmla="*/ 841906 h 1023255"/>
                <a:gd name="connsiteX18" fmla="*/ 476244 w 901343"/>
                <a:gd name="connsiteY18" fmla="*/ 686327 h 1023255"/>
                <a:gd name="connsiteX19" fmla="*/ 480973 w 901343"/>
                <a:gd name="connsiteY19" fmla="*/ 585191 h 1023255"/>
                <a:gd name="connsiteX20" fmla="*/ 458972 w 901343"/>
                <a:gd name="connsiteY20" fmla="*/ 532653 h 1023255"/>
                <a:gd name="connsiteX21" fmla="*/ 398947 w 901343"/>
                <a:gd name="connsiteY21" fmla="*/ 466980 h 1023255"/>
                <a:gd name="connsiteX22" fmla="*/ 375042 w 901343"/>
                <a:gd name="connsiteY22" fmla="*/ 318822 h 1023255"/>
                <a:gd name="connsiteX23" fmla="*/ 343060 w 901343"/>
                <a:gd name="connsiteY23" fmla="*/ 288810 h 1023255"/>
                <a:gd name="connsiteX24" fmla="*/ 299650 w 901343"/>
                <a:gd name="connsiteY24" fmla="*/ 306213 h 1023255"/>
                <a:gd name="connsiteX25" fmla="*/ 210007 w 901343"/>
                <a:gd name="connsiteY25" fmla="*/ 277054 h 1023255"/>
                <a:gd name="connsiteX26" fmla="*/ 122662 w 901343"/>
                <a:gd name="connsiteY26" fmla="*/ 237257 h 1023255"/>
                <a:gd name="connsiteX27" fmla="*/ 64148 w 901343"/>
                <a:gd name="connsiteY27" fmla="*/ 262672 h 1023255"/>
                <a:gd name="connsiteX28" fmla="*/ 6750 w 901343"/>
                <a:gd name="connsiteY28" fmla="*/ 260965 h 1023255"/>
                <a:gd name="connsiteX29" fmla="*/ 53903 w 901343"/>
                <a:gd name="connsiteY29" fmla="*/ 147745 h 10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01343" h="1023255">
                  <a:moveTo>
                    <a:pt x="53903" y="147745"/>
                  </a:moveTo>
                  <a:cubicBezTo>
                    <a:pt x="63294" y="128634"/>
                    <a:pt x="67957" y="107225"/>
                    <a:pt x="79187" y="89099"/>
                  </a:cubicBezTo>
                  <a:cubicBezTo>
                    <a:pt x="95671" y="62830"/>
                    <a:pt x="124435" y="46018"/>
                    <a:pt x="153988" y="35838"/>
                  </a:cubicBezTo>
                  <a:cubicBezTo>
                    <a:pt x="231153" y="9241"/>
                    <a:pt x="394219" y="-29375"/>
                    <a:pt x="442948" y="35838"/>
                  </a:cubicBezTo>
                  <a:cubicBezTo>
                    <a:pt x="452536" y="48973"/>
                    <a:pt x="460483" y="63552"/>
                    <a:pt x="473749" y="72615"/>
                  </a:cubicBezTo>
                  <a:cubicBezTo>
                    <a:pt x="483862" y="79511"/>
                    <a:pt x="496077" y="82466"/>
                    <a:pt x="507176" y="87654"/>
                  </a:cubicBezTo>
                  <a:cubicBezTo>
                    <a:pt x="538239" y="102233"/>
                    <a:pt x="558072" y="134019"/>
                    <a:pt x="568646" y="166461"/>
                  </a:cubicBezTo>
                  <a:cubicBezTo>
                    <a:pt x="579219" y="198904"/>
                    <a:pt x="582371" y="233710"/>
                    <a:pt x="590121" y="267138"/>
                  </a:cubicBezTo>
                  <a:cubicBezTo>
                    <a:pt x="600037" y="310022"/>
                    <a:pt x="617441" y="350674"/>
                    <a:pt x="634778" y="391062"/>
                  </a:cubicBezTo>
                  <a:cubicBezTo>
                    <a:pt x="655202" y="438741"/>
                    <a:pt x="676874" y="488192"/>
                    <a:pt x="716278" y="521882"/>
                  </a:cubicBezTo>
                  <a:cubicBezTo>
                    <a:pt x="770064" y="567853"/>
                    <a:pt x="781951" y="632935"/>
                    <a:pt x="831862" y="683372"/>
                  </a:cubicBezTo>
                  <a:cubicBezTo>
                    <a:pt x="890968" y="743265"/>
                    <a:pt x="889063" y="842103"/>
                    <a:pt x="858591" y="920582"/>
                  </a:cubicBezTo>
                  <a:cubicBezTo>
                    <a:pt x="854585" y="930892"/>
                    <a:pt x="850054" y="941663"/>
                    <a:pt x="851630" y="952630"/>
                  </a:cubicBezTo>
                  <a:cubicBezTo>
                    <a:pt x="853206" y="963597"/>
                    <a:pt x="861349" y="973580"/>
                    <a:pt x="869033" y="982314"/>
                  </a:cubicBezTo>
                  <a:lnTo>
                    <a:pt x="901344" y="1018763"/>
                  </a:lnTo>
                  <a:cubicBezTo>
                    <a:pt x="824901" y="1037217"/>
                    <a:pt x="738410" y="997288"/>
                    <a:pt x="702815" y="927215"/>
                  </a:cubicBezTo>
                  <a:cubicBezTo>
                    <a:pt x="691848" y="905543"/>
                    <a:pt x="684558" y="880587"/>
                    <a:pt x="665776" y="865154"/>
                  </a:cubicBezTo>
                  <a:cubicBezTo>
                    <a:pt x="648964" y="851363"/>
                    <a:pt x="626372" y="848079"/>
                    <a:pt x="605422" y="841906"/>
                  </a:cubicBezTo>
                  <a:cubicBezTo>
                    <a:pt x="536335" y="821416"/>
                    <a:pt x="478411" y="758304"/>
                    <a:pt x="476244" y="686327"/>
                  </a:cubicBezTo>
                  <a:cubicBezTo>
                    <a:pt x="475193" y="652506"/>
                    <a:pt x="485767" y="618684"/>
                    <a:pt x="480973" y="585191"/>
                  </a:cubicBezTo>
                  <a:cubicBezTo>
                    <a:pt x="478280" y="566080"/>
                    <a:pt x="470728" y="547955"/>
                    <a:pt x="458972" y="532653"/>
                  </a:cubicBezTo>
                  <a:cubicBezTo>
                    <a:pt x="440912" y="509076"/>
                    <a:pt x="413658" y="493249"/>
                    <a:pt x="398947" y="466980"/>
                  </a:cubicBezTo>
                  <a:cubicBezTo>
                    <a:pt x="374057" y="423045"/>
                    <a:pt x="392971" y="365975"/>
                    <a:pt x="375042" y="318822"/>
                  </a:cubicBezTo>
                  <a:cubicBezTo>
                    <a:pt x="369526" y="304374"/>
                    <a:pt x="358493" y="289926"/>
                    <a:pt x="343060" y="288810"/>
                  </a:cubicBezTo>
                  <a:cubicBezTo>
                    <a:pt x="327627" y="287693"/>
                    <a:pt x="314426" y="300500"/>
                    <a:pt x="299650" y="306213"/>
                  </a:cubicBezTo>
                  <a:cubicBezTo>
                    <a:pt x="268915" y="318166"/>
                    <a:pt x="235685" y="297873"/>
                    <a:pt x="210007" y="277054"/>
                  </a:cubicBezTo>
                  <a:cubicBezTo>
                    <a:pt x="184329" y="256236"/>
                    <a:pt x="155367" y="232594"/>
                    <a:pt x="122662" y="237257"/>
                  </a:cubicBezTo>
                  <a:cubicBezTo>
                    <a:pt x="101056" y="240278"/>
                    <a:pt x="84046" y="254988"/>
                    <a:pt x="64148" y="262672"/>
                  </a:cubicBezTo>
                  <a:cubicBezTo>
                    <a:pt x="49437" y="268320"/>
                    <a:pt x="19621" y="273377"/>
                    <a:pt x="6750" y="260965"/>
                  </a:cubicBezTo>
                  <a:cubicBezTo>
                    <a:pt x="-20439" y="235943"/>
                    <a:pt x="42541" y="171124"/>
                    <a:pt x="53903" y="147745"/>
                  </a:cubicBezTo>
                  <a:close/>
                </a:path>
              </a:pathLst>
            </a:custGeom>
            <a:solidFill>
              <a:srgbClr val="591D4B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0E006F7-A33D-46B6-8AA7-C7B2B759EEC4}"/>
                </a:ext>
              </a:extLst>
            </p:cNvPr>
            <p:cNvSpPr/>
            <p:nvPr/>
          </p:nvSpPr>
          <p:spPr>
            <a:xfrm>
              <a:off x="7053595" y="1174380"/>
              <a:ext cx="901315" cy="959703"/>
            </a:xfrm>
            <a:custGeom>
              <a:avLst/>
              <a:gdLst>
                <a:gd name="connsiteX0" fmla="*/ 722488 w 901315"/>
                <a:gd name="connsiteY0" fmla="*/ 841662 h 959703"/>
                <a:gd name="connsiteX1" fmla="*/ 685449 w 901315"/>
                <a:gd name="connsiteY1" fmla="*/ 779667 h 959703"/>
                <a:gd name="connsiteX2" fmla="*/ 625030 w 901315"/>
                <a:gd name="connsiteY2" fmla="*/ 756353 h 959703"/>
                <a:gd name="connsiteX3" fmla="*/ 495852 w 901315"/>
                <a:gd name="connsiteY3" fmla="*/ 600840 h 959703"/>
                <a:gd name="connsiteX4" fmla="*/ 500646 w 901315"/>
                <a:gd name="connsiteY4" fmla="*/ 499638 h 959703"/>
                <a:gd name="connsiteX5" fmla="*/ 478645 w 901315"/>
                <a:gd name="connsiteY5" fmla="*/ 447429 h 959703"/>
                <a:gd name="connsiteX6" fmla="*/ 418620 w 901315"/>
                <a:gd name="connsiteY6" fmla="*/ 381756 h 959703"/>
                <a:gd name="connsiteX7" fmla="*/ 394650 w 901315"/>
                <a:gd name="connsiteY7" fmla="*/ 233598 h 959703"/>
                <a:gd name="connsiteX8" fmla="*/ 362733 w 901315"/>
                <a:gd name="connsiteY8" fmla="*/ 203586 h 959703"/>
                <a:gd name="connsiteX9" fmla="*/ 319323 w 901315"/>
                <a:gd name="connsiteY9" fmla="*/ 221055 h 959703"/>
                <a:gd name="connsiteX10" fmla="*/ 229680 w 901315"/>
                <a:gd name="connsiteY10" fmla="*/ 191896 h 959703"/>
                <a:gd name="connsiteX11" fmla="*/ 142335 w 901315"/>
                <a:gd name="connsiteY11" fmla="*/ 152032 h 959703"/>
                <a:gd name="connsiteX12" fmla="*/ 83821 w 901315"/>
                <a:gd name="connsiteY12" fmla="*/ 177448 h 959703"/>
                <a:gd name="connsiteX13" fmla="*/ 26357 w 901315"/>
                <a:gd name="connsiteY13" fmla="*/ 175806 h 959703"/>
                <a:gd name="connsiteX14" fmla="*/ 73576 w 901315"/>
                <a:gd name="connsiteY14" fmla="*/ 61601 h 959703"/>
                <a:gd name="connsiteX15" fmla="*/ 98925 w 901315"/>
                <a:gd name="connsiteY15" fmla="*/ 2955 h 959703"/>
                <a:gd name="connsiteX16" fmla="*/ 100830 w 901315"/>
                <a:gd name="connsiteY16" fmla="*/ 0 h 959703"/>
                <a:gd name="connsiteX17" fmla="*/ 79224 w 901315"/>
                <a:gd name="connsiteY17" fmla="*/ 24562 h 959703"/>
                <a:gd name="connsiteX18" fmla="*/ 53940 w 901315"/>
                <a:gd name="connsiteY18" fmla="*/ 83207 h 959703"/>
                <a:gd name="connsiteX19" fmla="*/ 6721 w 901315"/>
                <a:gd name="connsiteY19" fmla="*/ 197412 h 959703"/>
                <a:gd name="connsiteX20" fmla="*/ 64119 w 901315"/>
                <a:gd name="connsiteY20" fmla="*/ 199120 h 959703"/>
                <a:gd name="connsiteX21" fmla="*/ 122633 w 901315"/>
                <a:gd name="connsiteY21" fmla="*/ 173704 h 959703"/>
                <a:gd name="connsiteX22" fmla="*/ 209978 w 901315"/>
                <a:gd name="connsiteY22" fmla="*/ 213502 h 959703"/>
                <a:gd name="connsiteX23" fmla="*/ 299687 w 901315"/>
                <a:gd name="connsiteY23" fmla="*/ 242661 h 959703"/>
                <a:gd name="connsiteX24" fmla="*/ 343031 w 901315"/>
                <a:gd name="connsiteY24" fmla="*/ 225258 h 959703"/>
                <a:gd name="connsiteX25" fmla="*/ 375014 w 901315"/>
                <a:gd name="connsiteY25" fmla="*/ 255270 h 959703"/>
                <a:gd name="connsiteX26" fmla="*/ 398919 w 901315"/>
                <a:gd name="connsiteY26" fmla="*/ 403428 h 959703"/>
                <a:gd name="connsiteX27" fmla="*/ 458943 w 901315"/>
                <a:gd name="connsiteY27" fmla="*/ 469101 h 959703"/>
                <a:gd name="connsiteX28" fmla="*/ 480944 w 901315"/>
                <a:gd name="connsiteY28" fmla="*/ 521639 h 959703"/>
                <a:gd name="connsiteX29" fmla="*/ 476215 w 901315"/>
                <a:gd name="connsiteY29" fmla="*/ 622775 h 959703"/>
                <a:gd name="connsiteX30" fmla="*/ 605394 w 901315"/>
                <a:gd name="connsiteY30" fmla="*/ 778354 h 959703"/>
                <a:gd name="connsiteX31" fmla="*/ 665747 w 901315"/>
                <a:gd name="connsiteY31" fmla="*/ 801602 h 959703"/>
                <a:gd name="connsiteX32" fmla="*/ 702786 w 901315"/>
                <a:gd name="connsiteY32" fmla="*/ 863663 h 959703"/>
                <a:gd name="connsiteX33" fmla="*/ 901315 w 901315"/>
                <a:gd name="connsiteY33" fmla="*/ 955210 h 959703"/>
                <a:gd name="connsiteX34" fmla="*/ 886079 w 901315"/>
                <a:gd name="connsiteY34" fmla="*/ 938004 h 959703"/>
                <a:gd name="connsiteX35" fmla="*/ 722488 w 901315"/>
                <a:gd name="connsiteY35" fmla="*/ 841662 h 95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01315" h="959703">
                  <a:moveTo>
                    <a:pt x="722488" y="841662"/>
                  </a:moveTo>
                  <a:cubicBezTo>
                    <a:pt x="711455" y="819990"/>
                    <a:pt x="704231" y="795035"/>
                    <a:pt x="685449" y="779667"/>
                  </a:cubicBezTo>
                  <a:cubicBezTo>
                    <a:pt x="668637" y="765876"/>
                    <a:pt x="646045" y="762527"/>
                    <a:pt x="625030" y="756353"/>
                  </a:cubicBezTo>
                  <a:cubicBezTo>
                    <a:pt x="556008" y="735929"/>
                    <a:pt x="498084" y="672818"/>
                    <a:pt x="495852" y="600840"/>
                  </a:cubicBezTo>
                  <a:cubicBezTo>
                    <a:pt x="494801" y="567019"/>
                    <a:pt x="505374" y="533132"/>
                    <a:pt x="500646" y="499638"/>
                  </a:cubicBezTo>
                  <a:cubicBezTo>
                    <a:pt x="497887" y="480659"/>
                    <a:pt x="490335" y="462665"/>
                    <a:pt x="478645" y="447429"/>
                  </a:cubicBezTo>
                  <a:cubicBezTo>
                    <a:pt x="460520" y="423852"/>
                    <a:pt x="433265" y="408025"/>
                    <a:pt x="418620" y="381756"/>
                  </a:cubicBezTo>
                  <a:cubicBezTo>
                    <a:pt x="393730" y="337886"/>
                    <a:pt x="412644" y="280817"/>
                    <a:pt x="394650" y="233598"/>
                  </a:cubicBezTo>
                  <a:cubicBezTo>
                    <a:pt x="389199" y="219216"/>
                    <a:pt x="378100" y="204768"/>
                    <a:pt x="362733" y="203586"/>
                  </a:cubicBezTo>
                  <a:cubicBezTo>
                    <a:pt x="347366" y="202403"/>
                    <a:pt x="334034" y="215341"/>
                    <a:pt x="319323" y="221055"/>
                  </a:cubicBezTo>
                  <a:cubicBezTo>
                    <a:pt x="288588" y="233007"/>
                    <a:pt x="255292" y="212648"/>
                    <a:pt x="229680" y="191896"/>
                  </a:cubicBezTo>
                  <a:cubicBezTo>
                    <a:pt x="204067" y="171143"/>
                    <a:pt x="174975" y="147435"/>
                    <a:pt x="142335" y="152032"/>
                  </a:cubicBezTo>
                  <a:cubicBezTo>
                    <a:pt x="120729" y="155119"/>
                    <a:pt x="103654" y="169830"/>
                    <a:pt x="83821" y="177448"/>
                  </a:cubicBezTo>
                  <a:cubicBezTo>
                    <a:pt x="69110" y="183096"/>
                    <a:pt x="39229" y="188218"/>
                    <a:pt x="26357" y="175806"/>
                  </a:cubicBezTo>
                  <a:cubicBezTo>
                    <a:pt x="-700" y="149537"/>
                    <a:pt x="62280" y="84849"/>
                    <a:pt x="73576" y="61601"/>
                  </a:cubicBezTo>
                  <a:cubicBezTo>
                    <a:pt x="82967" y="42425"/>
                    <a:pt x="87630" y="21081"/>
                    <a:pt x="98925" y="2955"/>
                  </a:cubicBezTo>
                  <a:cubicBezTo>
                    <a:pt x="99516" y="1970"/>
                    <a:pt x="100173" y="985"/>
                    <a:pt x="100830" y="0"/>
                  </a:cubicBezTo>
                  <a:cubicBezTo>
                    <a:pt x="92358" y="7027"/>
                    <a:pt x="85068" y="15302"/>
                    <a:pt x="79224" y="24562"/>
                  </a:cubicBezTo>
                  <a:cubicBezTo>
                    <a:pt x="67994" y="42687"/>
                    <a:pt x="63331" y="63965"/>
                    <a:pt x="53940" y="83207"/>
                  </a:cubicBezTo>
                  <a:cubicBezTo>
                    <a:pt x="42578" y="106456"/>
                    <a:pt x="-20402" y="171340"/>
                    <a:pt x="6721" y="197412"/>
                  </a:cubicBezTo>
                  <a:cubicBezTo>
                    <a:pt x="19855" y="209890"/>
                    <a:pt x="49408" y="204768"/>
                    <a:pt x="64119" y="199120"/>
                  </a:cubicBezTo>
                  <a:cubicBezTo>
                    <a:pt x="83821" y="191436"/>
                    <a:pt x="101027" y="176725"/>
                    <a:pt x="122633" y="173704"/>
                  </a:cubicBezTo>
                  <a:cubicBezTo>
                    <a:pt x="155470" y="169042"/>
                    <a:pt x="184366" y="192750"/>
                    <a:pt x="209978" y="213502"/>
                  </a:cubicBezTo>
                  <a:cubicBezTo>
                    <a:pt x="235590" y="234255"/>
                    <a:pt x="269084" y="254613"/>
                    <a:pt x="299687" y="242661"/>
                  </a:cubicBezTo>
                  <a:cubicBezTo>
                    <a:pt x="314398" y="236947"/>
                    <a:pt x="327270" y="224075"/>
                    <a:pt x="343031" y="225258"/>
                  </a:cubicBezTo>
                  <a:cubicBezTo>
                    <a:pt x="358792" y="226440"/>
                    <a:pt x="369300" y="240822"/>
                    <a:pt x="375014" y="255270"/>
                  </a:cubicBezTo>
                  <a:cubicBezTo>
                    <a:pt x="392942" y="302423"/>
                    <a:pt x="374029" y="359493"/>
                    <a:pt x="398919" y="403428"/>
                  </a:cubicBezTo>
                  <a:cubicBezTo>
                    <a:pt x="413629" y="429237"/>
                    <a:pt x="440883" y="445393"/>
                    <a:pt x="458943" y="469101"/>
                  </a:cubicBezTo>
                  <a:cubicBezTo>
                    <a:pt x="470699" y="484402"/>
                    <a:pt x="478251" y="502528"/>
                    <a:pt x="480944" y="521639"/>
                  </a:cubicBezTo>
                  <a:cubicBezTo>
                    <a:pt x="485738" y="555132"/>
                    <a:pt x="475165" y="588953"/>
                    <a:pt x="476215" y="622775"/>
                  </a:cubicBezTo>
                  <a:cubicBezTo>
                    <a:pt x="478383" y="695015"/>
                    <a:pt x="536306" y="757864"/>
                    <a:pt x="605394" y="778354"/>
                  </a:cubicBezTo>
                  <a:cubicBezTo>
                    <a:pt x="626212" y="784527"/>
                    <a:pt x="648935" y="787811"/>
                    <a:pt x="665747" y="801602"/>
                  </a:cubicBezTo>
                  <a:cubicBezTo>
                    <a:pt x="684595" y="817035"/>
                    <a:pt x="692016" y="841991"/>
                    <a:pt x="702786" y="863663"/>
                  </a:cubicBezTo>
                  <a:cubicBezTo>
                    <a:pt x="738381" y="933735"/>
                    <a:pt x="824872" y="973665"/>
                    <a:pt x="901315" y="955210"/>
                  </a:cubicBezTo>
                  <a:lnTo>
                    <a:pt x="886079" y="938004"/>
                  </a:lnTo>
                  <a:cubicBezTo>
                    <a:pt x="819815" y="938989"/>
                    <a:pt x="752763" y="901293"/>
                    <a:pt x="722488" y="8416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68B7AFE-DCF8-4AA8-86AF-89CFE1D97E40}"/>
                </a:ext>
              </a:extLst>
            </p:cNvPr>
            <p:cNvSpPr/>
            <p:nvPr/>
          </p:nvSpPr>
          <p:spPr>
            <a:xfrm>
              <a:off x="7232838" y="1654251"/>
              <a:ext cx="107607" cy="201155"/>
            </a:xfrm>
            <a:custGeom>
              <a:avLst/>
              <a:gdLst>
                <a:gd name="connsiteX0" fmla="*/ 90497 w 107607"/>
                <a:gd name="connsiteY0" fmla="*/ 62061 h 201155"/>
                <a:gd name="connsiteX1" fmla="*/ 36711 w 107607"/>
                <a:gd name="connsiteY1" fmla="*/ 201156 h 201155"/>
                <a:gd name="connsiteX2" fmla="*/ 0 w 107607"/>
                <a:gd name="connsiteY2" fmla="*/ 145925 h 201155"/>
                <a:gd name="connsiteX3" fmla="*/ 102581 w 107607"/>
                <a:gd name="connsiteY3" fmla="*/ 0 h 201155"/>
                <a:gd name="connsiteX4" fmla="*/ 90497 w 107607"/>
                <a:gd name="connsiteY4" fmla="*/ 62061 h 2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155">
                  <a:moveTo>
                    <a:pt x="90497" y="62061"/>
                  </a:moveTo>
                  <a:cubicBezTo>
                    <a:pt x="81894" y="75195"/>
                    <a:pt x="57267" y="142444"/>
                    <a:pt x="36711" y="201156"/>
                  </a:cubicBezTo>
                  <a:cubicBezTo>
                    <a:pt x="17469" y="193669"/>
                    <a:pt x="0" y="145925"/>
                    <a:pt x="0" y="145925"/>
                  </a:cubicBezTo>
                  <a:lnTo>
                    <a:pt x="102581" y="0"/>
                  </a:lnTo>
                  <a:cubicBezTo>
                    <a:pt x="113088" y="14448"/>
                    <a:pt x="106193" y="38419"/>
                    <a:pt x="90497" y="6206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67BC298-4435-4039-ADBB-E4887E5C23D9}"/>
                </a:ext>
              </a:extLst>
            </p:cNvPr>
            <p:cNvSpPr/>
            <p:nvPr/>
          </p:nvSpPr>
          <p:spPr>
            <a:xfrm>
              <a:off x="7236778" y="1650376"/>
              <a:ext cx="107607" cy="201090"/>
            </a:xfrm>
            <a:custGeom>
              <a:avLst/>
              <a:gdLst>
                <a:gd name="connsiteX0" fmla="*/ 90497 w 107607"/>
                <a:gd name="connsiteY0" fmla="*/ 61995 h 201090"/>
                <a:gd name="connsiteX1" fmla="*/ 36711 w 107607"/>
                <a:gd name="connsiteY1" fmla="*/ 201090 h 201090"/>
                <a:gd name="connsiteX2" fmla="*/ 0 w 107607"/>
                <a:gd name="connsiteY2" fmla="*/ 145859 h 201090"/>
                <a:gd name="connsiteX3" fmla="*/ 102581 w 107607"/>
                <a:gd name="connsiteY3" fmla="*/ 0 h 201090"/>
                <a:gd name="connsiteX4" fmla="*/ 90497 w 107607"/>
                <a:gd name="connsiteY4" fmla="*/ 61995 h 2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090">
                  <a:moveTo>
                    <a:pt x="90497" y="61995"/>
                  </a:moveTo>
                  <a:cubicBezTo>
                    <a:pt x="81894" y="75130"/>
                    <a:pt x="57267" y="142379"/>
                    <a:pt x="36711" y="201090"/>
                  </a:cubicBezTo>
                  <a:cubicBezTo>
                    <a:pt x="17469" y="193669"/>
                    <a:pt x="0" y="145859"/>
                    <a:pt x="0" y="145859"/>
                  </a:cubicBezTo>
                  <a:lnTo>
                    <a:pt x="102581" y="0"/>
                  </a:lnTo>
                  <a:cubicBezTo>
                    <a:pt x="113088" y="14382"/>
                    <a:pt x="106193" y="38419"/>
                    <a:pt x="90497" y="61995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C00695-87A1-4E5A-9893-104EF5B22191}"/>
                </a:ext>
              </a:extLst>
            </p:cNvPr>
            <p:cNvSpPr/>
            <p:nvPr/>
          </p:nvSpPr>
          <p:spPr>
            <a:xfrm>
              <a:off x="6673159" y="2182079"/>
              <a:ext cx="89592" cy="228328"/>
            </a:xfrm>
            <a:custGeom>
              <a:avLst/>
              <a:gdLst>
                <a:gd name="connsiteX0" fmla="*/ 57676 w 89592"/>
                <a:gd name="connsiteY0" fmla="*/ 201206 h 228328"/>
                <a:gd name="connsiteX1" fmla="*/ 803 w 89592"/>
                <a:gd name="connsiteY1" fmla="*/ 21853 h 228328"/>
                <a:gd name="connsiteX2" fmla="*/ 11639 w 89592"/>
                <a:gd name="connsiteY2" fmla="*/ 772 h 228328"/>
                <a:gd name="connsiteX3" fmla="*/ 11705 w 89592"/>
                <a:gd name="connsiteY3" fmla="*/ 772 h 228328"/>
                <a:gd name="connsiteX4" fmla="*/ 11705 w 89592"/>
                <a:gd name="connsiteY4" fmla="*/ 772 h 228328"/>
                <a:gd name="connsiteX5" fmla="*/ 32720 w 89592"/>
                <a:gd name="connsiteY5" fmla="*/ 11674 h 228328"/>
                <a:gd name="connsiteX6" fmla="*/ 89593 w 89592"/>
                <a:gd name="connsiteY6" fmla="*/ 190829 h 228328"/>
                <a:gd name="connsiteX7" fmla="*/ 83945 w 89592"/>
                <a:gd name="connsiteY7" fmla="*/ 228329 h 228328"/>
                <a:gd name="connsiteX8" fmla="*/ 57676 w 89592"/>
                <a:gd name="connsiteY8" fmla="*/ 201206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92" h="228328">
                  <a:moveTo>
                    <a:pt x="57676" y="201206"/>
                  </a:moveTo>
                  <a:lnTo>
                    <a:pt x="803" y="21853"/>
                  </a:lnTo>
                  <a:cubicBezTo>
                    <a:pt x="-2021" y="13053"/>
                    <a:pt x="2839" y="3596"/>
                    <a:pt x="11639" y="772"/>
                  </a:cubicBezTo>
                  <a:cubicBezTo>
                    <a:pt x="11639" y="772"/>
                    <a:pt x="11705" y="772"/>
                    <a:pt x="11705" y="772"/>
                  </a:cubicBezTo>
                  <a:lnTo>
                    <a:pt x="11705" y="772"/>
                  </a:lnTo>
                  <a:cubicBezTo>
                    <a:pt x="20505" y="-1986"/>
                    <a:pt x="29896" y="2874"/>
                    <a:pt x="32720" y="11674"/>
                  </a:cubicBezTo>
                  <a:lnTo>
                    <a:pt x="89593" y="190829"/>
                  </a:lnTo>
                  <a:lnTo>
                    <a:pt x="83945" y="228329"/>
                  </a:lnTo>
                  <a:lnTo>
                    <a:pt x="57676" y="201206"/>
                  </a:lnTo>
                  <a:close/>
                </a:path>
              </a:pathLst>
            </a:custGeom>
            <a:solidFill>
              <a:srgbClr val="BE8B87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FEDF86C-D9A7-4593-B8A6-55A8F56907A0}"/>
                </a:ext>
              </a:extLst>
            </p:cNvPr>
            <p:cNvSpPr/>
            <p:nvPr/>
          </p:nvSpPr>
          <p:spPr>
            <a:xfrm>
              <a:off x="6675867" y="2182341"/>
              <a:ext cx="86950" cy="228328"/>
            </a:xfrm>
            <a:custGeom>
              <a:avLst/>
              <a:gdLst>
                <a:gd name="connsiteX0" fmla="*/ 3481 w 86950"/>
                <a:gd name="connsiteY0" fmla="*/ 5829 h 228328"/>
                <a:gd name="connsiteX1" fmla="*/ 3481 w 86950"/>
                <a:gd name="connsiteY1" fmla="*/ 5829 h 228328"/>
                <a:gd name="connsiteX2" fmla="*/ 24562 w 86950"/>
                <a:gd name="connsiteY2" fmla="*/ 16731 h 228328"/>
                <a:gd name="connsiteX3" fmla="*/ 81434 w 86950"/>
                <a:gd name="connsiteY3" fmla="*/ 195886 h 228328"/>
                <a:gd name="connsiteX4" fmla="*/ 77165 w 86950"/>
                <a:gd name="connsiteY4" fmla="*/ 223994 h 228328"/>
                <a:gd name="connsiteX5" fmla="*/ 81303 w 86950"/>
                <a:gd name="connsiteY5" fmla="*/ 228328 h 228328"/>
                <a:gd name="connsiteX6" fmla="*/ 86951 w 86950"/>
                <a:gd name="connsiteY6" fmla="*/ 190829 h 228328"/>
                <a:gd name="connsiteX7" fmla="*/ 29750 w 86950"/>
                <a:gd name="connsiteY7" fmla="*/ 11674 h 228328"/>
                <a:gd name="connsiteX8" fmla="*/ 8734 w 86950"/>
                <a:gd name="connsiteY8" fmla="*/ 772 h 228328"/>
                <a:gd name="connsiteX9" fmla="*/ 8734 w 86950"/>
                <a:gd name="connsiteY9" fmla="*/ 772 h 228328"/>
                <a:gd name="connsiteX10" fmla="*/ 0 w 86950"/>
                <a:gd name="connsiteY10" fmla="*/ 7340 h 228328"/>
                <a:gd name="connsiteX11" fmla="*/ 3481 w 86950"/>
                <a:gd name="connsiteY11" fmla="*/ 5829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950" h="228328">
                  <a:moveTo>
                    <a:pt x="3481" y="5829"/>
                  </a:moveTo>
                  <a:lnTo>
                    <a:pt x="3481" y="5829"/>
                  </a:lnTo>
                  <a:cubicBezTo>
                    <a:pt x="12281" y="3005"/>
                    <a:pt x="21738" y="7931"/>
                    <a:pt x="24562" y="16731"/>
                  </a:cubicBezTo>
                  <a:lnTo>
                    <a:pt x="81434" y="195886"/>
                  </a:lnTo>
                  <a:lnTo>
                    <a:pt x="77165" y="223994"/>
                  </a:lnTo>
                  <a:lnTo>
                    <a:pt x="81303" y="228328"/>
                  </a:lnTo>
                  <a:lnTo>
                    <a:pt x="86951" y="190829"/>
                  </a:lnTo>
                  <a:lnTo>
                    <a:pt x="29750" y="11674"/>
                  </a:lnTo>
                  <a:cubicBezTo>
                    <a:pt x="26926" y="2874"/>
                    <a:pt x="17535" y="-1986"/>
                    <a:pt x="8734" y="772"/>
                  </a:cubicBezTo>
                  <a:lnTo>
                    <a:pt x="8734" y="772"/>
                  </a:lnTo>
                  <a:cubicBezTo>
                    <a:pt x="5188" y="1955"/>
                    <a:pt x="2102" y="4253"/>
                    <a:pt x="0" y="7340"/>
                  </a:cubicBezTo>
                  <a:cubicBezTo>
                    <a:pt x="1116" y="6749"/>
                    <a:pt x="2299" y="6223"/>
                    <a:pt x="3481" y="582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FDD8B2-3552-4065-9AD0-2291AEB72607}"/>
                </a:ext>
              </a:extLst>
            </p:cNvPr>
            <p:cNvSpPr/>
            <p:nvPr/>
          </p:nvSpPr>
          <p:spPr>
            <a:xfrm>
              <a:off x="6730835" y="2373171"/>
              <a:ext cx="31916" cy="37499"/>
            </a:xfrm>
            <a:custGeom>
              <a:avLst/>
              <a:gdLst>
                <a:gd name="connsiteX0" fmla="*/ 0 w 31916"/>
                <a:gd name="connsiteY0" fmla="*/ 10114 h 37499"/>
                <a:gd name="connsiteX1" fmla="*/ 31917 w 31916"/>
                <a:gd name="connsiteY1" fmla="*/ 0 h 37499"/>
                <a:gd name="connsiteX2" fmla="*/ 27254 w 31916"/>
                <a:gd name="connsiteY2" fmla="*/ 30735 h 37499"/>
                <a:gd name="connsiteX3" fmla="*/ 26269 w 31916"/>
                <a:gd name="connsiteY3" fmla="*/ 37499 h 37499"/>
                <a:gd name="connsiteX4" fmla="*/ 16944 w 31916"/>
                <a:gd name="connsiteY4" fmla="*/ 27780 h 3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6" h="37499">
                  <a:moveTo>
                    <a:pt x="0" y="10114"/>
                  </a:moveTo>
                  <a:lnTo>
                    <a:pt x="31917" y="0"/>
                  </a:lnTo>
                  <a:lnTo>
                    <a:pt x="27254" y="30735"/>
                  </a:lnTo>
                  <a:lnTo>
                    <a:pt x="26269" y="37499"/>
                  </a:lnTo>
                  <a:lnTo>
                    <a:pt x="16944" y="27780"/>
                  </a:lnTo>
                  <a:close/>
                </a:path>
              </a:pathLst>
            </a:custGeom>
            <a:solidFill>
              <a:srgbClr val="EFC8C4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6A9E5D6-0427-4C2C-98A4-37D8EEF8D717}"/>
                </a:ext>
              </a:extLst>
            </p:cNvPr>
            <p:cNvSpPr/>
            <p:nvPr/>
          </p:nvSpPr>
          <p:spPr>
            <a:xfrm>
              <a:off x="6747779" y="2398799"/>
              <a:ext cx="10310" cy="11476"/>
            </a:xfrm>
            <a:custGeom>
              <a:avLst/>
              <a:gdLst>
                <a:gd name="connsiteX0" fmla="*/ 0 w 10310"/>
                <a:gd name="connsiteY0" fmla="*/ 2151 h 11476"/>
                <a:gd name="connsiteX1" fmla="*/ 2036 w 10310"/>
                <a:gd name="connsiteY1" fmla="*/ 443 h 11476"/>
                <a:gd name="connsiteX2" fmla="*/ 5122 w 10310"/>
                <a:gd name="connsiteY2" fmla="*/ 443 h 11476"/>
                <a:gd name="connsiteX3" fmla="*/ 6239 w 10310"/>
                <a:gd name="connsiteY3" fmla="*/ 2216 h 11476"/>
                <a:gd name="connsiteX4" fmla="*/ 10311 w 10310"/>
                <a:gd name="connsiteY4" fmla="*/ 4909 h 11476"/>
                <a:gd name="connsiteX5" fmla="*/ 9326 w 10310"/>
                <a:gd name="connsiteY5" fmla="*/ 11476 h 11476"/>
                <a:gd name="connsiteX6" fmla="*/ 0 w 10310"/>
                <a:gd name="connsiteY6" fmla="*/ 2151 h 1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10" h="11476">
                  <a:moveTo>
                    <a:pt x="0" y="2151"/>
                  </a:moveTo>
                  <a:cubicBezTo>
                    <a:pt x="525" y="1428"/>
                    <a:pt x="1248" y="837"/>
                    <a:pt x="2036" y="443"/>
                  </a:cubicBezTo>
                  <a:cubicBezTo>
                    <a:pt x="2955" y="-148"/>
                    <a:pt x="4203" y="-148"/>
                    <a:pt x="5122" y="443"/>
                  </a:cubicBezTo>
                  <a:cubicBezTo>
                    <a:pt x="5582" y="969"/>
                    <a:pt x="5976" y="1560"/>
                    <a:pt x="6239" y="2216"/>
                  </a:cubicBezTo>
                  <a:cubicBezTo>
                    <a:pt x="7093" y="3661"/>
                    <a:pt x="8603" y="4646"/>
                    <a:pt x="10311" y="4909"/>
                  </a:cubicBezTo>
                  <a:lnTo>
                    <a:pt x="9326" y="11476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727A9C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230514C-5ED2-4DEB-8C3E-8DE9684CA905}"/>
                </a:ext>
              </a:extLst>
            </p:cNvPr>
            <p:cNvSpPr/>
            <p:nvPr/>
          </p:nvSpPr>
          <p:spPr>
            <a:xfrm>
              <a:off x="6673634" y="2267634"/>
              <a:ext cx="91308" cy="102253"/>
            </a:xfrm>
            <a:custGeom>
              <a:avLst/>
              <a:gdLst>
                <a:gd name="connsiteX0" fmla="*/ 0 w 91308"/>
                <a:gd name="connsiteY0" fmla="*/ 0 h 102253"/>
                <a:gd name="connsiteX1" fmla="*/ 87213 w 91308"/>
                <a:gd name="connsiteY1" fmla="*/ 47876 h 102253"/>
                <a:gd name="connsiteX2" fmla="*/ 18388 w 91308"/>
                <a:gd name="connsiteY2" fmla="*/ 102253 h 102253"/>
                <a:gd name="connsiteX3" fmla="*/ 0 w 91308"/>
                <a:gd name="connsiteY3" fmla="*/ 0 h 1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8" h="102253">
                  <a:moveTo>
                    <a:pt x="0" y="0"/>
                  </a:moveTo>
                  <a:cubicBezTo>
                    <a:pt x="0" y="0"/>
                    <a:pt x="114074" y="-656"/>
                    <a:pt x="87213" y="47876"/>
                  </a:cubicBezTo>
                  <a:cubicBezTo>
                    <a:pt x="60353" y="96408"/>
                    <a:pt x="18388" y="102253"/>
                    <a:pt x="18388" y="1022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4D49A901-4D31-40DE-A069-6CAB3500929B}"/>
              </a:ext>
            </a:extLst>
          </p:cNvPr>
          <p:cNvGrpSpPr/>
          <p:nvPr/>
        </p:nvGrpSpPr>
        <p:grpSpPr>
          <a:xfrm>
            <a:off x="687784" y="905175"/>
            <a:ext cx="5405340" cy="2191822"/>
            <a:chOff x="583493" y="1118766"/>
            <a:chExt cx="5405340" cy="2191822"/>
          </a:xfrm>
        </p:grpSpPr>
        <p:sp>
          <p:nvSpPr>
            <p:cNvPr id="158" name="副标题 4">
              <a:extLst>
                <a:ext uri="{FF2B5EF4-FFF2-40B4-BE49-F238E27FC236}">
                  <a16:creationId xmlns:a16="http://schemas.microsoft.com/office/drawing/2014/main" id="{25E81AB9-F75B-4660-A4BD-52DAC7D67304}"/>
                </a:ext>
              </a:extLst>
            </p:cNvPr>
            <p:cNvSpPr txBox="1">
              <a:spLocks/>
            </p:cNvSpPr>
            <p:nvPr/>
          </p:nvSpPr>
          <p:spPr>
            <a:xfrm>
              <a:off x="583493" y="1917907"/>
              <a:ext cx="4897437" cy="4016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67970" indent="-267970" algn="l" defTabSz="685800" rtl="0" eaLnBrk="1" latinLnBrk="0" hangingPunct="1">
                <a:lnSpc>
                  <a:spcPct val="90000"/>
                </a:lnSpc>
                <a:spcBef>
                  <a:spcPts val="1350"/>
                </a:spcBef>
                <a:buClr>
                  <a:schemeClr val="tx1"/>
                </a:buClr>
                <a:buSzPct val="70000"/>
                <a:buFont typeface="Wingdings" panose="05000000000000000000" pitchFamily="2" charset="2"/>
                <a:buChar char="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67970" indent="-267970" algn="l" defTabSz="6858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Calibri" panose="020F0502020204030204" pitchFamily="34" charset="0"/>
                <a:buChar char=" 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Wingdings" panose="05000000000000000000" pitchFamily="2" charset="2"/>
                <a:buNone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新年计划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述职报告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工作汇报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医生总结</a:t>
              </a:r>
            </a:p>
          </p:txBody>
        </p:sp>
        <p:sp>
          <p:nvSpPr>
            <p:cNvPr id="159" name="标题 3">
              <a:extLst>
                <a:ext uri="{FF2B5EF4-FFF2-40B4-BE49-F238E27FC236}">
                  <a16:creationId xmlns:a16="http://schemas.microsoft.com/office/drawing/2014/main" id="{0914F9AE-9279-4D53-B16B-800B63B0B8A2}"/>
                </a:ext>
              </a:extLst>
            </p:cNvPr>
            <p:cNvSpPr txBox="1">
              <a:spLocks/>
            </p:cNvSpPr>
            <p:nvPr/>
          </p:nvSpPr>
          <p:spPr>
            <a:xfrm>
              <a:off x="588233" y="1118766"/>
              <a:ext cx="5400600" cy="76430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</a:pPr>
              <a:r>
                <a:rPr lang="zh-CN" altLang="en-US" sz="5400" b="1" spc="300" dirty="0">
                  <a:ln w="3175">
                    <a:noFill/>
                  </a:ln>
                  <a:gradFill>
                    <a:gsLst>
                      <a:gs pos="0">
                        <a:srgbClr val="00BFA6"/>
                      </a:gs>
                      <a:gs pos="100000">
                        <a:srgbClr val="00928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医生工作汇报</a:t>
              </a:r>
              <a:endParaRPr lang="zh-CN" altLang="en-US" sz="4800" b="1" spc="300" dirty="0">
                <a:ln w="3175">
                  <a:noFill/>
                </a:ln>
                <a:gradFill>
                  <a:gsLst>
                    <a:gs pos="0">
                      <a:srgbClr val="00BFA6"/>
                    </a:gs>
                    <a:gs pos="100000">
                      <a:srgbClr val="009281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21A368DB-694A-42CD-A4FD-A73E584AFADB}"/>
                </a:ext>
              </a:extLst>
            </p:cNvPr>
            <p:cNvSpPr txBox="1"/>
            <p:nvPr/>
          </p:nvSpPr>
          <p:spPr>
            <a:xfrm>
              <a:off x="636917" y="2405820"/>
              <a:ext cx="4679950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F5528E7-C188-466D-B744-2CA876D0CDAB}"/>
                </a:ext>
              </a:extLst>
            </p:cNvPr>
            <p:cNvSpPr/>
            <p:nvPr/>
          </p:nvSpPr>
          <p:spPr>
            <a:xfrm>
              <a:off x="636917" y="2960316"/>
              <a:ext cx="1135324" cy="350272"/>
            </a:xfrm>
            <a:custGeom>
              <a:avLst/>
              <a:gdLst>
                <a:gd name="connsiteX0" fmla="*/ 175136 w 1135324"/>
                <a:gd name="connsiteY0" fmla="*/ 0 h 350272"/>
                <a:gd name="connsiteX1" fmla="*/ 1135324 w 1135324"/>
                <a:gd name="connsiteY1" fmla="*/ 0 h 350272"/>
                <a:gd name="connsiteX2" fmla="*/ 1135324 w 1135324"/>
                <a:gd name="connsiteY2" fmla="*/ 350272 h 350272"/>
                <a:gd name="connsiteX3" fmla="*/ 175136 w 1135324"/>
                <a:gd name="connsiteY3" fmla="*/ 350271 h 350272"/>
                <a:gd name="connsiteX4" fmla="*/ 13763 w 1135324"/>
                <a:gd name="connsiteY4" fmla="*/ 243306 h 350272"/>
                <a:gd name="connsiteX5" fmla="*/ 0 w 1135324"/>
                <a:gd name="connsiteY5" fmla="*/ 175136 h 350272"/>
                <a:gd name="connsiteX6" fmla="*/ 13763 w 1135324"/>
                <a:gd name="connsiteY6" fmla="*/ 106965 h 350272"/>
                <a:gd name="connsiteX7" fmla="*/ 175136 w 1135324"/>
                <a:gd name="connsiteY7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24" h="350272">
                  <a:moveTo>
                    <a:pt x="175136" y="0"/>
                  </a:moveTo>
                  <a:lnTo>
                    <a:pt x="1135324" y="0"/>
                  </a:lnTo>
                  <a:lnTo>
                    <a:pt x="1135324" y="350272"/>
                  </a:lnTo>
                  <a:lnTo>
                    <a:pt x="175136" y="350271"/>
                  </a:lnTo>
                  <a:cubicBezTo>
                    <a:pt x="102592" y="350271"/>
                    <a:pt x="40350" y="306165"/>
                    <a:pt x="13763" y="243306"/>
                  </a:cubicBezTo>
                  <a:lnTo>
                    <a:pt x="0" y="175136"/>
                  </a:lnTo>
                  <a:lnTo>
                    <a:pt x="13763" y="106965"/>
                  </a:lnTo>
                  <a:cubicBezTo>
                    <a:pt x="40350" y="44106"/>
                    <a:pt x="102592" y="0"/>
                    <a:pt x="175136" y="0"/>
                  </a:cubicBez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5F15A5D-8445-4F18-81F4-10FAAB18B8AB}"/>
                </a:ext>
              </a:extLst>
            </p:cNvPr>
            <p:cNvSpPr/>
            <p:nvPr/>
          </p:nvSpPr>
          <p:spPr>
            <a:xfrm>
              <a:off x="1763688" y="2960316"/>
              <a:ext cx="1503616" cy="350272"/>
            </a:xfrm>
            <a:custGeom>
              <a:avLst/>
              <a:gdLst>
                <a:gd name="connsiteX0" fmla="*/ 0 w 1503616"/>
                <a:gd name="connsiteY0" fmla="*/ 0 h 350272"/>
                <a:gd name="connsiteX1" fmla="*/ 1328480 w 1503616"/>
                <a:gd name="connsiteY1" fmla="*/ 0 h 350272"/>
                <a:gd name="connsiteX2" fmla="*/ 1503616 w 1503616"/>
                <a:gd name="connsiteY2" fmla="*/ 175136 h 350272"/>
                <a:gd name="connsiteX3" fmla="*/ 1503615 w 1503616"/>
                <a:gd name="connsiteY3" fmla="*/ 175136 h 350272"/>
                <a:gd name="connsiteX4" fmla="*/ 1328479 w 1503616"/>
                <a:gd name="connsiteY4" fmla="*/ 350272 h 350272"/>
                <a:gd name="connsiteX5" fmla="*/ 0 w 1503616"/>
                <a:gd name="connsiteY5" fmla="*/ 350272 h 350272"/>
                <a:gd name="connsiteX6" fmla="*/ 0 w 1503616"/>
                <a:gd name="connsiteY6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3616" h="350272">
                  <a:moveTo>
                    <a:pt x="0" y="0"/>
                  </a:moveTo>
                  <a:lnTo>
                    <a:pt x="1328480" y="0"/>
                  </a:lnTo>
                  <a:cubicBezTo>
                    <a:pt x="1425205" y="0"/>
                    <a:pt x="1503616" y="78411"/>
                    <a:pt x="1503616" y="175136"/>
                  </a:cubicBezTo>
                  <a:lnTo>
                    <a:pt x="1503615" y="175136"/>
                  </a:lnTo>
                  <a:cubicBezTo>
                    <a:pt x="1503615" y="271861"/>
                    <a:pt x="1425204" y="350272"/>
                    <a:pt x="1328479" y="350272"/>
                  </a:cubicBezTo>
                  <a:lnTo>
                    <a:pt x="0" y="35027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>
                    <a:alpha val="61000"/>
                  </a:srgb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8B7D82A6-59F5-41B2-B52D-923887F61151}"/>
                </a:ext>
              </a:extLst>
            </p:cNvPr>
            <p:cNvSpPr txBox="1"/>
            <p:nvPr/>
          </p:nvSpPr>
          <p:spPr>
            <a:xfrm>
              <a:off x="907330" y="2998306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汇报人：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67B70DC0-2F23-4314-9C75-551A94DE1B65}"/>
                </a:ext>
              </a:extLst>
            </p:cNvPr>
            <p:cNvSpPr txBox="1"/>
            <p:nvPr/>
          </p:nvSpPr>
          <p:spPr>
            <a:xfrm>
              <a:off x="1847019" y="3002499"/>
              <a:ext cx="12250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/>
                  </a:solidFill>
                  <a:latin typeface="+mn-ea"/>
                  <a:ea typeface="+mn-ea"/>
                </a:rPr>
                <a:t>@51PPT</a:t>
              </a: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模板网</a:t>
              </a:r>
            </a:p>
          </p:txBody>
        </p:sp>
      </p:grpSp>
      <p:sp>
        <p:nvSpPr>
          <p:cNvPr id="183" name="图形 179">
            <a:extLst>
              <a:ext uri="{FF2B5EF4-FFF2-40B4-BE49-F238E27FC236}">
                <a16:creationId xmlns:a16="http://schemas.microsoft.com/office/drawing/2014/main" id="{374CA29A-AE4B-458F-9979-717A0092BFA1}"/>
              </a:ext>
            </a:extLst>
          </p:cNvPr>
          <p:cNvSpPr/>
          <p:nvPr/>
        </p:nvSpPr>
        <p:spPr>
          <a:xfrm rot="2798034">
            <a:off x="-809186" y="-353537"/>
            <a:ext cx="1714002" cy="1147234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39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4C15685-C354-419E-92D9-022453E611DF}"/>
              </a:ext>
            </a:extLst>
          </p:cNvPr>
          <p:cNvGrpSpPr/>
          <p:nvPr/>
        </p:nvGrpSpPr>
        <p:grpSpPr>
          <a:xfrm>
            <a:off x="760700" y="905175"/>
            <a:ext cx="7128787" cy="3265487"/>
            <a:chOff x="539557" y="914991"/>
            <a:chExt cx="7888525" cy="3613501"/>
          </a:xfrm>
        </p:grpSpPr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id="{E03D3C55-2853-4D46-87FB-74BEB41AABC9}"/>
                </a:ext>
              </a:extLst>
            </p:cNvPr>
            <p:cNvSpPr/>
            <p:nvPr/>
          </p:nvSpPr>
          <p:spPr>
            <a:xfrm>
              <a:off x="1071563" y="1685446"/>
              <a:ext cx="6800850" cy="2115029"/>
            </a:xfrm>
            <a:custGeom>
              <a:avLst/>
              <a:gdLst>
                <a:gd name="connsiteX0" fmla="*/ 0 w 6800850"/>
                <a:gd name="connsiteY0" fmla="*/ 2115029 h 2115029"/>
                <a:gd name="connsiteX1" fmla="*/ 971550 w 6800850"/>
                <a:gd name="connsiteY1" fmla="*/ 914879 h 2115029"/>
                <a:gd name="connsiteX2" fmla="*/ 1943100 w 6800850"/>
                <a:gd name="connsiteY2" fmla="*/ 1600679 h 2115029"/>
                <a:gd name="connsiteX3" fmla="*/ 2857500 w 6800850"/>
                <a:gd name="connsiteY3" fmla="*/ 479 h 2115029"/>
                <a:gd name="connsiteX4" fmla="*/ 3857625 w 6800850"/>
                <a:gd name="connsiteY4" fmla="*/ 1786417 h 2115029"/>
                <a:gd name="connsiteX5" fmla="*/ 4800600 w 6800850"/>
                <a:gd name="connsiteY5" fmla="*/ 829154 h 2115029"/>
                <a:gd name="connsiteX6" fmla="*/ 5786437 w 6800850"/>
                <a:gd name="connsiteY6" fmla="*/ 1157767 h 2115029"/>
                <a:gd name="connsiteX7" fmla="*/ 6800850 w 6800850"/>
                <a:gd name="connsiteY7" fmla="*/ 479 h 2115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00850" h="2115029">
                  <a:moveTo>
                    <a:pt x="0" y="2115029"/>
                  </a:moveTo>
                  <a:cubicBezTo>
                    <a:pt x="323850" y="1557816"/>
                    <a:pt x="647700" y="1000604"/>
                    <a:pt x="971550" y="914879"/>
                  </a:cubicBezTo>
                  <a:cubicBezTo>
                    <a:pt x="1295400" y="829154"/>
                    <a:pt x="1628775" y="1753079"/>
                    <a:pt x="1943100" y="1600679"/>
                  </a:cubicBezTo>
                  <a:cubicBezTo>
                    <a:pt x="2257425" y="1448279"/>
                    <a:pt x="2538413" y="-30477"/>
                    <a:pt x="2857500" y="479"/>
                  </a:cubicBezTo>
                  <a:cubicBezTo>
                    <a:pt x="3176587" y="31435"/>
                    <a:pt x="3533775" y="1648305"/>
                    <a:pt x="3857625" y="1786417"/>
                  </a:cubicBezTo>
                  <a:cubicBezTo>
                    <a:pt x="4181475" y="1924529"/>
                    <a:pt x="4479131" y="933929"/>
                    <a:pt x="4800600" y="829154"/>
                  </a:cubicBezTo>
                  <a:cubicBezTo>
                    <a:pt x="5122069" y="724379"/>
                    <a:pt x="5453062" y="1295879"/>
                    <a:pt x="5786437" y="1157767"/>
                  </a:cubicBezTo>
                  <a:cubicBezTo>
                    <a:pt x="6119812" y="1019655"/>
                    <a:pt x="6622256" y="205266"/>
                    <a:pt x="6800850" y="479"/>
                  </a:cubicBezTo>
                </a:path>
              </a:pathLst>
            </a:custGeom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E4D3B6C-2D53-471E-9E61-FF6286DE1E7D}"/>
                </a:ext>
              </a:extLst>
            </p:cNvPr>
            <p:cNvGrpSpPr/>
            <p:nvPr/>
          </p:nvGrpSpPr>
          <p:grpSpPr>
            <a:xfrm>
              <a:off x="1757497" y="2304367"/>
              <a:ext cx="609409" cy="60940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5">
                <a:extLst>
                  <a:ext uri="{FF2B5EF4-FFF2-40B4-BE49-F238E27FC236}">
                    <a16:creationId xmlns:a16="http://schemas.microsoft.com/office/drawing/2014/main" id="{2EFA2CFA-48EA-4371-953F-0F66BA9EB22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132F99DD-799D-4201-B1AA-203E227D3AAE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1180351-83BA-4BC7-AC82-D4852C9AB2C1}"/>
                </a:ext>
              </a:extLst>
            </p:cNvPr>
            <p:cNvSpPr/>
            <p:nvPr/>
          </p:nvSpPr>
          <p:spPr>
            <a:xfrm>
              <a:off x="784268" y="3454524"/>
              <a:ext cx="618574" cy="618574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44662C4-61E4-42F0-B7CF-354B6F3016DA}"/>
                </a:ext>
              </a:extLst>
            </p:cNvPr>
            <p:cNvGrpSpPr/>
            <p:nvPr/>
          </p:nvGrpSpPr>
          <p:grpSpPr>
            <a:xfrm>
              <a:off x="3694790" y="1398971"/>
              <a:ext cx="609409" cy="60940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9">
                <a:extLst>
                  <a:ext uri="{FF2B5EF4-FFF2-40B4-BE49-F238E27FC236}">
                    <a16:creationId xmlns:a16="http://schemas.microsoft.com/office/drawing/2014/main" id="{3BA8C69D-57D2-41E6-8873-455482E280C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2B325FC5-ED37-4828-899D-8799403D3306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EF05CB6-151F-4AC4-BE7F-13F2D7F394CE}"/>
                </a:ext>
              </a:extLst>
            </p:cNvPr>
            <p:cNvSpPr/>
            <p:nvPr/>
          </p:nvSpPr>
          <p:spPr>
            <a:xfrm>
              <a:off x="2721561" y="2936446"/>
              <a:ext cx="618574" cy="618574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2166A6B-4EF3-4B34-85FC-B1CD970FC135}"/>
                </a:ext>
              </a:extLst>
            </p:cNvPr>
            <p:cNvSpPr/>
            <p:nvPr/>
          </p:nvSpPr>
          <p:spPr>
            <a:xfrm>
              <a:off x="4658854" y="3139631"/>
              <a:ext cx="618574" cy="618574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66FDF73-7D93-47C6-8C8F-947894E5BDE9}"/>
                </a:ext>
              </a:extLst>
            </p:cNvPr>
            <p:cNvGrpSpPr/>
            <p:nvPr/>
          </p:nvGrpSpPr>
          <p:grpSpPr>
            <a:xfrm>
              <a:off x="5632083" y="2235155"/>
              <a:ext cx="609409" cy="60940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4">
                <a:extLst>
                  <a:ext uri="{FF2B5EF4-FFF2-40B4-BE49-F238E27FC236}">
                    <a16:creationId xmlns:a16="http://schemas.microsoft.com/office/drawing/2014/main" id="{4184B856-023C-400D-88F4-A810A8EDEBC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B7DA289A-1003-47EE-95AE-0EA355AF8833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0113122-3795-4475-85F1-576AA72675C4}"/>
                </a:ext>
              </a:extLst>
            </p:cNvPr>
            <p:cNvSpPr/>
            <p:nvPr/>
          </p:nvSpPr>
          <p:spPr>
            <a:xfrm>
              <a:off x="6596147" y="2533358"/>
              <a:ext cx="618574" cy="618574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4AAEE75-FC46-4706-BB72-BA0679328E9E}"/>
                </a:ext>
              </a:extLst>
            </p:cNvPr>
            <p:cNvGrpSpPr/>
            <p:nvPr/>
          </p:nvGrpSpPr>
          <p:grpSpPr>
            <a:xfrm>
              <a:off x="7569379" y="1361651"/>
              <a:ext cx="609409" cy="60940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8">
                <a:extLst>
                  <a:ext uri="{FF2B5EF4-FFF2-40B4-BE49-F238E27FC236}">
                    <a16:creationId xmlns:a16="http://schemas.microsoft.com/office/drawing/2014/main" id="{7EE73304-7D38-41C7-ADEA-F04291EB7AC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2B919589-22E9-4E1A-A4E1-64ADBFD0829E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53">
              <a:extLst>
                <a:ext uri="{FF2B5EF4-FFF2-40B4-BE49-F238E27FC236}">
                  <a16:creationId xmlns:a16="http://schemas.microsoft.com/office/drawing/2014/main" id="{04E4D36B-63CD-49BC-83B0-561E4894401F}"/>
                </a:ext>
              </a:extLst>
            </p:cNvPr>
            <p:cNvSpPr txBox="1"/>
            <p:nvPr/>
          </p:nvSpPr>
          <p:spPr>
            <a:xfrm>
              <a:off x="539557" y="4251493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3" name="TextBox 54">
              <a:extLst>
                <a:ext uri="{FF2B5EF4-FFF2-40B4-BE49-F238E27FC236}">
                  <a16:creationId xmlns:a16="http://schemas.microsoft.com/office/drawing/2014/main" id="{5776EE02-61A6-4DDD-98CD-112A375CECE2}"/>
                </a:ext>
              </a:extLst>
            </p:cNvPr>
            <p:cNvSpPr txBox="1"/>
            <p:nvPr/>
          </p:nvSpPr>
          <p:spPr>
            <a:xfrm>
              <a:off x="1508203" y="1869880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4" name="TextBox 55">
              <a:extLst>
                <a:ext uri="{FF2B5EF4-FFF2-40B4-BE49-F238E27FC236}">
                  <a16:creationId xmlns:a16="http://schemas.microsoft.com/office/drawing/2014/main" id="{8CC62470-BC2F-47E9-93D6-A32DDA190AEA}"/>
                </a:ext>
              </a:extLst>
            </p:cNvPr>
            <p:cNvSpPr txBox="1"/>
            <p:nvPr/>
          </p:nvSpPr>
          <p:spPr>
            <a:xfrm>
              <a:off x="2535507" y="375820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5" name="TextBox 59">
              <a:extLst>
                <a:ext uri="{FF2B5EF4-FFF2-40B4-BE49-F238E27FC236}">
                  <a16:creationId xmlns:a16="http://schemas.microsoft.com/office/drawing/2014/main" id="{E085771B-FD2B-4B9B-8FD5-E98BAD0D8A38}"/>
                </a:ext>
              </a:extLst>
            </p:cNvPr>
            <p:cNvSpPr txBox="1"/>
            <p:nvPr/>
          </p:nvSpPr>
          <p:spPr>
            <a:xfrm>
              <a:off x="3421144" y="957855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6" name="TextBox 60">
              <a:extLst>
                <a:ext uri="{FF2B5EF4-FFF2-40B4-BE49-F238E27FC236}">
                  <a16:creationId xmlns:a16="http://schemas.microsoft.com/office/drawing/2014/main" id="{393C5B75-7084-45E6-AA54-49CA990CDFA0}"/>
                </a:ext>
              </a:extLst>
            </p:cNvPr>
            <p:cNvSpPr txBox="1"/>
            <p:nvPr/>
          </p:nvSpPr>
          <p:spPr>
            <a:xfrm>
              <a:off x="4393505" y="392965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7" name="TextBox 61">
              <a:extLst>
                <a:ext uri="{FF2B5EF4-FFF2-40B4-BE49-F238E27FC236}">
                  <a16:creationId xmlns:a16="http://schemas.microsoft.com/office/drawing/2014/main" id="{697A3CF3-2BC4-4464-8C38-A08E1AA4245F}"/>
                </a:ext>
              </a:extLst>
            </p:cNvPr>
            <p:cNvSpPr txBox="1"/>
            <p:nvPr/>
          </p:nvSpPr>
          <p:spPr>
            <a:xfrm>
              <a:off x="5382790" y="1762108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8" name="TextBox 62">
              <a:extLst>
                <a:ext uri="{FF2B5EF4-FFF2-40B4-BE49-F238E27FC236}">
                  <a16:creationId xmlns:a16="http://schemas.microsoft.com/office/drawing/2014/main" id="{1D1BA1BA-7C32-4B42-98C1-C69534582BF9}"/>
                </a:ext>
              </a:extLst>
            </p:cNvPr>
            <p:cNvSpPr txBox="1"/>
            <p:nvPr/>
          </p:nvSpPr>
          <p:spPr>
            <a:xfrm>
              <a:off x="6351436" y="3338994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  <p:sp>
          <p:nvSpPr>
            <p:cNvPr id="29" name="TextBox 65">
              <a:extLst>
                <a:ext uri="{FF2B5EF4-FFF2-40B4-BE49-F238E27FC236}">
                  <a16:creationId xmlns:a16="http://schemas.microsoft.com/office/drawing/2014/main" id="{66E5B665-A729-43CE-A5B5-D68A0C3F68A8}"/>
                </a:ext>
              </a:extLst>
            </p:cNvPr>
            <p:cNvSpPr txBox="1"/>
            <p:nvPr/>
          </p:nvSpPr>
          <p:spPr>
            <a:xfrm>
              <a:off x="7320086" y="914991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添加文字标题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003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pic>
        <p:nvPicPr>
          <p:cNvPr id="5" name="图片占位符 31">
            <a:extLst>
              <a:ext uri="{FF2B5EF4-FFF2-40B4-BE49-F238E27FC236}">
                <a16:creationId xmlns:a16="http://schemas.microsoft.com/office/drawing/2014/main" id="{1BA0DCAE-3F6E-420A-BDA3-2B1FF434DF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889862" y="1262525"/>
            <a:ext cx="1264236" cy="1264236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9">
            <a:extLst>
              <a:ext uri="{FF2B5EF4-FFF2-40B4-BE49-F238E27FC236}">
                <a16:creationId xmlns:a16="http://schemas.microsoft.com/office/drawing/2014/main" id="{595332C5-BA8B-4BAC-AB8F-FDD7C47FA2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301693" y="1262525"/>
            <a:ext cx="1264236" cy="1264236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1">
            <a:extLst>
              <a:ext uri="{FF2B5EF4-FFF2-40B4-BE49-F238E27FC236}">
                <a16:creationId xmlns:a16="http://schemas.microsoft.com/office/drawing/2014/main" id="{E7990DDE-A632-4216-AC81-74F77A261E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0" r="22500"/>
          <a:stretch/>
        </p:blipFill>
        <p:spPr>
          <a:xfrm>
            <a:off x="1478031" y="1262525"/>
            <a:ext cx="1264236" cy="1264236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占位符 2">
            <a:extLst>
              <a:ext uri="{FF2B5EF4-FFF2-40B4-BE49-F238E27FC236}">
                <a16:creationId xmlns:a16="http://schemas.microsoft.com/office/drawing/2014/main" id="{65D08E47-8C77-4ACF-94B6-B869857641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7" r="20937"/>
          <a:stretch/>
        </p:blipFill>
        <p:spPr>
          <a:xfrm>
            <a:off x="2777713" y="2609164"/>
            <a:ext cx="1264236" cy="1264236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ounded Rectangle 36">
            <a:extLst>
              <a:ext uri="{FF2B5EF4-FFF2-40B4-BE49-F238E27FC236}">
                <a16:creationId xmlns:a16="http://schemas.microsoft.com/office/drawing/2014/main" id="{CBD33638-EFC2-46BC-B4BC-5E108FDD3384}"/>
              </a:ext>
            </a:extLst>
          </p:cNvPr>
          <p:cNvSpPr/>
          <p:nvPr/>
        </p:nvSpPr>
        <p:spPr>
          <a:xfrm>
            <a:off x="7138122" y="1433427"/>
            <a:ext cx="890262" cy="147722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  <a:endParaRPr 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ounded Rectangle 33">
            <a:extLst>
              <a:ext uri="{FF2B5EF4-FFF2-40B4-BE49-F238E27FC236}">
                <a16:creationId xmlns:a16="http://schemas.microsoft.com/office/drawing/2014/main" id="{5D0555CA-50DF-4CE0-8CA8-4FA90122E07F}"/>
              </a:ext>
            </a:extLst>
          </p:cNvPr>
          <p:cNvSpPr/>
          <p:nvPr/>
        </p:nvSpPr>
        <p:spPr>
          <a:xfrm>
            <a:off x="3680944" y="2691567"/>
            <a:ext cx="891056" cy="147722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sz="9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2" name="Rounded Rectangle 32">
            <a:extLst>
              <a:ext uri="{FF2B5EF4-FFF2-40B4-BE49-F238E27FC236}">
                <a16:creationId xmlns:a16="http://schemas.microsoft.com/office/drawing/2014/main" id="{0680F0DB-E9AB-4D0E-A5E2-B36940451A1A}"/>
              </a:ext>
            </a:extLst>
          </p:cNvPr>
          <p:cNvSpPr/>
          <p:nvPr/>
        </p:nvSpPr>
        <p:spPr>
          <a:xfrm>
            <a:off x="2318016" y="1344928"/>
            <a:ext cx="885832" cy="147722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sz="9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3" name="Rounded Rectangle 34">
            <a:extLst>
              <a:ext uri="{FF2B5EF4-FFF2-40B4-BE49-F238E27FC236}">
                <a16:creationId xmlns:a16="http://schemas.microsoft.com/office/drawing/2014/main" id="{4E2FA1D9-FDD5-4F9A-9FE7-EDDBC26F68F7}"/>
              </a:ext>
            </a:extLst>
          </p:cNvPr>
          <p:cNvSpPr/>
          <p:nvPr/>
        </p:nvSpPr>
        <p:spPr>
          <a:xfrm>
            <a:off x="4711686" y="1344712"/>
            <a:ext cx="868426" cy="147722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solidFill>
                  <a:schemeClr val="bg1"/>
                </a:solidFill>
                <a:cs typeface="+mn-ea"/>
                <a:sym typeface="+mn-lt"/>
              </a:rPr>
              <a:t>项目名称 </a:t>
            </a:r>
            <a:r>
              <a:rPr lang="en-US" altLang="zh-CN" sz="9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sz="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占位符 26">
            <a:extLst>
              <a:ext uri="{FF2B5EF4-FFF2-40B4-BE49-F238E27FC236}">
                <a16:creationId xmlns:a16="http://schemas.microsoft.com/office/drawing/2014/main" id="{45163CC9-DA02-4DFD-922E-4B99D438CD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97" b="16697"/>
          <a:stretch/>
        </p:blipFill>
        <p:spPr>
          <a:xfrm>
            <a:off x="5123814" y="2609164"/>
            <a:ext cx="1265372" cy="1264236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ounded Rectangle 35">
            <a:extLst>
              <a:ext uri="{FF2B5EF4-FFF2-40B4-BE49-F238E27FC236}">
                <a16:creationId xmlns:a16="http://schemas.microsoft.com/office/drawing/2014/main" id="{75E24485-00C5-4717-B8E3-B931D59C25A8}"/>
              </a:ext>
            </a:extLst>
          </p:cNvPr>
          <p:cNvSpPr/>
          <p:nvPr/>
        </p:nvSpPr>
        <p:spPr>
          <a:xfrm>
            <a:off x="5969639" y="2789597"/>
            <a:ext cx="906617" cy="147722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800" b="1" dirty="0">
                <a:solidFill>
                  <a:schemeClr val="bg1"/>
                </a:solidFill>
                <a:cs typeface="+mn-ea"/>
                <a:sym typeface="+mn-lt"/>
              </a:rPr>
              <a:t>项目名称 </a:t>
            </a:r>
            <a:r>
              <a:rPr lang="en-US" altLang="zh-CN" sz="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22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29DF5B0-10F1-4011-A3C1-59F43A97A4FF}"/>
              </a:ext>
            </a:extLst>
          </p:cNvPr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CAA065C-C092-4DEE-9266-11913062E0DA}"/>
                </a:ext>
              </a:extLst>
            </p:cNvPr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6">
                <a:extLst>
                  <a:ext uri="{FF2B5EF4-FFF2-40B4-BE49-F238E27FC236}">
                    <a16:creationId xmlns:a16="http://schemas.microsoft.com/office/drawing/2014/main" id="{20A70268-3D8D-4650-9EA8-1E71CD40725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EFCA32FB-7D1B-4842-9FDF-C48F77EA9EED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44">
              <a:extLst>
                <a:ext uri="{FF2B5EF4-FFF2-40B4-BE49-F238E27FC236}">
                  <a16:creationId xmlns:a16="http://schemas.microsoft.com/office/drawing/2014/main" id="{8B3392B9-A52E-47EC-998A-DABBCCE9D538}"/>
                </a:ext>
              </a:extLst>
            </p:cNvPr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45%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F7DDD8F-FC2C-4D85-B49A-838D921658EA}"/>
              </a:ext>
            </a:extLst>
          </p:cNvPr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65E0AF8-74F3-40D9-97FF-1D79B3F1E1B5}"/>
                </a:ext>
              </a:extLst>
            </p:cNvPr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1">
                <a:extLst>
                  <a:ext uri="{FF2B5EF4-FFF2-40B4-BE49-F238E27FC236}">
                    <a16:creationId xmlns:a16="http://schemas.microsoft.com/office/drawing/2014/main" id="{6FA9FD0D-1680-405A-A21F-8E2F74B077D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B5658175-7E53-4A3D-9EB2-75DE30BC6DCA}"/>
                  </a:ext>
                </a:extLst>
              </p:cNvPr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49">
              <a:extLst>
                <a:ext uri="{FF2B5EF4-FFF2-40B4-BE49-F238E27FC236}">
                  <a16:creationId xmlns:a16="http://schemas.microsoft.com/office/drawing/2014/main" id="{F53B5C08-D4F0-4F08-A4F8-38AF3726DB76}"/>
                </a:ext>
              </a:extLst>
            </p:cNvPr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  <a:endParaRPr lang="zh-CN" altLang="en-US" sz="20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CAF701B-2E23-4BC8-B9C7-BC67E8AF8420}"/>
              </a:ext>
            </a:extLst>
          </p:cNvPr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43B46CB-52E2-4448-8460-F95047C643F7}"/>
                </a:ext>
              </a:extLst>
            </p:cNvPr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6">
                <a:extLst>
                  <a:ext uri="{FF2B5EF4-FFF2-40B4-BE49-F238E27FC236}">
                    <a16:creationId xmlns:a16="http://schemas.microsoft.com/office/drawing/2014/main" id="{2EE982F3-5DA5-4ACA-B209-9D1B5ECFE69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ECA0FC3A-B917-4DD6-9364-C858011EB672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54">
              <a:extLst>
                <a:ext uri="{FF2B5EF4-FFF2-40B4-BE49-F238E27FC236}">
                  <a16:creationId xmlns:a16="http://schemas.microsoft.com/office/drawing/2014/main" id="{5EBF856D-069B-4B69-A20F-9E563885E205}"/>
                </a:ext>
              </a:extLst>
            </p:cNvPr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79%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68CBF50-503E-4771-993C-E53AE69D2A04}"/>
              </a:ext>
            </a:extLst>
          </p:cNvPr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A2F329B-9199-4F7E-AC80-FE9DD7D1C4BE}"/>
                </a:ext>
              </a:extLst>
            </p:cNvPr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1">
                <a:extLst>
                  <a:ext uri="{FF2B5EF4-FFF2-40B4-BE49-F238E27FC236}">
                    <a16:creationId xmlns:a16="http://schemas.microsoft.com/office/drawing/2014/main" id="{4B3ED9B9-3158-49BA-9EC4-B0F2D43282F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855F3F9E-3AB2-4DC5-B631-C912FAC86C38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59">
              <a:extLst>
                <a:ext uri="{FF2B5EF4-FFF2-40B4-BE49-F238E27FC236}">
                  <a16:creationId xmlns:a16="http://schemas.microsoft.com/office/drawing/2014/main" id="{A1C3DE55-44F1-435A-880C-FBB59198361B}"/>
                </a:ext>
              </a:extLst>
            </p:cNvPr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92%</a:t>
              </a:r>
              <a:endParaRPr lang="zh-CN" altLang="en-US" sz="2100" b="1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Freeform 8">
            <a:extLst>
              <a:ext uri="{FF2B5EF4-FFF2-40B4-BE49-F238E27FC236}">
                <a16:creationId xmlns:a16="http://schemas.microsoft.com/office/drawing/2014/main" id="{FDA85E0E-86BF-44B9-93C1-A4D638197D24}"/>
              </a:ext>
            </a:extLst>
          </p:cNvPr>
          <p:cNvSpPr/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BFA6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8BDCAAC2-1E6F-442B-B93B-A8099958096A}"/>
              </a:ext>
            </a:extLst>
          </p:cNvPr>
          <p:cNvSpPr/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00BFA6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A515BF05-CA9B-441B-BA24-11727118C479}"/>
              </a:ext>
            </a:extLst>
          </p:cNvPr>
          <p:cNvSpPr/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BFA6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92C27FFD-34FA-4EE2-B104-AE757E96E258}"/>
              </a:ext>
            </a:extLst>
          </p:cNvPr>
          <p:cNvSpPr/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00BFA6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7CF206-ADAF-48D4-A00D-225397535BD1}"/>
              </a:ext>
            </a:extLst>
          </p:cNvPr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0" name="流程图: 可选过程 29">
              <a:extLst>
                <a:ext uri="{FF2B5EF4-FFF2-40B4-BE49-F238E27FC236}">
                  <a16:creationId xmlns:a16="http://schemas.microsoft.com/office/drawing/2014/main" id="{7D4C896E-8ED4-40AB-B3E5-47B8F0CE9F35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72">
              <a:extLst>
                <a:ext uri="{FF2B5EF4-FFF2-40B4-BE49-F238E27FC236}">
                  <a16:creationId xmlns:a16="http://schemas.microsoft.com/office/drawing/2014/main" id="{38CF1290-5270-4264-8AAF-7C14CD0FC4D5}"/>
                </a:ext>
              </a:extLst>
            </p:cNvPr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36B68E0-D143-4ADF-A433-9FD5F725B675}"/>
              </a:ext>
            </a:extLst>
          </p:cNvPr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3" name="流程图: 可选过程 32">
              <a:extLst>
                <a:ext uri="{FF2B5EF4-FFF2-40B4-BE49-F238E27FC236}">
                  <a16:creationId xmlns:a16="http://schemas.microsoft.com/office/drawing/2014/main" id="{AB155680-2B24-41FD-A4CE-6717B947531A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75">
              <a:extLst>
                <a:ext uri="{FF2B5EF4-FFF2-40B4-BE49-F238E27FC236}">
                  <a16:creationId xmlns:a16="http://schemas.microsoft.com/office/drawing/2014/main" id="{FB3E82B9-E1DC-4C65-B9B7-E168F90B53CA}"/>
                </a:ext>
              </a:extLst>
            </p:cNvPr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F3CE3DD-82E9-49A5-B9F3-CAC0BA88F9A3}"/>
              </a:ext>
            </a:extLst>
          </p:cNvPr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6" name="流程图: 可选过程 35">
              <a:extLst>
                <a:ext uri="{FF2B5EF4-FFF2-40B4-BE49-F238E27FC236}">
                  <a16:creationId xmlns:a16="http://schemas.microsoft.com/office/drawing/2014/main" id="{BB8BCFA1-3003-4CC6-9929-AD5945438BCC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78">
              <a:extLst>
                <a:ext uri="{FF2B5EF4-FFF2-40B4-BE49-F238E27FC236}">
                  <a16:creationId xmlns:a16="http://schemas.microsoft.com/office/drawing/2014/main" id="{7526CF6C-DC86-47D9-A15E-59B4D94119BA}"/>
                </a:ext>
              </a:extLst>
            </p:cNvPr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6D78F8C-2E6E-4890-954E-444FC7012A90}"/>
              </a:ext>
            </a:extLst>
          </p:cNvPr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9" name="流程图: 可选过程 38">
              <a:extLst>
                <a:ext uri="{FF2B5EF4-FFF2-40B4-BE49-F238E27FC236}">
                  <a16:creationId xmlns:a16="http://schemas.microsoft.com/office/drawing/2014/main" id="{6B712E79-4314-4742-AF13-5B4A7B7FDFDE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81">
              <a:extLst>
                <a:ext uri="{FF2B5EF4-FFF2-40B4-BE49-F238E27FC236}">
                  <a16:creationId xmlns:a16="http://schemas.microsoft.com/office/drawing/2014/main" id="{2E464C14-FB7E-431E-937C-77ED067255A4}"/>
                </a:ext>
              </a:extLst>
            </p:cNvPr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41" name="TextBox 83">
            <a:extLst>
              <a:ext uri="{FF2B5EF4-FFF2-40B4-BE49-F238E27FC236}">
                <a16:creationId xmlns:a16="http://schemas.microsoft.com/office/drawing/2014/main" id="{BD766543-AE12-4C4F-A3AF-F00909FA752B}"/>
              </a:ext>
            </a:extLst>
          </p:cNvPr>
          <p:cNvSpPr txBox="1"/>
          <p:nvPr/>
        </p:nvSpPr>
        <p:spPr>
          <a:xfrm>
            <a:off x="1187624" y="3318807"/>
            <a:ext cx="1647706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2" name="TextBox 84">
            <a:extLst>
              <a:ext uri="{FF2B5EF4-FFF2-40B4-BE49-F238E27FC236}">
                <a16:creationId xmlns:a16="http://schemas.microsoft.com/office/drawing/2014/main" id="{2717CD44-6ABB-4229-8975-2DF2A1C580CA}"/>
              </a:ext>
            </a:extLst>
          </p:cNvPr>
          <p:cNvSpPr txBox="1"/>
          <p:nvPr/>
        </p:nvSpPr>
        <p:spPr>
          <a:xfrm>
            <a:off x="3027275" y="3318807"/>
            <a:ext cx="1647706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3" name="TextBox 85">
            <a:extLst>
              <a:ext uri="{FF2B5EF4-FFF2-40B4-BE49-F238E27FC236}">
                <a16:creationId xmlns:a16="http://schemas.microsoft.com/office/drawing/2014/main" id="{689464E7-88B7-43B8-89F0-CDFB84D450E9}"/>
              </a:ext>
            </a:extLst>
          </p:cNvPr>
          <p:cNvSpPr txBox="1"/>
          <p:nvPr/>
        </p:nvSpPr>
        <p:spPr>
          <a:xfrm>
            <a:off x="4796502" y="3318807"/>
            <a:ext cx="1647706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4" name="TextBox 86">
            <a:extLst>
              <a:ext uri="{FF2B5EF4-FFF2-40B4-BE49-F238E27FC236}">
                <a16:creationId xmlns:a16="http://schemas.microsoft.com/office/drawing/2014/main" id="{4F6C23B1-CD48-405E-88B5-2C21520566F3}"/>
              </a:ext>
            </a:extLst>
          </p:cNvPr>
          <p:cNvSpPr txBox="1"/>
          <p:nvPr/>
        </p:nvSpPr>
        <p:spPr>
          <a:xfrm>
            <a:off x="6740718" y="3318807"/>
            <a:ext cx="1647706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12392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CA7D06-509E-49A7-A855-16579DE77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592" y="3373879"/>
            <a:ext cx="1083474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40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47">
            <a:extLst>
              <a:ext uri="{FF2B5EF4-FFF2-40B4-BE49-F238E27FC236}">
                <a16:creationId xmlns:a16="http://schemas.microsoft.com/office/drawing/2014/main" id="{2C4209B7-8EC8-47AD-938D-B335B963B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305" y="3632141"/>
            <a:ext cx="1928420" cy="581311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3765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D17C598-777F-4172-82D7-C8D6EB20E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3268" y="3373879"/>
            <a:ext cx="978029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40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A0B1838-A8DF-4BB5-9A93-CCD93B6F61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8982" y="3632141"/>
            <a:ext cx="1928420" cy="581311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3765" fontAlgn="auto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0DF263-7394-4480-818C-A98B4667A486}"/>
              </a:ext>
            </a:extLst>
          </p:cNvPr>
          <p:cNvGrpSpPr/>
          <p:nvPr/>
        </p:nvGrpSpPr>
        <p:grpSpPr>
          <a:xfrm>
            <a:off x="1081407" y="1143499"/>
            <a:ext cx="2263519" cy="350012"/>
            <a:chOff x="814328" y="3219334"/>
            <a:chExt cx="2797200" cy="43253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A2CC233-86B6-4EE1-A674-9F3C586A6BAF}"/>
                </a:ext>
              </a:extLst>
            </p:cNvPr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DF551A-7278-44C5-B889-10BF9AD026F5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" name="圆角矩形 15">
                  <a:extLst>
                    <a:ext uri="{FF2B5EF4-FFF2-40B4-BE49-F238E27FC236}">
                      <a16:creationId xmlns:a16="http://schemas.microsoft.com/office/drawing/2014/main" id="{0BA185BD-B6B5-40E2-9C68-9F1CAEA81638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圆角矩形 16">
                  <a:extLst>
                    <a:ext uri="{FF2B5EF4-FFF2-40B4-BE49-F238E27FC236}">
                      <a16:creationId xmlns:a16="http://schemas.microsoft.com/office/drawing/2014/main" id="{9E5FAAD8-98F7-47C8-9888-3E30E079F1CD}"/>
                    </a:ext>
                  </a:extLst>
                </p:cNvPr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6234EF46-A8C0-469F-B60A-9991F34FD46E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BFA6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8606EB64-A08F-4A4E-84EB-1BCD0124C4FF}"/>
                </a:ext>
              </a:extLst>
            </p:cNvPr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点击输入标题文本小标签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92FF124-4B1A-490F-BB74-F57DD4810F47}"/>
              </a:ext>
            </a:extLst>
          </p:cNvPr>
          <p:cNvGrpSpPr/>
          <p:nvPr/>
        </p:nvGrpSpPr>
        <p:grpSpPr>
          <a:xfrm>
            <a:off x="1083290" y="1657582"/>
            <a:ext cx="2916000" cy="350012"/>
            <a:chOff x="814327" y="3219334"/>
            <a:chExt cx="3603522" cy="432536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48187EF-BDE2-4158-969F-EAD2227739E4}"/>
                </a:ext>
              </a:extLst>
            </p:cNvPr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37D49DD-5A17-47D3-B0BA-FD6655ACFDF2}"/>
                  </a:ext>
                </a:extLst>
              </p:cNvPr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" name="圆角矩形 22">
                  <a:extLst>
                    <a:ext uri="{FF2B5EF4-FFF2-40B4-BE49-F238E27FC236}">
                      <a16:creationId xmlns:a16="http://schemas.microsoft.com/office/drawing/2014/main" id="{F0EE57B1-89A3-4609-8F3A-EA87221A4EB7}"/>
                    </a:ext>
                  </a:extLst>
                </p:cNvPr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圆角矩形 23">
                  <a:extLst>
                    <a:ext uri="{FF2B5EF4-FFF2-40B4-BE49-F238E27FC236}">
                      <a16:creationId xmlns:a16="http://schemas.microsoft.com/office/drawing/2014/main" id="{733BB836-A7F9-4506-BB5D-0C836EB41AEF}"/>
                    </a:ext>
                  </a:extLst>
                </p:cNvPr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091D6226-6168-46F4-AEB2-534C6802D036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BFA6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31">
              <a:extLst>
                <a:ext uri="{FF2B5EF4-FFF2-40B4-BE49-F238E27FC236}">
                  <a16:creationId xmlns:a16="http://schemas.microsoft.com/office/drawing/2014/main" id="{45822564-B7C8-45B6-8AEA-A1E743875E4C}"/>
                </a:ext>
              </a:extLst>
            </p:cNvPr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点击输入标题文本及描述说明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04026A-A334-44BD-9864-A30A55C08A4A}"/>
              </a:ext>
            </a:extLst>
          </p:cNvPr>
          <p:cNvGrpSpPr/>
          <p:nvPr/>
        </p:nvGrpSpPr>
        <p:grpSpPr>
          <a:xfrm>
            <a:off x="1094521" y="2151610"/>
            <a:ext cx="2401200" cy="350012"/>
            <a:chOff x="814328" y="3219334"/>
            <a:chExt cx="2967344" cy="432536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66DB12A-BE5D-4C46-9514-8A65F6DBA60B}"/>
                </a:ext>
              </a:extLst>
            </p:cNvPr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CD746E6B-5ABF-406D-8D58-25DB7FFD92BC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9">
                  <a:extLst>
                    <a:ext uri="{FF2B5EF4-FFF2-40B4-BE49-F238E27FC236}">
                      <a16:creationId xmlns:a16="http://schemas.microsoft.com/office/drawing/2014/main" id="{F5575A0A-AD81-4616-83CA-43363CACD7D8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圆角矩形 30">
                  <a:extLst>
                    <a:ext uri="{FF2B5EF4-FFF2-40B4-BE49-F238E27FC236}">
                      <a16:creationId xmlns:a16="http://schemas.microsoft.com/office/drawing/2014/main" id="{2EB5A15B-0847-4013-BEA9-6AEAEA606687}"/>
                    </a:ext>
                  </a:extLst>
                </p:cNvPr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1EDBAD3-8C5F-41BA-BF57-E20FC573EFBC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BFA6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38">
              <a:extLst>
                <a:ext uri="{FF2B5EF4-FFF2-40B4-BE49-F238E27FC236}">
                  <a16:creationId xmlns:a16="http://schemas.microsoft.com/office/drawing/2014/main" id="{6C0B52FB-1D60-4036-8449-77DCE297FDDC}"/>
                </a:ext>
              </a:extLst>
            </p:cNvPr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点击输入标题文本小标签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1ACA698-E0A9-4B13-8AB8-ADCB7136ED86}"/>
              </a:ext>
            </a:extLst>
          </p:cNvPr>
          <p:cNvGrpSpPr/>
          <p:nvPr/>
        </p:nvGrpSpPr>
        <p:grpSpPr>
          <a:xfrm>
            <a:off x="1092050" y="2655666"/>
            <a:ext cx="1972203" cy="350012"/>
            <a:chOff x="814328" y="3219334"/>
            <a:chExt cx="2437200" cy="43253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5DFADC5-3452-4830-8588-6A949723C120}"/>
                </a:ext>
              </a:extLst>
            </p:cNvPr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E60E590F-65CE-438F-8700-8071E5F62CD3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6">
                  <a:extLst>
                    <a:ext uri="{FF2B5EF4-FFF2-40B4-BE49-F238E27FC236}">
                      <a16:creationId xmlns:a16="http://schemas.microsoft.com/office/drawing/2014/main" id="{FE588368-E21C-4E3A-A4F2-B7BDADE834DE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圆角矩形 37">
                  <a:extLst>
                    <a:ext uri="{FF2B5EF4-FFF2-40B4-BE49-F238E27FC236}">
                      <a16:creationId xmlns:a16="http://schemas.microsoft.com/office/drawing/2014/main" id="{0B5AC729-F1D3-4D9A-87A4-546E609938AF}"/>
                    </a:ext>
                  </a:extLst>
                </p:cNvPr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9AA1ED7-B5FB-4840-9647-82115C3AD7DE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BFA6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TextBox 45">
              <a:extLst>
                <a:ext uri="{FF2B5EF4-FFF2-40B4-BE49-F238E27FC236}">
                  <a16:creationId xmlns:a16="http://schemas.microsoft.com/office/drawing/2014/main" id="{CCBD3104-2572-4640-8F88-0712760DAFB6}"/>
                </a:ext>
              </a:extLst>
            </p:cNvPr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n-lt"/>
                  <a:ea typeface="+mn-ea"/>
                  <a:cs typeface="+mn-ea"/>
                  <a:sym typeface="+mn-lt"/>
                </a:rPr>
                <a:t>点击输入标题文本</a:t>
              </a:r>
            </a:p>
          </p:txBody>
        </p:sp>
      </p:grp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F5CF7B6-F689-40AC-86E7-E0A77367B0D2}"/>
              </a:ext>
            </a:extLst>
          </p:cNvPr>
          <p:cNvSpPr/>
          <p:nvPr/>
        </p:nvSpPr>
        <p:spPr>
          <a:xfrm>
            <a:off x="4118524" y="0"/>
            <a:ext cx="5025476" cy="4329618"/>
          </a:xfrm>
          <a:custGeom>
            <a:avLst/>
            <a:gdLst>
              <a:gd name="connsiteX0" fmla="*/ 1927884 w 5025476"/>
              <a:gd name="connsiteY0" fmla="*/ 0 h 4329618"/>
              <a:gd name="connsiteX1" fmla="*/ 5025476 w 5025476"/>
              <a:gd name="connsiteY1" fmla="*/ 0 h 4329618"/>
              <a:gd name="connsiteX2" fmla="*/ 5025476 w 5025476"/>
              <a:gd name="connsiteY2" fmla="*/ 1168869 h 4329618"/>
              <a:gd name="connsiteX3" fmla="*/ 4810359 w 5025476"/>
              <a:gd name="connsiteY3" fmla="*/ 1566311 h 4329618"/>
              <a:gd name="connsiteX4" fmla="*/ 3789295 w 5025476"/>
              <a:gd name="connsiteY4" fmla="*/ 3282071 h 4329618"/>
              <a:gd name="connsiteX5" fmla="*/ 2998686 w 5025476"/>
              <a:gd name="connsiteY5" fmla="*/ 4162579 h 4329618"/>
              <a:gd name="connsiteX6" fmla="*/ 2490353 w 5025476"/>
              <a:gd name="connsiteY6" fmla="*/ 4326157 h 4329618"/>
              <a:gd name="connsiteX7" fmla="*/ 2086373 w 5025476"/>
              <a:gd name="connsiteY7" fmla="*/ 4040987 h 4329618"/>
              <a:gd name="connsiteX8" fmla="*/ 1849745 w 5025476"/>
              <a:gd name="connsiteY8" fmla="*/ 3568689 h 4329618"/>
              <a:gd name="connsiteX9" fmla="*/ 1039969 w 5025476"/>
              <a:gd name="connsiteY9" fmla="*/ 2923032 h 4329618"/>
              <a:gd name="connsiteX10" fmla="*/ 716600 w 5025476"/>
              <a:gd name="connsiteY10" fmla="*/ 2947441 h 4329618"/>
              <a:gd name="connsiteX11" fmla="*/ 321571 w 5025476"/>
              <a:gd name="connsiteY11" fmla="*/ 2751343 h 4329618"/>
              <a:gd name="connsiteX12" fmla="*/ 1039 w 5025476"/>
              <a:gd name="connsiteY12" fmla="*/ 2248810 h 4329618"/>
              <a:gd name="connsiteX13" fmla="*/ 285289 w 5025476"/>
              <a:gd name="connsiteY13" fmla="*/ 1606163 h 4329618"/>
              <a:gd name="connsiteX14" fmla="*/ 1115306 w 5025476"/>
              <a:gd name="connsiteY14" fmla="*/ 871542 h 4329618"/>
              <a:gd name="connsiteX15" fmla="*/ 1887454 w 5025476"/>
              <a:gd name="connsiteY15" fmla="*/ 70474 h 43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25476" h="4329618">
                <a:moveTo>
                  <a:pt x="1927884" y="0"/>
                </a:moveTo>
                <a:lnTo>
                  <a:pt x="5025476" y="0"/>
                </a:lnTo>
                <a:lnTo>
                  <a:pt x="5025476" y="1168869"/>
                </a:lnTo>
                <a:lnTo>
                  <a:pt x="4810359" y="1566311"/>
                </a:lnTo>
                <a:cubicBezTo>
                  <a:pt x="4490807" y="2150998"/>
                  <a:pt x="4160511" y="2729895"/>
                  <a:pt x="3789295" y="3282071"/>
                </a:cubicBezTo>
                <a:cubicBezTo>
                  <a:pt x="3565443" y="3614524"/>
                  <a:pt x="3318666" y="3945504"/>
                  <a:pt x="2998686" y="4162579"/>
                </a:cubicBezTo>
                <a:cubicBezTo>
                  <a:pt x="2841080" y="4269427"/>
                  <a:pt x="2659629" y="4347242"/>
                  <a:pt x="2490353" y="4326157"/>
                </a:cubicBezTo>
                <a:cubicBezTo>
                  <a:pt x="2319466" y="4304830"/>
                  <a:pt x="2182843" y="4185030"/>
                  <a:pt x="2086373" y="4040987"/>
                </a:cubicBezTo>
                <a:cubicBezTo>
                  <a:pt x="1989903" y="3896942"/>
                  <a:pt x="1926867" y="3727716"/>
                  <a:pt x="1849745" y="3568689"/>
                </a:cubicBezTo>
                <a:cubicBezTo>
                  <a:pt x="1685494" y="3229716"/>
                  <a:pt x="1413759" y="2913593"/>
                  <a:pt x="1039969" y="2923032"/>
                </a:cubicBezTo>
                <a:cubicBezTo>
                  <a:pt x="932528" y="2925759"/>
                  <a:pt x="822311" y="2955728"/>
                  <a:pt x="716600" y="2947441"/>
                </a:cubicBezTo>
                <a:cubicBezTo>
                  <a:pt x="564362" y="2935317"/>
                  <a:pt x="437115" y="2845771"/>
                  <a:pt x="321571" y="2751343"/>
                </a:cubicBezTo>
                <a:cubicBezTo>
                  <a:pt x="168031" y="2625843"/>
                  <a:pt x="15013" y="2468987"/>
                  <a:pt x="1039" y="2248810"/>
                </a:cubicBezTo>
                <a:cubicBezTo>
                  <a:pt x="-13535" y="2020030"/>
                  <a:pt x="127467" y="1788595"/>
                  <a:pt x="285289" y="1606163"/>
                </a:cubicBezTo>
                <a:cubicBezTo>
                  <a:pt x="530667" y="1322365"/>
                  <a:pt x="828469" y="1101870"/>
                  <a:pt x="1115306" y="871542"/>
                </a:cubicBezTo>
                <a:cubicBezTo>
                  <a:pt x="1402142" y="641213"/>
                  <a:pt x="1687449" y="390666"/>
                  <a:pt x="1887454" y="70474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789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aphicFrame>
        <p:nvGraphicFramePr>
          <p:cNvPr id="5" name="Chart 14">
            <a:extLst>
              <a:ext uri="{FF2B5EF4-FFF2-40B4-BE49-F238E27FC236}">
                <a16:creationId xmlns:a16="http://schemas.microsoft.com/office/drawing/2014/main" id="{1CA8473A-395C-4176-9A2F-FCFFD9DC13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4179371"/>
              </p:ext>
            </p:extLst>
          </p:nvPr>
        </p:nvGraphicFramePr>
        <p:xfrm>
          <a:off x="899688" y="1241302"/>
          <a:ext cx="3349748" cy="2501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15">
            <a:extLst>
              <a:ext uri="{FF2B5EF4-FFF2-40B4-BE49-F238E27FC236}">
                <a16:creationId xmlns:a16="http://schemas.microsoft.com/office/drawing/2014/main" id="{28C38295-12EC-420B-AD6B-31E605B030DE}"/>
              </a:ext>
            </a:extLst>
          </p:cNvPr>
          <p:cNvSpPr/>
          <p:nvPr/>
        </p:nvSpPr>
        <p:spPr>
          <a:xfrm>
            <a:off x="1119170" y="3630579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r>
              <a:rPr 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 1</a:t>
            </a: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99D615F1-05FE-44CB-A7FF-D6EAA85B8E07}"/>
              </a:ext>
            </a:extLst>
          </p:cNvPr>
          <p:cNvSpPr/>
          <p:nvPr/>
        </p:nvSpPr>
        <p:spPr>
          <a:xfrm>
            <a:off x="2152599" y="3630579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r>
              <a:rPr 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 2</a:t>
            </a: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A9335883-8890-42D0-9CAC-C657812FF5A7}"/>
              </a:ext>
            </a:extLst>
          </p:cNvPr>
          <p:cNvSpPr/>
          <p:nvPr/>
        </p:nvSpPr>
        <p:spPr>
          <a:xfrm>
            <a:off x="3135602" y="3630579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r>
              <a:rPr 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 3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970F79A-A316-448F-A7F7-F91B4527EAFF}"/>
              </a:ext>
            </a:extLst>
          </p:cNvPr>
          <p:cNvGrpSpPr/>
          <p:nvPr/>
        </p:nvGrpSpPr>
        <p:grpSpPr>
          <a:xfrm>
            <a:off x="4688948" y="1279244"/>
            <a:ext cx="3505008" cy="2744753"/>
            <a:chOff x="4955424" y="1436384"/>
            <a:chExt cx="3505008" cy="2744753"/>
          </a:xfrm>
        </p:grpSpPr>
        <p:sp>
          <p:nvSpPr>
            <p:cNvPr id="9" name="TextBox 25">
              <a:extLst>
                <a:ext uri="{FF2B5EF4-FFF2-40B4-BE49-F238E27FC236}">
                  <a16:creationId xmlns:a16="http://schemas.microsoft.com/office/drawing/2014/main" id="{84D34165-BC51-4019-B825-ECB3896D8CEC}"/>
                </a:ext>
              </a:extLst>
            </p:cNvPr>
            <p:cNvSpPr txBox="1"/>
            <p:nvPr/>
          </p:nvSpPr>
          <p:spPr>
            <a:xfrm>
              <a:off x="5678723" y="1474140"/>
              <a:ext cx="2779807" cy="56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altLang="zh-CN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" name="TextBox 26">
              <a:extLst>
                <a:ext uri="{FF2B5EF4-FFF2-40B4-BE49-F238E27FC236}">
                  <a16:creationId xmlns:a16="http://schemas.microsoft.com/office/drawing/2014/main" id="{1E2A4674-9E92-40D5-9339-6496C310EF94}"/>
                </a:ext>
              </a:extLst>
            </p:cNvPr>
            <p:cNvSpPr txBox="1"/>
            <p:nvPr/>
          </p:nvSpPr>
          <p:spPr>
            <a:xfrm>
              <a:off x="5680625" y="2564252"/>
              <a:ext cx="2779807" cy="56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altLang="zh-CN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" name="TextBox 27">
              <a:extLst>
                <a:ext uri="{FF2B5EF4-FFF2-40B4-BE49-F238E27FC236}">
                  <a16:creationId xmlns:a16="http://schemas.microsoft.com/office/drawing/2014/main" id="{BCD2B8AE-F9E1-4E3E-93F9-4781A077B425}"/>
                </a:ext>
              </a:extLst>
            </p:cNvPr>
            <p:cNvSpPr txBox="1"/>
            <p:nvPr/>
          </p:nvSpPr>
          <p:spPr>
            <a:xfrm>
              <a:off x="5680625" y="3619445"/>
              <a:ext cx="2779807" cy="56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填加标题</a:t>
              </a:r>
              <a:endParaRPr lang="en-US" altLang="zh-CN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E284A7B-2796-41C3-BCFF-0C0AF1FAD294}"/>
                </a:ext>
              </a:extLst>
            </p:cNvPr>
            <p:cNvCxnSpPr/>
            <p:nvPr/>
          </p:nvCxnSpPr>
          <p:spPr>
            <a:xfrm>
              <a:off x="4997236" y="2251277"/>
              <a:ext cx="3319180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B30B2D5-8316-4962-B396-85EAC2CCEBD4}"/>
                </a:ext>
              </a:extLst>
            </p:cNvPr>
            <p:cNvCxnSpPr/>
            <p:nvPr/>
          </p:nvCxnSpPr>
          <p:spPr>
            <a:xfrm>
              <a:off x="4996625" y="3405963"/>
              <a:ext cx="3319791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  <a:effectLst/>
          </p:spPr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4CEBE72-D32A-48C4-A23B-FF320ED37936}"/>
                </a:ext>
              </a:extLst>
            </p:cNvPr>
            <p:cNvGrpSpPr/>
            <p:nvPr/>
          </p:nvGrpSpPr>
          <p:grpSpPr>
            <a:xfrm>
              <a:off x="4955424" y="1436384"/>
              <a:ext cx="599448" cy="599448"/>
              <a:chOff x="4499992" y="267494"/>
              <a:chExt cx="599448" cy="599448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01EA463-8D3F-4E71-BECD-1AC34511F86C}"/>
                  </a:ext>
                </a:extLst>
              </p:cNvPr>
              <p:cNvGrpSpPr/>
              <p:nvPr/>
            </p:nvGrpSpPr>
            <p:grpSpPr>
              <a:xfrm>
                <a:off x="4499992" y="267494"/>
                <a:ext cx="599448" cy="599448"/>
                <a:chOff x="4131160" y="713581"/>
                <a:chExt cx="881684" cy="881684"/>
              </a:xfrm>
            </p:grpSpPr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id="{48FEB2F1-2AB7-4851-9FAA-42EF8AD986FC}"/>
                    </a:ext>
                  </a:extLst>
                </p:cNvPr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6215F5AC-059C-4577-A148-F9E98BE0F599}"/>
                    </a:ext>
                  </a:extLst>
                </p:cNvPr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rgbClr val="009281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" name="Freeform 70">
                <a:extLst>
                  <a:ext uri="{FF2B5EF4-FFF2-40B4-BE49-F238E27FC236}">
                    <a16:creationId xmlns:a16="http://schemas.microsoft.com/office/drawing/2014/main" id="{5E59B00F-091A-442F-A510-E2FF2C4CF5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79089" y="422857"/>
                <a:ext cx="241254" cy="288722"/>
              </a:xfrm>
              <a:custGeom>
                <a:avLst/>
                <a:gdLst>
                  <a:gd name="T0" fmla="*/ 346 w 346"/>
                  <a:gd name="T1" fmla="*/ 77 h 414"/>
                  <a:gd name="T2" fmla="*/ 345 w 346"/>
                  <a:gd name="T3" fmla="*/ 75 h 414"/>
                  <a:gd name="T4" fmla="*/ 345 w 346"/>
                  <a:gd name="T5" fmla="*/ 74 h 414"/>
                  <a:gd name="T6" fmla="*/ 343 w 346"/>
                  <a:gd name="T7" fmla="*/ 72 h 414"/>
                  <a:gd name="T8" fmla="*/ 273 w 346"/>
                  <a:gd name="T9" fmla="*/ 2 h 414"/>
                  <a:gd name="T10" fmla="*/ 271 w 346"/>
                  <a:gd name="T11" fmla="*/ 0 h 414"/>
                  <a:gd name="T12" fmla="*/ 270 w 346"/>
                  <a:gd name="T13" fmla="*/ 0 h 414"/>
                  <a:gd name="T14" fmla="*/ 268 w 346"/>
                  <a:gd name="T15" fmla="*/ 0 h 414"/>
                  <a:gd name="T16" fmla="*/ 268 w 346"/>
                  <a:gd name="T17" fmla="*/ 0 h 414"/>
                  <a:gd name="T18" fmla="*/ 7 w 346"/>
                  <a:gd name="T19" fmla="*/ 0 h 414"/>
                  <a:gd name="T20" fmla="*/ 0 w 346"/>
                  <a:gd name="T21" fmla="*/ 7 h 414"/>
                  <a:gd name="T22" fmla="*/ 0 w 346"/>
                  <a:gd name="T23" fmla="*/ 407 h 414"/>
                  <a:gd name="T24" fmla="*/ 7 w 346"/>
                  <a:gd name="T25" fmla="*/ 414 h 414"/>
                  <a:gd name="T26" fmla="*/ 338 w 346"/>
                  <a:gd name="T27" fmla="*/ 414 h 414"/>
                  <a:gd name="T28" fmla="*/ 346 w 346"/>
                  <a:gd name="T29" fmla="*/ 407 h 414"/>
                  <a:gd name="T30" fmla="*/ 346 w 346"/>
                  <a:gd name="T31" fmla="*/ 77 h 414"/>
                  <a:gd name="T32" fmla="*/ 346 w 346"/>
                  <a:gd name="T33" fmla="*/ 77 h 414"/>
                  <a:gd name="T34" fmla="*/ 275 w 346"/>
                  <a:gd name="T35" fmla="*/ 25 h 414"/>
                  <a:gd name="T36" fmla="*/ 320 w 346"/>
                  <a:gd name="T37" fmla="*/ 70 h 414"/>
                  <a:gd name="T38" fmla="*/ 275 w 346"/>
                  <a:gd name="T39" fmla="*/ 70 h 414"/>
                  <a:gd name="T40" fmla="*/ 275 w 346"/>
                  <a:gd name="T41" fmla="*/ 25 h 414"/>
                  <a:gd name="T42" fmla="*/ 14 w 346"/>
                  <a:gd name="T43" fmla="*/ 400 h 414"/>
                  <a:gd name="T44" fmla="*/ 14 w 346"/>
                  <a:gd name="T45" fmla="*/ 14 h 414"/>
                  <a:gd name="T46" fmla="*/ 260 w 346"/>
                  <a:gd name="T47" fmla="*/ 14 h 414"/>
                  <a:gd name="T48" fmla="*/ 260 w 346"/>
                  <a:gd name="T49" fmla="*/ 77 h 414"/>
                  <a:gd name="T50" fmla="*/ 268 w 346"/>
                  <a:gd name="T51" fmla="*/ 85 h 414"/>
                  <a:gd name="T52" fmla="*/ 331 w 346"/>
                  <a:gd name="T53" fmla="*/ 85 h 414"/>
                  <a:gd name="T54" fmla="*/ 331 w 346"/>
                  <a:gd name="T55" fmla="*/ 400 h 414"/>
                  <a:gd name="T56" fmla="*/ 14 w 346"/>
                  <a:gd name="T57" fmla="*/ 40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6" h="414">
                    <a:moveTo>
                      <a:pt x="346" y="77"/>
                    </a:moveTo>
                    <a:cubicBezTo>
                      <a:pt x="345" y="76"/>
                      <a:pt x="345" y="76"/>
                      <a:pt x="345" y="75"/>
                    </a:cubicBezTo>
                    <a:cubicBezTo>
                      <a:pt x="345" y="75"/>
                      <a:pt x="345" y="75"/>
                      <a:pt x="345" y="74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273" y="2"/>
                      <a:pt x="273" y="2"/>
                      <a:pt x="273" y="2"/>
                    </a:cubicBezTo>
                    <a:cubicBezTo>
                      <a:pt x="272" y="1"/>
                      <a:pt x="272" y="1"/>
                      <a:pt x="271" y="0"/>
                    </a:cubicBezTo>
                    <a:cubicBezTo>
                      <a:pt x="271" y="0"/>
                      <a:pt x="270" y="0"/>
                      <a:pt x="270" y="0"/>
                    </a:cubicBezTo>
                    <a:cubicBezTo>
                      <a:pt x="270" y="0"/>
                      <a:pt x="269" y="0"/>
                      <a:pt x="268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1"/>
                      <a:pt x="3" y="414"/>
                      <a:pt x="7" y="414"/>
                    </a:cubicBezTo>
                    <a:cubicBezTo>
                      <a:pt x="338" y="414"/>
                      <a:pt x="338" y="414"/>
                      <a:pt x="338" y="414"/>
                    </a:cubicBezTo>
                    <a:cubicBezTo>
                      <a:pt x="342" y="414"/>
                      <a:pt x="346" y="411"/>
                      <a:pt x="346" y="407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6" y="77"/>
                      <a:pt x="346" y="77"/>
                      <a:pt x="346" y="77"/>
                    </a:cubicBezTo>
                    <a:close/>
                    <a:moveTo>
                      <a:pt x="275" y="25"/>
                    </a:moveTo>
                    <a:cubicBezTo>
                      <a:pt x="320" y="70"/>
                      <a:pt x="320" y="70"/>
                      <a:pt x="320" y="70"/>
                    </a:cubicBezTo>
                    <a:cubicBezTo>
                      <a:pt x="275" y="70"/>
                      <a:pt x="275" y="70"/>
                      <a:pt x="275" y="70"/>
                    </a:cubicBezTo>
                    <a:lnTo>
                      <a:pt x="275" y="25"/>
                    </a:lnTo>
                    <a:close/>
                    <a:moveTo>
                      <a:pt x="14" y="40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260" y="14"/>
                      <a:pt x="260" y="14"/>
                      <a:pt x="260" y="14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81"/>
                      <a:pt x="264" y="85"/>
                      <a:pt x="268" y="85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1" y="400"/>
                      <a:pt x="331" y="400"/>
                      <a:pt x="331" y="400"/>
                    </a:cubicBezTo>
                    <a:lnTo>
                      <a:pt x="14" y="4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48AC3A8-B809-498E-B396-78B7D77BE0D2}"/>
                </a:ext>
              </a:extLst>
            </p:cNvPr>
            <p:cNvGrpSpPr/>
            <p:nvPr/>
          </p:nvGrpSpPr>
          <p:grpSpPr>
            <a:xfrm>
              <a:off x="4970854" y="2492227"/>
              <a:ext cx="599448" cy="599448"/>
              <a:chOff x="5418452" y="307702"/>
              <a:chExt cx="599448" cy="59944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DB8C87D5-618C-46A7-A08F-E26A683D9F03}"/>
                  </a:ext>
                </a:extLst>
              </p:cNvPr>
              <p:cNvGrpSpPr/>
              <p:nvPr/>
            </p:nvGrpSpPr>
            <p:grpSpPr>
              <a:xfrm>
                <a:off x="5418452" y="307702"/>
                <a:ext cx="599448" cy="599448"/>
                <a:chOff x="4131160" y="713581"/>
                <a:chExt cx="881684" cy="881684"/>
              </a:xfrm>
            </p:grpSpPr>
            <p:sp>
              <p:nvSpPr>
                <p:cNvPr id="22" name="椭圆 21">
                  <a:extLst>
                    <a:ext uri="{FF2B5EF4-FFF2-40B4-BE49-F238E27FC236}">
                      <a16:creationId xmlns:a16="http://schemas.microsoft.com/office/drawing/2014/main" id="{72582D32-AB1C-48B7-9265-B02FDF7AB5AE}"/>
                    </a:ext>
                  </a:extLst>
                </p:cNvPr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0548EF0B-E16F-4F94-9E5F-62BBEFD7FA7B}"/>
                    </a:ext>
                  </a:extLst>
                </p:cNvPr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" name="Freeform 72">
                <a:extLst>
                  <a:ext uri="{FF2B5EF4-FFF2-40B4-BE49-F238E27FC236}">
                    <a16:creationId xmlns:a16="http://schemas.microsoft.com/office/drawing/2014/main" id="{E9E269AC-9143-4B3C-A646-DC93422F8F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0112" y="455050"/>
                <a:ext cx="297176" cy="297712"/>
              </a:xfrm>
              <a:custGeom>
                <a:avLst/>
                <a:gdLst>
                  <a:gd name="T0" fmla="*/ 337 w 411"/>
                  <a:gd name="T1" fmla="*/ 198 h 412"/>
                  <a:gd name="T2" fmla="*/ 284 w 411"/>
                  <a:gd name="T3" fmla="*/ 220 h 412"/>
                  <a:gd name="T4" fmla="*/ 249 w 411"/>
                  <a:gd name="T5" fmla="*/ 185 h 412"/>
                  <a:gd name="T6" fmla="*/ 283 w 411"/>
                  <a:gd name="T7" fmla="*/ 107 h 412"/>
                  <a:gd name="T8" fmla="*/ 176 w 411"/>
                  <a:gd name="T9" fmla="*/ 0 h 412"/>
                  <a:gd name="T10" fmla="*/ 68 w 411"/>
                  <a:gd name="T11" fmla="*/ 107 h 412"/>
                  <a:gd name="T12" fmla="*/ 116 w 411"/>
                  <a:gd name="T13" fmla="*/ 196 h 412"/>
                  <a:gd name="T14" fmla="*/ 96 w 411"/>
                  <a:gd name="T15" fmla="*/ 266 h 412"/>
                  <a:gd name="T16" fmla="*/ 74 w 411"/>
                  <a:gd name="T17" fmla="*/ 263 h 412"/>
                  <a:gd name="T18" fmla="*/ 0 w 411"/>
                  <a:gd name="T19" fmla="*/ 337 h 412"/>
                  <a:gd name="T20" fmla="*/ 74 w 411"/>
                  <a:gd name="T21" fmla="*/ 412 h 412"/>
                  <a:gd name="T22" fmla="*/ 149 w 411"/>
                  <a:gd name="T23" fmla="*/ 337 h 412"/>
                  <a:gd name="T24" fmla="*/ 110 w 411"/>
                  <a:gd name="T25" fmla="*/ 272 h 412"/>
                  <a:gd name="T26" fmla="*/ 130 w 411"/>
                  <a:gd name="T27" fmla="*/ 204 h 412"/>
                  <a:gd name="T28" fmla="*/ 176 w 411"/>
                  <a:gd name="T29" fmla="*/ 214 h 412"/>
                  <a:gd name="T30" fmla="*/ 238 w 411"/>
                  <a:gd name="T31" fmla="*/ 195 h 412"/>
                  <a:gd name="T32" fmla="*/ 275 w 411"/>
                  <a:gd name="T33" fmla="*/ 232 h 412"/>
                  <a:gd name="T34" fmla="*/ 262 w 411"/>
                  <a:gd name="T35" fmla="*/ 273 h 412"/>
                  <a:gd name="T36" fmla="*/ 337 w 411"/>
                  <a:gd name="T37" fmla="*/ 347 h 412"/>
                  <a:gd name="T38" fmla="*/ 411 w 411"/>
                  <a:gd name="T39" fmla="*/ 273 h 412"/>
                  <a:gd name="T40" fmla="*/ 337 w 411"/>
                  <a:gd name="T41" fmla="*/ 198 h 412"/>
                  <a:gd name="T42" fmla="*/ 134 w 411"/>
                  <a:gd name="T43" fmla="*/ 337 h 412"/>
                  <a:gd name="T44" fmla="*/ 74 w 411"/>
                  <a:gd name="T45" fmla="*/ 397 h 412"/>
                  <a:gd name="T46" fmla="*/ 14 w 411"/>
                  <a:gd name="T47" fmla="*/ 337 h 412"/>
                  <a:gd name="T48" fmla="*/ 74 w 411"/>
                  <a:gd name="T49" fmla="*/ 278 h 412"/>
                  <a:gd name="T50" fmla="*/ 134 w 411"/>
                  <a:gd name="T51" fmla="*/ 337 h 412"/>
                  <a:gd name="T52" fmla="*/ 83 w 411"/>
                  <a:gd name="T53" fmla="*/ 107 h 412"/>
                  <a:gd name="T54" fmla="*/ 176 w 411"/>
                  <a:gd name="T55" fmla="*/ 14 h 412"/>
                  <a:gd name="T56" fmla="*/ 268 w 411"/>
                  <a:gd name="T57" fmla="*/ 107 h 412"/>
                  <a:gd name="T58" fmla="*/ 176 w 411"/>
                  <a:gd name="T59" fmla="*/ 200 h 412"/>
                  <a:gd name="T60" fmla="*/ 83 w 411"/>
                  <a:gd name="T61" fmla="*/ 107 h 412"/>
                  <a:gd name="T62" fmla="*/ 337 w 411"/>
                  <a:gd name="T63" fmla="*/ 332 h 412"/>
                  <a:gd name="T64" fmla="*/ 277 w 411"/>
                  <a:gd name="T65" fmla="*/ 273 h 412"/>
                  <a:gd name="T66" fmla="*/ 337 w 411"/>
                  <a:gd name="T67" fmla="*/ 213 h 412"/>
                  <a:gd name="T68" fmla="*/ 397 w 411"/>
                  <a:gd name="T69" fmla="*/ 273 h 412"/>
                  <a:gd name="T70" fmla="*/ 337 w 411"/>
                  <a:gd name="T71" fmla="*/ 33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F5451C8-0D76-4C1E-BD8D-F11614882372}"/>
                </a:ext>
              </a:extLst>
            </p:cNvPr>
            <p:cNvGrpSpPr/>
            <p:nvPr/>
          </p:nvGrpSpPr>
          <p:grpSpPr>
            <a:xfrm>
              <a:off x="4988609" y="3529882"/>
              <a:ext cx="599448" cy="599448"/>
              <a:chOff x="6516216" y="334289"/>
              <a:chExt cx="599448" cy="599448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B4DFDF3-F09B-4821-91BE-721621F4F5FB}"/>
                  </a:ext>
                </a:extLst>
              </p:cNvPr>
              <p:cNvGrpSpPr/>
              <p:nvPr/>
            </p:nvGrpSpPr>
            <p:grpSpPr>
              <a:xfrm>
                <a:off x="6516216" y="334289"/>
                <a:ext cx="599448" cy="599448"/>
                <a:chOff x="4131160" y="713581"/>
                <a:chExt cx="881684" cy="881684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5931016D-369B-4263-953C-10FB9E5882BE}"/>
                    </a:ext>
                  </a:extLst>
                </p:cNvPr>
                <p:cNvSpPr/>
                <p:nvPr/>
              </p:nvSpPr>
              <p:spPr>
                <a:xfrm>
                  <a:off x="4131160" y="713581"/>
                  <a:ext cx="881684" cy="881684"/>
                </a:xfrm>
                <a:prstGeom prst="ellipse">
                  <a:avLst/>
                </a:prstGeom>
                <a:gradFill flip="none" rotWithShape="1">
                  <a:gsLst>
                    <a:gs pos="4500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000000" scaled="0"/>
                  <a:tileRect/>
                </a:gradFill>
                <a:ln w="635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17400000" scaled="0"/>
                  </a:gradFill>
                </a:ln>
                <a:effectLst>
                  <a:outerShdw blurRad="152400" dist="38100" dir="8100000" algn="tr" rotWithShape="0">
                    <a:prstClr val="black">
                      <a:alpha val="3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BD5C88C9-3230-4A49-8798-AC2574E5899E}"/>
                    </a:ext>
                  </a:extLst>
                </p:cNvPr>
                <p:cNvSpPr/>
                <p:nvPr/>
              </p:nvSpPr>
              <p:spPr>
                <a:xfrm>
                  <a:off x="4237176" y="819597"/>
                  <a:ext cx="669652" cy="669652"/>
                </a:xfrm>
                <a:prstGeom prst="ellipse">
                  <a:avLst/>
                </a:prstGeom>
                <a:solidFill>
                  <a:srgbClr val="00BFA6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35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rgbClr val="FFFFFF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Freeform 13">
                <a:extLst>
                  <a:ext uri="{FF2B5EF4-FFF2-40B4-BE49-F238E27FC236}">
                    <a16:creationId xmlns:a16="http://schemas.microsoft.com/office/drawing/2014/main" id="{22224340-B1F7-43A2-8E76-EF9F6F34F0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23586" y="474407"/>
                <a:ext cx="184708" cy="340466"/>
              </a:xfrm>
              <a:custGeom>
                <a:avLst/>
                <a:gdLst>
                  <a:gd name="T0" fmla="*/ 2 w 122"/>
                  <a:gd name="T1" fmla="*/ 65 h 225"/>
                  <a:gd name="T2" fmla="*/ 14 w 122"/>
                  <a:gd name="T3" fmla="*/ 77 h 225"/>
                  <a:gd name="T4" fmla="*/ 17 w 122"/>
                  <a:gd name="T5" fmla="*/ 76 h 225"/>
                  <a:gd name="T6" fmla="*/ 119 w 122"/>
                  <a:gd name="T7" fmla="*/ 42 h 225"/>
                  <a:gd name="T8" fmla="*/ 119 w 122"/>
                  <a:gd name="T9" fmla="*/ 30 h 225"/>
                  <a:gd name="T10" fmla="*/ 105 w 122"/>
                  <a:gd name="T11" fmla="*/ 23 h 225"/>
                  <a:gd name="T12" fmla="*/ 3 w 122"/>
                  <a:gd name="T13" fmla="*/ 57 h 225"/>
                  <a:gd name="T14" fmla="*/ 108 w 122"/>
                  <a:gd name="T15" fmla="*/ 28 h 225"/>
                  <a:gd name="T16" fmla="*/ 114 w 122"/>
                  <a:gd name="T17" fmla="*/ 35 h 225"/>
                  <a:gd name="T18" fmla="*/ 111 w 122"/>
                  <a:gd name="T19" fmla="*/ 42 h 225"/>
                  <a:gd name="T20" fmla="*/ 14 w 122"/>
                  <a:gd name="T21" fmla="*/ 71 h 225"/>
                  <a:gd name="T22" fmla="*/ 9 w 122"/>
                  <a:gd name="T23" fmla="*/ 67 h 225"/>
                  <a:gd name="T24" fmla="*/ 8 w 122"/>
                  <a:gd name="T25" fmla="*/ 59 h 225"/>
                  <a:gd name="T26" fmla="*/ 106 w 122"/>
                  <a:gd name="T27" fmla="*/ 28 h 225"/>
                  <a:gd name="T28" fmla="*/ 14 w 122"/>
                  <a:gd name="T29" fmla="*/ 43 h 225"/>
                  <a:gd name="T30" fmla="*/ 66 w 122"/>
                  <a:gd name="T31" fmla="*/ 28 h 225"/>
                  <a:gd name="T32" fmla="*/ 73 w 122"/>
                  <a:gd name="T33" fmla="*/ 10 h 225"/>
                  <a:gd name="T34" fmla="*/ 9 w 122"/>
                  <a:gd name="T35" fmla="*/ 17 h 225"/>
                  <a:gd name="T36" fmla="*/ 3 w 122"/>
                  <a:gd name="T37" fmla="*/ 35 h 225"/>
                  <a:gd name="T38" fmla="*/ 61 w 122"/>
                  <a:gd name="T39" fmla="*/ 8 h 225"/>
                  <a:gd name="T40" fmla="*/ 67 w 122"/>
                  <a:gd name="T41" fmla="*/ 12 h 225"/>
                  <a:gd name="T42" fmla="*/ 65 w 122"/>
                  <a:gd name="T43" fmla="*/ 22 h 225"/>
                  <a:gd name="T44" fmla="*/ 14 w 122"/>
                  <a:gd name="T45" fmla="*/ 37 h 225"/>
                  <a:gd name="T46" fmla="*/ 8 w 122"/>
                  <a:gd name="T47" fmla="*/ 30 h 225"/>
                  <a:gd name="T48" fmla="*/ 120 w 122"/>
                  <a:gd name="T49" fmla="*/ 101 h 225"/>
                  <a:gd name="T50" fmla="*/ 105 w 122"/>
                  <a:gd name="T51" fmla="*/ 90 h 225"/>
                  <a:gd name="T52" fmla="*/ 72 w 122"/>
                  <a:gd name="T53" fmla="*/ 110 h 225"/>
                  <a:gd name="T54" fmla="*/ 55 w 122"/>
                  <a:gd name="T55" fmla="*/ 138 h 225"/>
                  <a:gd name="T56" fmla="*/ 53 w 122"/>
                  <a:gd name="T57" fmla="*/ 99 h 225"/>
                  <a:gd name="T58" fmla="*/ 119 w 122"/>
                  <a:gd name="T59" fmla="*/ 76 h 225"/>
                  <a:gd name="T60" fmla="*/ 119 w 122"/>
                  <a:gd name="T61" fmla="*/ 64 h 225"/>
                  <a:gd name="T62" fmla="*/ 9 w 122"/>
                  <a:gd name="T63" fmla="*/ 85 h 225"/>
                  <a:gd name="T64" fmla="*/ 1 w 122"/>
                  <a:gd name="T65" fmla="*/ 97 h 225"/>
                  <a:gd name="T66" fmla="*/ 3 w 122"/>
                  <a:gd name="T67" fmla="*/ 102 h 225"/>
                  <a:gd name="T68" fmla="*/ 11 w 122"/>
                  <a:gd name="T69" fmla="*/ 110 h 225"/>
                  <a:gd name="T70" fmla="*/ 28 w 122"/>
                  <a:gd name="T71" fmla="*/ 121 h 225"/>
                  <a:gd name="T72" fmla="*/ 17 w 122"/>
                  <a:gd name="T73" fmla="*/ 138 h 225"/>
                  <a:gd name="T74" fmla="*/ 40 w 122"/>
                  <a:gd name="T75" fmla="*/ 209 h 225"/>
                  <a:gd name="T76" fmla="*/ 53 w 122"/>
                  <a:gd name="T77" fmla="*/ 225 h 225"/>
                  <a:gd name="T78" fmla="*/ 87 w 122"/>
                  <a:gd name="T79" fmla="*/ 214 h 225"/>
                  <a:gd name="T80" fmla="*/ 110 w 122"/>
                  <a:gd name="T81" fmla="*/ 187 h 225"/>
                  <a:gd name="T82" fmla="*/ 99 w 122"/>
                  <a:gd name="T83" fmla="*/ 138 h 225"/>
                  <a:gd name="T84" fmla="*/ 104 w 122"/>
                  <a:gd name="T85" fmla="*/ 117 h 225"/>
                  <a:gd name="T86" fmla="*/ 120 w 122"/>
                  <a:gd name="T87" fmla="*/ 101 h 225"/>
                  <a:gd name="T88" fmla="*/ 47 w 122"/>
                  <a:gd name="T89" fmla="*/ 101 h 225"/>
                  <a:gd name="T90" fmla="*/ 49 w 122"/>
                  <a:gd name="T91" fmla="*/ 138 h 225"/>
                  <a:gd name="T92" fmla="*/ 35 w 122"/>
                  <a:gd name="T93" fmla="*/ 121 h 225"/>
                  <a:gd name="T94" fmla="*/ 24 w 122"/>
                  <a:gd name="T95" fmla="*/ 108 h 225"/>
                  <a:gd name="T96" fmla="*/ 12 w 122"/>
                  <a:gd name="T97" fmla="*/ 104 h 225"/>
                  <a:gd name="T98" fmla="*/ 8 w 122"/>
                  <a:gd name="T99" fmla="*/ 97 h 225"/>
                  <a:gd name="T100" fmla="*/ 8 w 122"/>
                  <a:gd name="T101" fmla="*/ 93 h 225"/>
                  <a:gd name="T102" fmla="*/ 12 w 122"/>
                  <a:gd name="T103" fmla="*/ 90 h 225"/>
                  <a:gd name="T104" fmla="*/ 24 w 122"/>
                  <a:gd name="T105" fmla="*/ 86 h 225"/>
                  <a:gd name="T106" fmla="*/ 108 w 122"/>
                  <a:gd name="T107" fmla="*/ 62 h 225"/>
                  <a:gd name="T108" fmla="*/ 114 w 122"/>
                  <a:gd name="T109" fmla="*/ 69 h 225"/>
                  <a:gd name="T110" fmla="*/ 111 w 122"/>
                  <a:gd name="T111" fmla="*/ 76 h 225"/>
                  <a:gd name="T112" fmla="*/ 43 w 122"/>
                  <a:gd name="T113" fmla="*/ 98 h 225"/>
                  <a:gd name="T114" fmla="*/ 103 w 122"/>
                  <a:gd name="T115" fmla="*/ 111 h 225"/>
                  <a:gd name="T116" fmla="*/ 92 w 122"/>
                  <a:gd name="T117" fmla="*/ 138 h 225"/>
                  <a:gd name="T118" fmla="*/ 78 w 122"/>
                  <a:gd name="T119" fmla="*/ 110 h 225"/>
                  <a:gd name="T120" fmla="*/ 106 w 122"/>
                  <a:gd name="T121" fmla="*/ 96 h 225"/>
                  <a:gd name="T122" fmla="*/ 114 w 122"/>
                  <a:gd name="T123" fmla="*/ 103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2" h="225">
                    <a:moveTo>
                      <a:pt x="3" y="57"/>
                    </a:moveTo>
                    <a:cubicBezTo>
                      <a:pt x="1" y="59"/>
                      <a:pt x="1" y="62"/>
                      <a:pt x="2" y="65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74"/>
                      <a:pt x="9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6" y="77"/>
                      <a:pt x="17" y="76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5" y="47"/>
                      <a:pt x="118" y="45"/>
                      <a:pt x="119" y="42"/>
                    </a:cubicBezTo>
                    <a:cubicBezTo>
                      <a:pt x="120" y="40"/>
                      <a:pt x="121" y="37"/>
                      <a:pt x="120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7" y="25"/>
                      <a:pt x="113" y="22"/>
                      <a:pt x="108" y="22"/>
                    </a:cubicBezTo>
                    <a:cubicBezTo>
                      <a:pt x="107" y="22"/>
                      <a:pt x="106" y="22"/>
                      <a:pt x="105" y="23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52"/>
                      <a:pt x="4" y="54"/>
                      <a:pt x="3" y="57"/>
                    </a:cubicBezTo>
                    <a:close/>
                    <a:moveTo>
                      <a:pt x="106" y="28"/>
                    </a:moveTo>
                    <a:cubicBezTo>
                      <a:pt x="107" y="28"/>
                      <a:pt x="107" y="28"/>
                      <a:pt x="108" y="28"/>
                    </a:cubicBezTo>
                    <a:cubicBezTo>
                      <a:pt x="110" y="28"/>
                      <a:pt x="112" y="30"/>
                      <a:pt x="113" y="32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5" y="37"/>
                      <a:pt x="114" y="38"/>
                      <a:pt x="114" y="40"/>
                    </a:cubicBezTo>
                    <a:cubicBezTo>
                      <a:pt x="113" y="41"/>
                      <a:pt x="112" y="42"/>
                      <a:pt x="111" y="42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1" y="71"/>
                      <a:pt x="9" y="69"/>
                      <a:pt x="9" y="67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7" y="62"/>
                      <a:pt x="7" y="61"/>
                      <a:pt x="8" y="59"/>
                    </a:cubicBezTo>
                    <a:cubicBezTo>
                      <a:pt x="9" y="58"/>
                      <a:pt x="10" y="57"/>
                      <a:pt x="11" y="57"/>
                    </a:cubicBezTo>
                    <a:lnTo>
                      <a:pt x="106" y="28"/>
                    </a:lnTo>
                    <a:close/>
                    <a:moveTo>
                      <a:pt x="3" y="35"/>
                    </a:moveTo>
                    <a:cubicBezTo>
                      <a:pt x="4" y="40"/>
                      <a:pt x="9" y="43"/>
                      <a:pt x="14" y="43"/>
                    </a:cubicBezTo>
                    <a:cubicBezTo>
                      <a:pt x="15" y="43"/>
                      <a:pt x="16" y="43"/>
                      <a:pt x="17" y="43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2" y="26"/>
                      <a:pt x="76" y="19"/>
                      <a:pt x="74" y="13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1" y="4"/>
                      <a:pt x="65" y="0"/>
                      <a:pt x="59" y="2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9"/>
                      <a:pt x="0" y="25"/>
                      <a:pt x="2" y="31"/>
                    </a:cubicBezTo>
                    <a:lnTo>
                      <a:pt x="3" y="35"/>
                    </a:lnTo>
                    <a:close/>
                    <a:moveTo>
                      <a:pt x="11" y="23"/>
                    </a:move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2" y="8"/>
                      <a:pt x="62" y="8"/>
                    </a:cubicBezTo>
                    <a:cubicBezTo>
                      <a:pt x="64" y="8"/>
                      <a:pt x="67" y="9"/>
                      <a:pt x="67" y="12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9" y="18"/>
                      <a:pt x="68" y="21"/>
                      <a:pt x="65" y="22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4" y="37"/>
                      <a:pt x="14" y="37"/>
                    </a:cubicBezTo>
                    <a:cubicBezTo>
                      <a:pt x="11" y="37"/>
                      <a:pt x="9" y="36"/>
                      <a:pt x="9" y="3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27"/>
                      <a:pt x="8" y="24"/>
                      <a:pt x="11" y="23"/>
                    </a:cubicBezTo>
                    <a:close/>
                    <a:moveTo>
                      <a:pt x="120" y="101"/>
                    </a:moveTo>
                    <a:cubicBezTo>
                      <a:pt x="119" y="97"/>
                      <a:pt x="119" y="97"/>
                      <a:pt x="119" y="97"/>
                    </a:cubicBezTo>
                    <a:cubicBezTo>
                      <a:pt x="117" y="92"/>
                      <a:pt x="110" y="88"/>
                      <a:pt x="105" y="90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76" y="98"/>
                      <a:pt x="72" y="104"/>
                      <a:pt x="72" y="110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55" y="138"/>
                      <a:pt x="55" y="138"/>
                      <a:pt x="55" y="138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4"/>
                      <a:pt x="54" y="101"/>
                      <a:pt x="53" y="99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5" y="81"/>
                      <a:pt x="118" y="79"/>
                      <a:pt x="119" y="76"/>
                    </a:cubicBezTo>
                    <a:cubicBezTo>
                      <a:pt x="120" y="73"/>
                      <a:pt x="121" y="70"/>
                      <a:pt x="120" y="67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7" y="58"/>
                      <a:pt x="110" y="54"/>
                      <a:pt x="105" y="56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6" y="86"/>
                      <a:pt x="4" y="88"/>
                      <a:pt x="3" y="90"/>
                    </a:cubicBezTo>
                    <a:cubicBezTo>
                      <a:pt x="1" y="92"/>
                      <a:pt x="1" y="95"/>
                      <a:pt x="1" y="97"/>
                    </a:cubicBezTo>
                    <a:cubicBezTo>
                      <a:pt x="2" y="98"/>
                      <a:pt x="2" y="98"/>
                      <a:pt x="2" y="99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4" y="106"/>
                      <a:pt x="7" y="109"/>
                      <a:pt x="10" y="110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6" y="114"/>
                      <a:pt x="28" y="118"/>
                      <a:pt x="28" y="121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199"/>
                      <a:pt x="28" y="208"/>
                      <a:pt x="40" y="209"/>
                    </a:cubicBezTo>
                    <a:cubicBezTo>
                      <a:pt x="40" y="214"/>
                      <a:pt x="40" y="214"/>
                      <a:pt x="40" y="214"/>
                    </a:cubicBezTo>
                    <a:cubicBezTo>
                      <a:pt x="40" y="220"/>
                      <a:pt x="46" y="225"/>
                      <a:pt x="53" y="225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81" y="225"/>
                      <a:pt x="87" y="220"/>
                      <a:pt x="87" y="214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99" y="208"/>
                      <a:pt x="110" y="199"/>
                      <a:pt x="110" y="187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22"/>
                      <a:pt x="101" y="118"/>
                      <a:pt x="104" y="117"/>
                    </a:cubicBezTo>
                    <a:cubicBezTo>
                      <a:pt x="112" y="115"/>
                      <a:pt x="112" y="115"/>
                      <a:pt x="112" y="115"/>
                    </a:cubicBezTo>
                    <a:cubicBezTo>
                      <a:pt x="118" y="113"/>
                      <a:pt x="122" y="107"/>
                      <a:pt x="120" y="101"/>
                    </a:cubicBezTo>
                    <a:close/>
                    <a:moveTo>
                      <a:pt x="43" y="98"/>
                    </a:moveTo>
                    <a:cubicBezTo>
                      <a:pt x="45" y="99"/>
                      <a:pt x="46" y="100"/>
                      <a:pt x="47" y="101"/>
                    </a:cubicBezTo>
                    <a:cubicBezTo>
                      <a:pt x="48" y="103"/>
                      <a:pt x="49" y="104"/>
                      <a:pt x="49" y="106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35" y="138"/>
                      <a:pt x="35" y="138"/>
                      <a:pt x="35" y="138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16"/>
                      <a:pt x="30" y="110"/>
                      <a:pt x="25" y="108"/>
                    </a:cubicBezTo>
                    <a:cubicBezTo>
                      <a:pt x="25" y="108"/>
                      <a:pt x="24" y="108"/>
                      <a:pt x="24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0" y="104"/>
                      <a:pt x="9" y="102"/>
                      <a:pt x="9" y="101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7" y="96"/>
                      <a:pt x="7" y="94"/>
                      <a:pt x="8" y="93"/>
                    </a:cubicBezTo>
                    <a:cubicBezTo>
                      <a:pt x="9" y="92"/>
                      <a:pt x="10" y="91"/>
                      <a:pt x="11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7" y="62"/>
                      <a:pt x="107" y="62"/>
                      <a:pt x="108" y="62"/>
                    </a:cubicBezTo>
                    <a:cubicBezTo>
                      <a:pt x="110" y="62"/>
                      <a:pt x="112" y="63"/>
                      <a:pt x="113" y="66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15" y="71"/>
                      <a:pt x="114" y="72"/>
                      <a:pt x="114" y="73"/>
                    </a:cubicBezTo>
                    <a:cubicBezTo>
                      <a:pt x="113" y="74"/>
                      <a:pt x="112" y="75"/>
                      <a:pt x="111" y="76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39" y="97"/>
                      <a:pt x="43" y="98"/>
                      <a:pt x="43" y="98"/>
                    </a:cubicBezTo>
                    <a:close/>
                    <a:moveTo>
                      <a:pt x="111" y="109"/>
                    </a:moveTo>
                    <a:cubicBezTo>
                      <a:pt x="103" y="111"/>
                      <a:pt x="103" y="111"/>
                      <a:pt x="103" y="111"/>
                    </a:cubicBezTo>
                    <a:cubicBezTo>
                      <a:pt x="97" y="113"/>
                      <a:pt x="92" y="119"/>
                      <a:pt x="92" y="125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8" y="107"/>
                      <a:pt x="81" y="103"/>
                      <a:pt x="84" y="102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9" y="95"/>
                      <a:pt x="112" y="96"/>
                      <a:pt x="113" y="99"/>
                    </a:cubicBez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15" y="106"/>
                      <a:pt x="113" y="109"/>
                      <a:pt x="111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71" tIns="34286" rIns="68571" bIns="34286" numCol="1" anchor="t" anchorCtr="0" compatLnSpc="1"/>
              <a:lstStyle/>
              <a:p>
                <a:endParaRPr 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868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CA0754D7-8663-4273-A271-426270E937C9}"/>
              </a:ext>
            </a:extLst>
          </p:cNvPr>
          <p:cNvSpPr/>
          <p:nvPr/>
        </p:nvSpPr>
        <p:spPr>
          <a:xfrm rot="5400000">
            <a:off x="1255440" y="1490340"/>
            <a:ext cx="2345124" cy="2182266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1E90724-18C0-40A9-8F11-26404B850BE1}"/>
              </a:ext>
            </a:extLst>
          </p:cNvPr>
          <p:cNvCxnSpPr/>
          <p:nvPr/>
        </p:nvCxnSpPr>
        <p:spPr bwMode="auto">
          <a:xfrm>
            <a:off x="2882713" y="1553933"/>
            <a:ext cx="10755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2982B9B-F463-4679-8BD1-1F48F9D705C8}"/>
              </a:ext>
            </a:extLst>
          </p:cNvPr>
          <p:cNvCxnSpPr/>
          <p:nvPr/>
        </p:nvCxnSpPr>
        <p:spPr bwMode="auto">
          <a:xfrm>
            <a:off x="2919757" y="3636161"/>
            <a:ext cx="1074349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6C54E81-2F05-440D-BF36-E705E407A1D2}"/>
              </a:ext>
            </a:extLst>
          </p:cNvPr>
          <p:cNvCxnSpPr/>
          <p:nvPr/>
        </p:nvCxnSpPr>
        <p:spPr bwMode="auto">
          <a:xfrm>
            <a:off x="3533069" y="2260051"/>
            <a:ext cx="995459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0C5BAAC-360F-4BE1-ABA7-BFF5DC603F6D}"/>
              </a:ext>
            </a:extLst>
          </p:cNvPr>
          <p:cNvCxnSpPr>
            <a:endCxn id="35" idx="2"/>
          </p:cNvCxnSpPr>
          <p:nvPr/>
        </p:nvCxnSpPr>
        <p:spPr bwMode="auto">
          <a:xfrm>
            <a:off x="3425263" y="2995002"/>
            <a:ext cx="1074974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90F8746-0FF0-4D22-BAB4-A401432354D5}"/>
              </a:ext>
            </a:extLst>
          </p:cNvPr>
          <p:cNvGrpSpPr/>
          <p:nvPr/>
        </p:nvGrpSpPr>
        <p:grpSpPr bwMode="auto">
          <a:xfrm>
            <a:off x="1415338" y="1737032"/>
            <a:ext cx="1686025" cy="1686026"/>
            <a:chOff x="1103084" y="2155824"/>
            <a:chExt cx="3176815" cy="317681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50BD497-B974-4105-A104-F250139A2470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7CEEE27-9D19-4651-97B3-F5953BC527FC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4400F97D-9E61-4641-9DC3-58C1E81AACA6}"/>
              </a:ext>
            </a:extLst>
          </p:cNvPr>
          <p:cNvSpPr/>
          <p:nvPr/>
        </p:nvSpPr>
        <p:spPr>
          <a:xfrm>
            <a:off x="2713207" y="1392409"/>
            <a:ext cx="278544" cy="27854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541D044-AFC8-4D4F-9400-19A6531222D0}"/>
              </a:ext>
            </a:extLst>
          </p:cNvPr>
          <p:cNvSpPr/>
          <p:nvPr/>
        </p:nvSpPr>
        <p:spPr>
          <a:xfrm>
            <a:off x="3304221" y="2109398"/>
            <a:ext cx="278544" cy="27854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D83F0A8-1833-4477-8818-2C0094EEDC70}"/>
              </a:ext>
            </a:extLst>
          </p:cNvPr>
          <p:cNvSpPr/>
          <p:nvPr/>
        </p:nvSpPr>
        <p:spPr>
          <a:xfrm>
            <a:off x="3288597" y="2842408"/>
            <a:ext cx="278544" cy="27854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9E315CA-D9BA-4421-AA76-EC2DA8740711}"/>
              </a:ext>
            </a:extLst>
          </p:cNvPr>
          <p:cNvSpPr/>
          <p:nvPr/>
        </p:nvSpPr>
        <p:spPr>
          <a:xfrm>
            <a:off x="2713207" y="3476786"/>
            <a:ext cx="278544" cy="27854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2EEDF14-B1FF-4B91-A200-F8623B853DCC}"/>
              </a:ext>
            </a:extLst>
          </p:cNvPr>
          <p:cNvGrpSpPr/>
          <p:nvPr/>
        </p:nvGrpSpPr>
        <p:grpSpPr>
          <a:xfrm>
            <a:off x="3944258" y="1235059"/>
            <a:ext cx="640907" cy="640907"/>
            <a:chOff x="3989630" y="984316"/>
            <a:chExt cx="858956" cy="858956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935DCA7-325F-4518-87DB-2D83AA23B8B2}"/>
                </a:ext>
              </a:extLst>
            </p:cNvPr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2">
                <a:extLst>
                  <a:ext uri="{FF2B5EF4-FFF2-40B4-BE49-F238E27FC236}">
                    <a16:creationId xmlns:a16="http://schemas.microsoft.com/office/drawing/2014/main" id="{577279B9-0192-4924-91D2-BC0F92A982E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CEED9AF-BA57-4BAD-A3AA-064BA3DFF3A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54">
              <a:extLst>
                <a:ext uri="{FF2B5EF4-FFF2-40B4-BE49-F238E27FC236}">
                  <a16:creationId xmlns:a16="http://schemas.microsoft.com/office/drawing/2014/main" id="{57218CDA-1A18-47B9-A829-1A2706CA9E1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2" name="Freeform 846">
                <a:extLst>
                  <a:ext uri="{FF2B5EF4-FFF2-40B4-BE49-F238E27FC236}">
                    <a16:creationId xmlns:a16="http://schemas.microsoft.com/office/drawing/2014/main" id="{3A6014C3-B4CF-4661-B3B3-F9E79EBC067B}"/>
                  </a:ext>
                </a:extLst>
              </p:cNvPr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00BFA6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 847">
                <a:extLst>
                  <a:ext uri="{FF2B5EF4-FFF2-40B4-BE49-F238E27FC236}">
                    <a16:creationId xmlns:a16="http://schemas.microsoft.com/office/drawing/2014/main" id="{03331E51-6C7F-421B-90E4-F89BD7CA56F6}"/>
                  </a:ext>
                </a:extLst>
              </p:cNvPr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00BFA6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1C03701-9349-47E3-8130-15FA10365492}"/>
              </a:ext>
            </a:extLst>
          </p:cNvPr>
          <p:cNvGrpSpPr/>
          <p:nvPr/>
        </p:nvGrpSpPr>
        <p:grpSpPr>
          <a:xfrm>
            <a:off x="4462891" y="1894367"/>
            <a:ext cx="640907" cy="640907"/>
            <a:chOff x="4684712" y="1948340"/>
            <a:chExt cx="858956" cy="85895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7F75404-30C8-4F02-B913-79297AB1B1F9}"/>
                </a:ext>
              </a:extLst>
            </p:cNvPr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7">
                <a:extLst>
                  <a:ext uri="{FF2B5EF4-FFF2-40B4-BE49-F238E27FC236}">
                    <a16:creationId xmlns:a16="http://schemas.microsoft.com/office/drawing/2014/main" id="{1D67D2D6-A044-4A9E-95F6-A7D55138C3C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C633A6A-6FF9-4696-9AC6-8158BC0639AD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 168">
              <a:extLst>
                <a:ext uri="{FF2B5EF4-FFF2-40B4-BE49-F238E27FC236}">
                  <a16:creationId xmlns:a16="http://schemas.microsoft.com/office/drawing/2014/main" id="{C907819A-AED5-428E-BAE8-CF18A89E5DD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679F3F7-C0FD-4C71-BBDE-984869E152CE}"/>
              </a:ext>
            </a:extLst>
          </p:cNvPr>
          <p:cNvGrpSpPr/>
          <p:nvPr/>
        </p:nvGrpSpPr>
        <p:grpSpPr>
          <a:xfrm>
            <a:off x="4486249" y="2674549"/>
            <a:ext cx="640907" cy="640907"/>
            <a:chOff x="4716016" y="2993953"/>
            <a:chExt cx="858956" cy="85895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D1B4ED05-203F-4AFE-A22A-95E33D0F01E6}"/>
                </a:ext>
              </a:extLst>
            </p:cNvPr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4" name="同心圆 32">
                <a:extLst>
                  <a:ext uri="{FF2B5EF4-FFF2-40B4-BE49-F238E27FC236}">
                    <a16:creationId xmlns:a16="http://schemas.microsoft.com/office/drawing/2014/main" id="{3C6AFA37-3F38-4A7F-988E-764BAEABB30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2B333365-B5F1-43F8-BFCB-3FC8A9245EB6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203">
              <a:extLst>
                <a:ext uri="{FF2B5EF4-FFF2-40B4-BE49-F238E27FC236}">
                  <a16:creationId xmlns:a16="http://schemas.microsoft.com/office/drawing/2014/main" id="{8F63EDC6-216E-4469-BB28-3A2E0486D1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F618094-002D-4063-9700-37BE5E85EBA5}"/>
              </a:ext>
            </a:extLst>
          </p:cNvPr>
          <p:cNvGrpSpPr/>
          <p:nvPr/>
        </p:nvGrpSpPr>
        <p:grpSpPr>
          <a:xfrm>
            <a:off x="3949642" y="3324206"/>
            <a:ext cx="640907" cy="640907"/>
            <a:chOff x="3996846" y="3864636"/>
            <a:chExt cx="858956" cy="858956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1025469-F789-4764-AE8F-AD26046FE532}"/>
                </a:ext>
              </a:extLst>
            </p:cNvPr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9" name="同心圆 37">
                <a:extLst>
                  <a:ext uri="{FF2B5EF4-FFF2-40B4-BE49-F238E27FC236}">
                    <a16:creationId xmlns:a16="http://schemas.microsoft.com/office/drawing/2014/main" id="{4C236129-32B4-4B94-AB25-F2A5DBC0BB3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2118BB63-6073-41E0-A3FF-95EFA8AED5AA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10">
              <a:extLst>
                <a:ext uri="{FF2B5EF4-FFF2-40B4-BE49-F238E27FC236}">
                  <a16:creationId xmlns:a16="http://schemas.microsoft.com/office/drawing/2014/main" id="{E4011D78-CA34-4A63-993F-140BFCCC442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TextBox 25">
            <a:extLst>
              <a:ext uri="{FF2B5EF4-FFF2-40B4-BE49-F238E27FC236}">
                <a16:creationId xmlns:a16="http://schemas.microsoft.com/office/drawing/2014/main" id="{7645BE50-C1DD-43FB-A425-4967209F8531}"/>
              </a:ext>
            </a:extLst>
          </p:cNvPr>
          <p:cNvSpPr txBox="1"/>
          <p:nvPr/>
        </p:nvSpPr>
        <p:spPr>
          <a:xfrm>
            <a:off x="4695212" y="1175340"/>
            <a:ext cx="2779807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9" name="TextBox 25">
            <a:extLst>
              <a:ext uri="{FF2B5EF4-FFF2-40B4-BE49-F238E27FC236}">
                <a16:creationId xmlns:a16="http://schemas.microsoft.com/office/drawing/2014/main" id="{8D930E33-8F06-4215-A006-CBDE4559B7A3}"/>
              </a:ext>
            </a:extLst>
          </p:cNvPr>
          <p:cNvSpPr txBox="1"/>
          <p:nvPr/>
        </p:nvSpPr>
        <p:spPr>
          <a:xfrm>
            <a:off x="4695212" y="3496723"/>
            <a:ext cx="2779807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0" name="TextBox 25">
            <a:extLst>
              <a:ext uri="{FF2B5EF4-FFF2-40B4-BE49-F238E27FC236}">
                <a16:creationId xmlns:a16="http://schemas.microsoft.com/office/drawing/2014/main" id="{EA0F86F1-ED32-4321-82A0-B572B465249D}"/>
              </a:ext>
            </a:extLst>
          </p:cNvPr>
          <p:cNvSpPr txBox="1"/>
          <p:nvPr/>
        </p:nvSpPr>
        <p:spPr>
          <a:xfrm>
            <a:off x="5235275" y="1953939"/>
            <a:ext cx="2779807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51" name="TextBox 25">
            <a:extLst>
              <a:ext uri="{FF2B5EF4-FFF2-40B4-BE49-F238E27FC236}">
                <a16:creationId xmlns:a16="http://schemas.microsoft.com/office/drawing/2014/main" id="{AE4B5775-FB48-4CE6-9DB6-23CA5FDFE66A}"/>
              </a:ext>
            </a:extLst>
          </p:cNvPr>
          <p:cNvSpPr txBox="1"/>
          <p:nvPr/>
        </p:nvSpPr>
        <p:spPr>
          <a:xfrm>
            <a:off x="5235275" y="2686283"/>
            <a:ext cx="2779807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2470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TextBox 18">
            <a:extLst>
              <a:ext uri="{FF2B5EF4-FFF2-40B4-BE49-F238E27FC236}">
                <a16:creationId xmlns:a16="http://schemas.microsoft.com/office/drawing/2014/main" id="{6004B5A3-EF68-4079-AF5B-A5F784C66D2B}"/>
              </a:ext>
            </a:extLst>
          </p:cNvPr>
          <p:cNvSpPr txBox="1"/>
          <p:nvPr/>
        </p:nvSpPr>
        <p:spPr>
          <a:xfrm>
            <a:off x="4572000" y="1137592"/>
            <a:ext cx="3240636" cy="51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1799E7F-3556-453B-8DD3-D01CABDCABB9}"/>
              </a:ext>
            </a:extLst>
          </p:cNvPr>
          <p:cNvCxnSpPr/>
          <p:nvPr/>
        </p:nvCxnSpPr>
        <p:spPr>
          <a:xfrm flipV="1">
            <a:off x="2558828" y="1395836"/>
            <a:ext cx="1389448" cy="858091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69D833B-932B-42DA-BFAD-A9209D9D47D9}"/>
              </a:ext>
            </a:extLst>
          </p:cNvPr>
          <p:cNvCxnSpPr/>
          <p:nvPr/>
        </p:nvCxnSpPr>
        <p:spPr>
          <a:xfrm>
            <a:off x="2612972" y="2711139"/>
            <a:ext cx="1356366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0385965-E2AB-435B-B1C7-EBA0CCDF6913}"/>
              </a:ext>
            </a:extLst>
          </p:cNvPr>
          <p:cNvCxnSpPr/>
          <p:nvPr/>
        </p:nvCxnSpPr>
        <p:spPr>
          <a:xfrm>
            <a:off x="2558828" y="3020895"/>
            <a:ext cx="1350288" cy="881261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824B9D9-B1D0-41ED-9B0F-A693EC2DAC8C}"/>
              </a:ext>
            </a:extLst>
          </p:cNvPr>
          <p:cNvGrpSpPr/>
          <p:nvPr/>
        </p:nvGrpSpPr>
        <p:grpSpPr>
          <a:xfrm>
            <a:off x="3391717" y="880460"/>
            <a:ext cx="1090590" cy="1068059"/>
            <a:chOff x="2470425" y="1106543"/>
            <a:chExt cx="1090590" cy="106805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58798D6-642F-48B0-AEE2-1B206B247E1F}"/>
                </a:ext>
              </a:extLst>
            </p:cNvPr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3">
                <a:extLst>
                  <a:ext uri="{FF2B5EF4-FFF2-40B4-BE49-F238E27FC236}">
                    <a16:creationId xmlns:a16="http://schemas.microsoft.com/office/drawing/2014/main" id="{7E9DDF6C-3376-4E1D-88EE-821365218E3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77EAFFC-AD49-4D6E-B8B0-C7822805D200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43">
              <a:extLst>
                <a:ext uri="{FF2B5EF4-FFF2-40B4-BE49-F238E27FC236}">
                  <a16:creationId xmlns:a16="http://schemas.microsoft.com/office/drawing/2014/main" id="{9D8B8C88-87A4-488F-8A12-77E3DE7003FC}"/>
                </a:ext>
              </a:extLst>
            </p:cNvPr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sz="1500" b="1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59C0C30-0A51-4C5A-A387-1EF924EFE4F7}"/>
              </a:ext>
            </a:extLst>
          </p:cNvPr>
          <p:cNvGrpSpPr/>
          <p:nvPr/>
        </p:nvGrpSpPr>
        <p:grpSpPr>
          <a:xfrm>
            <a:off x="3430777" y="2111576"/>
            <a:ext cx="1068059" cy="1068059"/>
            <a:chOff x="2509485" y="2337659"/>
            <a:chExt cx="1068059" cy="106805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F6E84F8-5DEC-43C1-AA1B-253131AA9B63}"/>
                </a:ext>
              </a:extLst>
            </p:cNvPr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8">
                <a:extLst>
                  <a:ext uri="{FF2B5EF4-FFF2-40B4-BE49-F238E27FC236}">
                    <a16:creationId xmlns:a16="http://schemas.microsoft.com/office/drawing/2014/main" id="{17A54C93-CD06-454D-AEE1-0B6C8EA3B30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D2CFD4B-CC3D-4A83-96D5-6184C362138A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52">
              <a:extLst>
                <a:ext uri="{FF2B5EF4-FFF2-40B4-BE49-F238E27FC236}">
                  <a16:creationId xmlns:a16="http://schemas.microsoft.com/office/drawing/2014/main" id="{F742AE65-8717-4775-A137-3C84FFFC0637}"/>
                </a:ext>
              </a:extLst>
            </p:cNvPr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sz="1500" b="1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45613C8-1C5A-43E1-9143-8BADE7E4288A}"/>
              </a:ext>
            </a:extLst>
          </p:cNvPr>
          <p:cNvGrpSpPr/>
          <p:nvPr/>
        </p:nvGrpSpPr>
        <p:grpSpPr>
          <a:xfrm>
            <a:off x="3404136" y="3353779"/>
            <a:ext cx="1081044" cy="1068059"/>
            <a:chOff x="2482844" y="3579862"/>
            <a:chExt cx="1081044" cy="106805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4F9A7EE-2134-439A-BCF6-6AAC3E06D2A1}"/>
                </a:ext>
              </a:extLst>
            </p:cNvPr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3">
                <a:extLst>
                  <a:ext uri="{FF2B5EF4-FFF2-40B4-BE49-F238E27FC236}">
                    <a16:creationId xmlns:a16="http://schemas.microsoft.com/office/drawing/2014/main" id="{38B44F32-7BE2-44DF-BE2B-CC7A8E4938D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04CD9CA-BC9F-41F3-BD0A-36C1A2AB6EFF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TextBox 56">
              <a:extLst>
                <a:ext uri="{FF2B5EF4-FFF2-40B4-BE49-F238E27FC236}">
                  <a16:creationId xmlns:a16="http://schemas.microsoft.com/office/drawing/2014/main" id="{ADD43AB8-646D-47D2-83C2-050D43681A14}"/>
                </a:ext>
              </a:extLst>
            </p:cNvPr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sz="1500" b="1" dirty="0"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500" b="1" dirty="0">
                  <a:latin typeface="+mn-lt"/>
                  <a:ea typeface="+mn-ea"/>
                  <a:cs typeface="+mn-ea"/>
                  <a:sym typeface="+mn-lt"/>
                </a:rPr>
                <a:t>内容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BDD0C06-F843-4821-AFD2-560D4A2ABA46}"/>
              </a:ext>
            </a:extLst>
          </p:cNvPr>
          <p:cNvGrpSpPr/>
          <p:nvPr/>
        </p:nvGrpSpPr>
        <p:grpSpPr>
          <a:xfrm>
            <a:off x="1298964" y="1848531"/>
            <a:ext cx="1458024" cy="1458024"/>
            <a:chOff x="792868" y="618113"/>
            <a:chExt cx="1314008" cy="1314008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033C857-0DEE-4313-ABE7-398D8C9BACA4}"/>
                </a:ext>
              </a:extLst>
            </p:cNvPr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8">
                <a:extLst>
                  <a:ext uri="{FF2B5EF4-FFF2-40B4-BE49-F238E27FC236}">
                    <a16:creationId xmlns:a16="http://schemas.microsoft.com/office/drawing/2014/main" id="{B5B1FD3C-A6BA-413C-8C00-4551B8CA641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DB6AF9C-A689-4063-B4B3-5D2F6223CC32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FC0527D-9734-40B1-9974-0D40182FED51}"/>
                </a:ext>
              </a:extLst>
            </p:cNvPr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TextBox 18">
            <a:extLst>
              <a:ext uri="{FF2B5EF4-FFF2-40B4-BE49-F238E27FC236}">
                <a16:creationId xmlns:a16="http://schemas.microsoft.com/office/drawing/2014/main" id="{CB68D482-7312-4396-9A87-C40D1A623BBC}"/>
              </a:ext>
            </a:extLst>
          </p:cNvPr>
          <p:cNvSpPr txBox="1"/>
          <p:nvPr/>
        </p:nvSpPr>
        <p:spPr>
          <a:xfrm>
            <a:off x="4572000" y="2452895"/>
            <a:ext cx="3240636" cy="51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18">
            <a:extLst>
              <a:ext uri="{FF2B5EF4-FFF2-40B4-BE49-F238E27FC236}">
                <a16:creationId xmlns:a16="http://schemas.microsoft.com/office/drawing/2014/main" id="{2A8C469F-FA23-4F7A-A325-7F0D36DB5A3B}"/>
              </a:ext>
            </a:extLst>
          </p:cNvPr>
          <p:cNvSpPr txBox="1"/>
          <p:nvPr/>
        </p:nvSpPr>
        <p:spPr>
          <a:xfrm>
            <a:off x="4572000" y="3648010"/>
            <a:ext cx="3240636" cy="516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4014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492B49-F260-43DA-8E63-C2403A8B1A8A}"/>
              </a:ext>
            </a:extLst>
          </p:cNvPr>
          <p:cNvGrpSpPr/>
          <p:nvPr/>
        </p:nvGrpSpPr>
        <p:grpSpPr>
          <a:xfrm>
            <a:off x="3044617" y="1226511"/>
            <a:ext cx="4716403" cy="2895248"/>
            <a:chOff x="2807925" y="915566"/>
            <a:chExt cx="5904655" cy="3624678"/>
          </a:xfrm>
        </p:grpSpPr>
        <p:sp>
          <p:nvSpPr>
            <p:cNvPr id="5" name="燕尾形 3">
              <a:extLst>
                <a:ext uri="{FF2B5EF4-FFF2-40B4-BE49-F238E27FC236}">
                  <a16:creationId xmlns:a16="http://schemas.microsoft.com/office/drawing/2014/main" id="{75203556-BAF9-46EF-8FC3-9D23AFDAA7D0}"/>
                </a:ext>
              </a:extLst>
            </p:cNvPr>
            <p:cNvSpPr/>
            <p:nvPr/>
          </p:nvSpPr>
          <p:spPr>
            <a:xfrm>
              <a:off x="3744029" y="2276614"/>
              <a:ext cx="816998" cy="887723"/>
            </a:xfrm>
            <a:prstGeom prst="chevron">
              <a:avLst>
                <a:gd name="adj" fmla="val 54429"/>
              </a:avLst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" name="燕尾形 4">
              <a:extLst>
                <a:ext uri="{FF2B5EF4-FFF2-40B4-BE49-F238E27FC236}">
                  <a16:creationId xmlns:a16="http://schemas.microsoft.com/office/drawing/2014/main" id="{1FBB554F-C6CC-4890-93DB-8A19C73867BF}"/>
                </a:ext>
              </a:extLst>
            </p:cNvPr>
            <p:cNvSpPr/>
            <p:nvPr/>
          </p:nvSpPr>
          <p:spPr>
            <a:xfrm>
              <a:off x="4464109" y="2276614"/>
              <a:ext cx="818217" cy="887723"/>
            </a:xfrm>
            <a:prstGeom prst="chevron">
              <a:avLst>
                <a:gd name="adj" fmla="val 54429"/>
              </a:avLst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燕尾形 5">
              <a:extLst>
                <a:ext uri="{FF2B5EF4-FFF2-40B4-BE49-F238E27FC236}">
                  <a16:creationId xmlns:a16="http://schemas.microsoft.com/office/drawing/2014/main" id="{52C06B90-E70D-45DA-9F1B-526810469369}"/>
                </a:ext>
              </a:extLst>
            </p:cNvPr>
            <p:cNvSpPr/>
            <p:nvPr/>
          </p:nvSpPr>
          <p:spPr>
            <a:xfrm>
              <a:off x="5184189" y="2276614"/>
              <a:ext cx="818217" cy="887723"/>
            </a:xfrm>
            <a:prstGeom prst="chevron">
              <a:avLst>
                <a:gd name="adj" fmla="val 54429"/>
              </a:avLst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燕尾形 6">
              <a:extLst>
                <a:ext uri="{FF2B5EF4-FFF2-40B4-BE49-F238E27FC236}">
                  <a16:creationId xmlns:a16="http://schemas.microsoft.com/office/drawing/2014/main" id="{961E9183-6075-4ADA-9EC8-4D6ACC7D38A7}"/>
                </a:ext>
              </a:extLst>
            </p:cNvPr>
            <p:cNvSpPr/>
            <p:nvPr/>
          </p:nvSpPr>
          <p:spPr>
            <a:xfrm>
              <a:off x="5878140" y="2276614"/>
              <a:ext cx="818217" cy="887723"/>
            </a:xfrm>
            <a:prstGeom prst="chevron">
              <a:avLst>
                <a:gd name="adj" fmla="val 54429"/>
              </a:avLst>
            </a:prstGeom>
            <a:solidFill>
              <a:srgbClr val="00BF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1" tIns="45716" rIns="91431" bIns="45716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71CA5166-EA7C-42F3-8A60-120199394A58}"/>
                </a:ext>
              </a:extLst>
            </p:cNvPr>
            <p:cNvCxnSpPr/>
            <p:nvPr/>
          </p:nvCxnSpPr>
          <p:spPr>
            <a:xfrm>
              <a:off x="5400213" y="1853843"/>
              <a:ext cx="0" cy="41324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58B7C14-A34B-4F03-914B-3CFCF442E802}"/>
                </a:ext>
              </a:extLst>
            </p:cNvPr>
            <p:cNvCxnSpPr/>
            <p:nvPr/>
          </p:nvCxnSpPr>
          <p:spPr>
            <a:xfrm>
              <a:off x="3960053" y="1359753"/>
              <a:ext cx="0" cy="910511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34CE382-645F-4D33-8DDF-3AD2E764CBC6}"/>
                </a:ext>
              </a:extLst>
            </p:cNvPr>
            <p:cNvCxnSpPr/>
            <p:nvPr/>
          </p:nvCxnSpPr>
          <p:spPr>
            <a:xfrm flipH="1" flipV="1">
              <a:off x="6120293" y="3149989"/>
              <a:ext cx="29068" cy="94606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58EE3D9-3365-47F8-B318-445D39AA7511}"/>
                </a:ext>
              </a:extLst>
            </p:cNvPr>
            <p:cNvCxnSpPr/>
            <p:nvPr/>
          </p:nvCxnSpPr>
          <p:spPr>
            <a:xfrm flipV="1">
              <a:off x="4608125" y="3149987"/>
              <a:ext cx="0" cy="37000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五边形 12">
              <a:extLst>
                <a:ext uri="{FF2B5EF4-FFF2-40B4-BE49-F238E27FC236}">
                  <a16:creationId xmlns:a16="http://schemas.microsoft.com/office/drawing/2014/main" id="{BC4C1FED-F4C1-4798-80F9-EA2CE9770BA3}"/>
                </a:ext>
              </a:extLst>
            </p:cNvPr>
            <p:cNvSpPr/>
            <p:nvPr/>
          </p:nvSpPr>
          <p:spPr>
            <a:xfrm>
              <a:off x="2807925" y="2269198"/>
              <a:ext cx="5904655" cy="892732"/>
            </a:xfrm>
            <a:prstGeom prst="homePlate">
              <a:avLst>
                <a:gd name="adj" fmla="val 47961"/>
              </a:avLst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91431" tIns="45716" rIns="91431" bIns="45716" anchor="ctr"/>
            <a:lstStyle/>
            <a:p>
              <a:pPr algn="ctr"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22E5861-BB33-43F3-ADEE-CBA34FE985D8}"/>
                </a:ext>
              </a:extLst>
            </p:cNvPr>
            <p:cNvGrpSpPr/>
            <p:nvPr/>
          </p:nvGrpSpPr>
          <p:grpSpPr>
            <a:xfrm>
              <a:off x="3744029" y="915566"/>
              <a:ext cx="2327891" cy="444187"/>
              <a:chOff x="814328" y="3219334"/>
              <a:chExt cx="2266827" cy="432536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30EB661-4662-4BA9-A5D5-5EA923186998}"/>
                  </a:ext>
                </a:extLst>
              </p:cNvPr>
              <p:cNvGrpSpPr/>
              <p:nvPr/>
            </p:nvGrpSpPr>
            <p:grpSpPr>
              <a:xfrm>
                <a:off x="814328" y="3219334"/>
                <a:ext cx="2266827" cy="432536"/>
                <a:chOff x="2173927" y="3285519"/>
                <a:chExt cx="2876394" cy="548848"/>
              </a:xfrm>
            </p:grpSpPr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id="{F628ABFE-E384-4071-8267-85F40FB477F1}"/>
                    </a:ext>
                  </a:extLst>
                </p:cNvPr>
                <p:cNvGrpSpPr/>
                <p:nvPr/>
              </p:nvGrpSpPr>
              <p:grpSpPr>
                <a:xfrm>
                  <a:off x="2173927" y="3285519"/>
                  <a:ext cx="2876394" cy="548848"/>
                  <a:chOff x="4304043" y="1286668"/>
                  <a:chExt cx="6414044" cy="2757793"/>
                </a:xfrm>
                <a:effectLst>
                  <a:outerShdw blurRad="381000" dist="2540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1" name="圆角矩形 19">
                    <a:extLst>
                      <a:ext uri="{FF2B5EF4-FFF2-40B4-BE49-F238E27FC236}">
                        <a16:creationId xmlns:a16="http://schemas.microsoft.com/office/drawing/2014/main" id="{F3197B23-F625-4D94-B4C1-E44A559FCA70}"/>
                      </a:ext>
                    </a:extLst>
                  </p:cNvPr>
                  <p:cNvSpPr/>
                  <p:nvPr/>
                </p:nvSpPr>
                <p:spPr>
                  <a:xfrm>
                    <a:off x="4304043" y="1286668"/>
                    <a:ext cx="6414044" cy="2757793"/>
                  </a:xfrm>
                  <a:prstGeom prst="roundRect">
                    <a:avLst/>
                  </a:prstGeom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圆角矩形 20">
                    <a:extLst>
                      <a:ext uri="{FF2B5EF4-FFF2-40B4-BE49-F238E27FC236}">
                        <a16:creationId xmlns:a16="http://schemas.microsoft.com/office/drawing/2014/main" id="{F15BE9EA-5A19-48F8-9EF2-770D1A5A1621}"/>
                      </a:ext>
                    </a:extLst>
                  </p:cNvPr>
                  <p:cNvSpPr/>
                  <p:nvPr/>
                </p:nvSpPr>
                <p:spPr>
                  <a:xfrm>
                    <a:off x="4351923" y="1373339"/>
                    <a:ext cx="6323887" cy="2584450"/>
                  </a:xfrm>
                  <a:prstGeom prst="roundRect">
                    <a:avLst/>
                  </a:prstGeom>
                  <a:gradFill>
                    <a:gsLst>
                      <a:gs pos="42000">
                        <a:srgbClr val="F0F0F0"/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189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49498219-172A-4327-BC90-5F3E3FB5E63D}"/>
                    </a:ext>
                  </a:extLst>
                </p:cNvPr>
                <p:cNvSpPr/>
                <p:nvPr/>
              </p:nvSpPr>
              <p:spPr>
                <a:xfrm>
                  <a:off x="2270357" y="3351544"/>
                  <a:ext cx="394740" cy="394741"/>
                </a:xfrm>
                <a:prstGeom prst="ellipse">
                  <a:avLst/>
                </a:prstGeom>
                <a:solidFill>
                  <a:srgbClr val="00BFA6"/>
                </a:solidFill>
                <a:ln>
                  <a:noFill/>
                </a:ln>
                <a:effectLst>
                  <a:outerShdw blurRad="88900" dist="63500" dir="8100000" algn="tr" rotWithShape="0">
                    <a:prstClr val="black">
                      <a:alpha val="5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1</a:t>
                  </a:r>
                  <a:endParaRPr lang="zh-CN" altLang="en-US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TextBox 33">
                <a:extLst>
                  <a:ext uri="{FF2B5EF4-FFF2-40B4-BE49-F238E27FC236}">
                    <a16:creationId xmlns:a16="http://schemas.microsoft.com/office/drawing/2014/main" id="{FFE86667-1C9D-402E-BCE1-4191F5C9E078}"/>
                  </a:ext>
                </a:extLst>
              </p:cNvPr>
              <p:cNvSpPr txBox="1"/>
              <p:nvPr/>
            </p:nvSpPr>
            <p:spPr>
              <a:xfrm>
                <a:off x="1139540" y="3319206"/>
                <a:ext cx="1926673" cy="243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13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300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DEC252E-828F-40B0-A0AE-AAF1EB69A20E}"/>
                </a:ext>
              </a:extLst>
            </p:cNvPr>
            <p:cNvGrpSpPr/>
            <p:nvPr/>
          </p:nvGrpSpPr>
          <p:grpSpPr>
            <a:xfrm>
              <a:off x="4392101" y="3519993"/>
              <a:ext cx="2327891" cy="444187"/>
              <a:chOff x="814325" y="3219334"/>
              <a:chExt cx="2266826" cy="43253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80A3DAC-6BA5-4AA4-854F-0419D97BDF23}"/>
                  </a:ext>
                </a:extLst>
              </p:cNvPr>
              <p:cNvGrpSpPr/>
              <p:nvPr/>
            </p:nvGrpSpPr>
            <p:grpSpPr>
              <a:xfrm>
                <a:off x="814325" y="3219334"/>
                <a:ext cx="2266826" cy="432536"/>
                <a:chOff x="2173923" y="3285519"/>
                <a:chExt cx="2876392" cy="548848"/>
              </a:xfrm>
            </p:grpSpPr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B16EE6E4-805E-4E3C-A6D3-C6B70BC3500A}"/>
                    </a:ext>
                  </a:extLst>
                </p:cNvPr>
                <p:cNvGrpSpPr/>
                <p:nvPr/>
              </p:nvGrpSpPr>
              <p:grpSpPr>
                <a:xfrm>
                  <a:off x="2173923" y="3285519"/>
                  <a:ext cx="2876392" cy="548848"/>
                  <a:chOff x="4304035" y="1286668"/>
                  <a:chExt cx="6414035" cy="2757793"/>
                </a:xfrm>
                <a:effectLst>
                  <a:outerShdw blurRad="381000" dist="2540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8" name="圆角矩形 26">
                    <a:extLst>
                      <a:ext uri="{FF2B5EF4-FFF2-40B4-BE49-F238E27FC236}">
                        <a16:creationId xmlns:a16="http://schemas.microsoft.com/office/drawing/2014/main" id="{C971631A-805D-4381-AC0B-B005B481B466}"/>
                      </a:ext>
                    </a:extLst>
                  </p:cNvPr>
                  <p:cNvSpPr/>
                  <p:nvPr/>
                </p:nvSpPr>
                <p:spPr>
                  <a:xfrm>
                    <a:off x="4304035" y="1286668"/>
                    <a:ext cx="6414035" cy="2757793"/>
                  </a:xfrm>
                  <a:prstGeom prst="roundRect">
                    <a:avLst/>
                  </a:prstGeom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圆角矩形 27">
                    <a:extLst>
                      <a:ext uri="{FF2B5EF4-FFF2-40B4-BE49-F238E27FC236}">
                        <a16:creationId xmlns:a16="http://schemas.microsoft.com/office/drawing/2014/main" id="{7F62B2AB-560D-4AE8-A2AF-815FB3C5F984}"/>
                      </a:ext>
                    </a:extLst>
                  </p:cNvPr>
                  <p:cNvSpPr/>
                  <p:nvPr/>
                </p:nvSpPr>
                <p:spPr>
                  <a:xfrm>
                    <a:off x="4351922" y="1373339"/>
                    <a:ext cx="6323878" cy="2584450"/>
                  </a:xfrm>
                  <a:prstGeom prst="roundRect">
                    <a:avLst/>
                  </a:prstGeom>
                  <a:gradFill>
                    <a:gsLst>
                      <a:gs pos="42000">
                        <a:srgbClr val="F0F0F0"/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189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4FAAA4B5-94F6-458E-AC1E-391E244D790C}"/>
                    </a:ext>
                  </a:extLst>
                </p:cNvPr>
                <p:cNvSpPr/>
                <p:nvPr/>
              </p:nvSpPr>
              <p:spPr>
                <a:xfrm>
                  <a:off x="2288027" y="3372244"/>
                  <a:ext cx="392760" cy="392761"/>
                </a:xfrm>
                <a:prstGeom prst="ellipse">
                  <a:avLst/>
                </a:prstGeom>
                <a:solidFill>
                  <a:srgbClr val="00BFA6"/>
                </a:solidFill>
                <a:ln>
                  <a:noFill/>
                </a:ln>
                <a:effectLst>
                  <a:outerShdw blurRad="88900" dist="63500" dir="8100000" algn="tr" rotWithShape="0">
                    <a:prstClr val="black">
                      <a:alpha val="5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2</a:t>
                  </a:r>
                  <a:endParaRPr lang="zh-CN" altLang="en-US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TextBox 42">
                <a:extLst>
                  <a:ext uri="{FF2B5EF4-FFF2-40B4-BE49-F238E27FC236}">
                    <a16:creationId xmlns:a16="http://schemas.microsoft.com/office/drawing/2014/main" id="{D0BEC901-4BBD-4BF0-8DDA-BD2F8F2AF26C}"/>
                  </a:ext>
                </a:extLst>
              </p:cNvPr>
              <p:cNvSpPr txBox="1"/>
              <p:nvPr/>
            </p:nvSpPr>
            <p:spPr>
              <a:xfrm>
                <a:off x="1249617" y="3331792"/>
                <a:ext cx="1808518" cy="243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13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093FECF6-F9E2-4930-B27B-B8B71407006C}"/>
                </a:ext>
              </a:extLst>
            </p:cNvPr>
            <p:cNvGrpSpPr/>
            <p:nvPr/>
          </p:nvGrpSpPr>
          <p:grpSpPr>
            <a:xfrm>
              <a:off x="5139681" y="1419622"/>
              <a:ext cx="2327891" cy="444187"/>
              <a:chOff x="814328" y="3219334"/>
              <a:chExt cx="2266829" cy="432536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6F9C0053-9CB4-4686-8B48-B9D58CA0DA5F}"/>
                  </a:ext>
                </a:extLst>
              </p:cNvPr>
              <p:cNvGrpSpPr/>
              <p:nvPr/>
            </p:nvGrpSpPr>
            <p:grpSpPr>
              <a:xfrm>
                <a:off x="814328" y="3219334"/>
                <a:ext cx="2266829" cy="432536"/>
                <a:chOff x="2173927" y="3285519"/>
                <a:chExt cx="2876396" cy="548848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500049FD-4DA5-4171-9407-8F62A82906A8}"/>
                    </a:ext>
                  </a:extLst>
                </p:cNvPr>
                <p:cNvGrpSpPr/>
                <p:nvPr/>
              </p:nvGrpSpPr>
              <p:grpSpPr>
                <a:xfrm>
                  <a:off x="2173927" y="3285519"/>
                  <a:ext cx="2876396" cy="548848"/>
                  <a:chOff x="4304043" y="1286668"/>
                  <a:chExt cx="6414045" cy="2757793"/>
                </a:xfrm>
                <a:effectLst>
                  <a:outerShdw blurRad="381000" dist="2540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5" name="圆角矩形 33">
                    <a:extLst>
                      <a:ext uri="{FF2B5EF4-FFF2-40B4-BE49-F238E27FC236}">
                        <a16:creationId xmlns:a16="http://schemas.microsoft.com/office/drawing/2014/main" id="{2B2A4886-B1E0-4BEB-B37E-CD7E1CCEA814}"/>
                      </a:ext>
                    </a:extLst>
                  </p:cNvPr>
                  <p:cNvSpPr/>
                  <p:nvPr/>
                </p:nvSpPr>
                <p:spPr>
                  <a:xfrm>
                    <a:off x="4304043" y="1286668"/>
                    <a:ext cx="6414045" cy="2757793"/>
                  </a:xfrm>
                  <a:prstGeom prst="roundRect">
                    <a:avLst/>
                  </a:prstGeom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圆角矩形 34">
                    <a:extLst>
                      <a:ext uri="{FF2B5EF4-FFF2-40B4-BE49-F238E27FC236}">
                        <a16:creationId xmlns:a16="http://schemas.microsoft.com/office/drawing/2014/main" id="{69E9CBF1-7AC7-4588-8D2A-DC515728E59C}"/>
                      </a:ext>
                    </a:extLst>
                  </p:cNvPr>
                  <p:cNvSpPr/>
                  <p:nvPr/>
                </p:nvSpPr>
                <p:spPr>
                  <a:xfrm>
                    <a:off x="4351923" y="1373339"/>
                    <a:ext cx="6323888" cy="2584450"/>
                  </a:xfrm>
                  <a:prstGeom prst="roundRect">
                    <a:avLst/>
                  </a:prstGeom>
                  <a:gradFill>
                    <a:gsLst>
                      <a:gs pos="42000">
                        <a:srgbClr val="F0F0F0"/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189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66943494-1ADD-4F57-B656-9753F500E9E4}"/>
                    </a:ext>
                  </a:extLst>
                </p:cNvPr>
                <p:cNvSpPr/>
                <p:nvPr/>
              </p:nvSpPr>
              <p:spPr>
                <a:xfrm>
                  <a:off x="2307129" y="3376773"/>
                  <a:ext cx="392761" cy="392761"/>
                </a:xfrm>
                <a:prstGeom prst="ellipse">
                  <a:avLst/>
                </a:prstGeom>
                <a:solidFill>
                  <a:srgbClr val="00BFA6"/>
                </a:solidFill>
                <a:ln>
                  <a:noFill/>
                </a:ln>
                <a:effectLst>
                  <a:outerShdw blurRad="88900" dist="63500" dir="8100000" algn="tr" rotWithShape="0">
                    <a:prstClr val="black">
                      <a:alpha val="5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3</a:t>
                  </a:r>
                  <a:endParaRPr lang="zh-CN" altLang="en-US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" name="TextBox 49">
                <a:extLst>
                  <a:ext uri="{FF2B5EF4-FFF2-40B4-BE49-F238E27FC236}">
                    <a16:creationId xmlns:a16="http://schemas.microsoft.com/office/drawing/2014/main" id="{7C06C1DA-CDA4-437A-99E8-7D5318980398}"/>
                  </a:ext>
                </a:extLst>
              </p:cNvPr>
              <p:cNvSpPr txBox="1"/>
              <p:nvPr/>
            </p:nvSpPr>
            <p:spPr>
              <a:xfrm>
                <a:off x="1183670" y="3331792"/>
                <a:ext cx="1847692" cy="243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13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300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F71F288-1553-4F3D-9526-CAFD601F44A2}"/>
                </a:ext>
              </a:extLst>
            </p:cNvPr>
            <p:cNvGrpSpPr/>
            <p:nvPr/>
          </p:nvGrpSpPr>
          <p:grpSpPr>
            <a:xfrm>
              <a:off x="5904269" y="4096057"/>
              <a:ext cx="2327891" cy="444187"/>
              <a:chOff x="814328" y="3219334"/>
              <a:chExt cx="2266828" cy="432536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0AF4AEA1-B787-490E-B5EA-9968DF4382B0}"/>
                  </a:ext>
                </a:extLst>
              </p:cNvPr>
              <p:cNvGrpSpPr/>
              <p:nvPr/>
            </p:nvGrpSpPr>
            <p:grpSpPr>
              <a:xfrm>
                <a:off x="814328" y="3219334"/>
                <a:ext cx="2266828" cy="432536"/>
                <a:chOff x="2173927" y="3285519"/>
                <a:chExt cx="2876395" cy="548848"/>
              </a:xfrm>
            </p:grpSpPr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id="{1A10A3AA-1C02-49CD-BA99-0EA93A13A3F6}"/>
                    </a:ext>
                  </a:extLst>
                </p:cNvPr>
                <p:cNvGrpSpPr/>
                <p:nvPr/>
              </p:nvGrpSpPr>
              <p:grpSpPr>
                <a:xfrm>
                  <a:off x="2173927" y="3285519"/>
                  <a:ext cx="2876395" cy="548848"/>
                  <a:chOff x="4304043" y="1286668"/>
                  <a:chExt cx="6414045" cy="2757793"/>
                </a:xfrm>
                <a:effectLst>
                  <a:outerShdw blurRad="381000" dist="254000" dir="8100000" algn="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2" name="圆角矩形 40">
                    <a:extLst>
                      <a:ext uri="{FF2B5EF4-FFF2-40B4-BE49-F238E27FC236}">
                        <a16:creationId xmlns:a16="http://schemas.microsoft.com/office/drawing/2014/main" id="{7E23B81D-CEDC-4D06-8454-24C84B6B015B}"/>
                      </a:ext>
                    </a:extLst>
                  </p:cNvPr>
                  <p:cNvSpPr/>
                  <p:nvPr/>
                </p:nvSpPr>
                <p:spPr>
                  <a:xfrm>
                    <a:off x="4304043" y="1286668"/>
                    <a:ext cx="6414045" cy="2757793"/>
                  </a:xfrm>
                  <a:prstGeom prst="roundRect">
                    <a:avLst/>
                  </a:prstGeom>
                  <a:gradFill>
                    <a:gsLst>
                      <a:gs pos="62000">
                        <a:schemeClr val="bg1">
                          <a:lumMod val="9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81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圆角矩形 41">
                    <a:extLst>
                      <a:ext uri="{FF2B5EF4-FFF2-40B4-BE49-F238E27FC236}">
                        <a16:creationId xmlns:a16="http://schemas.microsoft.com/office/drawing/2014/main" id="{581EEC2C-11CF-4BD9-8B01-E13639A50B9E}"/>
                      </a:ext>
                    </a:extLst>
                  </p:cNvPr>
                  <p:cNvSpPr/>
                  <p:nvPr/>
                </p:nvSpPr>
                <p:spPr>
                  <a:xfrm>
                    <a:off x="4351923" y="1373339"/>
                    <a:ext cx="6323888" cy="2584450"/>
                  </a:xfrm>
                  <a:prstGeom prst="roundRect">
                    <a:avLst/>
                  </a:prstGeom>
                  <a:gradFill>
                    <a:gsLst>
                      <a:gs pos="42000">
                        <a:srgbClr val="F0F0F0"/>
                      </a:gs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189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66FC21B3-8F4F-403E-AC97-C2575FD55AAF}"/>
                    </a:ext>
                  </a:extLst>
                </p:cNvPr>
                <p:cNvSpPr/>
                <p:nvPr/>
              </p:nvSpPr>
              <p:spPr>
                <a:xfrm>
                  <a:off x="2280388" y="3389371"/>
                  <a:ext cx="392761" cy="392761"/>
                </a:xfrm>
                <a:prstGeom prst="ellipse">
                  <a:avLst/>
                </a:prstGeom>
                <a:solidFill>
                  <a:srgbClr val="00BFA6"/>
                </a:solidFill>
                <a:ln>
                  <a:noFill/>
                </a:ln>
                <a:effectLst>
                  <a:outerShdw blurRad="88900" dist="63500" dir="8100000" algn="tr" rotWithShape="0">
                    <a:prstClr val="black">
                      <a:alpha val="5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4</a:t>
                  </a:r>
                  <a:endParaRPr lang="zh-CN" altLang="en-US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9" name="TextBox 57">
                <a:extLst>
                  <a:ext uri="{FF2B5EF4-FFF2-40B4-BE49-F238E27FC236}">
                    <a16:creationId xmlns:a16="http://schemas.microsoft.com/office/drawing/2014/main" id="{2699AD32-13EC-42B3-821C-64F06DBC3EE0}"/>
                  </a:ext>
                </a:extLst>
              </p:cNvPr>
              <p:cNvSpPr txBox="1"/>
              <p:nvPr/>
            </p:nvSpPr>
            <p:spPr>
              <a:xfrm>
                <a:off x="1085352" y="3345963"/>
                <a:ext cx="1926671" cy="243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algn="ctr">
                  <a:defRPr sz="14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sz="13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300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B240C3C-000F-4815-BE38-FC57051A7D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24349" y="1853843"/>
              <a:ext cx="1698901" cy="1620807"/>
              <a:chOff x="3197225" y="3458369"/>
              <a:chExt cx="533400" cy="487363"/>
            </a:xfrm>
            <a:solidFill>
              <a:schemeClr val="bg2"/>
            </a:solidFill>
          </p:grpSpPr>
          <p:sp>
            <p:nvSpPr>
              <p:cNvPr id="45" name="Oval 312">
                <a:extLst>
                  <a:ext uri="{FF2B5EF4-FFF2-40B4-BE49-F238E27FC236}">
                    <a16:creationId xmlns:a16="http://schemas.microsoft.com/office/drawing/2014/main" id="{B87C1C0D-A9C8-414C-9AE7-3DD2577AA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8700" y="3458369"/>
                <a:ext cx="93663" cy="889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313">
                <a:extLst>
                  <a:ext uri="{FF2B5EF4-FFF2-40B4-BE49-F238E27FC236}">
                    <a16:creationId xmlns:a16="http://schemas.microsoft.com/office/drawing/2014/main" id="{145F7D5E-3CA7-47DD-997C-9DDC5586DAB3}"/>
                  </a:ext>
                </a:extLst>
              </p:cNvPr>
              <p:cNvSpPr/>
              <p:nvPr/>
            </p:nvSpPr>
            <p:spPr bwMode="auto">
              <a:xfrm>
                <a:off x="3197225" y="3513932"/>
                <a:ext cx="533400" cy="431800"/>
              </a:xfrm>
              <a:custGeom>
                <a:avLst/>
                <a:gdLst>
                  <a:gd name="T0" fmla="*/ 7 w 142"/>
                  <a:gd name="T1" fmla="*/ 60 h 115"/>
                  <a:gd name="T2" fmla="*/ 9 w 142"/>
                  <a:gd name="T3" fmla="*/ 60 h 115"/>
                  <a:gd name="T4" fmla="*/ 36 w 142"/>
                  <a:gd name="T5" fmla="*/ 60 h 115"/>
                  <a:gd name="T6" fmla="*/ 77 w 142"/>
                  <a:gd name="T7" fmla="*/ 12 h 115"/>
                  <a:gd name="T8" fmla="*/ 67 w 142"/>
                  <a:gd name="T9" fmla="*/ 12 h 115"/>
                  <a:gd name="T10" fmla="*/ 48 w 142"/>
                  <a:gd name="T11" fmla="*/ 34 h 115"/>
                  <a:gd name="T12" fmla="*/ 43 w 142"/>
                  <a:gd name="T13" fmla="*/ 36 h 115"/>
                  <a:gd name="T14" fmla="*/ 37 w 142"/>
                  <a:gd name="T15" fmla="*/ 30 h 115"/>
                  <a:gd name="T16" fmla="*/ 39 w 142"/>
                  <a:gd name="T17" fmla="*/ 25 h 115"/>
                  <a:gd name="T18" fmla="*/ 59 w 142"/>
                  <a:gd name="T19" fmla="*/ 2 h 115"/>
                  <a:gd name="T20" fmla="*/ 64 w 142"/>
                  <a:gd name="T21" fmla="*/ 0 h 115"/>
                  <a:gd name="T22" fmla="*/ 93 w 142"/>
                  <a:gd name="T23" fmla="*/ 0 h 115"/>
                  <a:gd name="T24" fmla="*/ 114 w 142"/>
                  <a:gd name="T25" fmla="*/ 15 h 115"/>
                  <a:gd name="T26" fmla="*/ 114 w 142"/>
                  <a:gd name="T27" fmla="*/ 32 h 115"/>
                  <a:gd name="T28" fmla="*/ 135 w 142"/>
                  <a:gd name="T29" fmla="*/ 32 h 115"/>
                  <a:gd name="T30" fmla="*/ 139 w 142"/>
                  <a:gd name="T31" fmla="*/ 34 h 115"/>
                  <a:gd name="T32" fmla="*/ 139 w 142"/>
                  <a:gd name="T33" fmla="*/ 43 h 115"/>
                  <a:gd name="T34" fmla="*/ 135 w 142"/>
                  <a:gd name="T35" fmla="*/ 45 h 115"/>
                  <a:gd name="T36" fmla="*/ 109 w 142"/>
                  <a:gd name="T37" fmla="*/ 45 h 115"/>
                  <a:gd name="T38" fmla="*/ 101 w 142"/>
                  <a:gd name="T39" fmla="*/ 38 h 115"/>
                  <a:gd name="T40" fmla="*/ 101 w 142"/>
                  <a:gd name="T41" fmla="*/ 27 h 115"/>
                  <a:gd name="T42" fmla="*/ 86 w 142"/>
                  <a:gd name="T43" fmla="*/ 45 h 115"/>
                  <a:gd name="T44" fmla="*/ 100 w 142"/>
                  <a:gd name="T45" fmla="*/ 59 h 115"/>
                  <a:gd name="T46" fmla="*/ 101 w 142"/>
                  <a:gd name="T47" fmla="*/ 69 h 115"/>
                  <a:gd name="T48" fmla="*/ 92 w 142"/>
                  <a:gd name="T49" fmla="*/ 109 h 115"/>
                  <a:gd name="T50" fmla="*/ 85 w 142"/>
                  <a:gd name="T51" fmla="*/ 115 h 115"/>
                  <a:gd name="T52" fmla="*/ 77 w 142"/>
                  <a:gd name="T53" fmla="*/ 108 h 115"/>
                  <a:gd name="T54" fmla="*/ 77 w 142"/>
                  <a:gd name="T55" fmla="*/ 106 h 115"/>
                  <a:gd name="T56" fmla="*/ 85 w 142"/>
                  <a:gd name="T57" fmla="*/ 72 h 115"/>
                  <a:gd name="T58" fmla="*/ 66 w 142"/>
                  <a:gd name="T59" fmla="*/ 54 h 115"/>
                  <a:gd name="T60" fmla="*/ 50 w 142"/>
                  <a:gd name="T61" fmla="*/ 72 h 115"/>
                  <a:gd name="T62" fmla="*/ 41 w 142"/>
                  <a:gd name="T63" fmla="*/ 75 h 115"/>
                  <a:gd name="T64" fmla="*/ 8 w 142"/>
                  <a:gd name="T65" fmla="*/ 75 h 115"/>
                  <a:gd name="T66" fmla="*/ 1 w 142"/>
                  <a:gd name="T67" fmla="*/ 69 h 115"/>
                  <a:gd name="T68" fmla="*/ 7 w 142"/>
                  <a:gd name="T69" fmla="*/ 6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15">
                    <a:moveTo>
                      <a:pt x="7" y="60"/>
                    </a:moveTo>
                    <a:cubicBezTo>
                      <a:pt x="7" y="60"/>
                      <a:pt x="8" y="60"/>
                      <a:pt x="9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35"/>
                      <a:pt x="45" y="36"/>
                      <a:pt x="43" y="36"/>
                    </a:cubicBezTo>
                    <a:cubicBezTo>
                      <a:pt x="40" y="36"/>
                      <a:pt x="37" y="33"/>
                      <a:pt x="37" y="30"/>
                    </a:cubicBezTo>
                    <a:cubicBezTo>
                      <a:pt x="37" y="28"/>
                      <a:pt x="38" y="26"/>
                      <a:pt x="39" y="25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1" y="1"/>
                      <a:pt x="62" y="0"/>
                      <a:pt x="64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0"/>
                      <a:pt x="112" y="14"/>
                      <a:pt x="114" y="15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7" y="32"/>
                      <a:pt x="138" y="33"/>
                      <a:pt x="139" y="34"/>
                    </a:cubicBezTo>
                    <a:cubicBezTo>
                      <a:pt x="142" y="36"/>
                      <a:pt x="142" y="40"/>
                      <a:pt x="139" y="43"/>
                    </a:cubicBezTo>
                    <a:cubicBezTo>
                      <a:pt x="138" y="44"/>
                      <a:pt x="137" y="44"/>
                      <a:pt x="135" y="45"/>
                    </a:cubicBezTo>
                    <a:cubicBezTo>
                      <a:pt x="109" y="45"/>
                      <a:pt x="109" y="45"/>
                      <a:pt x="109" y="45"/>
                    </a:cubicBezTo>
                    <a:cubicBezTo>
                      <a:pt x="101" y="44"/>
                      <a:pt x="101" y="38"/>
                      <a:pt x="101" y="38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59"/>
                      <a:pt x="103" y="62"/>
                      <a:pt x="101" y="69"/>
                    </a:cubicBezTo>
                    <a:cubicBezTo>
                      <a:pt x="92" y="109"/>
                      <a:pt x="92" y="109"/>
                      <a:pt x="92" y="109"/>
                    </a:cubicBezTo>
                    <a:cubicBezTo>
                      <a:pt x="92" y="113"/>
                      <a:pt x="88" y="115"/>
                      <a:pt x="85" y="115"/>
                    </a:cubicBezTo>
                    <a:cubicBezTo>
                      <a:pt x="80" y="115"/>
                      <a:pt x="77" y="112"/>
                      <a:pt x="77" y="108"/>
                    </a:cubicBezTo>
                    <a:cubicBezTo>
                      <a:pt x="77" y="107"/>
                      <a:pt x="77" y="106"/>
                      <a:pt x="77" y="106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48" y="75"/>
                      <a:pt x="41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5" y="75"/>
                      <a:pt x="2" y="73"/>
                      <a:pt x="1" y="69"/>
                    </a:cubicBezTo>
                    <a:cubicBezTo>
                      <a:pt x="0" y="65"/>
                      <a:pt x="2" y="61"/>
                      <a:pt x="7" y="6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90EBE6-06A3-4381-B224-4B5CE0D42D1A}"/>
              </a:ext>
            </a:extLst>
          </p:cNvPr>
          <p:cNvGrpSpPr/>
          <p:nvPr/>
        </p:nvGrpSpPr>
        <p:grpSpPr>
          <a:xfrm>
            <a:off x="731276" y="1488425"/>
            <a:ext cx="2136504" cy="2221734"/>
            <a:chOff x="711255" y="1433073"/>
            <a:chExt cx="2136504" cy="2221734"/>
          </a:xfrm>
        </p:grpSpPr>
        <p:sp>
          <p:nvSpPr>
            <p:cNvPr id="48" name="TextBox 9">
              <a:extLst>
                <a:ext uri="{FF2B5EF4-FFF2-40B4-BE49-F238E27FC236}">
                  <a16:creationId xmlns:a16="http://schemas.microsoft.com/office/drawing/2014/main" id="{2A297AA8-0D42-424F-9BBD-33ED6EC665AF}"/>
                </a:ext>
              </a:extLst>
            </p:cNvPr>
            <p:cNvSpPr txBox="1"/>
            <p:nvPr/>
          </p:nvSpPr>
          <p:spPr>
            <a:xfrm>
              <a:off x="818821" y="2012819"/>
              <a:ext cx="1773833" cy="1641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479BE19-AEAE-4D7C-8A01-8C7221CC9A1B}"/>
                </a:ext>
              </a:extLst>
            </p:cNvPr>
            <p:cNvSpPr txBox="1"/>
            <p:nvPr/>
          </p:nvSpPr>
          <p:spPr>
            <a:xfrm>
              <a:off x="723228" y="1433073"/>
              <a:ext cx="179566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928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5E473F9-3C7E-4EC3-8DC4-182CE0D35623}"/>
                </a:ext>
              </a:extLst>
            </p:cNvPr>
            <p:cNvSpPr txBox="1"/>
            <p:nvPr/>
          </p:nvSpPr>
          <p:spPr>
            <a:xfrm>
              <a:off x="711255" y="1718201"/>
              <a:ext cx="213650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75000"/>
                    </a:schemeClr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949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8D3E3B3-8435-4C4B-AF76-C81915E7FCEC}"/>
              </a:ext>
            </a:extLst>
          </p:cNvPr>
          <p:cNvSpPr/>
          <p:nvPr/>
        </p:nvSpPr>
        <p:spPr bwMode="auto">
          <a:xfrm>
            <a:off x="1708566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FA6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FA4DA60-ECD8-4644-B54A-D016DDF3F302}"/>
              </a:ext>
            </a:extLst>
          </p:cNvPr>
          <p:cNvSpPr/>
          <p:nvPr/>
        </p:nvSpPr>
        <p:spPr bwMode="auto">
          <a:xfrm>
            <a:off x="1789436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E80A6DA4-DD13-448D-B0BF-9861904E972D}"/>
              </a:ext>
            </a:extLst>
          </p:cNvPr>
          <p:cNvSpPr/>
          <p:nvPr/>
        </p:nvSpPr>
        <p:spPr bwMode="auto">
          <a:xfrm>
            <a:off x="3776920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FA6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9962F477-6F61-435C-A9A4-FB3D281BBE0F}"/>
              </a:ext>
            </a:extLst>
          </p:cNvPr>
          <p:cNvSpPr/>
          <p:nvPr/>
        </p:nvSpPr>
        <p:spPr bwMode="auto">
          <a:xfrm>
            <a:off x="3857790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E41B26C9-96BE-493F-8C27-E128630B8960}"/>
              </a:ext>
            </a:extLst>
          </p:cNvPr>
          <p:cNvSpPr/>
          <p:nvPr/>
        </p:nvSpPr>
        <p:spPr bwMode="auto">
          <a:xfrm>
            <a:off x="5845274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BFA6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rgbClr val="002B82">
                <a:alpha val="8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92FE34A3-3563-4393-9E7E-DCD0D158C580}"/>
              </a:ext>
            </a:extLst>
          </p:cNvPr>
          <p:cNvSpPr/>
          <p:nvPr/>
        </p:nvSpPr>
        <p:spPr bwMode="auto">
          <a:xfrm>
            <a:off x="5926143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rgbClr val="002B82">
                <a:alpha val="64000"/>
              </a:srgb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5CF2F6-D132-4B14-ADA1-06FAB83C72CC}"/>
              </a:ext>
            </a:extLst>
          </p:cNvPr>
          <p:cNvSpPr/>
          <p:nvPr/>
        </p:nvSpPr>
        <p:spPr>
          <a:xfrm>
            <a:off x="2122722" y="2110922"/>
            <a:ext cx="61427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¥888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54A24C9-1118-443C-83A1-1CC2099F48F2}"/>
              </a:ext>
            </a:extLst>
          </p:cNvPr>
          <p:cNvGrpSpPr/>
          <p:nvPr/>
        </p:nvGrpSpPr>
        <p:grpSpPr>
          <a:xfrm>
            <a:off x="6472943" y="1736422"/>
            <a:ext cx="230951" cy="229729"/>
            <a:chOff x="3856417" y="4248125"/>
            <a:chExt cx="409860" cy="407692"/>
          </a:xfrm>
          <a:solidFill>
            <a:srgbClr val="00BFA6"/>
          </a:solidFill>
        </p:grpSpPr>
        <p:sp>
          <p:nvSpPr>
            <p:cNvPr id="15" name="Freeform 187">
              <a:extLst>
                <a:ext uri="{FF2B5EF4-FFF2-40B4-BE49-F238E27FC236}">
                  <a16:creationId xmlns:a16="http://schemas.microsoft.com/office/drawing/2014/main" id="{ABF6C860-7231-49D5-97D0-B4C4CFDAE160}"/>
                </a:ext>
              </a:extLst>
            </p:cNvPr>
            <p:cNvSpPr/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188">
              <a:extLst>
                <a:ext uri="{FF2B5EF4-FFF2-40B4-BE49-F238E27FC236}">
                  <a16:creationId xmlns:a16="http://schemas.microsoft.com/office/drawing/2014/main" id="{9DA4E954-79CC-4AAD-BEB6-5D3A405206BA}"/>
                </a:ext>
              </a:extLst>
            </p:cNvPr>
            <p:cNvSpPr/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89">
              <a:extLst>
                <a:ext uri="{FF2B5EF4-FFF2-40B4-BE49-F238E27FC236}">
                  <a16:creationId xmlns:a16="http://schemas.microsoft.com/office/drawing/2014/main" id="{2E961D0F-1074-4CD2-B26D-5018A5C89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190">
              <a:extLst>
                <a:ext uri="{FF2B5EF4-FFF2-40B4-BE49-F238E27FC236}">
                  <a16:creationId xmlns:a16="http://schemas.microsoft.com/office/drawing/2014/main" id="{8A93015A-5463-4F96-AAD0-0C536C5D7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191">
              <a:extLst>
                <a:ext uri="{FF2B5EF4-FFF2-40B4-BE49-F238E27FC236}">
                  <a16:creationId xmlns:a16="http://schemas.microsoft.com/office/drawing/2014/main" id="{811C617C-24BC-4723-8D0A-BE5FA99A4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92">
              <a:extLst>
                <a:ext uri="{FF2B5EF4-FFF2-40B4-BE49-F238E27FC236}">
                  <a16:creationId xmlns:a16="http://schemas.microsoft.com/office/drawing/2014/main" id="{65E51CBB-8569-4EB1-9301-BA02F199D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Rectangle 193">
              <a:extLst>
                <a:ext uri="{FF2B5EF4-FFF2-40B4-BE49-F238E27FC236}">
                  <a16:creationId xmlns:a16="http://schemas.microsoft.com/office/drawing/2014/main" id="{544DEE04-281C-47CC-BA0F-C12707E6A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353ED09-F71E-48AE-9429-099B5F59E059}"/>
              </a:ext>
            </a:extLst>
          </p:cNvPr>
          <p:cNvGrpSpPr/>
          <p:nvPr/>
        </p:nvGrpSpPr>
        <p:grpSpPr>
          <a:xfrm>
            <a:off x="2314382" y="1694569"/>
            <a:ext cx="273108" cy="313433"/>
            <a:chOff x="2733098" y="4187405"/>
            <a:chExt cx="484675" cy="556238"/>
          </a:xfrm>
          <a:solidFill>
            <a:srgbClr val="00BFA6"/>
          </a:solidFill>
        </p:grpSpPr>
        <p:sp>
          <p:nvSpPr>
            <p:cNvPr id="23" name="Oval 302">
              <a:extLst>
                <a:ext uri="{FF2B5EF4-FFF2-40B4-BE49-F238E27FC236}">
                  <a16:creationId xmlns:a16="http://schemas.microsoft.com/office/drawing/2014/main" id="{D27C9B3A-83C4-4501-A028-FDC514958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 303">
              <a:extLst>
                <a:ext uri="{FF2B5EF4-FFF2-40B4-BE49-F238E27FC236}">
                  <a16:creationId xmlns:a16="http://schemas.microsoft.com/office/drawing/2014/main" id="{090100CF-6F67-427A-B1D0-C1205D4B3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304">
              <a:extLst>
                <a:ext uri="{FF2B5EF4-FFF2-40B4-BE49-F238E27FC236}">
                  <a16:creationId xmlns:a16="http://schemas.microsoft.com/office/drawing/2014/main" id="{01A4CA87-2E29-437B-A1B2-0D749AD6121C}"/>
                </a:ext>
              </a:extLst>
            </p:cNvPr>
            <p:cNvSpPr/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305">
              <a:extLst>
                <a:ext uri="{FF2B5EF4-FFF2-40B4-BE49-F238E27FC236}">
                  <a16:creationId xmlns:a16="http://schemas.microsoft.com/office/drawing/2014/main" id="{E410EAB0-0827-48F7-BA2E-F112E7D19711}"/>
                </a:ext>
              </a:extLst>
            </p:cNvPr>
            <p:cNvSpPr/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306">
              <a:extLst>
                <a:ext uri="{FF2B5EF4-FFF2-40B4-BE49-F238E27FC236}">
                  <a16:creationId xmlns:a16="http://schemas.microsoft.com/office/drawing/2014/main" id="{FC5334C0-267B-454D-8F35-D2CB64F7958C}"/>
                </a:ext>
              </a:extLst>
            </p:cNvPr>
            <p:cNvSpPr/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307">
              <a:extLst>
                <a:ext uri="{FF2B5EF4-FFF2-40B4-BE49-F238E27FC236}">
                  <a16:creationId xmlns:a16="http://schemas.microsoft.com/office/drawing/2014/main" id="{572FC405-A3D7-40D2-92E4-1FA6F7F0A837}"/>
                </a:ext>
              </a:extLst>
            </p:cNvPr>
            <p:cNvSpPr/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308">
              <a:extLst>
                <a:ext uri="{FF2B5EF4-FFF2-40B4-BE49-F238E27FC236}">
                  <a16:creationId xmlns:a16="http://schemas.microsoft.com/office/drawing/2014/main" id="{2B3CF999-E1E4-4F88-944D-1A9F763F9DD3}"/>
                </a:ext>
              </a:extLst>
            </p:cNvPr>
            <p:cNvSpPr/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309">
              <a:extLst>
                <a:ext uri="{FF2B5EF4-FFF2-40B4-BE49-F238E27FC236}">
                  <a16:creationId xmlns:a16="http://schemas.microsoft.com/office/drawing/2014/main" id="{7E4EA70C-E49B-4059-808C-ECFD9CBE3D6D}"/>
                </a:ext>
              </a:extLst>
            </p:cNvPr>
            <p:cNvSpPr/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310">
              <a:extLst>
                <a:ext uri="{FF2B5EF4-FFF2-40B4-BE49-F238E27FC236}">
                  <a16:creationId xmlns:a16="http://schemas.microsoft.com/office/drawing/2014/main" id="{79C7EC6B-CD40-4445-82F3-09E66BD9F02A}"/>
                </a:ext>
              </a:extLst>
            </p:cNvPr>
            <p:cNvSpPr/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11">
              <a:extLst>
                <a:ext uri="{FF2B5EF4-FFF2-40B4-BE49-F238E27FC236}">
                  <a16:creationId xmlns:a16="http://schemas.microsoft.com/office/drawing/2014/main" id="{F0CBBD2E-7A40-4565-8D3D-5E6B0F5461D6}"/>
                </a:ext>
              </a:extLst>
            </p:cNvPr>
            <p:cNvSpPr/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12">
              <a:extLst>
                <a:ext uri="{FF2B5EF4-FFF2-40B4-BE49-F238E27FC236}">
                  <a16:creationId xmlns:a16="http://schemas.microsoft.com/office/drawing/2014/main" id="{45CB6AF9-0963-48A3-A33D-78A4B551E05C}"/>
                </a:ext>
              </a:extLst>
            </p:cNvPr>
            <p:cNvSpPr/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313">
              <a:extLst>
                <a:ext uri="{FF2B5EF4-FFF2-40B4-BE49-F238E27FC236}">
                  <a16:creationId xmlns:a16="http://schemas.microsoft.com/office/drawing/2014/main" id="{8D643832-BFA3-4320-93E8-89158C17620D}"/>
                </a:ext>
              </a:extLst>
            </p:cNvPr>
            <p:cNvSpPr/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314">
              <a:extLst>
                <a:ext uri="{FF2B5EF4-FFF2-40B4-BE49-F238E27FC236}">
                  <a16:creationId xmlns:a16="http://schemas.microsoft.com/office/drawing/2014/main" id="{89B60472-CDED-47B9-B0F9-249710FA68A2}"/>
                </a:ext>
              </a:extLst>
            </p:cNvPr>
            <p:cNvSpPr/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315">
              <a:extLst>
                <a:ext uri="{FF2B5EF4-FFF2-40B4-BE49-F238E27FC236}">
                  <a16:creationId xmlns:a16="http://schemas.microsoft.com/office/drawing/2014/main" id="{8B25A093-96D6-4BAF-A65A-545B67542F9F}"/>
                </a:ext>
              </a:extLst>
            </p:cNvPr>
            <p:cNvSpPr/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 316">
              <a:extLst>
                <a:ext uri="{FF2B5EF4-FFF2-40B4-BE49-F238E27FC236}">
                  <a16:creationId xmlns:a16="http://schemas.microsoft.com/office/drawing/2014/main" id="{686E4107-32DB-4869-9F02-EF15C543BDE4}"/>
                </a:ext>
              </a:extLst>
            </p:cNvPr>
            <p:cNvSpPr/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317">
              <a:extLst>
                <a:ext uri="{FF2B5EF4-FFF2-40B4-BE49-F238E27FC236}">
                  <a16:creationId xmlns:a16="http://schemas.microsoft.com/office/drawing/2014/main" id="{6813AC91-CB73-470B-A257-ACC41AA979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Oval 318">
              <a:extLst>
                <a:ext uri="{FF2B5EF4-FFF2-40B4-BE49-F238E27FC236}">
                  <a16:creationId xmlns:a16="http://schemas.microsoft.com/office/drawing/2014/main" id="{5554DC99-A8EC-4483-A748-B6CE4C1B8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DAF8D99-0F3D-48C4-A6D4-641825AD0DDF}"/>
              </a:ext>
            </a:extLst>
          </p:cNvPr>
          <p:cNvGrpSpPr/>
          <p:nvPr/>
        </p:nvGrpSpPr>
        <p:grpSpPr>
          <a:xfrm>
            <a:off x="4376933" y="1741616"/>
            <a:ext cx="321986" cy="219341"/>
            <a:chOff x="4895160" y="4287159"/>
            <a:chExt cx="571418" cy="389258"/>
          </a:xfrm>
          <a:solidFill>
            <a:srgbClr val="00BFA6"/>
          </a:solidFill>
        </p:grpSpPr>
        <p:sp>
          <p:nvSpPr>
            <p:cNvPr id="41" name="Freeform 327">
              <a:extLst>
                <a:ext uri="{FF2B5EF4-FFF2-40B4-BE49-F238E27FC236}">
                  <a16:creationId xmlns:a16="http://schemas.microsoft.com/office/drawing/2014/main" id="{93F51367-464A-4544-859C-3657FF6D3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328">
              <a:extLst>
                <a:ext uri="{FF2B5EF4-FFF2-40B4-BE49-F238E27FC236}">
                  <a16:creationId xmlns:a16="http://schemas.microsoft.com/office/drawing/2014/main" id="{857B31CD-4DAF-4A10-9359-DE52C1BBB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329">
              <a:extLst>
                <a:ext uri="{FF2B5EF4-FFF2-40B4-BE49-F238E27FC236}">
                  <a16:creationId xmlns:a16="http://schemas.microsoft.com/office/drawing/2014/main" id="{BDF89CFD-5C83-4B0F-93D6-5552031EA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330">
              <a:extLst>
                <a:ext uri="{FF2B5EF4-FFF2-40B4-BE49-F238E27FC236}">
                  <a16:creationId xmlns:a16="http://schemas.microsoft.com/office/drawing/2014/main" id="{E4D01720-7966-4615-BF4E-FABC7854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331">
              <a:extLst>
                <a:ext uri="{FF2B5EF4-FFF2-40B4-BE49-F238E27FC236}">
                  <a16:creationId xmlns:a16="http://schemas.microsoft.com/office/drawing/2014/main" id="{2E85D6B7-3337-4DC8-9EF7-7FB19733E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332">
              <a:extLst>
                <a:ext uri="{FF2B5EF4-FFF2-40B4-BE49-F238E27FC236}">
                  <a16:creationId xmlns:a16="http://schemas.microsoft.com/office/drawing/2014/main" id="{695DD061-3C1A-481F-86A0-0F799EAF4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 333">
              <a:extLst>
                <a:ext uri="{FF2B5EF4-FFF2-40B4-BE49-F238E27FC236}">
                  <a16:creationId xmlns:a16="http://schemas.microsoft.com/office/drawing/2014/main" id="{B2A1ABF3-70F8-46DF-BA3F-A7A985E7D8E8}"/>
                </a:ext>
              </a:extLst>
            </p:cNvPr>
            <p:cNvSpPr/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334">
              <a:extLst>
                <a:ext uri="{FF2B5EF4-FFF2-40B4-BE49-F238E27FC236}">
                  <a16:creationId xmlns:a16="http://schemas.microsoft.com/office/drawing/2014/main" id="{0879DF58-BAD5-4878-9A42-B03142F6F78F}"/>
                </a:ext>
              </a:extLst>
            </p:cNvPr>
            <p:cNvSpPr/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335">
              <a:extLst>
                <a:ext uri="{FF2B5EF4-FFF2-40B4-BE49-F238E27FC236}">
                  <a16:creationId xmlns:a16="http://schemas.microsoft.com/office/drawing/2014/main" id="{F9AEE960-ED3A-46F2-BFA3-0953E49476DA}"/>
                </a:ext>
              </a:extLst>
            </p:cNvPr>
            <p:cNvSpPr/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id="{7A71F19A-565C-45BC-94C5-517998412E60}"/>
              </a:ext>
            </a:extLst>
          </p:cNvPr>
          <p:cNvSpPr/>
          <p:nvPr/>
        </p:nvSpPr>
        <p:spPr>
          <a:xfrm>
            <a:off x="4210561" y="2110922"/>
            <a:ext cx="61427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¥888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D780ABAC-7FC5-4B8B-8EB5-831D3824C73D}"/>
              </a:ext>
            </a:extLst>
          </p:cNvPr>
          <p:cNvSpPr/>
          <p:nvPr/>
        </p:nvSpPr>
        <p:spPr>
          <a:xfrm>
            <a:off x="6276088" y="2110922"/>
            <a:ext cx="61427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¥888</a:t>
            </a:r>
            <a:endParaRPr lang="zh-CN" altLang="en-US" sz="150" dirty="0">
              <a:solidFill>
                <a:srgbClr val="000000">
                  <a:lumMod val="65000"/>
                  <a:lumOff val="35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Box 25">
            <a:extLst>
              <a:ext uri="{FF2B5EF4-FFF2-40B4-BE49-F238E27FC236}">
                <a16:creationId xmlns:a16="http://schemas.microsoft.com/office/drawing/2014/main" id="{174D6501-253F-4525-A23B-C67FA297E14C}"/>
              </a:ext>
            </a:extLst>
          </p:cNvPr>
          <p:cNvSpPr txBox="1"/>
          <p:nvPr/>
        </p:nvSpPr>
        <p:spPr>
          <a:xfrm>
            <a:off x="1669204" y="2937377"/>
            <a:ext cx="15506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3" name="TextBox 25">
            <a:extLst>
              <a:ext uri="{FF2B5EF4-FFF2-40B4-BE49-F238E27FC236}">
                <a16:creationId xmlns:a16="http://schemas.microsoft.com/office/drawing/2014/main" id="{333A305D-1D13-4816-AABF-18A6EA7DAF26}"/>
              </a:ext>
            </a:extLst>
          </p:cNvPr>
          <p:cNvSpPr txBox="1"/>
          <p:nvPr/>
        </p:nvSpPr>
        <p:spPr>
          <a:xfrm>
            <a:off x="3720155" y="2937377"/>
            <a:ext cx="15506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64" name="TextBox 25">
            <a:extLst>
              <a:ext uri="{FF2B5EF4-FFF2-40B4-BE49-F238E27FC236}">
                <a16:creationId xmlns:a16="http://schemas.microsoft.com/office/drawing/2014/main" id="{A73AB1F7-3D9F-453A-AC96-D5319811AE0C}"/>
              </a:ext>
            </a:extLst>
          </p:cNvPr>
          <p:cNvSpPr txBox="1"/>
          <p:nvPr/>
        </p:nvSpPr>
        <p:spPr>
          <a:xfrm>
            <a:off x="5807906" y="2937377"/>
            <a:ext cx="15506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2973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74B7C89F-16D8-425D-8DDA-D3CF661B97B0}"/>
              </a:ext>
            </a:extLst>
          </p:cNvPr>
          <p:cNvSpPr/>
          <p:nvPr/>
        </p:nvSpPr>
        <p:spPr>
          <a:xfrm>
            <a:off x="1621610" y="1052440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圆角矩形 4">
            <a:extLst>
              <a:ext uri="{FF2B5EF4-FFF2-40B4-BE49-F238E27FC236}">
                <a16:creationId xmlns:a16="http://schemas.microsoft.com/office/drawing/2014/main" id="{29D5C735-DBFF-4D69-9FDE-1D75CE3D3349}"/>
              </a:ext>
            </a:extLst>
          </p:cNvPr>
          <p:cNvSpPr/>
          <p:nvPr/>
        </p:nvSpPr>
        <p:spPr>
          <a:xfrm>
            <a:off x="5805682" y="1052440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748464-9BB2-4DCA-9124-B7B75A4781FE}"/>
              </a:ext>
            </a:extLst>
          </p:cNvPr>
          <p:cNvGrpSpPr/>
          <p:nvPr/>
        </p:nvGrpSpPr>
        <p:grpSpPr>
          <a:xfrm>
            <a:off x="1606363" y="1010040"/>
            <a:ext cx="1747199" cy="1747199"/>
            <a:chOff x="4184106" y="2952206"/>
            <a:chExt cx="3823790" cy="382379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B1D4A412-D8D4-484B-BFAF-317DCFD8F246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D0849C7-2AFE-4242-9707-1C5CDC409A40}"/>
                </a:ext>
              </a:extLst>
            </p:cNvPr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5C94C26F-1A5B-4C9D-AECF-D5BBBDB07452}"/>
                  </a:ext>
                </a:extLst>
              </p:cNvPr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BFA6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DC949C58-5781-4A12-B617-1D970E8B39FF}"/>
                  </a:ext>
                </a:extLst>
              </p:cNvPr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B88326D-6B17-43FC-94E4-A17F08B9546B}"/>
              </a:ext>
            </a:extLst>
          </p:cNvPr>
          <p:cNvCxnSpPr/>
          <p:nvPr/>
        </p:nvCxnSpPr>
        <p:spPr>
          <a:xfrm>
            <a:off x="1867748" y="2883735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5B013DF-F972-409A-A242-A1ADB452F137}"/>
              </a:ext>
            </a:extLst>
          </p:cNvPr>
          <p:cNvGrpSpPr/>
          <p:nvPr/>
        </p:nvGrpSpPr>
        <p:grpSpPr>
          <a:xfrm>
            <a:off x="5789200" y="1010040"/>
            <a:ext cx="1747199" cy="1747199"/>
            <a:chOff x="4184106" y="2952206"/>
            <a:chExt cx="3823790" cy="382379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8B0E99F-34A2-4F76-81D0-3E8C3CE9954D}"/>
                </a:ext>
              </a:extLst>
            </p:cNvPr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4BC354D-B9E2-4D2C-8891-C155A8FDB89D}"/>
                </a:ext>
              </a:extLst>
            </p:cNvPr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89C1CC3-A399-46D0-8E62-A59284C66DA5}"/>
                  </a:ext>
                </a:extLst>
              </p:cNvPr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BFA6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85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13000394-B28E-4774-9664-80C32DEAB7E2}"/>
                  </a:ext>
                </a:extLst>
              </p:cNvPr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A9A2E95-2472-4EF7-A17A-4FC360043C0B}"/>
              </a:ext>
            </a:extLst>
          </p:cNvPr>
          <p:cNvCxnSpPr/>
          <p:nvPr/>
        </p:nvCxnSpPr>
        <p:spPr>
          <a:xfrm>
            <a:off x="6050585" y="2883735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右箭头 23">
            <a:extLst>
              <a:ext uri="{FF2B5EF4-FFF2-40B4-BE49-F238E27FC236}">
                <a16:creationId xmlns:a16="http://schemas.microsoft.com/office/drawing/2014/main" id="{B3470583-D531-4CC5-B3B9-71929FA75114}"/>
              </a:ext>
            </a:extLst>
          </p:cNvPr>
          <p:cNvSpPr/>
          <p:nvPr/>
        </p:nvSpPr>
        <p:spPr>
          <a:xfrm flipH="1">
            <a:off x="3679476" y="1734299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右箭头 24">
            <a:extLst>
              <a:ext uri="{FF2B5EF4-FFF2-40B4-BE49-F238E27FC236}">
                <a16:creationId xmlns:a16="http://schemas.microsoft.com/office/drawing/2014/main" id="{B0802BB0-B765-4291-984C-2BE1CDEBF50E}"/>
              </a:ext>
            </a:extLst>
          </p:cNvPr>
          <p:cNvSpPr/>
          <p:nvPr/>
        </p:nvSpPr>
        <p:spPr>
          <a:xfrm>
            <a:off x="3679476" y="3236968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EC3077D-060B-4060-A78D-B63D0B34C080}"/>
              </a:ext>
            </a:extLst>
          </p:cNvPr>
          <p:cNvGrpSpPr/>
          <p:nvPr/>
        </p:nvGrpSpPr>
        <p:grpSpPr>
          <a:xfrm>
            <a:off x="3718963" y="2144910"/>
            <a:ext cx="1706075" cy="937391"/>
            <a:chOff x="1502659" y="4558720"/>
            <a:chExt cx="2067969" cy="124985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0D36A9-2411-4C43-85A7-B247EF3D5B32}"/>
                </a:ext>
              </a:extLst>
            </p:cNvPr>
            <p:cNvSpPr txBox="1"/>
            <p:nvPr/>
          </p:nvSpPr>
          <p:spPr bwMode="auto">
            <a:xfrm>
              <a:off x="1502659" y="5008098"/>
              <a:ext cx="2067969" cy="800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E853C9D-23BE-46BE-8166-223C1825167D}"/>
                </a:ext>
              </a:extLst>
            </p:cNvPr>
            <p:cNvSpPr txBox="1"/>
            <p:nvPr/>
          </p:nvSpPr>
          <p:spPr bwMode="auto">
            <a:xfrm>
              <a:off x="1555947" y="4558720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B0D9719-0847-4910-9952-B697DBD126F4}"/>
              </a:ext>
            </a:extLst>
          </p:cNvPr>
          <p:cNvGrpSpPr/>
          <p:nvPr/>
        </p:nvGrpSpPr>
        <p:grpSpPr>
          <a:xfrm>
            <a:off x="6421995" y="1656432"/>
            <a:ext cx="481610" cy="454415"/>
            <a:chOff x="3098700" y="5569159"/>
            <a:chExt cx="642147" cy="605886"/>
          </a:xfrm>
          <a:solidFill>
            <a:schemeClr val="accent4"/>
          </a:solidFill>
        </p:grpSpPr>
        <p:sp>
          <p:nvSpPr>
            <p:cNvPr id="31" name="Freeform 349">
              <a:extLst>
                <a:ext uri="{FF2B5EF4-FFF2-40B4-BE49-F238E27FC236}">
                  <a16:creationId xmlns:a16="http://schemas.microsoft.com/office/drawing/2014/main" id="{9D909874-AC95-4549-991C-499EE551BD55}"/>
                </a:ext>
              </a:extLst>
            </p:cNvPr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350">
              <a:extLst>
                <a:ext uri="{FF2B5EF4-FFF2-40B4-BE49-F238E27FC236}">
                  <a16:creationId xmlns:a16="http://schemas.microsoft.com/office/drawing/2014/main" id="{A0863395-DFF1-4DF5-BC0F-5D9CE70E6582}"/>
                </a:ext>
              </a:extLst>
            </p:cNvPr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 351">
              <a:extLst>
                <a:ext uri="{FF2B5EF4-FFF2-40B4-BE49-F238E27FC236}">
                  <a16:creationId xmlns:a16="http://schemas.microsoft.com/office/drawing/2014/main" id="{57C30EA1-1ED4-4350-984F-1AAEEF38F2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352">
              <a:extLst>
                <a:ext uri="{FF2B5EF4-FFF2-40B4-BE49-F238E27FC236}">
                  <a16:creationId xmlns:a16="http://schemas.microsoft.com/office/drawing/2014/main" id="{1CF0F6FE-A929-4D2D-B032-35B927BC98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353">
              <a:extLst>
                <a:ext uri="{FF2B5EF4-FFF2-40B4-BE49-F238E27FC236}">
                  <a16:creationId xmlns:a16="http://schemas.microsoft.com/office/drawing/2014/main" id="{76743983-2792-4301-9F79-34433B185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C1642EC-FF18-40E0-A4ED-9F759EC87EF3}"/>
              </a:ext>
            </a:extLst>
          </p:cNvPr>
          <p:cNvGrpSpPr/>
          <p:nvPr/>
        </p:nvGrpSpPr>
        <p:grpSpPr>
          <a:xfrm>
            <a:off x="2306391" y="1665984"/>
            <a:ext cx="387965" cy="435313"/>
            <a:chOff x="3199776" y="780891"/>
            <a:chExt cx="470261" cy="527652"/>
          </a:xfrm>
          <a:solidFill>
            <a:srgbClr val="00BFA6"/>
          </a:solidFill>
        </p:grpSpPr>
        <p:sp>
          <p:nvSpPr>
            <p:cNvPr id="37" name="Freeform 433">
              <a:extLst>
                <a:ext uri="{FF2B5EF4-FFF2-40B4-BE49-F238E27FC236}">
                  <a16:creationId xmlns:a16="http://schemas.microsoft.com/office/drawing/2014/main" id="{2A38A320-F237-4759-8897-C47E14CBBE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434">
              <a:extLst>
                <a:ext uri="{FF2B5EF4-FFF2-40B4-BE49-F238E27FC236}">
                  <a16:creationId xmlns:a16="http://schemas.microsoft.com/office/drawing/2014/main" id="{CF6548E0-8FA8-4829-B266-BD709C9C0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435">
              <a:extLst>
                <a:ext uri="{FF2B5EF4-FFF2-40B4-BE49-F238E27FC236}">
                  <a16:creationId xmlns:a16="http://schemas.microsoft.com/office/drawing/2014/main" id="{34A23AEF-6043-4D51-8A98-CA09DC664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 436">
              <a:extLst>
                <a:ext uri="{FF2B5EF4-FFF2-40B4-BE49-F238E27FC236}">
                  <a16:creationId xmlns:a16="http://schemas.microsoft.com/office/drawing/2014/main" id="{4F5F5695-6FF8-4967-8476-8A1EFCA479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TextBox 25">
            <a:extLst>
              <a:ext uri="{FF2B5EF4-FFF2-40B4-BE49-F238E27FC236}">
                <a16:creationId xmlns:a16="http://schemas.microsoft.com/office/drawing/2014/main" id="{EC892FB9-031F-4FDC-8599-8CB09816761C}"/>
              </a:ext>
            </a:extLst>
          </p:cNvPr>
          <p:cNvSpPr txBox="1"/>
          <p:nvPr/>
        </p:nvSpPr>
        <p:spPr>
          <a:xfrm>
            <a:off x="1721516" y="2992675"/>
            <a:ext cx="15506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42" name="TextBox 25">
            <a:extLst>
              <a:ext uri="{FF2B5EF4-FFF2-40B4-BE49-F238E27FC236}">
                <a16:creationId xmlns:a16="http://schemas.microsoft.com/office/drawing/2014/main" id="{8C85C0F7-36AE-406F-9201-067295AC5EB5}"/>
              </a:ext>
            </a:extLst>
          </p:cNvPr>
          <p:cNvSpPr txBox="1"/>
          <p:nvPr/>
        </p:nvSpPr>
        <p:spPr>
          <a:xfrm>
            <a:off x="5949692" y="2992675"/>
            <a:ext cx="155063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050" b="1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807602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B065890-4378-4D7C-A720-BC8441261885}"/>
              </a:ext>
            </a:extLst>
          </p:cNvPr>
          <p:cNvSpPr/>
          <p:nvPr/>
        </p:nvSpPr>
        <p:spPr>
          <a:xfrm>
            <a:off x="0" y="1"/>
            <a:ext cx="9144000" cy="4321561"/>
          </a:xfrm>
          <a:custGeom>
            <a:avLst/>
            <a:gdLst>
              <a:gd name="connsiteX0" fmla="*/ 0 w 9144000"/>
              <a:gd name="connsiteY0" fmla="*/ 0 h 4321561"/>
              <a:gd name="connsiteX1" fmla="*/ 9144000 w 9144000"/>
              <a:gd name="connsiteY1" fmla="*/ 0 h 4321561"/>
              <a:gd name="connsiteX2" fmla="*/ 9144000 w 9144000"/>
              <a:gd name="connsiteY2" fmla="*/ 4182354 h 4321561"/>
              <a:gd name="connsiteX3" fmla="*/ 9027418 w 9144000"/>
              <a:gd name="connsiteY3" fmla="*/ 4134544 h 4321561"/>
              <a:gd name="connsiteX4" fmla="*/ 7112000 w 9144000"/>
              <a:gd name="connsiteY4" fmla="*/ 3568700 h 4321561"/>
              <a:gd name="connsiteX5" fmla="*/ 5067300 w 9144000"/>
              <a:gd name="connsiteY5" fmla="*/ 4127500 h 4321561"/>
              <a:gd name="connsiteX6" fmla="*/ 2946400 w 9144000"/>
              <a:gd name="connsiteY6" fmla="*/ 4102100 h 4321561"/>
              <a:gd name="connsiteX7" fmla="*/ 1117600 w 9144000"/>
              <a:gd name="connsiteY7" fmla="*/ 4318000 h 4321561"/>
              <a:gd name="connsiteX8" fmla="*/ 337343 w 9144000"/>
              <a:gd name="connsiteY8" fmla="*/ 4167981 h 4321561"/>
              <a:gd name="connsiteX9" fmla="*/ 0 w 9144000"/>
              <a:gd name="connsiteY9" fmla="*/ 4049879 h 4321561"/>
              <a:gd name="connsiteX10" fmla="*/ 0 w 9144000"/>
              <a:gd name="connsiteY10" fmla="*/ 0 h 432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4321561">
                <a:moveTo>
                  <a:pt x="0" y="0"/>
                </a:moveTo>
                <a:lnTo>
                  <a:pt x="9144000" y="0"/>
                </a:lnTo>
                <a:lnTo>
                  <a:pt x="9144000" y="4182354"/>
                </a:lnTo>
                <a:lnTo>
                  <a:pt x="9027418" y="4134544"/>
                </a:lnTo>
                <a:cubicBezTo>
                  <a:pt x="8488362" y="3914378"/>
                  <a:pt x="7659688" y="3590925"/>
                  <a:pt x="7112000" y="3568700"/>
                </a:cubicBezTo>
                <a:cubicBezTo>
                  <a:pt x="6381750" y="3539067"/>
                  <a:pt x="5761567" y="4038600"/>
                  <a:pt x="5067300" y="4127500"/>
                </a:cubicBezTo>
                <a:cubicBezTo>
                  <a:pt x="4373033" y="4216400"/>
                  <a:pt x="3604683" y="4070350"/>
                  <a:pt x="2946400" y="4102100"/>
                </a:cubicBezTo>
                <a:cubicBezTo>
                  <a:pt x="2288117" y="4133850"/>
                  <a:pt x="1672167" y="4351867"/>
                  <a:pt x="1117600" y="4318000"/>
                </a:cubicBezTo>
                <a:cubicBezTo>
                  <a:pt x="840317" y="4301067"/>
                  <a:pt x="583671" y="4244446"/>
                  <a:pt x="337343" y="4167981"/>
                </a:cubicBezTo>
                <a:lnTo>
                  <a:pt x="0" y="404987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DEFE8">
                  <a:alpha val="10000"/>
                </a:srgbClr>
              </a:gs>
              <a:gs pos="100000">
                <a:schemeClr val="accent1">
                  <a:tint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图形 179">
            <a:extLst>
              <a:ext uri="{FF2B5EF4-FFF2-40B4-BE49-F238E27FC236}">
                <a16:creationId xmlns:a16="http://schemas.microsoft.com/office/drawing/2014/main" id="{75AC4112-4FC9-47CA-AC58-EA050E18FF05}"/>
              </a:ext>
            </a:extLst>
          </p:cNvPr>
          <p:cNvSpPr/>
          <p:nvPr/>
        </p:nvSpPr>
        <p:spPr>
          <a:xfrm rot="18000000">
            <a:off x="4488036" y="-2412622"/>
            <a:ext cx="5885278" cy="3939197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14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7E00CE1-B6CC-45BF-8DFA-A704205A71CB}"/>
              </a:ext>
            </a:extLst>
          </p:cNvPr>
          <p:cNvGrpSpPr/>
          <p:nvPr/>
        </p:nvGrpSpPr>
        <p:grpSpPr>
          <a:xfrm>
            <a:off x="0" y="3526984"/>
            <a:ext cx="9144000" cy="1616517"/>
            <a:chOff x="0" y="3526984"/>
            <a:chExt cx="9144000" cy="1616517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853B48A-42D2-463B-8180-569645716055}"/>
                </a:ext>
              </a:extLst>
            </p:cNvPr>
            <p:cNvSpPr/>
            <p:nvPr/>
          </p:nvSpPr>
          <p:spPr>
            <a:xfrm>
              <a:off x="0" y="3567434"/>
              <a:ext cx="9144000" cy="1576067"/>
            </a:xfrm>
            <a:custGeom>
              <a:avLst/>
              <a:gdLst>
                <a:gd name="connsiteX0" fmla="*/ 7112000 w 9144000"/>
                <a:gd name="connsiteY0" fmla="*/ 1267 h 1576067"/>
                <a:gd name="connsiteX1" fmla="*/ 9027418 w 9144000"/>
                <a:gd name="connsiteY1" fmla="*/ 567111 h 1576067"/>
                <a:gd name="connsiteX2" fmla="*/ 9144000 w 9144000"/>
                <a:gd name="connsiteY2" fmla="*/ 614921 h 1576067"/>
                <a:gd name="connsiteX3" fmla="*/ 9144000 w 9144000"/>
                <a:gd name="connsiteY3" fmla="*/ 1576067 h 1576067"/>
                <a:gd name="connsiteX4" fmla="*/ 0 w 9144000"/>
                <a:gd name="connsiteY4" fmla="*/ 1576067 h 1576067"/>
                <a:gd name="connsiteX5" fmla="*/ 0 w 9144000"/>
                <a:gd name="connsiteY5" fmla="*/ 482446 h 1576067"/>
                <a:gd name="connsiteX6" fmla="*/ 337343 w 9144000"/>
                <a:gd name="connsiteY6" fmla="*/ 600548 h 1576067"/>
                <a:gd name="connsiteX7" fmla="*/ 1117600 w 9144000"/>
                <a:gd name="connsiteY7" fmla="*/ 750567 h 1576067"/>
                <a:gd name="connsiteX8" fmla="*/ 2946400 w 9144000"/>
                <a:gd name="connsiteY8" fmla="*/ 534667 h 1576067"/>
                <a:gd name="connsiteX9" fmla="*/ 5067300 w 9144000"/>
                <a:gd name="connsiteY9" fmla="*/ 560067 h 1576067"/>
                <a:gd name="connsiteX10" fmla="*/ 7112000 w 9144000"/>
                <a:gd name="connsiteY10" fmla="*/ 1267 h 157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1576067">
                  <a:moveTo>
                    <a:pt x="7112000" y="1267"/>
                  </a:moveTo>
                  <a:cubicBezTo>
                    <a:pt x="7659688" y="23492"/>
                    <a:pt x="8488362" y="346945"/>
                    <a:pt x="9027418" y="567111"/>
                  </a:cubicBezTo>
                  <a:lnTo>
                    <a:pt x="9144000" y="614921"/>
                  </a:lnTo>
                  <a:lnTo>
                    <a:pt x="9144000" y="1576067"/>
                  </a:lnTo>
                  <a:lnTo>
                    <a:pt x="0" y="1576067"/>
                  </a:lnTo>
                  <a:lnTo>
                    <a:pt x="0" y="482446"/>
                  </a:lnTo>
                  <a:lnTo>
                    <a:pt x="337343" y="600548"/>
                  </a:lnTo>
                  <a:cubicBezTo>
                    <a:pt x="583671" y="677013"/>
                    <a:pt x="840317" y="733634"/>
                    <a:pt x="1117600" y="750567"/>
                  </a:cubicBezTo>
                  <a:cubicBezTo>
                    <a:pt x="1672167" y="784434"/>
                    <a:pt x="2288117" y="566417"/>
                    <a:pt x="2946400" y="534667"/>
                  </a:cubicBezTo>
                  <a:cubicBezTo>
                    <a:pt x="3604683" y="502917"/>
                    <a:pt x="4373033" y="648967"/>
                    <a:pt x="5067300" y="560067"/>
                  </a:cubicBezTo>
                  <a:cubicBezTo>
                    <a:pt x="5761567" y="471167"/>
                    <a:pt x="6381750" y="-28366"/>
                    <a:pt x="7112000" y="1267"/>
                  </a:cubicBezTo>
                  <a:close/>
                </a:path>
              </a:pathLst>
            </a:custGeom>
            <a:gradFill>
              <a:gsLst>
                <a:gs pos="20000">
                  <a:srgbClr val="00BFA6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37D8B90-E59A-490B-BBAB-98A2B6F58193}"/>
                </a:ext>
              </a:extLst>
            </p:cNvPr>
            <p:cNvSpPr/>
            <p:nvPr/>
          </p:nvSpPr>
          <p:spPr>
            <a:xfrm>
              <a:off x="0" y="3526984"/>
              <a:ext cx="9144000" cy="1616517"/>
            </a:xfrm>
            <a:custGeom>
              <a:avLst/>
              <a:gdLst>
                <a:gd name="connsiteX0" fmla="*/ 0 w 9144000"/>
                <a:gd name="connsiteY0" fmla="*/ 0 h 1616517"/>
                <a:gd name="connsiteX1" fmla="*/ 100595 w 9144000"/>
                <a:gd name="connsiteY1" fmla="*/ 39850 h 1616517"/>
                <a:gd name="connsiteX2" fmla="*/ 2654300 w 9144000"/>
                <a:gd name="connsiteY2" fmla="*/ 752917 h 1616517"/>
                <a:gd name="connsiteX3" fmla="*/ 5156200 w 9144000"/>
                <a:gd name="connsiteY3" fmla="*/ 232217 h 1616517"/>
                <a:gd name="connsiteX4" fmla="*/ 8749922 w 9144000"/>
                <a:gd name="connsiteY4" fmla="*/ 870231 h 1616517"/>
                <a:gd name="connsiteX5" fmla="*/ 9144000 w 9144000"/>
                <a:gd name="connsiteY5" fmla="*/ 964421 h 1616517"/>
                <a:gd name="connsiteX6" fmla="*/ 9144000 w 9144000"/>
                <a:gd name="connsiteY6" fmla="*/ 1616517 h 1616517"/>
                <a:gd name="connsiteX7" fmla="*/ 0 w 9144000"/>
                <a:gd name="connsiteY7" fmla="*/ 1616517 h 1616517"/>
                <a:gd name="connsiteX8" fmla="*/ 0 w 9144000"/>
                <a:gd name="connsiteY8" fmla="*/ 0 h 161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616517">
                  <a:moveTo>
                    <a:pt x="0" y="0"/>
                  </a:moveTo>
                  <a:lnTo>
                    <a:pt x="100595" y="39850"/>
                  </a:lnTo>
                  <a:cubicBezTo>
                    <a:pt x="986267" y="387941"/>
                    <a:pt x="1861609" y="702911"/>
                    <a:pt x="2654300" y="752917"/>
                  </a:cubicBezTo>
                  <a:cubicBezTo>
                    <a:pt x="3560233" y="810067"/>
                    <a:pt x="4044950" y="189884"/>
                    <a:pt x="5156200" y="232217"/>
                  </a:cubicBezTo>
                  <a:cubicBezTo>
                    <a:pt x="6128544" y="269259"/>
                    <a:pt x="7419330" y="554248"/>
                    <a:pt x="8749922" y="870231"/>
                  </a:cubicBezTo>
                  <a:lnTo>
                    <a:pt x="9144000" y="964421"/>
                  </a:lnTo>
                  <a:lnTo>
                    <a:pt x="9144000" y="1616517"/>
                  </a:lnTo>
                  <a:lnTo>
                    <a:pt x="0" y="16165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FA6">
                    <a:alpha val="61000"/>
                  </a:srgbClr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F99865D5-9545-4401-8F41-3EBE75B7DC2A}"/>
              </a:ext>
            </a:extLst>
          </p:cNvPr>
          <p:cNvGrpSpPr/>
          <p:nvPr/>
        </p:nvGrpSpPr>
        <p:grpSpPr>
          <a:xfrm>
            <a:off x="5696450" y="945682"/>
            <a:ext cx="1282197" cy="3703561"/>
            <a:chOff x="5087592" y="1186535"/>
            <a:chExt cx="1282197" cy="370356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304687-6C4E-40BB-8AF7-860629C71366}"/>
                </a:ext>
              </a:extLst>
            </p:cNvPr>
            <p:cNvSpPr/>
            <p:nvPr/>
          </p:nvSpPr>
          <p:spPr>
            <a:xfrm>
              <a:off x="5204927" y="4703006"/>
              <a:ext cx="1164862" cy="187090"/>
            </a:xfrm>
            <a:custGeom>
              <a:avLst/>
              <a:gdLst>
                <a:gd name="connsiteX0" fmla="*/ 1164863 w 1164862"/>
                <a:gd name="connsiteY0" fmla="*/ 93545 h 187090"/>
                <a:gd name="connsiteX1" fmla="*/ 582431 w 1164862"/>
                <a:gd name="connsiteY1" fmla="*/ 187091 h 187090"/>
                <a:gd name="connsiteX2" fmla="*/ 0 w 1164862"/>
                <a:gd name="connsiteY2" fmla="*/ 93545 h 187090"/>
                <a:gd name="connsiteX3" fmla="*/ 582431 w 1164862"/>
                <a:gd name="connsiteY3" fmla="*/ 0 h 187090"/>
                <a:gd name="connsiteX4" fmla="*/ 1164863 w 1164862"/>
                <a:gd name="connsiteY4" fmla="*/ 93545 h 18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862" h="187090">
                  <a:moveTo>
                    <a:pt x="1164863" y="93545"/>
                  </a:moveTo>
                  <a:cubicBezTo>
                    <a:pt x="1164863" y="145209"/>
                    <a:pt x="904099" y="187091"/>
                    <a:pt x="582431" y="187091"/>
                  </a:cubicBezTo>
                  <a:cubicBezTo>
                    <a:pt x="260763" y="187091"/>
                    <a:pt x="0" y="145209"/>
                    <a:pt x="0" y="93545"/>
                  </a:cubicBezTo>
                  <a:cubicBezTo>
                    <a:pt x="0" y="41882"/>
                    <a:pt x="260763" y="0"/>
                    <a:pt x="582431" y="0"/>
                  </a:cubicBezTo>
                  <a:cubicBezTo>
                    <a:pt x="904099" y="0"/>
                    <a:pt x="1164863" y="41881"/>
                    <a:pt x="1164863" y="93545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551D818-D714-4A35-8104-7887E89F3B73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BF8323-4E5B-43F3-ADE3-A955751BB5C5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EAC23B9-AD2F-4A60-9493-5AB29823CB1E}"/>
                </a:ext>
              </a:extLst>
            </p:cNvPr>
            <p:cNvSpPr/>
            <p:nvPr/>
          </p:nvSpPr>
          <p:spPr>
            <a:xfrm>
              <a:off x="5404510" y="4588182"/>
              <a:ext cx="233952" cy="257498"/>
            </a:xfrm>
            <a:custGeom>
              <a:avLst/>
              <a:gdLst>
                <a:gd name="connsiteX0" fmla="*/ 233953 w 233952"/>
                <a:gd name="connsiteY0" fmla="*/ 217754 h 257498"/>
                <a:gd name="connsiteX1" fmla="*/ 72565 w 233952"/>
                <a:gd name="connsiteY1" fmla="*/ 257324 h 257498"/>
                <a:gd name="connsiteX2" fmla="*/ 9863 w 233952"/>
                <a:gd name="connsiteY2" fmla="*/ 217635 h 257498"/>
                <a:gd name="connsiteX3" fmla="*/ 0 w 233952"/>
                <a:gd name="connsiteY3" fmla="*/ 181472 h 257498"/>
                <a:gd name="connsiteX4" fmla="*/ 8548 w 233952"/>
                <a:gd name="connsiteY4" fmla="*/ 86731 h 257498"/>
                <a:gd name="connsiteX5" fmla="*/ 13090 w 233952"/>
                <a:gd name="connsiteY5" fmla="*/ 36282 h 257498"/>
                <a:gd name="connsiteX6" fmla="*/ 152781 w 233952"/>
                <a:gd name="connsiteY6" fmla="*/ 0 h 257498"/>
                <a:gd name="connsiteX7" fmla="*/ 172566 w 233952"/>
                <a:gd name="connsiteY7" fmla="*/ 60491 h 257498"/>
                <a:gd name="connsiteX8" fmla="*/ 174419 w 233952"/>
                <a:gd name="connsiteY8" fmla="*/ 65093 h 257498"/>
                <a:gd name="connsiteX9" fmla="*/ 213271 w 233952"/>
                <a:gd name="connsiteY9" fmla="*/ 184640 h 257498"/>
                <a:gd name="connsiteX10" fmla="*/ 223074 w 233952"/>
                <a:gd name="connsiteY10" fmla="*/ 208250 h 257498"/>
                <a:gd name="connsiteX11" fmla="*/ 233953 w 233952"/>
                <a:gd name="connsiteY11" fmla="*/ 217754 h 25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952" h="257498">
                  <a:moveTo>
                    <a:pt x="233953" y="217754"/>
                  </a:moveTo>
                  <a:cubicBezTo>
                    <a:pt x="233953" y="217754"/>
                    <a:pt x="138315" y="252901"/>
                    <a:pt x="72565" y="257324"/>
                  </a:cubicBezTo>
                  <a:cubicBezTo>
                    <a:pt x="37657" y="259655"/>
                    <a:pt x="19307" y="238256"/>
                    <a:pt x="9863" y="217635"/>
                  </a:cubicBezTo>
                  <a:cubicBezTo>
                    <a:pt x="4722" y="206158"/>
                    <a:pt x="1375" y="193965"/>
                    <a:pt x="0" y="181472"/>
                  </a:cubicBezTo>
                  <a:lnTo>
                    <a:pt x="8548" y="86731"/>
                  </a:lnTo>
                  <a:lnTo>
                    <a:pt x="13090" y="36282"/>
                  </a:lnTo>
                  <a:lnTo>
                    <a:pt x="152781" y="0"/>
                  </a:lnTo>
                  <a:lnTo>
                    <a:pt x="172566" y="60491"/>
                  </a:lnTo>
                  <a:lnTo>
                    <a:pt x="174419" y="65093"/>
                  </a:lnTo>
                  <a:cubicBezTo>
                    <a:pt x="182368" y="85297"/>
                    <a:pt x="214228" y="167485"/>
                    <a:pt x="213271" y="184640"/>
                  </a:cubicBezTo>
                  <a:cubicBezTo>
                    <a:pt x="213211" y="193486"/>
                    <a:pt x="216738" y="202034"/>
                    <a:pt x="223074" y="208250"/>
                  </a:cubicBezTo>
                  <a:cubicBezTo>
                    <a:pt x="226302" y="211897"/>
                    <a:pt x="229948" y="215064"/>
                    <a:pt x="233953" y="21775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4FF374-FC24-46E4-8AC9-C536C0F0A8EC}"/>
                </a:ext>
              </a:extLst>
            </p:cNvPr>
            <p:cNvSpPr/>
            <p:nvPr/>
          </p:nvSpPr>
          <p:spPr>
            <a:xfrm>
              <a:off x="5862405" y="4581906"/>
              <a:ext cx="429401" cy="199569"/>
            </a:xfrm>
            <a:custGeom>
              <a:avLst/>
              <a:gdLst>
                <a:gd name="connsiteX0" fmla="*/ 429321 w 429401"/>
                <a:gd name="connsiteY0" fmla="*/ 175853 h 199569"/>
                <a:gd name="connsiteX1" fmla="*/ 428484 w 429401"/>
                <a:gd name="connsiteY1" fmla="*/ 184401 h 199569"/>
                <a:gd name="connsiteX2" fmla="*/ 182098 w 429401"/>
                <a:gd name="connsiteY2" fmla="*/ 184401 h 199569"/>
                <a:gd name="connsiteX3" fmla="*/ 96025 w 429401"/>
                <a:gd name="connsiteY3" fmla="*/ 159176 h 199569"/>
                <a:gd name="connsiteX4" fmla="*/ 3675 w 429401"/>
                <a:gd name="connsiteY4" fmla="*/ 135267 h 199569"/>
                <a:gd name="connsiteX5" fmla="*/ 3017 w 429401"/>
                <a:gd name="connsiteY5" fmla="*/ 82188 h 199569"/>
                <a:gd name="connsiteX6" fmla="*/ 16885 w 429401"/>
                <a:gd name="connsiteY6" fmla="*/ 24148 h 199569"/>
                <a:gd name="connsiteX7" fmla="*/ 20053 w 429401"/>
                <a:gd name="connsiteY7" fmla="*/ 21638 h 199569"/>
                <a:gd name="connsiteX8" fmla="*/ 38881 w 429401"/>
                <a:gd name="connsiteY8" fmla="*/ 6515 h 199569"/>
                <a:gd name="connsiteX9" fmla="*/ 259325 w 429401"/>
                <a:gd name="connsiteY9" fmla="*/ 0 h 199569"/>
                <a:gd name="connsiteX10" fmla="*/ 260999 w 429401"/>
                <a:gd name="connsiteY10" fmla="*/ 0 h 199569"/>
                <a:gd name="connsiteX11" fmla="*/ 335835 w 429401"/>
                <a:gd name="connsiteY11" fmla="*/ 96773 h 199569"/>
                <a:gd name="connsiteX12" fmla="*/ 429321 w 429401"/>
                <a:gd name="connsiteY12" fmla="*/ 175853 h 19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01" h="199569">
                  <a:moveTo>
                    <a:pt x="429321" y="175853"/>
                  </a:moveTo>
                  <a:cubicBezTo>
                    <a:pt x="429560" y="178722"/>
                    <a:pt x="429261" y="181651"/>
                    <a:pt x="428484" y="184401"/>
                  </a:cubicBezTo>
                  <a:cubicBezTo>
                    <a:pt x="428484" y="184401"/>
                    <a:pt x="223940" y="218531"/>
                    <a:pt x="182098" y="184401"/>
                  </a:cubicBezTo>
                  <a:cubicBezTo>
                    <a:pt x="158249" y="164257"/>
                    <a:pt x="126987" y="155052"/>
                    <a:pt x="96025" y="159176"/>
                  </a:cubicBezTo>
                  <a:cubicBezTo>
                    <a:pt x="96025" y="159176"/>
                    <a:pt x="16885" y="161328"/>
                    <a:pt x="3675" y="135267"/>
                  </a:cubicBezTo>
                  <a:cubicBezTo>
                    <a:pt x="-1824" y="124328"/>
                    <a:pt x="-390" y="103109"/>
                    <a:pt x="3017" y="82188"/>
                  </a:cubicBezTo>
                  <a:cubicBezTo>
                    <a:pt x="6484" y="62582"/>
                    <a:pt x="11147" y="43216"/>
                    <a:pt x="16885" y="24148"/>
                  </a:cubicBezTo>
                  <a:lnTo>
                    <a:pt x="20053" y="21638"/>
                  </a:lnTo>
                  <a:lnTo>
                    <a:pt x="38881" y="6515"/>
                  </a:lnTo>
                  <a:lnTo>
                    <a:pt x="259325" y="0"/>
                  </a:lnTo>
                  <a:lnTo>
                    <a:pt x="260999" y="0"/>
                  </a:lnTo>
                  <a:cubicBezTo>
                    <a:pt x="259923" y="45069"/>
                    <a:pt x="335835" y="96773"/>
                    <a:pt x="335835" y="96773"/>
                  </a:cubicBezTo>
                  <a:cubicBezTo>
                    <a:pt x="416470" y="126660"/>
                    <a:pt x="428364" y="160431"/>
                    <a:pt x="429321" y="17585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C5F4787-715D-455B-8510-44F593B8F7F3}"/>
                </a:ext>
              </a:extLst>
            </p:cNvPr>
            <p:cNvSpPr/>
            <p:nvPr/>
          </p:nvSpPr>
          <p:spPr>
            <a:xfrm>
              <a:off x="5862436" y="4664094"/>
              <a:ext cx="429362" cy="117381"/>
            </a:xfrm>
            <a:custGeom>
              <a:avLst/>
              <a:gdLst>
                <a:gd name="connsiteX0" fmla="*/ 429289 w 429362"/>
                <a:gd name="connsiteY0" fmla="*/ 93665 h 117381"/>
                <a:gd name="connsiteX1" fmla="*/ 428393 w 429362"/>
                <a:gd name="connsiteY1" fmla="*/ 102212 h 117381"/>
                <a:gd name="connsiteX2" fmla="*/ 182067 w 429362"/>
                <a:gd name="connsiteY2" fmla="*/ 102212 h 117381"/>
                <a:gd name="connsiteX3" fmla="*/ 96053 w 429362"/>
                <a:gd name="connsiteY3" fmla="*/ 76988 h 117381"/>
                <a:gd name="connsiteX4" fmla="*/ 3703 w 429362"/>
                <a:gd name="connsiteY4" fmla="*/ 53079 h 117381"/>
                <a:gd name="connsiteX5" fmla="*/ 2986 w 429362"/>
                <a:gd name="connsiteY5" fmla="*/ 0 h 117381"/>
                <a:gd name="connsiteX6" fmla="*/ 100476 w 429362"/>
                <a:gd name="connsiteY6" fmla="*/ 28751 h 117381"/>
                <a:gd name="connsiteX7" fmla="*/ 207171 w 429362"/>
                <a:gd name="connsiteY7" fmla="*/ 85954 h 117381"/>
                <a:gd name="connsiteX8" fmla="*/ 429289 w 429362"/>
                <a:gd name="connsiteY8" fmla="*/ 93665 h 11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62" h="117381">
                  <a:moveTo>
                    <a:pt x="429289" y="93665"/>
                  </a:moveTo>
                  <a:cubicBezTo>
                    <a:pt x="429528" y="96534"/>
                    <a:pt x="429170" y="99463"/>
                    <a:pt x="428393" y="102212"/>
                  </a:cubicBezTo>
                  <a:cubicBezTo>
                    <a:pt x="428393" y="102212"/>
                    <a:pt x="223908" y="136343"/>
                    <a:pt x="182067" y="102212"/>
                  </a:cubicBezTo>
                  <a:cubicBezTo>
                    <a:pt x="158217" y="82069"/>
                    <a:pt x="127015" y="72923"/>
                    <a:pt x="96053" y="76988"/>
                  </a:cubicBezTo>
                  <a:cubicBezTo>
                    <a:pt x="96053" y="76988"/>
                    <a:pt x="16853" y="79140"/>
                    <a:pt x="3703" y="53079"/>
                  </a:cubicBezTo>
                  <a:cubicBezTo>
                    <a:pt x="-1796" y="42080"/>
                    <a:pt x="-421" y="20921"/>
                    <a:pt x="2986" y="0"/>
                  </a:cubicBezTo>
                  <a:cubicBezTo>
                    <a:pt x="33470" y="3048"/>
                    <a:pt x="81588" y="10639"/>
                    <a:pt x="100476" y="28751"/>
                  </a:cubicBezTo>
                  <a:cubicBezTo>
                    <a:pt x="129048" y="56306"/>
                    <a:pt x="177464" y="83802"/>
                    <a:pt x="207171" y="85954"/>
                  </a:cubicBezTo>
                  <a:cubicBezTo>
                    <a:pt x="230423" y="87448"/>
                    <a:pt x="369516" y="91872"/>
                    <a:pt x="429289" y="9366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A11908-9500-4809-8335-6192041A893A}"/>
                </a:ext>
              </a:extLst>
            </p:cNvPr>
            <p:cNvSpPr/>
            <p:nvPr/>
          </p:nvSpPr>
          <p:spPr>
            <a:xfrm>
              <a:off x="5414432" y="4796731"/>
              <a:ext cx="224030" cy="48949"/>
            </a:xfrm>
            <a:custGeom>
              <a:avLst/>
              <a:gdLst>
                <a:gd name="connsiteX0" fmla="*/ 224030 w 224030"/>
                <a:gd name="connsiteY0" fmla="*/ 9205 h 48949"/>
                <a:gd name="connsiteX1" fmla="*/ 62642 w 224030"/>
                <a:gd name="connsiteY1" fmla="*/ 48775 h 48949"/>
                <a:gd name="connsiteX2" fmla="*/ 0 w 224030"/>
                <a:gd name="connsiteY2" fmla="*/ 9025 h 48949"/>
                <a:gd name="connsiteX3" fmla="*/ 75852 w 224030"/>
                <a:gd name="connsiteY3" fmla="*/ 17932 h 48949"/>
                <a:gd name="connsiteX4" fmla="*/ 213331 w 224030"/>
                <a:gd name="connsiteY4" fmla="*/ 0 h 48949"/>
                <a:gd name="connsiteX5" fmla="*/ 224030 w 224030"/>
                <a:gd name="connsiteY5" fmla="*/ 9205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030" h="48949">
                  <a:moveTo>
                    <a:pt x="224030" y="9205"/>
                  </a:moveTo>
                  <a:cubicBezTo>
                    <a:pt x="224030" y="9205"/>
                    <a:pt x="128393" y="44352"/>
                    <a:pt x="62642" y="48775"/>
                  </a:cubicBezTo>
                  <a:cubicBezTo>
                    <a:pt x="27735" y="51106"/>
                    <a:pt x="9384" y="29707"/>
                    <a:pt x="0" y="9025"/>
                  </a:cubicBezTo>
                  <a:cubicBezTo>
                    <a:pt x="24328" y="17215"/>
                    <a:pt x="58100" y="25822"/>
                    <a:pt x="75852" y="17932"/>
                  </a:cubicBezTo>
                  <a:cubicBezTo>
                    <a:pt x="96893" y="8607"/>
                    <a:pt x="171490" y="2570"/>
                    <a:pt x="213331" y="0"/>
                  </a:cubicBezTo>
                  <a:cubicBezTo>
                    <a:pt x="216499" y="3467"/>
                    <a:pt x="220085" y="6575"/>
                    <a:pt x="224030" y="92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F9D6C92-12EB-49C0-9659-4CC44E2DFC63}"/>
                </a:ext>
              </a:extLst>
            </p:cNvPr>
            <p:cNvSpPr/>
            <p:nvPr/>
          </p:nvSpPr>
          <p:spPr>
            <a:xfrm>
              <a:off x="5621351" y="1614937"/>
              <a:ext cx="248076" cy="365620"/>
            </a:xfrm>
            <a:custGeom>
              <a:avLst/>
              <a:gdLst>
                <a:gd name="connsiteX0" fmla="*/ 159014 w 248076"/>
                <a:gd name="connsiteY0" fmla="*/ 358640 h 365620"/>
                <a:gd name="connsiteX1" fmla="*/ 3962 w 248076"/>
                <a:gd name="connsiteY1" fmla="*/ 179320 h 365620"/>
                <a:gd name="connsiteX2" fmla="*/ 13825 w 248076"/>
                <a:gd name="connsiteY2" fmla="*/ 141304 h 365620"/>
                <a:gd name="connsiteX3" fmla="*/ 14542 w 248076"/>
                <a:gd name="connsiteY3" fmla="*/ 87508 h 365620"/>
                <a:gd name="connsiteX4" fmla="*/ 3962 w 248076"/>
                <a:gd name="connsiteY4" fmla="*/ 0 h 365620"/>
                <a:gd name="connsiteX5" fmla="*/ 235942 w 248076"/>
                <a:gd name="connsiteY5" fmla="*/ 41841 h 365620"/>
                <a:gd name="connsiteX6" fmla="*/ 232236 w 248076"/>
                <a:gd name="connsiteY6" fmla="*/ 91633 h 365620"/>
                <a:gd name="connsiteX7" fmla="*/ 239469 w 248076"/>
                <a:gd name="connsiteY7" fmla="*/ 155470 h 365620"/>
                <a:gd name="connsiteX8" fmla="*/ 248076 w 248076"/>
                <a:gd name="connsiteY8" fmla="*/ 203289 h 365620"/>
                <a:gd name="connsiteX9" fmla="*/ 224167 w 248076"/>
                <a:gd name="connsiteY9" fmla="*/ 225525 h 365620"/>
                <a:gd name="connsiteX10" fmla="*/ 159014 w 248076"/>
                <a:gd name="connsiteY10" fmla="*/ 358640 h 3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076" h="365620">
                  <a:moveTo>
                    <a:pt x="159014" y="358640"/>
                  </a:moveTo>
                  <a:cubicBezTo>
                    <a:pt x="80113" y="327976"/>
                    <a:pt x="-21382" y="226660"/>
                    <a:pt x="3962" y="179320"/>
                  </a:cubicBezTo>
                  <a:cubicBezTo>
                    <a:pt x="9581" y="167365"/>
                    <a:pt x="12928" y="154454"/>
                    <a:pt x="13825" y="141304"/>
                  </a:cubicBezTo>
                  <a:cubicBezTo>
                    <a:pt x="15438" y="123432"/>
                    <a:pt x="15678" y="105440"/>
                    <a:pt x="14542" y="87508"/>
                  </a:cubicBezTo>
                  <a:cubicBezTo>
                    <a:pt x="12749" y="58159"/>
                    <a:pt x="9222" y="28930"/>
                    <a:pt x="3962" y="0"/>
                  </a:cubicBezTo>
                  <a:cubicBezTo>
                    <a:pt x="3962" y="0"/>
                    <a:pt x="250288" y="5559"/>
                    <a:pt x="235942" y="41841"/>
                  </a:cubicBezTo>
                  <a:cubicBezTo>
                    <a:pt x="231758" y="52481"/>
                    <a:pt x="231101" y="70951"/>
                    <a:pt x="232236" y="91633"/>
                  </a:cubicBezTo>
                  <a:cubicBezTo>
                    <a:pt x="233372" y="112314"/>
                    <a:pt x="236361" y="135685"/>
                    <a:pt x="239469" y="155470"/>
                  </a:cubicBezTo>
                  <a:cubicBezTo>
                    <a:pt x="243773" y="182608"/>
                    <a:pt x="248076" y="203289"/>
                    <a:pt x="248076" y="203289"/>
                  </a:cubicBezTo>
                  <a:cubicBezTo>
                    <a:pt x="248076" y="203289"/>
                    <a:pt x="233013" y="224389"/>
                    <a:pt x="224167" y="225525"/>
                  </a:cubicBezTo>
                  <a:cubicBezTo>
                    <a:pt x="215320" y="226660"/>
                    <a:pt x="272225" y="402334"/>
                    <a:pt x="159014" y="358640"/>
                  </a:cubicBez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40F3808-49DE-471A-86B6-D6C17A39A2A2}"/>
                </a:ext>
              </a:extLst>
            </p:cNvPr>
            <p:cNvSpPr/>
            <p:nvPr/>
          </p:nvSpPr>
          <p:spPr>
            <a:xfrm>
              <a:off x="5412878" y="4588182"/>
              <a:ext cx="165871" cy="89062"/>
            </a:xfrm>
            <a:custGeom>
              <a:avLst/>
              <a:gdLst>
                <a:gd name="connsiteX0" fmla="*/ 165871 w 165871"/>
                <a:gd name="connsiteY0" fmla="*/ 65093 h 89062"/>
                <a:gd name="connsiteX1" fmla="*/ 164018 w 165871"/>
                <a:gd name="connsiteY1" fmla="*/ 67125 h 89062"/>
                <a:gd name="connsiteX2" fmla="*/ 1315 w 165871"/>
                <a:gd name="connsiteY2" fmla="*/ 89062 h 89062"/>
                <a:gd name="connsiteX3" fmla="*/ 0 w 165871"/>
                <a:gd name="connsiteY3" fmla="*/ 86731 h 89062"/>
                <a:gd name="connsiteX4" fmla="*/ 4543 w 165871"/>
                <a:gd name="connsiteY4" fmla="*/ 36282 h 89062"/>
                <a:gd name="connsiteX5" fmla="*/ 144233 w 165871"/>
                <a:gd name="connsiteY5" fmla="*/ 0 h 89062"/>
                <a:gd name="connsiteX6" fmla="*/ 164018 w 165871"/>
                <a:gd name="connsiteY6" fmla="*/ 60491 h 89062"/>
                <a:gd name="connsiteX7" fmla="*/ 165871 w 165871"/>
                <a:gd name="connsiteY7" fmla="*/ 65093 h 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871" h="89062">
                  <a:moveTo>
                    <a:pt x="165871" y="65093"/>
                  </a:moveTo>
                  <a:lnTo>
                    <a:pt x="164018" y="67125"/>
                  </a:lnTo>
                  <a:cubicBezTo>
                    <a:pt x="90377" y="-21937"/>
                    <a:pt x="1315" y="89062"/>
                    <a:pt x="1315" y="89062"/>
                  </a:cubicBezTo>
                  <a:lnTo>
                    <a:pt x="0" y="86731"/>
                  </a:lnTo>
                  <a:lnTo>
                    <a:pt x="4543" y="36282"/>
                  </a:lnTo>
                  <a:lnTo>
                    <a:pt x="144233" y="0"/>
                  </a:lnTo>
                  <a:lnTo>
                    <a:pt x="164018" y="60491"/>
                  </a:lnTo>
                  <a:lnTo>
                    <a:pt x="165871" y="6509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2B8D01-29B6-4FD1-900C-794D14323BA8}"/>
                </a:ext>
              </a:extLst>
            </p:cNvPr>
            <p:cNvSpPr/>
            <p:nvPr/>
          </p:nvSpPr>
          <p:spPr>
            <a:xfrm>
              <a:off x="5879401" y="4581666"/>
              <a:ext cx="244062" cy="43311"/>
            </a:xfrm>
            <a:custGeom>
              <a:avLst/>
              <a:gdLst>
                <a:gd name="connsiteX0" fmla="*/ 244063 w 244062"/>
                <a:gd name="connsiteY0" fmla="*/ 6515 h 43311"/>
                <a:gd name="connsiteX1" fmla="*/ 161576 w 244062"/>
                <a:gd name="connsiteY1" fmla="*/ 30724 h 43311"/>
                <a:gd name="connsiteX2" fmla="*/ 188 w 244062"/>
                <a:gd name="connsiteY2" fmla="*/ 30724 h 43311"/>
                <a:gd name="connsiteX3" fmla="*/ 3296 w 244062"/>
                <a:gd name="connsiteY3" fmla="*/ 21638 h 43311"/>
                <a:gd name="connsiteX4" fmla="*/ 22124 w 244062"/>
                <a:gd name="connsiteY4" fmla="*/ 6515 h 43311"/>
                <a:gd name="connsiteX5" fmla="*/ 242568 w 244062"/>
                <a:gd name="connsiteY5" fmla="*/ 0 h 43311"/>
                <a:gd name="connsiteX6" fmla="*/ 244063 w 244062"/>
                <a:gd name="connsiteY6" fmla="*/ 6515 h 4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062" h="43311">
                  <a:moveTo>
                    <a:pt x="244063" y="6515"/>
                  </a:moveTo>
                  <a:cubicBezTo>
                    <a:pt x="244063" y="6515"/>
                    <a:pt x="190267" y="5380"/>
                    <a:pt x="161576" y="30724"/>
                  </a:cubicBezTo>
                  <a:cubicBezTo>
                    <a:pt x="132884" y="56067"/>
                    <a:pt x="-5790" y="36223"/>
                    <a:pt x="188" y="30724"/>
                  </a:cubicBezTo>
                  <a:cubicBezTo>
                    <a:pt x="1981" y="27974"/>
                    <a:pt x="2997" y="24866"/>
                    <a:pt x="3296" y="21638"/>
                  </a:cubicBezTo>
                  <a:lnTo>
                    <a:pt x="22124" y="6515"/>
                  </a:lnTo>
                  <a:lnTo>
                    <a:pt x="242568" y="0"/>
                  </a:lnTo>
                  <a:cubicBezTo>
                    <a:pt x="243405" y="4005"/>
                    <a:pt x="244063" y="6515"/>
                    <a:pt x="244063" y="651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B1943B-7076-41D4-AEDA-2743346955FB}"/>
                </a:ext>
              </a:extLst>
            </p:cNvPr>
            <p:cNvSpPr/>
            <p:nvPr/>
          </p:nvSpPr>
          <p:spPr>
            <a:xfrm>
              <a:off x="5352038" y="3770722"/>
              <a:ext cx="318959" cy="899947"/>
            </a:xfrm>
            <a:custGeom>
              <a:avLst/>
              <a:gdLst>
                <a:gd name="connsiteX0" fmla="*/ 318344 w 318959"/>
                <a:gd name="connsiteY0" fmla="*/ 118052 h 899947"/>
                <a:gd name="connsiteX1" fmla="*/ 309258 w 318959"/>
                <a:gd name="connsiteY1" fmla="*/ 148716 h 899947"/>
                <a:gd name="connsiteX2" fmla="*/ 305134 w 318959"/>
                <a:gd name="connsiteY2" fmla="*/ 235746 h 899947"/>
                <a:gd name="connsiteX3" fmla="*/ 305134 w 318959"/>
                <a:gd name="connsiteY3" fmla="*/ 557984 h 899947"/>
                <a:gd name="connsiteX4" fmla="*/ 231493 w 318959"/>
                <a:gd name="connsiteY4" fmla="*/ 659121 h 899947"/>
                <a:gd name="connsiteX5" fmla="*/ 285289 w 318959"/>
                <a:gd name="connsiteY5" fmla="*/ 732821 h 899947"/>
                <a:gd name="connsiteX6" fmla="*/ 224798 w 318959"/>
                <a:gd name="connsiteY6" fmla="*/ 877951 h 899947"/>
                <a:gd name="connsiteX7" fmla="*/ 62095 w 318959"/>
                <a:gd name="connsiteY7" fmla="*/ 899947 h 899947"/>
                <a:gd name="connsiteX8" fmla="*/ 1605 w 318959"/>
                <a:gd name="connsiteY8" fmla="*/ 786378 h 899947"/>
                <a:gd name="connsiteX9" fmla="*/ 69746 w 318959"/>
                <a:gd name="connsiteY9" fmla="*/ 723676 h 899947"/>
                <a:gd name="connsiteX10" fmla="*/ 68730 w 318959"/>
                <a:gd name="connsiteY10" fmla="*/ 639993 h 899947"/>
                <a:gd name="connsiteX11" fmla="*/ 30176 w 318959"/>
                <a:gd name="connsiteY11" fmla="*/ 520088 h 899947"/>
                <a:gd name="connsiteX12" fmla="*/ 53249 w 318959"/>
                <a:gd name="connsiteY12" fmla="*/ 178124 h 899947"/>
                <a:gd name="connsiteX13" fmla="*/ 60960 w 318959"/>
                <a:gd name="connsiteY13" fmla="*/ 109923 h 899947"/>
                <a:gd name="connsiteX14" fmla="*/ 62573 w 318959"/>
                <a:gd name="connsiteY14" fmla="*/ 71190 h 899947"/>
                <a:gd name="connsiteX15" fmla="*/ 61497 w 318959"/>
                <a:gd name="connsiteY15" fmla="*/ 60730 h 899947"/>
                <a:gd name="connsiteX16" fmla="*/ 60960 w 318959"/>
                <a:gd name="connsiteY16" fmla="*/ 57143 h 899947"/>
                <a:gd name="connsiteX17" fmla="*/ 61796 w 318959"/>
                <a:gd name="connsiteY17" fmla="*/ 55709 h 899947"/>
                <a:gd name="connsiteX18" fmla="*/ 91683 w 318959"/>
                <a:gd name="connsiteY18" fmla="*/ 0 h 899947"/>
                <a:gd name="connsiteX19" fmla="*/ 318344 w 318959"/>
                <a:gd name="connsiteY19" fmla="*/ 118052 h 89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8959" h="899947">
                  <a:moveTo>
                    <a:pt x="318344" y="118052"/>
                  </a:moveTo>
                  <a:cubicBezTo>
                    <a:pt x="314339" y="127975"/>
                    <a:pt x="311290" y="138256"/>
                    <a:pt x="309258" y="148716"/>
                  </a:cubicBezTo>
                  <a:cubicBezTo>
                    <a:pt x="304297" y="177467"/>
                    <a:pt x="302862" y="206696"/>
                    <a:pt x="305134" y="235746"/>
                  </a:cubicBezTo>
                  <a:cubicBezTo>
                    <a:pt x="307345" y="277587"/>
                    <a:pt x="305134" y="557984"/>
                    <a:pt x="305134" y="557984"/>
                  </a:cubicBezTo>
                  <a:cubicBezTo>
                    <a:pt x="305134" y="557984"/>
                    <a:pt x="257853" y="632760"/>
                    <a:pt x="231493" y="659121"/>
                  </a:cubicBezTo>
                  <a:cubicBezTo>
                    <a:pt x="205133" y="685480"/>
                    <a:pt x="285289" y="732821"/>
                    <a:pt x="285289" y="732821"/>
                  </a:cubicBezTo>
                  <a:cubicBezTo>
                    <a:pt x="297244" y="800963"/>
                    <a:pt x="224798" y="877951"/>
                    <a:pt x="224798" y="877951"/>
                  </a:cubicBezTo>
                  <a:cubicBezTo>
                    <a:pt x="151157" y="788888"/>
                    <a:pt x="62095" y="899947"/>
                    <a:pt x="62095" y="899947"/>
                  </a:cubicBezTo>
                  <a:cubicBezTo>
                    <a:pt x="62095" y="899947"/>
                    <a:pt x="13679" y="816265"/>
                    <a:pt x="1605" y="786378"/>
                  </a:cubicBezTo>
                  <a:cubicBezTo>
                    <a:pt x="-10470" y="756491"/>
                    <a:pt x="48885" y="735809"/>
                    <a:pt x="69746" y="723676"/>
                  </a:cubicBezTo>
                  <a:cubicBezTo>
                    <a:pt x="90607" y="711542"/>
                    <a:pt x="68730" y="639993"/>
                    <a:pt x="68730" y="639993"/>
                  </a:cubicBezTo>
                  <a:cubicBezTo>
                    <a:pt x="68730" y="639993"/>
                    <a:pt x="51097" y="577291"/>
                    <a:pt x="30176" y="520088"/>
                  </a:cubicBezTo>
                  <a:cubicBezTo>
                    <a:pt x="9256" y="462885"/>
                    <a:pt x="53249" y="178124"/>
                    <a:pt x="53249" y="178124"/>
                  </a:cubicBezTo>
                  <a:cubicBezTo>
                    <a:pt x="53249" y="178124"/>
                    <a:pt x="55520" y="127556"/>
                    <a:pt x="60960" y="109923"/>
                  </a:cubicBezTo>
                  <a:cubicBezTo>
                    <a:pt x="63709" y="97191"/>
                    <a:pt x="64247" y="84101"/>
                    <a:pt x="62573" y="71190"/>
                  </a:cubicBezTo>
                  <a:cubicBezTo>
                    <a:pt x="62215" y="66827"/>
                    <a:pt x="61796" y="63180"/>
                    <a:pt x="61497" y="60730"/>
                  </a:cubicBezTo>
                  <a:cubicBezTo>
                    <a:pt x="61199" y="58279"/>
                    <a:pt x="60960" y="57143"/>
                    <a:pt x="60960" y="57143"/>
                  </a:cubicBezTo>
                  <a:lnTo>
                    <a:pt x="61796" y="55709"/>
                  </a:lnTo>
                  <a:lnTo>
                    <a:pt x="91683" y="0"/>
                  </a:lnTo>
                  <a:cubicBezTo>
                    <a:pt x="91683" y="0"/>
                    <a:pt x="332689" y="82965"/>
                    <a:pt x="318344" y="118052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84D2E0-7C43-4DEE-BB41-F4E204FD9160}"/>
                </a:ext>
              </a:extLst>
            </p:cNvPr>
            <p:cNvSpPr/>
            <p:nvPr/>
          </p:nvSpPr>
          <p:spPr>
            <a:xfrm>
              <a:off x="5814794" y="3829180"/>
              <a:ext cx="308669" cy="788792"/>
            </a:xfrm>
            <a:custGeom>
              <a:avLst/>
              <a:gdLst>
                <a:gd name="connsiteX0" fmla="*/ 308670 w 308669"/>
                <a:gd name="connsiteY0" fmla="*/ 752426 h 788792"/>
                <a:gd name="connsiteX1" fmla="*/ 226182 w 308669"/>
                <a:gd name="connsiteY1" fmla="*/ 776336 h 788792"/>
                <a:gd name="connsiteX2" fmla="*/ 64794 w 308669"/>
                <a:gd name="connsiteY2" fmla="*/ 776336 h 788792"/>
                <a:gd name="connsiteX3" fmla="*/ 70294 w 308669"/>
                <a:gd name="connsiteY3" fmla="*/ 730131 h 788792"/>
                <a:gd name="connsiteX4" fmla="*/ 58339 w 308669"/>
                <a:gd name="connsiteY4" fmla="*/ 574003 h 788792"/>
                <a:gd name="connsiteX5" fmla="*/ 15422 w 308669"/>
                <a:gd name="connsiteY5" fmla="*/ 334312 h 788792"/>
                <a:gd name="connsiteX6" fmla="*/ 2092 w 308669"/>
                <a:gd name="connsiteY6" fmla="*/ 97729 h 788792"/>
                <a:gd name="connsiteX7" fmla="*/ 0 w 308669"/>
                <a:gd name="connsiteY7" fmla="*/ 47281 h 788792"/>
                <a:gd name="connsiteX8" fmla="*/ 66468 w 308669"/>
                <a:gd name="connsiteY8" fmla="*/ 33892 h 788792"/>
                <a:gd name="connsiteX9" fmla="*/ 75016 w 308669"/>
                <a:gd name="connsiteY9" fmla="*/ 32158 h 788792"/>
                <a:gd name="connsiteX10" fmla="*/ 235328 w 308669"/>
                <a:gd name="connsiteY10" fmla="*/ 0 h 788792"/>
                <a:gd name="connsiteX11" fmla="*/ 242740 w 308669"/>
                <a:gd name="connsiteY11" fmla="*/ 54334 h 788792"/>
                <a:gd name="connsiteX12" fmla="*/ 245250 w 308669"/>
                <a:gd name="connsiteY12" fmla="*/ 85835 h 788792"/>
                <a:gd name="connsiteX13" fmla="*/ 245250 w 308669"/>
                <a:gd name="connsiteY13" fmla="*/ 135207 h 788792"/>
                <a:gd name="connsiteX14" fmla="*/ 250689 w 308669"/>
                <a:gd name="connsiteY14" fmla="*/ 247402 h 788792"/>
                <a:gd name="connsiteX15" fmla="*/ 245250 w 308669"/>
                <a:gd name="connsiteY15" fmla="*/ 283684 h 788792"/>
                <a:gd name="connsiteX16" fmla="*/ 267187 w 308669"/>
                <a:gd name="connsiteY16" fmla="*/ 502514 h 788792"/>
                <a:gd name="connsiteX17" fmla="*/ 291096 w 308669"/>
                <a:gd name="connsiteY17" fmla="*/ 633358 h 788792"/>
                <a:gd name="connsiteX18" fmla="*/ 308670 w 308669"/>
                <a:gd name="connsiteY18" fmla="*/ 752426 h 78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8669" h="788792">
                  <a:moveTo>
                    <a:pt x="308670" y="752426"/>
                  </a:moveTo>
                  <a:cubicBezTo>
                    <a:pt x="308670" y="752426"/>
                    <a:pt x="254873" y="751291"/>
                    <a:pt x="226182" y="776336"/>
                  </a:cubicBezTo>
                  <a:cubicBezTo>
                    <a:pt x="197491" y="801381"/>
                    <a:pt x="58817" y="781835"/>
                    <a:pt x="64794" y="776336"/>
                  </a:cubicBezTo>
                  <a:cubicBezTo>
                    <a:pt x="70772" y="770837"/>
                    <a:pt x="70294" y="730131"/>
                    <a:pt x="70294" y="730131"/>
                  </a:cubicBezTo>
                  <a:cubicBezTo>
                    <a:pt x="-11058" y="619072"/>
                    <a:pt x="58339" y="574003"/>
                    <a:pt x="58339" y="574003"/>
                  </a:cubicBezTo>
                  <a:cubicBezTo>
                    <a:pt x="58339" y="574003"/>
                    <a:pt x="21997" y="399166"/>
                    <a:pt x="15422" y="334312"/>
                  </a:cubicBezTo>
                  <a:cubicBezTo>
                    <a:pt x="10819" y="289004"/>
                    <a:pt x="5141" y="167246"/>
                    <a:pt x="2092" y="97729"/>
                  </a:cubicBezTo>
                  <a:cubicBezTo>
                    <a:pt x="777" y="67843"/>
                    <a:pt x="0" y="47281"/>
                    <a:pt x="0" y="47281"/>
                  </a:cubicBezTo>
                  <a:lnTo>
                    <a:pt x="66468" y="33892"/>
                  </a:lnTo>
                  <a:lnTo>
                    <a:pt x="75016" y="32158"/>
                  </a:lnTo>
                  <a:lnTo>
                    <a:pt x="235328" y="0"/>
                  </a:lnTo>
                  <a:cubicBezTo>
                    <a:pt x="235328" y="0"/>
                    <a:pt x="239751" y="29887"/>
                    <a:pt x="242740" y="54334"/>
                  </a:cubicBezTo>
                  <a:cubicBezTo>
                    <a:pt x="244234" y="64794"/>
                    <a:pt x="245071" y="75314"/>
                    <a:pt x="245250" y="85835"/>
                  </a:cubicBezTo>
                  <a:cubicBezTo>
                    <a:pt x="244174" y="97789"/>
                    <a:pt x="245250" y="135207"/>
                    <a:pt x="245250" y="135207"/>
                  </a:cubicBezTo>
                  <a:lnTo>
                    <a:pt x="250689" y="247402"/>
                  </a:lnTo>
                  <a:cubicBezTo>
                    <a:pt x="247163" y="259177"/>
                    <a:pt x="245310" y="271371"/>
                    <a:pt x="245250" y="283684"/>
                  </a:cubicBezTo>
                  <a:cubicBezTo>
                    <a:pt x="246326" y="297970"/>
                    <a:pt x="267187" y="502514"/>
                    <a:pt x="267187" y="502514"/>
                  </a:cubicBezTo>
                  <a:cubicBezTo>
                    <a:pt x="267187" y="502514"/>
                    <a:pt x="303469" y="624572"/>
                    <a:pt x="291096" y="633358"/>
                  </a:cubicBezTo>
                  <a:cubicBezTo>
                    <a:pt x="278723" y="642145"/>
                    <a:pt x="308670" y="752426"/>
                    <a:pt x="308670" y="752426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F51A0FF-46A8-4CB6-B62F-D31DFC7E5DBD}"/>
                </a:ext>
              </a:extLst>
            </p:cNvPr>
            <p:cNvSpPr/>
            <p:nvPr/>
          </p:nvSpPr>
          <p:spPr>
            <a:xfrm>
              <a:off x="5625313" y="1614937"/>
              <a:ext cx="232583" cy="120971"/>
            </a:xfrm>
            <a:custGeom>
              <a:avLst/>
              <a:gdLst>
                <a:gd name="connsiteX0" fmla="*/ 231980 w 232583"/>
                <a:gd name="connsiteY0" fmla="*/ 41841 h 120971"/>
                <a:gd name="connsiteX1" fmla="*/ 228274 w 232583"/>
                <a:gd name="connsiteY1" fmla="*/ 91633 h 120971"/>
                <a:gd name="connsiteX2" fmla="*/ 10580 w 232583"/>
                <a:gd name="connsiteY2" fmla="*/ 87568 h 120971"/>
                <a:gd name="connsiteX3" fmla="*/ 0 w 232583"/>
                <a:gd name="connsiteY3" fmla="*/ 0 h 120971"/>
                <a:gd name="connsiteX4" fmla="*/ 231980 w 232583"/>
                <a:gd name="connsiteY4" fmla="*/ 41841 h 1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3" h="120971">
                  <a:moveTo>
                    <a:pt x="231980" y="41841"/>
                  </a:moveTo>
                  <a:cubicBezTo>
                    <a:pt x="227796" y="52481"/>
                    <a:pt x="227139" y="70951"/>
                    <a:pt x="228274" y="91633"/>
                  </a:cubicBezTo>
                  <a:cubicBezTo>
                    <a:pt x="160970" y="132159"/>
                    <a:pt x="76331" y="130605"/>
                    <a:pt x="10580" y="87568"/>
                  </a:cubicBezTo>
                  <a:cubicBezTo>
                    <a:pt x="8787" y="58219"/>
                    <a:pt x="5260" y="28930"/>
                    <a:pt x="0" y="0"/>
                  </a:cubicBezTo>
                  <a:cubicBezTo>
                    <a:pt x="0" y="0"/>
                    <a:pt x="246326" y="5439"/>
                    <a:pt x="231980" y="4184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228B2A-B782-4872-9E4C-85051FE722DE}"/>
                </a:ext>
              </a:extLst>
            </p:cNvPr>
            <p:cNvSpPr/>
            <p:nvPr/>
          </p:nvSpPr>
          <p:spPr>
            <a:xfrm>
              <a:off x="5543513" y="1316638"/>
              <a:ext cx="409103" cy="412569"/>
            </a:xfrm>
            <a:custGeom>
              <a:avLst/>
              <a:gdLst>
                <a:gd name="connsiteX0" fmla="*/ 408999 w 409103"/>
                <a:gd name="connsiteY0" fmla="*/ 208041 h 412569"/>
                <a:gd name="connsiteX1" fmla="*/ 398957 w 409103"/>
                <a:gd name="connsiteY1" fmla="*/ 271461 h 412569"/>
                <a:gd name="connsiteX2" fmla="*/ 141035 w 409103"/>
                <a:gd name="connsiteY2" fmla="*/ 402424 h 412569"/>
                <a:gd name="connsiteX3" fmla="*/ 30 w 409103"/>
                <a:gd name="connsiteY3" fmla="*/ 212943 h 412569"/>
                <a:gd name="connsiteX4" fmla="*/ 30 w 409103"/>
                <a:gd name="connsiteY4" fmla="*/ 208041 h 412569"/>
                <a:gd name="connsiteX5" fmla="*/ 201048 w 409103"/>
                <a:gd name="connsiteY5" fmla="*/ 30 h 412569"/>
                <a:gd name="connsiteX6" fmla="*/ 409059 w 409103"/>
                <a:gd name="connsiteY6" fmla="*/ 201048 h 412569"/>
                <a:gd name="connsiteX7" fmla="*/ 409059 w 409103"/>
                <a:gd name="connsiteY7" fmla="*/ 208041 h 412569"/>
                <a:gd name="connsiteX8" fmla="*/ 408999 w 409103"/>
                <a:gd name="connsiteY8" fmla="*/ 208041 h 4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103" h="412569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63870" y="378873"/>
                    <a:pt x="248388" y="437451"/>
                    <a:pt x="141035" y="402424"/>
                  </a:cubicBezTo>
                  <a:cubicBezTo>
                    <a:pt x="58608" y="375526"/>
                    <a:pt x="2122" y="299614"/>
                    <a:pt x="30" y="212943"/>
                  </a:cubicBez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7305DA-5BFF-4A0E-BE56-EBCDDAD3ECE5}"/>
                </a:ext>
              </a:extLst>
            </p:cNvPr>
            <p:cNvSpPr/>
            <p:nvPr/>
          </p:nvSpPr>
          <p:spPr>
            <a:xfrm>
              <a:off x="5621351" y="1756241"/>
              <a:ext cx="248076" cy="224318"/>
            </a:xfrm>
            <a:custGeom>
              <a:avLst/>
              <a:gdLst>
                <a:gd name="connsiteX0" fmla="*/ 159014 w 248076"/>
                <a:gd name="connsiteY0" fmla="*/ 217336 h 224318"/>
                <a:gd name="connsiteX1" fmla="*/ 3962 w 248076"/>
                <a:gd name="connsiteY1" fmla="*/ 38016 h 224318"/>
                <a:gd name="connsiteX2" fmla="*/ 13825 w 248076"/>
                <a:gd name="connsiteY2" fmla="*/ 0 h 224318"/>
                <a:gd name="connsiteX3" fmla="*/ 121835 w 248076"/>
                <a:gd name="connsiteY3" fmla="*/ 88763 h 224318"/>
                <a:gd name="connsiteX4" fmla="*/ 188662 w 248076"/>
                <a:gd name="connsiteY4" fmla="*/ 143576 h 224318"/>
                <a:gd name="connsiteX5" fmla="*/ 239469 w 248076"/>
                <a:gd name="connsiteY5" fmla="*/ 14226 h 224318"/>
                <a:gd name="connsiteX6" fmla="*/ 248076 w 248076"/>
                <a:gd name="connsiteY6" fmla="*/ 62045 h 224318"/>
                <a:gd name="connsiteX7" fmla="*/ 224167 w 248076"/>
                <a:gd name="connsiteY7" fmla="*/ 84280 h 224318"/>
                <a:gd name="connsiteX8" fmla="*/ 159014 w 248076"/>
                <a:gd name="connsiteY8" fmla="*/ 217336 h 2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76" h="224318">
                  <a:moveTo>
                    <a:pt x="159014" y="217336"/>
                  </a:moveTo>
                  <a:cubicBezTo>
                    <a:pt x="80113" y="186672"/>
                    <a:pt x="-21382" y="85356"/>
                    <a:pt x="3962" y="38016"/>
                  </a:cubicBezTo>
                  <a:cubicBezTo>
                    <a:pt x="9581" y="26061"/>
                    <a:pt x="12928" y="13150"/>
                    <a:pt x="13825" y="0"/>
                  </a:cubicBezTo>
                  <a:lnTo>
                    <a:pt x="121835" y="88763"/>
                  </a:lnTo>
                  <a:lnTo>
                    <a:pt x="188662" y="143576"/>
                  </a:lnTo>
                  <a:lnTo>
                    <a:pt x="239469" y="14226"/>
                  </a:lnTo>
                  <a:cubicBezTo>
                    <a:pt x="243773" y="41363"/>
                    <a:pt x="248076" y="62045"/>
                    <a:pt x="248076" y="62045"/>
                  </a:cubicBezTo>
                  <a:cubicBezTo>
                    <a:pt x="248076" y="62045"/>
                    <a:pt x="233013" y="83145"/>
                    <a:pt x="224167" y="84280"/>
                  </a:cubicBezTo>
                  <a:cubicBezTo>
                    <a:pt x="215320" y="85416"/>
                    <a:pt x="272225" y="261030"/>
                    <a:pt x="159014" y="217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90D50D-0B0D-4DEE-9354-E300863C2A21}"/>
                </a:ext>
              </a:extLst>
            </p:cNvPr>
            <p:cNvSpPr/>
            <p:nvPr/>
          </p:nvSpPr>
          <p:spPr>
            <a:xfrm>
              <a:off x="5547249" y="1746737"/>
              <a:ext cx="512436" cy="2142096"/>
            </a:xfrm>
            <a:custGeom>
              <a:avLst/>
              <a:gdLst>
                <a:gd name="connsiteX0" fmla="*/ 512437 w 512436"/>
                <a:gd name="connsiteY0" fmla="*/ 619132 h 2142096"/>
                <a:gd name="connsiteX1" fmla="*/ 422239 w 512436"/>
                <a:gd name="connsiteY1" fmla="*/ 2134386 h 2142096"/>
                <a:gd name="connsiteX2" fmla="*/ 304605 w 512436"/>
                <a:gd name="connsiteY2" fmla="*/ 2142097 h 2142096"/>
                <a:gd name="connsiteX3" fmla="*/ 0 w 512436"/>
                <a:gd name="connsiteY3" fmla="*/ 1263488 h 2142096"/>
                <a:gd name="connsiteX4" fmla="*/ 49971 w 512436"/>
                <a:gd name="connsiteY4" fmla="*/ 220384 h 2142096"/>
                <a:gd name="connsiteX5" fmla="*/ 60491 w 512436"/>
                <a:gd name="connsiteY5" fmla="*/ 0 h 2142096"/>
                <a:gd name="connsiteX6" fmla="*/ 195937 w 512436"/>
                <a:gd name="connsiteY6" fmla="*/ 111238 h 2142096"/>
                <a:gd name="connsiteX7" fmla="*/ 262823 w 512436"/>
                <a:gd name="connsiteY7" fmla="*/ 166050 h 2142096"/>
                <a:gd name="connsiteX8" fmla="*/ 315125 w 512436"/>
                <a:gd name="connsiteY8" fmla="*/ 32935 h 2142096"/>
                <a:gd name="connsiteX9" fmla="*/ 412376 w 512436"/>
                <a:gd name="connsiteY9" fmla="*/ 117694 h 214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436" h="2142096">
                  <a:moveTo>
                    <a:pt x="512437" y="619132"/>
                  </a:moveTo>
                  <a:lnTo>
                    <a:pt x="422239" y="2134386"/>
                  </a:lnTo>
                  <a:lnTo>
                    <a:pt x="304605" y="2142097"/>
                  </a:lnTo>
                  <a:lnTo>
                    <a:pt x="0" y="1263488"/>
                  </a:lnTo>
                  <a:lnTo>
                    <a:pt x="49971" y="220384"/>
                  </a:lnTo>
                  <a:lnTo>
                    <a:pt x="60491" y="0"/>
                  </a:lnTo>
                  <a:lnTo>
                    <a:pt x="195937" y="111238"/>
                  </a:lnTo>
                  <a:lnTo>
                    <a:pt x="262823" y="166050"/>
                  </a:lnTo>
                  <a:lnTo>
                    <a:pt x="315125" y="32935"/>
                  </a:lnTo>
                  <a:lnTo>
                    <a:pt x="412376" y="117694"/>
                  </a:ln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0D8F3B6-9C40-4230-A8EA-CEB67CC9A80B}"/>
                </a:ext>
              </a:extLst>
            </p:cNvPr>
            <p:cNvSpPr/>
            <p:nvPr/>
          </p:nvSpPr>
          <p:spPr>
            <a:xfrm>
              <a:off x="5413058" y="3771200"/>
              <a:ext cx="257940" cy="148237"/>
            </a:xfrm>
            <a:custGeom>
              <a:avLst/>
              <a:gdLst>
                <a:gd name="connsiteX0" fmla="*/ 257324 w 257940"/>
                <a:gd name="connsiteY0" fmla="*/ 117574 h 148237"/>
                <a:gd name="connsiteX1" fmla="*/ 248239 w 257940"/>
                <a:gd name="connsiteY1" fmla="*/ 148238 h 148237"/>
                <a:gd name="connsiteX2" fmla="*/ 1614 w 257940"/>
                <a:gd name="connsiteY2" fmla="*/ 71190 h 148237"/>
                <a:gd name="connsiteX3" fmla="*/ 0 w 257940"/>
                <a:gd name="connsiteY3" fmla="*/ 70353 h 148237"/>
                <a:gd name="connsiteX4" fmla="*/ 538 w 257940"/>
                <a:gd name="connsiteY4" fmla="*/ 60730 h 148237"/>
                <a:gd name="connsiteX5" fmla="*/ 837 w 257940"/>
                <a:gd name="connsiteY5" fmla="*/ 55709 h 148237"/>
                <a:gd name="connsiteX6" fmla="*/ 30723 w 257940"/>
                <a:gd name="connsiteY6" fmla="*/ 0 h 148237"/>
                <a:gd name="connsiteX7" fmla="*/ 257324 w 257940"/>
                <a:gd name="connsiteY7" fmla="*/ 117574 h 14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0" h="148237">
                  <a:moveTo>
                    <a:pt x="257324" y="117574"/>
                  </a:moveTo>
                  <a:cubicBezTo>
                    <a:pt x="253319" y="127497"/>
                    <a:pt x="250271" y="137778"/>
                    <a:pt x="248239" y="148238"/>
                  </a:cubicBezTo>
                  <a:cubicBezTo>
                    <a:pt x="162643" y="135028"/>
                    <a:pt x="79499" y="109027"/>
                    <a:pt x="1614" y="71190"/>
                  </a:cubicBezTo>
                  <a:lnTo>
                    <a:pt x="0" y="70353"/>
                  </a:lnTo>
                  <a:lnTo>
                    <a:pt x="538" y="60730"/>
                  </a:lnTo>
                  <a:lnTo>
                    <a:pt x="837" y="55709"/>
                  </a:lnTo>
                  <a:lnTo>
                    <a:pt x="30723" y="0"/>
                  </a:lnTo>
                  <a:cubicBezTo>
                    <a:pt x="30723" y="0"/>
                    <a:pt x="271670" y="82487"/>
                    <a:pt x="257324" y="1175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10582D-5086-4C8A-B86D-352FE0FC0922}"/>
                </a:ext>
              </a:extLst>
            </p:cNvPr>
            <p:cNvSpPr/>
            <p:nvPr/>
          </p:nvSpPr>
          <p:spPr>
            <a:xfrm>
              <a:off x="5814435" y="3863370"/>
              <a:ext cx="68201" cy="63837"/>
            </a:xfrm>
            <a:custGeom>
              <a:avLst/>
              <a:gdLst>
                <a:gd name="connsiteX0" fmla="*/ 68201 w 68201"/>
                <a:gd name="connsiteY0" fmla="*/ 56307 h 63837"/>
                <a:gd name="connsiteX1" fmla="*/ 2092 w 68201"/>
                <a:gd name="connsiteY1" fmla="*/ 63838 h 63837"/>
                <a:gd name="connsiteX2" fmla="*/ 0 w 68201"/>
                <a:gd name="connsiteY2" fmla="*/ 13389 h 63837"/>
                <a:gd name="connsiteX3" fmla="*/ 66468 w 68201"/>
                <a:gd name="connsiteY3" fmla="*/ 0 h 63837"/>
                <a:gd name="connsiteX4" fmla="*/ 68201 w 68201"/>
                <a:gd name="connsiteY4" fmla="*/ 56307 h 6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01" h="63837">
                  <a:moveTo>
                    <a:pt x="68201" y="56307"/>
                  </a:moveTo>
                  <a:cubicBezTo>
                    <a:pt x="46324" y="60012"/>
                    <a:pt x="24268" y="62523"/>
                    <a:pt x="2092" y="63838"/>
                  </a:cubicBezTo>
                  <a:cubicBezTo>
                    <a:pt x="777" y="33951"/>
                    <a:pt x="0" y="13389"/>
                    <a:pt x="0" y="13389"/>
                  </a:cubicBezTo>
                  <a:lnTo>
                    <a:pt x="66468" y="0"/>
                  </a:lnTo>
                  <a:lnTo>
                    <a:pt x="68201" y="563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B56F6C-BAA2-4D83-844D-18206FE1A10F}"/>
                </a:ext>
              </a:extLst>
            </p:cNvPr>
            <p:cNvSpPr/>
            <p:nvPr/>
          </p:nvSpPr>
          <p:spPr>
            <a:xfrm>
              <a:off x="5889451" y="3829479"/>
              <a:ext cx="167723" cy="72479"/>
            </a:xfrm>
            <a:custGeom>
              <a:avLst/>
              <a:gdLst>
                <a:gd name="connsiteX0" fmla="*/ 167724 w 167723"/>
                <a:gd name="connsiteY0" fmla="*/ 54334 h 72479"/>
                <a:gd name="connsiteX1" fmla="*/ 837 w 167723"/>
                <a:gd name="connsiteY1" fmla="*/ 70054 h 72479"/>
                <a:gd name="connsiteX2" fmla="*/ 0 w 167723"/>
                <a:gd name="connsiteY2" fmla="*/ 32158 h 72479"/>
                <a:gd name="connsiteX3" fmla="*/ 160312 w 167723"/>
                <a:gd name="connsiteY3" fmla="*/ 0 h 72479"/>
                <a:gd name="connsiteX4" fmla="*/ 167724 w 167723"/>
                <a:gd name="connsiteY4" fmla="*/ 54334 h 7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23" h="72479">
                  <a:moveTo>
                    <a:pt x="167724" y="54334"/>
                  </a:moveTo>
                  <a:cubicBezTo>
                    <a:pt x="125225" y="65392"/>
                    <a:pt x="59594" y="77825"/>
                    <a:pt x="837" y="70054"/>
                  </a:cubicBezTo>
                  <a:lnTo>
                    <a:pt x="0" y="32158"/>
                  </a:lnTo>
                  <a:lnTo>
                    <a:pt x="160312" y="0"/>
                  </a:lnTo>
                  <a:cubicBezTo>
                    <a:pt x="160312" y="0"/>
                    <a:pt x="164735" y="29588"/>
                    <a:pt x="167724" y="54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A24D57F-94F9-496C-B19C-583355BF65F3}"/>
                </a:ext>
              </a:extLst>
            </p:cNvPr>
            <p:cNvSpPr/>
            <p:nvPr/>
          </p:nvSpPr>
          <p:spPr>
            <a:xfrm>
              <a:off x="5114191" y="1746461"/>
              <a:ext cx="775020" cy="2168864"/>
            </a:xfrm>
            <a:custGeom>
              <a:avLst/>
              <a:gdLst>
                <a:gd name="connsiteX0" fmla="*/ 775021 w 775020"/>
                <a:gd name="connsiteY0" fmla="*/ 2160006 h 2168864"/>
                <a:gd name="connsiteX1" fmla="*/ 305502 w 775020"/>
                <a:gd name="connsiteY1" fmla="*/ 2081883 h 2168864"/>
                <a:gd name="connsiteX2" fmla="*/ 307653 w 775020"/>
                <a:gd name="connsiteY2" fmla="*/ 2041237 h 2168864"/>
                <a:gd name="connsiteX3" fmla="*/ 297791 w 775020"/>
                <a:gd name="connsiteY3" fmla="*/ 1545118 h 2168864"/>
                <a:gd name="connsiteX4" fmla="*/ 279082 w 775020"/>
                <a:gd name="connsiteY4" fmla="*/ 1303156 h 2168864"/>
                <a:gd name="connsiteX5" fmla="*/ 247223 w 775020"/>
                <a:gd name="connsiteY5" fmla="*/ 863343 h 2168864"/>
                <a:gd name="connsiteX6" fmla="*/ 240647 w 775020"/>
                <a:gd name="connsiteY6" fmla="*/ 695978 h 2168864"/>
                <a:gd name="connsiteX7" fmla="*/ 0 w 775020"/>
                <a:gd name="connsiteY7" fmla="*/ 598488 h 2168864"/>
                <a:gd name="connsiteX8" fmla="*/ 107592 w 775020"/>
                <a:gd name="connsiteY8" fmla="*/ 374218 h 2168864"/>
                <a:gd name="connsiteX9" fmla="*/ 145010 w 775020"/>
                <a:gd name="connsiteY9" fmla="*/ 277386 h 2168864"/>
                <a:gd name="connsiteX10" fmla="*/ 250570 w 775020"/>
                <a:gd name="connsiteY10" fmla="*/ 161963 h 2168864"/>
                <a:gd name="connsiteX11" fmla="*/ 374839 w 775020"/>
                <a:gd name="connsiteY11" fmla="*/ 106972 h 2168864"/>
                <a:gd name="connsiteX12" fmla="*/ 456190 w 775020"/>
                <a:gd name="connsiteY12" fmla="*/ 56404 h 2168864"/>
                <a:gd name="connsiteX13" fmla="*/ 521104 w 775020"/>
                <a:gd name="connsiteY13" fmla="*/ 8884 h 2168864"/>
                <a:gd name="connsiteX14" fmla="*/ 519430 w 775020"/>
                <a:gd name="connsiteY14" fmla="*/ 21735 h 2168864"/>
                <a:gd name="connsiteX15" fmla="*/ 715666 w 775020"/>
                <a:gd name="connsiteY15" fmla="*/ 423651 h 2168864"/>
                <a:gd name="connsiteX16" fmla="*/ 715666 w 775020"/>
                <a:gd name="connsiteY16" fmla="*/ 423651 h 2168864"/>
                <a:gd name="connsiteX17" fmla="*/ 735212 w 775020"/>
                <a:gd name="connsiteY17" fmla="*/ 899805 h 2168864"/>
                <a:gd name="connsiteX18" fmla="*/ 754997 w 775020"/>
                <a:gd name="connsiteY18" fmla="*/ 1502380 h 2168864"/>
                <a:gd name="connsiteX19" fmla="*/ 775021 w 775020"/>
                <a:gd name="connsiteY19" fmla="*/ 2160006 h 216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020" h="2168864">
                  <a:moveTo>
                    <a:pt x="775021" y="2160006"/>
                  </a:moveTo>
                  <a:cubicBezTo>
                    <a:pt x="529950" y="2201848"/>
                    <a:pt x="305502" y="2081883"/>
                    <a:pt x="305502" y="2081883"/>
                  </a:cubicBezTo>
                  <a:lnTo>
                    <a:pt x="307653" y="2041237"/>
                  </a:lnTo>
                  <a:cubicBezTo>
                    <a:pt x="307653" y="2041237"/>
                    <a:pt x="313212" y="1580444"/>
                    <a:pt x="297791" y="1545118"/>
                  </a:cubicBezTo>
                  <a:cubicBezTo>
                    <a:pt x="282369" y="1509792"/>
                    <a:pt x="270355" y="1330651"/>
                    <a:pt x="279082" y="1303156"/>
                  </a:cubicBezTo>
                  <a:cubicBezTo>
                    <a:pt x="287809" y="1275660"/>
                    <a:pt x="247223" y="863343"/>
                    <a:pt x="247223" y="863343"/>
                  </a:cubicBezTo>
                  <a:lnTo>
                    <a:pt x="240647" y="695978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71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839" y="106972"/>
                  </a:cubicBezTo>
                  <a:cubicBezTo>
                    <a:pt x="410045" y="109124"/>
                    <a:pt x="456190" y="56404"/>
                    <a:pt x="456190" y="56404"/>
                  </a:cubicBezTo>
                  <a:cubicBezTo>
                    <a:pt x="490261" y="-30447"/>
                    <a:pt x="521104" y="8884"/>
                    <a:pt x="521104" y="8884"/>
                  </a:cubicBezTo>
                  <a:cubicBezTo>
                    <a:pt x="521104" y="13008"/>
                    <a:pt x="521104" y="8884"/>
                    <a:pt x="519430" y="21735"/>
                  </a:cubicBezTo>
                  <a:cubicBezTo>
                    <a:pt x="507476" y="117074"/>
                    <a:pt x="712737" y="418331"/>
                    <a:pt x="715666" y="423651"/>
                  </a:cubicBezTo>
                  <a:lnTo>
                    <a:pt x="715666" y="423651"/>
                  </a:lnTo>
                  <a:lnTo>
                    <a:pt x="735212" y="899805"/>
                  </a:lnTo>
                  <a:lnTo>
                    <a:pt x="754997" y="1502380"/>
                  </a:lnTo>
                  <a:lnTo>
                    <a:pt x="775021" y="21600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D3665D8-418E-4EE9-A62E-6702BC3C7333}"/>
                </a:ext>
              </a:extLst>
            </p:cNvPr>
            <p:cNvSpPr/>
            <p:nvPr/>
          </p:nvSpPr>
          <p:spPr>
            <a:xfrm>
              <a:off x="5107437" y="1746102"/>
              <a:ext cx="775200" cy="2169223"/>
            </a:xfrm>
            <a:custGeom>
              <a:avLst/>
              <a:gdLst>
                <a:gd name="connsiteX0" fmla="*/ 775200 w 775200"/>
                <a:gd name="connsiteY0" fmla="*/ 2160365 h 2169223"/>
                <a:gd name="connsiteX1" fmla="*/ 305621 w 775200"/>
                <a:gd name="connsiteY1" fmla="*/ 2082241 h 2169223"/>
                <a:gd name="connsiteX2" fmla="*/ 307833 w 775200"/>
                <a:gd name="connsiteY2" fmla="*/ 2041595 h 2169223"/>
                <a:gd name="connsiteX3" fmla="*/ 297910 w 775200"/>
                <a:gd name="connsiteY3" fmla="*/ 1545477 h 2169223"/>
                <a:gd name="connsiteX4" fmla="*/ 279261 w 775200"/>
                <a:gd name="connsiteY4" fmla="*/ 1303514 h 2169223"/>
                <a:gd name="connsiteX5" fmla="*/ 247402 w 775200"/>
                <a:gd name="connsiteY5" fmla="*/ 863702 h 2169223"/>
                <a:gd name="connsiteX6" fmla="*/ 240767 w 775200"/>
                <a:gd name="connsiteY6" fmla="*/ 696337 h 2169223"/>
                <a:gd name="connsiteX7" fmla="*/ 0 w 775200"/>
                <a:gd name="connsiteY7" fmla="*/ 598488 h 2169223"/>
                <a:gd name="connsiteX8" fmla="*/ 107592 w 775200"/>
                <a:gd name="connsiteY8" fmla="*/ 374218 h 2169223"/>
                <a:gd name="connsiteX9" fmla="*/ 145010 w 775200"/>
                <a:gd name="connsiteY9" fmla="*/ 277386 h 2169223"/>
                <a:gd name="connsiteX10" fmla="*/ 250570 w 775200"/>
                <a:gd name="connsiteY10" fmla="*/ 161963 h 2169223"/>
                <a:gd name="connsiteX11" fmla="*/ 374779 w 775200"/>
                <a:gd name="connsiteY11" fmla="*/ 106972 h 2169223"/>
                <a:gd name="connsiteX12" fmla="*/ 456130 w 775200"/>
                <a:gd name="connsiteY12" fmla="*/ 56404 h 2169223"/>
                <a:gd name="connsiteX13" fmla="*/ 527858 w 775200"/>
                <a:gd name="connsiteY13" fmla="*/ 8884 h 2169223"/>
                <a:gd name="connsiteX14" fmla="*/ 526185 w 775200"/>
                <a:gd name="connsiteY14" fmla="*/ 21735 h 2169223"/>
                <a:gd name="connsiteX15" fmla="*/ 715845 w 775200"/>
                <a:gd name="connsiteY15" fmla="*/ 423651 h 2169223"/>
                <a:gd name="connsiteX16" fmla="*/ 715845 w 775200"/>
                <a:gd name="connsiteY16" fmla="*/ 423651 h 2169223"/>
                <a:gd name="connsiteX17" fmla="*/ 735630 w 775200"/>
                <a:gd name="connsiteY17" fmla="*/ 899805 h 2169223"/>
                <a:gd name="connsiteX18" fmla="*/ 755415 w 775200"/>
                <a:gd name="connsiteY18" fmla="*/ 1502380 h 2169223"/>
                <a:gd name="connsiteX19" fmla="*/ 775200 w 775200"/>
                <a:gd name="connsiteY19" fmla="*/ 2160365 h 216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200" h="2169223">
                  <a:moveTo>
                    <a:pt x="775200" y="2160365"/>
                  </a:moveTo>
                  <a:cubicBezTo>
                    <a:pt x="530130" y="2202206"/>
                    <a:pt x="305621" y="2082241"/>
                    <a:pt x="305621" y="2082241"/>
                  </a:cubicBezTo>
                  <a:lnTo>
                    <a:pt x="307833" y="2041595"/>
                  </a:lnTo>
                  <a:cubicBezTo>
                    <a:pt x="307833" y="2041595"/>
                    <a:pt x="313392" y="1580803"/>
                    <a:pt x="297910" y="1545477"/>
                  </a:cubicBezTo>
                  <a:cubicBezTo>
                    <a:pt x="282429" y="1510151"/>
                    <a:pt x="270474" y="1331010"/>
                    <a:pt x="279261" y="1303514"/>
                  </a:cubicBezTo>
                  <a:cubicBezTo>
                    <a:pt x="288048" y="1276019"/>
                    <a:pt x="247402" y="863702"/>
                    <a:pt x="247402" y="863702"/>
                  </a:cubicBezTo>
                  <a:lnTo>
                    <a:pt x="240767" y="696337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65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779" y="106972"/>
                  </a:cubicBezTo>
                  <a:cubicBezTo>
                    <a:pt x="409926" y="109124"/>
                    <a:pt x="456130" y="56404"/>
                    <a:pt x="456130" y="56404"/>
                  </a:cubicBezTo>
                  <a:cubicBezTo>
                    <a:pt x="490261" y="-30447"/>
                    <a:pt x="527858" y="8884"/>
                    <a:pt x="527858" y="8884"/>
                  </a:cubicBezTo>
                  <a:cubicBezTo>
                    <a:pt x="527858" y="13008"/>
                    <a:pt x="524272" y="14861"/>
                    <a:pt x="526185" y="21735"/>
                  </a:cubicBezTo>
                  <a:cubicBezTo>
                    <a:pt x="552485" y="114204"/>
                    <a:pt x="712917" y="418331"/>
                    <a:pt x="715845" y="423651"/>
                  </a:cubicBezTo>
                  <a:lnTo>
                    <a:pt x="715845" y="423651"/>
                  </a:lnTo>
                  <a:lnTo>
                    <a:pt x="735630" y="899805"/>
                  </a:lnTo>
                  <a:lnTo>
                    <a:pt x="755415" y="1502380"/>
                  </a:lnTo>
                  <a:lnTo>
                    <a:pt x="775200" y="2160365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603F49C-E7FC-4AB4-912D-228DFCB483BA}"/>
                </a:ext>
              </a:extLst>
            </p:cNvPr>
            <p:cNvSpPr/>
            <p:nvPr/>
          </p:nvSpPr>
          <p:spPr>
            <a:xfrm>
              <a:off x="5590823" y="1759947"/>
              <a:ext cx="225763" cy="423374"/>
            </a:xfrm>
            <a:custGeom>
              <a:avLst/>
              <a:gdLst>
                <a:gd name="connsiteX0" fmla="*/ 225764 w 225763"/>
                <a:gd name="connsiteY0" fmla="*/ 423374 h 423374"/>
                <a:gd name="connsiteX1" fmla="*/ 59773 w 225763"/>
                <a:gd name="connsiteY1" fmla="*/ 252961 h 423374"/>
                <a:gd name="connsiteX2" fmla="*/ 59773 w 225763"/>
                <a:gd name="connsiteY2" fmla="*/ 216678 h 423374"/>
                <a:gd name="connsiteX3" fmla="*/ 0 w 225763"/>
                <a:gd name="connsiteY3" fmla="*/ 220384 h 423374"/>
                <a:gd name="connsiteX4" fmla="*/ 10520 w 225763"/>
                <a:gd name="connsiteY4" fmla="*/ 0 h 423374"/>
                <a:gd name="connsiteX5" fmla="*/ 22475 w 225763"/>
                <a:gd name="connsiteY5" fmla="*/ 9922 h 423374"/>
                <a:gd name="connsiteX6" fmla="*/ 225764 w 22576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63" h="423374">
                  <a:moveTo>
                    <a:pt x="22576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20" y="0"/>
                  </a:lnTo>
                  <a:lnTo>
                    <a:pt x="22475" y="9922"/>
                  </a:lnTo>
                  <a:cubicBezTo>
                    <a:pt x="48655" y="102332"/>
                    <a:pt x="222715" y="418055"/>
                    <a:pt x="225764" y="4233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A7AA1CB-A8E4-4286-B1B5-FC39D28C693A}"/>
                </a:ext>
              </a:extLst>
            </p:cNvPr>
            <p:cNvSpPr/>
            <p:nvPr/>
          </p:nvSpPr>
          <p:spPr>
            <a:xfrm>
              <a:off x="5597399" y="1746737"/>
              <a:ext cx="225823" cy="423374"/>
            </a:xfrm>
            <a:custGeom>
              <a:avLst/>
              <a:gdLst>
                <a:gd name="connsiteX0" fmla="*/ 225824 w 225823"/>
                <a:gd name="connsiteY0" fmla="*/ 423374 h 423374"/>
                <a:gd name="connsiteX1" fmla="*/ 59773 w 225823"/>
                <a:gd name="connsiteY1" fmla="*/ 252961 h 423374"/>
                <a:gd name="connsiteX2" fmla="*/ 59773 w 225823"/>
                <a:gd name="connsiteY2" fmla="*/ 216678 h 423374"/>
                <a:gd name="connsiteX3" fmla="*/ 0 w 225823"/>
                <a:gd name="connsiteY3" fmla="*/ 220384 h 423374"/>
                <a:gd name="connsiteX4" fmla="*/ 10580 w 225823"/>
                <a:gd name="connsiteY4" fmla="*/ 0 h 423374"/>
                <a:gd name="connsiteX5" fmla="*/ 22535 w 225823"/>
                <a:gd name="connsiteY5" fmla="*/ 9922 h 423374"/>
                <a:gd name="connsiteX6" fmla="*/ 225824 w 22582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823" h="423374">
                  <a:moveTo>
                    <a:pt x="22582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80" y="0"/>
                  </a:lnTo>
                  <a:lnTo>
                    <a:pt x="22535" y="9922"/>
                  </a:lnTo>
                  <a:cubicBezTo>
                    <a:pt x="48775" y="102332"/>
                    <a:pt x="222895" y="418114"/>
                    <a:pt x="225824" y="42337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A993F4-9A3D-4D31-96B1-D5DC2C4B10ED}"/>
                </a:ext>
              </a:extLst>
            </p:cNvPr>
            <p:cNvSpPr/>
            <p:nvPr/>
          </p:nvSpPr>
          <p:spPr>
            <a:xfrm>
              <a:off x="5406243" y="2947583"/>
              <a:ext cx="278736" cy="337061"/>
            </a:xfrm>
            <a:custGeom>
              <a:avLst/>
              <a:gdLst>
                <a:gd name="connsiteX0" fmla="*/ 13449 w 278736"/>
                <a:gd name="connsiteY0" fmla="*/ 17573 h 337061"/>
                <a:gd name="connsiteX1" fmla="*/ 183863 w 278736"/>
                <a:gd name="connsiteY1" fmla="*/ 0 h 337061"/>
                <a:gd name="connsiteX2" fmla="*/ 278424 w 278736"/>
                <a:gd name="connsiteY2" fmla="*/ 247402 h 337061"/>
                <a:gd name="connsiteX3" fmla="*/ 219069 w 278736"/>
                <a:gd name="connsiteY3" fmla="*/ 331084 h 337061"/>
                <a:gd name="connsiteX4" fmla="*/ 0 w 278736"/>
                <a:gd name="connsiteY4" fmla="*/ 337062 h 337061"/>
                <a:gd name="connsiteX5" fmla="*/ 13449 w 278736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6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5059" y="198985"/>
                    <a:pt x="278424" y="247402"/>
                  </a:cubicBezTo>
                  <a:cubicBezTo>
                    <a:pt x="271789" y="295818"/>
                    <a:pt x="259775" y="338676"/>
                    <a:pt x="219069" y="331084"/>
                  </a:cubicBezTo>
                  <a:cubicBezTo>
                    <a:pt x="178364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8B423F1-FA1B-48A6-814A-DE8926644A1E}"/>
                </a:ext>
              </a:extLst>
            </p:cNvPr>
            <p:cNvSpPr/>
            <p:nvPr/>
          </p:nvSpPr>
          <p:spPr>
            <a:xfrm>
              <a:off x="5399609" y="2934373"/>
              <a:ext cx="278731" cy="337061"/>
            </a:xfrm>
            <a:custGeom>
              <a:avLst/>
              <a:gdLst>
                <a:gd name="connsiteX0" fmla="*/ 13449 w 278731"/>
                <a:gd name="connsiteY0" fmla="*/ 17573 h 337061"/>
                <a:gd name="connsiteX1" fmla="*/ 183863 w 278731"/>
                <a:gd name="connsiteY1" fmla="*/ 0 h 337061"/>
                <a:gd name="connsiteX2" fmla="*/ 278424 w 278731"/>
                <a:gd name="connsiteY2" fmla="*/ 247402 h 337061"/>
                <a:gd name="connsiteX3" fmla="*/ 219069 w 278731"/>
                <a:gd name="connsiteY3" fmla="*/ 331085 h 337061"/>
                <a:gd name="connsiteX4" fmla="*/ 0 w 278731"/>
                <a:gd name="connsiteY4" fmla="*/ 337062 h 337061"/>
                <a:gd name="connsiteX5" fmla="*/ 13449 w 278731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1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4999" y="199045"/>
                    <a:pt x="278424" y="247402"/>
                  </a:cubicBezTo>
                  <a:cubicBezTo>
                    <a:pt x="271849" y="295758"/>
                    <a:pt x="259715" y="338676"/>
                    <a:pt x="219069" y="331085"/>
                  </a:cubicBezTo>
                  <a:cubicBezTo>
                    <a:pt x="178423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B4C34E7-9F2F-4CF6-81A8-60F39F49F955}"/>
                </a:ext>
              </a:extLst>
            </p:cNvPr>
            <p:cNvSpPr/>
            <p:nvPr/>
          </p:nvSpPr>
          <p:spPr>
            <a:xfrm>
              <a:off x="5447607" y="2858521"/>
              <a:ext cx="248156" cy="116423"/>
            </a:xfrm>
            <a:custGeom>
              <a:avLst/>
              <a:gdLst>
                <a:gd name="connsiteX0" fmla="*/ 91393 w 248156"/>
                <a:gd name="connsiteY0" fmla="*/ 0 h 116423"/>
                <a:gd name="connsiteX1" fmla="*/ 248059 w 248156"/>
                <a:gd name="connsiteY1" fmla="*/ 107592 h 116423"/>
                <a:gd name="connsiteX2" fmla="*/ 152422 w 248156"/>
                <a:gd name="connsiteY2" fmla="*/ 92230 h 116423"/>
                <a:gd name="connsiteX3" fmla="*/ 117215 w 248156"/>
                <a:gd name="connsiteY3" fmla="*/ 86731 h 116423"/>
                <a:gd name="connsiteX4" fmla="*/ 0 w 248156"/>
                <a:gd name="connsiteY4" fmla="*/ 89899 h 116423"/>
                <a:gd name="connsiteX5" fmla="*/ 91393 w 248156"/>
                <a:gd name="connsiteY5" fmla="*/ 0 h 11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156" h="116423">
                  <a:moveTo>
                    <a:pt x="91393" y="0"/>
                  </a:moveTo>
                  <a:cubicBezTo>
                    <a:pt x="91393" y="0"/>
                    <a:pt x="244772" y="82427"/>
                    <a:pt x="248059" y="107592"/>
                  </a:cubicBezTo>
                  <a:cubicBezTo>
                    <a:pt x="251347" y="132757"/>
                    <a:pt x="169995" y="96594"/>
                    <a:pt x="152422" y="92230"/>
                  </a:cubicBezTo>
                  <a:cubicBezTo>
                    <a:pt x="140826" y="89421"/>
                    <a:pt x="129110" y="87628"/>
                    <a:pt x="117215" y="86731"/>
                  </a:cubicBezTo>
                  <a:lnTo>
                    <a:pt x="0" y="89899"/>
                  </a:lnTo>
                  <a:lnTo>
                    <a:pt x="91393" y="0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2DDC434-763A-4865-8116-F93CF78447E4}"/>
                </a:ext>
              </a:extLst>
            </p:cNvPr>
            <p:cNvSpPr/>
            <p:nvPr/>
          </p:nvSpPr>
          <p:spPr>
            <a:xfrm>
              <a:off x="5757651" y="216132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59DE8EB-4013-41C0-B0FA-6C9E081D425C}"/>
                </a:ext>
              </a:extLst>
            </p:cNvPr>
            <p:cNvSpPr/>
            <p:nvPr/>
          </p:nvSpPr>
          <p:spPr>
            <a:xfrm>
              <a:off x="5757651" y="215475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F294EA5-0C7F-4293-A7D2-0FB35660082E}"/>
                </a:ext>
              </a:extLst>
            </p:cNvPr>
            <p:cNvSpPr/>
            <p:nvPr/>
          </p:nvSpPr>
          <p:spPr>
            <a:xfrm>
              <a:off x="5787358" y="2859956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5"/>
                    <a:pt x="7226" y="0"/>
                    <a:pt x="16139" y="0"/>
                  </a:cubicBezTo>
                  <a:cubicBezTo>
                    <a:pt x="25052" y="0"/>
                    <a:pt x="32278" y="7225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C69FE23-BCAF-429D-AB6A-9034EA21E2BC}"/>
                </a:ext>
              </a:extLst>
            </p:cNvPr>
            <p:cNvSpPr/>
            <p:nvPr/>
          </p:nvSpPr>
          <p:spPr>
            <a:xfrm>
              <a:off x="5787358" y="2853321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B9606F-692E-4B7E-88E3-6C364D182632}"/>
                </a:ext>
              </a:extLst>
            </p:cNvPr>
            <p:cNvSpPr/>
            <p:nvPr/>
          </p:nvSpPr>
          <p:spPr>
            <a:xfrm>
              <a:off x="5773730" y="251064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04AE20B-47AF-45DE-BF87-3D6D917D7257}"/>
                </a:ext>
              </a:extLst>
            </p:cNvPr>
            <p:cNvSpPr/>
            <p:nvPr/>
          </p:nvSpPr>
          <p:spPr>
            <a:xfrm>
              <a:off x="5773730" y="250406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E48388-3516-4BAB-95C1-7729696C8EEB}"/>
                </a:ext>
              </a:extLst>
            </p:cNvPr>
            <p:cNvSpPr/>
            <p:nvPr/>
          </p:nvSpPr>
          <p:spPr>
            <a:xfrm>
              <a:off x="5860760" y="1769502"/>
              <a:ext cx="430965" cy="2119077"/>
            </a:xfrm>
            <a:custGeom>
              <a:avLst/>
              <a:gdLst>
                <a:gd name="connsiteX0" fmla="*/ 301138 w 430965"/>
                <a:gd name="connsiteY0" fmla="*/ 1172403 h 2119077"/>
                <a:gd name="connsiteX1" fmla="*/ 301138 w 430965"/>
                <a:gd name="connsiteY1" fmla="*/ 1196611 h 2119077"/>
                <a:gd name="connsiteX2" fmla="*/ 302214 w 430965"/>
                <a:gd name="connsiteY2" fmla="*/ 1222971 h 2119077"/>
                <a:gd name="connsiteX3" fmla="*/ 286852 w 430965"/>
                <a:gd name="connsiteY3" fmla="*/ 1253515 h 2119077"/>
                <a:gd name="connsiteX4" fmla="*/ 291275 w 430965"/>
                <a:gd name="connsiteY4" fmla="*/ 1333313 h 2119077"/>
                <a:gd name="connsiteX5" fmla="*/ 258281 w 430965"/>
                <a:gd name="connsiteY5" fmla="*/ 1387945 h 2119077"/>
                <a:gd name="connsiteX6" fmla="*/ 260373 w 430965"/>
                <a:gd name="connsiteY6" fmla="*/ 1470732 h 2119077"/>
                <a:gd name="connsiteX7" fmla="*/ 231861 w 430965"/>
                <a:gd name="connsiteY7" fmla="*/ 1696914 h 2119077"/>
                <a:gd name="connsiteX8" fmla="*/ 235208 w 430965"/>
                <a:gd name="connsiteY8" fmla="*/ 2087293 h 2119077"/>
                <a:gd name="connsiteX9" fmla="*/ 22953 w 430965"/>
                <a:gd name="connsiteY9" fmla="*/ 2116642 h 2119077"/>
                <a:gd name="connsiteX10" fmla="*/ 8607 w 430965"/>
                <a:gd name="connsiteY10" fmla="*/ 1490218 h 2119077"/>
                <a:gd name="connsiteX11" fmla="*/ 37239 w 430965"/>
                <a:gd name="connsiteY11" fmla="*/ 1066843 h 2119077"/>
                <a:gd name="connsiteX12" fmla="*/ 42738 w 430965"/>
                <a:gd name="connsiteY12" fmla="*/ 960148 h 2119077"/>
                <a:gd name="connsiteX13" fmla="*/ 28392 w 430965"/>
                <a:gd name="connsiteY13" fmla="*/ 804020 h 2119077"/>
                <a:gd name="connsiteX14" fmla="*/ 15242 w 430965"/>
                <a:gd name="connsiteY14" fmla="*/ 530258 h 2119077"/>
                <a:gd name="connsiteX15" fmla="*/ 17872 w 430965"/>
                <a:gd name="connsiteY15" fmla="*/ 340239 h 2119077"/>
                <a:gd name="connsiteX16" fmla="*/ 21817 w 430965"/>
                <a:gd name="connsiteY16" fmla="*/ 172873 h 2119077"/>
                <a:gd name="connsiteX17" fmla="*/ 0 w 430965"/>
                <a:gd name="connsiteY17" fmla="*/ 248 h 2119077"/>
                <a:gd name="connsiteX18" fmla="*/ 28392 w 430965"/>
                <a:gd name="connsiteY18" fmla="*/ 6823 h 2119077"/>
                <a:gd name="connsiteX19" fmla="*/ 37956 w 430965"/>
                <a:gd name="connsiteY19" fmla="*/ 14175 h 2119077"/>
                <a:gd name="connsiteX20" fmla="*/ 37956 w 430965"/>
                <a:gd name="connsiteY20" fmla="*/ 14175 h 2119077"/>
                <a:gd name="connsiteX21" fmla="*/ 208669 w 430965"/>
                <a:gd name="connsiteY21" fmla="*/ 117942 h 2119077"/>
                <a:gd name="connsiteX22" fmla="*/ 299943 w 430965"/>
                <a:gd name="connsiteY22" fmla="*/ 189191 h 2119077"/>
                <a:gd name="connsiteX23" fmla="*/ 338377 w 430965"/>
                <a:gd name="connsiteY23" fmla="*/ 272874 h 2119077"/>
                <a:gd name="connsiteX24" fmla="*/ 351587 w 430965"/>
                <a:gd name="connsiteY24" fmla="*/ 341016 h 2119077"/>
                <a:gd name="connsiteX25" fmla="*/ 396716 w 430965"/>
                <a:gd name="connsiteY25" fmla="*/ 461937 h 2119077"/>
                <a:gd name="connsiteX26" fmla="*/ 430966 w 430965"/>
                <a:gd name="connsiteY26" fmla="*/ 590868 h 2119077"/>
                <a:gd name="connsiteX27" fmla="*/ 256129 w 430965"/>
                <a:gd name="connsiteY27" fmla="*/ 728347 h 2119077"/>
                <a:gd name="connsiteX28" fmla="*/ 237479 w 430965"/>
                <a:gd name="connsiteY28" fmla="*/ 965886 h 2119077"/>
                <a:gd name="connsiteX29" fmla="*/ 301138 w 430965"/>
                <a:gd name="connsiteY29" fmla="*/ 1172403 h 211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0965" h="2119077">
                  <a:moveTo>
                    <a:pt x="301138" y="1172403"/>
                  </a:moveTo>
                  <a:cubicBezTo>
                    <a:pt x="301138" y="1172403"/>
                    <a:pt x="312136" y="1188900"/>
                    <a:pt x="301138" y="1196611"/>
                  </a:cubicBezTo>
                  <a:cubicBezTo>
                    <a:pt x="290140" y="1204322"/>
                    <a:pt x="302214" y="1222971"/>
                    <a:pt x="302214" y="1222971"/>
                  </a:cubicBezTo>
                  <a:cubicBezTo>
                    <a:pt x="302214" y="1222971"/>
                    <a:pt x="274778" y="1239050"/>
                    <a:pt x="286852" y="1253515"/>
                  </a:cubicBezTo>
                  <a:cubicBezTo>
                    <a:pt x="298926" y="1267980"/>
                    <a:pt x="291275" y="1333313"/>
                    <a:pt x="291275" y="1333313"/>
                  </a:cubicBezTo>
                  <a:lnTo>
                    <a:pt x="258281" y="1387945"/>
                  </a:lnTo>
                  <a:cubicBezTo>
                    <a:pt x="258281" y="1387945"/>
                    <a:pt x="260253" y="1423152"/>
                    <a:pt x="260373" y="1470732"/>
                  </a:cubicBezTo>
                  <a:cubicBezTo>
                    <a:pt x="260373" y="1544970"/>
                    <a:pt x="256009" y="1649334"/>
                    <a:pt x="231861" y="1696914"/>
                  </a:cubicBezTo>
                  <a:lnTo>
                    <a:pt x="235208" y="2087293"/>
                  </a:lnTo>
                  <a:cubicBezTo>
                    <a:pt x="235208" y="2087293"/>
                    <a:pt x="119666" y="2129493"/>
                    <a:pt x="22953" y="2116642"/>
                  </a:cubicBezTo>
                  <a:lnTo>
                    <a:pt x="8607" y="1490218"/>
                  </a:lnTo>
                  <a:cubicBezTo>
                    <a:pt x="8607" y="1490218"/>
                    <a:pt x="29528" y="1134985"/>
                    <a:pt x="37239" y="1066843"/>
                  </a:cubicBezTo>
                  <a:cubicBezTo>
                    <a:pt x="41722" y="1031457"/>
                    <a:pt x="43575" y="995773"/>
                    <a:pt x="42738" y="960148"/>
                  </a:cubicBezTo>
                  <a:cubicBezTo>
                    <a:pt x="42738" y="960148"/>
                    <a:pt x="39450" y="853512"/>
                    <a:pt x="28392" y="804020"/>
                  </a:cubicBezTo>
                  <a:cubicBezTo>
                    <a:pt x="28392" y="804020"/>
                    <a:pt x="16438" y="589613"/>
                    <a:pt x="15242" y="530258"/>
                  </a:cubicBezTo>
                  <a:cubicBezTo>
                    <a:pt x="14704" y="501866"/>
                    <a:pt x="16199" y="419020"/>
                    <a:pt x="17872" y="340239"/>
                  </a:cubicBezTo>
                  <a:cubicBezTo>
                    <a:pt x="19725" y="254105"/>
                    <a:pt x="21817" y="172873"/>
                    <a:pt x="21817" y="172873"/>
                  </a:cubicBezTo>
                  <a:lnTo>
                    <a:pt x="0" y="248"/>
                  </a:lnTo>
                  <a:cubicBezTo>
                    <a:pt x="0" y="248"/>
                    <a:pt x="21817" y="-1964"/>
                    <a:pt x="28392" y="6823"/>
                  </a:cubicBezTo>
                  <a:cubicBezTo>
                    <a:pt x="31321" y="9573"/>
                    <a:pt x="34549" y="12023"/>
                    <a:pt x="37956" y="14175"/>
                  </a:cubicBezTo>
                  <a:lnTo>
                    <a:pt x="37956" y="14175"/>
                  </a:lnTo>
                  <a:cubicBezTo>
                    <a:pt x="75613" y="39639"/>
                    <a:pt x="208669" y="117942"/>
                    <a:pt x="208669" y="117942"/>
                  </a:cubicBezTo>
                  <a:cubicBezTo>
                    <a:pt x="208669" y="117942"/>
                    <a:pt x="282309" y="147231"/>
                    <a:pt x="299943" y="189191"/>
                  </a:cubicBezTo>
                  <a:cubicBezTo>
                    <a:pt x="317576" y="231152"/>
                    <a:pt x="329829" y="260919"/>
                    <a:pt x="338377" y="272874"/>
                  </a:cubicBezTo>
                  <a:cubicBezTo>
                    <a:pt x="346924" y="284829"/>
                    <a:pt x="351587" y="341016"/>
                    <a:pt x="351587" y="341016"/>
                  </a:cubicBezTo>
                  <a:cubicBezTo>
                    <a:pt x="351587" y="341016"/>
                    <a:pt x="376931" y="444424"/>
                    <a:pt x="396716" y="461937"/>
                  </a:cubicBezTo>
                  <a:cubicBezTo>
                    <a:pt x="416501" y="479451"/>
                    <a:pt x="430966" y="590868"/>
                    <a:pt x="430966" y="590868"/>
                  </a:cubicBezTo>
                  <a:lnTo>
                    <a:pt x="256129" y="728347"/>
                  </a:lnTo>
                  <a:cubicBezTo>
                    <a:pt x="256129" y="728347"/>
                    <a:pt x="240767" y="957040"/>
                    <a:pt x="237479" y="965886"/>
                  </a:cubicBezTo>
                  <a:cubicBezTo>
                    <a:pt x="234192" y="974732"/>
                    <a:pt x="301138" y="1172403"/>
                    <a:pt x="301138" y="117240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CBEEC4-8AC8-4FFB-9201-356553F71135}"/>
                </a:ext>
              </a:extLst>
            </p:cNvPr>
            <p:cNvSpPr/>
            <p:nvPr/>
          </p:nvSpPr>
          <p:spPr>
            <a:xfrm>
              <a:off x="5860341" y="1767598"/>
              <a:ext cx="437839" cy="2121160"/>
            </a:xfrm>
            <a:custGeom>
              <a:avLst/>
              <a:gdLst>
                <a:gd name="connsiteX0" fmla="*/ 308191 w 437839"/>
                <a:gd name="connsiteY0" fmla="*/ 1174307 h 2121160"/>
                <a:gd name="connsiteX1" fmla="*/ 308191 w 437839"/>
                <a:gd name="connsiteY1" fmla="*/ 1198515 h 2121160"/>
                <a:gd name="connsiteX2" fmla="*/ 309207 w 437839"/>
                <a:gd name="connsiteY2" fmla="*/ 1224875 h 2121160"/>
                <a:gd name="connsiteX3" fmla="*/ 293905 w 437839"/>
                <a:gd name="connsiteY3" fmla="*/ 1255599 h 2121160"/>
                <a:gd name="connsiteX4" fmla="*/ 298329 w 437839"/>
                <a:gd name="connsiteY4" fmla="*/ 1335396 h 2121160"/>
                <a:gd name="connsiteX5" fmla="*/ 265334 w 437839"/>
                <a:gd name="connsiteY5" fmla="*/ 1390029 h 2121160"/>
                <a:gd name="connsiteX6" fmla="*/ 267486 w 437839"/>
                <a:gd name="connsiteY6" fmla="*/ 1472815 h 2121160"/>
                <a:gd name="connsiteX7" fmla="*/ 238974 w 437839"/>
                <a:gd name="connsiteY7" fmla="*/ 1698997 h 2121160"/>
                <a:gd name="connsiteX8" fmla="*/ 242261 w 437839"/>
                <a:gd name="connsiteY8" fmla="*/ 2089377 h 2121160"/>
                <a:gd name="connsiteX9" fmla="*/ 29946 w 437839"/>
                <a:gd name="connsiteY9" fmla="*/ 2118725 h 2121160"/>
                <a:gd name="connsiteX10" fmla="*/ 15661 w 437839"/>
                <a:gd name="connsiteY10" fmla="*/ 1492301 h 2121160"/>
                <a:gd name="connsiteX11" fmla="*/ 44292 w 437839"/>
                <a:gd name="connsiteY11" fmla="*/ 1068926 h 2121160"/>
                <a:gd name="connsiteX12" fmla="*/ 49731 w 437839"/>
                <a:gd name="connsiteY12" fmla="*/ 962231 h 2121160"/>
                <a:gd name="connsiteX13" fmla="*/ 35446 w 437839"/>
                <a:gd name="connsiteY13" fmla="*/ 806103 h 2121160"/>
                <a:gd name="connsiteX14" fmla="*/ 22236 w 437839"/>
                <a:gd name="connsiteY14" fmla="*/ 532341 h 2121160"/>
                <a:gd name="connsiteX15" fmla="*/ 24866 w 437839"/>
                <a:gd name="connsiteY15" fmla="*/ 342322 h 2121160"/>
                <a:gd name="connsiteX16" fmla="*/ 28811 w 437839"/>
                <a:gd name="connsiteY16" fmla="*/ 174957 h 2121160"/>
                <a:gd name="connsiteX17" fmla="*/ 0 w 437839"/>
                <a:gd name="connsiteY17" fmla="*/ 0 h 2121160"/>
                <a:gd name="connsiteX18" fmla="*/ 35446 w 437839"/>
                <a:gd name="connsiteY18" fmla="*/ 8906 h 2121160"/>
                <a:gd name="connsiteX19" fmla="*/ 45009 w 437839"/>
                <a:gd name="connsiteY19" fmla="*/ 16258 h 2121160"/>
                <a:gd name="connsiteX20" fmla="*/ 45009 w 437839"/>
                <a:gd name="connsiteY20" fmla="*/ 16258 h 2121160"/>
                <a:gd name="connsiteX21" fmla="*/ 215782 w 437839"/>
                <a:gd name="connsiteY21" fmla="*/ 120025 h 2121160"/>
                <a:gd name="connsiteX22" fmla="*/ 306996 w 437839"/>
                <a:gd name="connsiteY22" fmla="*/ 191275 h 2121160"/>
                <a:gd name="connsiteX23" fmla="*/ 345490 w 437839"/>
                <a:gd name="connsiteY23" fmla="*/ 274957 h 2121160"/>
                <a:gd name="connsiteX24" fmla="*/ 358640 w 437839"/>
                <a:gd name="connsiteY24" fmla="*/ 343099 h 2121160"/>
                <a:gd name="connsiteX25" fmla="*/ 403769 w 437839"/>
                <a:gd name="connsiteY25" fmla="*/ 464020 h 2121160"/>
                <a:gd name="connsiteX26" fmla="*/ 437840 w 437839"/>
                <a:gd name="connsiteY26" fmla="*/ 592712 h 2121160"/>
                <a:gd name="connsiteX27" fmla="*/ 263003 w 437839"/>
                <a:gd name="connsiteY27" fmla="*/ 730191 h 2121160"/>
                <a:gd name="connsiteX28" fmla="*/ 244294 w 437839"/>
                <a:gd name="connsiteY28" fmla="*/ 967730 h 2121160"/>
                <a:gd name="connsiteX29" fmla="*/ 308191 w 437839"/>
                <a:gd name="connsiteY29" fmla="*/ 1174307 h 212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839" h="2121160">
                  <a:moveTo>
                    <a:pt x="308191" y="1174307"/>
                  </a:moveTo>
                  <a:cubicBezTo>
                    <a:pt x="308191" y="1174307"/>
                    <a:pt x="319130" y="1190804"/>
                    <a:pt x="308191" y="1198515"/>
                  </a:cubicBezTo>
                  <a:cubicBezTo>
                    <a:pt x="297253" y="1206226"/>
                    <a:pt x="309207" y="1224875"/>
                    <a:pt x="309207" y="1224875"/>
                  </a:cubicBezTo>
                  <a:cubicBezTo>
                    <a:pt x="309207" y="1224875"/>
                    <a:pt x="281951" y="1241133"/>
                    <a:pt x="293905" y="1255599"/>
                  </a:cubicBezTo>
                  <a:cubicBezTo>
                    <a:pt x="305860" y="1270064"/>
                    <a:pt x="298329" y="1335396"/>
                    <a:pt x="298329" y="1335396"/>
                  </a:cubicBezTo>
                  <a:lnTo>
                    <a:pt x="265334" y="1390029"/>
                  </a:lnTo>
                  <a:cubicBezTo>
                    <a:pt x="265334" y="1390029"/>
                    <a:pt x="267306" y="1425235"/>
                    <a:pt x="267486" y="1472815"/>
                  </a:cubicBezTo>
                  <a:cubicBezTo>
                    <a:pt x="267486" y="1547053"/>
                    <a:pt x="263122" y="1651417"/>
                    <a:pt x="238974" y="1698997"/>
                  </a:cubicBezTo>
                  <a:lnTo>
                    <a:pt x="242261" y="2089377"/>
                  </a:lnTo>
                  <a:cubicBezTo>
                    <a:pt x="242261" y="2089377"/>
                    <a:pt x="126540" y="2131577"/>
                    <a:pt x="29946" y="2118725"/>
                  </a:cubicBezTo>
                  <a:lnTo>
                    <a:pt x="15661" y="1492301"/>
                  </a:lnTo>
                  <a:cubicBezTo>
                    <a:pt x="15661" y="1492301"/>
                    <a:pt x="36581" y="1137068"/>
                    <a:pt x="44292" y="1068926"/>
                  </a:cubicBezTo>
                  <a:cubicBezTo>
                    <a:pt x="48835" y="1033541"/>
                    <a:pt x="50628" y="997856"/>
                    <a:pt x="49731" y="962231"/>
                  </a:cubicBezTo>
                  <a:cubicBezTo>
                    <a:pt x="49731" y="962231"/>
                    <a:pt x="46444" y="855595"/>
                    <a:pt x="35446" y="806103"/>
                  </a:cubicBezTo>
                  <a:cubicBezTo>
                    <a:pt x="35446" y="806103"/>
                    <a:pt x="23491" y="591696"/>
                    <a:pt x="22236" y="532341"/>
                  </a:cubicBezTo>
                  <a:cubicBezTo>
                    <a:pt x="21698" y="503949"/>
                    <a:pt x="23252" y="421103"/>
                    <a:pt x="24866" y="342322"/>
                  </a:cubicBezTo>
                  <a:cubicBezTo>
                    <a:pt x="26719" y="256189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716"/>
                    <a:pt x="41542" y="14166"/>
                    <a:pt x="45009" y="16258"/>
                  </a:cubicBezTo>
                  <a:lnTo>
                    <a:pt x="45009" y="16258"/>
                  </a:lnTo>
                  <a:cubicBezTo>
                    <a:pt x="82666" y="41722"/>
                    <a:pt x="215782" y="120025"/>
                    <a:pt x="215782" y="120025"/>
                  </a:cubicBezTo>
                  <a:cubicBezTo>
                    <a:pt x="215782" y="120025"/>
                    <a:pt x="289363" y="149314"/>
                    <a:pt x="306996" y="191275"/>
                  </a:cubicBezTo>
                  <a:cubicBezTo>
                    <a:pt x="324629" y="233235"/>
                    <a:pt x="336883" y="263003"/>
                    <a:pt x="345490" y="274957"/>
                  </a:cubicBezTo>
                  <a:cubicBezTo>
                    <a:pt x="354097" y="286912"/>
                    <a:pt x="358640" y="343099"/>
                    <a:pt x="358640" y="343099"/>
                  </a:cubicBezTo>
                  <a:cubicBezTo>
                    <a:pt x="358640" y="343099"/>
                    <a:pt x="383984" y="446507"/>
                    <a:pt x="403769" y="464020"/>
                  </a:cubicBezTo>
                  <a:cubicBezTo>
                    <a:pt x="423554" y="481534"/>
                    <a:pt x="437840" y="592712"/>
                    <a:pt x="437840" y="592712"/>
                  </a:cubicBezTo>
                  <a:lnTo>
                    <a:pt x="263003" y="730191"/>
                  </a:lnTo>
                  <a:cubicBezTo>
                    <a:pt x="263003" y="730191"/>
                    <a:pt x="247641" y="958884"/>
                    <a:pt x="244294" y="967730"/>
                  </a:cubicBezTo>
                  <a:cubicBezTo>
                    <a:pt x="240946" y="976577"/>
                    <a:pt x="308191" y="1174307"/>
                    <a:pt x="308191" y="1174307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8472AB-3BA4-452E-A9E9-9974C51C9EE4}"/>
                </a:ext>
              </a:extLst>
            </p:cNvPr>
            <p:cNvSpPr/>
            <p:nvPr/>
          </p:nvSpPr>
          <p:spPr>
            <a:xfrm>
              <a:off x="5866976" y="1780688"/>
              <a:ext cx="115661" cy="342321"/>
            </a:xfrm>
            <a:custGeom>
              <a:avLst/>
              <a:gdLst>
                <a:gd name="connsiteX0" fmla="*/ 92170 w 115661"/>
                <a:gd name="connsiteY0" fmla="*/ 212614 h 342321"/>
                <a:gd name="connsiteX1" fmla="*/ 107951 w 115661"/>
                <a:gd name="connsiteY1" fmla="*/ 258639 h 342321"/>
                <a:gd name="connsiteX2" fmla="*/ 24866 w 115661"/>
                <a:gd name="connsiteY2" fmla="*/ 342322 h 342321"/>
                <a:gd name="connsiteX3" fmla="*/ 28811 w 115661"/>
                <a:gd name="connsiteY3" fmla="*/ 174957 h 342321"/>
                <a:gd name="connsiteX4" fmla="*/ 0 w 115661"/>
                <a:gd name="connsiteY4" fmla="*/ 0 h 342321"/>
                <a:gd name="connsiteX5" fmla="*/ 35446 w 115661"/>
                <a:gd name="connsiteY5" fmla="*/ 8906 h 342321"/>
                <a:gd name="connsiteX6" fmla="*/ 45009 w 115661"/>
                <a:gd name="connsiteY6" fmla="*/ 16199 h 342321"/>
                <a:gd name="connsiteX7" fmla="*/ 45009 w 115661"/>
                <a:gd name="connsiteY7" fmla="*/ 16199 h 342321"/>
                <a:gd name="connsiteX8" fmla="*/ 115661 w 115661"/>
                <a:gd name="connsiteY8" fmla="*/ 220026 h 342321"/>
                <a:gd name="connsiteX9" fmla="*/ 92170 w 11566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61" h="342321">
                  <a:moveTo>
                    <a:pt x="92170" y="212614"/>
                  </a:moveTo>
                  <a:lnTo>
                    <a:pt x="107951" y="258639"/>
                  </a:lnTo>
                  <a:lnTo>
                    <a:pt x="24866" y="342322"/>
                  </a:lnTo>
                  <a:cubicBezTo>
                    <a:pt x="26719" y="256248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656"/>
                    <a:pt x="41542" y="14107"/>
                    <a:pt x="45009" y="16199"/>
                  </a:cubicBezTo>
                  <a:lnTo>
                    <a:pt x="45009" y="16199"/>
                  </a:lnTo>
                  <a:lnTo>
                    <a:pt x="11566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FC59E1C-F7D9-45DC-9D51-A14BD371ABE1}"/>
                </a:ext>
              </a:extLst>
            </p:cNvPr>
            <p:cNvSpPr/>
            <p:nvPr/>
          </p:nvSpPr>
          <p:spPr>
            <a:xfrm>
              <a:off x="5860341" y="1767479"/>
              <a:ext cx="115721" cy="342321"/>
            </a:xfrm>
            <a:custGeom>
              <a:avLst/>
              <a:gdLst>
                <a:gd name="connsiteX0" fmla="*/ 92170 w 115721"/>
                <a:gd name="connsiteY0" fmla="*/ 212614 h 342321"/>
                <a:gd name="connsiteX1" fmla="*/ 108010 w 115721"/>
                <a:gd name="connsiteY1" fmla="*/ 258639 h 342321"/>
                <a:gd name="connsiteX2" fmla="*/ 24925 w 115721"/>
                <a:gd name="connsiteY2" fmla="*/ 342322 h 342321"/>
                <a:gd name="connsiteX3" fmla="*/ 28870 w 115721"/>
                <a:gd name="connsiteY3" fmla="*/ 174957 h 342321"/>
                <a:gd name="connsiteX4" fmla="*/ 0 w 115721"/>
                <a:gd name="connsiteY4" fmla="*/ 0 h 342321"/>
                <a:gd name="connsiteX5" fmla="*/ 35446 w 115721"/>
                <a:gd name="connsiteY5" fmla="*/ 8906 h 342321"/>
                <a:gd name="connsiteX6" fmla="*/ 45009 w 115721"/>
                <a:gd name="connsiteY6" fmla="*/ 16258 h 342321"/>
                <a:gd name="connsiteX7" fmla="*/ 45009 w 115721"/>
                <a:gd name="connsiteY7" fmla="*/ 16258 h 342321"/>
                <a:gd name="connsiteX8" fmla="*/ 115721 w 115721"/>
                <a:gd name="connsiteY8" fmla="*/ 220026 h 342321"/>
                <a:gd name="connsiteX9" fmla="*/ 92170 w 11572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721" h="342321">
                  <a:moveTo>
                    <a:pt x="92170" y="212614"/>
                  </a:moveTo>
                  <a:lnTo>
                    <a:pt x="108010" y="258639"/>
                  </a:lnTo>
                  <a:lnTo>
                    <a:pt x="24925" y="342322"/>
                  </a:lnTo>
                  <a:cubicBezTo>
                    <a:pt x="26778" y="256188"/>
                    <a:pt x="28870" y="174957"/>
                    <a:pt x="28870" y="174957"/>
                  </a:cubicBezTo>
                  <a:lnTo>
                    <a:pt x="0" y="0"/>
                  </a:lnTo>
                  <a:cubicBezTo>
                    <a:pt x="0" y="0"/>
                    <a:pt x="28870" y="0"/>
                    <a:pt x="35446" y="8906"/>
                  </a:cubicBezTo>
                  <a:cubicBezTo>
                    <a:pt x="38374" y="11656"/>
                    <a:pt x="41602" y="14166"/>
                    <a:pt x="45009" y="16258"/>
                  </a:cubicBezTo>
                  <a:lnTo>
                    <a:pt x="45009" y="16258"/>
                  </a:lnTo>
                  <a:lnTo>
                    <a:pt x="11572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AA0C614-124C-4A33-B6F2-B8808338155D}"/>
                </a:ext>
              </a:extLst>
            </p:cNvPr>
            <p:cNvSpPr/>
            <p:nvPr/>
          </p:nvSpPr>
          <p:spPr>
            <a:xfrm>
              <a:off x="5543513" y="1316638"/>
              <a:ext cx="409103" cy="281502"/>
            </a:xfrm>
            <a:custGeom>
              <a:avLst/>
              <a:gdLst>
                <a:gd name="connsiteX0" fmla="*/ 408999 w 409103"/>
                <a:gd name="connsiteY0" fmla="*/ 208041 h 281502"/>
                <a:gd name="connsiteX1" fmla="*/ 398957 w 409103"/>
                <a:gd name="connsiteY1" fmla="*/ 271461 h 281502"/>
                <a:gd name="connsiteX2" fmla="*/ 392502 w 409103"/>
                <a:gd name="connsiteY2" fmla="*/ 269847 h 281502"/>
                <a:gd name="connsiteX3" fmla="*/ 331891 w 409103"/>
                <a:gd name="connsiteY3" fmla="*/ 122565 h 281502"/>
                <a:gd name="connsiteX4" fmla="*/ 299016 w 409103"/>
                <a:gd name="connsiteY4" fmla="*/ 88494 h 281502"/>
                <a:gd name="connsiteX5" fmla="*/ 254425 w 409103"/>
                <a:gd name="connsiteY5" fmla="*/ 75882 h 281502"/>
                <a:gd name="connsiteX6" fmla="*/ 202542 w 409103"/>
                <a:gd name="connsiteY6" fmla="*/ 92081 h 281502"/>
                <a:gd name="connsiteX7" fmla="*/ 133504 w 409103"/>
                <a:gd name="connsiteY7" fmla="*/ 76659 h 281502"/>
                <a:gd name="connsiteX8" fmla="*/ 82756 w 409103"/>
                <a:gd name="connsiteY8" fmla="*/ 100210 h 281502"/>
                <a:gd name="connsiteX9" fmla="*/ 55559 w 409103"/>
                <a:gd name="connsiteY9" fmla="*/ 150659 h 281502"/>
                <a:gd name="connsiteX10" fmla="*/ 40377 w 409103"/>
                <a:gd name="connsiteY10" fmla="*/ 237689 h 281502"/>
                <a:gd name="connsiteX11" fmla="*/ 22923 w 409103"/>
                <a:gd name="connsiteY11" fmla="*/ 281503 h 281502"/>
                <a:gd name="connsiteX12" fmla="*/ 389 w 409103"/>
                <a:gd name="connsiteY12" fmla="*/ 213301 h 281502"/>
                <a:gd name="connsiteX13" fmla="*/ 30 w 409103"/>
                <a:gd name="connsiteY13" fmla="*/ 212943 h 281502"/>
                <a:gd name="connsiteX14" fmla="*/ 30 w 409103"/>
                <a:gd name="connsiteY14" fmla="*/ 208041 h 281502"/>
                <a:gd name="connsiteX15" fmla="*/ 201048 w 409103"/>
                <a:gd name="connsiteY15" fmla="*/ 30 h 281502"/>
                <a:gd name="connsiteX16" fmla="*/ 409059 w 409103"/>
                <a:gd name="connsiteY16" fmla="*/ 201048 h 281502"/>
                <a:gd name="connsiteX17" fmla="*/ 409059 w 409103"/>
                <a:gd name="connsiteY17" fmla="*/ 208041 h 281502"/>
                <a:gd name="connsiteX18" fmla="*/ 408999 w 409103"/>
                <a:gd name="connsiteY18" fmla="*/ 208041 h 2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9103" h="281502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96686" y="271819"/>
                    <a:pt x="394355" y="271222"/>
                    <a:pt x="392502" y="269847"/>
                  </a:cubicBezTo>
                  <a:cubicBezTo>
                    <a:pt x="390948" y="216051"/>
                    <a:pt x="364468" y="165542"/>
                    <a:pt x="331891" y="122565"/>
                  </a:cubicBezTo>
                  <a:cubicBezTo>
                    <a:pt x="322746" y="109594"/>
                    <a:pt x="311628" y="98118"/>
                    <a:pt x="299016" y="88494"/>
                  </a:cubicBezTo>
                  <a:cubicBezTo>
                    <a:pt x="286225" y="78871"/>
                    <a:pt x="270325" y="74388"/>
                    <a:pt x="254425" y="75882"/>
                  </a:cubicBezTo>
                  <a:cubicBezTo>
                    <a:pt x="236493" y="78333"/>
                    <a:pt x="220653" y="90527"/>
                    <a:pt x="202542" y="92081"/>
                  </a:cubicBezTo>
                  <a:cubicBezTo>
                    <a:pt x="178633" y="94053"/>
                    <a:pt x="157234" y="77496"/>
                    <a:pt x="133504" y="76659"/>
                  </a:cubicBezTo>
                  <a:cubicBezTo>
                    <a:pt x="114018" y="76839"/>
                    <a:pt x="95488" y="85446"/>
                    <a:pt x="82756" y="100210"/>
                  </a:cubicBezTo>
                  <a:cubicBezTo>
                    <a:pt x="70264" y="114974"/>
                    <a:pt x="60999" y="132129"/>
                    <a:pt x="55559" y="150659"/>
                  </a:cubicBezTo>
                  <a:cubicBezTo>
                    <a:pt x="46175" y="178752"/>
                    <a:pt x="41034" y="208101"/>
                    <a:pt x="40377" y="237689"/>
                  </a:cubicBezTo>
                  <a:cubicBezTo>
                    <a:pt x="40078" y="254425"/>
                    <a:pt x="38464" y="275406"/>
                    <a:pt x="22923" y="281503"/>
                  </a:cubicBezTo>
                  <a:cubicBezTo>
                    <a:pt x="25314" y="256637"/>
                    <a:pt x="17125" y="231891"/>
                    <a:pt x="389" y="213301"/>
                  </a:cubicBezTo>
                  <a:lnTo>
                    <a:pt x="30" y="212943"/>
                  </a:ln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511461F-FD04-444D-A4DE-29FBE54CA4E3}"/>
                </a:ext>
              </a:extLst>
            </p:cNvPr>
            <p:cNvSpPr/>
            <p:nvPr/>
          </p:nvSpPr>
          <p:spPr>
            <a:xfrm>
              <a:off x="5481071" y="1186535"/>
              <a:ext cx="540731" cy="404851"/>
            </a:xfrm>
            <a:custGeom>
              <a:avLst/>
              <a:gdLst>
                <a:gd name="connsiteX0" fmla="*/ 351655 w 540731"/>
                <a:gd name="connsiteY0" fmla="*/ 13396 h 404851"/>
                <a:gd name="connsiteX1" fmla="*/ 252312 w 540731"/>
                <a:gd name="connsiteY1" fmla="*/ 5625 h 404851"/>
                <a:gd name="connsiteX2" fmla="*/ 203358 w 540731"/>
                <a:gd name="connsiteY2" fmla="*/ 22482 h 404851"/>
                <a:gd name="connsiteX3" fmla="*/ 94869 w 540731"/>
                <a:gd name="connsiteY3" fmla="*/ 42745 h 404851"/>
                <a:gd name="connsiteX4" fmla="*/ 57929 w 540731"/>
                <a:gd name="connsiteY4" fmla="*/ 91938 h 404851"/>
                <a:gd name="connsiteX5" fmla="*/ 34020 w 540731"/>
                <a:gd name="connsiteY5" fmla="*/ 137485 h 404851"/>
                <a:gd name="connsiteX6" fmla="*/ 2400 w 540731"/>
                <a:gd name="connsiteY6" fmla="*/ 215191 h 404851"/>
                <a:gd name="connsiteX7" fmla="*/ 17642 w 540731"/>
                <a:gd name="connsiteY7" fmla="*/ 295407 h 404851"/>
                <a:gd name="connsiteX8" fmla="*/ 62771 w 540731"/>
                <a:gd name="connsiteY8" fmla="*/ 336710 h 404851"/>
                <a:gd name="connsiteX9" fmla="*/ 85245 w 540731"/>
                <a:gd name="connsiteY9" fmla="*/ 404851 h 404851"/>
                <a:gd name="connsiteX10" fmla="*/ 102699 w 540731"/>
                <a:gd name="connsiteY10" fmla="*/ 361097 h 404851"/>
                <a:gd name="connsiteX11" fmla="*/ 117882 w 540731"/>
                <a:gd name="connsiteY11" fmla="*/ 274067 h 404851"/>
                <a:gd name="connsiteX12" fmla="*/ 145079 w 540731"/>
                <a:gd name="connsiteY12" fmla="*/ 223619 h 404851"/>
                <a:gd name="connsiteX13" fmla="*/ 195826 w 540731"/>
                <a:gd name="connsiteY13" fmla="*/ 200068 h 404851"/>
                <a:gd name="connsiteX14" fmla="*/ 264864 w 540731"/>
                <a:gd name="connsiteY14" fmla="*/ 215430 h 404851"/>
                <a:gd name="connsiteX15" fmla="*/ 316748 w 540731"/>
                <a:gd name="connsiteY15" fmla="*/ 199291 h 404851"/>
                <a:gd name="connsiteX16" fmla="*/ 361339 w 540731"/>
                <a:gd name="connsiteY16" fmla="*/ 211903 h 404851"/>
                <a:gd name="connsiteX17" fmla="*/ 394154 w 540731"/>
                <a:gd name="connsiteY17" fmla="*/ 245974 h 404851"/>
                <a:gd name="connsiteX18" fmla="*/ 454824 w 540731"/>
                <a:gd name="connsiteY18" fmla="*/ 393255 h 404851"/>
                <a:gd name="connsiteX19" fmla="*/ 474669 w 540731"/>
                <a:gd name="connsiteY19" fmla="*/ 384110 h 404851"/>
                <a:gd name="connsiteX20" fmla="*/ 482380 w 540731"/>
                <a:gd name="connsiteY20" fmla="*/ 360201 h 404851"/>
                <a:gd name="connsiteX21" fmla="*/ 504017 w 540731"/>
                <a:gd name="connsiteY21" fmla="*/ 340954 h 404851"/>
                <a:gd name="connsiteX22" fmla="*/ 526612 w 540731"/>
                <a:gd name="connsiteY22" fmla="*/ 273231 h 404851"/>
                <a:gd name="connsiteX23" fmla="*/ 525775 w 540731"/>
                <a:gd name="connsiteY23" fmla="*/ 199590 h 404851"/>
                <a:gd name="connsiteX24" fmla="*/ 538387 w 540731"/>
                <a:gd name="connsiteY24" fmla="*/ 156254 h 404851"/>
                <a:gd name="connsiteX25" fmla="*/ 534083 w 540731"/>
                <a:gd name="connsiteY25" fmla="*/ 112560 h 404851"/>
                <a:gd name="connsiteX26" fmla="*/ 475027 w 540731"/>
                <a:gd name="connsiteY26" fmla="*/ 88651 h 404851"/>
                <a:gd name="connsiteX27" fmla="*/ 411907 w 540731"/>
                <a:gd name="connsiteY27" fmla="*/ 68268 h 404851"/>
                <a:gd name="connsiteX28" fmla="*/ 386802 w 540731"/>
                <a:gd name="connsiteY28" fmla="*/ 37544 h 404851"/>
                <a:gd name="connsiteX29" fmla="*/ 351655 w 540731"/>
                <a:gd name="connsiteY29" fmla="*/ 13396 h 40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0731" h="404851">
                  <a:moveTo>
                    <a:pt x="351655" y="13396"/>
                  </a:moveTo>
                  <a:cubicBezTo>
                    <a:pt x="320573" y="-1189"/>
                    <a:pt x="285247" y="-3998"/>
                    <a:pt x="252312" y="5625"/>
                  </a:cubicBezTo>
                  <a:cubicBezTo>
                    <a:pt x="235755" y="10527"/>
                    <a:pt x="220154" y="18477"/>
                    <a:pt x="203358" y="22482"/>
                  </a:cubicBezTo>
                  <a:cubicBezTo>
                    <a:pt x="167494" y="31149"/>
                    <a:pt x="125652" y="21764"/>
                    <a:pt x="94869" y="42745"/>
                  </a:cubicBezTo>
                  <a:cubicBezTo>
                    <a:pt x="77774" y="54699"/>
                    <a:pt x="67493" y="73588"/>
                    <a:pt x="57929" y="91938"/>
                  </a:cubicBezTo>
                  <a:lnTo>
                    <a:pt x="34020" y="137485"/>
                  </a:lnTo>
                  <a:cubicBezTo>
                    <a:pt x="20989" y="162411"/>
                    <a:pt x="7839" y="187755"/>
                    <a:pt x="2400" y="215191"/>
                  </a:cubicBezTo>
                  <a:cubicBezTo>
                    <a:pt x="-3040" y="242627"/>
                    <a:pt x="248" y="273350"/>
                    <a:pt x="17642" y="295407"/>
                  </a:cubicBezTo>
                  <a:cubicBezTo>
                    <a:pt x="30314" y="311486"/>
                    <a:pt x="49023" y="321587"/>
                    <a:pt x="62771" y="336710"/>
                  </a:cubicBezTo>
                  <a:cubicBezTo>
                    <a:pt x="79447" y="355299"/>
                    <a:pt x="87577" y="379986"/>
                    <a:pt x="85245" y="404851"/>
                  </a:cubicBezTo>
                  <a:cubicBezTo>
                    <a:pt x="100846" y="398874"/>
                    <a:pt x="102341" y="377834"/>
                    <a:pt x="102699" y="361097"/>
                  </a:cubicBezTo>
                  <a:cubicBezTo>
                    <a:pt x="103357" y="331510"/>
                    <a:pt x="108497" y="302161"/>
                    <a:pt x="117882" y="274067"/>
                  </a:cubicBezTo>
                  <a:cubicBezTo>
                    <a:pt x="123321" y="255538"/>
                    <a:pt x="132586" y="238383"/>
                    <a:pt x="145079" y="223619"/>
                  </a:cubicBezTo>
                  <a:cubicBezTo>
                    <a:pt x="157810" y="208855"/>
                    <a:pt x="176340" y="200247"/>
                    <a:pt x="195826" y="200068"/>
                  </a:cubicBezTo>
                  <a:cubicBezTo>
                    <a:pt x="219735" y="200905"/>
                    <a:pt x="241194" y="217402"/>
                    <a:pt x="264864" y="215430"/>
                  </a:cubicBezTo>
                  <a:cubicBezTo>
                    <a:pt x="282796" y="213935"/>
                    <a:pt x="298696" y="201682"/>
                    <a:pt x="316748" y="199291"/>
                  </a:cubicBezTo>
                  <a:cubicBezTo>
                    <a:pt x="332647" y="197797"/>
                    <a:pt x="348547" y="202280"/>
                    <a:pt x="361339" y="211903"/>
                  </a:cubicBezTo>
                  <a:cubicBezTo>
                    <a:pt x="373951" y="221467"/>
                    <a:pt x="385069" y="233003"/>
                    <a:pt x="394154" y="245974"/>
                  </a:cubicBezTo>
                  <a:cubicBezTo>
                    <a:pt x="426790" y="288951"/>
                    <a:pt x="453270" y="339340"/>
                    <a:pt x="454824" y="393255"/>
                  </a:cubicBezTo>
                  <a:cubicBezTo>
                    <a:pt x="461578" y="398217"/>
                    <a:pt x="471321" y="391761"/>
                    <a:pt x="474669" y="384110"/>
                  </a:cubicBezTo>
                  <a:cubicBezTo>
                    <a:pt x="478016" y="376459"/>
                    <a:pt x="478136" y="367493"/>
                    <a:pt x="482380" y="360201"/>
                  </a:cubicBezTo>
                  <a:cubicBezTo>
                    <a:pt x="487281" y="351773"/>
                    <a:pt x="496665" y="347290"/>
                    <a:pt x="504017" y="340954"/>
                  </a:cubicBezTo>
                  <a:cubicBezTo>
                    <a:pt x="522667" y="324875"/>
                    <a:pt x="527329" y="297797"/>
                    <a:pt x="526612" y="273231"/>
                  </a:cubicBezTo>
                  <a:cubicBezTo>
                    <a:pt x="525895" y="248664"/>
                    <a:pt x="521113" y="223738"/>
                    <a:pt x="525775" y="199590"/>
                  </a:cubicBezTo>
                  <a:cubicBezTo>
                    <a:pt x="528584" y="184766"/>
                    <a:pt x="534920" y="170899"/>
                    <a:pt x="538387" y="156254"/>
                  </a:cubicBezTo>
                  <a:cubicBezTo>
                    <a:pt x="541854" y="141610"/>
                    <a:pt x="542272" y="125172"/>
                    <a:pt x="534083" y="112560"/>
                  </a:cubicBezTo>
                  <a:cubicBezTo>
                    <a:pt x="522129" y="94030"/>
                    <a:pt x="496964" y="90384"/>
                    <a:pt x="475027" y="88651"/>
                  </a:cubicBezTo>
                  <a:cubicBezTo>
                    <a:pt x="450102" y="86499"/>
                    <a:pt x="427806" y="89248"/>
                    <a:pt x="411907" y="68268"/>
                  </a:cubicBezTo>
                  <a:cubicBezTo>
                    <a:pt x="404435" y="57329"/>
                    <a:pt x="396067" y="47048"/>
                    <a:pt x="386802" y="37544"/>
                  </a:cubicBezTo>
                  <a:cubicBezTo>
                    <a:pt x="383634" y="34436"/>
                    <a:pt x="351655" y="14711"/>
                    <a:pt x="351655" y="13396"/>
                  </a:cubicBezTo>
                  <a:close/>
                </a:path>
              </a:pathLst>
            </a:custGeom>
            <a:solidFill>
              <a:srgbClr val="512E4E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3CC5476-7757-4F92-A29B-57E6F45C0626}"/>
                </a:ext>
              </a:extLst>
            </p:cNvPr>
            <p:cNvSpPr/>
            <p:nvPr/>
          </p:nvSpPr>
          <p:spPr>
            <a:xfrm>
              <a:off x="5100802" y="2344949"/>
              <a:ext cx="489304" cy="682910"/>
            </a:xfrm>
            <a:custGeom>
              <a:avLst/>
              <a:gdLst>
                <a:gd name="connsiteX0" fmla="*/ 82248 w 489304"/>
                <a:gd name="connsiteY0" fmla="*/ 115482 h 682910"/>
                <a:gd name="connsiteX1" fmla="*/ 19785 w 489304"/>
                <a:gd name="connsiteY1" fmla="*/ 0 h 682910"/>
                <a:gd name="connsiteX2" fmla="*/ 0 w 489304"/>
                <a:gd name="connsiteY2" fmla="*/ 178184 h 682910"/>
                <a:gd name="connsiteX3" fmla="*/ 8787 w 489304"/>
                <a:gd name="connsiteY3" fmla="*/ 269458 h 682910"/>
                <a:gd name="connsiteX4" fmla="*/ 53856 w 489304"/>
                <a:gd name="connsiteY4" fmla="*/ 390380 h 682910"/>
                <a:gd name="connsiteX5" fmla="*/ 273822 w 489304"/>
                <a:gd name="connsiteY5" fmla="*/ 682910 h 682910"/>
                <a:gd name="connsiteX6" fmla="*/ 489305 w 489304"/>
                <a:gd name="connsiteY6" fmla="*/ 528934 h 682910"/>
                <a:gd name="connsiteX7" fmla="*/ 432161 w 489304"/>
                <a:gd name="connsiteY7" fmla="*/ 456369 h 682910"/>
                <a:gd name="connsiteX8" fmla="*/ 407415 w 489304"/>
                <a:gd name="connsiteY8" fmla="*/ 456369 h 682910"/>
                <a:gd name="connsiteX9" fmla="*/ 290319 w 489304"/>
                <a:gd name="connsiteY9" fmla="*/ 260612 h 682910"/>
                <a:gd name="connsiteX10" fmla="*/ 281473 w 489304"/>
                <a:gd name="connsiteY10" fmla="*/ 221042 h 682910"/>
                <a:gd name="connsiteX11" fmla="*/ 270474 w 489304"/>
                <a:gd name="connsiteY11" fmla="*/ 186971 h 682910"/>
                <a:gd name="connsiteX12" fmla="*/ 238615 w 489304"/>
                <a:gd name="connsiteY12" fmla="*/ 113270 h 682910"/>
                <a:gd name="connsiteX13" fmla="*/ 272686 w 489304"/>
                <a:gd name="connsiteY13" fmla="*/ 81411 h 682910"/>
                <a:gd name="connsiteX14" fmla="*/ 82248 w 489304"/>
                <a:gd name="connsiteY14" fmla="*/ 115482 h 68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04" h="682910">
                  <a:moveTo>
                    <a:pt x="82248" y="115482"/>
                  </a:moveTo>
                  <a:lnTo>
                    <a:pt x="19785" y="0"/>
                  </a:lnTo>
                  <a:lnTo>
                    <a:pt x="0" y="178184"/>
                  </a:lnTo>
                  <a:cubicBezTo>
                    <a:pt x="0" y="178184"/>
                    <a:pt x="10998" y="257324"/>
                    <a:pt x="8787" y="269458"/>
                  </a:cubicBezTo>
                  <a:cubicBezTo>
                    <a:pt x="6575" y="281592"/>
                    <a:pt x="53856" y="390380"/>
                    <a:pt x="53856" y="390380"/>
                  </a:cubicBezTo>
                  <a:cubicBezTo>
                    <a:pt x="53856" y="390380"/>
                    <a:pt x="210043" y="668565"/>
                    <a:pt x="273822" y="682910"/>
                  </a:cubicBezTo>
                  <a:lnTo>
                    <a:pt x="489305" y="528934"/>
                  </a:lnTo>
                  <a:lnTo>
                    <a:pt x="432161" y="456369"/>
                  </a:lnTo>
                  <a:cubicBezTo>
                    <a:pt x="432161" y="456369"/>
                    <a:pt x="412376" y="448659"/>
                    <a:pt x="407415" y="456369"/>
                  </a:cubicBezTo>
                  <a:cubicBezTo>
                    <a:pt x="407415" y="456369"/>
                    <a:pt x="301317" y="273822"/>
                    <a:pt x="290319" y="260612"/>
                  </a:cubicBezTo>
                  <a:cubicBezTo>
                    <a:pt x="279321" y="247402"/>
                    <a:pt x="281473" y="221042"/>
                    <a:pt x="281473" y="221042"/>
                  </a:cubicBezTo>
                  <a:cubicBezTo>
                    <a:pt x="281473" y="221042"/>
                    <a:pt x="264975" y="203468"/>
                    <a:pt x="270474" y="186971"/>
                  </a:cubicBezTo>
                  <a:cubicBezTo>
                    <a:pt x="275974" y="170474"/>
                    <a:pt x="238615" y="113270"/>
                    <a:pt x="238615" y="113270"/>
                  </a:cubicBezTo>
                  <a:lnTo>
                    <a:pt x="272686" y="81411"/>
                  </a:lnTo>
                  <a:lnTo>
                    <a:pt x="82248" y="11548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1C3AD23-6917-4242-89E4-5CFB740963B1}"/>
                </a:ext>
              </a:extLst>
            </p:cNvPr>
            <p:cNvSpPr/>
            <p:nvPr/>
          </p:nvSpPr>
          <p:spPr>
            <a:xfrm>
              <a:off x="5087592" y="2331799"/>
              <a:ext cx="489364" cy="696060"/>
            </a:xfrm>
            <a:custGeom>
              <a:avLst/>
              <a:gdLst>
                <a:gd name="connsiteX0" fmla="*/ 36282 w 489364"/>
                <a:gd name="connsiteY0" fmla="*/ 0 h 696060"/>
                <a:gd name="connsiteX1" fmla="*/ 19785 w 489364"/>
                <a:gd name="connsiteY1" fmla="*/ 13150 h 696060"/>
                <a:gd name="connsiteX2" fmla="*/ 0 w 489364"/>
                <a:gd name="connsiteY2" fmla="*/ 191334 h 696060"/>
                <a:gd name="connsiteX3" fmla="*/ 8787 w 489364"/>
                <a:gd name="connsiteY3" fmla="*/ 282608 h 696060"/>
                <a:gd name="connsiteX4" fmla="*/ 53916 w 489364"/>
                <a:gd name="connsiteY4" fmla="*/ 403530 h 696060"/>
                <a:gd name="connsiteX5" fmla="*/ 273822 w 489364"/>
                <a:gd name="connsiteY5" fmla="*/ 696060 h 696060"/>
                <a:gd name="connsiteX6" fmla="*/ 489364 w 489364"/>
                <a:gd name="connsiteY6" fmla="*/ 542084 h 696060"/>
                <a:gd name="connsiteX7" fmla="*/ 432161 w 489364"/>
                <a:gd name="connsiteY7" fmla="*/ 469519 h 696060"/>
                <a:gd name="connsiteX8" fmla="*/ 407415 w 489364"/>
                <a:gd name="connsiteY8" fmla="*/ 469519 h 696060"/>
                <a:gd name="connsiteX9" fmla="*/ 290319 w 489364"/>
                <a:gd name="connsiteY9" fmla="*/ 273762 h 696060"/>
                <a:gd name="connsiteX10" fmla="*/ 281532 w 489364"/>
                <a:gd name="connsiteY10" fmla="*/ 234192 h 696060"/>
                <a:gd name="connsiteX11" fmla="*/ 270534 w 489364"/>
                <a:gd name="connsiteY11" fmla="*/ 200121 h 696060"/>
                <a:gd name="connsiteX12" fmla="*/ 238615 w 489364"/>
                <a:gd name="connsiteY12" fmla="*/ 126421 h 696060"/>
                <a:gd name="connsiteX13" fmla="*/ 272686 w 489364"/>
                <a:gd name="connsiteY13" fmla="*/ 94561 h 696060"/>
                <a:gd name="connsiteX14" fmla="*/ 36282 w 489364"/>
                <a:gd name="connsiteY14" fmla="*/ 0 h 69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64" h="696060">
                  <a:moveTo>
                    <a:pt x="36282" y="0"/>
                  </a:moveTo>
                  <a:lnTo>
                    <a:pt x="19785" y="13150"/>
                  </a:lnTo>
                  <a:lnTo>
                    <a:pt x="0" y="191334"/>
                  </a:lnTo>
                  <a:cubicBezTo>
                    <a:pt x="0" y="191334"/>
                    <a:pt x="10998" y="270474"/>
                    <a:pt x="8787" y="282608"/>
                  </a:cubicBezTo>
                  <a:cubicBezTo>
                    <a:pt x="6575" y="294742"/>
                    <a:pt x="53916" y="403530"/>
                    <a:pt x="53916" y="403530"/>
                  </a:cubicBezTo>
                  <a:cubicBezTo>
                    <a:pt x="53916" y="403530"/>
                    <a:pt x="210043" y="681715"/>
                    <a:pt x="273822" y="696060"/>
                  </a:cubicBezTo>
                  <a:lnTo>
                    <a:pt x="489364" y="542084"/>
                  </a:lnTo>
                  <a:lnTo>
                    <a:pt x="432161" y="469519"/>
                  </a:lnTo>
                  <a:cubicBezTo>
                    <a:pt x="432161" y="469519"/>
                    <a:pt x="412376" y="461809"/>
                    <a:pt x="407415" y="469519"/>
                  </a:cubicBezTo>
                  <a:cubicBezTo>
                    <a:pt x="407415" y="469519"/>
                    <a:pt x="301317" y="286972"/>
                    <a:pt x="290319" y="273762"/>
                  </a:cubicBezTo>
                  <a:cubicBezTo>
                    <a:pt x="279321" y="260552"/>
                    <a:pt x="281532" y="234192"/>
                    <a:pt x="281532" y="234192"/>
                  </a:cubicBezTo>
                  <a:cubicBezTo>
                    <a:pt x="281532" y="234192"/>
                    <a:pt x="265035" y="216618"/>
                    <a:pt x="270534" y="200121"/>
                  </a:cubicBezTo>
                  <a:cubicBezTo>
                    <a:pt x="276033" y="183624"/>
                    <a:pt x="238615" y="126421"/>
                    <a:pt x="238615" y="126421"/>
                  </a:cubicBezTo>
                  <a:lnTo>
                    <a:pt x="272686" y="94561"/>
                  </a:lnTo>
                  <a:lnTo>
                    <a:pt x="36282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ABC4C5-EB59-4F13-BE97-74986C0FE675}"/>
                </a:ext>
              </a:extLst>
            </p:cNvPr>
            <p:cNvSpPr/>
            <p:nvPr/>
          </p:nvSpPr>
          <p:spPr>
            <a:xfrm>
              <a:off x="6022908" y="2923375"/>
              <a:ext cx="140065" cy="342460"/>
            </a:xfrm>
            <a:custGeom>
              <a:avLst/>
              <a:gdLst>
                <a:gd name="connsiteX0" fmla="*/ 124704 w 140065"/>
                <a:gd name="connsiteY0" fmla="*/ 106456 h 342460"/>
                <a:gd name="connsiteX1" fmla="*/ 129127 w 140065"/>
                <a:gd name="connsiteY1" fmla="*/ 186194 h 342460"/>
                <a:gd name="connsiteX2" fmla="*/ 96132 w 140065"/>
                <a:gd name="connsiteY2" fmla="*/ 240827 h 342460"/>
                <a:gd name="connsiteX3" fmla="*/ 98224 w 140065"/>
                <a:gd name="connsiteY3" fmla="*/ 323613 h 342460"/>
                <a:gd name="connsiteX4" fmla="*/ 42754 w 140065"/>
                <a:gd name="connsiteY4" fmla="*/ 340947 h 342460"/>
                <a:gd name="connsiteX5" fmla="*/ 1511 w 140065"/>
                <a:gd name="connsiteY5" fmla="*/ 319309 h 342460"/>
                <a:gd name="connsiteX6" fmla="*/ 16 w 140065"/>
                <a:gd name="connsiteY6" fmla="*/ 308490 h 342460"/>
                <a:gd name="connsiteX7" fmla="*/ 9580 w 140065"/>
                <a:gd name="connsiteY7" fmla="*/ 0 h 342460"/>
                <a:gd name="connsiteX8" fmla="*/ 138989 w 140065"/>
                <a:gd name="connsiteY8" fmla="*/ 49492 h 342460"/>
                <a:gd name="connsiteX9" fmla="*/ 140065 w 140065"/>
                <a:gd name="connsiteY9" fmla="*/ 75912 h 342460"/>
                <a:gd name="connsiteX10" fmla="*/ 124704 w 140065"/>
                <a:gd name="connsiteY10" fmla="*/ 106456 h 3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065" h="342460">
                  <a:moveTo>
                    <a:pt x="124704" y="106456"/>
                  </a:moveTo>
                  <a:cubicBezTo>
                    <a:pt x="136658" y="120981"/>
                    <a:pt x="129127" y="186194"/>
                    <a:pt x="129127" y="186194"/>
                  </a:cubicBezTo>
                  <a:lnTo>
                    <a:pt x="96132" y="240827"/>
                  </a:lnTo>
                  <a:cubicBezTo>
                    <a:pt x="96132" y="240827"/>
                    <a:pt x="98104" y="276093"/>
                    <a:pt x="98224" y="323613"/>
                  </a:cubicBezTo>
                  <a:lnTo>
                    <a:pt x="42754" y="340947"/>
                  </a:lnTo>
                  <a:cubicBezTo>
                    <a:pt x="25420" y="346386"/>
                    <a:pt x="6950" y="336703"/>
                    <a:pt x="1511" y="319309"/>
                  </a:cubicBezTo>
                  <a:cubicBezTo>
                    <a:pt x="435" y="315783"/>
                    <a:pt x="-103" y="312136"/>
                    <a:pt x="16" y="308490"/>
                  </a:cubicBezTo>
                  <a:lnTo>
                    <a:pt x="9580" y="0"/>
                  </a:lnTo>
                  <a:lnTo>
                    <a:pt x="138989" y="49492"/>
                  </a:lnTo>
                  <a:cubicBezTo>
                    <a:pt x="127991" y="57143"/>
                    <a:pt x="140065" y="75912"/>
                    <a:pt x="140065" y="75912"/>
                  </a:cubicBezTo>
                  <a:cubicBezTo>
                    <a:pt x="140065" y="75912"/>
                    <a:pt x="112629" y="91931"/>
                    <a:pt x="124704" y="10645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A26CC2A-19DB-4CFE-A4AA-51C80768E659}"/>
                </a:ext>
              </a:extLst>
            </p:cNvPr>
            <p:cNvSpPr/>
            <p:nvPr/>
          </p:nvSpPr>
          <p:spPr>
            <a:xfrm>
              <a:off x="6029482" y="2916800"/>
              <a:ext cx="140126" cy="342717"/>
            </a:xfrm>
            <a:custGeom>
              <a:avLst/>
              <a:gdLst>
                <a:gd name="connsiteX0" fmla="*/ 124765 w 140126"/>
                <a:gd name="connsiteY0" fmla="*/ 106396 h 342717"/>
                <a:gd name="connsiteX1" fmla="*/ 129188 w 140126"/>
                <a:gd name="connsiteY1" fmla="*/ 186194 h 342717"/>
                <a:gd name="connsiteX2" fmla="*/ 96193 w 140126"/>
                <a:gd name="connsiteY2" fmla="*/ 240827 h 342717"/>
                <a:gd name="connsiteX3" fmla="*/ 98345 w 140126"/>
                <a:gd name="connsiteY3" fmla="*/ 323613 h 342717"/>
                <a:gd name="connsiteX4" fmla="*/ 41859 w 140126"/>
                <a:gd name="connsiteY4" fmla="*/ 341246 h 342717"/>
                <a:gd name="connsiteX5" fmla="*/ 1453 w 140126"/>
                <a:gd name="connsiteY5" fmla="*/ 320026 h 342717"/>
                <a:gd name="connsiteX6" fmla="*/ 18 w 140126"/>
                <a:gd name="connsiteY6" fmla="*/ 309446 h 342717"/>
                <a:gd name="connsiteX7" fmla="*/ 9641 w 140126"/>
                <a:gd name="connsiteY7" fmla="*/ 0 h 342717"/>
                <a:gd name="connsiteX8" fmla="*/ 139110 w 140126"/>
                <a:gd name="connsiteY8" fmla="*/ 49492 h 342717"/>
                <a:gd name="connsiteX9" fmla="*/ 140127 w 140126"/>
                <a:gd name="connsiteY9" fmla="*/ 75852 h 342717"/>
                <a:gd name="connsiteX10" fmla="*/ 124765 w 140126"/>
                <a:gd name="connsiteY10" fmla="*/ 106396 h 34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126" h="342717">
                  <a:moveTo>
                    <a:pt x="124765" y="106396"/>
                  </a:moveTo>
                  <a:cubicBezTo>
                    <a:pt x="136720" y="120921"/>
                    <a:pt x="129188" y="186194"/>
                    <a:pt x="129188" y="186194"/>
                  </a:cubicBezTo>
                  <a:lnTo>
                    <a:pt x="96193" y="240827"/>
                  </a:lnTo>
                  <a:cubicBezTo>
                    <a:pt x="96193" y="240827"/>
                    <a:pt x="98166" y="276033"/>
                    <a:pt x="98345" y="323613"/>
                  </a:cubicBezTo>
                  <a:lnTo>
                    <a:pt x="41859" y="341246"/>
                  </a:lnTo>
                  <a:cubicBezTo>
                    <a:pt x="24824" y="346566"/>
                    <a:pt x="6772" y="337002"/>
                    <a:pt x="1453" y="320026"/>
                  </a:cubicBezTo>
                  <a:cubicBezTo>
                    <a:pt x="377" y="316619"/>
                    <a:pt x="-102" y="313033"/>
                    <a:pt x="18" y="309446"/>
                  </a:cubicBezTo>
                  <a:lnTo>
                    <a:pt x="9641" y="0"/>
                  </a:lnTo>
                  <a:lnTo>
                    <a:pt x="139110" y="49492"/>
                  </a:lnTo>
                  <a:cubicBezTo>
                    <a:pt x="128052" y="57143"/>
                    <a:pt x="140127" y="75852"/>
                    <a:pt x="140127" y="75852"/>
                  </a:cubicBezTo>
                  <a:cubicBezTo>
                    <a:pt x="140127" y="75852"/>
                    <a:pt x="112810" y="91931"/>
                    <a:pt x="124765" y="106396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F4125E0-A430-48CD-94B0-FE616A372BD4}"/>
                </a:ext>
              </a:extLst>
            </p:cNvPr>
            <p:cNvSpPr/>
            <p:nvPr/>
          </p:nvSpPr>
          <p:spPr>
            <a:xfrm>
              <a:off x="6093577" y="2828023"/>
              <a:ext cx="103527" cy="195313"/>
            </a:xfrm>
            <a:custGeom>
              <a:avLst/>
              <a:gdLst>
                <a:gd name="connsiteX0" fmla="*/ 103527 w 103527"/>
                <a:gd name="connsiteY0" fmla="*/ 48131 h 195313"/>
                <a:gd name="connsiteX1" fmla="*/ 72744 w 103527"/>
                <a:gd name="connsiteY1" fmla="*/ 107545 h 195313"/>
                <a:gd name="connsiteX2" fmla="*/ 18948 w 103527"/>
                <a:gd name="connsiteY2" fmla="*/ 195233 h 195313"/>
                <a:gd name="connsiteX3" fmla="*/ 12313 w 103527"/>
                <a:gd name="connsiteY3" fmla="*/ 98699 h 195313"/>
                <a:gd name="connsiteX4" fmla="*/ 6874 w 103527"/>
                <a:gd name="connsiteY4" fmla="*/ 6349 h 195313"/>
                <a:gd name="connsiteX5" fmla="*/ 83802 w 103527"/>
                <a:gd name="connsiteY5" fmla="*/ 6349 h 195313"/>
                <a:gd name="connsiteX6" fmla="*/ 103527 w 103527"/>
                <a:gd name="connsiteY6" fmla="*/ 48131 h 19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7" h="195313">
                  <a:moveTo>
                    <a:pt x="103527" y="48131"/>
                  </a:moveTo>
                  <a:cubicBezTo>
                    <a:pt x="103527" y="48131"/>
                    <a:pt x="94741" y="104258"/>
                    <a:pt x="72744" y="107545"/>
                  </a:cubicBezTo>
                  <a:cubicBezTo>
                    <a:pt x="50748" y="110833"/>
                    <a:pt x="40885" y="198341"/>
                    <a:pt x="18948" y="195233"/>
                  </a:cubicBezTo>
                  <a:cubicBezTo>
                    <a:pt x="-2989" y="192125"/>
                    <a:pt x="11536" y="113881"/>
                    <a:pt x="12313" y="98699"/>
                  </a:cubicBezTo>
                  <a:cubicBezTo>
                    <a:pt x="13090" y="83517"/>
                    <a:pt x="-11596" y="20635"/>
                    <a:pt x="6874" y="6349"/>
                  </a:cubicBezTo>
                  <a:cubicBezTo>
                    <a:pt x="25344" y="-7937"/>
                    <a:pt x="83802" y="6349"/>
                    <a:pt x="83802" y="6349"/>
                  </a:cubicBezTo>
                  <a:lnTo>
                    <a:pt x="103527" y="4813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80F05C4-31D8-44BC-9C4F-EA1536C8ABAD}"/>
                </a:ext>
              </a:extLst>
            </p:cNvPr>
            <p:cNvSpPr/>
            <p:nvPr/>
          </p:nvSpPr>
          <p:spPr>
            <a:xfrm>
              <a:off x="6071009" y="2360251"/>
              <a:ext cx="269785" cy="628994"/>
            </a:xfrm>
            <a:custGeom>
              <a:avLst/>
              <a:gdLst>
                <a:gd name="connsiteX0" fmla="*/ 172898 w 269785"/>
                <a:gd name="connsiteY0" fmla="*/ 83683 h 628994"/>
                <a:gd name="connsiteX1" fmla="*/ 214380 w 269785"/>
                <a:gd name="connsiteY1" fmla="*/ 0 h 628994"/>
                <a:gd name="connsiteX2" fmla="*/ 230878 w 269785"/>
                <a:gd name="connsiteY2" fmla="*/ 97849 h 628994"/>
                <a:gd name="connsiteX3" fmla="*/ 253950 w 269785"/>
                <a:gd name="connsiteY3" fmla="*/ 135267 h 628994"/>
                <a:gd name="connsiteX4" fmla="*/ 265905 w 269785"/>
                <a:gd name="connsiteY4" fmla="*/ 186911 h 628994"/>
                <a:gd name="connsiteX5" fmla="*/ 247196 w 269785"/>
                <a:gd name="connsiteY5" fmla="*/ 262823 h 628994"/>
                <a:gd name="connsiteX6" fmla="*/ 231774 w 269785"/>
                <a:gd name="connsiteY6" fmla="*/ 380457 h 628994"/>
                <a:gd name="connsiteX7" fmla="*/ 207865 w 269785"/>
                <a:gd name="connsiteY7" fmla="*/ 428874 h 628994"/>
                <a:gd name="connsiteX8" fmla="*/ 172659 w 269785"/>
                <a:gd name="connsiteY8" fmla="*/ 509149 h 628994"/>
                <a:gd name="connsiteX9" fmla="*/ 122090 w 269785"/>
                <a:gd name="connsiteY9" fmla="*/ 628995 h 628994"/>
                <a:gd name="connsiteX10" fmla="*/ 33 w 269785"/>
                <a:gd name="connsiteY10" fmla="*/ 443160 h 628994"/>
                <a:gd name="connsiteX11" fmla="*/ 9896 w 269785"/>
                <a:gd name="connsiteY11" fmla="*/ 387032 h 628994"/>
                <a:gd name="connsiteX12" fmla="*/ 27290 w 269785"/>
                <a:gd name="connsiteY12" fmla="*/ 308430 h 628994"/>
                <a:gd name="connsiteX13" fmla="*/ 24182 w 269785"/>
                <a:gd name="connsiteY13" fmla="*/ 159834 h 628994"/>
                <a:gd name="connsiteX14" fmla="*/ 57177 w 269785"/>
                <a:gd name="connsiteY14" fmla="*/ 53856 h 628994"/>
                <a:gd name="connsiteX15" fmla="*/ 172898 w 269785"/>
                <a:gd name="connsiteY15" fmla="*/ 83683 h 6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785" h="628994">
                  <a:moveTo>
                    <a:pt x="172898" y="83683"/>
                  </a:moveTo>
                  <a:lnTo>
                    <a:pt x="214380" y="0"/>
                  </a:lnTo>
                  <a:cubicBezTo>
                    <a:pt x="214380" y="0"/>
                    <a:pt x="230878" y="63778"/>
                    <a:pt x="230878" y="97849"/>
                  </a:cubicBezTo>
                  <a:cubicBezTo>
                    <a:pt x="230878" y="131920"/>
                    <a:pt x="253950" y="135267"/>
                    <a:pt x="253950" y="135267"/>
                  </a:cubicBezTo>
                  <a:cubicBezTo>
                    <a:pt x="253950" y="135267"/>
                    <a:pt x="279234" y="165154"/>
                    <a:pt x="265905" y="186911"/>
                  </a:cubicBezTo>
                  <a:cubicBezTo>
                    <a:pt x="252576" y="208669"/>
                    <a:pt x="247196" y="262823"/>
                    <a:pt x="247196" y="262823"/>
                  </a:cubicBezTo>
                  <a:cubicBezTo>
                    <a:pt x="247196" y="262823"/>
                    <a:pt x="251559" y="366171"/>
                    <a:pt x="231774" y="380457"/>
                  </a:cubicBezTo>
                  <a:cubicBezTo>
                    <a:pt x="211989" y="394743"/>
                    <a:pt x="207865" y="428874"/>
                    <a:pt x="207865" y="428874"/>
                  </a:cubicBezTo>
                  <a:cubicBezTo>
                    <a:pt x="207865" y="428874"/>
                    <a:pt x="171523" y="493728"/>
                    <a:pt x="172659" y="509149"/>
                  </a:cubicBezTo>
                  <a:cubicBezTo>
                    <a:pt x="173794" y="524571"/>
                    <a:pt x="122090" y="628995"/>
                    <a:pt x="122090" y="628995"/>
                  </a:cubicBezTo>
                  <a:cubicBezTo>
                    <a:pt x="122090" y="628995"/>
                    <a:pt x="147375" y="499227"/>
                    <a:pt x="33" y="443160"/>
                  </a:cubicBezTo>
                  <a:cubicBezTo>
                    <a:pt x="33" y="443160"/>
                    <a:pt x="-1102" y="399106"/>
                    <a:pt x="9896" y="387032"/>
                  </a:cubicBezTo>
                  <a:cubicBezTo>
                    <a:pt x="20894" y="374958"/>
                    <a:pt x="38049" y="369459"/>
                    <a:pt x="27290" y="308430"/>
                  </a:cubicBezTo>
                  <a:cubicBezTo>
                    <a:pt x="16531" y="247402"/>
                    <a:pt x="24182" y="174478"/>
                    <a:pt x="24182" y="159834"/>
                  </a:cubicBezTo>
                  <a:cubicBezTo>
                    <a:pt x="24182" y="145189"/>
                    <a:pt x="57177" y="53856"/>
                    <a:pt x="57177" y="53856"/>
                  </a:cubicBezTo>
                  <a:lnTo>
                    <a:pt x="172898" y="836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70686B-218E-4C51-8D93-F70D8C47E046}"/>
                </a:ext>
              </a:extLst>
            </p:cNvPr>
            <p:cNvSpPr/>
            <p:nvPr/>
          </p:nvSpPr>
          <p:spPr>
            <a:xfrm>
              <a:off x="6083506" y="2348296"/>
              <a:ext cx="270020" cy="640949"/>
            </a:xfrm>
            <a:custGeom>
              <a:avLst/>
              <a:gdLst>
                <a:gd name="connsiteX0" fmla="*/ 178333 w 270020"/>
                <a:gd name="connsiteY0" fmla="*/ 0 h 640949"/>
                <a:gd name="connsiteX1" fmla="*/ 214555 w 270020"/>
                <a:gd name="connsiteY1" fmla="*/ 11955 h 640949"/>
                <a:gd name="connsiteX2" fmla="*/ 231113 w 270020"/>
                <a:gd name="connsiteY2" fmla="*/ 109804 h 640949"/>
                <a:gd name="connsiteX3" fmla="*/ 254185 w 270020"/>
                <a:gd name="connsiteY3" fmla="*/ 147222 h 640949"/>
                <a:gd name="connsiteX4" fmla="*/ 266140 w 270020"/>
                <a:gd name="connsiteY4" fmla="*/ 198866 h 640949"/>
                <a:gd name="connsiteX5" fmla="*/ 247490 w 270020"/>
                <a:gd name="connsiteY5" fmla="*/ 274778 h 640949"/>
                <a:gd name="connsiteX6" fmla="*/ 232069 w 270020"/>
                <a:gd name="connsiteY6" fmla="*/ 392412 h 640949"/>
                <a:gd name="connsiteX7" fmla="*/ 207861 w 270020"/>
                <a:gd name="connsiteY7" fmla="*/ 440828 h 640949"/>
                <a:gd name="connsiteX8" fmla="*/ 172714 w 270020"/>
                <a:gd name="connsiteY8" fmla="*/ 521104 h 640949"/>
                <a:gd name="connsiteX9" fmla="*/ 122086 w 270020"/>
                <a:gd name="connsiteY9" fmla="*/ 640949 h 640949"/>
                <a:gd name="connsiteX10" fmla="*/ 29 w 270020"/>
                <a:gd name="connsiteY10" fmla="*/ 455114 h 640949"/>
                <a:gd name="connsiteX11" fmla="*/ 9951 w 270020"/>
                <a:gd name="connsiteY11" fmla="*/ 398987 h 640949"/>
                <a:gd name="connsiteX12" fmla="*/ 27345 w 270020"/>
                <a:gd name="connsiteY12" fmla="*/ 320385 h 640949"/>
                <a:gd name="connsiteX13" fmla="*/ 24237 w 270020"/>
                <a:gd name="connsiteY13" fmla="*/ 171789 h 640949"/>
                <a:gd name="connsiteX14" fmla="*/ 57232 w 270020"/>
                <a:gd name="connsiteY14" fmla="*/ 65810 h 640949"/>
                <a:gd name="connsiteX15" fmla="*/ 178333 w 270020"/>
                <a:gd name="connsiteY15" fmla="*/ 0 h 64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020" h="640949">
                  <a:moveTo>
                    <a:pt x="178333" y="0"/>
                  </a:moveTo>
                  <a:lnTo>
                    <a:pt x="214555" y="11955"/>
                  </a:lnTo>
                  <a:cubicBezTo>
                    <a:pt x="214555" y="11955"/>
                    <a:pt x="231113" y="75733"/>
                    <a:pt x="231113" y="109804"/>
                  </a:cubicBezTo>
                  <a:cubicBezTo>
                    <a:pt x="231113" y="143874"/>
                    <a:pt x="254185" y="147222"/>
                    <a:pt x="254185" y="147222"/>
                  </a:cubicBezTo>
                  <a:cubicBezTo>
                    <a:pt x="254185" y="147222"/>
                    <a:pt x="279469" y="177108"/>
                    <a:pt x="266140" y="198866"/>
                  </a:cubicBezTo>
                  <a:cubicBezTo>
                    <a:pt x="252810" y="220623"/>
                    <a:pt x="247490" y="274778"/>
                    <a:pt x="247490" y="274778"/>
                  </a:cubicBezTo>
                  <a:cubicBezTo>
                    <a:pt x="247490" y="274778"/>
                    <a:pt x="251854" y="378126"/>
                    <a:pt x="232069" y="392412"/>
                  </a:cubicBezTo>
                  <a:cubicBezTo>
                    <a:pt x="212284" y="406698"/>
                    <a:pt x="207861" y="440828"/>
                    <a:pt x="207861" y="440828"/>
                  </a:cubicBezTo>
                  <a:cubicBezTo>
                    <a:pt x="207861" y="440828"/>
                    <a:pt x="171578" y="505682"/>
                    <a:pt x="172714" y="521104"/>
                  </a:cubicBezTo>
                  <a:cubicBezTo>
                    <a:pt x="173850" y="536525"/>
                    <a:pt x="122086" y="640949"/>
                    <a:pt x="122086" y="640949"/>
                  </a:cubicBezTo>
                  <a:cubicBezTo>
                    <a:pt x="122086" y="640949"/>
                    <a:pt x="147430" y="511181"/>
                    <a:pt x="29" y="455114"/>
                  </a:cubicBezTo>
                  <a:cubicBezTo>
                    <a:pt x="29" y="455114"/>
                    <a:pt x="-1047" y="411061"/>
                    <a:pt x="9951" y="398987"/>
                  </a:cubicBezTo>
                  <a:cubicBezTo>
                    <a:pt x="20949" y="386913"/>
                    <a:pt x="38104" y="381414"/>
                    <a:pt x="27345" y="320385"/>
                  </a:cubicBezTo>
                  <a:cubicBezTo>
                    <a:pt x="16586" y="259356"/>
                    <a:pt x="24237" y="186433"/>
                    <a:pt x="24237" y="171789"/>
                  </a:cubicBezTo>
                  <a:cubicBezTo>
                    <a:pt x="24237" y="157144"/>
                    <a:pt x="57232" y="65810"/>
                    <a:pt x="57232" y="65810"/>
                  </a:cubicBezTo>
                  <a:lnTo>
                    <a:pt x="178333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F3A5F31-BA54-495A-9943-C45E60526FB5}"/>
                </a:ext>
              </a:extLst>
            </p:cNvPr>
            <p:cNvSpPr/>
            <p:nvPr/>
          </p:nvSpPr>
          <p:spPr>
            <a:xfrm>
              <a:off x="5461773" y="4497768"/>
              <a:ext cx="102408" cy="24585"/>
            </a:xfrm>
            <a:custGeom>
              <a:avLst/>
              <a:gdLst>
                <a:gd name="connsiteX0" fmla="*/ 0 w 102408"/>
                <a:gd name="connsiteY0" fmla="*/ 19523 h 24585"/>
                <a:gd name="connsiteX1" fmla="*/ 95637 w 102408"/>
                <a:gd name="connsiteY1" fmla="*/ 9600 h 24585"/>
                <a:gd name="connsiteX2" fmla="*/ 0 w 102408"/>
                <a:gd name="connsiteY2" fmla="*/ 19523 h 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408" h="24585">
                  <a:moveTo>
                    <a:pt x="0" y="19523"/>
                  </a:moveTo>
                  <a:cubicBezTo>
                    <a:pt x="0" y="19523"/>
                    <a:pt x="57741" y="-16760"/>
                    <a:pt x="95637" y="9600"/>
                  </a:cubicBezTo>
                  <a:cubicBezTo>
                    <a:pt x="133534" y="35960"/>
                    <a:pt x="0" y="19523"/>
                    <a:pt x="0" y="195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D316BB1-FC89-456B-B8C7-8F31653CFA6C}"/>
                </a:ext>
              </a:extLst>
            </p:cNvPr>
            <p:cNvSpPr/>
            <p:nvPr/>
          </p:nvSpPr>
          <p:spPr>
            <a:xfrm>
              <a:off x="5910431" y="4404773"/>
              <a:ext cx="102350" cy="53611"/>
            </a:xfrm>
            <a:custGeom>
              <a:avLst/>
              <a:gdLst>
                <a:gd name="connsiteX0" fmla="*/ 0 w 102350"/>
                <a:gd name="connsiteY0" fmla="*/ 323 h 53611"/>
                <a:gd name="connsiteX1" fmla="*/ 94024 w 102350"/>
                <a:gd name="connsiteY1" fmla="*/ 39952 h 53611"/>
                <a:gd name="connsiteX2" fmla="*/ 0 w 102350"/>
                <a:gd name="connsiteY2" fmla="*/ 323 h 5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0" h="53611">
                  <a:moveTo>
                    <a:pt x="0" y="323"/>
                  </a:moveTo>
                  <a:cubicBezTo>
                    <a:pt x="0" y="323"/>
                    <a:pt x="51106" y="-6252"/>
                    <a:pt x="94024" y="39952"/>
                  </a:cubicBezTo>
                  <a:cubicBezTo>
                    <a:pt x="136941" y="86157"/>
                    <a:pt x="0" y="323"/>
                    <a:pt x="0" y="3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7" name="图形 2">
              <a:extLst>
                <a:ext uri="{FF2B5EF4-FFF2-40B4-BE49-F238E27FC236}">
                  <a16:creationId xmlns:a16="http://schemas.microsoft.com/office/drawing/2014/main" id="{7F5D03B9-E418-4BAF-886B-1D0BAF11A486}"/>
                </a:ext>
              </a:extLst>
            </p:cNvPr>
            <p:cNvGrpSpPr/>
            <p:nvPr/>
          </p:nvGrpSpPr>
          <p:grpSpPr>
            <a:xfrm>
              <a:off x="5481115" y="1317864"/>
              <a:ext cx="540741" cy="273702"/>
              <a:chOff x="5481115" y="1317864"/>
              <a:chExt cx="540741" cy="273702"/>
            </a:xfrm>
            <a:solidFill>
              <a:srgbClr val="000000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03CD2AC-4B1C-4BCE-9EA9-A02D5C93B5E5}"/>
                  </a:ext>
                </a:extLst>
              </p:cNvPr>
              <p:cNvSpPr/>
              <p:nvPr/>
            </p:nvSpPr>
            <p:spPr>
              <a:xfrm>
                <a:off x="5566555" y="1372513"/>
                <a:ext cx="441435" cy="219052"/>
              </a:xfrm>
              <a:custGeom>
                <a:avLst/>
                <a:gdLst>
                  <a:gd name="connsiteX0" fmla="*/ 418652 w 441435"/>
                  <a:gd name="connsiteY0" fmla="*/ 141885 h 219052"/>
                  <a:gd name="connsiteX1" fmla="*/ 396955 w 441435"/>
                  <a:gd name="connsiteY1" fmla="*/ 161192 h 219052"/>
                  <a:gd name="connsiteX2" fmla="*/ 389304 w 441435"/>
                  <a:gd name="connsiteY2" fmla="*/ 185101 h 219052"/>
                  <a:gd name="connsiteX3" fmla="*/ 369459 w 441435"/>
                  <a:gd name="connsiteY3" fmla="*/ 194306 h 219052"/>
                  <a:gd name="connsiteX4" fmla="*/ 308789 w 441435"/>
                  <a:gd name="connsiteY4" fmla="*/ 46965 h 219052"/>
                  <a:gd name="connsiteX5" fmla="*/ 275973 w 441435"/>
                  <a:gd name="connsiteY5" fmla="*/ 12894 h 219052"/>
                  <a:gd name="connsiteX6" fmla="*/ 231323 w 441435"/>
                  <a:gd name="connsiteY6" fmla="*/ 282 h 219052"/>
                  <a:gd name="connsiteX7" fmla="*/ 179499 w 441435"/>
                  <a:gd name="connsiteY7" fmla="*/ 16421 h 219052"/>
                  <a:gd name="connsiteX8" fmla="*/ 110401 w 441435"/>
                  <a:gd name="connsiteY8" fmla="*/ 1059 h 219052"/>
                  <a:gd name="connsiteX9" fmla="*/ 59714 w 441435"/>
                  <a:gd name="connsiteY9" fmla="*/ 24669 h 219052"/>
                  <a:gd name="connsiteX10" fmla="*/ 32517 w 441435"/>
                  <a:gd name="connsiteY10" fmla="*/ 75058 h 219052"/>
                  <a:gd name="connsiteX11" fmla="*/ 17334 w 441435"/>
                  <a:gd name="connsiteY11" fmla="*/ 162088 h 219052"/>
                  <a:gd name="connsiteX12" fmla="*/ 0 w 441435"/>
                  <a:gd name="connsiteY12" fmla="*/ 205783 h 219052"/>
                  <a:gd name="connsiteX13" fmla="*/ 0 w 441435"/>
                  <a:gd name="connsiteY13" fmla="*/ 219052 h 219052"/>
                  <a:gd name="connsiteX14" fmla="*/ 17454 w 441435"/>
                  <a:gd name="connsiteY14" fmla="*/ 175298 h 219052"/>
                  <a:gd name="connsiteX15" fmla="*/ 32636 w 441435"/>
                  <a:gd name="connsiteY15" fmla="*/ 88268 h 219052"/>
                  <a:gd name="connsiteX16" fmla="*/ 59833 w 441435"/>
                  <a:gd name="connsiteY16" fmla="*/ 37819 h 219052"/>
                  <a:gd name="connsiteX17" fmla="*/ 110521 w 441435"/>
                  <a:gd name="connsiteY17" fmla="*/ 14269 h 219052"/>
                  <a:gd name="connsiteX18" fmla="*/ 179619 w 441435"/>
                  <a:gd name="connsiteY18" fmla="*/ 29631 h 219052"/>
                  <a:gd name="connsiteX19" fmla="*/ 231442 w 441435"/>
                  <a:gd name="connsiteY19" fmla="*/ 13492 h 219052"/>
                  <a:gd name="connsiteX20" fmla="*/ 276093 w 441435"/>
                  <a:gd name="connsiteY20" fmla="*/ 26104 h 219052"/>
                  <a:gd name="connsiteX21" fmla="*/ 308909 w 441435"/>
                  <a:gd name="connsiteY21" fmla="*/ 60175 h 219052"/>
                  <a:gd name="connsiteX22" fmla="*/ 369579 w 441435"/>
                  <a:gd name="connsiteY22" fmla="*/ 207456 h 219052"/>
                  <a:gd name="connsiteX23" fmla="*/ 389423 w 441435"/>
                  <a:gd name="connsiteY23" fmla="*/ 198311 h 219052"/>
                  <a:gd name="connsiteX24" fmla="*/ 397074 w 441435"/>
                  <a:gd name="connsiteY24" fmla="*/ 174402 h 219052"/>
                  <a:gd name="connsiteX25" fmla="*/ 418772 w 441435"/>
                  <a:gd name="connsiteY25" fmla="*/ 155155 h 219052"/>
                  <a:gd name="connsiteX26" fmla="*/ 441366 w 441435"/>
                  <a:gd name="connsiteY26" fmla="*/ 87431 h 219052"/>
                  <a:gd name="connsiteX27" fmla="*/ 441366 w 441435"/>
                  <a:gd name="connsiteY27" fmla="*/ 85160 h 219052"/>
                  <a:gd name="connsiteX28" fmla="*/ 418652 w 441435"/>
                  <a:gd name="connsiteY28" fmla="*/ 141885 h 21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1435" h="219052">
                    <a:moveTo>
                      <a:pt x="418652" y="141885"/>
                    </a:moveTo>
                    <a:cubicBezTo>
                      <a:pt x="411300" y="148221"/>
                      <a:pt x="401856" y="152764"/>
                      <a:pt x="396955" y="161192"/>
                    </a:cubicBezTo>
                    <a:cubicBezTo>
                      <a:pt x="392771" y="168424"/>
                      <a:pt x="392651" y="177330"/>
                      <a:pt x="389304" y="185101"/>
                    </a:cubicBezTo>
                    <a:cubicBezTo>
                      <a:pt x="385956" y="192872"/>
                      <a:pt x="376213" y="199207"/>
                      <a:pt x="369459" y="194306"/>
                    </a:cubicBezTo>
                    <a:cubicBezTo>
                      <a:pt x="367905" y="140510"/>
                      <a:pt x="341366" y="90002"/>
                      <a:pt x="308789" y="46965"/>
                    </a:cubicBezTo>
                    <a:cubicBezTo>
                      <a:pt x="299704" y="33994"/>
                      <a:pt x="288586" y="22458"/>
                      <a:pt x="275973" y="12894"/>
                    </a:cubicBezTo>
                    <a:cubicBezTo>
                      <a:pt x="263182" y="3271"/>
                      <a:pt x="247282" y="-1212"/>
                      <a:pt x="231323" y="282"/>
                    </a:cubicBezTo>
                    <a:cubicBezTo>
                      <a:pt x="213391" y="2733"/>
                      <a:pt x="197611" y="14926"/>
                      <a:pt x="179499" y="16421"/>
                    </a:cubicBezTo>
                    <a:cubicBezTo>
                      <a:pt x="155590" y="18453"/>
                      <a:pt x="134131" y="1896"/>
                      <a:pt x="110401" y="1059"/>
                    </a:cubicBezTo>
                    <a:cubicBezTo>
                      <a:pt x="90915" y="1238"/>
                      <a:pt x="72386" y="9846"/>
                      <a:pt x="59714" y="24669"/>
                    </a:cubicBezTo>
                    <a:cubicBezTo>
                      <a:pt x="47221" y="39374"/>
                      <a:pt x="37956" y="56529"/>
                      <a:pt x="32517" y="75058"/>
                    </a:cubicBezTo>
                    <a:cubicBezTo>
                      <a:pt x="23132" y="103152"/>
                      <a:pt x="17992" y="132500"/>
                      <a:pt x="17334" y="162088"/>
                    </a:cubicBezTo>
                    <a:cubicBezTo>
                      <a:pt x="16976" y="178765"/>
                      <a:pt x="15422" y="199566"/>
                      <a:pt x="0" y="205783"/>
                    </a:cubicBezTo>
                    <a:cubicBezTo>
                      <a:pt x="359" y="210206"/>
                      <a:pt x="359" y="214629"/>
                      <a:pt x="0" y="219052"/>
                    </a:cubicBezTo>
                    <a:cubicBezTo>
                      <a:pt x="15541" y="213075"/>
                      <a:pt x="17095" y="192035"/>
                      <a:pt x="17454" y="175298"/>
                    </a:cubicBezTo>
                    <a:cubicBezTo>
                      <a:pt x="18111" y="145710"/>
                      <a:pt x="23252" y="116362"/>
                      <a:pt x="32636" y="88268"/>
                    </a:cubicBezTo>
                    <a:cubicBezTo>
                      <a:pt x="38076" y="69738"/>
                      <a:pt x="47341" y="52584"/>
                      <a:pt x="59833" y="37819"/>
                    </a:cubicBezTo>
                    <a:cubicBezTo>
                      <a:pt x="72565" y="23055"/>
                      <a:pt x="91035" y="14448"/>
                      <a:pt x="110521" y="14269"/>
                    </a:cubicBezTo>
                    <a:cubicBezTo>
                      <a:pt x="134430" y="15106"/>
                      <a:pt x="155949" y="31603"/>
                      <a:pt x="179619" y="29631"/>
                    </a:cubicBezTo>
                    <a:cubicBezTo>
                      <a:pt x="197551" y="28136"/>
                      <a:pt x="213451" y="15883"/>
                      <a:pt x="231442" y="13492"/>
                    </a:cubicBezTo>
                    <a:cubicBezTo>
                      <a:pt x="247402" y="11997"/>
                      <a:pt x="263302" y="16480"/>
                      <a:pt x="276093" y="26104"/>
                    </a:cubicBezTo>
                    <a:cubicBezTo>
                      <a:pt x="288705" y="35668"/>
                      <a:pt x="299823" y="47204"/>
                      <a:pt x="308909" y="60175"/>
                    </a:cubicBezTo>
                    <a:cubicBezTo>
                      <a:pt x="341485" y="103152"/>
                      <a:pt x="368024" y="153541"/>
                      <a:pt x="369579" y="207456"/>
                    </a:cubicBezTo>
                    <a:cubicBezTo>
                      <a:pt x="376333" y="212417"/>
                      <a:pt x="386076" y="205962"/>
                      <a:pt x="389423" y="198311"/>
                    </a:cubicBezTo>
                    <a:cubicBezTo>
                      <a:pt x="392771" y="190660"/>
                      <a:pt x="392890" y="181694"/>
                      <a:pt x="397074" y="174402"/>
                    </a:cubicBezTo>
                    <a:cubicBezTo>
                      <a:pt x="401976" y="165973"/>
                      <a:pt x="411420" y="161490"/>
                      <a:pt x="418772" y="155155"/>
                    </a:cubicBezTo>
                    <a:cubicBezTo>
                      <a:pt x="437421" y="139075"/>
                      <a:pt x="442084" y="111998"/>
                      <a:pt x="441366" y="87431"/>
                    </a:cubicBezTo>
                    <a:cubicBezTo>
                      <a:pt x="441366" y="86654"/>
                      <a:pt x="441366" y="85877"/>
                      <a:pt x="441366" y="85160"/>
                    </a:cubicBezTo>
                    <a:cubicBezTo>
                      <a:pt x="440231" y="106439"/>
                      <a:pt x="434552" y="128137"/>
                      <a:pt x="418652" y="1418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E22309F-9D73-467C-A820-FA9BBD08AC46}"/>
                  </a:ext>
                </a:extLst>
              </p:cNvPr>
              <p:cNvSpPr/>
              <p:nvPr/>
            </p:nvSpPr>
            <p:spPr>
              <a:xfrm>
                <a:off x="5481115" y="1419956"/>
                <a:ext cx="85640" cy="156725"/>
              </a:xfrm>
              <a:custGeom>
                <a:avLst/>
                <a:gdLst>
                  <a:gd name="connsiteX0" fmla="*/ 62846 w 85640"/>
                  <a:gd name="connsiteY0" fmla="*/ 90198 h 156725"/>
                  <a:gd name="connsiteX1" fmla="*/ 17717 w 85640"/>
                  <a:gd name="connsiteY1" fmla="*/ 48954 h 156725"/>
                  <a:gd name="connsiteX2" fmla="*/ 323 w 85640"/>
                  <a:gd name="connsiteY2" fmla="*/ 0 h 156725"/>
                  <a:gd name="connsiteX3" fmla="*/ 17717 w 85640"/>
                  <a:gd name="connsiteY3" fmla="*/ 62104 h 156725"/>
                  <a:gd name="connsiteX4" fmla="*/ 62846 w 85640"/>
                  <a:gd name="connsiteY4" fmla="*/ 103408 h 156725"/>
                  <a:gd name="connsiteX5" fmla="*/ 85381 w 85640"/>
                  <a:gd name="connsiteY5" fmla="*/ 156726 h 156725"/>
                  <a:gd name="connsiteX6" fmla="*/ 62846 w 85640"/>
                  <a:gd name="connsiteY6" fmla="*/ 90198 h 15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40" h="156725">
                    <a:moveTo>
                      <a:pt x="62846" y="90198"/>
                    </a:moveTo>
                    <a:cubicBezTo>
                      <a:pt x="49098" y="75075"/>
                      <a:pt x="30329" y="64974"/>
                      <a:pt x="17717" y="48954"/>
                    </a:cubicBezTo>
                    <a:cubicBezTo>
                      <a:pt x="7078" y="34788"/>
                      <a:pt x="1040" y="17693"/>
                      <a:pt x="323" y="0"/>
                    </a:cubicBezTo>
                    <a:cubicBezTo>
                      <a:pt x="-1530" y="22116"/>
                      <a:pt x="4627" y="44172"/>
                      <a:pt x="17717" y="62104"/>
                    </a:cubicBezTo>
                    <a:cubicBezTo>
                      <a:pt x="30329" y="78183"/>
                      <a:pt x="49098" y="88285"/>
                      <a:pt x="62846" y="103408"/>
                    </a:cubicBezTo>
                    <a:cubicBezTo>
                      <a:pt x="76056" y="118172"/>
                      <a:pt x="83946" y="136941"/>
                      <a:pt x="85381" y="156726"/>
                    </a:cubicBezTo>
                    <a:cubicBezTo>
                      <a:pt x="87234" y="132398"/>
                      <a:pt x="79104" y="108369"/>
                      <a:pt x="62846" y="901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EBDA8E2-835D-460F-BB84-DFE34E5576B2}"/>
                  </a:ext>
                </a:extLst>
              </p:cNvPr>
              <p:cNvSpPr/>
              <p:nvPr/>
            </p:nvSpPr>
            <p:spPr>
              <a:xfrm>
                <a:off x="6004900" y="1317864"/>
                <a:ext cx="16955" cy="85057"/>
              </a:xfrm>
              <a:custGeom>
                <a:avLst/>
                <a:gdLst>
                  <a:gd name="connsiteX0" fmla="*/ 14677 w 16955"/>
                  <a:gd name="connsiteY0" fmla="*/ 11835 h 85057"/>
                  <a:gd name="connsiteX1" fmla="*/ 2005 w 16955"/>
                  <a:gd name="connsiteY1" fmla="*/ 55171 h 85057"/>
                  <a:gd name="connsiteX2" fmla="*/ 152 w 16955"/>
                  <a:gd name="connsiteY2" fmla="*/ 85057 h 85057"/>
                  <a:gd name="connsiteX3" fmla="*/ 2005 w 16955"/>
                  <a:gd name="connsiteY3" fmla="*/ 68082 h 85057"/>
                  <a:gd name="connsiteX4" fmla="*/ 14677 w 16955"/>
                  <a:gd name="connsiteY4" fmla="*/ 24746 h 85057"/>
                  <a:gd name="connsiteX5" fmla="*/ 16650 w 16955"/>
                  <a:gd name="connsiteY5" fmla="*/ 0 h 85057"/>
                  <a:gd name="connsiteX6" fmla="*/ 14677 w 16955"/>
                  <a:gd name="connsiteY6" fmla="*/ 11835 h 8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55" h="85057">
                    <a:moveTo>
                      <a:pt x="14677" y="11835"/>
                    </a:moveTo>
                    <a:cubicBezTo>
                      <a:pt x="11150" y="26480"/>
                      <a:pt x="4874" y="40407"/>
                      <a:pt x="2005" y="55171"/>
                    </a:cubicBezTo>
                    <a:cubicBezTo>
                      <a:pt x="331" y="65033"/>
                      <a:pt x="-326" y="75075"/>
                      <a:pt x="152" y="85057"/>
                    </a:cubicBezTo>
                    <a:cubicBezTo>
                      <a:pt x="331" y="79379"/>
                      <a:pt x="989" y="73701"/>
                      <a:pt x="2005" y="68082"/>
                    </a:cubicBezTo>
                    <a:cubicBezTo>
                      <a:pt x="4874" y="53258"/>
                      <a:pt x="11150" y="39391"/>
                      <a:pt x="14677" y="24746"/>
                    </a:cubicBezTo>
                    <a:cubicBezTo>
                      <a:pt x="16709" y="16677"/>
                      <a:pt x="17427" y="8309"/>
                      <a:pt x="16650" y="0"/>
                    </a:cubicBezTo>
                    <a:cubicBezTo>
                      <a:pt x="16291" y="4005"/>
                      <a:pt x="15633" y="7950"/>
                      <a:pt x="14677" y="118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D54D1B6-6689-4399-B053-652FA0D1109F}"/>
              </a:ext>
            </a:extLst>
          </p:cNvPr>
          <p:cNvGrpSpPr/>
          <p:nvPr/>
        </p:nvGrpSpPr>
        <p:grpSpPr>
          <a:xfrm>
            <a:off x="4992683" y="2626938"/>
            <a:ext cx="716459" cy="1482988"/>
            <a:chOff x="338818" y="2280861"/>
            <a:chExt cx="1213356" cy="2511507"/>
          </a:xfrm>
        </p:grpSpPr>
        <p:grpSp>
          <p:nvGrpSpPr>
            <p:cNvPr id="14" name="图形 8">
              <a:extLst>
                <a:ext uri="{FF2B5EF4-FFF2-40B4-BE49-F238E27FC236}">
                  <a16:creationId xmlns:a16="http://schemas.microsoft.com/office/drawing/2014/main" id="{800F50A6-2420-4F05-AE4F-931002508D4F}"/>
                </a:ext>
              </a:extLst>
            </p:cNvPr>
            <p:cNvGrpSpPr/>
            <p:nvPr/>
          </p:nvGrpSpPr>
          <p:grpSpPr>
            <a:xfrm>
              <a:off x="338818" y="3021983"/>
              <a:ext cx="1213356" cy="1770385"/>
              <a:chOff x="338818" y="3021983"/>
              <a:chExt cx="1213356" cy="1770385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A1A7443-3DF5-42EF-A2F4-793B705B17D8}"/>
                  </a:ext>
                </a:extLst>
              </p:cNvPr>
              <p:cNvSpPr/>
              <p:nvPr/>
            </p:nvSpPr>
            <p:spPr>
              <a:xfrm>
                <a:off x="1063633" y="3109049"/>
                <a:ext cx="35196" cy="792457"/>
              </a:xfrm>
              <a:custGeom>
                <a:avLst/>
                <a:gdLst>
                  <a:gd name="connsiteX0" fmla="*/ 0 w 35196"/>
                  <a:gd name="connsiteY0" fmla="*/ 0 h 792457"/>
                  <a:gd name="connsiteX1" fmla="*/ 35197 w 35196"/>
                  <a:gd name="connsiteY1" fmla="*/ 0 h 792457"/>
                  <a:gd name="connsiteX2" fmla="*/ 35197 w 35196"/>
                  <a:gd name="connsiteY2" fmla="*/ 792457 h 792457"/>
                  <a:gd name="connsiteX3" fmla="*/ 0 w 35196"/>
                  <a:gd name="connsiteY3" fmla="*/ 792457 h 79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96" h="792457">
                    <a:moveTo>
                      <a:pt x="0" y="0"/>
                    </a:moveTo>
                    <a:lnTo>
                      <a:pt x="35197" y="0"/>
                    </a:lnTo>
                    <a:lnTo>
                      <a:pt x="35197" y="792457"/>
                    </a:lnTo>
                    <a:lnTo>
                      <a:pt x="0" y="792457"/>
                    </a:lnTo>
                    <a:close/>
                  </a:path>
                </a:pathLst>
              </a:custGeom>
              <a:solidFill>
                <a:srgbClr val="535461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B21BB6-2CEC-4BD8-8D23-E48C9A33E6A1}"/>
                  </a:ext>
                </a:extLst>
              </p:cNvPr>
              <p:cNvSpPr/>
              <p:nvPr/>
            </p:nvSpPr>
            <p:spPr>
              <a:xfrm>
                <a:off x="842491" y="3845315"/>
                <a:ext cx="477624" cy="947053"/>
              </a:xfrm>
              <a:custGeom>
                <a:avLst/>
                <a:gdLst>
                  <a:gd name="connsiteX0" fmla="*/ 477510 w 477624"/>
                  <a:gd name="connsiteY0" fmla="*/ 53777 h 947053"/>
                  <a:gd name="connsiteX1" fmla="*/ 475320 w 477624"/>
                  <a:gd name="connsiteY1" fmla="*/ 89479 h 947053"/>
                  <a:gd name="connsiteX2" fmla="*/ 472177 w 477624"/>
                  <a:gd name="connsiteY2" fmla="*/ 140001 h 947053"/>
                  <a:gd name="connsiteX3" fmla="*/ 470886 w 477624"/>
                  <a:gd name="connsiteY3" fmla="*/ 160995 h 947053"/>
                  <a:gd name="connsiteX4" fmla="*/ 467798 w 477624"/>
                  <a:gd name="connsiteY4" fmla="*/ 211517 h 947053"/>
                  <a:gd name="connsiteX5" fmla="*/ 466451 w 477624"/>
                  <a:gd name="connsiteY5" fmla="*/ 232511 h 947053"/>
                  <a:gd name="connsiteX6" fmla="*/ 463307 w 477624"/>
                  <a:gd name="connsiteY6" fmla="*/ 283033 h 947053"/>
                  <a:gd name="connsiteX7" fmla="*/ 427830 w 477624"/>
                  <a:gd name="connsiteY7" fmla="*/ 856002 h 947053"/>
                  <a:gd name="connsiteX8" fmla="*/ 330941 w 477624"/>
                  <a:gd name="connsiteY8" fmla="*/ 947053 h 947053"/>
                  <a:gd name="connsiteX9" fmla="*/ 146482 w 477624"/>
                  <a:gd name="connsiteY9" fmla="*/ 947053 h 947053"/>
                  <a:gd name="connsiteX10" fmla="*/ 49649 w 477624"/>
                  <a:gd name="connsiteY10" fmla="*/ 856002 h 947053"/>
                  <a:gd name="connsiteX11" fmla="*/ 14340 w 477624"/>
                  <a:gd name="connsiteY11" fmla="*/ 282640 h 947053"/>
                  <a:gd name="connsiteX12" fmla="*/ 11196 w 477624"/>
                  <a:gd name="connsiteY12" fmla="*/ 232118 h 947053"/>
                  <a:gd name="connsiteX13" fmla="*/ 9905 w 477624"/>
                  <a:gd name="connsiteY13" fmla="*/ 211124 h 947053"/>
                  <a:gd name="connsiteX14" fmla="*/ 6762 w 477624"/>
                  <a:gd name="connsiteY14" fmla="*/ 160602 h 947053"/>
                  <a:gd name="connsiteX15" fmla="*/ 5471 w 477624"/>
                  <a:gd name="connsiteY15" fmla="*/ 139608 h 947053"/>
                  <a:gd name="connsiteX16" fmla="*/ 2327 w 477624"/>
                  <a:gd name="connsiteY16" fmla="*/ 89086 h 947053"/>
                  <a:gd name="connsiteX17" fmla="*/ 82 w 477624"/>
                  <a:gd name="connsiteY17" fmla="*/ 53384 h 947053"/>
                  <a:gd name="connsiteX18" fmla="*/ 47684 w 477624"/>
                  <a:gd name="connsiteY18" fmla="*/ 56 h 947053"/>
                  <a:gd name="connsiteX19" fmla="*/ 50603 w 477624"/>
                  <a:gd name="connsiteY19" fmla="*/ 0 h 947053"/>
                  <a:gd name="connsiteX20" fmla="*/ 427886 w 477624"/>
                  <a:gd name="connsiteY20" fmla="*/ 0 h 947053"/>
                  <a:gd name="connsiteX21" fmla="*/ 477622 w 477624"/>
                  <a:gd name="connsiteY21" fmla="*/ 50634 h 947053"/>
                  <a:gd name="connsiteX22" fmla="*/ 477510 w 477624"/>
                  <a:gd name="connsiteY22" fmla="*/ 53777 h 9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7624" h="947053">
                    <a:moveTo>
                      <a:pt x="477510" y="53777"/>
                    </a:moveTo>
                    <a:lnTo>
                      <a:pt x="475320" y="89479"/>
                    </a:lnTo>
                    <a:lnTo>
                      <a:pt x="472177" y="140001"/>
                    </a:lnTo>
                    <a:lnTo>
                      <a:pt x="470886" y="160995"/>
                    </a:lnTo>
                    <a:lnTo>
                      <a:pt x="467798" y="211517"/>
                    </a:lnTo>
                    <a:lnTo>
                      <a:pt x="466451" y="232511"/>
                    </a:lnTo>
                    <a:lnTo>
                      <a:pt x="463307" y="283033"/>
                    </a:lnTo>
                    <a:lnTo>
                      <a:pt x="427830" y="856002"/>
                    </a:lnTo>
                    <a:cubicBezTo>
                      <a:pt x="424630" y="907141"/>
                      <a:pt x="382192" y="947053"/>
                      <a:pt x="330941" y="947053"/>
                    </a:cubicBezTo>
                    <a:lnTo>
                      <a:pt x="146482" y="947053"/>
                    </a:lnTo>
                    <a:cubicBezTo>
                      <a:pt x="95231" y="947053"/>
                      <a:pt x="52849" y="907141"/>
                      <a:pt x="49649" y="856002"/>
                    </a:cubicBezTo>
                    <a:lnTo>
                      <a:pt x="14340" y="282640"/>
                    </a:lnTo>
                    <a:lnTo>
                      <a:pt x="11196" y="232118"/>
                    </a:lnTo>
                    <a:lnTo>
                      <a:pt x="9905" y="211124"/>
                    </a:lnTo>
                    <a:lnTo>
                      <a:pt x="6762" y="160602"/>
                    </a:lnTo>
                    <a:lnTo>
                      <a:pt x="5471" y="139608"/>
                    </a:lnTo>
                    <a:lnTo>
                      <a:pt x="2327" y="89086"/>
                    </a:lnTo>
                    <a:lnTo>
                      <a:pt x="82" y="53384"/>
                    </a:lnTo>
                    <a:cubicBezTo>
                      <a:pt x="-1490" y="25541"/>
                      <a:pt x="19785" y="1684"/>
                      <a:pt x="47684" y="56"/>
                    </a:cubicBezTo>
                    <a:cubicBezTo>
                      <a:pt x="48638" y="0"/>
                      <a:pt x="49649" y="0"/>
                      <a:pt x="50603" y="0"/>
                    </a:cubicBezTo>
                    <a:lnTo>
                      <a:pt x="427886" y="0"/>
                    </a:lnTo>
                    <a:cubicBezTo>
                      <a:pt x="455617" y="225"/>
                      <a:pt x="477903" y="22903"/>
                      <a:pt x="477622" y="50634"/>
                    </a:cubicBezTo>
                    <a:cubicBezTo>
                      <a:pt x="477622" y="51700"/>
                      <a:pt x="477566" y="52767"/>
                      <a:pt x="477510" y="53777"/>
                    </a:cubicBezTo>
                    <a:close/>
                  </a:path>
                </a:pathLst>
              </a:custGeom>
              <a:solidFill>
                <a:srgbClr val="3F3D5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BD13727-69D2-477A-897D-7333DE7EC0F6}"/>
                  </a:ext>
                </a:extLst>
              </p:cNvPr>
              <p:cNvSpPr/>
              <p:nvPr/>
            </p:nvSpPr>
            <p:spPr>
              <a:xfrm>
                <a:off x="844594" y="3934794"/>
                <a:ext cx="473217" cy="50353"/>
              </a:xfrm>
              <a:custGeom>
                <a:avLst/>
                <a:gdLst>
                  <a:gd name="connsiteX0" fmla="*/ 473218 w 473217"/>
                  <a:gd name="connsiteY0" fmla="*/ 0 h 50353"/>
                  <a:gd name="connsiteX1" fmla="*/ 470074 w 473217"/>
                  <a:gd name="connsiteY1" fmla="*/ 50353 h 50353"/>
                  <a:gd name="connsiteX2" fmla="*/ 3144 w 473217"/>
                  <a:gd name="connsiteY2" fmla="*/ 50353 h 50353"/>
                  <a:gd name="connsiteX3" fmla="*/ 0 w 473217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217" h="50353">
                    <a:moveTo>
                      <a:pt x="473218" y="0"/>
                    </a:moveTo>
                    <a:lnTo>
                      <a:pt x="470074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1B82598-D3FD-4A04-8269-8FF16A4A448D}"/>
                  </a:ext>
                </a:extLst>
              </p:cNvPr>
              <p:cNvSpPr/>
              <p:nvPr/>
            </p:nvSpPr>
            <p:spPr>
              <a:xfrm>
                <a:off x="849029" y="4006142"/>
                <a:ext cx="464348" cy="50409"/>
              </a:xfrm>
              <a:custGeom>
                <a:avLst/>
                <a:gdLst>
                  <a:gd name="connsiteX0" fmla="*/ 464348 w 464348"/>
                  <a:gd name="connsiteY0" fmla="*/ 0 h 50409"/>
                  <a:gd name="connsiteX1" fmla="*/ 461261 w 464348"/>
                  <a:gd name="connsiteY1" fmla="*/ 50409 h 50409"/>
                  <a:gd name="connsiteX2" fmla="*/ 3144 w 464348"/>
                  <a:gd name="connsiteY2" fmla="*/ 50409 h 50409"/>
                  <a:gd name="connsiteX3" fmla="*/ 0 w 464348"/>
                  <a:gd name="connsiteY3" fmla="*/ 0 h 5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348" h="50409">
                    <a:moveTo>
                      <a:pt x="464348" y="0"/>
                    </a:moveTo>
                    <a:lnTo>
                      <a:pt x="461261" y="50409"/>
                    </a:lnTo>
                    <a:lnTo>
                      <a:pt x="3144" y="504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C4B554-F7C5-4ED3-B65A-DF35DE86D8F0}"/>
                  </a:ext>
                </a:extLst>
              </p:cNvPr>
              <p:cNvSpPr/>
              <p:nvPr/>
            </p:nvSpPr>
            <p:spPr>
              <a:xfrm>
                <a:off x="853463" y="4077601"/>
                <a:ext cx="455479" cy="50353"/>
              </a:xfrm>
              <a:custGeom>
                <a:avLst/>
                <a:gdLst>
                  <a:gd name="connsiteX0" fmla="*/ 455479 w 455479"/>
                  <a:gd name="connsiteY0" fmla="*/ 0 h 50353"/>
                  <a:gd name="connsiteX1" fmla="*/ 452392 w 455479"/>
                  <a:gd name="connsiteY1" fmla="*/ 50353 h 50353"/>
                  <a:gd name="connsiteX2" fmla="*/ 3144 w 455479"/>
                  <a:gd name="connsiteY2" fmla="*/ 50353 h 50353"/>
                  <a:gd name="connsiteX3" fmla="*/ 0 w 455479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479" h="50353">
                    <a:moveTo>
                      <a:pt x="455479" y="0"/>
                    </a:moveTo>
                    <a:lnTo>
                      <a:pt x="452392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729CBFA-DB32-4DA2-A1F3-3115200C7BE1}"/>
                  </a:ext>
                </a:extLst>
              </p:cNvPr>
              <p:cNvSpPr/>
              <p:nvPr/>
            </p:nvSpPr>
            <p:spPr>
              <a:xfrm>
                <a:off x="338987" y="3249330"/>
                <a:ext cx="742384" cy="536987"/>
              </a:xfrm>
              <a:custGeom>
                <a:avLst/>
                <a:gdLst>
                  <a:gd name="connsiteX0" fmla="*/ 451886 w 742384"/>
                  <a:gd name="connsiteY0" fmla="*/ 156729 h 536987"/>
                  <a:gd name="connsiteX1" fmla="*/ 742385 w 742384"/>
                  <a:gd name="connsiteY1" fmla="*/ 536987 h 536987"/>
                  <a:gd name="connsiteX2" fmla="*/ 290386 w 742384"/>
                  <a:gd name="connsiteY2" fmla="*/ 380202 h 536987"/>
                  <a:gd name="connsiteX3" fmla="*/ 0 w 742384"/>
                  <a:gd name="connsiteY3" fmla="*/ 0 h 536987"/>
                  <a:gd name="connsiteX4" fmla="*/ 451886 w 742384"/>
                  <a:gd name="connsiteY4" fmla="*/ 156729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384" h="536987">
                    <a:moveTo>
                      <a:pt x="451886" y="156729"/>
                    </a:moveTo>
                    <a:cubicBezTo>
                      <a:pt x="656835" y="305037"/>
                      <a:pt x="742385" y="536987"/>
                      <a:pt x="742385" y="536987"/>
                    </a:cubicBezTo>
                    <a:cubicBezTo>
                      <a:pt x="742385" y="536987"/>
                      <a:pt x="495391" y="528511"/>
                      <a:pt x="290386" y="380202"/>
                    </a:cubicBezTo>
                    <a:cubicBezTo>
                      <a:pt x="85381" y="231894"/>
                      <a:pt x="0" y="0"/>
                      <a:pt x="0" y="0"/>
                    </a:cubicBezTo>
                    <a:cubicBezTo>
                      <a:pt x="0" y="0"/>
                      <a:pt x="246882" y="8420"/>
                      <a:pt x="451886" y="156729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237891-4F19-460C-875C-7D88DDBF6C3F}"/>
                  </a:ext>
                </a:extLst>
              </p:cNvPr>
              <p:cNvSpPr/>
              <p:nvPr/>
            </p:nvSpPr>
            <p:spPr>
              <a:xfrm>
                <a:off x="338818" y="3249330"/>
                <a:ext cx="742553" cy="536987"/>
              </a:xfrm>
              <a:custGeom>
                <a:avLst/>
                <a:gdLst>
                  <a:gd name="connsiteX0" fmla="*/ 0 w 742553"/>
                  <a:gd name="connsiteY0" fmla="*/ 0 h 536987"/>
                  <a:gd name="connsiteX1" fmla="*/ 338662 w 742553"/>
                  <a:gd name="connsiteY1" fmla="*/ 260129 h 536987"/>
                  <a:gd name="connsiteX2" fmla="*/ 742553 w 742553"/>
                  <a:gd name="connsiteY2" fmla="*/ 536987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553" h="536987">
                    <a:moveTo>
                      <a:pt x="0" y="0"/>
                    </a:moveTo>
                    <a:cubicBezTo>
                      <a:pt x="0" y="0"/>
                      <a:pt x="256424" y="142302"/>
                      <a:pt x="338662" y="260129"/>
                    </a:cubicBezTo>
                    <a:cubicBezTo>
                      <a:pt x="420900" y="377957"/>
                      <a:pt x="742553" y="536987"/>
                      <a:pt x="742553" y="536987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DDB2B91-F12E-42C6-BD2C-954CF41E7480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245983 w 404171"/>
                  <a:gd name="connsiteY0" fmla="*/ 85325 h 292238"/>
                  <a:gd name="connsiteX1" fmla="*/ 404172 w 404171"/>
                  <a:gd name="connsiteY1" fmla="*/ 292239 h 292238"/>
                  <a:gd name="connsiteX2" fmla="*/ 158132 w 404171"/>
                  <a:gd name="connsiteY2" fmla="*/ 206970 h 292238"/>
                  <a:gd name="connsiteX3" fmla="*/ 0 w 404171"/>
                  <a:gd name="connsiteY3" fmla="*/ 0 h 292238"/>
                  <a:gd name="connsiteX4" fmla="*/ 245983 w 404171"/>
                  <a:gd name="connsiteY4" fmla="*/ 85325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171" h="292238">
                    <a:moveTo>
                      <a:pt x="245983" y="85325"/>
                    </a:moveTo>
                    <a:cubicBezTo>
                      <a:pt x="357524" y="165991"/>
                      <a:pt x="404172" y="292239"/>
                      <a:pt x="404172" y="292239"/>
                    </a:cubicBezTo>
                    <a:cubicBezTo>
                      <a:pt x="404172" y="292239"/>
                      <a:pt x="269728" y="287636"/>
                      <a:pt x="158132" y="206970"/>
                    </a:cubicBezTo>
                    <a:cubicBezTo>
                      <a:pt x="46536" y="126304"/>
                      <a:pt x="0" y="0"/>
                      <a:pt x="0" y="0"/>
                    </a:cubicBezTo>
                    <a:cubicBezTo>
                      <a:pt x="0" y="0"/>
                      <a:pt x="134387" y="4603"/>
                      <a:pt x="245983" y="8532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011DB76-D3ED-4FC1-AA6D-4BC635DD44DA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0 w 404171"/>
                  <a:gd name="connsiteY0" fmla="*/ 0 h 292238"/>
                  <a:gd name="connsiteX1" fmla="*/ 184291 w 404171"/>
                  <a:gd name="connsiteY1" fmla="*/ 141572 h 292238"/>
                  <a:gd name="connsiteX2" fmla="*/ 404172 w 404171"/>
                  <a:gd name="connsiteY2" fmla="*/ 292239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171" h="292238">
                    <a:moveTo>
                      <a:pt x="0" y="0"/>
                    </a:moveTo>
                    <a:cubicBezTo>
                      <a:pt x="0" y="0"/>
                      <a:pt x="139551" y="77466"/>
                      <a:pt x="184291" y="141572"/>
                    </a:cubicBezTo>
                    <a:cubicBezTo>
                      <a:pt x="229031" y="205679"/>
                      <a:pt x="404172" y="292239"/>
                      <a:pt x="404172" y="292239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010414B-06A1-4237-9E17-707E74FA9918}"/>
                  </a:ext>
                </a:extLst>
              </p:cNvPr>
              <p:cNvSpPr/>
              <p:nvPr/>
            </p:nvSpPr>
            <p:spPr>
              <a:xfrm>
                <a:off x="1088051" y="3122577"/>
                <a:ext cx="464011" cy="510154"/>
              </a:xfrm>
              <a:custGeom>
                <a:avLst/>
                <a:gdLst>
                  <a:gd name="connsiteX0" fmla="*/ 155269 w 464011"/>
                  <a:gd name="connsiteY0" fmla="*/ 185245 h 510154"/>
                  <a:gd name="connsiteX1" fmla="*/ 0 w 464011"/>
                  <a:gd name="connsiteY1" fmla="*/ 510155 h 510154"/>
                  <a:gd name="connsiteX2" fmla="*/ 308742 w 464011"/>
                  <a:gd name="connsiteY2" fmla="*/ 324909 h 510154"/>
                  <a:gd name="connsiteX3" fmla="*/ 464012 w 464011"/>
                  <a:gd name="connsiteY3" fmla="*/ 0 h 510154"/>
                  <a:gd name="connsiteX4" fmla="*/ 155269 w 464011"/>
                  <a:gd name="connsiteY4" fmla="*/ 185245 h 51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011" h="510154">
                    <a:moveTo>
                      <a:pt x="155269" y="185245"/>
                    </a:moveTo>
                    <a:cubicBezTo>
                      <a:pt x="27113" y="326088"/>
                      <a:pt x="0" y="510155"/>
                      <a:pt x="0" y="510155"/>
                    </a:cubicBezTo>
                    <a:cubicBezTo>
                      <a:pt x="0" y="510155"/>
                      <a:pt x="180698" y="465808"/>
                      <a:pt x="308742" y="324909"/>
                    </a:cubicBezTo>
                    <a:cubicBezTo>
                      <a:pt x="436786" y="184010"/>
                      <a:pt x="464012" y="0"/>
                      <a:pt x="464012" y="0"/>
                    </a:cubicBezTo>
                    <a:cubicBezTo>
                      <a:pt x="464012" y="0"/>
                      <a:pt x="283425" y="44403"/>
                      <a:pt x="155269" y="18524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3E2D46F-E77C-44BB-8695-5B331EBDA29F}"/>
                  </a:ext>
                </a:extLst>
              </p:cNvPr>
              <p:cNvSpPr/>
              <p:nvPr/>
            </p:nvSpPr>
            <p:spPr>
              <a:xfrm>
                <a:off x="1088051" y="3122633"/>
                <a:ext cx="464123" cy="510098"/>
              </a:xfrm>
              <a:custGeom>
                <a:avLst/>
                <a:gdLst>
                  <a:gd name="connsiteX0" fmla="*/ 464124 w 464123"/>
                  <a:gd name="connsiteY0" fmla="*/ 0 h 510098"/>
                  <a:gd name="connsiteX1" fmla="*/ 254740 w 464123"/>
                  <a:gd name="connsiteY1" fmla="*/ 243850 h 510098"/>
                  <a:gd name="connsiteX2" fmla="*/ 0 w 464123"/>
                  <a:gd name="connsiteY2" fmla="*/ 510098 h 5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123" h="510098">
                    <a:moveTo>
                      <a:pt x="464124" y="0"/>
                    </a:moveTo>
                    <a:cubicBezTo>
                      <a:pt x="464124" y="0"/>
                      <a:pt x="297178" y="144379"/>
                      <a:pt x="254740" y="243850"/>
                    </a:cubicBezTo>
                    <a:cubicBezTo>
                      <a:pt x="212302" y="343321"/>
                      <a:pt x="0" y="510098"/>
                      <a:pt x="0" y="510098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2" name="图形 160">
              <a:extLst>
                <a:ext uri="{FF2B5EF4-FFF2-40B4-BE49-F238E27FC236}">
                  <a16:creationId xmlns:a16="http://schemas.microsoft.com/office/drawing/2014/main" id="{4214CB16-E94D-4E6B-B65F-60901E45BE1C}"/>
                </a:ext>
              </a:extLst>
            </p:cNvPr>
            <p:cNvSpPr/>
            <p:nvPr/>
          </p:nvSpPr>
          <p:spPr>
            <a:xfrm>
              <a:off x="605170" y="2280861"/>
              <a:ext cx="943544" cy="907334"/>
            </a:xfrm>
            <a:custGeom>
              <a:avLst/>
              <a:gdLst>
                <a:gd name="connsiteX0" fmla="*/ 2176558 w 2978372"/>
                <a:gd name="connsiteY0" fmla="*/ 0 h 2864072"/>
                <a:gd name="connsiteX1" fmla="*/ 2169414 w 2978372"/>
                <a:gd name="connsiteY1" fmla="*/ 0 h 2864072"/>
                <a:gd name="connsiteX2" fmla="*/ 1489234 w 2978372"/>
                <a:gd name="connsiteY2" fmla="*/ 372332 h 2864072"/>
                <a:gd name="connsiteX3" fmla="*/ 809054 w 2978372"/>
                <a:gd name="connsiteY3" fmla="*/ 0 h 2864072"/>
                <a:gd name="connsiteX4" fmla="*/ 801910 w 2978372"/>
                <a:gd name="connsiteY4" fmla="*/ 0 h 2864072"/>
                <a:gd name="connsiteX5" fmla="*/ 0 w 2978372"/>
                <a:gd name="connsiteY5" fmla="*/ 809149 h 2864072"/>
                <a:gd name="connsiteX6" fmla="*/ 342233 w 2978372"/>
                <a:gd name="connsiteY6" fmla="*/ 1759172 h 2864072"/>
                <a:gd name="connsiteX7" fmla="*/ 1489234 w 2978372"/>
                <a:gd name="connsiteY7" fmla="*/ 2864072 h 2864072"/>
                <a:gd name="connsiteX8" fmla="*/ 2636139 w 2978372"/>
                <a:gd name="connsiteY8" fmla="*/ 1759172 h 2864072"/>
                <a:gd name="connsiteX9" fmla="*/ 2978372 w 2978372"/>
                <a:gd name="connsiteY9" fmla="*/ 809149 h 2864072"/>
                <a:gd name="connsiteX10" fmla="*/ 2176558 w 2978372"/>
                <a:gd name="connsiteY10" fmla="*/ 0 h 2864072"/>
                <a:gd name="connsiteX11" fmla="*/ 2074355 w 2978372"/>
                <a:gd name="connsiteY11" fmla="*/ 1804511 h 2864072"/>
                <a:gd name="connsiteX12" fmla="*/ 1925098 w 2978372"/>
                <a:gd name="connsiteY12" fmla="*/ 1701451 h 2864072"/>
                <a:gd name="connsiteX13" fmla="*/ 1755172 w 2978372"/>
                <a:gd name="connsiteY13" fmla="*/ 1701451 h 2864072"/>
                <a:gd name="connsiteX14" fmla="*/ 1704594 w 2978372"/>
                <a:gd name="connsiteY14" fmla="*/ 1664875 h 2864072"/>
                <a:gd name="connsiteX15" fmla="*/ 1652397 w 2978372"/>
                <a:gd name="connsiteY15" fmla="*/ 1507617 h 2864072"/>
                <a:gd name="connsiteX16" fmla="*/ 1487234 w 2978372"/>
                <a:gd name="connsiteY16" fmla="*/ 2084737 h 2864072"/>
                <a:gd name="connsiteX17" fmla="*/ 1435989 w 2978372"/>
                <a:gd name="connsiteY17" fmla="*/ 2123313 h 2864072"/>
                <a:gd name="connsiteX18" fmla="*/ 1432655 w 2978372"/>
                <a:gd name="connsiteY18" fmla="*/ 2123313 h 2864072"/>
                <a:gd name="connsiteX19" fmla="*/ 1383125 w 2978372"/>
                <a:gd name="connsiteY19" fmla="*/ 2079117 h 2864072"/>
                <a:gd name="connsiteX20" fmla="*/ 1212914 w 2978372"/>
                <a:gd name="connsiteY20" fmla="*/ 1055370 h 2864072"/>
                <a:gd name="connsiteX21" fmla="*/ 1088517 w 2978372"/>
                <a:gd name="connsiteY21" fmla="*/ 1661160 h 2864072"/>
                <a:gd name="connsiteX22" fmla="*/ 1036987 w 2978372"/>
                <a:gd name="connsiteY22" fmla="*/ 1701451 h 2864072"/>
                <a:gd name="connsiteX23" fmla="*/ 797624 w 2978372"/>
                <a:gd name="connsiteY23" fmla="*/ 1701451 h 2864072"/>
                <a:gd name="connsiteX24" fmla="*/ 742188 w 2978372"/>
                <a:gd name="connsiteY24" fmla="*/ 1650492 h 2864072"/>
                <a:gd name="connsiteX25" fmla="*/ 793147 w 2978372"/>
                <a:gd name="connsiteY25" fmla="*/ 1595057 h 2864072"/>
                <a:gd name="connsiteX26" fmla="*/ 797624 w 2978372"/>
                <a:gd name="connsiteY26" fmla="*/ 1595057 h 2864072"/>
                <a:gd name="connsiteX27" fmla="*/ 995077 w 2978372"/>
                <a:gd name="connsiteY27" fmla="*/ 1595057 h 2864072"/>
                <a:gd name="connsiteX28" fmla="*/ 1171289 w 2978372"/>
                <a:gd name="connsiteY28" fmla="*/ 780574 h 2864072"/>
                <a:gd name="connsiteX29" fmla="*/ 1235774 w 2978372"/>
                <a:gd name="connsiteY29" fmla="*/ 741140 h 2864072"/>
                <a:gd name="connsiteX30" fmla="*/ 1276064 w 2978372"/>
                <a:gd name="connsiteY30" fmla="*/ 784955 h 2864072"/>
                <a:gd name="connsiteX31" fmla="*/ 1449896 w 2978372"/>
                <a:gd name="connsiteY31" fmla="*/ 1829276 h 2864072"/>
                <a:gd name="connsiteX32" fmla="*/ 1597914 w 2978372"/>
                <a:gd name="connsiteY32" fmla="*/ 1312926 h 2864072"/>
                <a:gd name="connsiteX33" fmla="*/ 1647730 w 2978372"/>
                <a:gd name="connsiteY33" fmla="*/ 1274826 h 2864072"/>
                <a:gd name="connsiteX34" fmla="*/ 1648778 w 2978372"/>
                <a:gd name="connsiteY34" fmla="*/ 1274826 h 2864072"/>
                <a:gd name="connsiteX35" fmla="*/ 1699260 w 2978372"/>
                <a:gd name="connsiteY35" fmla="*/ 1311402 h 2864072"/>
                <a:gd name="connsiteX36" fmla="*/ 1793653 w 2978372"/>
                <a:gd name="connsiteY36" fmla="*/ 1595342 h 2864072"/>
                <a:gd name="connsiteX37" fmla="*/ 1923002 w 2978372"/>
                <a:gd name="connsiteY37" fmla="*/ 1595342 h 2864072"/>
                <a:gd name="connsiteX38" fmla="*/ 2124551 w 2978372"/>
                <a:gd name="connsiteY38" fmla="*/ 1493615 h 2864072"/>
                <a:gd name="connsiteX39" fmla="*/ 2226278 w 2978372"/>
                <a:gd name="connsiteY39" fmla="*/ 1695164 h 2864072"/>
                <a:gd name="connsiteX40" fmla="*/ 2074640 w 2978372"/>
                <a:gd name="connsiteY40" fmla="*/ 1804892 h 2864072"/>
                <a:gd name="connsiteX41" fmla="*/ 2074355 w 2978372"/>
                <a:gd name="connsiteY41" fmla="*/ 1804511 h 28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78372" h="2864072">
                  <a:moveTo>
                    <a:pt x="2176558" y="0"/>
                  </a:moveTo>
                  <a:lnTo>
                    <a:pt x="2169414" y="0"/>
                  </a:lnTo>
                  <a:cubicBezTo>
                    <a:pt x="1885188" y="0"/>
                    <a:pt x="1633823" y="150400"/>
                    <a:pt x="1489234" y="372332"/>
                  </a:cubicBezTo>
                  <a:cubicBezTo>
                    <a:pt x="1344644" y="150400"/>
                    <a:pt x="1093280" y="0"/>
                    <a:pt x="809054" y="0"/>
                  </a:cubicBezTo>
                  <a:lnTo>
                    <a:pt x="801910" y="0"/>
                  </a:lnTo>
                  <a:cubicBezTo>
                    <a:pt x="357950" y="4191"/>
                    <a:pt x="286" y="365189"/>
                    <a:pt x="0" y="809149"/>
                  </a:cubicBezTo>
                  <a:cubicBezTo>
                    <a:pt x="0" y="1074039"/>
                    <a:pt x="116015" y="1449896"/>
                    <a:pt x="342233" y="1759172"/>
                  </a:cubicBezTo>
                  <a:cubicBezTo>
                    <a:pt x="773240" y="2348484"/>
                    <a:pt x="1489234" y="2864072"/>
                    <a:pt x="1489234" y="2864072"/>
                  </a:cubicBezTo>
                  <a:cubicBezTo>
                    <a:pt x="1489234" y="2864072"/>
                    <a:pt x="2205228" y="2348579"/>
                    <a:pt x="2636139" y="1759172"/>
                  </a:cubicBezTo>
                  <a:cubicBezTo>
                    <a:pt x="2862453" y="1449896"/>
                    <a:pt x="2978372" y="1074039"/>
                    <a:pt x="2978372" y="809149"/>
                  </a:cubicBezTo>
                  <a:cubicBezTo>
                    <a:pt x="2978087" y="365189"/>
                    <a:pt x="2620423" y="4286"/>
                    <a:pt x="2176558" y="0"/>
                  </a:cubicBezTo>
                  <a:close/>
                  <a:moveTo>
                    <a:pt x="2074355" y="1804511"/>
                  </a:moveTo>
                  <a:cubicBezTo>
                    <a:pt x="2008061" y="1804226"/>
                    <a:pt x="1948815" y="1763363"/>
                    <a:pt x="1925098" y="1701451"/>
                  </a:cubicBezTo>
                  <a:lnTo>
                    <a:pt x="1755172" y="1701451"/>
                  </a:lnTo>
                  <a:cubicBezTo>
                    <a:pt x="1732217" y="1701356"/>
                    <a:pt x="1711928" y="1686592"/>
                    <a:pt x="1704594" y="1664875"/>
                  </a:cubicBezTo>
                  <a:lnTo>
                    <a:pt x="1652397" y="1507617"/>
                  </a:lnTo>
                  <a:lnTo>
                    <a:pt x="1487234" y="2084737"/>
                  </a:lnTo>
                  <a:cubicBezTo>
                    <a:pt x="1480661" y="2107597"/>
                    <a:pt x="1459706" y="2123313"/>
                    <a:pt x="1435989" y="2123313"/>
                  </a:cubicBezTo>
                  <a:lnTo>
                    <a:pt x="1432655" y="2123313"/>
                  </a:lnTo>
                  <a:cubicBezTo>
                    <a:pt x="1407795" y="2122075"/>
                    <a:pt x="1387126" y="2103692"/>
                    <a:pt x="1383125" y="2079117"/>
                  </a:cubicBezTo>
                  <a:lnTo>
                    <a:pt x="1212914" y="1055370"/>
                  </a:lnTo>
                  <a:lnTo>
                    <a:pt x="1088517" y="1661160"/>
                  </a:lnTo>
                  <a:cubicBezTo>
                    <a:pt x="1082612" y="1684877"/>
                    <a:pt x="1061371" y="1701451"/>
                    <a:pt x="1036987" y="1701451"/>
                  </a:cubicBezTo>
                  <a:lnTo>
                    <a:pt x="797624" y="1701451"/>
                  </a:lnTo>
                  <a:cubicBezTo>
                    <a:pt x="768287" y="1702689"/>
                    <a:pt x="743426" y="1679924"/>
                    <a:pt x="742188" y="1650492"/>
                  </a:cubicBezTo>
                  <a:cubicBezTo>
                    <a:pt x="740950" y="1621155"/>
                    <a:pt x="763715" y="1596295"/>
                    <a:pt x="793147" y="1595057"/>
                  </a:cubicBezTo>
                  <a:cubicBezTo>
                    <a:pt x="794671" y="1594961"/>
                    <a:pt x="796195" y="1594961"/>
                    <a:pt x="797624" y="1595057"/>
                  </a:cubicBezTo>
                  <a:lnTo>
                    <a:pt x="995077" y="1595057"/>
                  </a:lnTo>
                  <a:lnTo>
                    <a:pt x="1171289" y="780574"/>
                  </a:lnTo>
                  <a:cubicBezTo>
                    <a:pt x="1178147" y="751904"/>
                    <a:pt x="1207008" y="734187"/>
                    <a:pt x="1235774" y="741140"/>
                  </a:cubicBezTo>
                  <a:cubicBezTo>
                    <a:pt x="1256919" y="746188"/>
                    <a:pt x="1272826" y="763524"/>
                    <a:pt x="1276064" y="784955"/>
                  </a:cubicBezTo>
                  <a:lnTo>
                    <a:pt x="1449896" y="1829276"/>
                  </a:lnTo>
                  <a:lnTo>
                    <a:pt x="1597914" y="1312926"/>
                  </a:lnTo>
                  <a:cubicBezTo>
                    <a:pt x="1604201" y="1290638"/>
                    <a:pt x="1624489" y="1275112"/>
                    <a:pt x="1647730" y="1274826"/>
                  </a:cubicBezTo>
                  <a:lnTo>
                    <a:pt x="1648778" y="1274826"/>
                  </a:lnTo>
                  <a:cubicBezTo>
                    <a:pt x="1671733" y="1274826"/>
                    <a:pt x="1692116" y="1289590"/>
                    <a:pt x="1699260" y="1311402"/>
                  </a:cubicBezTo>
                  <a:lnTo>
                    <a:pt x="1793653" y="1595342"/>
                  </a:lnTo>
                  <a:lnTo>
                    <a:pt x="1923002" y="1595342"/>
                  </a:lnTo>
                  <a:cubicBezTo>
                    <a:pt x="1950530" y="1511618"/>
                    <a:pt x="2040827" y="1466088"/>
                    <a:pt x="2124551" y="1493615"/>
                  </a:cubicBezTo>
                  <a:cubicBezTo>
                    <a:pt x="2208276" y="1521143"/>
                    <a:pt x="2253806" y="1611439"/>
                    <a:pt x="2226278" y="1695164"/>
                  </a:cubicBezTo>
                  <a:cubicBezTo>
                    <a:pt x="2204752" y="1760601"/>
                    <a:pt x="2143601" y="1804892"/>
                    <a:pt x="2074640" y="1804892"/>
                  </a:cubicBezTo>
                  <a:lnTo>
                    <a:pt x="2074355" y="1804511"/>
                  </a:lnTo>
                  <a:close/>
                </a:path>
              </a:pathLst>
            </a:custGeom>
            <a:solidFill>
              <a:srgbClr val="00B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6">
            <a:extLst>
              <a:ext uri="{FF2B5EF4-FFF2-40B4-BE49-F238E27FC236}">
                <a16:creationId xmlns:a16="http://schemas.microsoft.com/office/drawing/2014/main" id="{EB28CC4E-5C66-4D77-9D73-EB0BC733A26A}"/>
              </a:ext>
            </a:extLst>
          </p:cNvPr>
          <p:cNvGrpSpPr/>
          <p:nvPr/>
        </p:nvGrpSpPr>
        <p:grpSpPr>
          <a:xfrm>
            <a:off x="7030112" y="869646"/>
            <a:ext cx="1597030" cy="3781878"/>
            <a:chOff x="6421254" y="1110499"/>
            <a:chExt cx="1597030" cy="3781878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65F76F3-0D39-49BE-9BE3-1F5FF7E612F1}"/>
                </a:ext>
              </a:extLst>
            </p:cNvPr>
            <p:cNvSpPr/>
            <p:nvPr/>
          </p:nvSpPr>
          <p:spPr>
            <a:xfrm>
              <a:off x="6421254" y="4686822"/>
              <a:ext cx="1597030" cy="205555"/>
            </a:xfrm>
            <a:custGeom>
              <a:avLst/>
              <a:gdLst>
                <a:gd name="connsiteX0" fmla="*/ 1597030 w 1597030"/>
                <a:gd name="connsiteY0" fmla="*/ 102778 h 205555"/>
                <a:gd name="connsiteX1" fmla="*/ 798515 w 1597030"/>
                <a:gd name="connsiteY1" fmla="*/ 205556 h 205555"/>
                <a:gd name="connsiteX2" fmla="*/ 0 w 1597030"/>
                <a:gd name="connsiteY2" fmla="*/ 102778 h 205555"/>
                <a:gd name="connsiteX3" fmla="*/ 798515 w 1597030"/>
                <a:gd name="connsiteY3" fmla="*/ 0 h 205555"/>
                <a:gd name="connsiteX4" fmla="*/ 1597030 w 1597030"/>
                <a:gd name="connsiteY4" fmla="*/ 102778 h 20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030" h="205555">
                  <a:moveTo>
                    <a:pt x="1597030" y="102778"/>
                  </a:moveTo>
                  <a:cubicBezTo>
                    <a:pt x="1597030" y="159541"/>
                    <a:pt x="1239523" y="205556"/>
                    <a:pt x="798515" y="205556"/>
                  </a:cubicBezTo>
                  <a:cubicBezTo>
                    <a:pt x="357507" y="205556"/>
                    <a:pt x="0" y="159541"/>
                    <a:pt x="0" y="102778"/>
                  </a:cubicBezTo>
                  <a:cubicBezTo>
                    <a:pt x="0" y="46015"/>
                    <a:pt x="357507" y="0"/>
                    <a:pt x="798515" y="0"/>
                  </a:cubicBezTo>
                  <a:cubicBezTo>
                    <a:pt x="1239523" y="0"/>
                    <a:pt x="1597030" y="46015"/>
                    <a:pt x="1597030" y="102778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613DB1A-B854-40E5-96A7-36CB3BAA855A}"/>
                </a:ext>
              </a:extLst>
            </p:cNvPr>
            <p:cNvSpPr/>
            <p:nvPr/>
          </p:nvSpPr>
          <p:spPr>
            <a:xfrm>
              <a:off x="7136693" y="2060962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E440A1C-BDBF-4D12-A307-A2DA38736A53}"/>
                </a:ext>
              </a:extLst>
            </p:cNvPr>
            <p:cNvSpPr/>
            <p:nvPr/>
          </p:nvSpPr>
          <p:spPr>
            <a:xfrm>
              <a:off x="7136693" y="2521657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C9E2C1C-63B8-4476-9F10-231BDAA477E2}"/>
                </a:ext>
              </a:extLst>
            </p:cNvPr>
            <p:cNvSpPr/>
            <p:nvPr/>
          </p:nvSpPr>
          <p:spPr>
            <a:xfrm>
              <a:off x="7136693" y="2982286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E8C5676-DDB1-4213-8406-B858645F8BA8}"/>
                </a:ext>
              </a:extLst>
            </p:cNvPr>
            <p:cNvSpPr/>
            <p:nvPr/>
          </p:nvSpPr>
          <p:spPr>
            <a:xfrm>
              <a:off x="7136693" y="3442980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F8AB55-1044-437F-B80D-25C1390AA93D}"/>
                </a:ext>
              </a:extLst>
            </p:cNvPr>
            <p:cNvSpPr/>
            <p:nvPr/>
          </p:nvSpPr>
          <p:spPr>
            <a:xfrm>
              <a:off x="7707521" y="4621740"/>
              <a:ext cx="26203" cy="106193"/>
            </a:xfrm>
            <a:custGeom>
              <a:avLst/>
              <a:gdLst>
                <a:gd name="connsiteX0" fmla="*/ 7815 w 26203"/>
                <a:gd name="connsiteY0" fmla="*/ 13135 h 106193"/>
                <a:gd name="connsiteX1" fmla="*/ 0 w 26203"/>
                <a:gd name="connsiteY1" fmla="*/ 106193 h 106193"/>
                <a:gd name="connsiteX2" fmla="*/ 26203 w 26203"/>
                <a:gd name="connsiteY2" fmla="*/ 100939 h 106193"/>
                <a:gd name="connsiteX3" fmla="*/ 22263 w 26203"/>
                <a:gd name="connsiteY3" fmla="*/ 0 h 10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03" h="106193">
                  <a:moveTo>
                    <a:pt x="7815" y="13135"/>
                  </a:moveTo>
                  <a:lnTo>
                    <a:pt x="0" y="106193"/>
                  </a:lnTo>
                  <a:lnTo>
                    <a:pt x="26203" y="100939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95221ED-899F-417E-9E7C-0BEE1C52636D}"/>
                </a:ext>
              </a:extLst>
            </p:cNvPr>
            <p:cNvSpPr/>
            <p:nvPr/>
          </p:nvSpPr>
          <p:spPr>
            <a:xfrm>
              <a:off x="6760213" y="3635926"/>
              <a:ext cx="399488" cy="1115780"/>
            </a:xfrm>
            <a:custGeom>
              <a:avLst/>
              <a:gdLst>
                <a:gd name="connsiteX0" fmla="*/ 357304 w 399488"/>
                <a:gd name="connsiteY0" fmla="*/ 557102 h 1115780"/>
                <a:gd name="connsiteX1" fmla="*/ 341739 w 399488"/>
                <a:gd name="connsiteY1" fmla="*/ 827477 h 1115780"/>
                <a:gd name="connsiteX2" fmla="*/ 346796 w 399488"/>
                <a:gd name="connsiteY2" fmla="*/ 862546 h 1115780"/>
                <a:gd name="connsiteX3" fmla="*/ 295637 w 399488"/>
                <a:gd name="connsiteY3" fmla="*/ 974190 h 1115780"/>
                <a:gd name="connsiteX4" fmla="*/ 156674 w 399488"/>
                <a:gd name="connsiteY4" fmla="*/ 1060681 h 1115780"/>
                <a:gd name="connsiteX5" fmla="*/ 62302 w 399488"/>
                <a:gd name="connsiteY5" fmla="*/ 1115781 h 1115780"/>
                <a:gd name="connsiteX6" fmla="*/ 12456 w 399488"/>
                <a:gd name="connsiteY6" fmla="*/ 1059367 h 1115780"/>
                <a:gd name="connsiteX7" fmla="*/ 37215 w 399488"/>
                <a:gd name="connsiteY7" fmla="*/ 1042489 h 1115780"/>
                <a:gd name="connsiteX8" fmla="*/ 140912 w 399488"/>
                <a:gd name="connsiteY8" fmla="*/ 890260 h 1115780"/>
                <a:gd name="connsiteX9" fmla="*/ 159301 w 399488"/>
                <a:gd name="connsiteY9" fmla="*/ 808957 h 1115780"/>
                <a:gd name="connsiteX10" fmla="*/ 168495 w 399488"/>
                <a:gd name="connsiteY10" fmla="*/ 507388 h 1115780"/>
                <a:gd name="connsiteX11" fmla="*/ 169611 w 399488"/>
                <a:gd name="connsiteY11" fmla="*/ 58514 h 1115780"/>
                <a:gd name="connsiteX12" fmla="*/ 169611 w 399488"/>
                <a:gd name="connsiteY12" fmla="*/ 0 h 1115780"/>
                <a:gd name="connsiteX13" fmla="*/ 349226 w 399488"/>
                <a:gd name="connsiteY13" fmla="*/ 1314 h 1115780"/>
                <a:gd name="connsiteX14" fmla="*/ 356976 w 399488"/>
                <a:gd name="connsiteY14" fmla="*/ 60419 h 1115780"/>
                <a:gd name="connsiteX15" fmla="*/ 381997 w 399488"/>
                <a:gd name="connsiteY15" fmla="*/ 159979 h 1115780"/>
                <a:gd name="connsiteX16" fmla="*/ 357304 w 399488"/>
                <a:gd name="connsiteY16" fmla="*/ 557102 h 111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488" h="1115780">
                  <a:moveTo>
                    <a:pt x="357304" y="557102"/>
                  </a:moveTo>
                  <a:cubicBezTo>
                    <a:pt x="325715" y="647074"/>
                    <a:pt x="334647" y="768503"/>
                    <a:pt x="341739" y="827477"/>
                  </a:cubicBezTo>
                  <a:cubicBezTo>
                    <a:pt x="344366" y="849280"/>
                    <a:pt x="346796" y="862546"/>
                    <a:pt x="346796" y="862546"/>
                  </a:cubicBezTo>
                  <a:cubicBezTo>
                    <a:pt x="346796" y="862546"/>
                    <a:pt x="299578" y="970118"/>
                    <a:pt x="295637" y="974190"/>
                  </a:cubicBezTo>
                  <a:cubicBezTo>
                    <a:pt x="291697" y="978262"/>
                    <a:pt x="156674" y="1060681"/>
                    <a:pt x="156674" y="1060681"/>
                  </a:cubicBezTo>
                  <a:lnTo>
                    <a:pt x="62302" y="1115781"/>
                  </a:lnTo>
                  <a:cubicBezTo>
                    <a:pt x="62302" y="1115781"/>
                    <a:pt x="-33449" y="1073816"/>
                    <a:pt x="12456" y="1059367"/>
                  </a:cubicBezTo>
                  <a:cubicBezTo>
                    <a:pt x="21847" y="1055624"/>
                    <a:pt x="30254" y="1049845"/>
                    <a:pt x="37215" y="1042489"/>
                  </a:cubicBezTo>
                  <a:cubicBezTo>
                    <a:pt x="83186" y="998817"/>
                    <a:pt x="140912" y="890260"/>
                    <a:pt x="140912" y="890260"/>
                  </a:cubicBezTo>
                  <a:cubicBezTo>
                    <a:pt x="140912" y="890260"/>
                    <a:pt x="144853" y="835161"/>
                    <a:pt x="159301" y="808957"/>
                  </a:cubicBezTo>
                  <a:cubicBezTo>
                    <a:pt x="173749" y="782754"/>
                    <a:pt x="168495" y="507388"/>
                    <a:pt x="168495" y="507388"/>
                  </a:cubicBezTo>
                  <a:lnTo>
                    <a:pt x="169611" y="58514"/>
                  </a:lnTo>
                  <a:lnTo>
                    <a:pt x="169611" y="0"/>
                  </a:lnTo>
                  <a:lnTo>
                    <a:pt x="349226" y="1314"/>
                  </a:lnTo>
                  <a:cubicBezTo>
                    <a:pt x="350343" y="21147"/>
                    <a:pt x="352969" y="40914"/>
                    <a:pt x="356976" y="60419"/>
                  </a:cubicBezTo>
                  <a:cubicBezTo>
                    <a:pt x="363411" y="94043"/>
                    <a:pt x="371752" y="127274"/>
                    <a:pt x="381997" y="159979"/>
                  </a:cubicBezTo>
                  <a:cubicBezTo>
                    <a:pt x="413651" y="262363"/>
                    <a:pt x="400517" y="433835"/>
                    <a:pt x="357304" y="55710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4DD6988-A9F0-4CA2-9759-99A568CA6114}"/>
                </a:ext>
              </a:extLst>
            </p:cNvPr>
            <p:cNvSpPr/>
            <p:nvPr/>
          </p:nvSpPr>
          <p:spPr>
            <a:xfrm>
              <a:off x="6760213" y="4463535"/>
              <a:ext cx="346796" cy="288172"/>
            </a:xfrm>
            <a:custGeom>
              <a:avLst/>
              <a:gdLst>
                <a:gd name="connsiteX0" fmla="*/ 346796 w 346796"/>
                <a:gd name="connsiteY0" fmla="*/ 34938 h 288172"/>
                <a:gd name="connsiteX1" fmla="*/ 295637 w 346796"/>
                <a:gd name="connsiteY1" fmla="*/ 146582 h 288172"/>
                <a:gd name="connsiteX2" fmla="*/ 156674 w 346796"/>
                <a:gd name="connsiteY2" fmla="*/ 233073 h 288172"/>
                <a:gd name="connsiteX3" fmla="*/ 62302 w 346796"/>
                <a:gd name="connsiteY3" fmla="*/ 288172 h 288172"/>
                <a:gd name="connsiteX4" fmla="*/ 12456 w 346796"/>
                <a:gd name="connsiteY4" fmla="*/ 231759 h 288172"/>
                <a:gd name="connsiteX5" fmla="*/ 37215 w 346796"/>
                <a:gd name="connsiteY5" fmla="*/ 214881 h 288172"/>
                <a:gd name="connsiteX6" fmla="*/ 41287 w 346796"/>
                <a:gd name="connsiteY6" fmla="*/ 243580 h 288172"/>
                <a:gd name="connsiteX7" fmla="*/ 72744 w 346796"/>
                <a:gd name="connsiteY7" fmla="*/ 242267 h 288172"/>
                <a:gd name="connsiteX8" fmla="*/ 342002 w 346796"/>
                <a:gd name="connsiteY8" fmla="*/ 0 h 288172"/>
                <a:gd name="connsiteX9" fmla="*/ 346796 w 346796"/>
                <a:gd name="connsiteY9" fmla="*/ 34938 h 28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796" h="288172">
                  <a:moveTo>
                    <a:pt x="346796" y="34938"/>
                  </a:moveTo>
                  <a:cubicBezTo>
                    <a:pt x="346796" y="34938"/>
                    <a:pt x="299578" y="142510"/>
                    <a:pt x="295637" y="146582"/>
                  </a:cubicBezTo>
                  <a:cubicBezTo>
                    <a:pt x="291697" y="150653"/>
                    <a:pt x="156674" y="233073"/>
                    <a:pt x="156674" y="233073"/>
                  </a:cubicBezTo>
                  <a:lnTo>
                    <a:pt x="62302" y="288172"/>
                  </a:lnTo>
                  <a:cubicBezTo>
                    <a:pt x="62302" y="288172"/>
                    <a:pt x="-33449" y="246207"/>
                    <a:pt x="12456" y="231759"/>
                  </a:cubicBezTo>
                  <a:cubicBezTo>
                    <a:pt x="21847" y="228016"/>
                    <a:pt x="30254" y="222236"/>
                    <a:pt x="37215" y="214881"/>
                  </a:cubicBezTo>
                  <a:lnTo>
                    <a:pt x="41287" y="243580"/>
                  </a:lnTo>
                  <a:lnTo>
                    <a:pt x="72744" y="242267"/>
                  </a:lnTo>
                  <a:lnTo>
                    <a:pt x="342002" y="0"/>
                  </a:lnTo>
                  <a:cubicBezTo>
                    <a:pt x="344366" y="21672"/>
                    <a:pt x="346796" y="34938"/>
                    <a:pt x="346796" y="349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967D3A-ABA4-4A78-80AF-998D865165F7}"/>
                </a:ext>
              </a:extLst>
            </p:cNvPr>
            <p:cNvSpPr/>
            <p:nvPr/>
          </p:nvSpPr>
          <p:spPr>
            <a:xfrm>
              <a:off x="6593394" y="4469642"/>
              <a:ext cx="555879" cy="317885"/>
            </a:xfrm>
            <a:custGeom>
              <a:avLst/>
              <a:gdLst>
                <a:gd name="connsiteX0" fmla="*/ 510331 w 555879"/>
                <a:gd name="connsiteY0" fmla="*/ 0 h 317885"/>
                <a:gd name="connsiteX1" fmla="*/ 239563 w 555879"/>
                <a:gd name="connsiteY1" fmla="*/ 243909 h 317885"/>
                <a:gd name="connsiteX2" fmla="*/ 208105 w 555879"/>
                <a:gd name="connsiteY2" fmla="*/ 245222 h 317885"/>
                <a:gd name="connsiteX3" fmla="*/ 201538 w 555879"/>
                <a:gd name="connsiteY3" fmla="*/ 199251 h 317885"/>
                <a:gd name="connsiteX4" fmla="*/ 24222 w 555879"/>
                <a:gd name="connsiteY4" fmla="*/ 266106 h 317885"/>
                <a:gd name="connsiteX5" fmla="*/ 59619 w 555879"/>
                <a:gd name="connsiteY5" fmla="*/ 317265 h 317885"/>
                <a:gd name="connsiteX6" fmla="*/ 307402 w 555879"/>
                <a:gd name="connsiteY6" fmla="*/ 313325 h 317885"/>
                <a:gd name="connsiteX7" fmla="*/ 485704 w 555879"/>
                <a:gd name="connsiteY7" fmla="*/ 181979 h 317885"/>
                <a:gd name="connsiteX8" fmla="*/ 485704 w 555879"/>
                <a:gd name="connsiteY8" fmla="*/ 296053 h 317885"/>
                <a:gd name="connsiteX9" fmla="*/ 510660 w 555879"/>
                <a:gd name="connsiteY9" fmla="*/ 296053 h 317885"/>
                <a:gd name="connsiteX10" fmla="*/ 510660 w 555879"/>
                <a:gd name="connsiteY10" fmla="*/ 180928 h 317885"/>
                <a:gd name="connsiteX11" fmla="*/ 554923 w 555879"/>
                <a:gd name="connsiteY11" fmla="*/ 112629 h 317885"/>
                <a:gd name="connsiteX12" fmla="*/ 525961 w 555879"/>
                <a:gd name="connsiteY12" fmla="*/ 35923 h 317885"/>
                <a:gd name="connsiteX13" fmla="*/ 510331 w 555879"/>
                <a:gd name="connsiteY13" fmla="*/ 0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879" h="317885">
                  <a:moveTo>
                    <a:pt x="510331" y="0"/>
                  </a:moveTo>
                  <a:lnTo>
                    <a:pt x="239563" y="243909"/>
                  </a:lnTo>
                  <a:lnTo>
                    <a:pt x="208105" y="245222"/>
                  </a:lnTo>
                  <a:lnTo>
                    <a:pt x="201538" y="199251"/>
                  </a:lnTo>
                  <a:cubicBezTo>
                    <a:pt x="201538" y="199251"/>
                    <a:pt x="146504" y="270046"/>
                    <a:pt x="24222" y="266106"/>
                  </a:cubicBezTo>
                  <a:cubicBezTo>
                    <a:pt x="24222" y="266106"/>
                    <a:pt x="-49201" y="314638"/>
                    <a:pt x="59619" y="317265"/>
                  </a:cubicBezTo>
                  <a:cubicBezTo>
                    <a:pt x="168439" y="319892"/>
                    <a:pt x="307402" y="313325"/>
                    <a:pt x="307402" y="313325"/>
                  </a:cubicBezTo>
                  <a:cubicBezTo>
                    <a:pt x="307402" y="313325"/>
                    <a:pt x="404467" y="162278"/>
                    <a:pt x="485704" y="181979"/>
                  </a:cubicBezTo>
                  <a:lnTo>
                    <a:pt x="485704" y="296053"/>
                  </a:lnTo>
                  <a:lnTo>
                    <a:pt x="510660" y="296053"/>
                  </a:lnTo>
                  <a:lnTo>
                    <a:pt x="510660" y="180928"/>
                  </a:lnTo>
                  <a:cubicBezTo>
                    <a:pt x="534105" y="165167"/>
                    <a:pt x="550063" y="140474"/>
                    <a:pt x="554923" y="112629"/>
                  </a:cubicBezTo>
                  <a:cubicBezTo>
                    <a:pt x="559323" y="83733"/>
                    <a:pt x="548356" y="54706"/>
                    <a:pt x="525961" y="35923"/>
                  </a:cubicBezTo>
                  <a:cubicBezTo>
                    <a:pt x="516045" y="26597"/>
                    <a:pt x="510397" y="13594"/>
                    <a:pt x="510331" y="0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0C61A69-4565-4650-904D-A7C71CF27C26}"/>
                </a:ext>
              </a:extLst>
            </p:cNvPr>
            <p:cNvSpPr/>
            <p:nvPr/>
          </p:nvSpPr>
          <p:spPr>
            <a:xfrm>
              <a:off x="7496417" y="3631035"/>
              <a:ext cx="320858" cy="1107471"/>
            </a:xfrm>
            <a:custGeom>
              <a:avLst/>
              <a:gdLst>
                <a:gd name="connsiteX0" fmla="*/ 243875 w 320858"/>
                <a:gd name="connsiteY0" fmla="*/ 702271 h 1107471"/>
                <a:gd name="connsiteX1" fmla="*/ 247881 w 320858"/>
                <a:gd name="connsiteY1" fmla="*/ 818643 h 1107471"/>
                <a:gd name="connsiteX2" fmla="*/ 247881 w 320858"/>
                <a:gd name="connsiteY2" fmla="*/ 819037 h 1107471"/>
                <a:gd name="connsiteX3" fmla="*/ 279272 w 320858"/>
                <a:gd name="connsiteY3" fmla="*/ 895677 h 1107471"/>
                <a:gd name="connsiteX4" fmla="*/ 280323 w 320858"/>
                <a:gd name="connsiteY4" fmla="*/ 901588 h 1107471"/>
                <a:gd name="connsiteX5" fmla="*/ 157121 w 320858"/>
                <a:gd name="connsiteY5" fmla="*/ 1081203 h 1107471"/>
                <a:gd name="connsiteX6" fmla="*/ 90266 w 320858"/>
                <a:gd name="connsiteY6" fmla="*/ 1107472 h 1107471"/>
                <a:gd name="connsiteX7" fmla="*/ 2396 w 320858"/>
                <a:gd name="connsiteY7" fmla="*/ 1060253 h 1107471"/>
                <a:gd name="connsiteX8" fmla="*/ 23805 w 320858"/>
                <a:gd name="connsiteY8" fmla="*/ 1025184 h 1107471"/>
                <a:gd name="connsiteX9" fmla="*/ 86326 w 320858"/>
                <a:gd name="connsiteY9" fmla="*/ 863563 h 1107471"/>
                <a:gd name="connsiteX10" fmla="*/ 86326 w 320858"/>
                <a:gd name="connsiteY10" fmla="*/ 862709 h 1107471"/>
                <a:gd name="connsiteX11" fmla="*/ 102875 w 320858"/>
                <a:gd name="connsiteY11" fmla="*/ 733334 h 1107471"/>
                <a:gd name="connsiteX12" fmla="*/ 92827 w 320858"/>
                <a:gd name="connsiteY12" fmla="*/ 466308 h 1107471"/>
                <a:gd name="connsiteX13" fmla="*/ 67872 w 320858"/>
                <a:gd name="connsiteY13" fmla="*/ 183127 h 1107471"/>
                <a:gd name="connsiteX14" fmla="*/ 52570 w 320858"/>
                <a:gd name="connsiteY14" fmla="*/ 101431 h 1107471"/>
                <a:gd name="connsiteX15" fmla="*/ 48236 w 320858"/>
                <a:gd name="connsiteY15" fmla="*/ 41537 h 1107471"/>
                <a:gd name="connsiteX16" fmla="*/ 248800 w 320858"/>
                <a:gd name="connsiteY16" fmla="*/ 49418 h 1107471"/>
                <a:gd name="connsiteX17" fmla="*/ 275923 w 320858"/>
                <a:gd name="connsiteY17" fmla="*/ 78839 h 1107471"/>
                <a:gd name="connsiteX18" fmla="*/ 293392 w 320858"/>
                <a:gd name="connsiteY18" fmla="*/ 487324 h 1107471"/>
                <a:gd name="connsiteX19" fmla="*/ 243875 w 320858"/>
                <a:gd name="connsiteY19" fmla="*/ 702271 h 11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858" h="1107471">
                  <a:moveTo>
                    <a:pt x="243875" y="702271"/>
                  </a:moveTo>
                  <a:cubicBezTo>
                    <a:pt x="226406" y="764660"/>
                    <a:pt x="235928" y="799795"/>
                    <a:pt x="247881" y="818643"/>
                  </a:cubicBezTo>
                  <a:lnTo>
                    <a:pt x="247881" y="819037"/>
                  </a:lnTo>
                  <a:cubicBezTo>
                    <a:pt x="263183" y="842285"/>
                    <a:pt x="273887" y="868357"/>
                    <a:pt x="279272" y="895677"/>
                  </a:cubicBezTo>
                  <a:lnTo>
                    <a:pt x="280323" y="901588"/>
                  </a:lnTo>
                  <a:lnTo>
                    <a:pt x="157121" y="1081203"/>
                  </a:lnTo>
                  <a:lnTo>
                    <a:pt x="90266" y="1107472"/>
                  </a:lnTo>
                  <a:cubicBezTo>
                    <a:pt x="90266" y="1107472"/>
                    <a:pt x="-17240" y="1070760"/>
                    <a:pt x="2396" y="1060253"/>
                  </a:cubicBezTo>
                  <a:cubicBezTo>
                    <a:pt x="7322" y="1057692"/>
                    <a:pt x="15005" y="1044032"/>
                    <a:pt x="23805" y="1025184"/>
                  </a:cubicBezTo>
                  <a:cubicBezTo>
                    <a:pt x="50075" y="968377"/>
                    <a:pt x="86326" y="863563"/>
                    <a:pt x="86326" y="863563"/>
                  </a:cubicBezTo>
                  <a:lnTo>
                    <a:pt x="86326" y="862709"/>
                  </a:lnTo>
                  <a:cubicBezTo>
                    <a:pt x="90135" y="819431"/>
                    <a:pt x="96177" y="776284"/>
                    <a:pt x="102875" y="733334"/>
                  </a:cubicBezTo>
                  <a:cubicBezTo>
                    <a:pt x="114894" y="656037"/>
                    <a:pt x="92827" y="466308"/>
                    <a:pt x="92827" y="466308"/>
                  </a:cubicBezTo>
                  <a:cubicBezTo>
                    <a:pt x="92827" y="466308"/>
                    <a:pt x="84947" y="235600"/>
                    <a:pt x="67872" y="183127"/>
                  </a:cubicBezTo>
                  <a:cubicBezTo>
                    <a:pt x="60188" y="156464"/>
                    <a:pt x="55066" y="129079"/>
                    <a:pt x="52570" y="101431"/>
                  </a:cubicBezTo>
                  <a:cubicBezTo>
                    <a:pt x="49024" y="68594"/>
                    <a:pt x="48236" y="41537"/>
                    <a:pt x="48236" y="41537"/>
                  </a:cubicBezTo>
                  <a:cubicBezTo>
                    <a:pt x="48236" y="41537"/>
                    <a:pt x="119031" y="-56972"/>
                    <a:pt x="248800" y="49418"/>
                  </a:cubicBezTo>
                  <a:cubicBezTo>
                    <a:pt x="259177" y="57889"/>
                    <a:pt x="268305" y="67806"/>
                    <a:pt x="275923" y="78839"/>
                  </a:cubicBezTo>
                  <a:cubicBezTo>
                    <a:pt x="365566" y="206376"/>
                    <a:pt x="293392" y="487324"/>
                    <a:pt x="293392" y="487324"/>
                  </a:cubicBezTo>
                  <a:cubicBezTo>
                    <a:pt x="293392" y="487324"/>
                    <a:pt x="275332" y="589511"/>
                    <a:pt x="243875" y="70227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090B0A5-7A02-4E9A-B3F4-6896C197290F}"/>
                </a:ext>
              </a:extLst>
            </p:cNvPr>
            <p:cNvSpPr/>
            <p:nvPr/>
          </p:nvSpPr>
          <p:spPr>
            <a:xfrm>
              <a:off x="7496614" y="4448102"/>
              <a:ext cx="280323" cy="290404"/>
            </a:xfrm>
            <a:custGeom>
              <a:avLst/>
              <a:gdLst>
                <a:gd name="connsiteX0" fmla="*/ 280323 w 280323"/>
                <a:gd name="connsiteY0" fmla="*/ 84521 h 290404"/>
                <a:gd name="connsiteX1" fmla="*/ 157121 w 280323"/>
                <a:gd name="connsiteY1" fmla="*/ 264136 h 290404"/>
                <a:gd name="connsiteX2" fmla="*/ 90266 w 280323"/>
                <a:gd name="connsiteY2" fmla="*/ 290405 h 290404"/>
                <a:gd name="connsiteX3" fmla="*/ 2396 w 280323"/>
                <a:gd name="connsiteY3" fmla="*/ 243186 h 290404"/>
                <a:gd name="connsiteX4" fmla="*/ 23805 w 280323"/>
                <a:gd name="connsiteY4" fmla="*/ 208117 h 290404"/>
                <a:gd name="connsiteX5" fmla="*/ 92893 w 280323"/>
                <a:gd name="connsiteY5" fmla="*/ 251067 h 290404"/>
                <a:gd name="connsiteX6" fmla="*/ 150554 w 280323"/>
                <a:gd name="connsiteY6" fmla="*/ 241873 h 290404"/>
                <a:gd name="connsiteX7" fmla="*/ 243678 w 280323"/>
                <a:gd name="connsiteY7" fmla="*/ 83273 h 290404"/>
                <a:gd name="connsiteX8" fmla="*/ 246305 w 280323"/>
                <a:gd name="connsiteY8" fmla="*/ 15039 h 290404"/>
                <a:gd name="connsiteX9" fmla="*/ 246305 w 280323"/>
                <a:gd name="connsiteY9" fmla="*/ 0 h 290404"/>
                <a:gd name="connsiteX10" fmla="*/ 247684 w 280323"/>
                <a:gd name="connsiteY10" fmla="*/ 1642 h 290404"/>
                <a:gd name="connsiteX11" fmla="*/ 247684 w 280323"/>
                <a:gd name="connsiteY11" fmla="*/ 2036 h 290404"/>
                <a:gd name="connsiteX12" fmla="*/ 279075 w 280323"/>
                <a:gd name="connsiteY12" fmla="*/ 78676 h 290404"/>
                <a:gd name="connsiteX13" fmla="*/ 280323 w 280323"/>
                <a:gd name="connsiteY13" fmla="*/ 84521 h 2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323" h="290404">
                  <a:moveTo>
                    <a:pt x="280323" y="84521"/>
                  </a:moveTo>
                  <a:lnTo>
                    <a:pt x="157121" y="264136"/>
                  </a:lnTo>
                  <a:lnTo>
                    <a:pt x="90266" y="290405"/>
                  </a:lnTo>
                  <a:cubicBezTo>
                    <a:pt x="90266" y="290405"/>
                    <a:pt x="-17240" y="253694"/>
                    <a:pt x="2396" y="243186"/>
                  </a:cubicBezTo>
                  <a:cubicBezTo>
                    <a:pt x="7322" y="240625"/>
                    <a:pt x="15005" y="226965"/>
                    <a:pt x="23805" y="208117"/>
                  </a:cubicBezTo>
                  <a:cubicBezTo>
                    <a:pt x="69317" y="207723"/>
                    <a:pt x="92893" y="251067"/>
                    <a:pt x="92893" y="251067"/>
                  </a:cubicBezTo>
                  <a:lnTo>
                    <a:pt x="150554" y="241873"/>
                  </a:lnTo>
                  <a:cubicBezTo>
                    <a:pt x="150554" y="241873"/>
                    <a:pt x="226603" y="92401"/>
                    <a:pt x="243678" y="83273"/>
                  </a:cubicBezTo>
                  <a:cubicBezTo>
                    <a:pt x="260753" y="74145"/>
                    <a:pt x="246305" y="15039"/>
                    <a:pt x="246305" y="15039"/>
                  </a:cubicBezTo>
                  <a:lnTo>
                    <a:pt x="246305" y="0"/>
                  </a:lnTo>
                  <a:cubicBezTo>
                    <a:pt x="246764" y="525"/>
                    <a:pt x="247158" y="1117"/>
                    <a:pt x="247684" y="1642"/>
                  </a:cubicBezTo>
                  <a:lnTo>
                    <a:pt x="247684" y="2036"/>
                  </a:lnTo>
                  <a:cubicBezTo>
                    <a:pt x="262986" y="25284"/>
                    <a:pt x="273690" y="51356"/>
                    <a:pt x="279075" y="78676"/>
                  </a:cubicBezTo>
                  <a:lnTo>
                    <a:pt x="280323" y="8452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F7DD5F9-4449-4E1D-904E-2E3465B01053}"/>
                </a:ext>
              </a:extLst>
            </p:cNvPr>
            <p:cNvSpPr/>
            <p:nvPr/>
          </p:nvSpPr>
          <p:spPr>
            <a:xfrm>
              <a:off x="7407984" y="4451911"/>
              <a:ext cx="378387" cy="336865"/>
            </a:xfrm>
            <a:custGeom>
              <a:avLst/>
              <a:gdLst>
                <a:gd name="connsiteX0" fmla="*/ 185463 w 378387"/>
                <a:gd name="connsiteY0" fmla="*/ 251133 h 336865"/>
                <a:gd name="connsiteX1" fmla="*/ 89712 w 378387"/>
                <a:gd name="connsiteY1" fmla="*/ 213108 h 336865"/>
                <a:gd name="connsiteX2" fmla="*/ 18917 w 378387"/>
                <a:gd name="connsiteY2" fmla="*/ 297038 h 336865"/>
                <a:gd name="connsiteX3" fmla="*/ 75330 w 378387"/>
                <a:gd name="connsiteY3" fmla="*/ 333749 h 336865"/>
                <a:gd name="connsiteX4" fmla="*/ 275895 w 378387"/>
                <a:gd name="connsiteY4" fmla="*/ 307480 h 336865"/>
                <a:gd name="connsiteX5" fmla="*/ 281148 w 378387"/>
                <a:gd name="connsiteY5" fmla="*/ 233992 h 336865"/>
                <a:gd name="connsiteX6" fmla="*/ 362451 w 378387"/>
                <a:gd name="connsiteY6" fmla="*/ 130426 h 336865"/>
                <a:gd name="connsiteX7" fmla="*/ 338809 w 378387"/>
                <a:gd name="connsiteY7" fmla="*/ 0 h 336865"/>
                <a:gd name="connsiteX8" fmla="*/ 338809 w 378387"/>
                <a:gd name="connsiteY8" fmla="*/ 15039 h 336865"/>
                <a:gd name="connsiteX9" fmla="*/ 336182 w 378387"/>
                <a:gd name="connsiteY9" fmla="*/ 83273 h 336865"/>
                <a:gd name="connsiteX10" fmla="*/ 243321 w 378387"/>
                <a:gd name="connsiteY10" fmla="*/ 241939 h 336865"/>
                <a:gd name="connsiteX11" fmla="*/ 185463 w 378387"/>
                <a:gd name="connsiteY11" fmla="*/ 251133 h 3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387" h="336865">
                  <a:moveTo>
                    <a:pt x="185463" y="251133"/>
                  </a:moveTo>
                  <a:cubicBezTo>
                    <a:pt x="185463" y="251133"/>
                    <a:pt x="152627" y="190845"/>
                    <a:pt x="89712" y="213108"/>
                  </a:cubicBezTo>
                  <a:cubicBezTo>
                    <a:pt x="89712" y="213108"/>
                    <a:pt x="54315" y="285348"/>
                    <a:pt x="18917" y="297038"/>
                  </a:cubicBezTo>
                  <a:cubicBezTo>
                    <a:pt x="-16481" y="308728"/>
                    <a:pt x="-4659" y="348131"/>
                    <a:pt x="75330" y="333749"/>
                  </a:cubicBezTo>
                  <a:cubicBezTo>
                    <a:pt x="155319" y="319367"/>
                    <a:pt x="275895" y="307480"/>
                    <a:pt x="275895" y="307480"/>
                  </a:cubicBezTo>
                  <a:lnTo>
                    <a:pt x="281148" y="233992"/>
                  </a:lnTo>
                  <a:lnTo>
                    <a:pt x="362451" y="130426"/>
                  </a:lnTo>
                  <a:cubicBezTo>
                    <a:pt x="362451" y="130426"/>
                    <a:pt x="410918" y="86491"/>
                    <a:pt x="338809" y="0"/>
                  </a:cubicBezTo>
                  <a:lnTo>
                    <a:pt x="338809" y="15039"/>
                  </a:lnTo>
                  <a:cubicBezTo>
                    <a:pt x="338809" y="15039"/>
                    <a:pt x="353257" y="74145"/>
                    <a:pt x="336182" y="83273"/>
                  </a:cubicBezTo>
                  <a:cubicBezTo>
                    <a:pt x="319107" y="92402"/>
                    <a:pt x="243321" y="241939"/>
                    <a:pt x="243321" y="241939"/>
                  </a:cubicBezTo>
                  <a:lnTo>
                    <a:pt x="185463" y="251133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D7D1F0-B1D6-47E6-9493-47FE473C503D}"/>
                </a:ext>
              </a:extLst>
            </p:cNvPr>
            <p:cNvSpPr/>
            <p:nvPr/>
          </p:nvSpPr>
          <p:spPr>
            <a:xfrm>
              <a:off x="6929824" y="3635795"/>
              <a:ext cx="187561" cy="60419"/>
            </a:xfrm>
            <a:custGeom>
              <a:avLst/>
              <a:gdLst>
                <a:gd name="connsiteX0" fmla="*/ 179812 w 187561"/>
                <a:gd name="connsiteY0" fmla="*/ 1314 h 60419"/>
                <a:gd name="connsiteX1" fmla="*/ 187561 w 187561"/>
                <a:gd name="connsiteY1" fmla="*/ 60419 h 60419"/>
                <a:gd name="connsiteX2" fmla="*/ 0 w 187561"/>
                <a:gd name="connsiteY2" fmla="*/ 58514 h 60419"/>
                <a:gd name="connsiteX3" fmla="*/ 0 w 187561"/>
                <a:gd name="connsiteY3" fmla="*/ 0 h 60419"/>
                <a:gd name="connsiteX4" fmla="*/ 179812 w 187561"/>
                <a:gd name="connsiteY4" fmla="*/ 1314 h 6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61" h="60419">
                  <a:moveTo>
                    <a:pt x="179812" y="1314"/>
                  </a:moveTo>
                  <a:cubicBezTo>
                    <a:pt x="180928" y="21147"/>
                    <a:pt x="183555" y="40914"/>
                    <a:pt x="187561" y="60419"/>
                  </a:cubicBezTo>
                  <a:cubicBezTo>
                    <a:pt x="113614" y="49583"/>
                    <a:pt x="44986" y="54968"/>
                    <a:pt x="0" y="58514"/>
                  </a:cubicBezTo>
                  <a:lnTo>
                    <a:pt x="0" y="0"/>
                  </a:lnTo>
                  <a:lnTo>
                    <a:pt x="179812" y="1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1658A1-3DB5-456C-B2E2-5CF38ED9EBEB}"/>
                </a:ext>
              </a:extLst>
            </p:cNvPr>
            <p:cNvSpPr/>
            <p:nvPr/>
          </p:nvSpPr>
          <p:spPr>
            <a:xfrm>
              <a:off x="7544915" y="3630969"/>
              <a:ext cx="234714" cy="101430"/>
            </a:xfrm>
            <a:custGeom>
              <a:avLst/>
              <a:gdLst>
                <a:gd name="connsiteX0" fmla="*/ 234714 w 234714"/>
                <a:gd name="connsiteY0" fmla="*/ 95257 h 101430"/>
                <a:gd name="connsiteX1" fmla="*/ 4334 w 234714"/>
                <a:gd name="connsiteY1" fmla="*/ 101431 h 101430"/>
                <a:gd name="connsiteX2" fmla="*/ 0 w 234714"/>
                <a:gd name="connsiteY2" fmla="*/ 41537 h 101430"/>
                <a:gd name="connsiteX3" fmla="*/ 200565 w 234714"/>
                <a:gd name="connsiteY3" fmla="*/ 49418 h 101430"/>
                <a:gd name="connsiteX4" fmla="*/ 227687 w 234714"/>
                <a:gd name="connsiteY4" fmla="*/ 78839 h 101430"/>
                <a:gd name="connsiteX5" fmla="*/ 234714 w 234714"/>
                <a:gd name="connsiteY5" fmla="*/ 95257 h 10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714" h="101430">
                  <a:moveTo>
                    <a:pt x="234714" y="95257"/>
                  </a:moveTo>
                  <a:cubicBezTo>
                    <a:pt x="234714" y="95257"/>
                    <a:pt x="129638" y="100380"/>
                    <a:pt x="4334" y="101431"/>
                  </a:cubicBezTo>
                  <a:cubicBezTo>
                    <a:pt x="788" y="68594"/>
                    <a:pt x="0" y="41537"/>
                    <a:pt x="0" y="41537"/>
                  </a:cubicBezTo>
                  <a:cubicBezTo>
                    <a:pt x="0" y="41537"/>
                    <a:pt x="70795" y="-56972"/>
                    <a:pt x="200565" y="49418"/>
                  </a:cubicBezTo>
                  <a:cubicBezTo>
                    <a:pt x="210941" y="57890"/>
                    <a:pt x="220069" y="67806"/>
                    <a:pt x="227687" y="78839"/>
                  </a:cubicBezTo>
                  <a:cubicBezTo>
                    <a:pt x="229723" y="84421"/>
                    <a:pt x="232088" y="89938"/>
                    <a:pt x="234714" y="952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00495D0-01CA-43F9-8109-04825A7627B2}"/>
                </a:ext>
              </a:extLst>
            </p:cNvPr>
            <p:cNvSpPr/>
            <p:nvPr/>
          </p:nvSpPr>
          <p:spPr>
            <a:xfrm>
              <a:off x="6869208" y="2480611"/>
              <a:ext cx="910421" cy="1240070"/>
            </a:xfrm>
            <a:custGeom>
              <a:avLst/>
              <a:gdLst>
                <a:gd name="connsiteX0" fmla="*/ 910422 w 910421"/>
                <a:gd name="connsiteY0" fmla="*/ 1233794 h 1240070"/>
                <a:gd name="connsiteX1" fmla="*/ 309910 w 910421"/>
                <a:gd name="connsiteY1" fmla="*/ 1216719 h 1240070"/>
                <a:gd name="connsiteX2" fmla="*/ 9654 w 910421"/>
                <a:gd name="connsiteY2" fmla="*/ 1202337 h 1240070"/>
                <a:gd name="connsiteX3" fmla="*/ 24102 w 910421"/>
                <a:gd name="connsiteY3" fmla="*/ 1014841 h 1240070"/>
                <a:gd name="connsiteX4" fmla="*/ 143364 w 910421"/>
                <a:gd name="connsiteY4" fmla="*/ 621461 h 1240070"/>
                <a:gd name="connsiteX5" fmla="*/ 240428 w 910421"/>
                <a:gd name="connsiteY5" fmla="*/ 115387 h 1240070"/>
                <a:gd name="connsiteX6" fmla="*/ 342681 w 910421"/>
                <a:gd name="connsiteY6" fmla="*/ 87213 h 1240070"/>
                <a:gd name="connsiteX7" fmla="*/ 349905 w 910421"/>
                <a:gd name="connsiteY7" fmla="*/ 85178 h 1240070"/>
                <a:gd name="connsiteX8" fmla="*/ 528075 w 910421"/>
                <a:gd name="connsiteY8" fmla="*/ 36054 h 1240070"/>
                <a:gd name="connsiteX9" fmla="*/ 658632 w 910421"/>
                <a:gd name="connsiteY9" fmla="*/ 0 h 1240070"/>
                <a:gd name="connsiteX10" fmla="*/ 895973 w 910421"/>
                <a:gd name="connsiteY10" fmla="*/ 1088263 h 1240070"/>
                <a:gd name="connsiteX11" fmla="*/ 892164 w 910421"/>
                <a:gd name="connsiteY11" fmla="*/ 1176199 h 1240070"/>
                <a:gd name="connsiteX12" fmla="*/ 910422 w 910421"/>
                <a:gd name="connsiteY12" fmla="*/ 1233794 h 12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0421" h="1240070">
                  <a:moveTo>
                    <a:pt x="910422" y="1233794"/>
                  </a:moveTo>
                  <a:cubicBezTo>
                    <a:pt x="910422" y="1233794"/>
                    <a:pt x="450187" y="1256057"/>
                    <a:pt x="309910" y="1216719"/>
                  </a:cubicBezTo>
                  <a:cubicBezTo>
                    <a:pt x="169633" y="1177381"/>
                    <a:pt x="30604" y="1211466"/>
                    <a:pt x="9654" y="1202337"/>
                  </a:cubicBezTo>
                  <a:cubicBezTo>
                    <a:pt x="-11296" y="1193209"/>
                    <a:pt x="5714" y="1050239"/>
                    <a:pt x="24102" y="1014841"/>
                  </a:cubicBezTo>
                  <a:cubicBezTo>
                    <a:pt x="42490" y="979444"/>
                    <a:pt x="143364" y="621461"/>
                    <a:pt x="143364" y="621461"/>
                  </a:cubicBezTo>
                  <a:lnTo>
                    <a:pt x="240428" y="115387"/>
                  </a:lnTo>
                  <a:lnTo>
                    <a:pt x="342681" y="87213"/>
                  </a:lnTo>
                  <a:lnTo>
                    <a:pt x="349905" y="85178"/>
                  </a:lnTo>
                  <a:lnTo>
                    <a:pt x="528075" y="36054"/>
                  </a:lnTo>
                  <a:lnTo>
                    <a:pt x="658632" y="0"/>
                  </a:lnTo>
                  <a:cubicBezTo>
                    <a:pt x="658632" y="0"/>
                    <a:pt x="918237" y="1013528"/>
                    <a:pt x="895973" y="1088263"/>
                  </a:cubicBezTo>
                  <a:cubicBezTo>
                    <a:pt x="887896" y="1116897"/>
                    <a:pt x="886582" y="1146975"/>
                    <a:pt x="892164" y="1176199"/>
                  </a:cubicBezTo>
                  <a:cubicBezTo>
                    <a:pt x="895579" y="1196164"/>
                    <a:pt x="901687" y="1215537"/>
                    <a:pt x="910422" y="123379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A2133AC-36D5-4D2E-9B8C-BB8283DD2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C7DAF5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EDE3745-FEB1-4455-BEB6-E45BCF8DD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825DBC-5546-4624-BD41-F346ADD4946E}"/>
                </a:ext>
              </a:extLst>
            </p:cNvPr>
            <p:cNvSpPr/>
            <p:nvPr/>
          </p:nvSpPr>
          <p:spPr>
            <a:xfrm>
              <a:off x="7317424" y="1422676"/>
              <a:ext cx="196689" cy="333579"/>
            </a:xfrm>
            <a:custGeom>
              <a:avLst/>
              <a:gdLst>
                <a:gd name="connsiteX0" fmla="*/ 196690 w 196689"/>
                <a:gd name="connsiteY0" fmla="*/ 179562 h 333579"/>
                <a:gd name="connsiteX1" fmla="*/ 169698 w 196689"/>
                <a:gd name="connsiteY1" fmla="*/ 204911 h 333579"/>
                <a:gd name="connsiteX2" fmla="*/ 82025 w 196689"/>
                <a:gd name="connsiteY2" fmla="*/ 284572 h 333579"/>
                <a:gd name="connsiteX3" fmla="*/ 17732 w 196689"/>
                <a:gd name="connsiteY3" fmla="*/ 325092 h 333579"/>
                <a:gd name="connsiteX4" fmla="*/ 21606 w 196689"/>
                <a:gd name="connsiteY4" fmla="*/ 224876 h 333579"/>
                <a:gd name="connsiteX5" fmla="*/ 20293 w 196689"/>
                <a:gd name="connsiteY5" fmla="*/ 217455 h 333579"/>
                <a:gd name="connsiteX6" fmla="*/ 0 w 196689"/>
                <a:gd name="connsiteY6" fmla="*/ 136283 h 333579"/>
                <a:gd name="connsiteX7" fmla="*/ 105470 w 196689"/>
                <a:gd name="connsiteY7" fmla="*/ 13935 h 333579"/>
                <a:gd name="connsiteX8" fmla="*/ 129835 w 196689"/>
                <a:gd name="connsiteY8" fmla="*/ 4544 h 333579"/>
                <a:gd name="connsiteX9" fmla="*/ 151113 w 196689"/>
                <a:gd name="connsiteY9" fmla="*/ 72712 h 333579"/>
                <a:gd name="connsiteX10" fmla="*/ 152164 w 196689"/>
                <a:gd name="connsiteY10" fmla="*/ 75405 h 333579"/>
                <a:gd name="connsiteX11" fmla="*/ 175937 w 196689"/>
                <a:gd name="connsiteY11" fmla="*/ 132803 h 333579"/>
                <a:gd name="connsiteX12" fmla="*/ 196690 w 196689"/>
                <a:gd name="connsiteY12" fmla="*/ 179562 h 33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689" h="333579">
                  <a:moveTo>
                    <a:pt x="196690" y="179562"/>
                  </a:moveTo>
                  <a:cubicBezTo>
                    <a:pt x="196690" y="179562"/>
                    <a:pt x="185920" y="189807"/>
                    <a:pt x="169698" y="204911"/>
                  </a:cubicBezTo>
                  <a:cubicBezTo>
                    <a:pt x="146582" y="226518"/>
                    <a:pt x="112366" y="258106"/>
                    <a:pt x="82025" y="284572"/>
                  </a:cubicBezTo>
                  <a:cubicBezTo>
                    <a:pt x="39995" y="321152"/>
                    <a:pt x="5319" y="348012"/>
                    <a:pt x="17732" y="325092"/>
                  </a:cubicBezTo>
                  <a:cubicBezTo>
                    <a:pt x="30144" y="302173"/>
                    <a:pt x="27780" y="262244"/>
                    <a:pt x="21606" y="224876"/>
                  </a:cubicBezTo>
                  <a:cubicBezTo>
                    <a:pt x="21147" y="222380"/>
                    <a:pt x="20753" y="219885"/>
                    <a:pt x="20293" y="217455"/>
                  </a:cubicBezTo>
                  <a:cubicBezTo>
                    <a:pt x="15170" y="190004"/>
                    <a:pt x="8406" y="162881"/>
                    <a:pt x="0" y="136283"/>
                  </a:cubicBezTo>
                  <a:cubicBezTo>
                    <a:pt x="0" y="136283"/>
                    <a:pt x="67906" y="48544"/>
                    <a:pt x="105470" y="13935"/>
                  </a:cubicBezTo>
                  <a:cubicBezTo>
                    <a:pt x="119459" y="800"/>
                    <a:pt x="129244" y="-4585"/>
                    <a:pt x="129835" y="4544"/>
                  </a:cubicBezTo>
                  <a:cubicBezTo>
                    <a:pt x="130492" y="16825"/>
                    <a:pt x="139686" y="43947"/>
                    <a:pt x="151113" y="72712"/>
                  </a:cubicBezTo>
                  <a:cubicBezTo>
                    <a:pt x="151441" y="73631"/>
                    <a:pt x="151770" y="74485"/>
                    <a:pt x="152164" y="75405"/>
                  </a:cubicBezTo>
                  <a:cubicBezTo>
                    <a:pt x="159782" y="95106"/>
                    <a:pt x="168385" y="115334"/>
                    <a:pt x="175937" y="132803"/>
                  </a:cubicBezTo>
                  <a:cubicBezTo>
                    <a:pt x="187496" y="159597"/>
                    <a:pt x="196690" y="179562"/>
                    <a:pt x="196690" y="17956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6C3FB2F-7A61-4E9F-B540-FB6BD1143908}"/>
                </a:ext>
              </a:extLst>
            </p:cNvPr>
            <p:cNvSpPr/>
            <p:nvPr/>
          </p:nvSpPr>
          <p:spPr>
            <a:xfrm>
              <a:off x="7317424" y="1422754"/>
              <a:ext cx="152163" cy="224798"/>
            </a:xfrm>
            <a:custGeom>
              <a:avLst/>
              <a:gdLst>
                <a:gd name="connsiteX0" fmla="*/ 152164 w 152163"/>
                <a:gd name="connsiteY0" fmla="*/ 75327 h 224798"/>
                <a:gd name="connsiteX1" fmla="*/ 21606 w 152163"/>
                <a:gd name="connsiteY1" fmla="*/ 224799 h 224798"/>
                <a:gd name="connsiteX2" fmla="*/ 0 w 152163"/>
                <a:gd name="connsiteY2" fmla="*/ 136206 h 224798"/>
                <a:gd name="connsiteX3" fmla="*/ 129835 w 152163"/>
                <a:gd name="connsiteY3" fmla="*/ 4467 h 224798"/>
                <a:gd name="connsiteX4" fmla="*/ 152164 w 152163"/>
                <a:gd name="connsiteY4" fmla="*/ 75327 h 22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63" h="224798">
                  <a:moveTo>
                    <a:pt x="152164" y="75327"/>
                  </a:moveTo>
                  <a:cubicBezTo>
                    <a:pt x="139161" y="145203"/>
                    <a:pt x="89118" y="202536"/>
                    <a:pt x="21606" y="224799"/>
                  </a:cubicBezTo>
                  <a:cubicBezTo>
                    <a:pt x="16352" y="194852"/>
                    <a:pt x="9194" y="165233"/>
                    <a:pt x="0" y="136206"/>
                  </a:cubicBezTo>
                  <a:cubicBezTo>
                    <a:pt x="0" y="136206"/>
                    <a:pt x="127865" y="-28961"/>
                    <a:pt x="129835" y="4467"/>
                  </a:cubicBezTo>
                  <a:cubicBezTo>
                    <a:pt x="130295" y="17141"/>
                    <a:pt x="140277" y="45249"/>
                    <a:pt x="152164" y="7532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E9DA1A0-D068-4A67-9177-EE16C264BD14}"/>
                </a:ext>
              </a:extLst>
            </p:cNvPr>
            <p:cNvSpPr/>
            <p:nvPr/>
          </p:nvSpPr>
          <p:spPr>
            <a:xfrm>
              <a:off x="7080411" y="1668370"/>
              <a:ext cx="356012" cy="906349"/>
            </a:xfrm>
            <a:custGeom>
              <a:avLst/>
              <a:gdLst>
                <a:gd name="connsiteX0" fmla="*/ 245879 w 356012"/>
                <a:gd name="connsiteY0" fmla="*/ 23314 h 906349"/>
                <a:gd name="connsiteX1" fmla="*/ 262428 w 356012"/>
                <a:gd name="connsiteY1" fmla="*/ 0 h 906349"/>
                <a:gd name="connsiteX2" fmla="*/ 313719 w 356012"/>
                <a:gd name="connsiteY2" fmla="*/ 37368 h 906349"/>
                <a:gd name="connsiteX3" fmla="*/ 356012 w 356012"/>
                <a:gd name="connsiteY3" fmla="*/ 259276 h 906349"/>
                <a:gd name="connsiteX4" fmla="*/ 312734 w 356012"/>
                <a:gd name="connsiteY4" fmla="*/ 906350 h 906349"/>
                <a:gd name="connsiteX5" fmla="*/ 0 w 356012"/>
                <a:gd name="connsiteY5" fmla="*/ 887633 h 906349"/>
                <a:gd name="connsiteX6" fmla="*/ 8866 w 356012"/>
                <a:gd name="connsiteY6" fmla="*/ 574965 h 906349"/>
                <a:gd name="connsiteX7" fmla="*/ 44263 w 356012"/>
                <a:gd name="connsiteY7" fmla="*/ 417350 h 906349"/>
                <a:gd name="connsiteX8" fmla="*/ 131805 w 356012"/>
                <a:gd name="connsiteY8" fmla="*/ 188218 h 906349"/>
                <a:gd name="connsiteX9" fmla="*/ 183884 w 356012"/>
                <a:gd name="connsiteY9" fmla="*/ 112497 h 906349"/>
                <a:gd name="connsiteX10" fmla="*/ 245879 w 356012"/>
                <a:gd name="connsiteY10" fmla="*/ 23314 h 9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012" h="906349">
                  <a:moveTo>
                    <a:pt x="245879" y="23314"/>
                  </a:move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cubicBezTo>
                    <a:pt x="354042" y="7881"/>
                    <a:pt x="356012" y="259276"/>
                    <a:pt x="356012" y="259276"/>
                  </a:cubicBezTo>
                  <a:lnTo>
                    <a:pt x="312734" y="906350"/>
                  </a:lnTo>
                  <a:lnTo>
                    <a:pt x="0" y="887633"/>
                  </a:lnTo>
                  <a:lnTo>
                    <a:pt x="8866" y="574965"/>
                  </a:lnTo>
                  <a:lnTo>
                    <a:pt x="44263" y="417350"/>
                  </a:lnTo>
                  <a:lnTo>
                    <a:pt x="131805" y="188218"/>
                  </a:lnTo>
                  <a:lnTo>
                    <a:pt x="183884" y="112497"/>
                  </a:lnTo>
                  <a:lnTo>
                    <a:pt x="245879" y="23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F4AEAB9-E546-4887-8BB5-0DE873B6F7A0}"/>
                </a:ext>
              </a:extLst>
            </p:cNvPr>
            <p:cNvSpPr/>
            <p:nvPr/>
          </p:nvSpPr>
          <p:spPr>
            <a:xfrm>
              <a:off x="7080608" y="1672048"/>
              <a:ext cx="355815" cy="906678"/>
            </a:xfrm>
            <a:custGeom>
              <a:avLst/>
              <a:gdLst>
                <a:gd name="connsiteX0" fmla="*/ 355815 w 355815"/>
                <a:gd name="connsiteY0" fmla="*/ 259604 h 906678"/>
                <a:gd name="connsiteX1" fmla="*/ 316411 w 355815"/>
                <a:gd name="connsiteY1" fmla="*/ 844683 h 906678"/>
                <a:gd name="connsiteX2" fmla="*/ 312274 w 355815"/>
                <a:gd name="connsiteY2" fmla="*/ 906678 h 906678"/>
                <a:gd name="connsiteX3" fmla="*/ 137913 w 355815"/>
                <a:gd name="connsiteY3" fmla="*/ 896236 h 906678"/>
                <a:gd name="connsiteX4" fmla="*/ 131346 w 355815"/>
                <a:gd name="connsiteY4" fmla="*/ 895842 h 906678"/>
                <a:gd name="connsiteX5" fmla="*/ 0 w 355815"/>
                <a:gd name="connsiteY5" fmla="*/ 887962 h 906678"/>
                <a:gd name="connsiteX6" fmla="*/ 8866 w 355815"/>
                <a:gd name="connsiteY6" fmla="*/ 575228 h 906678"/>
                <a:gd name="connsiteX7" fmla="*/ 44263 w 355815"/>
                <a:gd name="connsiteY7" fmla="*/ 417613 h 906678"/>
                <a:gd name="connsiteX8" fmla="*/ 131805 w 355815"/>
                <a:gd name="connsiteY8" fmla="*/ 188481 h 906678"/>
                <a:gd name="connsiteX9" fmla="*/ 183884 w 355815"/>
                <a:gd name="connsiteY9" fmla="*/ 112760 h 906678"/>
                <a:gd name="connsiteX10" fmla="*/ 245879 w 355815"/>
                <a:gd name="connsiteY10" fmla="*/ 23248 h 906678"/>
                <a:gd name="connsiteX11" fmla="*/ 262428 w 355815"/>
                <a:gd name="connsiteY11" fmla="*/ 0 h 906678"/>
                <a:gd name="connsiteX12" fmla="*/ 313719 w 355815"/>
                <a:gd name="connsiteY12" fmla="*/ 37368 h 906678"/>
                <a:gd name="connsiteX13" fmla="*/ 314573 w 355815"/>
                <a:gd name="connsiteY13" fmla="*/ 36777 h 906678"/>
                <a:gd name="connsiteX14" fmla="*/ 314573 w 355815"/>
                <a:gd name="connsiteY14" fmla="*/ 36777 h 906678"/>
                <a:gd name="connsiteX15" fmla="*/ 355815 w 355815"/>
                <a:gd name="connsiteY15" fmla="*/ 259604 h 90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815" h="906678">
                  <a:moveTo>
                    <a:pt x="355815" y="259604"/>
                  </a:moveTo>
                  <a:lnTo>
                    <a:pt x="316411" y="844683"/>
                  </a:lnTo>
                  <a:lnTo>
                    <a:pt x="312274" y="906678"/>
                  </a:lnTo>
                  <a:lnTo>
                    <a:pt x="137913" y="896236"/>
                  </a:lnTo>
                  <a:lnTo>
                    <a:pt x="131346" y="895842"/>
                  </a:lnTo>
                  <a:lnTo>
                    <a:pt x="0" y="887962"/>
                  </a:lnTo>
                  <a:lnTo>
                    <a:pt x="8866" y="575228"/>
                  </a:lnTo>
                  <a:lnTo>
                    <a:pt x="44263" y="417613"/>
                  </a:lnTo>
                  <a:lnTo>
                    <a:pt x="131805" y="188481"/>
                  </a:lnTo>
                  <a:lnTo>
                    <a:pt x="183884" y="112760"/>
                  </a:lnTo>
                  <a:lnTo>
                    <a:pt x="245879" y="23248"/>
                  </a:ln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lnTo>
                    <a:pt x="314573" y="36777"/>
                  </a:lnTo>
                  <a:lnTo>
                    <a:pt x="314573" y="36777"/>
                  </a:lnTo>
                  <a:cubicBezTo>
                    <a:pt x="353976" y="11821"/>
                    <a:pt x="355815" y="259604"/>
                    <a:pt x="355815" y="25960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2090C0-9D27-4192-A812-0E0DD14A1303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D6C5BF-21E1-4594-9136-C715DBC9FFDB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95D7AE-8E32-4D6C-9365-ABF72BA14D6F}"/>
                </a:ext>
              </a:extLst>
            </p:cNvPr>
            <p:cNvSpPr/>
            <p:nvPr/>
          </p:nvSpPr>
          <p:spPr>
            <a:xfrm>
              <a:off x="6435702" y="2311570"/>
              <a:ext cx="580809" cy="162540"/>
            </a:xfrm>
            <a:custGeom>
              <a:avLst/>
              <a:gdLst>
                <a:gd name="connsiteX0" fmla="*/ 0 w 580809"/>
                <a:gd name="connsiteY0" fmla="*/ 0 h 162540"/>
                <a:gd name="connsiteX1" fmla="*/ 62915 w 580809"/>
                <a:gd name="connsiteY1" fmla="*/ 53720 h 162540"/>
                <a:gd name="connsiteX2" fmla="*/ 580810 w 580809"/>
                <a:gd name="connsiteY2" fmla="*/ 162540 h 162540"/>
                <a:gd name="connsiteX3" fmla="*/ 516582 w 580809"/>
                <a:gd name="connsiteY3" fmla="*/ 96999 h 16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809" h="162540">
                  <a:moveTo>
                    <a:pt x="0" y="0"/>
                  </a:moveTo>
                  <a:lnTo>
                    <a:pt x="62915" y="53720"/>
                  </a:lnTo>
                  <a:lnTo>
                    <a:pt x="580810" y="162540"/>
                  </a:lnTo>
                  <a:lnTo>
                    <a:pt x="516582" y="96999"/>
                  </a:ln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6FB1C0-DBD4-4892-9338-61A427B26D45}"/>
                </a:ext>
              </a:extLst>
            </p:cNvPr>
            <p:cNvSpPr/>
            <p:nvPr/>
          </p:nvSpPr>
          <p:spPr>
            <a:xfrm>
              <a:off x="6952350" y="1650967"/>
              <a:ext cx="392095" cy="1603531"/>
            </a:xfrm>
            <a:custGeom>
              <a:avLst/>
              <a:gdLst>
                <a:gd name="connsiteX0" fmla="*/ 374926 w 392095"/>
                <a:gd name="connsiteY0" fmla="*/ 61404 h 1603531"/>
                <a:gd name="connsiteX1" fmla="*/ 321140 w 392095"/>
                <a:gd name="connsiteY1" fmla="*/ 200499 h 1603531"/>
                <a:gd name="connsiteX2" fmla="*/ 289683 w 392095"/>
                <a:gd name="connsiteY2" fmla="*/ 292441 h 1603531"/>
                <a:gd name="connsiteX3" fmla="*/ 239180 w 392095"/>
                <a:gd name="connsiteY3" fmla="*/ 549418 h 1603531"/>
                <a:gd name="connsiteX4" fmla="*/ 231365 w 392095"/>
                <a:gd name="connsiteY4" fmla="*/ 742168 h 1603531"/>
                <a:gd name="connsiteX5" fmla="*/ 167728 w 392095"/>
                <a:gd name="connsiteY5" fmla="*/ 1121034 h 1603531"/>
                <a:gd name="connsiteX6" fmla="*/ 94372 w 392095"/>
                <a:gd name="connsiteY6" fmla="*/ 1433111 h 1603531"/>
                <a:gd name="connsiteX7" fmla="*/ 0 w 392095"/>
                <a:gd name="connsiteY7" fmla="*/ 1603532 h 1603531"/>
                <a:gd name="connsiteX8" fmla="*/ 127077 w 392095"/>
                <a:gd name="connsiteY8" fmla="*/ 1051881 h 1603531"/>
                <a:gd name="connsiteX9" fmla="*/ 162540 w 392095"/>
                <a:gd name="connsiteY9" fmla="*/ 389768 h 1603531"/>
                <a:gd name="connsiteX10" fmla="*/ 172982 w 392095"/>
                <a:gd name="connsiteY10" fmla="*/ 273067 h 1603531"/>
                <a:gd name="connsiteX11" fmla="*/ 284626 w 392095"/>
                <a:gd name="connsiteY11" fmla="*/ 145859 h 1603531"/>
                <a:gd name="connsiteX12" fmla="*/ 387207 w 392095"/>
                <a:gd name="connsiteY12" fmla="*/ 0 h 1603531"/>
                <a:gd name="connsiteX13" fmla="*/ 374926 w 392095"/>
                <a:gd name="connsiteY13" fmla="*/ 61404 h 160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95" h="1603531">
                  <a:moveTo>
                    <a:pt x="374926" y="61404"/>
                  </a:moveTo>
                  <a:cubicBezTo>
                    <a:pt x="366323" y="74539"/>
                    <a:pt x="341695" y="141787"/>
                    <a:pt x="321140" y="200499"/>
                  </a:cubicBezTo>
                  <a:cubicBezTo>
                    <a:pt x="303999" y="249425"/>
                    <a:pt x="289683" y="292441"/>
                    <a:pt x="289683" y="292441"/>
                  </a:cubicBezTo>
                  <a:cubicBezTo>
                    <a:pt x="289683" y="292441"/>
                    <a:pt x="256255" y="510080"/>
                    <a:pt x="239180" y="549418"/>
                  </a:cubicBezTo>
                  <a:cubicBezTo>
                    <a:pt x="222105" y="588756"/>
                    <a:pt x="231365" y="742168"/>
                    <a:pt x="231365" y="742168"/>
                  </a:cubicBezTo>
                  <a:lnTo>
                    <a:pt x="167728" y="1121034"/>
                  </a:lnTo>
                  <a:cubicBezTo>
                    <a:pt x="167728" y="1121034"/>
                    <a:pt x="138898" y="1316411"/>
                    <a:pt x="94372" y="1433111"/>
                  </a:cubicBezTo>
                  <a:cubicBezTo>
                    <a:pt x="50437" y="1547973"/>
                    <a:pt x="1510" y="1601824"/>
                    <a:pt x="0" y="1603532"/>
                  </a:cubicBezTo>
                  <a:cubicBezTo>
                    <a:pt x="19702" y="1576869"/>
                    <a:pt x="127077" y="1051881"/>
                    <a:pt x="127077" y="1051881"/>
                  </a:cubicBezTo>
                  <a:lnTo>
                    <a:pt x="162540" y="389768"/>
                  </a:lnTo>
                  <a:cubicBezTo>
                    <a:pt x="162540" y="389768"/>
                    <a:pt x="167728" y="326853"/>
                    <a:pt x="172982" y="273067"/>
                  </a:cubicBezTo>
                  <a:cubicBezTo>
                    <a:pt x="178236" y="219281"/>
                    <a:pt x="284626" y="145859"/>
                    <a:pt x="284626" y="145859"/>
                  </a:cubicBezTo>
                  <a:lnTo>
                    <a:pt x="387207" y="0"/>
                  </a:lnTo>
                  <a:cubicBezTo>
                    <a:pt x="397517" y="13791"/>
                    <a:pt x="390622" y="37828"/>
                    <a:pt x="374926" y="61404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510A740-C5B3-4D81-99C1-C202D7CA669A}"/>
                </a:ext>
              </a:extLst>
            </p:cNvPr>
            <p:cNvSpPr/>
            <p:nvPr/>
          </p:nvSpPr>
          <p:spPr>
            <a:xfrm>
              <a:off x="6821817" y="2418056"/>
              <a:ext cx="245853" cy="145237"/>
            </a:xfrm>
            <a:custGeom>
              <a:avLst/>
              <a:gdLst>
                <a:gd name="connsiteX0" fmla="*/ 237973 w 245853"/>
                <a:gd name="connsiteY0" fmla="*/ 145237 h 145237"/>
                <a:gd name="connsiteX1" fmla="*/ 13766 w 245853"/>
                <a:gd name="connsiteY1" fmla="*/ 50800 h 145237"/>
                <a:gd name="connsiteX2" fmla="*/ 182874 w 245853"/>
                <a:gd name="connsiteY2" fmla="*/ 15731 h 145237"/>
                <a:gd name="connsiteX3" fmla="*/ 245854 w 245853"/>
                <a:gd name="connsiteY3" fmla="*/ 30179 h 145237"/>
                <a:gd name="connsiteX4" fmla="*/ 237973 w 245853"/>
                <a:gd name="connsiteY4" fmla="*/ 145237 h 1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853" h="145237">
                  <a:moveTo>
                    <a:pt x="237973" y="145237"/>
                  </a:moveTo>
                  <a:cubicBezTo>
                    <a:pt x="237973" y="145237"/>
                    <a:pt x="86926" y="138670"/>
                    <a:pt x="13766" y="50800"/>
                  </a:cubicBezTo>
                  <a:cubicBezTo>
                    <a:pt x="-59393" y="-37070"/>
                    <a:pt x="182874" y="15731"/>
                    <a:pt x="182874" y="15731"/>
                  </a:cubicBezTo>
                  <a:lnTo>
                    <a:pt x="245854" y="30179"/>
                  </a:lnTo>
                  <a:lnTo>
                    <a:pt x="237973" y="145237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B42D1FF-94D2-470A-83BA-B6E5E22556C0}"/>
                </a:ext>
              </a:extLst>
            </p:cNvPr>
            <p:cNvSpPr/>
            <p:nvPr/>
          </p:nvSpPr>
          <p:spPr>
            <a:xfrm>
              <a:off x="7211888" y="1707670"/>
              <a:ext cx="554644" cy="1991105"/>
            </a:xfrm>
            <a:custGeom>
              <a:avLst/>
              <a:gdLst>
                <a:gd name="connsiteX0" fmla="*/ 553293 w 554644"/>
                <a:gd name="connsiteY0" fmla="*/ 1861270 h 1991105"/>
                <a:gd name="connsiteX1" fmla="*/ 549484 w 554644"/>
                <a:gd name="connsiteY1" fmla="*/ 1949206 h 1991105"/>
                <a:gd name="connsiteX2" fmla="*/ 208445 w 554644"/>
                <a:gd name="connsiteY2" fmla="*/ 1916369 h 1991105"/>
                <a:gd name="connsiteX3" fmla="*/ 89118 w 554644"/>
                <a:gd name="connsiteY3" fmla="*/ 1991105 h 1991105"/>
                <a:gd name="connsiteX4" fmla="*/ 41965 w 554644"/>
                <a:gd name="connsiteY4" fmla="*/ 1406617 h 1991105"/>
                <a:gd name="connsiteX5" fmla="*/ 0 w 554644"/>
                <a:gd name="connsiteY5" fmla="*/ 914925 h 1991105"/>
                <a:gd name="connsiteX6" fmla="*/ 6567 w 554644"/>
                <a:gd name="connsiteY6" fmla="*/ 860942 h 1991105"/>
                <a:gd name="connsiteX7" fmla="*/ 6896 w 554644"/>
                <a:gd name="connsiteY7" fmla="*/ 858513 h 1991105"/>
                <a:gd name="connsiteX8" fmla="*/ 53392 w 554644"/>
                <a:gd name="connsiteY8" fmla="*/ 575397 h 1991105"/>
                <a:gd name="connsiteX9" fmla="*/ 4925 w 554644"/>
                <a:gd name="connsiteY9" fmla="*/ 460010 h 1991105"/>
                <a:gd name="connsiteX10" fmla="*/ 34150 w 554644"/>
                <a:gd name="connsiteY10" fmla="*/ 210782 h 1991105"/>
                <a:gd name="connsiteX11" fmla="*/ 37696 w 554644"/>
                <a:gd name="connsiteY11" fmla="*/ 180704 h 1991105"/>
                <a:gd name="connsiteX12" fmla="*/ 146516 w 554644"/>
                <a:gd name="connsiteY12" fmla="*/ 65317 h 1991105"/>
                <a:gd name="connsiteX13" fmla="*/ 182767 w 554644"/>
                <a:gd name="connsiteY13" fmla="*/ 1811 h 1991105"/>
                <a:gd name="connsiteX14" fmla="*/ 182767 w 554644"/>
                <a:gd name="connsiteY14" fmla="*/ 1811 h 1991105"/>
                <a:gd name="connsiteX15" fmla="*/ 224207 w 554644"/>
                <a:gd name="connsiteY15" fmla="*/ 224311 h 1991105"/>
                <a:gd name="connsiteX16" fmla="*/ 184803 w 554644"/>
                <a:gd name="connsiteY16" fmla="*/ 809389 h 1991105"/>
                <a:gd name="connsiteX17" fmla="*/ 315361 w 554644"/>
                <a:gd name="connsiteY17" fmla="*/ 773335 h 1991105"/>
                <a:gd name="connsiteX18" fmla="*/ 553293 w 554644"/>
                <a:gd name="connsiteY18" fmla="*/ 1861270 h 199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4644" h="1991105">
                  <a:moveTo>
                    <a:pt x="553293" y="1861270"/>
                  </a:moveTo>
                  <a:cubicBezTo>
                    <a:pt x="545215" y="1889903"/>
                    <a:pt x="543902" y="1919982"/>
                    <a:pt x="549484" y="1949206"/>
                  </a:cubicBezTo>
                  <a:cubicBezTo>
                    <a:pt x="384711" y="1960896"/>
                    <a:pt x="208445" y="1916369"/>
                    <a:pt x="208445" y="1916369"/>
                  </a:cubicBezTo>
                  <a:cubicBezTo>
                    <a:pt x="175609" y="1946579"/>
                    <a:pt x="89118" y="1991105"/>
                    <a:pt x="89118" y="1991105"/>
                  </a:cubicBezTo>
                  <a:lnTo>
                    <a:pt x="41965" y="1406617"/>
                  </a:lnTo>
                  <a:cubicBezTo>
                    <a:pt x="11821" y="1327810"/>
                    <a:pt x="0" y="914925"/>
                    <a:pt x="0" y="914925"/>
                  </a:cubicBezTo>
                  <a:cubicBezTo>
                    <a:pt x="0" y="914925"/>
                    <a:pt x="2693" y="893319"/>
                    <a:pt x="6567" y="860942"/>
                  </a:cubicBezTo>
                  <a:cubicBezTo>
                    <a:pt x="6567" y="860154"/>
                    <a:pt x="6567" y="859301"/>
                    <a:pt x="6896" y="858513"/>
                  </a:cubicBezTo>
                  <a:cubicBezTo>
                    <a:pt x="18651" y="768081"/>
                    <a:pt x="41965" y="598317"/>
                    <a:pt x="53392" y="575397"/>
                  </a:cubicBezTo>
                  <a:cubicBezTo>
                    <a:pt x="69153" y="543874"/>
                    <a:pt x="4925" y="460010"/>
                    <a:pt x="4925" y="460010"/>
                  </a:cubicBezTo>
                  <a:lnTo>
                    <a:pt x="34150" y="210782"/>
                  </a:lnTo>
                  <a:lnTo>
                    <a:pt x="37696" y="180704"/>
                  </a:lnTo>
                  <a:cubicBezTo>
                    <a:pt x="99297" y="153187"/>
                    <a:pt x="146516" y="65317"/>
                    <a:pt x="146516" y="65317"/>
                  </a:cubicBezTo>
                  <a:lnTo>
                    <a:pt x="182767" y="1811"/>
                  </a:lnTo>
                  <a:lnTo>
                    <a:pt x="182767" y="1811"/>
                  </a:lnTo>
                  <a:cubicBezTo>
                    <a:pt x="222171" y="-23473"/>
                    <a:pt x="224207" y="224311"/>
                    <a:pt x="224207" y="224311"/>
                  </a:cubicBezTo>
                  <a:lnTo>
                    <a:pt x="184803" y="809389"/>
                  </a:lnTo>
                  <a:lnTo>
                    <a:pt x="315361" y="773335"/>
                  </a:lnTo>
                  <a:cubicBezTo>
                    <a:pt x="315361" y="773335"/>
                    <a:pt x="575556" y="1786535"/>
                    <a:pt x="553293" y="18612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83C3B2B-70CC-4606-B324-72EA283FDAF6}"/>
                </a:ext>
              </a:extLst>
            </p:cNvPr>
            <p:cNvSpPr/>
            <p:nvPr/>
          </p:nvSpPr>
          <p:spPr>
            <a:xfrm>
              <a:off x="7219769" y="1551145"/>
              <a:ext cx="714519" cy="2139487"/>
            </a:xfrm>
            <a:custGeom>
              <a:avLst/>
              <a:gdLst>
                <a:gd name="connsiteX0" fmla="*/ 714520 w 714519"/>
                <a:gd name="connsiteY0" fmla="*/ 2058185 h 2139487"/>
                <a:gd name="connsiteX1" fmla="*/ 208445 w 714519"/>
                <a:gd name="connsiteY1" fmla="*/ 2064752 h 2139487"/>
                <a:gd name="connsiteX2" fmla="*/ 89118 w 714519"/>
                <a:gd name="connsiteY2" fmla="*/ 2139488 h 2139487"/>
                <a:gd name="connsiteX3" fmla="*/ 41899 w 714519"/>
                <a:gd name="connsiteY3" fmla="*/ 1555000 h 2139487"/>
                <a:gd name="connsiteX4" fmla="*/ 0 w 714519"/>
                <a:gd name="connsiteY4" fmla="*/ 1063308 h 2139487"/>
                <a:gd name="connsiteX5" fmla="*/ 53720 w 714519"/>
                <a:gd name="connsiteY5" fmla="*/ 723780 h 2139487"/>
                <a:gd name="connsiteX6" fmla="*/ 50634 w 714519"/>
                <a:gd name="connsiteY6" fmla="*/ 686215 h 2139487"/>
                <a:gd name="connsiteX7" fmla="*/ 21869 w 714519"/>
                <a:gd name="connsiteY7" fmla="*/ 466277 h 2139487"/>
                <a:gd name="connsiteX8" fmla="*/ 34478 w 714519"/>
                <a:gd name="connsiteY8" fmla="*/ 359164 h 2139487"/>
                <a:gd name="connsiteX9" fmla="*/ 37959 w 714519"/>
                <a:gd name="connsiteY9" fmla="*/ 329152 h 2139487"/>
                <a:gd name="connsiteX10" fmla="*/ 146844 w 714519"/>
                <a:gd name="connsiteY10" fmla="*/ 213699 h 2139487"/>
                <a:gd name="connsiteX11" fmla="*/ 179681 w 714519"/>
                <a:gd name="connsiteY11" fmla="*/ 156170 h 2139487"/>
                <a:gd name="connsiteX12" fmla="*/ 240100 w 714519"/>
                <a:gd name="connsiteY12" fmla="*/ 50174 h 2139487"/>
                <a:gd name="connsiteX13" fmla="*/ 268733 w 714519"/>
                <a:gd name="connsiteY13" fmla="*/ 0 h 2139487"/>
                <a:gd name="connsiteX14" fmla="*/ 273593 w 714519"/>
                <a:gd name="connsiteY14" fmla="*/ 4400 h 2139487"/>
                <a:gd name="connsiteX15" fmla="*/ 310698 w 714519"/>
                <a:gd name="connsiteY15" fmla="*/ 38024 h 2139487"/>
                <a:gd name="connsiteX16" fmla="*/ 350102 w 714519"/>
                <a:gd name="connsiteY16" fmla="*/ 70861 h 2139487"/>
                <a:gd name="connsiteX17" fmla="*/ 536218 w 714519"/>
                <a:gd name="connsiteY17" fmla="*/ 237210 h 2139487"/>
                <a:gd name="connsiteX18" fmla="*/ 592959 w 714519"/>
                <a:gd name="connsiteY18" fmla="*/ 558613 h 2139487"/>
                <a:gd name="connsiteX19" fmla="*/ 593944 w 714519"/>
                <a:gd name="connsiteY19" fmla="*/ 700006 h 2139487"/>
                <a:gd name="connsiteX20" fmla="*/ 659617 w 714519"/>
                <a:gd name="connsiteY20" fmla="*/ 1304196 h 2139487"/>
                <a:gd name="connsiteX21" fmla="*/ 714520 w 714519"/>
                <a:gd name="connsiteY21" fmla="*/ 2058185 h 213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14519" h="2139487">
                  <a:moveTo>
                    <a:pt x="714520" y="2058185"/>
                  </a:moveTo>
                  <a:cubicBezTo>
                    <a:pt x="534905" y="2147368"/>
                    <a:pt x="208445" y="2064752"/>
                    <a:pt x="208445" y="2064752"/>
                  </a:cubicBezTo>
                  <a:cubicBezTo>
                    <a:pt x="175609" y="2094961"/>
                    <a:pt x="89118" y="2139488"/>
                    <a:pt x="89118" y="2139488"/>
                  </a:cubicBezTo>
                  <a:lnTo>
                    <a:pt x="41899" y="1555000"/>
                  </a:lnTo>
                  <a:cubicBezTo>
                    <a:pt x="11821" y="1476193"/>
                    <a:pt x="0" y="1063308"/>
                    <a:pt x="0" y="1063308"/>
                  </a:cubicBezTo>
                  <a:cubicBezTo>
                    <a:pt x="0" y="1063308"/>
                    <a:pt x="37959" y="755237"/>
                    <a:pt x="53720" y="723780"/>
                  </a:cubicBezTo>
                  <a:cubicBezTo>
                    <a:pt x="58317" y="714585"/>
                    <a:pt x="56085" y="700925"/>
                    <a:pt x="50634" y="686215"/>
                  </a:cubicBezTo>
                  <a:cubicBezTo>
                    <a:pt x="23839" y="616208"/>
                    <a:pt x="13988" y="540815"/>
                    <a:pt x="21869" y="466277"/>
                  </a:cubicBezTo>
                  <a:lnTo>
                    <a:pt x="34478" y="359164"/>
                  </a:lnTo>
                  <a:lnTo>
                    <a:pt x="37959" y="329152"/>
                  </a:lnTo>
                  <a:cubicBezTo>
                    <a:pt x="99626" y="301569"/>
                    <a:pt x="146844" y="213699"/>
                    <a:pt x="146844" y="213699"/>
                  </a:cubicBezTo>
                  <a:lnTo>
                    <a:pt x="179681" y="156170"/>
                  </a:lnTo>
                  <a:lnTo>
                    <a:pt x="240100" y="50174"/>
                  </a:lnTo>
                  <a:lnTo>
                    <a:pt x="268733" y="0"/>
                  </a:lnTo>
                  <a:lnTo>
                    <a:pt x="273593" y="4400"/>
                  </a:lnTo>
                  <a:lnTo>
                    <a:pt x="310698" y="38024"/>
                  </a:lnTo>
                  <a:cubicBezTo>
                    <a:pt x="310698" y="38024"/>
                    <a:pt x="326459" y="51159"/>
                    <a:pt x="350102" y="70861"/>
                  </a:cubicBezTo>
                  <a:cubicBezTo>
                    <a:pt x="401523" y="114205"/>
                    <a:pt x="490379" y="190517"/>
                    <a:pt x="536218" y="237210"/>
                  </a:cubicBezTo>
                  <a:cubicBezTo>
                    <a:pt x="576541" y="278321"/>
                    <a:pt x="589282" y="438234"/>
                    <a:pt x="592959" y="558613"/>
                  </a:cubicBezTo>
                  <a:cubicBezTo>
                    <a:pt x="595389" y="637880"/>
                    <a:pt x="593944" y="700006"/>
                    <a:pt x="593944" y="700006"/>
                  </a:cubicBezTo>
                  <a:cubicBezTo>
                    <a:pt x="553293" y="766927"/>
                    <a:pt x="659617" y="1304196"/>
                    <a:pt x="659617" y="1304196"/>
                  </a:cubicBezTo>
                  <a:cubicBezTo>
                    <a:pt x="684376" y="1408024"/>
                    <a:pt x="714520" y="2058185"/>
                    <a:pt x="714520" y="2058185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BDAE3DC-C84B-4DAE-8D08-C81FC6229D15}"/>
                </a:ext>
              </a:extLst>
            </p:cNvPr>
            <p:cNvSpPr/>
            <p:nvPr/>
          </p:nvSpPr>
          <p:spPr>
            <a:xfrm>
              <a:off x="7036823" y="1754267"/>
              <a:ext cx="730048" cy="922674"/>
            </a:xfrm>
            <a:custGeom>
              <a:avLst/>
              <a:gdLst>
                <a:gd name="connsiteX0" fmla="*/ 552684 w 730048"/>
                <a:gd name="connsiteY0" fmla="*/ 9263 h 922674"/>
                <a:gd name="connsiteX1" fmla="*/ 443733 w 730048"/>
                <a:gd name="connsiteY1" fmla="*/ 333095 h 922674"/>
                <a:gd name="connsiteX2" fmla="*/ 479131 w 730048"/>
                <a:gd name="connsiteY2" fmla="*/ 546795 h 922674"/>
                <a:gd name="connsiteX3" fmla="*/ 421404 w 730048"/>
                <a:gd name="connsiteY3" fmla="*/ 575625 h 922674"/>
                <a:gd name="connsiteX4" fmla="*/ 349164 w 730048"/>
                <a:gd name="connsiteY4" fmla="*/ 617590 h 922674"/>
                <a:gd name="connsiteX5" fmla="*/ 257222 w 730048"/>
                <a:gd name="connsiteY5" fmla="*/ 639919 h 922674"/>
                <a:gd name="connsiteX6" fmla="*/ 149716 w 730048"/>
                <a:gd name="connsiteY6" fmla="*/ 668749 h 922674"/>
                <a:gd name="connsiteX7" fmla="*/ 13314 w 730048"/>
                <a:gd name="connsiteY7" fmla="*/ 676630 h 922674"/>
                <a:gd name="connsiteX8" fmla="*/ 14627 w 730048"/>
                <a:gd name="connsiteY8" fmla="*/ 815593 h 922674"/>
                <a:gd name="connsiteX9" fmla="*/ 88049 w 730048"/>
                <a:gd name="connsiteY9" fmla="*/ 921786 h 922674"/>
                <a:gd name="connsiteX10" fmla="*/ 348967 w 730048"/>
                <a:gd name="connsiteY10" fmla="*/ 874567 h 922674"/>
                <a:gd name="connsiteX11" fmla="*/ 573174 w 730048"/>
                <a:gd name="connsiteY11" fmla="*/ 778882 h 922674"/>
                <a:gd name="connsiteX12" fmla="*/ 724221 w 730048"/>
                <a:gd name="connsiteY12" fmla="*/ 655614 h 922674"/>
                <a:gd name="connsiteX13" fmla="*/ 696704 w 730048"/>
                <a:gd name="connsiteY13" fmla="*/ 153480 h 922674"/>
                <a:gd name="connsiteX14" fmla="*/ 552684 w 730048"/>
                <a:gd name="connsiteY14" fmla="*/ 9263 h 92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48" h="922674">
                  <a:moveTo>
                    <a:pt x="552684" y="9263"/>
                  </a:moveTo>
                  <a:cubicBezTo>
                    <a:pt x="552684" y="9263"/>
                    <a:pt x="429416" y="243912"/>
                    <a:pt x="443733" y="333095"/>
                  </a:cubicBezTo>
                  <a:cubicBezTo>
                    <a:pt x="458050" y="422279"/>
                    <a:pt x="498767" y="523218"/>
                    <a:pt x="479131" y="546795"/>
                  </a:cubicBezTo>
                  <a:cubicBezTo>
                    <a:pt x="465471" y="564920"/>
                    <a:pt x="444127" y="575559"/>
                    <a:pt x="421404" y="575625"/>
                  </a:cubicBezTo>
                  <a:cubicBezTo>
                    <a:pt x="401702" y="576938"/>
                    <a:pt x="349164" y="613650"/>
                    <a:pt x="349164" y="617590"/>
                  </a:cubicBezTo>
                  <a:cubicBezTo>
                    <a:pt x="349164" y="621530"/>
                    <a:pt x="300632" y="621530"/>
                    <a:pt x="257222" y="639919"/>
                  </a:cubicBezTo>
                  <a:cubicBezTo>
                    <a:pt x="213813" y="658307"/>
                    <a:pt x="149716" y="668749"/>
                    <a:pt x="149716" y="668749"/>
                  </a:cubicBezTo>
                  <a:cubicBezTo>
                    <a:pt x="149716" y="668749"/>
                    <a:pt x="24938" y="664809"/>
                    <a:pt x="13314" y="676630"/>
                  </a:cubicBezTo>
                  <a:cubicBezTo>
                    <a:pt x="1690" y="688451"/>
                    <a:pt x="-10263" y="759180"/>
                    <a:pt x="14627" y="815593"/>
                  </a:cubicBezTo>
                  <a:cubicBezTo>
                    <a:pt x="39517" y="872006"/>
                    <a:pt x="67165" y="914102"/>
                    <a:pt x="88049" y="921786"/>
                  </a:cubicBezTo>
                  <a:cubicBezTo>
                    <a:pt x="108933" y="929470"/>
                    <a:pt x="241461" y="885075"/>
                    <a:pt x="348967" y="874567"/>
                  </a:cubicBezTo>
                  <a:cubicBezTo>
                    <a:pt x="456473" y="864060"/>
                    <a:pt x="573174" y="778882"/>
                    <a:pt x="573174" y="778882"/>
                  </a:cubicBezTo>
                  <a:cubicBezTo>
                    <a:pt x="573174" y="778882"/>
                    <a:pt x="701696" y="732911"/>
                    <a:pt x="724221" y="655614"/>
                  </a:cubicBezTo>
                  <a:cubicBezTo>
                    <a:pt x="746747" y="578318"/>
                    <a:pt x="696704" y="153480"/>
                    <a:pt x="696704" y="153480"/>
                  </a:cubicBezTo>
                  <a:cubicBezTo>
                    <a:pt x="696704" y="153480"/>
                    <a:pt x="658877" y="-44523"/>
                    <a:pt x="552684" y="9263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AF49E7E-C7B5-4064-8D37-2A00874AB5F0}"/>
                </a:ext>
              </a:extLst>
            </p:cNvPr>
            <p:cNvSpPr/>
            <p:nvPr/>
          </p:nvSpPr>
          <p:spPr>
            <a:xfrm>
              <a:off x="7021252" y="1734584"/>
              <a:ext cx="729630" cy="922656"/>
            </a:xfrm>
            <a:custGeom>
              <a:avLst/>
              <a:gdLst>
                <a:gd name="connsiteX0" fmla="*/ 552494 w 729630"/>
                <a:gd name="connsiteY0" fmla="*/ 9245 h 922656"/>
                <a:gd name="connsiteX1" fmla="*/ 443674 w 729630"/>
                <a:gd name="connsiteY1" fmla="*/ 333077 h 922656"/>
                <a:gd name="connsiteX2" fmla="*/ 479006 w 729630"/>
                <a:gd name="connsiteY2" fmla="*/ 546842 h 922656"/>
                <a:gd name="connsiteX3" fmla="*/ 421345 w 729630"/>
                <a:gd name="connsiteY3" fmla="*/ 575672 h 922656"/>
                <a:gd name="connsiteX4" fmla="*/ 349105 w 729630"/>
                <a:gd name="connsiteY4" fmla="*/ 617637 h 922656"/>
                <a:gd name="connsiteX5" fmla="*/ 257163 w 729630"/>
                <a:gd name="connsiteY5" fmla="*/ 639900 h 922656"/>
                <a:gd name="connsiteX6" fmla="*/ 149657 w 729630"/>
                <a:gd name="connsiteY6" fmla="*/ 668731 h 922656"/>
                <a:gd name="connsiteX7" fmla="*/ 13320 w 729630"/>
                <a:gd name="connsiteY7" fmla="*/ 676611 h 922656"/>
                <a:gd name="connsiteX8" fmla="*/ 14634 w 729630"/>
                <a:gd name="connsiteY8" fmla="*/ 815575 h 922656"/>
                <a:gd name="connsiteX9" fmla="*/ 88056 w 729630"/>
                <a:gd name="connsiteY9" fmla="*/ 921768 h 922656"/>
                <a:gd name="connsiteX10" fmla="*/ 348974 w 729630"/>
                <a:gd name="connsiteY10" fmla="*/ 874615 h 922656"/>
                <a:gd name="connsiteX11" fmla="*/ 573181 w 729630"/>
                <a:gd name="connsiteY11" fmla="*/ 778864 h 922656"/>
                <a:gd name="connsiteX12" fmla="*/ 723900 w 729630"/>
                <a:gd name="connsiteY12" fmla="*/ 655662 h 922656"/>
                <a:gd name="connsiteX13" fmla="*/ 696383 w 729630"/>
                <a:gd name="connsiteY13" fmla="*/ 153462 h 922656"/>
                <a:gd name="connsiteX14" fmla="*/ 552494 w 729630"/>
                <a:gd name="connsiteY14" fmla="*/ 9245 h 9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630" h="922656">
                  <a:moveTo>
                    <a:pt x="552494" y="9245"/>
                  </a:moveTo>
                  <a:cubicBezTo>
                    <a:pt x="552494" y="9245"/>
                    <a:pt x="429226" y="243959"/>
                    <a:pt x="443674" y="333077"/>
                  </a:cubicBezTo>
                  <a:cubicBezTo>
                    <a:pt x="458122" y="422195"/>
                    <a:pt x="498708" y="523200"/>
                    <a:pt x="479006" y="546842"/>
                  </a:cubicBezTo>
                  <a:cubicBezTo>
                    <a:pt x="465346" y="564968"/>
                    <a:pt x="444002" y="575672"/>
                    <a:pt x="421345" y="575672"/>
                  </a:cubicBezTo>
                  <a:cubicBezTo>
                    <a:pt x="401643" y="576986"/>
                    <a:pt x="349105" y="613697"/>
                    <a:pt x="349105" y="617637"/>
                  </a:cubicBezTo>
                  <a:cubicBezTo>
                    <a:pt x="349105" y="621578"/>
                    <a:pt x="300573" y="621578"/>
                    <a:pt x="257163" y="639900"/>
                  </a:cubicBezTo>
                  <a:cubicBezTo>
                    <a:pt x="213754" y="658223"/>
                    <a:pt x="149657" y="668731"/>
                    <a:pt x="149657" y="668731"/>
                  </a:cubicBezTo>
                  <a:cubicBezTo>
                    <a:pt x="149657" y="668731"/>
                    <a:pt x="24879" y="664790"/>
                    <a:pt x="13320" y="676611"/>
                  </a:cubicBezTo>
                  <a:cubicBezTo>
                    <a:pt x="1762" y="688433"/>
                    <a:pt x="-10322" y="759228"/>
                    <a:pt x="14634" y="815575"/>
                  </a:cubicBezTo>
                  <a:cubicBezTo>
                    <a:pt x="39589" y="871922"/>
                    <a:pt x="67172" y="914084"/>
                    <a:pt x="88056" y="921768"/>
                  </a:cubicBezTo>
                  <a:cubicBezTo>
                    <a:pt x="108940" y="929452"/>
                    <a:pt x="241467" y="885057"/>
                    <a:pt x="348974" y="874615"/>
                  </a:cubicBezTo>
                  <a:cubicBezTo>
                    <a:pt x="456480" y="864173"/>
                    <a:pt x="573181" y="778864"/>
                    <a:pt x="573181" y="778864"/>
                  </a:cubicBezTo>
                  <a:cubicBezTo>
                    <a:pt x="573181" y="778864"/>
                    <a:pt x="701636" y="732893"/>
                    <a:pt x="723900" y="655662"/>
                  </a:cubicBezTo>
                  <a:cubicBezTo>
                    <a:pt x="746163" y="578431"/>
                    <a:pt x="696383" y="153462"/>
                    <a:pt x="696383" y="153462"/>
                  </a:cubicBezTo>
                  <a:cubicBezTo>
                    <a:pt x="696383" y="153462"/>
                    <a:pt x="658687" y="-44476"/>
                    <a:pt x="552494" y="9245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3DE3F36-699F-430A-AD7E-AF8B7914ACDA}"/>
                </a:ext>
              </a:extLst>
            </p:cNvPr>
            <p:cNvSpPr/>
            <p:nvPr/>
          </p:nvSpPr>
          <p:spPr>
            <a:xfrm>
              <a:off x="7033079" y="1742537"/>
              <a:ext cx="730078" cy="922583"/>
            </a:xfrm>
            <a:custGeom>
              <a:avLst/>
              <a:gdLst>
                <a:gd name="connsiteX0" fmla="*/ 552553 w 730078"/>
                <a:gd name="connsiteY0" fmla="*/ 9172 h 922583"/>
                <a:gd name="connsiteX1" fmla="*/ 443733 w 730078"/>
                <a:gd name="connsiteY1" fmla="*/ 333004 h 922583"/>
                <a:gd name="connsiteX2" fmla="*/ 479131 w 730078"/>
                <a:gd name="connsiteY2" fmla="*/ 546704 h 922583"/>
                <a:gd name="connsiteX3" fmla="*/ 421404 w 730078"/>
                <a:gd name="connsiteY3" fmla="*/ 575599 h 922583"/>
                <a:gd name="connsiteX4" fmla="*/ 349164 w 730078"/>
                <a:gd name="connsiteY4" fmla="*/ 617499 h 922583"/>
                <a:gd name="connsiteX5" fmla="*/ 257222 w 730078"/>
                <a:gd name="connsiteY5" fmla="*/ 639827 h 922583"/>
                <a:gd name="connsiteX6" fmla="*/ 149716 w 730078"/>
                <a:gd name="connsiteY6" fmla="*/ 668658 h 922583"/>
                <a:gd name="connsiteX7" fmla="*/ 13314 w 730078"/>
                <a:gd name="connsiteY7" fmla="*/ 676539 h 922583"/>
                <a:gd name="connsiteX8" fmla="*/ 14627 w 730078"/>
                <a:gd name="connsiteY8" fmla="*/ 815502 h 922583"/>
                <a:gd name="connsiteX9" fmla="*/ 88049 w 730078"/>
                <a:gd name="connsiteY9" fmla="*/ 921695 h 922583"/>
                <a:gd name="connsiteX10" fmla="*/ 348967 w 730078"/>
                <a:gd name="connsiteY10" fmla="*/ 874476 h 922583"/>
                <a:gd name="connsiteX11" fmla="*/ 573174 w 730078"/>
                <a:gd name="connsiteY11" fmla="*/ 778791 h 922583"/>
                <a:gd name="connsiteX12" fmla="*/ 724221 w 730078"/>
                <a:gd name="connsiteY12" fmla="*/ 655523 h 922583"/>
                <a:gd name="connsiteX13" fmla="*/ 697033 w 730078"/>
                <a:gd name="connsiteY13" fmla="*/ 153389 h 922583"/>
                <a:gd name="connsiteX14" fmla="*/ 552553 w 730078"/>
                <a:gd name="connsiteY14" fmla="*/ 9172 h 92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78" h="922583">
                  <a:moveTo>
                    <a:pt x="552553" y="9172"/>
                  </a:moveTo>
                  <a:cubicBezTo>
                    <a:pt x="552553" y="9172"/>
                    <a:pt x="429285" y="243886"/>
                    <a:pt x="443733" y="333004"/>
                  </a:cubicBezTo>
                  <a:cubicBezTo>
                    <a:pt x="458181" y="422122"/>
                    <a:pt x="498767" y="523127"/>
                    <a:pt x="479131" y="546704"/>
                  </a:cubicBezTo>
                  <a:cubicBezTo>
                    <a:pt x="465471" y="564895"/>
                    <a:pt x="444127" y="575599"/>
                    <a:pt x="421404" y="575599"/>
                  </a:cubicBezTo>
                  <a:cubicBezTo>
                    <a:pt x="401702" y="576913"/>
                    <a:pt x="349164" y="613624"/>
                    <a:pt x="349164" y="617499"/>
                  </a:cubicBezTo>
                  <a:cubicBezTo>
                    <a:pt x="349164" y="621373"/>
                    <a:pt x="300698" y="621439"/>
                    <a:pt x="257222" y="639827"/>
                  </a:cubicBezTo>
                  <a:cubicBezTo>
                    <a:pt x="213747" y="658216"/>
                    <a:pt x="149716" y="668658"/>
                    <a:pt x="149716" y="668658"/>
                  </a:cubicBezTo>
                  <a:cubicBezTo>
                    <a:pt x="149716" y="668658"/>
                    <a:pt x="24938" y="664717"/>
                    <a:pt x="13314" y="676539"/>
                  </a:cubicBezTo>
                  <a:cubicBezTo>
                    <a:pt x="1690" y="688360"/>
                    <a:pt x="-10263" y="759155"/>
                    <a:pt x="14627" y="815502"/>
                  </a:cubicBezTo>
                  <a:cubicBezTo>
                    <a:pt x="39517" y="871849"/>
                    <a:pt x="67165" y="914011"/>
                    <a:pt x="88049" y="921695"/>
                  </a:cubicBezTo>
                  <a:cubicBezTo>
                    <a:pt x="108933" y="929379"/>
                    <a:pt x="241461" y="884984"/>
                    <a:pt x="348967" y="874476"/>
                  </a:cubicBezTo>
                  <a:cubicBezTo>
                    <a:pt x="456473" y="863969"/>
                    <a:pt x="573174" y="778791"/>
                    <a:pt x="573174" y="778791"/>
                  </a:cubicBezTo>
                  <a:cubicBezTo>
                    <a:pt x="573174" y="778791"/>
                    <a:pt x="701696" y="732820"/>
                    <a:pt x="724221" y="655523"/>
                  </a:cubicBezTo>
                  <a:cubicBezTo>
                    <a:pt x="746747" y="578226"/>
                    <a:pt x="697033" y="153389"/>
                    <a:pt x="697033" y="153389"/>
                  </a:cubicBezTo>
                  <a:cubicBezTo>
                    <a:pt x="697033" y="153389"/>
                    <a:pt x="658680" y="-44286"/>
                    <a:pt x="552553" y="9172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6148462-A041-4212-88B0-9FEC06C86CDC}"/>
                </a:ext>
              </a:extLst>
            </p:cNvPr>
            <p:cNvSpPr/>
            <p:nvPr/>
          </p:nvSpPr>
          <p:spPr>
            <a:xfrm>
              <a:off x="7511467" y="2375387"/>
              <a:ext cx="99306" cy="79327"/>
            </a:xfrm>
            <a:custGeom>
              <a:avLst/>
              <a:gdLst>
                <a:gd name="connsiteX0" fmla="*/ 71473 w 99306"/>
                <a:gd name="connsiteY0" fmla="*/ 5862 h 79327"/>
                <a:gd name="connsiteX1" fmla="*/ 7245 w 99306"/>
                <a:gd name="connsiteY1" fmla="*/ 18996 h 79327"/>
                <a:gd name="connsiteX2" fmla="*/ 83294 w 99306"/>
                <a:gd name="connsiteY2" fmla="*/ 79284 h 79327"/>
                <a:gd name="connsiteX3" fmla="*/ 71473 w 99306"/>
                <a:gd name="connsiteY3" fmla="*/ 5862 h 7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306" h="79327">
                  <a:moveTo>
                    <a:pt x="71473" y="5862"/>
                  </a:moveTo>
                  <a:cubicBezTo>
                    <a:pt x="71473" y="5862"/>
                    <a:pt x="-27036" y="-13840"/>
                    <a:pt x="7245" y="18996"/>
                  </a:cubicBezTo>
                  <a:cubicBezTo>
                    <a:pt x="41526" y="51833"/>
                    <a:pt x="41329" y="80597"/>
                    <a:pt x="83294" y="79284"/>
                  </a:cubicBezTo>
                  <a:cubicBezTo>
                    <a:pt x="125259" y="77970"/>
                    <a:pt x="71473" y="5862"/>
                    <a:pt x="71473" y="58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2CDC6CB-F6FC-486E-A031-A2A91D6ACD2C}"/>
                </a:ext>
              </a:extLst>
            </p:cNvPr>
            <p:cNvSpPr/>
            <p:nvPr/>
          </p:nvSpPr>
          <p:spPr>
            <a:xfrm>
              <a:off x="7737788" y="3087756"/>
              <a:ext cx="81869" cy="116378"/>
            </a:xfrm>
            <a:custGeom>
              <a:avLst/>
              <a:gdLst>
                <a:gd name="connsiteX0" fmla="*/ 11632 w 81869"/>
                <a:gd name="connsiteY0" fmla="*/ 0 h 116378"/>
                <a:gd name="connsiteX1" fmla="*/ 52284 w 81869"/>
                <a:gd name="connsiteY1" fmla="*/ 99625 h 116378"/>
                <a:gd name="connsiteX2" fmla="*/ 11632 w 81869"/>
                <a:gd name="connsiteY2" fmla="*/ 0 h 1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69" h="116378">
                  <a:moveTo>
                    <a:pt x="11632" y="0"/>
                  </a:moveTo>
                  <a:cubicBezTo>
                    <a:pt x="11632" y="0"/>
                    <a:pt x="-32894" y="30144"/>
                    <a:pt x="52284" y="99625"/>
                  </a:cubicBezTo>
                  <a:cubicBezTo>
                    <a:pt x="137461" y="169107"/>
                    <a:pt x="11632" y="0"/>
                    <a:pt x="1163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0E01FF4-A18E-417A-A536-EC66C4D714B4}"/>
                </a:ext>
              </a:extLst>
            </p:cNvPr>
            <p:cNvSpPr/>
            <p:nvPr/>
          </p:nvSpPr>
          <p:spPr>
            <a:xfrm>
              <a:off x="7662527" y="3335539"/>
              <a:ext cx="63456" cy="183499"/>
            </a:xfrm>
            <a:custGeom>
              <a:avLst/>
              <a:gdLst>
                <a:gd name="connsiteX0" fmla="*/ 1912 w 63456"/>
                <a:gd name="connsiteY0" fmla="*/ 0 h 183499"/>
                <a:gd name="connsiteX1" fmla="*/ 45125 w 63456"/>
                <a:gd name="connsiteY1" fmla="*/ 179615 h 183499"/>
                <a:gd name="connsiteX2" fmla="*/ 1912 w 63456"/>
                <a:gd name="connsiteY2" fmla="*/ 0 h 18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56" h="183499">
                  <a:moveTo>
                    <a:pt x="1912" y="0"/>
                  </a:moveTo>
                  <a:cubicBezTo>
                    <a:pt x="1912" y="3940"/>
                    <a:pt x="-13849" y="144480"/>
                    <a:pt x="45125" y="179615"/>
                  </a:cubicBezTo>
                  <a:cubicBezTo>
                    <a:pt x="104099" y="214750"/>
                    <a:pt x="1912" y="0"/>
                    <a:pt x="191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05034C6-CEDC-40B6-BCFD-AA646EF2674F}"/>
                </a:ext>
              </a:extLst>
            </p:cNvPr>
            <p:cNvSpPr/>
            <p:nvPr/>
          </p:nvSpPr>
          <p:spPr>
            <a:xfrm>
              <a:off x="6616147" y="2234076"/>
              <a:ext cx="185680" cy="161039"/>
            </a:xfrm>
            <a:custGeom>
              <a:avLst/>
              <a:gdLst>
                <a:gd name="connsiteX0" fmla="*/ 111930 w 185680"/>
                <a:gd name="connsiteY0" fmla="*/ 0 h 161039"/>
                <a:gd name="connsiteX1" fmla="*/ 14932 w 185680"/>
                <a:gd name="connsiteY1" fmla="*/ 115518 h 161039"/>
                <a:gd name="connsiteX2" fmla="*/ 185681 w 185680"/>
                <a:gd name="connsiteY2" fmla="*/ 100085 h 161039"/>
                <a:gd name="connsiteX3" fmla="*/ 111930 w 185680"/>
                <a:gd name="connsiteY3" fmla="*/ 0 h 16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80" h="161039">
                  <a:moveTo>
                    <a:pt x="111930" y="0"/>
                  </a:moveTo>
                  <a:cubicBezTo>
                    <a:pt x="64383" y="1642"/>
                    <a:pt x="-38329" y="16156"/>
                    <a:pt x="14932" y="115518"/>
                  </a:cubicBezTo>
                  <a:cubicBezTo>
                    <a:pt x="62019" y="203454"/>
                    <a:pt x="141155" y="144677"/>
                    <a:pt x="185681" y="100085"/>
                  </a:cubicBezTo>
                  <a:cubicBezTo>
                    <a:pt x="174845" y="58514"/>
                    <a:pt x="148445" y="22657"/>
                    <a:pt x="111930" y="0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E22CF56-A4CF-45BA-91A1-C5B9715BEC4A}"/>
                </a:ext>
              </a:extLst>
            </p:cNvPr>
            <p:cNvSpPr/>
            <p:nvPr/>
          </p:nvSpPr>
          <p:spPr>
            <a:xfrm>
              <a:off x="6806687" y="2328710"/>
              <a:ext cx="6567" cy="6567"/>
            </a:xfrm>
            <a:custGeom>
              <a:avLst/>
              <a:gdLst>
                <a:gd name="connsiteX0" fmla="*/ 0 w 6567"/>
                <a:gd name="connsiteY0" fmla="*/ 0 h 6567"/>
                <a:gd name="connsiteX1" fmla="*/ 0 w 6567"/>
                <a:gd name="connsiteY1" fmla="*/ 0 h 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7" h="6567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A56DF28-D625-4A9A-9027-0F9C6E1D7AD9}"/>
                </a:ext>
              </a:extLst>
            </p:cNvPr>
            <p:cNvSpPr/>
            <p:nvPr/>
          </p:nvSpPr>
          <p:spPr>
            <a:xfrm>
              <a:off x="6802419" y="2331337"/>
              <a:ext cx="1970" cy="2035"/>
            </a:xfrm>
            <a:custGeom>
              <a:avLst/>
              <a:gdLst>
                <a:gd name="connsiteX0" fmla="*/ 0 w 1970"/>
                <a:gd name="connsiteY0" fmla="*/ 2036 h 2035"/>
                <a:gd name="connsiteX1" fmla="*/ 1970 w 1970"/>
                <a:gd name="connsiteY1" fmla="*/ 0 h 2035"/>
                <a:gd name="connsiteX2" fmla="*/ 0 w 1970"/>
                <a:gd name="connsiteY2" fmla="*/ 2036 h 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0" h="2035">
                  <a:moveTo>
                    <a:pt x="0" y="2036"/>
                  </a:moveTo>
                  <a:lnTo>
                    <a:pt x="1970" y="0"/>
                  </a:lnTo>
                  <a:lnTo>
                    <a:pt x="0" y="2036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1949017-C344-40A1-88B9-24E7030B5224}"/>
                </a:ext>
              </a:extLst>
            </p:cNvPr>
            <p:cNvSpPr/>
            <p:nvPr/>
          </p:nvSpPr>
          <p:spPr>
            <a:xfrm>
              <a:off x="7254247" y="155501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05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156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05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156"/>
                  </a:lnTo>
                  <a:cubicBezTo>
                    <a:pt x="276220" y="38156"/>
                    <a:pt x="291981" y="51290"/>
                    <a:pt x="315623" y="7099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0151E98-15E7-4C72-9251-DA224B4C8896}"/>
                </a:ext>
              </a:extLst>
            </p:cNvPr>
            <p:cNvSpPr/>
            <p:nvPr/>
          </p:nvSpPr>
          <p:spPr>
            <a:xfrm>
              <a:off x="7254247" y="155107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71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025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71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025"/>
                  </a:lnTo>
                  <a:cubicBezTo>
                    <a:pt x="276220" y="38025"/>
                    <a:pt x="291981" y="51028"/>
                    <a:pt x="315623" y="70992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A26382D-C9F0-4AFE-B86A-5033259334E2}"/>
                </a:ext>
              </a:extLst>
            </p:cNvPr>
            <p:cNvSpPr/>
            <p:nvPr/>
          </p:nvSpPr>
          <p:spPr>
            <a:xfrm>
              <a:off x="7083227" y="1260026"/>
              <a:ext cx="389579" cy="389570"/>
            </a:xfrm>
            <a:custGeom>
              <a:avLst/>
              <a:gdLst>
                <a:gd name="connsiteX0" fmla="*/ 389580 w 389579"/>
                <a:gd name="connsiteY0" fmla="*/ 194711 h 389570"/>
                <a:gd name="connsiteX1" fmla="*/ 355298 w 389579"/>
                <a:gd name="connsiteY1" fmla="*/ 305107 h 389570"/>
                <a:gd name="connsiteX2" fmla="*/ 84464 w 389579"/>
                <a:gd name="connsiteY2" fmla="*/ 355281 h 389570"/>
                <a:gd name="connsiteX3" fmla="*/ 34290 w 389579"/>
                <a:gd name="connsiteY3" fmla="*/ 84446 h 389570"/>
                <a:gd name="connsiteX4" fmla="*/ 305124 w 389579"/>
                <a:gd name="connsiteY4" fmla="*/ 34272 h 389570"/>
                <a:gd name="connsiteX5" fmla="*/ 389580 w 389579"/>
                <a:gd name="connsiteY5" fmla="*/ 194711 h 38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579" h="389570">
                  <a:moveTo>
                    <a:pt x="389580" y="194711"/>
                  </a:moveTo>
                  <a:cubicBezTo>
                    <a:pt x="389580" y="234114"/>
                    <a:pt x="377627" y="272664"/>
                    <a:pt x="355298" y="305107"/>
                  </a:cubicBezTo>
                  <a:cubicBezTo>
                    <a:pt x="294354" y="393765"/>
                    <a:pt x="173056" y="416225"/>
                    <a:pt x="84464" y="355281"/>
                  </a:cubicBezTo>
                  <a:cubicBezTo>
                    <a:pt x="-4194" y="294336"/>
                    <a:pt x="-26654" y="173039"/>
                    <a:pt x="34290" y="84446"/>
                  </a:cubicBezTo>
                  <a:cubicBezTo>
                    <a:pt x="95234" y="-4146"/>
                    <a:pt x="216532" y="-26672"/>
                    <a:pt x="305124" y="34272"/>
                  </a:cubicBezTo>
                  <a:cubicBezTo>
                    <a:pt x="357991" y="70589"/>
                    <a:pt x="389580" y="130549"/>
                    <a:pt x="389580" y="19471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BCBB467-813D-4393-B724-550F4A7A4915}"/>
                </a:ext>
              </a:extLst>
            </p:cNvPr>
            <p:cNvSpPr/>
            <p:nvPr/>
          </p:nvSpPr>
          <p:spPr>
            <a:xfrm>
              <a:off x="7097355" y="1259945"/>
              <a:ext cx="715373" cy="849877"/>
            </a:xfrm>
            <a:custGeom>
              <a:avLst/>
              <a:gdLst>
                <a:gd name="connsiteX0" fmla="*/ 715373 w 715373"/>
                <a:gd name="connsiteY0" fmla="*/ 849878 h 849877"/>
                <a:gd name="connsiteX1" fmla="*/ 652525 w 715373"/>
                <a:gd name="connsiteY1" fmla="*/ 782366 h 849877"/>
                <a:gd name="connsiteX2" fmla="*/ 615551 w 715373"/>
                <a:gd name="connsiteY2" fmla="*/ 720306 h 849877"/>
                <a:gd name="connsiteX3" fmla="*/ 555132 w 715373"/>
                <a:gd name="connsiteY3" fmla="*/ 696992 h 849877"/>
                <a:gd name="connsiteX4" fmla="*/ 425953 w 715373"/>
                <a:gd name="connsiteY4" fmla="*/ 541544 h 849877"/>
                <a:gd name="connsiteX5" fmla="*/ 430682 w 715373"/>
                <a:gd name="connsiteY5" fmla="*/ 440277 h 849877"/>
                <a:gd name="connsiteX6" fmla="*/ 408747 w 715373"/>
                <a:gd name="connsiteY6" fmla="*/ 388067 h 849877"/>
                <a:gd name="connsiteX7" fmla="*/ 389768 w 715373"/>
                <a:gd name="connsiteY7" fmla="*/ 367643 h 849877"/>
                <a:gd name="connsiteX8" fmla="*/ 362514 w 715373"/>
                <a:gd name="connsiteY8" fmla="*/ 341374 h 849877"/>
                <a:gd name="connsiteX9" fmla="*/ 348722 w 715373"/>
                <a:gd name="connsiteY9" fmla="*/ 322657 h 849877"/>
                <a:gd name="connsiteX10" fmla="*/ 341170 w 715373"/>
                <a:gd name="connsiteY10" fmla="*/ 305254 h 849877"/>
                <a:gd name="connsiteX11" fmla="*/ 325540 w 715373"/>
                <a:gd name="connsiteY11" fmla="*/ 176732 h 849877"/>
                <a:gd name="connsiteX12" fmla="*/ 324752 w 715373"/>
                <a:gd name="connsiteY12" fmla="*/ 174499 h 849877"/>
                <a:gd name="connsiteX13" fmla="*/ 292769 w 715373"/>
                <a:gd name="connsiteY13" fmla="*/ 144487 h 849877"/>
                <a:gd name="connsiteX14" fmla="*/ 249425 w 715373"/>
                <a:gd name="connsiteY14" fmla="*/ 161890 h 849877"/>
                <a:gd name="connsiteX15" fmla="*/ 159716 w 715373"/>
                <a:gd name="connsiteY15" fmla="*/ 132731 h 849877"/>
                <a:gd name="connsiteX16" fmla="*/ 72437 w 715373"/>
                <a:gd name="connsiteY16" fmla="*/ 92868 h 849877"/>
                <a:gd name="connsiteX17" fmla="*/ 13857 w 715373"/>
                <a:gd name="connsiteY17" fmla="*/ 118283 h 849877"/>
                <a:gd name="connsiteX18" fmla="*/ 0 w 715373"/>
                <a:gd name="connsiteY18" fmla="*/ 122289 h 849877"/>
                <a:gd name="connsiteX19" fmla="*/ 253234 w 715373"/>
                <a:gd name="connsiteY19" fmla="*/ 14061 h 849877"/>
                <a:gd name="connsiteX20" fmla="*/ 375451 w 715373"/>
                <a:gd name="connsiteY20" fmla="*/ 194858 h 849877"/>
                <a:gd name="connsiteX21" fmla="*/ 371182 w 715373"/>
                <a:gd name="connsiteY21" fmla="*/ 235509 h 849877"/>
                <a:gd name="connsiteX22" fmla="*/ 372233 w 715373"/>
                <a:gd name="connsiteY22" fmla="*/ 238202 h 849877"/>
                <a:gd name="connsiteX23" fmla="*/ 396007 w 715373"/>
                <a:gd name="connsiteY23" fmla="*/ 295600 h 849877"/>
                <a:gd name="connsiteX24" fmla="*/ 433112 w 715373"/>
                <a:gd name="connsiteY24" fmla="*/ 329224 h 849877"/>
                <a:gd name="connsiteX25" fmla="*/ 472516 w 715373"/>
                <a:gd name="connsiteY25" fmla="*/ 362061 h 849877"/>
                <a:gd name="connsiteX26" fmla="*/ 658632 w 715373"/>
                <a:gd name="connsiteY26" fmla="*/ 528410 h 849877"/>
                <a:gd name="connsiteX27" fmla="*/ 715373 w 715373"/>
                <a:gd name="connsiteY27" fmla="*/ 849878 h 84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5373" h="849877">
                  <a:moveTo>
                    <a:pt x="715373" y="849878"/>
                  </a:moveTo>
                  <a:cubicBezTo>
                    <a:pt x="688710" y="833460"/>
                    <a:pt x="666973" y="810146"/>
                    <a:pt x="652525" y="782366"/>
                  </a:cubicBezTo>
                  <a:cubicBezTo>
                    <a:pt x="641557" y="760694"/>
                    <a:pt x="634267" y="735673"/>
                    <a:pt x="615551" y="720306"/>
                  </a:cubicBezTo>
                  <a:cubicBezTo>
                    <a:pt x="598673" y="706514"/>
                    <a:pt x="576147" y="703165"/>
                    <a:pt x="555132" y="696992"/>
                  </a:cubicBezTo>
                  <a:cubicBezTo>
                    <a:pt x="486044" y="676568"/>
                    <a:pt x="428121" y="613522"/>
                    <a:pt x="425953" y="541544"/>
                  </a:cubicBezTo>
                  <a:cubicBezTo>
                    <a:pt x="424903" y="507657"/>
                    <a:pt x="435476" y="473836"/>
                    <a:pt x="430682" y="440277"/>
                  </a:cubicBezTo>
                  <a:cubicBezTo>
                    <a:pt x="427924" y="421298"/>
                    <a:pt x="420371" y="403303"/>
                    <a:pt x="408747" y="388067"/>
                  </a:cubicBezTo>
                  <a:cubicBezTo>
                    <a:pt x="402968" y="380777"/>
                    <a:pt x="396598" y="373947"/>
                    <a:pt x="389768" y="367643"/>
                  </a:cubicBezTo>
                  <a:cubicBezTo>
                    <a:pt x="380574" y="358974"/>
                    <a:pt x="370920" y="350568"/>
                    <a:pt x="362514" y="341374"/>
                  </a:cubicBezTo>
                  <a:cubicBezTo>
                    <a:pt x="357194" y="335660"/>
                    <a:pt x="352597" y="329421"/>
                    <a:pt x="348722" y="322657"/>
                  </a:cubicBezTo>
                  <a:cubicBezTo>
                    <a:pt x="345570" y="317141"/>
                    <a:pt x="343074" y="311296"/>
                    <a:pt x="341170" y="305254"/>
                  </a:cubicBezTo>
                  <a:cubicBezTo>
                    <a:pt x="328035" y="265062"/>
                    <a:pt x="339988" y="217384"/>
                    <a:pt x="325540" y="176732"/>
                  </a:cubicBezTo>
                  <a:lnTo>
                    <a:pt x="324752" y="174499"/>
                  </a:lnTo>
                  <a:cubicBezTo>
                    <a:pt x="319301" y="160051"/>
                    <a:pt x="308202" y="145603"/>
                    <a:pt x="292769" y="144487"/>
                  </a:cubicBezTo>
                  <a:cubicBezTo>
                    <a:pt x="277336" y="143370"/>
                    <a:pt x="264136" y="156177"/>
                    <a:pt x="249425" y="161890"/>
                  </a:cubicBezTo>
                  <a:cubicBezTo>
                    <a:pt x="218625" y="173843"/>
                    <a:pt x="185394" y="153484"/>
                    <a:pt x="159716" y="132731"/>
                  </a:cubicBezTo>
                  <a:cubicBezTo>
                    <a:pt x="134038" y="111979"/>
                    <a:pt x="105076" y="88271"/>
                    <a:pt x="72437" y="92868"/>
                  </a:cubicBezTo>
                  <a:cubicBezTo>
                    <a:pt x="50831" y="95955"/>
                    <a:pt x="33756" y="110665"/>
                    <a:pt x="13857" y="118283"/>
                  </a:cubicBezTo>
                  <a:cubicBezTo>
                    <a:pt x="9391" y="119991"/>
                    <a:pt x="4728" y="121370"/>
                    <a:pt x="0" y="122289"/>
                  </a:cubicBezTo>
                  <a:cubicBezTo>
                    <a:pt x="39995" y="22467"/>
                    <a:pt x="153412" y="-26000"/>
                    <a:pt x="253234" y="14061"/>
                  </a:cubicBezTo>
                  <a:cubicBezTo>
                    <a:pt x="327116" y="43679"/>
                    <a:pt x="375517" y="115262"/>
                    <a:pt x="375451" y="194858"/>
                  </a:cubicBezTo>
                  <a:cubicBezTo>
                    <a:pt x="375451" y="208518"/>
                    <a:pt x="374072" y="222178"/>
                    <a:pt x="371182" y="235509"/>
                  </a:cubicBezTo>
                  <a:cubicBezTo>
                    <a:pt x="371511" y="236429"/>
                    <a:pt x="371839" y="237282"/>
                    <a:pt x="372233" y="238202"/>
                  </a:cubicBezTo>
                  <a:cubicBezTo>
                    <a:pt x="379851" y="257904"/>
                    <a:pt x="388454" y="278131"/>
                    <a:pt x="396007" y="295600"/>
                  </a:cubicBezTo>
                  <a:lnTo>
                    <a:pt x="433112" y="329224"/>
                  </a:lnTo>
                  <a:cubicBezTo>
                    <a:pt x="433112" y="329224"/>
                    <a:pt x="448873" y="342359"/>
                    <a:pt x="472516" y="362061"/>
                  </a:cubicBezTo>
                  <a:cubicBezTo>
                    <a:pt x="523937" y="405405"/>
                    <a:pt x="612793" y="481716"/>
                    <a:pt x="658632" y="528410"/>
                  </a:cubicBezTo>
                  <a:cubicBezTo>
                    <a:pt x="698955" y="569652"/>
                    <a:pt x="711564" y="729500"/>
                    <a:pt x="715373" y="84987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C694C7F-91C4-457C-A1FB-8EC94E0063ED}"/>
                </a:ext>
              </a:extLst>
            </p:cNvPr>
            <p:cNvSpPr/>
            <p:nvPr/>
          </p:nvSpPr>
          <p:spPr>
            <a:xfrm>
              <a:off x="7055011" y="1110499"/>
              <a:ext cx="901343" cy="1023255"/>
            </a:xfrm>
            <a:custGeom>
              <a:avLst/>
              <a:gdLst>
                <a:gd name="connsiteX0" fmla="*/ 53903 w 901343"/>
                <a:gd name="connsiteY0" fmla="*/ 147745 h 1023255"/>
                <a:gd name="connsiteX1" fmla="*/ 79187 w 901343"/>
                <a:gd name="connsiteY1" fmla="*/ 89099 h 1023255"/>
                <a:gd name="connsiteX2" fmla="*/ 153988 w 901343"/>
                <a:gd name="connsiteY2" fmla="*/ 35838 h 1023255"/>
                <a:gd name="connsiteX3" fmla="*/ 442948 w 901343"/>
                <a:gd name="connsiteY3" fmla="*/ 35838 h 1023255"/>
                <a:gd name="connsiteX4" fmla="*/ 473749 w 901343"/>
                <a:gd name="connsiteY4" fmla="*/ 72615 h 1023255"/>
                <a:gd name="connsiteX5" fmla="*/ 507176 w 901343"/>
                <a:gd name="connsiteY5" fmla="*/ 87654 h 1023255"/>
                <a:gd name="connsiteX6" fmla="*/ 568646 w 901343"/>
                <a:gd name="connsiteY6" fmla="*/ 166461 h 1023255"/>
                <a:gd name="connsiteX7" fmla="*/ 590121 w 901343"/>
                <a:gd name="connsiteY7" fmla="*/ 267138 h 1023255"/>
                <a:gd name="connsiteX8" fmla="*/ 634778 w 901343"/>
                <a:gd name="connsiteY8" fmla="*/ 391062 h 1023255"/>
                <a:gd name="connsiteX9" fmla="*/ 716278 w 901343"/>
                <a:gd name="connsiteY9" fmla="*/ 521882 h 1023255"/>
                <a:gd name="connsiteX10" fmla="*/ 831862 w 901343"/>
                <a:gd name="connsiteY10" fmla="*/ 683372 h 1023255"/>
                <a:gd name="connsiteX11" fmla="*/ 858591 w 901343"/>
                <a:gd name="connsiteY11" fmla="*/ 920582 h 1023255"/>
                <a:gd name="connsiteX12" fmla="*/ 851630 w 901343"/>
                <a:gd name="connsiteY12" fmla="*/ 952630 h 1023255"/>
                <a:gd name="connsiteX13" fmla="*/ 869033 w 901343"/>
                <a:gd name="connsiteY13" fmla="*/ 982314 h 1023255"/>
                <a:gd name="connsiteX14" fmla="*/ 901344 w 901343"/>
                <a:gd name="connsiteY14" fmla="*/ 1018763 h 1023255"/>
                <a:gd name="connsiteX15" fmla="*/ 702815 w 901343"/>
                <a:gd name="connsiteY15" fmla="*/ 927215 h 1023255"/>
                <a:gd name="connsiteX16" fmla="*/ 665776 w 901343"/>
                <a:gd name="connsiteY16" fmla="*/ 865154 h 1023255"/>
                <a:gd name="connsiteX17" fmla="*/ 605422 w 901343"/>
                <a:gd name="connsiteY17" fmla="*/ 841906 h 1023255"/>
                <a:gd name="connsiteX18" fmla="*/ 476244 w 901343"/>
                <a:gd name="connsiteY18" fmla="*/ 686327 h 1023255"/>
                <a:gd name="connsiteX19" fmla="*/ 480973 w 901343"/>
                <a:gd name="connsiteY19" fmla="*/ 585191 h 1023255"/>
                <a:gd name="connsiteX20" fmla="*/ 458972 w 901343"/>
                <a:gd name="connsiteY20" fmla="*/ 532653 h 1023255"/>
                <a:gd name="connsiteX21" fmla="*/ 398947 w 901343"/>
                <a:gd name="connsiteY21" fmla="*/ 466980 h 1023255"/>
                <a:gd name="connsiteX22" fmla="*/ 375042 w 901343"/>
                <a:gd name="connsiteY22" fmla="*/ 318822 h 1023255"/>
                <a:gd name="connsiteX23" fmla="*/ 343060 w 901343"/>
                <a:gd name="connsiteY23" fmla="*/ 288810 h 1023255"/>
                <a:gd name="connsiteX24" fmla="*/ 299650 w 901343"/>
                <a:gd name="connsiteY24" fmla="*/ 306213 h 1023255"/>
                <a:gd name="connsiteX25" fmla="*/ 210007 w 901343"/>
                <a:gd name="connsiteY25" fmla="*/ 277054 h 1023255"/>
                <a:gd name="connsiteX26" fmla="*/ 122662 w 901343"/>
                <a:gd name="connsiteY26" fmla="*/ 237257 h 1023255"/>
                <a:gd name="connsiteX27" fmla="*/ 64148 w 901343"/>
                <a:gd name="connsiteY27" fmla="*/ 262672 h 1023255"/>
                <a:gd name="connsiteX28" fmla="*/ 6750 w 901343"/>
                <a:gd name="connsiteY28" fmla="*/ 260965 h 1023255"/>
                <a:gd name="connsiteX29" fmla="*/ 53903 w 901343"/>
                <a:gd name="connsiteY29" fmla="*/ 147745 h 10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01343" h="1023255">
                  <a:moveTo>
                    <a:pt x="53903" y="147745"/>
                  </a:moveTo>
                  <a:cubicBezTo>
                    <a:pt x="63294" y="128634"/>
                    <a:pt x="67957" y="107225"/>
                    <a:pt x="79187" y="89099"/>
                  </a:cubicBezTo>
                  <a:cubicBezTo>
                    <a:pt x="95671" y="62830"/>
                    <a:pt x="124435" y="46018"/>
                    <a:pt x="153988" y="35838"/>
                  </a:cubicBezTo>
                  <a:cubicBezTo>
                    <a:pt x="231153" y="9241"/>
                    <a:pt x="394219" y="-29375"/>
                    <a:pt x="442948" y="35838"/>
                  </a:cubicBezTo>
                  <a:cubicBezTo>
                    <a:pt x="452536" y="48973"/>
                    <a:pt x="460483" y="63552"/>
                    <a:pt x="473749" y="72615"/>
                  </a:cubicBezTo>
                  <a:cubicBezTo>
                    <a:pt x="483862" y="79511"/>
                    <a:pt x="496077" y="82466"/>
                    <a:pt x="507176" y="87654"/>
                  </a:cubicBezTo>
                  <a:cubicBezTo>
                    <a:pt x="538239" y="102233"/>
                    <a:pt x="558072" y="134019"/>
                    <a:pt x="568646" y="166461"/>
                  </a:cubicBezTo>
                  <a:cubicBezTo>
                    <a:pt x="579219" y="198904"/>
                    <a:pt x="582371" y="233710"/>
                    <a:pt x="590121" y="267138"/>
                  </a:cubicBezTo>
                  <a:cubicBezTo>
                    <a:pt x="600037" y="310022"/>
                    <a:pt x="617441" y="350674"/>
                    <a:pt x="634778" y="391062"/>
                  </a:cubicBezTo>
                  <a:cubicBezTo>
                    <a:pt x="655202" y="438741"/>
                    <a:pt x="676874" y="488192"/>
                    <a:pt x="716278" y="521882"/>
                  </a:cubicBezTo>
                  <a:cubicBezTo>
                    <a:pt x="770064" y="567853"/>
                    <a:pt x="781951" y="632935"/>
                    <a:pt x="831862" y="683372"/>
                  </a:cubicBezTo>
                  <a:cubicBezTo>
                    <a:pt x="890968" y="743265"/>
                    <a:pt x="889063" y="842103"/>
                    <a:pt x="858591" y="920582"/>
                  </a:cubicBezTo>
                  <a:cubicBezTo>
                    <a:pt x="854585" y="930892"/>
                    <a:pt x="850054" y="941663"/>
                    <a:pt x="851630" y="952630"/>
                  </a:cubicBezTo>
                  <a:cubicBezTo>
                    <a:pt x="853206" y="963597"/>
                    <a:pt x="861349" y="973580"/>
                    <a:pt x="869033" y="982314"/>
                  </a:cubicBezTo>
                  <a:lnTo>
                    <a:pt x="901344" y="1018763"/>
                  </a:lnTo>
                  <a:cubicBezTo>
                    <a:pt x="824901" y="1037217"/>
                    <a:pt x="738410" y="997288"/>
                    <a:pt x="702815" y="927215"/>
                  </a:cubicBezTo>
                  <a:cubicBezTo>
                    <a:pt x="691848" y="905543"/>
                    <a:pt x="684558" y="880587"/>
                    <a:pt x="665776" y="865154"/>
                  </a:cubicBezTo>
                  <a:cubicBezTo>
                    <a:pt x="648964" y="851363"/>
                    <a:pt x="626372" y="848079"/>
                    <a:pt x="605422" y="841906"/>
                  </a:cubicBezTo>
                  <a:cubicBezTo>
                    <a:pt x="536335" y="821416"/>
                    <a:pt x="478411" y="758304"/>
                    <a:pt x="476244" y="686327"/>
                  </a:cubicBezTo>
                  <a:cubicBezTo>
                    <a:pt x="475193" y="652506"/>
                    <a:pt x="485767" y="618684"/>
                    <a:pt x="480973" y="585191"/>
                  </a:cubicBezTo>
                  <a:cubicBezTo>
                    <a:pt x="478280" y="566080"/>
                    <a:pt x="470728" y="547955"/>
                    <a:pt x="458972" y="532653"/>
                  </a:cubicBezTo>
                  <a:cubicBezTo>
                    <a:pt x="440912" y="509076"/>
                    <a:pt x="413658" y="493249"/>
                    <a:pt x="398947" y="466980"/>
                  </a:cubicBezTo>
                  <a:cubicBezTo>
                    <a:pt x="374057" y="423045"/>
                    <a:pt x="392971" y="365975"/>
                    <a:pt x="375042" y="318822"/>
                  </a:cubicBezTo>
                  <a:cubicBezTo>
                    <a:pt x="369526" y="304374"/>
                    <a:pt x="358493" y="289926"/>
                    <a:pt x="343060" y="288810"/>
                  </a:cubicBezTo>
                  <a:cubicBezTo>
                    <a:pt x="327627" y="287693"/>
                    <a:pt x="314426" y="300500"/>
                    <a:pt x="299650" y="306213"/>
                  </a:cubicBezTo>
                  <a:cubicBezTo>
                    <a:pt x="268915" y="318166"/>
                    <a:pt x="235685" y="297873"/>
                    <a:pt x="210007" y="277054"/>
                  </a:cubicBezTo>
                  <a:cubicBezTo>
                    <a:pt x="184329" y="256236"/>
                    <a:pt x="155367" y="232594"/>
                    <a:pt x="122662" y="237257"/>
                  </a:cubicBezTo>
                  <a:cubicBezTo>
                    <a:pt x="101056" y="240278"/>
                    <a:pt x="84046" y="254988"/>
                    <a:pt x="64148" y="262672"/>
                  </a:cubicBezTo>
                  <a:cubicBezTo>
                    <a:pt x="49437" y="268320"/>
                    <a:pt x="19621" y="273377"/>
                    <a:pt x="6750" y="260965"/>
                  </a:cubicBezTo>
                  <a:cubicBezTo>
                    <a:pt x="-20439" y="235943"/>
                    <a:pt x="42541" y="171124"/>
                    <a:pt x="53903" y="147745"/>
                  </a:cubicBezTo>
                  <a:close/>
                </a:path>
              </a:pathLst>
            </a:custGeom>
            <a:solidFill>
              <a:srgbClr val="591D4B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0E006F7-A33D-46B6-8AA7-C7B2B759EEC4}"/>
                </a:ext>
              </a:extLst>
            </p:cNvPr>
            <p:cNvSpPr/>
            <p:nvPr/>
          </p:nvSpPr>
          <p:spPr>
            <a:xfrm>
              <a:off x="7053595" y="1174380"/>
              <a:ext cx="901315" cy="959703"/>
            </a:xfrm>
            <a:custGeom>
              <a:avLst/>
              <a:gdLst>
                <a:gd name="connsiteX0" fmla="*/ 722488 w 901315"/>
                <a:gd name="connsiteY0" fmla="*/ 841662 h 959703"/>
                <a:gd name="connsiteX1" fmla="*/ 685449 w 901315"/>
                <a:gd name="connsiteY1" fmla="*/ 779667 h 959703"/>
                <a:gd name="connsiteX2" fmla="*/ 625030 w 901315"/>
                <a:gd name="connsiteY2" fmla="*/ 756353 h 959703"/>
                <a:gd name="connsiteX3" fmla="*/ 495852 w 901315"/>
                <a:gd name="connsiteY3" fmla="*/ 600840 h 959703"/>
                <a:gd name="connsiteX4" fmla="*/ 500646 w 901315"/>
                <a:gd name="connsiteY4" fmla="*/ 499638 h 959703"/>
                <a:gd name="connsiteX5" fmla="*/ 478645 w 901315"/>
                <a:gd name="connsiteY5" fmla="*/ 447429 h 959703"/>
                <a:gd name="connsiteX6" fmla="*/ 418620 w 901315"/>
                <a:gd name="connsiteY6" fmla="*/ 381756 h 959703"/>
                <a:gd name="connsiteX7" fmla="*/ 394650 w 901315"/>
                <a:gd name="connsiteY7" fmla="*/ 233598 h 959703"/>
                <a:gd name="connsiteX8" fmla="*/ 362733 w 901315"/>
                <a:gd name="connsiteY8" fmla="*/ 203586 h 959703"/>
                <a:gd name="connsiteX9" fmla="*/ 319323 w 901315"/>
                <a:gd name="connsiteY9" fmla="*/ 221055 h 959703"/>
                <a:gd name="connsiteX10" fmla="*/ 229680 w 901315"/>
                <a:gd name="connsiteY10" fmla="*/ 191896 h 959703"/>
                <a:gd name="connsiteX11" fmla="*/ 142335 w 901315"/>
                <a:gd name="connsiteY11" fmla="*/ 152032 h 959703"/>
                <a:gd name="connsiteX12" fmla="*/ 83821 w 901315"/>
                <a:gd name="connsiteY12" fmla="*/ 177448 h 959703"/>
                <a:gd name="connsiteX13" fmla="*/ 26357 w 901315"/>
                <a:gd name="connsiteY13" fmla="*/ 175806 h 959703"/>
                <a:gd name="connsiteX14" fmla="*/ 73576 w 901315"/>
                <a:gd name="connsiteY14" fmla="*/ 61601 h 959703"/>
                <a:gd name="connsiteX15" fmla="*/ 98925 w 901315"/>
                <a:gd name="connsiteY15" fmla="*/ 2955 h 959703"/>
                <a:gd name="connsiteX16" fmla="*/ 100830 w 901315"/>
                <a:gd name="connsiteY16" fmla="*/ 0 h 959703"/>
                <a:gd name="connsiteX17" fmla="*/ 79224 w 901315"/>
                <a:gd name="connsiteY17" fmla="*/ 24562 h 959703"/>
                <a:gd name="connsiteX18" fmla="*/ 53940 w 901315"/>
                <a:gd name="connsiteY18" fmla="*/ 83207 h 959703"/>
                <a:gd name="connsiteX19" fmla="*/ 6721 w 901315"/>
                <a:gd name="connsiteY19" fmla="*/ 197412 h 959703"/>
                <a:gd name="connsiteX20" fmla="*/ 64119 w 901315"/>
                <a:gd name="connsiteY20" fmla="*/ 199120 h 959703"/>
                <a:gd name="connsiteX21" fmla="*/ 122633 w 901315"/>
                <a:gd name="connsiteY21" fmla="*/ 173704 h 959703"/>
                <a:gd name="connsiteX22" fmla="*/ 209978 w 901315"/>
                <a:gd name="connsiteY22" fmla="*/ 213502 h 959703"/>
                <a:gd name="connsiteX23" fmla="*/ 299687 w 901315"/>
                <a:gd name="connsiteY23" fmla="*/ 242661 h 959703"/>
                <a:gd name="connsiteX24" fmla="*/ 343031 w 901315"/>
                <a:gd name="connsiteY24" fmla="*/ 225258 h 959703"/>
                <a:gd name="connsiteX25" fmla="*/ 375014 w 901315"/>
                <a:gd name="connsiteY25" fmla="*/ 255270 h 959703"/>
                <a:gd name="connsiteX26" fmla="*/ 398919 w 901315"/>
                <a:gd name="connsiteY26" fmla="*/ 403428 h 959703"/>
                <a:gd name="connsiteX27" fmla="*/ 458943 w 901315"/>
                <a:gd name="connsiteY27" fmla="*/ 469101 h 959703"/>
                <a:gd name="connsiteX28" fmla="*/ 480944 w 901315"/>
                <a:gd name="connsiteY28" fmla="*/ 521639 h 959703"/>
                <a:gd name="connsiteX29" fmla="*/ 476215 w 901315"/>
                <a:gd name="connsiteY29" fmla="*/ 622775 h 959703"/>
                <a:gd name="connsiteX30" fmla="*/ 605394 w 901315"/>
                <a:gd name="connsiteY30" fmla="*/ 778354 h 959703"/>
                <a:gd name="connsiteX31" fmla="*/ 665747 w 901315"/>
                <a:gd name="connsiteY31" fmla="*/ 801602 h 959703"/>
                <a:gd name="connsiteX32" fmla="*/ 702786 w 901315"/>
                <a:gd name="connsiteY32" fmla="*/ 863663 h 959703"/>
                <a:gd name="connsiteX33" fmla="*/ 901315 w 901315"/>
                <a:gd name="connsiteY33" fmla="*/ 955210 h 959703"/>
                <a:gd name="connsiteX34" fmla="*/ 886079 w 901315"/>
                <a:gd name="connsiteY34" fmla="*/ 938004 h 959703"/>
                <a:gd name="connsiteX35" fmla="*/ 722488 w 901315"/>
                <a:gd name="connsiteY35" fmla="*/ 841662 h 95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01315" h="959703">
                  <a:moveTo>
                    <a:pt x="722488" y="841662"/>
                  </a:moveTo>
                  <a:cubicBezTo>
                    <a:pt x="711455" y="819990"/>
                    <a:pt x="704231" y="795035"/>
                    <a:pt x="685449" y="779667"/>
                  </a:cubicBezTo>
                  <a:cubicBezTo>
                    <a:pt x="668637" y="765876"/>
                    <a:pt x="646045" y="762527"/>
                    <a:pt x="625030" y="756353"/>
                  </a:cubicBezTo>
                  <a:cubicBezTo>
                    <a:pt x="556008" y="735929"/>
                    <a:pt x="498084" y="672818"/>
                    <a:pt x="495852" y="600840"/>
                  </a:cubicBezTo>
                  <a:cubicBezTo>
                    <a:pt x="494801" y="567019"/>
                    <a:pt x="505374" y="533132"/>
                    <a:pt x="500646" y="499638"/>
                  </a:cubicBezTo>
                  <a:cubicBezTo>
                    <a:pt x="497887" y="480659"/>
                    <a:pt x="490335" y="462665"/>
                    <a:pt x="478645" y="447429"/>
                  </a:cubicBezTo>
                  <a:cubicBezTo>
                    <a:pt x="460520" y="423852"/>
                    <a:pt x="433265" y="408025"/>
                    <a:pt x="418620" y="381756"/>
                  </a:cubicBezTo>
                  <a:cubicBezTo>
                    <a:pt x="393730" y="337886"/>
                    <a:pt x="412644" y="280817"/>
                    <a:pt x="394650" y="233598"/>
                  </a:cubicBezTo>
                  <a:cubicBezTo>
                    <a:pt x="389199" y="219216"/>
                    <a:pt x="378100" y="204768"/>
                    <a:pt x="362733" y="203586"/>
                  </a:cubicBezTo>
                  <a:cubicBezTo>
                    <a:pt x="347366" y="202403"/>
                    <a:pt x="334034" y="215341"/>
                    <a:pt x="319323" y="221055"/>
                  </a:cubicBezTo>
                  <a:cubicBezTo>
                    <a:pt x="288588" y="233007"/>
                    <a:pt x="255292" y="212648"/>
                    <a:pt x="229680" y="191896"/>
                  </a:cubicBezTo>
                  <a:cubicBezTo>
                    <a:pt x="204067" y="171143"/>
                    <a:pt x="174975" y="147435"/>
                    <a:pt x="142335" y="152032"/>
                  </a:cubicBezTo>
                  <a:cubicBezTo>
                    <a:pt x="120729" y="155119"/>
                    <a:pt x="103654" y="169830"/>
                    <a:pt x="83821" y="177448"/>
                  </a:cubicBezTo>
                  <a:cubicBezTo>
                    <a:pt x="69110" y="183096"/>
                    <a:pt x="39229" y="188218"/>
                    <a:pt x="26357" y="175806"/>
                  </a:cubicBezTo>
                  <a:cubicBezTo>
                    <a:pt x="-700" y="149537"/>
                    <a:pt x="62280" y="84849"/>
                    <a:pt x="73576" y="61601"/>
                  </a:cubicBezTo>
                  <a:cubicBezTo>
                    <a:pt x="82967" y="42425"/>
                    <a:pt x="87630" y="21081"/>
                    <a:pt x="98925" y="2955"/>
                  </a:cubicBezTo>
                  <a:cubicBezTo>
                    <a:pt x="99516" y="1970"/>
                    <a:pt x="100173" y="985"/>
                    <a:pt x="100830" y="0"/>
                  </a:cubicBezTo>
                  <a:cubicBezTo>
                    <a:pt x="92358" y="7027"/>
                    <a:pt x="85068" y="15302"/>
                    <a:pt x="79224" y="24562"/>
                  </a:cubicBezTo>
                  <a:cubicBezTo>
                    <a:pt x="67994" y="42687"/>
                    <a:pt x="63331" y="63965"/>
                    <a:pt x="53940" y="83207"/>
                  </a:cubicBezTo>
                  <a:cubicBezTo>
                    <a:pt x="42578" y="106456"/>
                    <a:pt x="-20402" y="171340"/>
                    <a:pt x="6721" y="197412"/>
                  </a:cubicBezTo>
                  <a:cubicBezTo>
                    <a:pt x="19855" y="209890"/>
                    <a:pt x="49408" y="204768"/>
                    <a:pt x="64119" y="199120"/>
                  </a:cubicBezTo>
                  <a:cubicBezTo>
                    <a:pt x="83821" y="191436"/>
                    <a:pt x="101027" y="176725"/>
                    <a:pt x="122633" y="173704"/>
                  </a:cubicBezTo>
                  <a:cubicBezTo>
                    <a:pt x="155470" y="169042"/>
                    <a:pt x="184366" y="192750"/>
                    <a:pt x="209978" y="213502"/>
                  </a:cubicBezTo>
                  <a:cubicBezTo>
                    <a:pt x="235590" y="234255"/>
                    <a:pt x="269084" y="254613"/>
                    <a:pt x="299687" y="242661"/>
                  </a:cubicBezTo>
                  <a:cubicBezTo>
                    <a:pt x="314398" y="236947"/>
                    <a:pt x="327270" y="224075"/>
                    <a:pt x="343031" y="225258"/>
                  </a:cubicBezTo>
                  <a:cubicBezTo>
                    <a:pt x="358792" y="226440"/>
                    <a:pt x="369300" y="240822"/>
                    <a:pt x="375014" y="255270"/>
                  </a:cubicBezTo>
                  <a:cubicBezTo>
                    <a:pt x="392942" y="302423"/>
                    <a:pt x="374029" y="359493"/>
                    <a:pt x="398919" y="403428"/>
                  </a:cubicBezTo>
                  <a:cubicBezTo>
                    <a:pt x="413629" y="429237"/>
                    <a:pt x="440883" y="445393"/>
                    <a:pt x="458943" y="469101"/>
                  </a:cubicBezTo>
                  <a:cubicBezTo>
                    <a:pt x="470699" y="484402"/>
                    <a:pt x="478251" y="502528"/>
                    <a:pt x="480944" y="521639"/>
                  </a:cubicBezTo>
                  <a:cubicBezTo>
                    <a:pt x="485738" y="555132"/>
                    <a:pt x="475165" y="588953"/>
                    <a:pt x="476215" y="622775"/>
                  </a:cubicBezTo>
                  <a:cubicBezTo>
                    <a:pt x="478383" y="695015"/>
                    <a:pt x="536306" y="757864"/>
                    <a:pt x="605394" y="778354"/>
                  </a:cubicBezTo>
                  <a:cubicBezTo>
                    <a:pt x="626212" y="784527"/>
                    <a:pt x="648935" y="787811"/>
                    <a:pt x="665747" y="801602"/>
                  </a:cubicBezTo>
                  <a:cubicBezTo>
                    <a:pt x="684595" y="817035"/>
                    <a:pt x="692016" y="841991"/>
                    <a:pt x="702786" y="863663"/>
                  </a:cubicBezTo>
                  <a:cubicBezTo>
                    <a:pt x="738381" y="933735"/>
                    <a:pt x="824872" y="973665"/>
                    <a:pt x="901315" y="955210"/>
                  </a:cubicBezTo>
                  <a:lnTo>
                    <a:pt x="886079" y="938004"/>
                  </a:lnTo>
                  <a:cubicBezTo>
                    <a:pt x="819815" y="938989"/>
                    <a:pt x="752763" y="901293"/>
                    <a:pt x="722488" y="8416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68B7AFE-DCF8-4AA8-86AF-89CFE1D97E40}"/>
                </a:ext>
              </a:extLst>
            </p:cNvPr>
            <p:cNvSpPr/>
            <p:nvPr/>
          </p:nvSpPr>
          <p:spPr>
            <a:xfrm>
              <a:off x="7232838" y="1654251"/>
              <a:ext cx="107607" cy="201155"/>
            </a:xfrm>
            <a:custGeom>
              <a:avLst/>
              <a:gdLst>
                <a:gd name="connsiteX0" fmla="*/ 90497 w 107607"/>
                <a:gd name="connsiteY0" fmla="*/ 62061 h 201155"/>
                <a:gd name="connsiteX1" fmla="*/ 36711 w 107607"/>
                <a:gd name="connsiteY1" fmla="*/ 201156 h 201155"/>
                <a:gd name="connsiteX2" fmla="*/ 0 w 107607"/>
                <a:gd name="connsiteY2" fmla="*/ 145925 h 201155"/>
                <a:gd name="connsiteX3" fmla="*/ 102581 w 107607"/>
                <a:gd name="connsiteY3" fmla="*/ 0 h 201155"/>
                <a:gd name="connsiteX4" fmla="*/ 90497 w 107607"/>
                <a:gd name="connsiteY4" fmla="*/ 62061 h 2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155">
                  <a:moveTo>
                    <a:pt x="90497" y="62061"/>
                  </a:moveTo>
                  <a:cubicBezTo>
                    <a:pt x="81894" y="75195"/>
                    <a:pt x="57267" y="142444"/>
                    <a:pt x="36711" y="201156"/>
                  </a:cubicBezTo>
                  <a:cubicBezTo>
                    <a:pt x="17469" y="193669"/>
                    <a:pt x="0" y="145925"/>
                    <a:pt x="0" y="145925"/>
                  </a:cubicBezTo>
                  <a:lnTo>
                    <a:pt x="102581" y="0"/>
                  </a:lnTo>
                  <a:cubicBezTo>
                    <a:pt x="113088" y="14448"/>
                    <a:pt x="106193" y="38419"/>
                    <a:pt x="90497" y="6206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67BC298-4435-4039-ADBB-E4887E5C23D9}"/>
                </a:ext>
              </a:extLst>
            </p:cNvPr>
            <p:cNvSpPr/>
            <p:nvPr/>
          </p:nvSpPr>
          <p:spPr>
            <a:xfrm>
              <a:off x="7236778" y="1650376"/>
              <a:ext cx="107607" cy="201090"/>
            </a:xfrm>
            <a:custGeom>
              <a:avLst/>
              <a:gdLst>
                <a:gd name="connsiteX0" fmla="*/ 90497 w 107607"/>
                <a:gd name="connsiteY0" fmla="*/ 61995 h 201090"/>
                <a:gd name="connsiteX1" fmla="*/ 36711 w 107607"/>
                <a:gd name="connsiteY1" fmla="*/ 201090 h 201090"/>
                <a:gd name="connsiteX2" fmla="*/ 0 w 107607"/>
                <a:gd name="connsiteY2" fmla="*/ 145859 h 201090"/>
                <a:gd name="connsiteX3" fmla="*/ 102581 w 107607"/>
                <a:gd name="connsiteY3" fmla="*/ 0 h 201090"/>
                <a:gd name="connsiteX4" fmla="*/ 90497 w 107607"/>
                <a:gd name="connsiteY4" fmla="*/ 61995 h 2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090">
                  <a:moveTo>
                    <a:pt x="90497" y="61995"/>
                  </a:moveTo>
                  <a:cubicBezTo>
                    <a:pt x="81894" y="75130"/>
                    <a:pt x="57267" y="142379"/>
                    <a:pt x="36711" y="201090"/>
                  </a:cubicBezTo>
                  <a:cubicBezTo>
                    <a:pt x="17469" y="193669"/>
                    <a:pt x="0" y="145859"/>
                    <a:pt x="0" y="145859"/>
                  </a:cubicBezTo>
                  <a:lnTo>
                    <a:pt x="102581" y="0"/>
                  </a:lnTo>
                  <a:cubicBezTo>
                    <a:pt x="113088" y="14382"/>
                    <a:pt x="106193" y="38419"/>
                    <a:pt x="90497" y="61995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C00695-87A1-4E5A-9893-104EF5B22191}"/>
                </a:ext>
              </a:extLst>
            </p:cNvPr>
            <p:cNvSpPr/>
            <p:nvPr/>
          </p:nvSpPr>
          <p:spPr>
            <a:xfrm>
              <a:off x="6673159" y="2182079"/>
              <a:ext cx="89592" cy="228328"/>
            </a:xfrm>
            <a:custGeom>
              <a:avLst/>
              <a:gdLst>
                <a:gd name="connsiteX0" fmla="*/ 57676 w 89592"/>
                <a:gd name="connsiteY0" fmla="*/ 201206 h 228328"/>
                <a:gd name="connsiteX1" fmla="*/ 803 w 89592"/>
                <a:gd name="connsiteY1" fmla="*/ 21853 h 228328"/>
                <a:gd name="connsiteX2" fmla="*/ 11639 w 89592"/>
                <a:gd name="connsiteY2" fmla="*/ 772 h 228328"/>
                <a:gd name="connsiteX3" fmla="*/ 11705 w 89592"/>
                <a:gd name="connsiteY3" fmla="*/ 772 h 228328"/>
                <a:gd name="connsiteX4" fmla="*/ 11705 w 89592"/>
                <a:gd name="connsiteY4" fmla="*/ 772 h 228328"/>
                <a:gd name="connsiteX5" fmla="*/ 32720 w 89592"/>
                <a:gd name="connsiteY5" fmla="*/ 11674 h 228328"/>
                <a:gd name="connsiteX6" fmla="*/ 89593 w 89592"/>
                <a:gd name="connsiteY6" fmla="*/ 190829 h 228328"/>
                <a:gd name="connsiteX7" fmla="*/ 83945 w 89592"/>
                <a:gd name="connsiteY7" fmla="*/ 228329 h 228328"/>
                <a:gd name="connsiteX8" fmla="*/ 57676 w 89592"/>
                <a:gd name="connsiteY8" fmla="*/ 201206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92" h="228328">
                  <a:moveTo>
                    <a:pt x="57676" y="201206"/>
                  </a:moveTo>
                  <a:lnTo>
                    <a:pt x="803" y="21853"/>
                  </a:lnTo>
                  <a:cubicBezTo>
                    <a:pt x="-2021" y="13053"/>
                    <a:pt x="2839" y="3596"/>
                    <a:pt x="11639" y="772"/>
                  </a:cubicBezTo>
                  <a:cubicBezTo>
                    <a:pt x="11639" y="772"/>
                    <a:pt x="11705" y="772"/>
                    <a:pt x="11705" y="772"/>
                  </a:cubicBezTo>
                  <a:lnTo>
                    <a:pt x="11705" y="772"/>
                  </a:lnTo>
                  <a:cubicBezTo>
                    <a:pt x="20505" y="-1986"/>
                    <a:pt x="29896" y="2874"/>
                    <a:pt x="32720" y="11674"/>
                  </a:cubicBezTo>
                  <a:lnTo>
                    <a:pt x="89593" y="190829"/>
                  </a:lnTo>
                  <a:lnTo>
                    <a:pt x="83945" y="228329"/>
                  </a:lnTo>
                  <a:lnTo>
                    <a:pt x="57676" y="201206"/>
                  </a:lnTo>
                  <a:close/>
                </a:path>
              </a:pathLst>
            </a:custGeom>
            <a:solidFill>
              <a:srgbClr val="BE8B87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FEDF86C-D9A7-4593-B8A6-55A8F56907A0}"/>
                </a:ext>
              </a:extLst>
            </p:cNvPr>
            <p:cNvSpPr/>
            <p:nvPr/>
          </p:nvSpPr>
          <p:spPr>
            <a:xfrm>
              <a:off x="6675867" y="2182341"/>
              <a:ext cx="86950" cy="228328"/>
            </a:xfrm>
            <a:custGeom>
              <a:avLst/>
              <a:gdLst>
                <a:gd name="connsiteX0" fmla="*/ 3481 w 86950"/>
                <a:gd name="connsiteY0" fmla="*/ 5829 h 228328"/>
                <a:gd name="connsiteX1" fmla="*/ 3481 w 86950"/>
                <a:gd name="connsiteY1" fmla="*/ 5829 h 228328"/>
                <a:gd name="connsiteX2" fmla="*/ 24562 w 86950"/>
                <a:gd name="connsiteY2" fmla="*/ 16731 h 228328"/>
                <a:gd name="connsiteX3" fmla="*/ 81434 w 86950"/>
                <a:gd name="connsiteY3" fmla="*/ 195886 h 228328"/>
                <a:gd name="connsiteX4" fmla="*/ 77165 w 86950"/>
                <a:gd name="connsiteY4" fmla="*/ 223994 h 228328"/>
                <a:gd name="connsiteX5" fmla="*/ 81303 w 86950"/>
                <a:gd name="connsiteY5" fmla="*/ 228328 h 228328"/>
                <a:gd name="connsiteX6" fmla="*/ 86951 w 86950"/>
                <a:gd name="connsiteY6" fmla="*/ 190829 h 228328"/>
                <a:gd name="connsiteX7" fmla="*/ 29750 w 86950"/>
                <a:gd name="connsiteY7" fmla="*/ 11674 h 228328"/>
                <a:gd name="connsiteX8" fmla="*/ 8734 w 86950"/>
                <a:gd name="connsiteY8" fmla="*/ 772 h 228328"/>
                <a:gd name="connsiteX9" fmla="*/ 8734 w 86950"/>
                <a:gd name="connsiteY9" fmla="*/ 772 h 228328"/>
                <a:gd name="connsiteX10" fmla="*/ 0 w 86950"/>
                <a:gd name="connsiteY10" fmla="*/ 7340 h 228328"/>
                <a:gd name="connsiteX11" fmla="*/ 3481 w 86950"/>
                <a:gd name="connsiteY11" fmla="*/ 5829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950" h="228328">
                  <a:moveTo>
                    <a:pt x="3481" y="5829"/>
                  </a:moveTo>
                  <a:lnTo>
                    <a:pt x="3481" y="5829"/>
                  </a:lnTo>
                  <a:cubicBezTo>
                    <a:pt x="12281" y="3005"/>
                    <a:pt x="21738" y="7931"/>
                    <a:pt x="24562" y="16731"/>
                  </a:cubicBezTo>
                  <a:lnTo>
                    <a:pt x="81434" y="195886"/>
                  </a:lnTo>
                  <a:lnTo>
                    <a:pt x="77165" y="223994"/>
                  </a:lnTo>
                  <a:lnTo>
                    <a:pt x="81303" y="228328"/>
                  </a:lnTo>
                  <a:lnTo>
                    <a:pt x="86951" y="190829"/>
                  </a:lnTo>
                  <a:lnTo>
                    <a:pt x="29750" y="11674"/>
                  </a:lnTo>
                  <a:cubicBezTo>
                    <a:pt x="26926" y="2874"/>
                    <a:pt x="17535" y="-1986"/>
                    <a:pt x="8734" y="772"/>
                  </a:cubicBezTo>
                  <a:lnTo>
                    <a:pt x="8734" y="772"/>
                  </a:lnTo>
                  <a:cubicBezTo>
                    <a:pt x="5188" y="1955"/>
                    <a:pt x="2102" y="4253"/>
                    <a:pt x="0" y="7340"/>
                  </a:cubicBezTo>
                  <a:cubicBezTo>
                    <a:pt x="1116" y="6749"/>
                    <a:pt x="2299" y="6223"/>
                    <a:pt x="3481" y="582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FDD8B2-3552-4065-9AD0-2291AEB72607}"/>
                </a:ext>
              </a:extLst>
            </p:cNvPr>
            <p:cNvSpPr/>
            <p:nvPr/>
          </p:nvSpPr>
          <p:spPr>
            <a:xfrm>
              <a:off x="6730835" y="2373171"/>
              <a:ext cx="31916" cy="37499"/>
            </a:xfrm>
            <a:custGeom>
              <a:avLst/>
              <a:gdLst>
                <a:gd name="connsiteX0" fmla="*/ 0 w 31916"/>
                <a:gd name="connsiteY0" fmla="*/ 10114 h 37499"/>
                <a:gd name="connsiteX1" fmla="*/ 31917 w 31916"/>
                <a:gd name="connsiteY1" fmla="*/ 0 h 37499"/>
                <a:gd name="connsiteX2" fmla="*/ 27254 w 31916"/>
                <a:gd name="connsiteY2" fmla="*/ 30735 h 37499"/>
                <a:gd name="connsiteX3" fmla="*/ 26269 w 31916"/>
                <a:gd name="connsiteY3" fmla="*/ 37499 h 37499"/>
                <a:gd name="connsiteX4" fmla="*/ 16944 w 31916"/>
                <a:gd name="connsiteY4" fmla="*/ 27780 h 3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6" h="37499">
                  <a:moveTo>
                    <a:pt x="0" y="10114"/>
                  </a:moveTo>
                  <a:lnTo>
                    <a:pt x="31917" y="0"/>
                  </a:lnTo>
                  <a:lnTo>
                    <a:pt x="27254" y="30735"/>
                  </a:lnTo>
                  <a:lnTo>
                    <a:pt x="26269" y="37499"/>
                  </a:lnTo>
                  <a:lnTo>
                    <a:pt x="16944" y="27780"/>
                  </a:lnTo>
                  <a:close/>
                </a:path>
              </a:pathLst>
            </a:custGeom>
            <a:solidFill>
              <a:srgbClr val="EFC8C4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6A9E5D6-0427-4C2C-98A4-37D8EEF8D717}"/>
                </a:ext>
              </a:extLst>
            </p:cNvPr>
            <p:cNvSpPr/>
            <p:nvPr/>
          </p:nvSpPr>
          <p:spPr>
            <a:xfrm>
              <a:off x="6747779" y="2398799"/>
              <a:ext cx="10310" cy="11476"/>
            </a:xfrm>
            <a:custGeom>
              <a:avLst/>
              <a:gdLst>
                <a:gd name="connsiteX0" fmla="*/ 0 w 10310"/>
                <a:gd name="connsiteY0" fmla="*/ 2151 h 11476"/>
                <a:gd name="connsiteX1" fmla="*/ 2036 w 10310"/>
                <a:gd name="connsiteY1" fmla="*/ 443 h 11476"/>
                <a:gd name="connsiteX2" fmla="*/ 5122 w 10310"/>
                <a:gd name="connsiteY2" fmla="*/ 443 h 11476"/>
                <a:gd name="connsiteX3" fmla="*/ 6239 w 10310"/>
                <a:gd name="connsiteY3" fmla="*/ 2216 h 11476"/>
                <a:gd name="connsiteX4" fmla="*/ 10311 w 10310"/>
                <a:gd name="connsiteY4" fmla="*/ 4909 h 11476"/>
                <a:gd name="connsiteX5" fmla="*/ 9326 w 10310"/>
                <a:gd name="connsiteY5" fmla="*/ 11476 h 11476"/>
                <a:gd name="connsiteX6" fmla="*/ 0 w 10310"/>
                <a:gd name="connsiteY6" fmla="*/ 2151 h 1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10" h="11476">
                  <a:moveTo>
                    <a:pt x="0" y="2151"/>
                  </a:moveTo>
                  <a:cubicBezTo>
                    <a:pt x="525" y="1428"/>
                    <a:pt x="1248" y="837"/>
                    <a:pt x="2036" y="443"/>
                  </a:cubicBezTo>
                  <a:cubicBezTo>
                    <a:pt x="2955" y="-148"/>
                    <a:pt x="4203" y="-148"/>
                    <a:pt x="5122" y="443"/>
                  </a:cubicBezTo>
                  <a:cubicBezTo>
                    <a:pt x="5582" y="969"/>
                    <a:pt x="5976" y="1560"/>
                    <a:pt x="6239" y="2216"/>
                  </a:cubicBezTo>
                  <a:cubicBezTo>
                    <a:pt x="7093" y="3661"/>
                    <a:pt x="8603" y="4646"/>
                    <a:pt x="10311" y="4909"/>
                  </a:cubicBezTo>
                  <a:lnTo>
                    <a:pt x="9326" y="11476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727A9C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230514C-5ED2-4DEB-8C3E-8DE9684CA905}"/>
                </a:ext>
              </a:extLst>
            </p:cNvPr>
            <p:cNvSpPr/>
            <p:nvPr/>
          </p:nvSpPr>
          <p:spPr>
            <a:xfrm>
              <a:off x="6673634" y="2267634"/>
              <a:ext cx="91308" cy="102253"/>
            </a:xfrm>
            <a:custGeom>
              <a:avLst/>
              <a:gdLst>
                <a:gd name="connsiteX0" fmla="*/ 0 w 91308"/>
                <a:gd name="connsiteY0" fmla="*/ 0 h 102253"/>
                <a:gd name="connsiteX1" fmla="*/ 87213 w 91308"/>
                <a:gd name="connsiteY1" fmla="*/ 47876 h 102253"/>
                <a:gd name="connsiteX2" fmla="*/ 18388 w 91308"/>
                <a:gd name="connsiteY2" fmla="*/ 102253 h 102253"/>
                <a:gd name="connsiteX3" fmla="*/ 0 w 91308"/>
                <a:gd name="connsiteY3" fmla="*/ 0 h 1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8" h="102253">
                  <a:moveTo>
                    <a:pt x="0" y="0"/>
                  </a:moveTo>
                  <a:cubicBezTo>
                    <a:pt x="0" y="0"/>
                    <a:pt x="114074" y="-656"/>
                    <a:pt x="87213" y="47876"/>
                  </a:cubicBezTo>
                  <a:cubicBezTo>
                    <a:pt x="60353" y="96408"/>
                    <a:pt x="18388" y="102253"/>
                    <a:pt x="18388" y="1022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8" name="副标题 4">
            <a:extLst>
              <a:ext uri="{FF2B5EF4-FFF2-40B4-BE49-F238E27FC236}">
                <a16:creationId xmlns:a16="http://schemas.microsoft.com/office/drawing/2014/main" id="{25E81AB9-F75B-4660-A4BD-52DAC7D67304}"/>
              </a:ext>
            </a:extLst>
          </p:cNvPr>
          <p:cNvSpPr txBox="1">
            <a:spLocks/>
          </p:cNvSpPr>
          <p:nvPr/>
        </p:nvSpPr>
        <p:spPr>
          <a:xfrm>
            <a:off x="1053290" y="304883"/>
            <a:ext cx="1214064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600" b="1" dirty="0">
                <a:gradFill>
                  <a:gsLst>
                    <a:gs pos="0">
                      <a:srgbClr val="00BFA6"/>
                    </a:gs>
                    <a:gs pos="100000">
                      <a:srgbClr val="009281"/>
                    </a:gs>
                  </a:gsLst>
                  <a:lin ang="5400000" scaled="1"/>
                </a:gradFill>
                <a:cs typeface="+mn-ea"/>
                <a:sym typeface="+mn-lt"/>
              </a:rPr>
              <a:t>目录</a:t>
            </a:r>
          </a:p>
        </p:txBody>
      </p:sp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2" name="图形 179">
            <a:extLst>
              <a:ext uri="{FF2B5EF4-FFF2-40B4-BE49-F238E27FC236}">
                <a16:creationId xmlns:a16="http://schemas.microsoft.com/office/drawing/2014/main" id="{3EE5C05F-2532-4F72-B40D-C03C05D4072A}"/>
              </a:ext>
            </a:extLst>
          </p:cNvPr>
          <p:cNvSpPr/>
          <p:nvPr/>
        </p:nvSpPr>
        <p:spPr>
          <a:xfrm rot="2798034">
            <a:off x="-809186" y="-353537"/>
            <a:ext cx="1714002" cy="1147234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39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90DBD573-5FB2-4D06-8357-044A1CCBE185}"/>
              </a:ext>
            </a:extLst>
          </p:cNvPr>
          <p:cNvSpPr txBox="1"/>
          <p:nvPr/>
        </p:nvSpPr>
        <p:spPr>
          <a:xfrm>
            <a:off x="1112537" y="737380"/>
            <a:ext cx="20109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Tx/>
            </a:pPr>
            <a:r>
              <a:rPr lang="en-US" altLang="zh-CN" sz="1800" b="1" spc="300" dirty="0">
                <a:ln w="3175">
                  <a:noFill/>
                </a:ln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b="1" spc="300" dirty="0">
              <a:ln w="3175">
                <a:noFill/>
              </a:ln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F401A4-881A-4FB6-859A-98A1321A90F3}"/>
              </a:ext>
            </a:extLst>
          </p:cNvPr>
          <p:cNvGrpSpPr/>
          <p:nvPr/>
        </p:nvGrpSpPr>
        <p:grpSpPr>
          <a:xfrm>
            <a:off x="1149931" y="1355169"/>
            <a:ext cx="4155356" cy="369332"/>
            <a:chOff x="1149931" y="1403449"/>
            <a:chExt cx="4155356" cy="369332"/>
          </a:xfrm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F5528E7-C188-466D-B744-2CA876D0CDAB}"/>
                </a:ext>
              </a:extLst>
            </p:cNvPr>
            <p:cNvSpPr/>
            <p:nvPr/>
          </p:nvSpPr>
          <p:spPr>
            <a:xfrm>
              <a:off x="1149931" y="1403449"/>
              <a:ext cx="1135324" cy="350272"/>
            </a:xfrm>
            <a:custGeom>
              <a:avLst/>
              <a:gdLst>
                <a:gd name="connsiteX0" fmla="*/ 175136 w 1135324"/>
                <a:gd name="connsiteY0" fmla="*/ 0 h 350272"/>
                <a:gd name="connsiteX1" fmla="*/ 1135324 w 1135324"/>
                <a:gd name="connsiteY1" fmla="*/ 0 h 350272"/>
                <a:gd name="connsiteX2" fmla="*/ 1135324 w 1135324"/>
                <a:gd name="connsiteY2" fmla="*/ 350272 h 350272"/>
                <a:gd name="connsiteX3" fmla="*/ 175136 w 1135324"/>
                <a:gd name="connsiteY3" fmla="*/ 350271 h 350272"/>
                <a:gd name="connsiteX4" fmla="*/ 13763 w 1135324"/>
                <a:gd name="connsiteY4" fmla="*/ 243306 h 350272"/>
                <a:gd name="connsiteX5" fmla="*/ 0 w 1135324"/>
                <a:gd name="connsiteY5" fmla="*/ 175136 h 350272"/>
                <a:gd name="connsiteX6" fmla="*/ 13763 w 1135324"/>
                <a:gd name="connsiteY6" fmla="*/ 106965 h 350272"/>
                <a:gd name="connsiteX7" fmla="*/ 175136 w 1135324"/>
                <a:gd name="connsiteY7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24" h="350272">
                  <a:moveTo>
                    <a:pt x="175136" y="0"/>
                  </a:moveTo>
                  <a:lnTo>
                    <a:pt x="1135324" y="0"/>
                  </a:lnTo>
                  <a:lnTo>
                    <a:pt x="1135324" y="350272"/>
                  </a:lnTo>
                  <a:lnTo>
                    <a:pt x="175136" y="350271"/>
                  </a:lnTo>
                  <a:cubicBezTo>
                    <a:pt x="102592" y="350271"/>
                    <a:pt x="40350" y="306165"/>
                    <a:pt x="13763" y="243306"/>
                  </a:cubicBezTo>
                  <a:lnTo>
                    <a:pt x="0" y="175136"/>
                  </a:lnTo>
                  <a:lnTo>
                    <a:pt x="13763" y="106965"/>
                  </a:lnTo>
                  <a:cubicBezTo>
                    <a:pt x="40350" y="44106"/>
                    <a:pt x="102592" y="0"/>
                    <a:pt x="175136" y="0"/>
                  </a:cubicBez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8B7D82A6-59F5-41B2-B52D-923887F61151}"/>
                </a:ext>
              </a:extLst>
            </p:cNvPr>
            <p:cNvSpPr txBox="1"/>
            <p:nvPr/>
          </p:nvSpPr>
          <p:spPr>
            <a:xfrm>
              <a:off x="1598957" y="1403449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ea"/>
                  <a:ea typeface="+mn-ea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95F4E9FA-A4D7-491C-AAAF-7739029609E2}"/>
                </a:ext>
              </a:extLst>
            </p:cNvPr>
            <p:cNvSpPr/>
            <p:nvPr/>
          </p:nvSpPr>
          <p:spPr>
            <a:xfrm>
              <a:off x="2276702" y="1403449"/>
              <a:ext cx="3028585" cy="350272"/>
            </a:xfrm>
            <a:custGeom>
              <a:avLst/>
              <a:gdLst>
                <a:gd name="connsiteX0" fmla="*/ 0 w 3028585"/>
                <a:gd name="connsiteY0" fmla="*/ 0 h 350272"/>
                <a:gd name="connsiteX1" fmla="*/ 980153 w 3028585"/>
                <a:gd name="connsiteY1" fmla="*/ 0 h 350272"/>
                <a:gd name="connsiteX2" fmla="*/ 1328480 w 3028585"/>
                <a:gd name="connsiteY2" fmla="*/ 0 h 350272"/>
                <a:gd name="connsiteX3" fmla="*/ 1524969 w 3028585"/>
                <a:gd name="connsiteY3" fmla="*/ 0 h 350272"/>
                <a:gd name="connsiteX4" fmla="*/ 2308633 w 3028585"/>
                <a:gd name="connsiteY4" fmla="*/ 0 h 350272"/>
                <a:gd name="connsiteX5" fmla="*/ 2853449 w 3028585"/>
                <a:gd name="connsiteY5" fmla="*/ 0 h 350272"/>
                <a:gd name="connsiteX6" fmla="*/ 3028585 w 3028585"/>
                <a:gd name="connsiteY6" fmla="*/ 175136 h 350272"/>
                <a:gd name="connsiteX7" fmla="*/ 3028584 w 3028585"/>
                <a:gd name="connsiteY7" fmla="*/ 175136 h 350272"/>
                <a:gd name="connsiteX8" fmla="*/ 2853448 w 3028585"/>
                <a:gd name="connsiteY8" fmla="*/ 350272 h 350272"/>
                <a:gd name="connsiteX9" fmla="*/ 2308632 w 3028585"/>
                <a:gd name="connsiteY9" fmla="*/ 350272 h 350272"/>
                <a:gd name="connsiteX10" fmla="*/ 1524969 w 3028585"/>
                <a:gd name="connsiteY10" fmla="*/ 350272 h 350272"/>
                <a:gd name="connsiteX11" fmla="*/ 1328479 w 3028585"/>
                <a:gd name="connsiteY11" fmla="*/ 350272 h 350272"/>
                <a:gd name="connsiteX12" fmla="*/ 980153 w 3028585"/>
                <a:gd name="connsiteY12" fmla="*/ 350272 h 350272"/>
                <a:gd name="connsiteX13" fmla="*/ 0 w 3028585"/>
                <a:gd name="connsiteY13" fmla="*/ 350272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8585" h="350272">
                  <a:moveTo>
                    <a:pt x="0" y="0"/>
                  </a:moveTo>
                  <a:lnTo>
                    <a:pt x="980153" y="0"/>
                  </a:lnTo>
                  <a:lnTo>
                    <a:pt x="1328480" y="0"/>
                  </a:lnTo>
                  <a:lnTo>
                    <a:pt x="1524969" y="0"/>
                  </a:lnTo>
                  <a:lnTo>
                    <a:pt x="2308633" y="0"/>
                  </a:lnTo>
                  <a:lnTo>
                    <a:pt x="2853449" y="0"/>
                  </a:lnTo>
                  <a:cubicBezTo>
                    <a:pt x="2950174" y="0"/>
                    <a:pt x="3028585" y="78411"/>
                    <a:pt x="3028585" y="175136"/>
                  </a:cubicBezTo>
                  <a:lnTo>
                    <a:pt x="3028584" y="175136"/>
                  </a:lnTo>
                  <a:cubicBezTo>
                    <a:pt x="3028584" y="271861"/>
                    <a:pt x="2950173" y="350272"/>
                    <a:pt x="2853448" y="350272"/>
                  </a:cubicBezTo>
                  <a:lnTo>
                    <a:pt x="2308632" y="350272"/>
                  </a:lnTo>
                  <a:lnTo>
                    <a:pt x="1524969" y="350272"/>
                  </a:lnTo>
                  <a:lnTo>
                    <a:pt x="1328479" y="350272"/>
                  </a:lnTo>
                  <a:lnTo>
                    <a:pt x="980153" y="350272"/>
                  </a:lnTo>
                  <a:lnTo>
                    <a:pt x="0" y="350272"/>
                  </a:ln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>
                    <a:alpha val="61000"/>
                  </a:srgb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4C9BFC9-FE86-4D04-ADB9-448416E97942}"/>
                </a:ext>
              </a:extLst>
            </p:cNvPr>
            <p:cNvSpPr txBox="1"/>
            <p:nvPr/>
          </p:nvSpPr>
          <p:spPr>
            <a:xfrm>
              <a:off x="2466595" y="1446607"/>
              <a:ext cx="22918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874762E6-6C38-4A89-A97C-0E656871443F}"/>
              </a:ext>
            </a:extLst>
          </p:cNvPr>
          <p:cNvGrpSpPr/>
          <p:nvPr/>
        </p:nvGrpSpPr>
        <p:grpSpPr>
          <a:xfrm>
            <a:off x="1149931" y="2126622"/>
            <a:ext cx="4155356" cy="369332"/>
            <a:chOff x="1149931" y="1403449"/>
            <a:chExt cx="4155356" cy="369332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515E6562-BD43-4D7A-85A0-696E1B341E4D}"/>
                </a:ext>
              </a:extLst>
            </p:cNvPr>
            <p:cNvSpPr/>
            <p:nvPr/>
          </p:nvSpPr>
          <p:spPr>
            <a:xfrm>
              <a:off x="1149931" y="1403449"/>
              <a:ext cx="1135324" cy="350272"/>
            </a:xfrm>
            <a:custGeom>
              <a:avLst/>
              <a:gdLst>
                <a:gd name="connsiteX0" fmla="*/ 175136 w 1135324"/>
                <a:gd name="connsiteY0" fmla="*/ 0 h 350272"/>
                <a:gd name="connsiteX1" fmla="*/ 1135324 w 1135324"/>
                <a:gd name="connsiteY1" fmla="*/ 0 h 350272"/>
                <a:gd name="connsiteX2" fmla="*/ 1135324 w 1135324"/>
                <a:gd name="connsiteY2" fmla="*/ 350272 h 350272"/>
                <a:gd name="connsiteX3" fmla="*/ 175136 w 1135324"/>
                <a:gd name="connsiteY3" fmla="*/ 350271 h 350272"/>
                <a:gd name="connsiteX4" fmla="*/ 13763 w 1135324"/>
                <a:gd name="connsiteY4" fmla="*/ 243306 h 350272"/>
                <a:gd name="connsiteX5" fmla="*/ 0 w 1135324"/>
                <a:gd name="connsiteY5" fmla="*/ 175136 h 350272"/>
                <a:gd name="connsiteX6" fmla="*/ 13763 w 1135324"/>
                <a:gd name="connsiteY6" fmla="*/ 106965 h 350272"/>
                <a:gd name="connsiteX7" fmla="*/ 175136 w 1135324"/>
                <a:gd name="connsiteY7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24" h="350272">
                  <a:moveTo>
                    <a:pt x="175136" y="0"/>
                  </a:moveTo>
                  <a:lnTo>
                    <a:pt x="1135324" y="0"/>
                  </a:lnTo>
                  <a:lnTo>
                    <a:pt x="1135324" y="350272"/>
                  </a:lnTo>
                  <a:lnTo>
                    <a:pt x="175136" y="350271"/>
                  </a:lnTo>
                  <a:cubicBezTo>
                    <a:pt x="102592" y="350271"/>
                    <a:pt x="40350" y="306165"/>
                    <a:pt x="13763" y="243306"/>
                  </a:cubicBezTo>
                  <a:lnTo>
                    <a:pt x="0" y="175136"/>
                  </a:lnTo>
                  <a:lnTo>
                    <a:pt x="13763" y="106965"/>
                  </a:lnTo>
                  <a:cubicBezTo>
                    <a:pt x="40350" y="44106"/>
                    <a:pt x="102592" y="0"/>
                    <a:pt x="175136" y="0"/>
                  </a:cubicBez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450C1387-1AC8-4356-8128-EEFA0D331DB7}"/>
                </a:ext>
              </a:extLst>
            </p:cNvPr>
            <p:cNvSpPr txBox="1"/>
            <p:nvPr/>
          </p:nvSpPr>
          <p:spPr>
            <a:xfrm>
              <a:off x="1598957" y="1403449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ea"/>
                  <a:ea typeface="+mn-ea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521E5FF1-B2EF-4307-9701-5B979A2610E0}"/>
                </a:ext>
              </a:extLst>
            </p:cNvPr>
            <p:cNvSpPr/>
            <p:nvPr/>
          </p:nvSpPr>
          <p:spPr>
            <a:xfrm>
              <a:off x="2276702" y="1403449"/>
              <a:ext cx="3028585" cy="350272"/>
            </a:xfrm>
            <a:custGeom>
              <a:avLst/>
              <a:gdLst>
                <a:gd name="connsiteX0" fmla="*/ 0 w 3028585"/>
                <a:gd name="connsiteY0" fmla="*/ 0 h 350272"/>
                <a:gd name="connsiteX1" fmla="*/ 980153 w 3028585"/>
                <a:gd name="connsiteY1" fmla="*/ 0 h 350272"/>
                <a:gd name="connsiteX2" fmla="*/ 1328480 w 3028585"/>
                <a:gd name="connsiteY2" fmla="*/ 0 h 350272"/>
                <a:gd name="connsiteX3" fmla="*/ 1524969 w 3028585"/>
                <a:gd name="connsiteY3" fmla="*/ 0 h 350272"/>
                <a:gd name="connsiteX4" fmla="*/ 2308633 w 3028585"/>
                <a:gd name="connsiteY4" fmla="*/ 0 h 350272"/>
                <a:gd name="connsiteX5" fmla="*/ 2853449 w 3028585"/>
                <a:gd name="connsiteY5" fmla="*/ 0 h 350272"/>
                <a:gd name="connsiteX6" fmla="*/ 3028585 w 3028585"/>
                <a:gd name="connsiteY6" fmla="*/ 175136 h 350272"/>
                <a:gd name="connsiteX7" fmla="*/ 3028584 w 3028585"/>
                <a:gd name="connsiteY7" fmla="*/ 175136 h 350272"/>
                <a:gd name="connsiteX8" fmla="*/ 2853448 w 3028585"/>
                <a:gd name="connsiteY8" fmla="*/ 350272 h 350272"/>
                <a:gd name="connsiteX9" fmla="*/ 2308632 w 3028585"/>
                <a:gd name="connsiteY9" fmla="*/ 350272 h 350272"/>
                <a:gd name="connsiteX10" fmla="*/ 1524969 w 3028585"/>
                <a:gd name="connsiteY10" fmla="*/ 350272 h 350272"/>
                <a:gd name="connsiteX11" fmla="*/ 1328479 w 3028585"/>
                <a:gd name="connsiteY11" fmla="*/ 350272 h 350272"/>
                <a:gd name="connsiteX12" fmla="*/ 980153 w 3028585"/>
                <a:gd name="connsiteY12" fmla="*/ 350272 h 350272"/>
                <a:gd name="connsiteX13" fmla="*/ 0 w 3028585"/>
                <a:gd name="connsiteY13" fmla="*/ 350272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8585" h="350272">
                  <a:moveTo>
                    <a:pt x="0" y="0"/>
                  </a:moveTo>
                  <a:lnTo>
                    <a:pt x="980153" y="0"/>
                  </a:lnTo>
                  <a:lnTo>
                    <a:pt x="1328480" y="0"/>
                  </a:lnTo>
                  <a:lnTo>
                    <a:pt x="1524969" y="0"/>
                  </a:lnTo>
                  <a:lnTo>
                    <a:pt x="2308633" y="0"/>
                  </a:lnTo>
                  <a:lnTo>
                    <a:pt x="2853449" y="0"/>
                  </a:lnTo>
                  <a:cubicBezTo>
                    <a:pt x="2950174" y="0"/>
                    <a:pt x="3028585" y="78411"/>
                    <a:pt x="3028585" y="175136"/>
                  </a:cubicBezTo>
                  <a:lnTo>
                    <a:pt x="3028584" y="175136"/>
                  </a:lnTo>
                  <a:cubicBezTo>
                    <a:pt x="3028584" y="271861"/>
                    <a:pt x="2950173" y="350272"/>
                    <a:pt x="2853448" y="350272"/>
                  </a:cubicBezTo>
                  <a:lnTo>
                    <a:pt x="2308632" y="350272"/>
                  </a:lnTo>
                  <a:lnTo>
                    <a:pt x="1524969" y="350272"/>
                  </a:lnTo>
                  <a:lnTo>
                    <a:pt x="1328479" y="350272"/>
                  </a:lnTo>
                  <a:lnTo>
                    <a:pt x="980153" y="350272"/>
                  </a:lnTo>
                  <a:lnTo>
                    <a:pt x="0" y="350272"/>
                  </a:ln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>
                    <a:alpha val="61000"/>
                  </a:srgb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6F528B19-4981-4408-A9B4-AFF331286E86}"/>
                </a:ext>
              </a:extLst>
            </p:cNvPr>
            <p:cNvSpPr txBox="1"/>
            <p:nvPr/>
          </p:nvSpPr>
          <p:spPr>
            <a:xfrm>
              <a:off x="2466595" y="1446607"/>
              <a:ext cx="22918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8412FB06-348F-44E4-8067-08E4D0EA8798}"/>
              </a:ext>
            </a:extLst>
          </p:cNvPr>
          <p:cNvGrpSpPr/>
          <p:nvPr/>
        </p:nvGrpSpPr>
        <p:grpSpPr>
          <a:xfrm>
            <a:off x="1149931" y="2898075"/>
            <a:ext cx="4155356" cy="369332"/>
            <a:chOff x="1149931" y="1403449"/>
            <a:chExt cx="4155356" cy="369332"/>
          </a:xfrm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4BC3A97C-CDDB-4755-BEF3-ADCF91B353B7}"/>
                </a:ext>
              </a:extLst>
            </p:cNvPr>
            <p:cNvSpPr/>
            <p:nvPr/>
          </p:nvSpPr>
          <p:spPr>
            <a:xfrm>
              <a:off x="1149931" y="1403449"/>
              <a:ext cx="1135324" cy="350272"/>
            </a:xfrm>
            <a:custGeom>
              <a:avLst/>
              <a:gdLst>
                <a:gd name="connsiteX0" fmla="*/ 175136 w 1135324"/>
                <a:gd name="connsiteY0" fmla="*/ 0 h 350272"/>
                <a:gd name="connsiteX1" fmla="*/ 1135324 w 1135324"/>
                <a:gd name="connsiteY1" fmla="*/ 0 h 350272"/>
                <a:gd name="connsiteX2" fmla="*/ 1135324 w 1135324"/>
                <a:gd name="connsiteY2" fmla="*/ 350272 h 350272"/>
                <a:gd name="connsiteX3" fmla="*/ 175136 w 1135324"/>
                <a:gd name="connsiteY3" fmla="*/ 350271 h 350272"/>
                <a:gd name="connsiteX4" fmla="*/ 13763 w 1135324"/>
                <a:gd name="connsiteY4" fmla="*/ 243306 h 350272"/>
                <a:gd name="connsiteX5" fmla="*/ 0 w 1135324"/>
                <a:gd name="connsiteY5" fmla="*/ 175136 h 350272"/>
                <a:gd name="connsiteX6" fmla="*/ 13763 w 1135324"/>
                <a:gd name="connsiteY6" fmla="*/ 106965 h 350272"/>
                <a:gd name="connsiteX7" fmla="*/ 175136 w 1135324"/>
                <a:gd name="connsiteY7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24" h="350272">
                  <a:moveTo>
                    <a:pt x="175136" y="0"/>
                  </a:moveTo>
                  <a:lnTo>
                    <a:pt x="1135324" y="0"/>
                  </a:lnTo>
                  <a:lnTo>
                    <a:pt x="1135324" y="350272"/>
                  </a:lnTo>
                  <a:lnTo>
                    <a:pt x="175136" y="350271"/>
                  </a:lnTo>
                  <a:cubicBezTo>
                    <a:pt x="102592" y="350271"/>
                    <a:pt x="40350" y="306165"/>
                    <a:pt x="13763" y="243306"/>
                  </a:cubicBezTo>
                  <a:lnTo>
                    <a:pt x="0" y="175136"/>
                  </a:lnTo>
                  <a:lnTo>
                    <a:pt x="13763" y="106965"/>
                  </a:lnTo>
                  <a:cubicBezTo>
                    <a:pt x="40350" y="44106"/>
                    <a:pt x="102592" y="0"/>
                    <a:pt x="175136" y="0"/>
                  </a:cubicBez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7A1BE5D2-32A4-4AEF-A153-92D17A49E403}"/>
                </a:ext>
              </a:extLst>
            </p:cNvPr>
            <p:cNvSpPr txBox="1"/>
            <p:nvPr/>
          </p:nvSpPr>
          <p:spPr>
            <a:xfrm>
              <a:off x="1598957" y="1403449"/>
              <a:ext cx="457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ea"/>
                  <a:ea typeface="+mn-ea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E864D66B-EA08-408A-B8E6-F1DC54A6EBD7}"/>
                </a:ext>
              </a:extLst>
            </p:cNvPr>
            <p:cNvSpPr/>
            <p:nvPr/>
          </p:nvSpPr>
          <p:spPr>
            <a:xfrm>
              <a:off x="2276702" y="1403449"/>
              <a:ext cx="3028585" cy="350272"/>
            </a:xfrm>
            <a:custGeom>
              <a:avLst/>
              <a:gdLst>
                <a:gd name="connsiteX0" fmla="*/ 0 w 3028585"/>
                <a:gd name="connsiteY0" fmla="*/ 0 h 350272"/>
                <a:gd name="connsiteX1" fmla="*/ 980153 w 3028585"/>
                <a:gd name="connsiteY1" fmla="*/ 0 h 350272"/>
                <a:gd name="connsiteX2" fmla="*/ 1328480 w 3028585"/>
                <a:gd name="connsiteY2" fmla="*/ 0 h 350272"/>
                <a:gd name="connsiteX3" fmla="*/ 1524969 w 3028585"/>
                <a:gd name="connsiteY3" fmla="*/ 0 h 350272"/>
                <a:gd name="connsiteX4" fmla="*/ 2308633 w 3028585"/>
                <a:gd name="connsiteY4" fmla="*/ 0 h 350272"/>
                <a:gd name="connsiteX5" fmla="*/ 2853449 w 3028585"/>
                <a:gd name="connsiteY5" fmla="*/ 0 h 350272"/>
                <a:gd name="connsiteX6" fmla="*/ 3028585 w 3028585"/>
                <a:gd name="connsiteY6" fmla="*/ 175136 h 350272"/>
                <a:gd name="connsiteX7" fmla="*/ 3028584 w 3028585"/>
                <a:gd name="connsiteY7" fmla="*/ 175136 h 350272"/>
                <a:gd name="connsiteX8" fmla="*/ 2853448 w 3028585"/>
                <a:gd name="connsiteY8" fmla="*/ 350272 h 350272"/>
                <a:gd name="connsiteX9" fmla="*/ 2308632 w 3028585"/>
                <a:gd name="connsiteY9" fmla="*/ 350272 h 350272"/>
                <a:gd name="connsiteX10" fmla="*/ 1524969 w 3028585"/>
                <a:gd name="connsiteY10" fmla="*/ 350272 h 350272"/>
                <a:gd name="connsiteX11" fmla="*/ 1328479 w 3028585"/>
                <a:gd name="connsiteY11" fmla="*/ 350272 h 350272"/>
                <a:gd name="connsiteX12" fmla="*/ 980153 w 3028585"/>
                <a:gd name="connsiteY12" fmla="*/ 350272 h 350272"/>
                <a:gd name="connsiteX13" fmla="*/ 0 w 3028585"/>
                <a:gd name="connsiteY13" fmla="*/ 350272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28585" h="350272">
                  <a:moveTo>
                    <a:pt x="0" y="0"/>
                  </a:moveTo>
                  <a:lnTo>
                    <a:pt x="980153" y="0"/>
                  </a:lnTo>
                  <a:lnTo>
                    <a:pt x="1328480" y="0"/>
                  </a:lnTo>
                  <a:lnTo>
                    <a:pt x="1524969" y="0"/>
                  </a:lnTo>
                  <a:lnTo>
                    <a:pt x="2308633" y="0"/>
                  </a:lnTo>
                  <a:lnTo>
                    <a:pt x="2853449" y="0"/>
                  </a:lnTo>
                  <a:cubicBezTo>
                    <a:pt x="2950174" y="0"/>
                    <a:pt x="3028585" y="78411"/>
                    <a:pt x="3028585" y="175136"/>
                  </a:cubicBezTo>
                  <a:lnTo>
                    <a:pt x="3028584" y="175136"/>
                  </a:lnTo>
                  <a:cubicBezTo>
                    <a:pt x="3028584" y="271861"/>
                    <a:pt x="2950173" y="350272"/>
                    <a:pt x="2853448" y="350272"/>
                  </a:cubicBezTo>
                  <a:lnTo>
                    <a:pt x="2308632" y="350272"/>
                  </a:lnTo>
                  <a:lnTo>
                    <a:pt x="1524969" y="350272"/>
                  </a:lnTo>
                  <a:lnTo>
                    <a:pt x="1328479" y="350272"/>
                  </a:lnTo>
                  <a:lnTo>
                    <a:pt x="980153" y="350272"/>
                  </a:lnTo>
                  <a:lnTo>
                    <a:pt x="0" y="350272"/>
                  </a:ln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>
                    <a:alpha val="61000"/>
                  </a:srgb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532D2E3D-2580-41C1-8382-CE3A199D8A32}"/>
                </a:ext>
              </a:extLst>
            </p:cNvPr>
            <p:cNvSpPr txBox="1"/>
            <p:nvPr/>
          </p:nvSpPr>
          <p:spPr>
            <a:xfrm>
              <a:off x="2466595" y="1446607"/>
              <a:ext cx="22918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0131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98293E6-A89B-4F1C-861A-2073CD09FF40}"/>
              </a:ext>
            </a:extLst>
          </p:cNvPr>
          <p:cNvGrpSpPr/>
          <p:nvPr/>
        </p:nvGrpSpPr>
        <p:grpSpPr>
          <a:xfrm>
            <a:off x="918058" y="1212766"/>
            <a:ext cx="7488832" cy="2846358"/>
            <a:chOff x="918058" y="1288506"/>
            <a:chExt cx="7488832" cy="2846358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AAFA047F-E81D-49A1-AD01-7564A4111834}"/>
                </a:ext>
              </a:extLst>
            </p:cNvPr>
            <p:cNvSpPr/>
            <p:nvPr/>
          </p:nvSpPr>
          <p:spPr>
            <a:xfrm>
              <a:off x="918058" y="1957617"/>
              <a:ext cx="1423450" cy="1423450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E519CBC-3750-40F6-A212-73CA3C494F21}"/>
                </a:ext>
              </a:extLst>
            </p:cNvPr>
            <p:cNvGrpSpPr/>
            <p:nvPr/>
          </p:nvGrpSpPr>
          <p:grpSpPr>
            <a:xfrm>
              <a:off x="2951263" y="1288506"/>
              <a:ext cx="2846358" cy="2846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5">
                <a:extLst>
                  <a:ext uri="{FF2B5EF4-FFF2-40B4-BE49-F238E27FC236}">
                    <a16:creationId xmlns:a16="http://schemas.microsoft.com/office/drawing/2014/main" id="{7787E847-97E6-4127-BE11-E852EA3939B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EF92C64F-434B-48D3-BD68-16E91C86864D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F3F8BA0-8EC9-4E19-9046-861C8DB06BFD}"/>
                </a:ext>
              </a:extLst>
            </p:cNvPr>
            <p:cNvGrpSpPr/>
            <p:nvPr/>
          </p:nvGrpSpPr>
          <p:grpSpPr>
            <a:xfrm>
              <a:off x="4878498" y="1317500"/>
              <a:ext cx="623903" cy="623903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8">
                <a:extLst>
                  <a:ext uri="{FF2B5EF4-FFF2-40B4-BE49-F238E27FC236}">
                    <a16:creationId xmlns:a16="http://schemas.microsoft.com/office/drawing/2014/main" id="{91A7E040-F0E8-49DF-9B4C-B4B536B1132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 b="1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80B0C8C-FA9E-4E99-B021-C0ABE371DC9C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500" b="1" dirty="0">
                    <a:solidFill>
                      <a:srgbClr val="00BFA6"/>
                    </a:solidFill>
                    <a:cs typeface="+mn-ea"/>
                    <a:sym typeface="+mn-lt"/>
                  </a:rPr>
                  <a:t>1</a:t>
                </a:r>
                <a:endParaRPr lang="zh-CN" altLang="en-US" sz="2500" b="1" dirty="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DABD2C0-6B99-4E0D-B49C-78406D1046F9}"/>
                </a:ext>
              </a:extLst>
            </p:cNvPr>
            <p:cNvGrpSpPr/>
            <p:nvPr/>
          </p:nvGrpSpPr>
          <p:grpSpPr>
            <a:xfrm>
              <a:off x="5423546" y="2357390"/>
              <a:ext cx="623903" cy="623903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1">
                <a:extLst>
                  <a:ext uri="{FF2B5EF4-FFF2-40B4-BE49-F238E27FC236}">
                    <a16:creationId xmlns:a16="http://schemas.microsoft.com/office/drawing/2014/main" id="{86D7849A-1992-4822-8B2A-109B8C32663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 b="1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DB703812-27A0-461E-A0C8-AC5E037F3DB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500" b="1" dirty="0">
                    <a:solidFill>
                      <a:srgbClr val="00BFA6"/>
                    </a:solidFill>
                    <a:cs typeface="+mn-ea"/>
                    <a:sym typeface="+mn-lt"/>
                  </a:rPr>
                  <a:t>2</a:t>
                </a:r>
                <a:endParaRPr lang="zh-CN" altLang="en-US" sz="2500" b="1" dirty="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67573E7-40B5-445D-BB25-A3DC45760AB0}"/>
                </a:ext>
              </a:extLst>
            </p:cNvPr>
            <p:cNvGrpSpPr/>
            <p:nvPr/>
          </p:nvGrpSpPr>
          <p:grpSpPr>
            <a:xfrm>
              <a:off x="4878498" y="3448838"/>
              <a:ext cx="623903" cy="623903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4">
                <a:extLst>
                  <a:ext uri="{FF2B5EF4-FFF2-40B4-BE49-F238E27FC236}">
                    <a16:creationId xmlns:a16="http://schemas.microsoft.com/office/drawing/2014/main" id="{8E8F5F11-6D14-4F5F-BAE2-2DB90CE26FB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00" b="1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EAC6178-A4E5-4ECF-A8FA-9E557C0C6B3B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500" b="1" dirty="0">
                    <a:solidFill>
                      <a:srgbClr val="00BFA6"/>
                    </a:solidFill>
                    <a:cs typeface="+mn-ea"/>
                    <a:sym typeface="+mn-lt"/>
                  </a:rPr>
                  <a:t>3</a:t>
                </a:r>
                <a:endParaRPr lang="zh-CN" altLang="en-US" sz="2500" b="1" dirty="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84B7DF63-CBDE-41E3-9C05-C0B68CC0FE7B}"/>
                </a:ext>
              </a:extLst>
            </p:cNvPr>
            <p:cNvSpPr txBox="1"/>
            <p:nvPr/>
          </p:nvSpPr>
          <p:spPr>
            <a:xfrm>
              <a:off x="1373301" y="2367183"/>
              <a:ext cx="512961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内容</a:t>
              </a:r>
            </a:p>
          </p:txBody>
        </p:sp>
        <p:sp>
          <p:nvSpPr>
            <p:cNvPr id="19" name="TextBox 16">
              <a:extLst>
                <a:ext uri="{FF2B5EF4-FFF2-40B4-BE49-F238E27FC236}">
                  <a16:creationId xmlns:a16="http://schemas.microsoft.com/office/drawing/2014/main" id="{CD4DF073-CDDD-491E-ABBF-34713166517F}"/>
                </a:ext>
              </a:extLst>
            </p:cNvPr>
            <p:cNvSpPr txBox="1"/>
            <p:nvPr/>
          </p:nvSpPr>
          <p:spPr>
            <a:xfrm>
              <a:off x="5774254" y="1345747"/>
              <a:ext cx="2200588" cy="577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55330856-61A1-4C51-9879-D54AC2BB16F9}"/>
                </a:ext>
              </a:extLst>
            </p:cNvPr>
            <p:cNvSpPr txBox="1"/>
            <p:nvPr/>
          </p:nvSpPr>
          <p:spPr>
            <a:xfrm>
              <a:off x="6206302" y="2385815"/>
              <a:ext cx="2200588" cy="577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TextBox 18">
              <a:extLst>
                <a:ext uri="{FF2B5EF4-FFF2-40B4-BE49-F238E27FC236}">
                  <a16:creationId xmlns:a16="http://schemas.microsoft.com/office/drawing/2014/main" id="{2AA51B0D-F00C-4204-BABF-13201D0551BB}"/>
                </a:ext>
              </a:extLst>
            </p:cNvPr>
            <p:cNvSpPr txBox="1"/>
            <p:nvPr/>
          </p:nvSpPr>
          <p:spPr>
            <a:xfrm>
              <a:off x="5720898" y="3500129"/>
              <a:ext cx="2200588" cy="5770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EC108621-6901-46E8-B30D-19E614003F55}"/>
                </a:ext>
              </a:extLst>
            </p:cNvPr>
            <p:cNvSpPr txBox="1"/>
            <p:nvPr/>
          </p:nvSpPr>
          <p:spPr>
            <a:xfrm>
              <a:off x="3438337" y="2311117"/>
              <a:ext cx="1752111" cy="8199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3" name="Half Frame 12">
              <a:extLst>
                <a:ext uri="{FF2B5EF4-FFF2-40B4-BE49-F238E27FC236}">
                  <a16:creationId xmlns:a16="http://schemas.microsoft.com/office/drawing/2014/main" id="{3975CA37-1069-4587-B1F9-C5DD4AC245DC}"/>
                </a:ext>
              </a:extLst>
            </p:cNvPr>
            <p:cNvSpPr/>
            <p:nvPr/>
          </p:nvSpPr>
          <p:spPr>
            <a:xfrm rot="8097294">
              <a:off x="2375167" y="2476457"/>
              <a:ext cx="360168" cy="395798"/>
            </a:xfrm>
            <a:prstGeom prst="halfFrame">
              <a:avLst/>
            </a:prstGeom>
            <a:solidFill>
              <a:srgbClr val="00BFA6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8529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9FB5D7C-1B3F-4D19-AFF1-5EECBF992B40}"/>
              </a:ext>
            </a:extLst>
          </p:cNvPr>
          <p:cNvCxnSpPr/>
          <p:nvPr/>
        </p:nvCxnSpPr>
        <p:spPr>
          <a:xfrm flipH="1" flipV="1">
            <a:off x="2969045" y="1669479"/>
            <a:ext cx="3628920" cy="1695603"/>
          </a:xfrm>
          <a:prstGeom prst="line">
            <a:avLst/>
          </a:prstGeom>
          <a:ln w="12700">
            <a:solidFill>
              <a:srgbClr val="9395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8A0B7E9-8312-497A-A354-4F0B10D15C85}"/>
              </a:ext>
            </a:extLst>
          </p:cNvPr>
          <p:cNvCxnSpPr/>
          <p:nvPr/>
        </p:nvCxnSpPr>
        <p:spPr>
          <a:xfrm flipV="1">
            <a:off x="2184979" y="1227956"/>
            <a:ext cx="4562601" cy="2165042"/>
          </a:xfrm>
          <a:prstGeom prst="line">
            <a:avLst/>
          </a:prstGeom>
          <a:ln w="19050">
            <a:solidFill>
              <a:srgbClr val="9395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F5109268-51E3-478E-8EF1-1D9E70792819}"/>
              </a:ext>
            </a:extLst>
          </p:cNvPr>
          <p:cNvGrpSpPr/>
          <p:nvPr/>
        </p:nvGrpSpPr>
        <p:grpSpPr>
          <a:xfrm>
            <a:off x="1820981" y="11713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>
              <a:extLst>
                <a:ext uri="{FF2B5EF4-FFF2-40B4-BE49-F238E27FC236}">
                  <a16:creationId xmlns:a16="http://schemas.microsoft.com/office/drawing/2014/main" id="{4486D142-5AE6-48A0-B1C1-A7FB800F834B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圆角矩形 100">
              <a:extLst>
                <a:ext uri="{FF2B5EF4-FFF2-40B4-BE49-F238E27FC236}">
                  <a16:creationId xmlns:a16="http://schemas.microsoft.com/office/drawing/2014/main" id="{DC275CA9-1918-4568-8198-8795BE5D600B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F33C59-2169-41D1-B9F2-AC8F908F6120}"/>
              </a:ext>
            </a:extLst>
          </p:cNvPr>
          <p:cNvGrpSpPr/>
          <p:nvPr/>
        </p:nvGrpSpPr>
        <p:grpSpPr>
          <a:xfrm>
            <a:off x="1444736" y="31084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圆角矩形 104">
              <a:extLst>
                <a:ext uri="{FF2B5EF4-FFF2-40B4-BE49-F238E27FC236}">
                  <a16:creationId xmlns:a16="http://schemas.microsoft.com/office/drawing/2014/main" id="{1D0F1363-16F2-43A1-8961-6ADED4A6FC0B}"/>
                </a:ext>
              </a:extLst>
            </p:cNvPr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100">
              <a:extLst>
                <a:ext uri="{FF2B5EF4-FFF2-40B4-BE49-F238E27FC236}">
                  <a16:creationId xmlns:a16="http://schemas.microsoft.com/office/drawing/2014/main" id="{DF2E9177-BEF5-4B2D-9910-2CFFED9C6435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3C2AAB-6E0B-4576-A456-81DD6B97D670}"/>
              </a:ext>
            </a:extLst>
          </p:cNvPr>
          <p:cNvGrpSpPr/>
          <p:nvPr/>
        </p:nvGrpSpPr>
        <p:grpSpPr>
          <a:xfrm>
            <a:off x="6641453" y="9096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圆角矩形 104">
              <a:extLst>
                <a:ext uri="{FF2B5EF4-FFF2-40B4-BE49-F238E27FC236}">
                  <a16:creationId xmlns:a16="http://schemas.microsoft.com/office/drawing/2014/main" id="{5F6A4635-0741-4B94-998D-8C67FE061B71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圆角矩形 100">
              <a:extLst>
                <a:ext uri="{FF2B5EF4-FFF2-40B4-BE49-F238E27FC236}">
                  <a16:creationId xmlns:a16="http://schemas.microsoft.com/office/drawing/2014/main" id="{BB31B390-986C-4EDC-A1C5-E390B238D3BB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0642375-0DD5-470E-8272-0ED8F348CD49}"/>
              </a:ext>
            </a:extLst>
          </p:cNvPr>
          <p:cNvGrpSpPr/>
          <p:nvPr/>
        </p:nvGrpSpPr>
        <p:grpSpPr>
          <a:xfrm>
            <a:off x="5853297" y="31256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圆角矩形 104">
              <a:extLst>
                <a:ext uri="{FF2B5EF4-FFF2-40B4-BE49-F238E27FC236}">
                  <a16:creationId xmlns:a16="http://schemas.microsoft.com/office/drawing/2014/main" id="{A5631114-A4B0-4275-8953-B29569CB658D}"/>
                </a:ext>
              </a:extLst>
            </p:cNvPr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00">
              <a:extLst>
                <a:ext uri="{FF2B5EF4-FFF2-40B4-BE49-F238E27FC236}">
                  <a16:creationId xmlns:a16="http://schemas.microsoft.com/office/drawing/2014/main" id="{2757D45A-DAE4-4826-B2E4-AD78E78B2D26}"/>
                </a:ext>
              </a:extLst>
            </p:cNvPr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TextBox 24">
            <a:extLst>
              <a:ext uri="{FF2B5EF4-FFF2-40B4-BE49-F238E27FC236}">
                <a16:creationId xmlns:a16="http://schemas.microsoft.com/office/drawing/2014/main" id="{C31600AF-3203-4E29-B594-B6E941FB1EBE}"/>
              </a:ext>
            </a:extLst>
          </p:cNvPr>
          <p:cNvSpPr txBox="1"/>
          <p:nvPr/>
        </p:nvSpPr>
        <p:spPr>
          <a:xfrm>
            <a:off x="1835696" y="14478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id="{826E6826-FBEC-4CF0-86B6-F1596C307F4C}"/>
              </a:ext>
            </a:extLst>
          </p:cNvPr>
          <p:cNvSpPr txBox="1"/>
          <p:nvPr/>
        </p:nvSpPr>
        <p:spPr>
          <a:xfrm>
            <a:off x="6660232" y="11854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1" name="TextBox 26">
            <a:extLst>
              <a:ext uri="{FF2B5EF4-FFF2-40B4-BE49-F238E27FC236}">
                <a16:creationId xmlns:a16="http://schemas.microsoft.com/office/drawing/2014/main" id="{F2C13BDF-A24E-486B-801A-A453371BBD22}"/>
              </a:ext>
            </a:extLst>
          </p:cNvPr>
          <p:cNvSpPr txBox="1"/>
          <p:nvPr/>
        </p:nvSpPr>
        <p:spPr>
          <a:xfrm>
            <a:off x="1475656" y="33677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sp>
        <p:nvSpPr>
          <p:cNvPr id="22" name="TextBox 27">
            <a:extLst>
              <a:ext uri="{FF2B5EF4-FFF2-40B4-BE49-F238E27FC236}">
                <a16:creationId xmlns:a16="http://schemas.microsoft.com/office/drawing/2014/main" id="{3F3DFB40-A179-4C63-AFDC-9E763D30D292}"/>
              </a:ext>
            </a:extLst>
          </p:cNvPr>
          <p:cNvSpPr txBox="1"/>
          <p:nvPr/>
        </p:nvSpPr>
        <p:spPr>
          <a:xfrm>
            <a:off x="5868144" y="33987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点击输入标题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D947E56-471B-4684-924C-C07C1ED79C6A}"/>
              </a:ext>
            </a:extLst>
          </p:cNvPr>
          <p:cNvGrpSpPr/>
          <p:nvPr/>
        </p:nvGrpSpPr>
        <p:grpSpPr>
          <a:xfrm>
            <a:off x="3746633" y="1622230"/>
            <a:ext cx="1382075" cy="1382075"/>
            <a:chOff x="3746633" y="1810030"/>
            <a:chExt cx="1382075" cy="138207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2EED132-51EA-4854-8872-CE4B5163D452}"/>
                </a:ext>
              </a:extLst>
            </p:cNvPr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4">
                <a:extLst>
                  <a:ext uri="{FF2B5EF4-FFF2-40B4-BE49-F238E27FC236}">
                    <a16:creationId xmlns:a16="http://schemas.microsoft.com/office/drawing/2014/main" id="{9F9328C1-E799-4BE3-A080-FE4261BBE71B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20BF756C-55D5-42EE-B2D6-70FE3F041364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30">
              <a:extLst>
                <a:ext uri="{FF2B5EF4-FFF2-40B4-BE49-F238E27FC236}">
                  <a16:creationId xmlns:a16="http://schemas.microsoft.com/office/drawing/2014/main" id="{090FA50F-29D1-41A8-9EAA-3509E3E7813A}"/>
                </a:ext>
              </a:extLst>
            </p:cNvPr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00BFA6"/>
                  </a:solidFill>
                  <a:latin typeface="+mn-lt"/>
                  <a:ea typeface="+mn-ea"/>
                  <a:cs typeface="+mn-ea"/>
                  <a:sym typeface="+mn-lt"/>
                </a:rPr>
                <a:t>标题内容</a:t>
              </a:r>
            </a:p>
          </p:txBody>
        </p:sp>
      </p:grpSp>
      <p:sp>
        <p:nvSpPr>
          <p:cNvPr id="28" name="TextBox 31">
            <a:extLst>
              <a:ext uri="{FF2B5EF4-FFF2-40B4-BE49-F238E27FC236}">
                <a16:creationId xmlns:a16="http://schemas.microsoft.com/office/drawing/2014/main" id="{6F4D7E39-DA20-4686-B720-B37C3F01A53D}"/>
              </a:ext>
            </a:extLst>
          </p:cNvPr>
          <p:cNvSpPr txBox="1"/>
          <p:nvPr/>
        </p:nvSpPr>
        <p:spPr>
          <a:xfrm>
            <a:off x="592781" y="19989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32">
            <a:extLst>
              <a:ext uri="{FF2B5EF4-FFF2-40B4-BE49-F238E27FC236}">
                <a16:creationId xmlns:a16="http://schemas.microsoft.com/office/drawing/2014/main" id="{A243DC12-FA04-46ED-AE64-9AA1CEE691BA}"/>
              </a:ext>
            </a:extLst>
          </p:cNvPr>
          <p:cNvSpPr txBox="1"/>
          <p:nvPr/>
        </p:nvSpPr>
        <p:spPr>
          <a:xfrm>
            <a:off x="745181" y="38241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33">
            <a:extLst>
              <a:ext uri="{FF2B5EF4-FFF2-40B4-BE49-F238E27FC236}">
                <a16:creationId xmlns:a16="http://schemas.microsoft.com/office/drawing/2014/main" id="{01EA0DB9-0A2D-46FE-9D24-8E4C01509B30}"/>
              </a:ext>
            </a:extLst>
          </p:cNvPr>
          <p:cNvSpPr txBox="1"/>
          <p:nvPr/>
        </p:nvSpPr>
        <p:spPr>
          <a:xfrm>
            <a:off x="5849365" y="38711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34">
            <a:extLst>
              <a:ext uri="{FF2B5EF4-FFF2-40B4-BE49-F238E27FC236}">
                <a16:creationId xmlns:a16="http://schemas.microsoft.com/office/drawing/2014/main" id="{42718F3E-1D81-4657-9568-24A0034B0C57}"/>
              </a:ext>
            </a:extLst>
          </p:cNvPr>
          <p:cNvSpPr txBox="1"/>
          <p:nvPr/>
        </p:nvSpPr>
        <p:spPr>
          <a:xfrm>
            <a:off x="6012160" y="17851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7B9F7BC0-91C4-4490-8D28-B37E9D18F232}"/>
              </a:ext>
            </a:extLst>
          </p:cNvPr>
          <p:cNvSpPr/>
          <p:nvPr/>
        </p:nvSpPr>
        <p:spPr>
          <a:xfrm>
            <a:off x="2883767" y="1116303"/>
            <a:ext cx="373310" cy="37331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76EC82DC-0215-4098-B2B5-F9EA330B1DB1}"/>
              </a:ext>
            </a:extLst>
          </p:cNvPr>
          <p:cNvSpPr/>
          <p:nvPr/>
        </p:nvSpPr>
        <p:spPr>
          <a:xfrm>
            <a:off x="2523727" y="3019687"/>
            <a:ext cx="373310" cy="37331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DD1F8AD-77E7-44A1-93B5-7D7043505F18}"/>
              </a:ext>
            </a:extLst>
          </p:cNvPr>
          <p:cNvSpPr/>
          <p:nvPr/>
        </p:nvSpPr>
        <p:spPr>
          <a:xfrm>
            <a:off x="6911328" y="3087467"/>
            <a:ext cx="373310" cy="37331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A07E8FF-73D1-48C7-85DA-005520866519}"/>
              </a:ext>
            </a:extLst>
          </p:cNvPr>
          <p:cNvSpPr/>
          <p:nvPr/>
        </p:nvSpPr>
        <p:spPr>
          <a:xfrm>
            <a:off x="7725152" y="871782"/>
            <a:ext cx="373310" cy="37331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9896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圆角矩形 3">
            <a:extLst>
              <a:ext uri="{FF2B5EF4-FFF2-40B4-BE49-F238E27FC236}">
                <a16:creationId xmlns:a16="http://schemas.microsoft.com/office/drawing/2014/main" id="{73DE803B-15CD-4C51-BD28-DAF7B93975D4}"/>
              </a:ext>
            </a:extLst>
          </p:cNvPr>
          <p:cNvSpPr/>
          <p:nvPr/>
        </p:nvSpPr>
        <p:spPr>
          <a:xfrm rot="5400000">
            <a:off x="2796781" y="1925421"/>
            <a:ext cx="2093533" cy="1161081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D0BF63-E253-4E76-9421-282D21CBC155}"/>
              </a:ext>
            </a:extLst>
          </p:cNvPr>
          <p:cNvGrpSpPr/>
          <p:nvPr/>
        </p:nvGrpSpPr>
        <p:grpSpPr>
          <a:xfrm>
            <a:off x="3410538" y="2597434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5">
              <a:extLst>
                <a:ext uri="{FF2B5EF4-FFF2-40B4-BE49-F238E27FC236}">
                  <a16:creationId xmlns:a16="http://schemas.microsoft.com/office/drawing/2014/main" id="{59FA3C86-E622-477B-89AB-C3AC4E4CFF86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6C4F616-B1FA-4032-BDEC-FECE6FA7E373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0798C21-E4F2-40F8-8A97-6A9D07C93A83}"/>
              </a:ext>
            </a:extLst>
          </p:cNvPr>
          <p:cNvGrpSpPr/>
          <p:nvPr/>
        </p:nvGrpSpPr>
        <p:grpSpPr>
          <a:xfrm>
            <a:off x="1784611" y="886599"/>
            <a:ext cx="1161081" cy="2666129"/>
            <a:chOff x="4013612" y="985436"/>
            <a:chExt cx="1443428" cy="3314468"/>
          </a:xfrm>
        </p:grpSpPr>
        <p:sp>
          <p:nvSpPr>
            <p:cNvPr id="10" name="圆角矩形 8">
              <a:extLst>
                <a:ext uri="{FF2B5EF4-FFF2-40B4-BE49-F238E27FC236}">
                  <a16:creationId xmlns:a16="http://schemas.microsoft.com/office/drawing/2014/main" id="{A7F43AE8-80E3-4842-BC69-69FD8FEDDC80}"/>
                </a:ext>
              </a:extLst>
            </p:cNvPr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圆角矩形 9">
              <a:extLst>
                <a:ext uri="{FF2B5EF4-FFF2-40B4-BE49-F238E27FC236}">
                  <a16:creationId xmlns:a16="http://schemas.microsoft.com/office/drawing/2014/main" id="{1CD5BF78-A1D7-43FA-BAC3-3D21D72647B7}"/>
                </a:ext>
              </a:extLst>
            </p:cNvPr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90AA0E63-17DA-4518-B218-FDA82D804CE4}"/>
              </a:ext>
            </a:extLst>
          </p:cNvPr>
          <p:cNvSpPr/>
          <p:nvPr/>
        </p:nvSpPr>
        <p:spPr>
          <a:xfrm>
            <a:off x="1923093" y="2590767"/>
            <a:ext cx="899981" cy="899981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圆角矩形 11">
            <a:extLst>
              <a:ext uri="{FF2B5EF4-FFF2-40B4-BE49-F238E27FC236}">
                <a16:creationId xmlns:a16="http://schemas.microsoft.com/office/drawing/2014/main" id="{68CD52B0-F309-482B-A9B4-472FC5DB20E8}"/>
              </a:ext>
            </a:extLst>
          </p:cNvPr>
          <p:cNvSpPr/>
          <p:nvPr/>
        </p:nvSpPr>
        <p:spPr>
          <a:xfrm rot="5400000">
            <a:off x="5512674" y="1684522"/>
            <a:ext cx="2575331" cy="1161081"/>
          </a:xfrm>
          <a:prstGeom prst="roundRect">
            <a:avLst>
              <a:gd name="adj" fmla="val 50000"/>
            </a:avLst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7189BB4-6DB1-4836-A1FC-9EE701CA60AA}"/>
              </a:ext>
            </a:extLst>
          </p:cNvPr>
          <p:cNvGrpSpPr/>
          <p:nvPr/>
        </p:nvGrpSpPr>
        <p:grpSpPr>
          <a:xfrm>
            <a:off x="6372091" y="2597434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3">
              <a:extLst>
                <a:ext uri="{FF2B5EF4-FFF2-40B4-BE49-F238E27FC236}">
                  <a16:creationId xmlns:a16="http://schemas.microsoft.com/office/drawing/2014/main" id="{6F7BB9A7-E780-4DA3-AA59-62279335735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7ACDF42-B15E-4A7E-B4D6-0880D11A9C27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B8CB5A-C718-41F1-8E6A-49068AD0BF2A}"/>
              </a:ext>
            </a:extLst>
          </p:cNvPr>
          <p:cNvGrpSpPr/>
          <p:nvPr/>
        </p:nvGrpSpPr>
        <p:grpSpPr>
          <a:xfrm>
            <a:off x="4741403" y="886599"/>
            <a:ext cx="1161081" cy="2666129"/>
            <a:chOff x="4013612" y="985436"/>
            <a:chExt cx="1443428" cy="3314468"/>
          </a:xfrm>
        </p:grpSpPr>
        <p:sp>
          <p:nvSpPr>
            <p:cNvPr id="18" name="圆角矩形 16">
              <a:extLst>
                <a:ext uri="{FF2B5EF4-FFF2-40B4-BE49-F238E27FC236}">
                  <a16:creationId xmlns:a16="http://schemas.microsoft.com/office/drawing/2014/main" id="{9102399D-6622-41F3-91D5-46044030BA2B}"/>
                </a:ext>
              </a:extLst>
            </p:cNvPr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7">
              <a:extLst>
                <a:ext uri="{FF2B5EF4-FFF2-40B4-BE49-F238E27FC236}">
                  <a16:creationId xmlns:a16="http://schemas.microsoft.com/office/drawing/2014/main" id="{A883D6CA-1441-4E18-8975-C995312E4461}"/>
                </a:ext>
              </a:extLst>
            </p:cNvPr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FD37FDFF-392F-4491-B54D-ABBC8E29E3D0}"/>
              </a:ext>
            </a:extLst>
          </p:cNvPr>
          <p:cNvSpPr/>
          <p:nvPr/>
        </p:nvSpPr>
        <p:spPr>
          <a:xfrm>
            <a:off x="4884647" y="2590767"/>
            <a:ext cx="899981" cy="899981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TextBox 123">
            <a:extLst>
              <a:ext uri="{FF2B5EF4-FFF2-40B4-BE49-F238E27FC236}">
                <a16:creationId xmlns:a16="http://schemas.microsoft.com/office/drawing/2014/main" id="{3C7A2BE1-1201-4159-968C-EFB4CC8EDFCE}"/>
              </a:ext>
            </a:extLst>
          </p:cNvPr>
          <p:cNvSpPr txBox="1"/>
          <p:nvPr/>
        </p:nvSpPr>
        <p:spPr>
          <a:xfrm>
            <a:off x="5032671" y="129596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BFA6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dirty="0">
              <a:solidFill>
                <a:srgbClr val="00BFA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24">
            <a:extLst>
              <a:ext uri="{FF2B5EF4-FFF2-40B4-BE49-F238E27FC236}">
                <a16:creationId xmlns:a16="http://schemas.microsoft.com/office/drawing/2014/main" id="{F2EAC182-3AED-4E25-9D35-4952B557AA02}"/>
              </a:ext>
            </a:extLst>
          </p:cNvPr>
          <p:cNvSpPr txBox="1"/>
          <p:nvPr/>
        </p:nvSpPr>
        <p:spPr>
          <a:xfrm>
            <a:off x="2041617" y="129596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BFA6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dirty="0">
              <a:solidFill>
                <a:srgbClr val="00BFA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27">
            <a:extLst>
              <a:ext uri="{FF2B5EF4-FFF2-40B4-BE49-F238E27FC236}">
                <a16:creationId xmlns:a16="http://schemas.microsoft.com/office/drawing/2014/main" id="{E115CE4D-9194-4AB7-A7B9-120488181FBE}"/>
              </a:ext>
            </a:extLst>
          </p:cNvPr>
          <p:cNvSpPr txBox="1"/>
          <p:nvPr/>
        </p:nvSpPr>
        <p:spPr>
          <a:xfrm>
            <a:off x="3510450" y="180561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128">
            <a:extLst>
              <a:ext uri="{FF2B5EF4-FFF2-40B4-BE49-F238E27FC236}">
                <a16:creationId xmlns:a16="http://schemas.microsoft.com/office/drawing/2014/main" id="{C9054DFA-E677-486E-928A-D3F0F8D6752C}"/>
              </a:ext>
            </a:extLst>
          </p:cNvPr>
          <p:cNvSpPr txBox="1"/>
          <p:nvPr/>
        </p:nvSpPr>
        <p:spPr>
          <a:xfrm>
            <a:off x="6491354" y="129596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id="{F9A2344B-EBD5-4564-821B-36664BCEC080}"/>
              </a:ext>
            </a:extLst>
          </p:cNvPr>
          <p:cNvSpPr txBox="1"/>
          <p:nvPr/>
        </p:nvSpPr>
        <p:spPr>
          <a:xfrm>
            <a:off x="1133618" y="3842832"/>
            <a:ext cx="6876764" cy="395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9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13838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TextBox 49">
            <a:extLst>
              <a:ext uri="{FF2B5EF4-FFF2-40B4-BE49-F238E27FC236}">
                <a16:creationId xmlns:a16="http://schemas.microsoft.com/office/drawing/2014/main" id="{56FF23CA-AF93-4A36-B88A-249AA43743B5}"/>
              </a:ext>
            </a:extLst>
          </p:cNvPr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6" name="TextBox 50">
            <a:extLst>
              <a:ext uri="{FF2B5EF4-FFF2-40B4-BE49-F238E27FC236}">
                <a16:creationId xmlns:a16="http://schemas.microsoft.com/office/drawing/2014/main" id="{78F40399-6ADC-4B09-9BE0-BAF041B90D1E}"/>
              </a:ext>
            </a:extLst>
          </p:cNvPr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7" name="TextBox 51">
            <a:extLst>
              <a:ext uri="{FF2B5EF4-FFF2-40B4-BE49-F238E27FC236}">
                <a16:creationId xmlns:a16="http://schemas.microsoft.com/office/drawing/2014/main" id="{C918A24D-CF58-44FD-8F45-7B1678CE4C9C}"/>
              </a:ext>
            </a:extLst>
          </p:cNvPr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8" name="TextBox 52">
            <a:extLst>
              <a:ext uri="{FF2B5EF4-FFF2-40B4-BE49-F238E27FC236}">
                <a16:creationId xmlns:a16="http://schemas.microsoft.com/office/drawing/2014/main" id="{5363395B-ED55-4B48-80E2-C5E5DFA9F0B7}"/>
              </a:ext>
            </a:extLst>
          </p:cNvPr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9" name="TextBox 53">
            <a:extLst>
              <a:ext uri="{FF2B5EF4-FFF2-40B4-BE49-F238E27FC236}">
                <a16:creationId xmlns:a16="http://schemas.microsoft.com/office/drawing/2014/main" id="{E2574F38-8EAE-4FEC-9AAF-AD0B64E35D05}"/>
              </a:ext>
            </a:extLst>
          </p:cNvPr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0" name="TextBox 54">
            <a:extLst>
              <a:ext uri="{FF2B5EF4-FFF2-40B4-BE49-F238E27FC236}">
                <a16:creationId xmlns:a16="http://schemas.microsoft.com/office/drawing/2014/main" id="{0630C8A5-FF7F-41D9-BB06-F1FE69261E89}"/>
              </a:ext>
            </a:extLst>
          </p:cNvPr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1" name="TextBox 55">
            <a:extLst>
              <a:ext uri="{FF2B5EF4-FFF2-40B4-BE49-F238E27FC236}">
                <a16:creationId xmlns:a16="http://schemas.microsoft.com/office/drawing/2014/main" id="{F58D158D-CB90-4FEE-9D75-B4F00A8AA15E}"/>
              </a:ext>
            </a:extLst>
          </p:cNvPr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2" name="TextBox 56">
            <a:extLst>
              <a:ext uri="{FF2B5EF4-FFF2-40B4-BE49-F238E27FC236}">
                <a16:creationId xmlns:a16="http://schemas.microsoft.com/office/drawing/2014/main" id="{50226A67-5057-4B83-85B0-BAD5E526CEB0}"/>
              </a:ext>
            </a:extLst>
          </p:cNvPr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3" name="TextBox 57">
            <a:extLst>
              <a:ext uri="{FF2B5EF4-FFF2-40B4-BE49-F238E27FC236}">
                <a16:creationId xmlns:a16="http://schemas.microsoft.com/office/drawing/2014/main" id="{542BA724-F212-49B0-833A-A21C71948698}"/>
              </a:ext>
            </a:extLst>
          </p:cNvPr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4" name="TextBox 58">
            <a:extLst>
              <a:ext uri="{FF2B5EF4-FFF2-40B4-BE49-F238E27FC236}">
                <a16:creationId xmlns:a16="http://schemas.microsoft.com/office/drawing/2014/main" id="{0D6CE859-36B9-4089-A947-0DD37196F04A}"/>
              </a:ext>
            </a:extLst>
          </p:cNvPr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5" name="TextBox 59">
            <a:extLst>
              <a:ext uri="{FF2B5EF4-FFF2-40B4-BE49-F238E27FC236}">
                <a16:creationId xmlns:a16="http://schemas.microsoft.com/office/drawing/2014/main" id="{D2835A62-EE92-4B1F-A1A1-42CC71E69633}"/>
              </a:ext>
            </a:extLst>
          </p:cNvPr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6" name="TextBox 60">
            <a:extLst>
              <a:ext uri="{FF2B5EF4-FFF2-40B4-BE49-F238E27FC236}">
                <a16:creationId xmlns:a16="http://schemas.microsoft.com/office/drawing/2014/main" id="{807EF88A-66EF-4FD7-A20E-1B75E8FFB477}"/>
              </a:ext>
            </a:extLst>
          </p:cNvPr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7" name="TextBox 61">
            <a:extLst>
              <a:ext uri="{FF2B5EF4-FFF2-40B4-BE49-F238E27FC236}">
                <a16:creationId xmlns:a16="http://schemas.microsoft.com/office/drawing/2014/main" id="{2FEE087A-034A-4FA1-B308-FBE6BC9F50D0}"/>
              </a:ext>
            </a:extLst>
          </p:cNvPr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8" name="TextBox 62">
            <a:extLst>
              <a:ext uri="{FF2B5EF4-FFF2-40B4-BE49-F238E27FC236}">
                <a16:creationId xmlns:a16="http://schemas.microsoft.com/office/drawing/2014/main" id="{068DEECC-DDAF-4690-9C9B-CDADD2228043}"/>
              </a:ext>
            </a:extLst>
          </p:cNvPr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添加文字标题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18911DA2-9902-46EC-8661-0C0B64DD1F98}"/>
              </a:ext>
            </a:extLst>
          </p:cNvPr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86E8DAC-ED6C-41D2-AE70-B326F8A8A630}"/>
              </a:ext>
            </a:extLst>
          </p:cNvPr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1D1E5EB-45D3-4FDB-B9F4-7934178F57E9}"/>
              </a:ext>
            </a:extLst>
          </p:cNvPr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0">
              <a:extLst>
                <a:ext uri="{FF2B5EF4-FFF2-40B4-BE49-F238E27FC236}">
                  <a16:creationId xmlns:a16="http://schemas.microsoft.com/office/drawing/2014/main" id="{ED747444-A05E-4C06-A231-A9AB772D4B3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BDC991AE-C560-4B8D-9C19-D38A8374FFCE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C5A79F5A-62B3-4A7F-A6BC-157E5DD08F39}"/>
              </a:ext>
            </a:extLst>
          </p:cNvPr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E82F4D4-0C45-4130-B5FA-99397B0F1286}"/>
              </a:ext>
            </a:extLst>
          </p:cNvPr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473518A-3840-4823-BFB9-C9CF49E2F139}"/>
              </a:ext>
            </a:extLst>
          </p:cNvPr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225BC87D-9E91-42DB-9028-8C50B6546357}"/>
              </a:ext>
            </a:extLst>
          </p:cNvPr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4685A55-744A-44BF-B46E-D965412DCF48}"/>
              </a:ext>
            </a:extLst>
          </p:cNvPr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230C675-D08A-45D6-B21C-6C2841525243}"/>
              </a:ext>
            </a:extLst>
          </p:cNvPr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8">
              <a:extLst>
                <a:ext uri="{FF2B5EF4-FFF2-40B4-BE49-F238E27FC236}">
                  <a16:creationId xmlns:a16="http://schemas.microsoft.com/office/drawing/2014/main" id="{AA5E4A39-519C-4908-B2A6-03C310640B03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CC51F27-0770-4B0C-A0E6-82E3561FB461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E82889F-538B-446A-8113-B9D23AD6871A}"/>
              </a:ext>
            </a:extLst>
          </p:cNvPr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1">
              <a:extLst>
                <a:ext uri="{FF2B5EF4-FFF2-40B4-BE49-F238E27FC236}">
                  <a16:creationId xmlns:a16="http://schemas.microsoft.com/office/drawing/2014/main" id="{FB5BA8F9-CE33-45BD-A52E-72401169A44B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4D55757-3E17-48E8-A74C-9FAF44B7D9E2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E69324B-B294-4F50-9DE1-0983474FC9B9}"/>
              </a:ext>
            </a:extLst>
          </p:cNvPr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4">
              <a:extLst>
                <a:ext uri="{FF2B5EF4-FFF2-40B4-BE49-F238E27FC236}">
                  <a16:creationId xmlns:a16="http://schemas.microsoft.com/office/drawing/2014/main" id="{4E3B3F0E-97A3-4D5C-915E-0770C4FF28A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5836695-5E62-4384-BA3B-5B94AA3EAF42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12A6E06-D330-4958-8DB4-47EDEB0AAB84}"/>
              </a:ext>
            </a:extLst>
          </p:cNvPr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solidFill>
            <a:schemeClr val="accent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7">
              <a:extLst>
                <a:ext uri="{FF2B5EF4-FFF2-40B4-BE49-F238E27FC236}">
                  <a16:creationId xmlns:a16="http://schemas.microsoft.com/office/drawing/2014/main" id="{503FF833-54B0-434A-BE05-1CC90145D56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707C7B2-BD3D-43F2-995E-0CE05643A5CD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7F42FFD-8571-4C6B-A1C1-7878D7A5A034}"/>
              </a:ext>
            </a:extLst>
          </p:cNvPr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同心圆 40">
              <a:extLst>
                <a:ext uri="{FF2B5EF4-FFF2-40B4-BE49-F238E27FC236}">
                  <a16:creationId xmlns:a16="http://schemas.microsoft.com/office/drawing/2014/main" id="{08643FA7-3D29-405C-88FF-8FB6737EE1DB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48D4835-601C-44C8-9254-A6914781D634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C6A4659-F112-4A8F-8625-3B1CF6A7A383}"/>
              </a:ext>
            </a:extLst>
          </p:cNvPr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同心圆 43">
              <a:extLst>
                <a:ext uri="{FF2B5EF4-FFF2-40B4-BE49-F238E27FC236}">
                  <a16:creationId xmlns:a16="http://schemas.microsoft.com/office/drawing/2014/main" id="{BC36FA38-ABB3-4B7E-9D7E-8C7373E3A480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F8FF41A-D056-40C5-9786-04068661225B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292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4F4FEB1-A973-454F-B7AD-12F71E3C16EE}"/>
              </a:ext>
            </a:extLst>
          </p:cNvPr>
          <p:cNvGrpSpPr/>
          <p:nvPr/>
        </p:nvGrpSpPr>
        <p:grpSpPr>
          <a:xfrm>
            <a:off x="1051664" y="123382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圆角矩形 4">
              <a:extLst>
                <a:ext uri="{FF2B5EF4-FFF2-40B4-BE49-F238E27FC236}">
                  <a16:creationId xmlns:a16="http://schemas.microsoft.com/office/drawing/2014/main" id="{2DC29EA7-3DDD-4906-ABF8-30A80E0910AD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5">
              <a:extLst>
                <a:ext uri="{FF2B5EF4-FFF2-40B4-BE49-F238E27FC236}">
                  <a16:creationId xmlns:a16="http://schemas.microsoft.com/office/drawing/2014/main" id="{BF14E193-2366-4F60-953D-2AA8AE582C9F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9EE6AD6-0BD6-4853-AEC6-B4BEE3269ADC}"/>
              </a:ext>
            </a:extLst>
          </p:cNvPr>
          <p:cNvGrpSpPr/>
          <p:nvPr/>
        </p:nvGrpSpPr>
        <p:grpSpPr>
          <a:xfrm>
            <a:off x="1202731" y="145277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7">
              <a:extLst>
                <a:ext uri="{FF2B5EF4-FFF2-40B4-BE49-F238E27FC236}">
                  <a16:creationId xmlns:a16="http://schemas.microsoft.com/office/drawing/2014/main" id="{6E2CB369-DAD2-4373-9346-37E33D5ED840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CFB791D-F632-473E-8AAA-29A783BC1ABC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41">
            <a:extLst>
              <a:ext uri="{FF2B5EF4-FFF2-40B4-BE49-F238E27FC236}">
                <a16:creationId xmlns:a16="http://schemas.microsoft.com/office/drawing/2014/main" id="{D14D6E4A-7C13-4590-84DB-1FC058E6EB44}"/>
              </a:ext>
            </a:extLst>
          </p:cNvPr>
          <p:cNvGrpSpPr/>
          <p:nvPr/>
        </p:nvGrpSpPr>
        <p:grpSpPr bwMode="auto">
          <a:xfrm>
            <a:off x="1915919" y="1452774"/>
            <a:ext cx="1458171" cy="799752"/>
            <a:chOff x="0" y="0"/>
            <a:chExt cx="2419" cy="1343"/>
          </a:xfrm>
        </p:grpSpPr>
        <p:sp>
          <p:nvSpPr>
            <p:cNvPr id="12" name="Rectangle 42">
              <a:extLst>
                <a:ext uri="{FF2B5EF4-FFF2-40B4-BE49-F238E27FC236}">
                  <a16:creationId xmlns:a16="http://schemas.microsoft.com/office/drawing/2014/main" id="{9D8F2F00-9C5B-4D83-AB5B-CB047CF8842F}"/>
                </a:ext>
              </a:extLst>
            </p:cNvPr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  <a:endParaRPr 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Rectangle 43">
              <a:extLst>
                <a:ext uri="{FF2B5EF4-FFF2-40B4-BE49-F238E27FC236}">
                  <a16:creationId xmlns:a16="http://schemas.microsoft.com/office/drawing/2014/main" id="{DEA32624-A84D-4D09-9B2E-0A79B7E05840}"/>
                </a:ext>
              </a:extLst>
            </p:cNvPr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9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Freeform 9">
            <a:extLst>
              <a:ext uri="{FF2B5EF4-FFF2-40B4-BE49-F238E27FC236}">
                <a16:creationId xmlns:a16="http://schemas.microsoft.com/office/drawing/2014/main" id="{3A5F5288-66D8-4774-BD5D-755131BD2863}"/>
              </a:ext>
            </a:extLst>
          </p:cNvPr>
          <p:cNvSpPr>
            <a:spLocks noEditPoints="1"/>
          </p:cNvSpPr>
          <p:nvPr/>
        </p:nvSpPr>
        <p:spPr bwMode="auto">
          <a:xfrm>
            <a:off x="1346226" y="1643518"/>
            <a:ext cx="281960" cy="224466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>
              <a:defRPr/>
            </a:pPr>
            <a:endParaRPr lang="en-US" sz="2200" kern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A377DB8-B04F-40AC-B2CB-59740FC9F57A}"/>
              </a:ext>
            </a:extLst>
          </p:cNvPr>
          <p:cNvGrpSpPr/>
          <p:nvPr/>
        </p:nvGrpSpPr>
        <p:grpSpPr>
          <a:xfrm>
            <a:off x="5625896" y="123382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圆角矩形 14">
              <a:extLst>
                <a:ext uri="{FF2B5EF4-FFF2-40B4-BE49-F238E27FC236}">
                  <a16:creationId xmlns:a16="http://schemas.microsoft.com/office/drawing/2014/main" id="{2599B409-922C-46F2-90BD-2AC0CB3063C9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圆角矩形 15">
              <a:extLst>
                <a:ext uri="{FF2B5EF4-FFF2-40B4-BE49-F238E27FC236}">
                  <a16:creationId xmlns:a16="http://schemas.microsoft.com/office/drawing/2014/main" id="{AC4394CF-75F5-4ED4-9E65-653E2EE8CCB2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F819964-04AE-4CFD-9398-404F8B2DE18D}"/>
              </a:ext>
            </a:extLst>
          </p:cNvPr>
          <p:cNvGrpSpPr/>
          <p:nvPr/>
        </p:nvGrpSpPr>
        <p:grpSpPr>
          <a:xfrm>
            <a:off x="5776963" y="145277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7">
              <a:extLst>
                <a:ext uri="{FF2B5EF4-FFF2-40B4-BE49-F238E27FC236}">
                  <a16:creationId xmlns:a16="http://schemas.microsoft.com/office/drawing/2014/main" id="{17A3700E-2433-42FD-9CC2-FADBAADB2FE2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4E2270A-CCFD-4EA4-9D77-70DF0AEDCA23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41">
            <a:extLst>
              <a:ext uri="{FF2B5EF4-FFF2-40B4-BE49-F238E27FC236}">
                <a16:creationId xmlns:a16="http://schemas.microsoft.com/office/drawing/2014/main" id="{16B8ABEC-7E88-4B13-BF34-1C8768F5DC06}"/>
              </a:ext>
            </a:extLst>
          </p:cNvPr>
          <p:cNvGrpSpPr/>
          <p:nvPr/>
        </p:nvGrpSpPr>
        <p:grpSpPr bwMode="auto">
          <a:xfrm>
            <a:off x="6490151" y="1452774"/>
            <a:ext cx="1458171" cy="799752"/>
            <a:chOff x="0" y="0"/>
            <a:chExt cx="2419" cy="1343"/>
          </a:xfrm>
        </p:grpSpPr>
        <p:sp>
          <p:nvSpPr>
            <p:cNvPr id="22" name="Rectangle 42">
              <a:extLst>
                <a:ext uri="{FF2B5EF4-FFF2-40B4-BE49-F238E27FC236}">
                  <a16:creationId xmlns:a16="http://schemas.microsoft.com/office/drawing/2014/main" id="{5F0ECF7C-C8D0-47EC-83FF-8A4AD03FFE76}"/>
                </a:ext>
              </a:extLst>
            </p:cNvPr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  <a:endParaRPr 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Rectangle 43">
              <a:extLst>
                <a:ext uri="{FF2B5EF4-FFF2-40B4-BE49-F238E27FC236}">
                  <a16:creationId xmlns:a16="http://schemas.microsoft.com/office/drawing/2014/main" id="{D2D3C129-5CAE-4313-BF79-2B6CEB52C250}"/>
                </a:ext>
              </a:extLst>
            </p:cNvPr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9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4" name="Freeform 8">
            <a:extLst>
              <a:ext uri="{FF2B5EF4-FFF2-40B4-BE49-F238E27FC236}">
                <a16:creationId xmlns:a16="http://schemas.microsoft.com/office/drawing/2014/main" id="{9DAD34DB-E7E0-4B54-828D-0DD0AECCD061}"/>
              </a:ext>
            </a:extLst>
          </p:cNvPr>
          <p:cNvSpPr>
            <a:spLocks noEditPoints="1"/>
          </p:cNvSpPr>
          <p:nvPr/>
        </p:nvSpPr>
        <p:spPr bwMode="auto">
          <a:xfrm>
            <a:off x="5965253" y="1683780"/>
            <a:ext cx="244466" cy="242244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>
              <a:defRPr/>
            </a:pPr>
            <a:endParaRPr lang="en-US" sz="2200" kern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41D944F-996D-4BEA-8DFD-8EF0838265FC}"/>
              </a:ext>
            </a:extLst>
          </p:cNvPr>
          <p:cNvGrpSpPr/>
          <p:nvPr/>
        </p:nvGrpSpPr>
        <p:grpSpPr>
          <a:xfrm>
            <a:off x="1051664" y="269432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4">
              <a:extLst>
                <a:ext uri="{FF2B5EF4-FFF2-40B4-BE49-F238E27FC236}">
                  <a16:creationId xmlns:a16="http://schemas.microsoft.com/office/drawing/2014/main" id="{CB31E133-96A2-406D-A8C6-3A7A34466AFE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圆角矩形 25">
              <a:extLst>
                <a:ext uri="{FF2B5EF4-FFF2-40B4-BE49-F238E27FC236}">
                  <a16:creationId xmlns:a16="http://schemas.microsoft.com/office/drawing/2014/main" id="{9978C6E5-A5CF-4535-86A6-1D30CEF8FB3B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494BFD2-550E-4DE2-AE9C-AB64CF0C42EC}"/>
              </a:ext>
            </a:extLst>
          </p:cNvPr>
          <p:cNvGrpSpPr/>
          <p:nvPr/>
        </p:nvGrpSpPr>
        <p:grpSpPr>
          <a:xfrm>
            <a:off x="1202731" y="291327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7">
              <a:extLst>
                <a:ext uri="{FF2B5EF4-FFF2-40B4-BE49-F238E27FC236}">
                  <a16:creationId xmlns:a16="http://schemas.microsoft.com/office/drawing/2014/main" id="{BCB0F884-C29D-429A-A3AB-DC48D17AFF9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717A337-BA8D-4B69-8431-90B8BE8D21A0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Group 41">
            <a:extLst>
              <a:ext uri="{FF2B5EF4-FFF2-40B4-BE49-F238E27FC236}">
                <a16:creationId xmlns:a16="http://schemas.microsoft.com/office/drawing/2014/main" id="{73CAE8ED-AD31-4AAD-8CDF-D9DB185A3DF5}"/>
              </a:ext>
            </a:extLst>
          </p:cNvPr>
          <p:cNvGrpSpPr/>
          <p:nvPr/>
        </p:nvGrpSpPr>
        <p:grpSpPr bwMode="auto">
          <a:xfrm>
            <a:off x="1915919" y="2913274"/>
            <a:ext cx="1458171" cy="799752"/>
            <a:chOff x="0" y="0"/>
            <a:chExt cx="2419" cy="1343"/>
          </a:xfrm>
        </p:grpSpPr>
        <p:sp>
          <p:nvSpPr>
            <p:cNvPr id="32" name="Rectangle 42">
              <a:extLst>
                <a:ext uri="{FF2B5EF4-FFF2-40B4-BE49-F238E27FC236}">
                  <a16:creationId xmlns:a16="http://schemas.microsoft.com/office/drawing/2014/main" id="{25C021E8-CA59-4620-8EAD-3A74EC99B734}"/>
                </a:ext>
              </a:extLst>
            </p:cNvPr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  <a:endParaRPr 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43">
              <a:extLst>
                <a:ext uri="{FF2B5EF4-FFF2-40B4-BE49-F238E27FC236}">
                  <a16:creationId xmlns:a16="http://schemas.microsoft.com/office/drawing/2014/main" id="{BEE65D87-7FEE-4D5F-867C-8FBB924BAC69}"/>
                </a:ext>
              </a:extLst>
            </p:cNvPr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9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Freeform 7">
            <a:extLst>
              <a:ext uri="{FF2B5EF4-FFF2-40B4-BE49-F238E27FC236}">
                <a16:creationId xmlns:a16="http://schemas.microsoft.com/office/drawing/2014/main" id="{F0B0ED5F-ED22-4EA4-9349-6E33962C9AC7}"/>
              </a:ext>
            </a:extLst>
          </p:cNvPr>
          <p:cNvSpPr/>
          <p:nvPr/>
        </p:nvSpPr>
        <p:spPr bwMode="auto">
          <a:xfrm>
            <a:off x="1338225" y="3074894"/>
            <a:ext cx="296209" cy="297806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>
              <a:defRPr/>
            </a:pPr>
            <a:endParaRPr lang="en-US" sz="2200" kern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E702525-04DE-48E8-AA04-7506EDF3B242}"/>
              </a:ext>
            </a:extLst>
          </p:cNvPr>
          <p:cNvGrpSpPr/>
          <p:nvPr/>
        </p:nvGrpSpPr>
        <p:grpSpPr>
          <a:xfrm>
            <a:off x="5627148" y="269432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4">
              <a:extLst>
                <a:ext uri="{FF2B5EF4-FFF2-40B4-BE49-F238E27FC236}">
                  <a16:creationId xmlns:a16="http://schemas.microsoft.com/office/drawing/2014/main" id="{9BE27DCE-C67E-486F-BB64-113AF177976F}"/>
                </a:ext>
              </a:extLst>
            </p:cNvPr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圆角矩形 35">
              <a:extLst>
                <a:ext uri="{FF2B5EF4-FFF2-40B4-BE49-F238E27FC236}">
                  <a16:creationId xmlns:a16="http://schemas.microsoft.com/office/drawing/2014/main" id="{171CAF16-0952-4C62-AD0A-C0A22799E0C9}"/>
                </a:ext>
              </a:extLst>
            </p:cNvPr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B9BBB2F-33BB-4B2A-B97C-8785CBB41BB4}"/>
              </a:ext>
            </a:extLst>
          </p:cNvPr>
          <p:cNvGrpSpPr/>
          <p:nvPr/>
        </p:nvGrpSpPr>
        <p:grpSpPr>
          <a:xfrm>
            <a:off x="5778215" y="291327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7">
              <a:extLst>
                <a:ext uri="{FF2B5EF4-FFF2-40B4-BE49-F238E27FC236}">
                  <a16:creationId xmlns:a16="http://schemas.microsoft.com/office/drawing/2014/main" id="{77C5BA01-9C32-4A00-941C-999654D52697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AC8E8F3-D312-4AF1-ABB2-26BC7B667324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41">
            <a:extLst>
              <a:ext uri="{FF2B5EF4-FFF2-40B4-BE49-F238E27FC236}">
                <a16:creationId xmlns:a16="http://schemas.microsoft.com/office/drawing/2014/main" id="{6D890177-6030-4BD4-A58C-E923095465E2}"/>
              </a:ext>
            </a:extLst>
          </p:cNvPr>
          <p:cNvGrpSpPr/>
          <p:nvPr/>
        </p:nvGrpSpPr>
        <p:grpSpPr bwMode="auto">
          <a:xfrm>
            <a:off x="6491403" y="2913274"/>
            <a:ext cx="1458171" cy="799752"/>
            <a:chOff x="0" y="0"/>
            <a:chExt cx="2419" cy="1343"/>
          </a:xfrm>
        </p:grpSpPr>
        <p:sp>
          <p:nvSpPr>
            <p:cNvPr id="42" name="Rectangle 42">
              <a:extLst>
                <a:ext uri="{FF2B5EF4-FFF2-40B4-BE49-F238E27FC236}">
                  <a16:creationId xmlns:a16="http://schemas.microsoft.com/office/drawing/2014/main" id="{F393E622-6160-48DD-BB65-6EE7BFB7FCC3}"/>
                </a:ext>
              </a:extLst>
            </p:cNvPr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70000"/>
                </a:lnSpc>
              </a:pPr>
              <a:r>
                <a:rPr lang="zh-CN" altLang="en-US" sz="12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</a:t>
              </a:r>
              <a:endParaRPr 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43">
              <a:extLst>
                <a:ext uri="{FF2B5EF4-FFF2-40B4-BE49-F238E27FC236}">
                  <a16:creationId xmlns:a16="http://schemas.microsoft.com/office/drawing/2014/main" id="{8545E91D-721E-4C8F-ACA0-FDED6616308F}"/>
                </a:ext>
              </a:extLst>
            </p:cNvPr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1A1A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9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Freeform 6">
            <a:extLst>
              <a:ext uri="{FF2B5EF4-FFF2-40B4-BE49-F238E27FC236}">
                <a16:creationId xmlns:a16="http://schemas.microsoft.com/office/drawing/2014/main" id="{F72189DB-5122-4510-891A-BA79D7711115}"/>
              </a:ext>
            </a:extLst>
          </p:cNvPr>
          <p:cNvSpPr>
            <a:spLocks noEditPoints="1"/>
          </p:cNvSpPr>
          <p:nvPr/>
        </p:nvSpPr>
        <p:spPr bwMode="auto">
          <a:xfrm>
            <a:off x="5968567" y="3096378"/>
            <a:ext cx="272212" cy="276322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rgbClr val="0092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>
              <a:defRPr/>
            </a:pPr>
            <a:endParaRPr lang="en-US" sz="2200" kern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11E5A11C-A1EC-4C0D-BFA0-2FD6491BBA4C}"/>
              </a:ext>
            </a:extLst>
          </p:cNvPr>
          <p:cNvGrpSpPr/>
          <p:nvPr/>
        </p:nvGrpSpPr>
        <p:grpSpPr>
          <a:xfrm>
            <a:off x="3772090" y="1079088"/>
            <a:ext cx="1678132" cy="3531508"/>
            <a:chOff x="3350880" y="119"/>
            <a:chExt cx="2444592" cy="5144468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9B21CDC-293A-4F10-84C9-2C907BADB4F2}"/>
                </a:ext>
              </a:extLst>
            </p:cNvPr>
            <p:cNvSpPr/>
            <p:nvPr/>
          </p:nvSpPr>
          <p:spPr>
            <a:xfrm>
              <a:off x="3714163" y="2290060"/>
              <a:ext cx="1017598" cy="1137860"/>
            </a:xfrm>
            <a:custGeom>
              <a:avLst/>
              <a:gdLst>
                <a:gd name="connsiteX0" fmla="*/ 0 w 1017598"/>
                <a:gd name="connsiteY0" fmla="*/ 0 h 1137860"/>
                <a:gd name="connsiteX1" fmla="*/ 1017599 w 1017598"/>
                <a:gd name="connsiteY1" fmla="*/ 0 h 1137860"/>
                <a:gd name="connsiteX2" fmla="*/ 1017599 w 1017598"/>
                <a:gd name="connsiteY2" fmla="*/ 1137861 h 1137860"/>
                <a:gd name="connsiteX3" fmla="*/ 0 w 1017598"/>
                <a:gd name="connsiteY3" fmla="*/ 1137861 h 1137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598" h="1137860">
                  <a:moveTo>
                    <a:pt x="0" y="0"/>
                  </a:moveTo>
                  <a:lnTo>
                    <a:pt x="1017599" y="0"/>
                  </a:lnTo>
                  <a:lnTo>
                    <a:pt x="1017599" y="1137861"/>
                  </a:lnTo>
                  <a:lnTo>
                    <a:pt x="0" y="1137861"/>
                  </a:lnTo>
                  <a:close/>
                </a:path>
              </a:pathLst>
            </a:custGeom>
            <a:solidFill>
              <a:srgbClr val="CCCCCC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65690A4-41C4-47D8-A111-7B7F77ACE61A}"/>
                </a:ext>
              </a:extLst>
            </p:cNvPr>
            <p:cNvSpPr/>
            <p:nvPr/>
          </p:nvSpPr>
          <p:spPr>
            <a:xfrm>
              <a:off x="4218688" y="4810097"/>
              <a:ext cx="239875" cy="328165"/>
            </a:xfrm>
            <a:custGeom>
              <a:avLst/>
              <a:gdLst>
                <a:gd name="connsiteX0" fmla="*/ 17689 w 239875"/>
                <a:gd name="connsiteY0" fmla="*/ 7586 h 328165"/>
                <a:gd name="connsiteX1" fmla="*/ 205 w 239875"/>
                <a:gd name="connsiteY1" fmla="*/ 246536 h 328165"/>
                <a:gd name="connsiteX2" fmla="*/ 70512 w 239875"/>
                <a:gd name="connsiteY2" fmla="*/ 327944 h 328165"/>
                <a:gd name="connsiteX3" fmla="*/ 80687 w 239875"/>
                <a:gd name="connsiteY3" fmla="*/ 328037 h 328165"/>
                <a:gd name="connsiteX4" fmla="*/ 203447 w 239875"/>
                <a:gd name="connsiteY4" fmla="*/ 320636 h 328165"/>
                <a:gd name="connsiteX5" fmla="*/ 239803 w 239875"/>
                <a:gd name="connsiteY5" fmla="*/ 279562 h 328165"/>
                <a:gd name="connsiteX6" fmla="*/ 238693 w 239875"/>
                <a:gd name="connsiteY6" fmla="*/ 272531 h 328165"/>
                <a:gd name="connsiteX7" fmla="*/ 170514 w 239875"/>
                <a:gd name="connsiteY7" fmla="*/ 0 h 328165"/>
                <a:gd name="connsiteX8" fmla="*/ 17689 w 239875"/>
                <a:gd name="connsiteY8" fmla="*/ 7586 h 328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5" h="328165">
                  <a:moveTo>
                    <a:pt x="17689" y="7586"/>
                  </a:moveTo>
                  <a:lnTo>
                    <a:pt x="205" y="246536"/>
                  </a:lnTo>
                  <a:cubicBezTo>
                    <a:pt x="-2848" y="288443"/>
                    <a:pt x="28605" y="324892"/>
                    <a:pt x="70512" y="327944"/>
                  </a:cubicBezTo>
                  <a:cubicBezTo>
                    <a:pt x="73934" y="328222"/>
                    <a:pt x="77265" y="328222"/>
                    <a:pt x="80687" y="328037"/>
                  </a:cubicBezTo>
                  <a:lnTo>
                    <a:pt x="203447" y="320636"/>
                  </a:lnTo>
                  <a:cubicBezTo>
                    <a:pt x="224816" y="319341"/>
                    <a:pt x="241098" y="300931"/>
                    <a:pt x="239803" y="279562"/>
                  </a:cubicBezTo>
                  <a:cubicBezTo>
                    <a:pt x="239618" y="277157"/>
                    <a:pt x="239340" y="274844"/>
                    <a:pt x="238693" y="272531"/>
                  </a:cubicBezTo>
                  <a:lnTo>
                    <a:pt x="170514" y="0"/>
                  </a:lnTo>
                  <a:lnTo>
                    <a:pt x="17689" y="7586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7064DA5-53F2-41F3-9E34-38CA56DCD2BD}"/>
                </a:ext>
              </a:extLst>
            </p:cNvPr>
            <p:cNvSpPr/>
            <p:nvPr/>
          </p:nvSpPr>
          <p:spPr>
            <a:xfrm>
              <a:off x="5245788" y="4813705"/>
              <a:ext cx="549684" cy="330882"/>
            </a:xfrm>
            <a:custGeom>
              <a:avLst/>
              <a:gdLst>
                <a:gd name="connsiteX0" fmla="*/ 17346 w 549684"/>
                <a:gd name="connsiteY0" fmla="*/ 145332 h 330882"/>
                <a:gd name="connsiteX1" fmla="*/ 332801 w 549684"/>
                <a:gd name="connsiteY1" fmla="*/ 292144 h 330882"/>
                <a:gd name="connsiteX2" fmla="*/ 421795 w 549684"/>
                <a:gd name="connsiteY2" fmla="*/ 330350 h 330882"/>
                <a:gd name="connsiteX3" fmla="*/ 525220 w 549684"/>
                <a:gd name="connsiteY3" fmla="*/ 316104 h 330882"/>
                <a:gd name="connsiteX4" fmla="*/ 525220 w 549684"/>
                <a:gd name="connsiteY4" fmla="*/ 316104 h 330882"/>
                <a:gd name="connsiteX5" fmla="*/ 549457 w 549684"/>
                <a:gd name="connsiteY5" fmla="*/ 282338 h 330882"/>
                <a:gd name="connsiteX6" fmla="*/ 531973 w 549684"/>
                <a:gd name="connsiteY6" fmla="*/ 243762 h 330882"/>
                <a:gd name="connsiteX7" fmla="*/ 189320 w 549684"/>
                <a:gd name="connsiteY7" fmla="*/ 0 h 330882"/>
                <a:gd name="connsiteX8" fmla="*/ 43803 w 549684"/>
                <a:gd name="connsiteY8" fmla="*/ 58189 h 330882"/>
                <a:gd name="connsiteX9" fmla="*/ 9852 w 549684"/>
                <a:gd name="connsiteY9" fmla="*/ 92139 h 330882"/>
                <a:gd name="connsiteX10" fmla="*/ 9852 w 549684"/>
                <a:gd name="connsiteY10" fmla="*/ 139689 h 330882"/>
                <a:gd name="connsiteX11" fmla="*/ 17346 w 549684"/>
                <a:gd name="connsiteY11" fmla="*/ 145332 h 330882"/>
                <a:gd name="connsiteX12" fmla="*/ 17346 w 549684"/>
                <a:gd name="connsiteY12" fmla="*/ 145332 h 330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9684" h="330882">
                  <a:moveTo>
                    <a:pt x="17346" y="145332"/>
                  </a:moveTo>
                  <a:cubicBezTo>
                    <a:pt x="161845" y="179098"/>
                    <a:pt x="264992" y="227202"/>
                    <a:pt x="332801" y="292144"/>
                  </a:cubicBezTo>
                  <a:cubicBezTo>
                    <a:pt x="356946" y="315086"/>
                    <a:pt x="388584" y="328685"/>
                    <a:pt x="421795" y="330350"/>
                  </a:cubicBezTo>
                  <a:cubicBezTo>
                    <a:pt x="464349" y="332570"/>
                    <a:pt x="499040" y="327852"/>
                    <a:pt x="525220" y="316104"/>
                  </a:cubicBezTo>
                  <a:lnTo>
                    <a:pt x="525220" y="316104"/>
                  </a:lnTo>
                  <a:cubicBezTo>
                    <a:pt x="538818" y="310090"/>
                    <a:pt x="548162" y="297139"/>
                    <a:pt x="549457" y="282338"/>
                  </a:cubicBezTo>
                  <a:cubicBezTo>
                    <a:pt x="551030" y="267259"/>
                    <a:pt x="544369" y="252550"/>
                    <a:pt x="531973" y="243762"/>
                  </a:cubicBezTo>
                  <a:lnTo>
                    <a:pt x="189320" y="0"/>
                  </a:lnTo>
                  <a:lnTo>
                    <a:pt x="43803" y="58189"/>
                  </a:lnTo>
                  <a:lnTo>
                    <a:pt x="9852" y="92139"/>
                  </a:lnTo>
                  <a:cubicBezTo>
                    <a:pt x="-3284" y="105275"/>
                    <a:pt x="-3284" y="126553"/>
                    <a:pt x="9852" y="139689"/>
                  </a:cubicBezTo>
                  <a:cubicBezTo>
                    <a:pt x="12165" y="142002"/>
                    <a:pt x="14663" y="143852"/>
                    <a:pt x="17346" y="145332"/>
                  </a:cubicBezTo>
                  <a:lnTo>
                    <a:pt x="17346" y="145332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3D2EEE1-096E-457C-9D35-D5EC0CDEC353}"/>
                </a:ext>
              </a:extLst>
            </p:cNvPr>
            <p:cNvSpPr/>
            <p:nvPr/>
          </p:nvSpPr>
          <p:spPr>
            <a:xfrm>
              <a:off x="3839143" y="119"/>
              <a:ext cx="979874" cy="1056795"/>
            </a:xfrm>
            <a:custGeom>
              <a:avLst/>
              <a:gdLst>
                <a:gd name="connsiteX0" fmla="*/ 979393 w 979874"/>
                <a:gd name="connsiteY0" fmla="*/ 1056796 h 1056795"/>
                <a:gd name="connsiteX1" fmla="*/ 0 w 979874"/>
                <a:gd name="connsiteY1" fmla="*/ 1047730 h 1056795"/>
                <a:gd name="connsiteX2" fmla="*/ 108236 w 979874"/>
                <a:gd name="connsiteY2" fmla="*/ 639673 h 1056795"/>
                <a:gd name="connsiteX3" fmla="*/ 143389 w 979874"/>
                <a:gd name="connsiteY3" fmla="*/ 392304 h 1056795"/>
                <a:gd name="connsiteX4" fmla="*/ 258470 w 979874"/>
                <a:gd name="connsiteY4" fmla="*/ 82491 h 1056795"/>
                <a:gd name="connsiteX5" fmla="*/ 506764 w 979874"/>
                <a:gd name="connsiteY5" fmla="*/ 343 h 1056795"/>
                <a:gd name="connsiteX6" fmla="*/ 525821 w 979874"/>
                <a:gd name="connsiteY6" fmla="*/ 1176 h 1056795"/>
                <a:gd name="connsiteX7" fmla="*/ 829898 w 979874"/>
                <a:gd name="connsiteY7" fmla="*/ 184066 h 1056795"/>
                <a:gd name="connsiteX8" fmla="*/ 866532 w 979874"/>
                <a:gd name="connsiteY8" fmla="*/ 371859 h 1056795"/>
                <a:gd name="connsiteX9" fmla="*/ 909918 w 979874"/>
                <a:gd name="connsiteY9" fmla="*/ 556877 h 1056795"/>
                <a:gd name="connsiteX10" fmla="*/ 979393 w 979874"/>
                <a:gd name="connsiteY10" fmla="*/ 1056796 h 1056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9874" h="1056795">
                  <a:moveTo>
                    <a:pt x="979393" y="1056796"/>
                  </a:moveTo>
                  <a:lnTo>
                    <a:pt x="0" y="1047730"/>
                  </a:lnTo>
                  <a:cubicBezTo>
                    <a:pt x="2498" y="905081"/>
                    <a:pt x="35616" y="765022"/>
                    <a:pt x="108236" y="639673"/>
                  </a:cubicBezTo>
                  <a:cubicBezTo>
                    <a:pt x="155878" y="557340"/>
                    <a:pt x="154860" y="467791"/>
                    <a:pt x="143389" y="392304"/>
                  </a:cubicBezTo>
                  <a:cubicBezTo>
                    <a:pt x="125627" y="275835"/>
                    <a:pt x="166886" y="156591"/>
                    <a:pt x="258470" y="82491"/>
                  </a:cubicBezTo>
                  <a:cubicBezTo>
                    <a:pt x="328407" y="25690"/>
                    <a:pt x="416753" y="-3542"/>
                    <a:pt x="506764" y="343"/>
                  </a:cubicBezTo>
                  <a:lnTo>
                    <a:pt x="525821" y="1176"/>
                  </a:lnTo>
                  <a:cubicBezTo>
                    <a:pt x="651726" y="6449"/>
                    <a:pt x="766252" y="75275"/>
                    <a:pt x="829898" y="184066"/>
                  </a:cubicBezTo>
                  <a:cubicBezTo>
                    <a:pt x="861721" y="241236"/>
                    <a:pt x="874580" y="306918"/>
                    <a:pt x="866532" y="371859"/>
                  </a:cubicBezTo>
                  <a:cubicBezTo>
                    <a:pt x="860334" y="432915"/>
                    <a:pt x="875135" y="494619"/>
                    <a:pt x="909918" y="556877"/>
                  </a:cubicBezTo>
                  <a:cubicBezTo>
                    <a:pt x="969772" y="693513"/>
                    <a:pt x="982723" y="868447"/>
                    <a:pt x="979393" y="1056796"/>
                  </a:cubicBezTo>
                  <a:close/>
                </a:path>
              </a:pathLst>
            </a:custGeom>
            <a:solidFill>
              <a:srgbClr val="2F2E41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A756E1B-3DAF-42BF-92B0-21B08D3DBCD0}"/>
                </a:ext>
              </a:extLst>
            </p:cNvPr>
            <p:cNvSpPr/>
            <p:nvPr/>
          </p:nvSpPr>
          <p:spPr>
            <a:xfrm>
              <a:off x="3760427" y="2411154"/>
              <a:ext cx="1713441" cy="2465457"/>
            </a:xfrm>
            <a:custGeom>
              <a:avLst/>
              <a:gdLst>
                <a:gd name="connsiteX0" fmla="*/ 1713442 w 1713441"/>
                <a:gd name="connsiteY0" fmla="*/ 2415317 h 2465457"/>
                <a:gd name="connsiteX1" fmla="*/ 1521208 w 1713441"/>
                <a:gd name="connsiteY1" fmla="*/ 2465457 h 2465457"/>
                <a:gd name="connsiteX2" fmla="*/ 585110 w 1713441"/>
                <a:gd name="connsiteY2" fmla="*/ 426189 h 2465457"/>
                <a:gd name="connsiteX3" fmla="*/ 643575 w 1713441"/>
                <a:gd name="connsiteY3" fmla="*/ 2415317 h 2465457"/>
                <a:gd name="connsiteX4" fmla="*/ 451434 w 1713441"/>
                <a:gd name="connsiteY4" fmla="*/ 2415317 h 2465457"/>
                <a:gd name="connsiteX5" fmla="*/ 41897 w 1713441"/>
                <a:gd name="connsiteY5" fmla="*/ 58465 h 2465457"/>
                <a:gd name="connsiteX6" fmla="*/ 1036461 w 1713441"/>
                <a:gd name="connsiteY6" fmla="*/ 0 h 2465457"/>
                <a:gd name="connsiteX7" fmla="*/ 1713442 w 1713441"/>
                <a:gd name="connsiteY7" fmla="*/ 2415317 h 246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3441" h="2465457">
                  <a:moveTo>
                    <a:pt x="1713442" y="2415317"/>
                  </a:moveTo>
                  <a:lnTo>
                    <a:pt x="1521208" y="2465457"/>
                  </a:lnTo>
                  <a:lnTo>
                    <a:pt x="585110" y="426189"/>
                  </a:lnTo>
                  <a:lnTo>
                    <a:pt x="643575" y="2415317"/>
                  </a:lnTo>
                  <a:lnTo>
                    <a:pt x="451434" y="2415317"/>
                  </a:lnTo>
                  <a:cubicBezTo>
                    <a:pt x="246064" y="1479496"/>
                    <a:pt x="-124804" y="399454"/>
                    <a:pt x="41897" y="58465"/>
                  </a:cubicBezTo>
                  <a:lnTo>
                    <a:pt x="1036461" y="0"/>
                  </a:lnTo>
                  <a:lnTo>
                    <a:pt x="1713442" y="2415317"/>
                  </a:lnTo>
                  <a:close/>
                </a:path>
              </a:pathLst>
            </a:custGeom>
            <a:solidFill>
              <a:srgbClr val="00BFA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DA1CD04-3F50-4847-93AD-455B437B7CF2}"/>
                </a:ext>
              </a:extLst>
            </p:cNvPr>
            <p:cNvSpPr/>
            <p:nvPr/>
          </p:nvSpPr>
          <p:spPr>
            <a:xfrm>
              <a:off x="4078094" y="196396"/>
              <a:ext cx="518235" cy="518235"/>
            </a:xfrm>
            <a:custGeom>
              <a:avLst/>
              <a:gdLst>
                <a:gd name="connsiteX0" fmla="*/ 518235 w 518235"/>
                <a:gd name="connsiteY0" fmla="*/ 259118 h 518235"/>
                <a:gd name="connsiteX1" fmla="*/ 259118 w 518235"/>
                <a:gd name="connsiteY1" fmla="*/ 518235 h 518235"/>
                <a:gd name="connsiteX2" fmla="*/ 0 w 518235"/>
                <a:gd name="connsiteY2" fmla="*/ 259118 h 518235"/>
                <a:gd name="connsiteX3" fmla="*/ 259118 w 518235"/>
                <a:gd name="connsiteY3" fmla="*/ 0 h 518235"/>
                <a:gd name="connsiteX4" fmla="*/ 518235 w 518235"/>
                <a:gd name="connsiteY4" fmla="*/ 259118 h 51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235" h="518235">
                  <a:moveTo>
                    <a:pt x="518235" y="259118"/>
                  </a:moveTo>
                  <a:cubicBezTo>
                    <a:pt x="518235" y="402224"/>
                    <a:pt x="402224" y="518235"/>
                    <a:pt x="259118" y="518235"/>
                  </a:cubicBezTo>
                  <a:cubicBezTo>
                    <a:pt x="116011" y="518235"/>
                    <a:pt x="0" y="402224"/>
                    <a:pt x="0" y="259118"/>
                  </a:cubicBezTo>
                  <a:cubicBezTo>
                    <a:pt x="0" y="116011"/>
                    <a:pt x="116011" y="0"/>
                    <a:pt x="259118" y="0"/>
                  </a:cubicBezTo>
                  <a:cubicBezTo>
                    <a:pt x="402224" y="0"/>
                    <a:pt x="518235" y="116011"/>
                    <a:pt x="518235" y="259118"/>
                  </a:cubicBezTo>
                  <a:close/>
                </a:path>
              </a:pathLst>
            </a:custGeom>
            <a:solidFill>
              <a:srgbClr val="FFB9B9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1B1951E-EDF1-4686-BAA7-8982A1D73ED5}"/>
                </a:ext>
              </a:extLst>
            </p:cNvPr>
            <p:cNvSpPr/>
            <p:nvPr/>
          </p:nvSpPr>
          <p:spPr>
            <a:xfrm>
              <a:off x="4136652" y="631003"/>
              <a:ext cx="426188" cy="300839"/>
            </a:xfrm>
            <a:custGeom>
              <a:avLst/>
              <a:gdLst>
                <a:gd name="connsiteX0" fmla="*/ 426189 w 426188"/>
                <a:gd name="connsiteY0" fmla="*/ 300839 h 300839"/>
                <a:gd name="connsiteX1" fmla="*/ 0 w 426188"/>
                <a:gd name="connsiteY1" fmla="*/ 275769 h 300839"/>
                <a:gd name="connsiteX2" fmla="*/ 41814 w 426188"/>
                <a:gd name="connsiteY2" fmla="*/ 0 h 300839"/>
                <a:gd name="connsiteX3" fmla="*/ 359397 w 426188"/>
                <a:gd name="connsiteY3" fmla="*/ 0 h 300839"/>
                <a:gd name="connsiteX4" fmla="*/ 426189 w 426188"/>
                <a:gd name="connsiteY4" fmla="*/ 300839 h 300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188" h="300839">
                  <a:moveTo>
                    <a:pt x="426189" y="300839"/>
                  </a:moveTo>
                  <a:lnTo>
                    <a:pt x="0" y="275769"/>
                  </a:lnTo>
                  <a:cubicBezTo>
                    <a:pt x="41814" y="179930"/>
                    <a:pt x="58466" y="87606"/>
                    <a:pt x="41814" y="0"/>
                  </a:cubicBezTo>
                  <a:lnTo>
                    <a:pt x="359397" y="0"/>
                  </a:lnTo>
                  <a:cubicBezTo>
                    <a:pt x="358657" y="67254"/>
                    <a:pt x="392146" y="183630"/>
                    <a:pt x="426189" y="300839"/>
                  </a:cubicBezTo>
                  <a:close/>
                </a:path>
              </a:pathLst>
            </a:custGeom>
            <a:solidFill>
              <a:srgbClr val="FFB9B9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27AA098-68B4-4ADC-9F04-DE991D1F6026}"/>
                </a:ext>
              </a:extLst>
            </p:cNvPr>
            <p:cNvSpPr/>
            <p:nvPr/>
          </p:nvSpPr>
          <p:spPr>
            <a:xfrm>
              <a:off x="3894278" y="798167"/>
              <a:ext cx="936005" cy="1755080"/>
            </a:xfrm>
            <a:custGeom>
              <a:avLst/>
              <a:gdLst>
                <a:gd name="connsiteX0" fmla="*/ 936006 w 936005"/>
                <a:gd name="connsiteY0" fmla="*/ 1688197 h 1755080"/>
                <a:gd name="connsiteX1" fmla="*/ 0 w 936005"/>
                <a:gd name="connsiteY1" fmla="*/ 1755081 h 1755080"/>
                <a:gd name="connsiteX2" fmla="*/ 96117 w 936005"/>
                <a:gd name="connsiteY2" fmla="*/ 96117 h 1755080"/>
                <a:gd name="connsiteX3" fmla="*/ 259025 w 936005"/>
                <a:gd name="connsiteY3" fmla="*/ 50140 h 1755080"/>
                <a:gd name="connsiteX4" fmla="*/ 442933 w 936005"/>
                <a:gd name="connsiteY4" fmla="*/ 91954 h 1755080"/>
                <a:gd name="connsiteX5" fmla="*/ 626748 w 936005"/>
                <a:gd name="connsiteY5" fmla="*/ 0 h 1755080"/>
                <a:gd name="connsiteX6" fmla="*/ 743772 w 936005"/>
                <a:gd name="connsiteY6" fmla="*/ 41814 h 1755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6005" h="1755080">
                  <a:moveTo>
                    <a:pt x="936006" y="1688197"/>
                  </a:moveTo>
                  <a:lnTo>
                    <a:pt x="0" y="1755081"/>
                  </a:lnTo>
                  <a:lnTo>
                    <a:pt x="96117" y="96117"/>
                  </a:lnTo>
                  <a:lnTo>
                    <a:pt x="259025" y="50140"/>
                  </a:lnTo>
                  <a:lnTo>
                    <a:pt x="442933" y="91954"/>
                  </a:lnTo>
                  <a:lnTo>
                    <a:pt x="626748" y="0"/>
                  </a:lnTo>
                  <a:lnTo>
                    <a:pt x="743772" y="41814"/>
                  </a:lnTo>
                  <a:close/>
                </a:path>
              </a:pathLst>
            </a:custGeom>
            <a:solidFill>
              <a:srgbClr val="00BFA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51C998C-3C92-4428-9DFB-146E6EE788CB}"/>
                </a:ext>
              </a:extLst>
            </p:cNvPr>
            <p:cNvSpPr/>
            <p:nvPr/>
          </p:nvSpPr>
          <p:spPr>
            <a:xfrm>
              <a:off x="3413694" y="798167"/>
              <a:ext cx="756353" cy="2883320"/>
            </a:xfrm>
            <a:custGeom>
              <a:avLst/>
              <a:gdLst>
                <a:gd name="connsiteX0" fmla="*/ 639330 w 756353"/>
                <a:gd name="connsiteY0" fmla="*/ 2883320 h 2883320"/>
                <a:gd name="connsiteX1" fmla="*/ 0 w 756353"/>
                <a:gd name="connsiteY1" fmla="*/ 2737064 h 2883320"/>
                <a:gd name="connsiteX2" fmla="*/ 422026 w 756353"/>
                <a:gd name="connsiteY2" fmla="*/ 150420 h 2883320"/>
                <a:gd name="connsiteX3" fmla="*/ 756353 w 756353"/>
                <a:gd name="connsiteY3" fmla="*/ 0 h 2883320"/>
                <a:gd name="connsiteX4" fmla="*/ 639330 w 756353"/>
                <a:gd name="connsiteY4" fmla="*/ 2883320 h 288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353" h="2883320">
                  <a:moveTo>
                    <a:pt x="639330" y="2883320"/>
                  </a:moveTo>
                  <a:lnTo>
                    <a:pt x="0" y="2737064"/>
                  </a:lnTo>
                  <a:cubicBezTo>
                    <a:pt x="190106" y="2106615"/>
                    <a:pt x="532574" y="664400"/>
                    <a:pt x="422026" y="150420"/>
                  </a:cubicBezTo>
                  <a:lnTo>
                    <a:pt x="756353" y="0"/>
                  </a:lnTo>
                  <a:lnTo>
                    <a:pt x="639330" y="2883320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ADB89E-6673-4A0F-A68C-CC0D6CF0DB49}"/>
                </a:ext>
              </a:extLst>
            </p:cNvPr>
            <p:cNvSpPr/>
            <p:nvPr/>
          </p:nvSpPr>
          <p:spPr>
            <a:xfrm>
              <a:off x="3501485" y="915098"/>
              <a:ext cx="401118" cy="944424"/>
            </a:xfrm>
            <a:custGeom>
              <a:avLst/>
              <a:gdLst>
                <a:gd name="connsiteX0" fmla="*/ 242374 w 401118"/>
                <a:gd name="connsiteY0" fmla="*/ 944424 h 944424"/>
                <a:gd name="connsiteX1" fmla="*/ 0 w 401118"/>
                <a:gd name="connsiteY1" fmla="*/ 794005 h 944424"/>
                <a:gd name="connsiteX2" fmla="*/ 206665 w 401118"/>
                <a:gd name="connsiteY2" fmla="*/ 188626 h 944424"/>
                <a:gd name="connsiteX3" fmla="*/ 331460 w 401118"/>
                <a:gd name="connsiteY3" fmla="*/ 40334 h 944424"/>
                <a:gd name="connsiteX4" fmla="*/ 401119 w 401118"/>
                <a:gd name="connsiteY4" fmla="*/ 0 h 944424"/>
                <a:gd name="connsiteX5" fmla="*/ 359305 w 401118"/>
                <a:gd name="connsiteY5" fmla="*/ 610097 h 944424"/>
                <a:gd name="connsiteX6" fmla="*/ 242374 w 401118"/>
                <a:gd name="connsiteY6" fmla="*/ 944424 h 94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1118" h="944424">
                  <a:moveTo>
                    <a:pt x="242374" y="944424"/>
                  </a:moveTo>
                  <a:lnTo>
                    <a:pt x="0" y="794005"/>
                  </a:lnTo>
                  <a:lnTo>
                    <a:pt x="206665" y="188626"/>
                  </a:lnTo>
                  <a:cubicBezTo>
                    <a:pt x="229700" y="126182"/>
                    <a:pt x="273919" y="73730"/>
                    <a:pt x="331460" y="40334"/>
                  </a:cubicBezTo>
                  <a:lnTo>
                    <a:pt x="401119" y="0"/>
                  </a:lnTo>
                  <a:lnTo>
                    <a:pt x="359305" y="610097"/>
                  </a:lnTo>
                  <a:lnTo>
                    <a:pt x="242374" y="944424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8836876C-4C8E-4A4F-86CB-C01376EA03AA}"/>
                </a:ext>
              </a:extLst>
            </p:cNvPr>
            <p:cNvSpPr/>
            <p:nvPr/>
          </p:nvSpPr>
          <p:spPr>
            <a:xfrm>
              <a:off x="4440563" y="781423"/>
              <a:ext cx="945515" cy="2898828"/>
            </a:xfrm>
            <a:custGeom>
              <a:avLst/>
              <a:gdLst>
                <a:gd name="connsiteX0" fmla="*/ 945516 w 945515"/>
                <a:gd name="connsiteY0" fmla="*/ 2762134 h 2898828"/>
                <a:gd name="connsiteX1" fmla="*/ 17835 w 945515"/>
                <a:gd name="connsiteY1" fmla="*/ 2862414 h 2898828"/>
                <a:gd name="connsiteX2" fmla="*/ 72138 w 945515"/>
                <a:gd name="connsiteY2" fmla="*/ 0 h 2898828"/>
                <a:gd name="connsiteX3" fmla="*/ 439861 w 945515"/>
                <a:gd name="connsiteY3" fmla="*/ 150420 h 2898828"/>
                <a:gd name="connsiteX4" fmla="*/ 406466 w 945515"/>
                <a:gd name="connsiteY4" fmla="*/ 601678 h 2898828"/>
                <a:gd name="connsiteX5" fmla="*/ 945516 w 945515"/>
                <a:gd name="connsiteY5" fmla="*/ 2762134 h 289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5515" h="2898828">
                  <a:moveTo>
                    <a:pt x="945516" y="2762134"/>
                  </a:moveTo>
                  <a:cubicBezTo>
                    <a:pt x="743753" y="2878880"/>
                    <a:pt x="239302" y="2944006"/>
                    <a:pt x="17835" y="2862414"/>
                  </a:cubicBezTo>
                  <a:cubicBezTo>
                    <a:pt x="1554" y="2292836"/>
                    <a:pt x="-30454" y="681606"/>
                    <a:pt x="72138" y="0"/>
                  </a:cubicBezTo>
                  <a:lnTo>
                    <a:pt x="439861" y="150420"/>
                  </a:lnTo>
                  <a:lnTo>
                    <a:pt x="406466" y="601678"/>
                  </a:lnTo>
                  <a:cubicBezTo>
                    <a:pt x="230606" y="987811"/>
                    <a:pt x="741163" y="2332522"/>
                    <a:pt x="945516" y="2762134"/>
                  </a:cubicBez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80EBADDC-FF72-4028-9FF7-B7A9FE6BC4EC}"/>
                </a:ext>
              </a:extLst>
            </p:cNvPr>
            <p:cNvSpPr/>
            <p:nvPr/>
          </p:nvSpPr>
          <p:spPr>
            <a:xfrm>
              <a:off x="4830284" y="931843"/>
              <a:ext cx="551631" cy="852470"/>
            </a:xfrm>
            <a:custGeom>
              <a:avLst/>
              <a:gdLst>
                <a:gd name="connsiteX0" fmla="*/ 526561 w 551631"/>
                <a:gd name="connsiteY0" fmla="*/ 852470 h 852470"/>
                <a:gd name="connsiteX1" fmla="*/ 300839 w 551631"/>
                <a:gd name="connsiteY1" fmla="*/ 777261 h 852470"/>
                <a:gd name="connsiteX2" fmla="*/ 0 w 551631"/>
                <a:gd name="connsiteY2" fmla="*/ 434607 h 852470"/>
                <a:gd name="connsiteX3" fmla="*/ 50140 w 551631"/>
                <a:gd name="connsiteY3" fmla="*/ 0 h 852470"/>
                <a:gd name="connsiteX4" fmla="*/ 551631 w 551631"/>
                <a:gd name="connsiteY4" fmla="*/ 702051 h 85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1631" h="852470">
                  <a:moveTo>
                    <a:pt x="526561" y="852470"/>
                  </a:moveTo>
                  <a:lnTo>
                    <a:pt x="300839" y="777261"/>
                  </a:lnTo>
                  <a:lnTo>
                    <a:pt x="0" y="434607"/>
                  </a:lnTo>
                  <a:lnTo>
                    <a:pt x="50140" y="0"/>
                  </a:lnTo>
                  <a:lnTo>
                    <a:pt x="551631" y="702051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3A670A0-3342-4D14-AF1B-473A179E1FC4}"/>
                </a:ext>
              </a:extLst>
            </p:cNvPr>
            <p:cNvSpPr/>
            <p:nvPr/>
          </p:nvSpPr>
          <p:spPr>
            <a:xfrm>
              <a:off x="4648070" y="1991256"/>
              <a:ext cx="268154" cy="167227"/>
            </a:xfrm>
            <a:custGeom>
              <a:avLst/>
              <a:gdLst>
                <a:gd name="connsiteX0" fmla="*/ 1544 w 268154"/>
                <a:gd name="connsiteY0" fmla="*/ 118412 h 167227"/>
                <a:gd name="connsiteX1" fmla="*/ 76569 w 268154"/>
                <a:gd name="connsiteY1" fmla="*/ 165684 h 167227"/>
                <a:gd name="connsiteX2" fmla="*/ 268155 w 268154"/>
                <a:gd name="connsiteY2" fmla="*/ 122297 h 167227"/>
                <a:gd name="connsiteX3" fmla="*/ 240495 w 268154"/>
                <a:gd name="connsiteY3" fmla="*/ 0 h 167227"/>
                <a:gd name="connsiteX4" fmla="*/ 48908 w 268154"/>
                <a:gd name="connsiteY4" fmla="*/ 43387 h 167227"/>
                <a:gd name="connsiteX5" fmla="*/ 1544 w 268154"/>
                <a:gd name="connsiteY5" fmla="*/ 118412 h 167227"/>
                <a:gd name="connsiteX6" fmla="*/ 1544 w 268154"/>
                <a:gd name="connsiteY6" fmla="*/ 118412 h 16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54" h="167227">
                  <a:moveTo>
                    <a:pt x="1544" y="118412"/>
                  </a:moveTo>
                  <a:cubicBezTo>
                    <a:pt x="9222" y="152177"/>
                    <a:pt x="42803" y="173269"/>
                    <a:pt x="76569" y="165684"/>
                  </a:cubicBezTo>
                  <a:lnTo>
                    <a:pt x="268155" y="122297"/>
                  </a:lnTo>
                  <a:lnTo>
                    <a:pt x="240495" y="0"/>
                  </a:lnTo>
                  <a:lnTo>
                    <a:pt x="48908" y="43387"/>
                  </a:lnTo>
                  <a:cubicBezTo>
                    <a:pt x="15050" y="51065"/>
                    <a:pt x="-6042" y="84646"/>
                    <a:pt x="1544" y="118412"/>
                  </a:cubicBezTo>
                  <a:lnTo>
                    <a:pt x="1544" y="118412"/>
                  </a:lnTo>
                  <a:close/>
                </a:path>
              </a:pathLst>
            </a:custGeom>
            <a:solidFill>
              <a:srgbClr val="FFB9B9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63BE9A7-7000-4000-B603-2A6B0C526B88}"/>
                </a:ext>
              </a:extLst>
            </p:cNvPr>
            <p:cNvSpPr/>
            <p:nvPr/>
          </p:nvSpPr>
          <p:spPr>
            <a:xfrm>
              <a:off x="4078186" y="171326"/>
              <a:ext cx="534886" cy="217303"/>
            </a:xfrm>
            <a:custGeom>
              <a:avLst/>
              <a:gdLst>
                <a:gd name="connsiteX0" fmla="*/ 484654 w 534886"/>
                <a:gd name="connsiteY0" fmla="*/ 217304 h 217303"/>
                <a:gd name="connsiteX1" fmla="*/ 58466 w 534886"/>
                <a:gd name="connsiteY1" fmla="*/ 208978 h 217303"/>
                <a:gd name="connsiteX2" fmla="*/ 0 w 534886"/>
                <a:gd name="connsiteY2" fmla="*/ 0 h 217303"/>
                <a:gd name="connsiteX3" fmla="*/ 534887 w 534886"/>
                <a:gd name="connsiteY3" fmla="*/ 0 h 217303"/>
                <a:gd name="connsiteX4" fmla="*/ 484654 w 534886"/>
                <a:gd name="connsiteY4" fmla="*/ 217304 h 21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886" h="217303">
                  <a:moveTo>
                    <a:pt x="484654" y="217304"/>
                  </a:moveTo>
                  <a:cubicBezTo>
                    <a:pt x="340711" y="158098"/>
                    <a:pt x="198617" y="153842"/>
                    <a:pt x="58466" y="208978"/>
                  </a:cubicBezTo>
                  <a:lnTo>
                    <a:pt x="0" y="0"/>
                  </a:lnTo>
                  <a:lnTo>
                    <a:pt x="534887" y="0"/>
                  </a:lnTo>
                  <a:lnTo>
                    <a:pt x="484654" y="217304"/>
                  </a:lnTo>
                  <a:close/>
                </a:path>
              </a:pathLst>
            </a:custGeom>
            <a:solidFill>
              <a:srgbClr val="2F2E41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1B5DC8E-B9F0-4EAD-83FB-1F526F8EE692}"/>
                </a:ext>
              </a:extLst>
            </p:cNvPr>
            <p:cNvSpPr/>
            <p:nvPr/>
          </p:nvSpPr>
          <p:spPr>
            <a:xfrm>
              <a:off x="4821958" y="1633986"/>
              <a:ext cx="601678" cy="534794"/>
            </a:xfrm>
            <a:custGeom>
              <a:avLst/>
              <a:gdLst>
                <a:gd name="connsiteX0" fmla="*/ 0 w 601678"/>
                <a:gd name="connsiteY0" fmla="*/ 334235 h 534794"/>
                <a:gd name="connsiteX1" fmla="*/ 108605 w 601678"/>
                <a:gd name="connsiteY1" fmla="*/ 534794 h 534794"/>
                <a:gd name="connsiteX2" fmla="*/ 601678 w 601678"/>
                <a:gd name="connsiteY2" fmla="*/ 133675 h 534794"/>
                <a:gd name="connsiteX3" fmla="*/ 559864 w 601678"/>
                <a:gd name="connsiteY3" fmla="*/ 0 h 534794"/>
                <a:gd name="connsiteX4" fmla="*/ 300747 w 601678"/>
                <a:gd name="connsiteY4" fmla="*/ 66884 h 534794"/>
                <a:gd name="connsiteX5" fmla="*/ 0 w 601678"/>
                <a:gd name="connsiteY5" fmla="*/ 334235 h 53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1678" h="534794">
                  <a:moveTo>
                    <a:pt x="0" y="334235"/>
                  </a:moveTo>
                  <a:lnTo>
                    <a:pt x="108605" y="534794"/>
                  </a:lnTo>
                  <a:cubicBezTo>
                    <a:pt x="291311" y="483822"/>
                    <a:pt x="449686" y="323134"/>
                    <a:pt x="601678" y="133675"/>
                  </a:cubicBezTo>
                  <a:lnTo>
                    <a:pt x="559864" y="0"/>
                  </a:lnTo>
                  <a:lnTo>
                    <a:pt x="300747" y="66884"/>
                  </a:lnTo>
                  <a:lnTo>
                    <a:pt x="0" y="334235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A139D5A-6F03-4CD7-8ECB-30C65F4FE9AC}"/>
                </a:ext>
              </a:extLst>
            </p:cNvPr>
            <p:cNvSpPr/>
            <p:nvPr/>
          </p:nvSpPr>
          <p:spPr>
            <a:xfrm>
              <a:off x="4508630" y="718794"/>
              <a:ext cx="233955" cy="835726"/>
            </a:xfrm>
            <a:custGeom>
              <a:avLst/>
              <a:gdLst>
                <a:gd name="connsiteX0" fmla="*/ 233955 w 233955"/>
                <a:gd name="connsiteY0" fmla="*/ 835726 h 835726"/>
                <a:gd name="connsiteX1" fmla="*/ 200559 w 233955"/>
                <a:gd name="connsiteY1" fmla="*/ 835726 h 835726"/>
                <a:gd name="connsiteX2" fmla="*/ 8326 w 233955"/>
                <a:gd name="connsiteY2" fmla="*/ 33396 h 835726"/>
                <a:gd name="connsiteX3" fmla="*/ 0 w 233955"/>
                <a:gd name="connsiteY3" fmla="*/ 0 h 835726"/>
                <a:gd name="connsiteX4" fmla="*/ 169846 w 233955"/>
                <a:gd name="connsiteY4" fmla="*/ 252180 h 835726"/>
                <a:gd name="connsiteX5" fmla="*/ 233955 w 233955"/>
                <a:gd name="connsiteY5" fmla="*/ 835726 h 8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955" h="835726">
                  <a:moveTo>
                    <a:pt x="233955" y="835726"/>
                  </a:moveTo>
                  <a:lnTo>
                    <a:pt x="200559" y="835726"/>
                  </a:lnTo>
                  <a:cubicBezTo>
                    <a:pt x="200559" y="362913"/>
                    <a:pt x="103240" y="33396"/>
                    <a:pt x="8326" y="33396"/>
                  </a:cubicBezTo>
                  <a:lnTo>
                    <a:pt x="0" y="0"/>
                  </a:lnTo>
                  <a:cubicBezTo>
                    <a:pt x="85108" y="0"/>
                    <a:pt x="139319" y="137098"/>
                    <a:pt x="169846" y="252180"/>
                  </a:cubicBezTo>
                  <a:cubicBezTo>
                    <a:pt x="211105" y="408150"/>
                    <a:pt x="233955" y="615370"/>
                    <a:pt x="233955" y="835726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9CB56C0-D0B1-4243-B5F9-EFBF2FA01010}"/>
                </a:ext>
              </a:extLst>
            </p:cNvPr>
            <p:cNvSpPr/>
            <p:nvPr/>
          </p:nvSpPr>
          <p:spPr>
            <a:xfrm>
              <a:off x="3940255" y="735446"/>
              <a:ext cx="242373" cy="702050"/>
            </a:xfrm>
            <a:custGeom>
              <a:avLst/>
              <a:gdLst>
                <a:gd name="connsiteX0" fmla="*/ 33396 w 242373"/>
                <a:gd name="connsiteY0" fmla="*/ 702051 h 702050"/>
                <a:gd name="connsiteX1" fmla="*/ 0 w 242373"/>
                <a:gd name="connsiteY1" fmla="*/ 702051 h 702050"/>
                <a:gd name="connsiteX2" fmla="*/ 242374 w 242373"/>
                <a:gd name="connsiteY2" fmla="*/ 0 h 702050"/>
                <a:gd name="connsiteX3" fmla="*/ 233955 w 242373"/>
                <a:gd name="connsiteY3" fmla="*/ 33488 h 702050"/>
                <a:gd name="connsiteX4" fmla="*/ 33396 w 242373"/>
                <a:gd name="connsiteY4" fmla="*/ 702051 h 70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373" h="702050">
                  <a:moveTo>
                    <a:pt x="33396" y="702051"/>
                  </a:moveTo>
                  <a:lnTo>
                    <a:pt x="0" y="702051"/>
                  </a:lnTo>
                  <a:cubicBezTo>
                    <a:pt x="0" y="269016"/>
                    <a:pt x="98060" y="0"/>
                    <a:pt x="242374" y="0"/>
                  </a:cubicBezTo>
                  <a:lnTo>
                    <a:pt x="233955" y="33488"/>
                  </a:lnTo>
                  <a:cubicBezTo>
                    <a:pt x="134138" y="33488"/>
                    <a:pt x="33396" y="240153"/>
                    <a:pt x="33396" y="702051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857B2DE-20F4-47E8-B1D9-5F5A6F4DDC56}"/>
                </a:ext>
              </a:extLst>
            </p:cNvPr>
            <p:cNvSpPr/>
            <p:nvPr/>
          </p:nvSpPr>
          <p:spPr>
            <a:xfrm rot="16753102">
              <a:off x="4642330" y="1479324"/>
              <a:ext cx="167073" cy="167073"/>
            </a:xfrm>
            <a:custGeom>
              <a:avLst/>
              <a:gdLst>
                <a:gd name="connsiteX0" fmla="*/ 167074 w 167073"/>
                <a:gd name="connsiteY0" fmla="*/ 83537 h 167073"/>
                <a:gd name="connsiteX1" fmla="*/ 83537 w 167073"/>
                <a:gd name="connsiteY1" fmla="*/ 167074 h 167073"/>
                <a:gd name="connsiteX2" fmla="*/ 0 w 167073"/>
                <a:gd name="connsiteY2" fmla="*/ 83537 h 167073"/>
                <a:gd name="connsiteX3" fmla="*/ 83537 w 167073"/>
                <a:gd name="connsiteY3" fmla="*/ 0 h 167073"/>
                <a:gd name="connsiteX4" fmla="*/ 167074 w 167073"/>
                <a:gd name="connsiteY4" fmla="*/ 83537 h 167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73" h="167073">
                  <a:moveTo>
                    <a:pt x="167074" y="83537"/>
                  </a:moveTo>
                  <a:cubicBezTo>
                    <a:pt x="167074" y="129673"/>
                    <a:pt x="129673" y="167074"/>
                    <a:pt x="83537" y="167074"/>
                  </a:cubicBezTo>
                  <a:cubicBezTo>
                    <a:pt x="37401" y="167074"/>
                    <a:pt x="0" y="129673"/>
                    <a:pt x="0" y="83537"/>
                  </a:cubicBezTo>
                  <a:cubicBezTo>
                    <a:pt x="0" y="37401"/>
                    <a:pt x="37401" y="0"/>
                    <a:pt x="83537" y="0"/>
                  </a:cubicBezTo>
                  <a:cubicBezTo>
                    <a:pt x="129673" y="0"/>
                    <a:pt x="167074" y="37401"/>
                    <a:pt x="167074" y="83537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A0A413E-0785-46FC-B89A-1A19A404FE00}"/>
                </a:ext>
              </a:extLst>
            </p:cNvPr>
            <p:cNvSpPr/>
            <p:nvPr/>
          </p:nvSpPr>
          <p:spPr>
            <a:xfrm>
              <a:off x="3806580" y="1420753"/>
              <a:ext cx="150419" cy="217303"/>
            </a:xfrm>
            <a:custGeom>
              <a:avLst/>
              <a:gdLst>
                <a:gd name="connsiteX0" fmla="*/ 33396 w 150419"/>
                <a:gd name="connsiteY0" fmla="*/ 217304 h 217303"/>
                <a:gd name="connsiteX1" fmla="*/ 0 w 150419"/>
                <a:gd name="connsiteY1" fmla="*/ 217304 h 217303"/>
                <a:gd name="connsiteX2" fmla="*/ 150420 w 150419"/>
                <a:gd name="connsiteY2" fmla="*/ 0 h 217303"/>
                <a:gd name="connsiteX3" fmla="*/ 150420 w 150419"/>
                <a:gd name="connsiteY3" fmla="*/ 33396 h 217303"/>
                <a:gd name="connsiteX4" fmla="*/ 33396 w 150419"/>
                <a:gd name="connsiteY4" fmla="*/ 217304 h 21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19" h="217303">
                  <a:moveTo>
                    <a:pt x="33396" y="217304"/>
                  </a:moveTo>
                  <a:lnTo>
                    <a:pt x="0" y="217304"/>
                  </a:lnTo>
                  <a:cubicBezTo>
                    <a:pt x="0" y="97504"/>
                    <a:pt x="67439" y="0"/>
                    <a:pt x="150420" y="0"/>
                  </a:cubicBezTo>
                  <a:lnTo>
                    <a:pt x="150420" y="33396"/>
                  </a:lnTo>
                  <a:cubicBezTo>
                    <a:pt x="85848" y="33488"/>
                    <a:pt x="33396" y="115914"/>
                    <a:pt x="33396" y="217304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179A5A2A-C373-4607-9758-7F283E6AE645}"/>
                </a:ext>
              </a:extLst>
            </p:cNvPr>
            <p:cNvSpPr/>
            <p:nvPr/>
          </p:nvSpPr>
          <p:spPr>
            <a:xfrm>
              <a:off x="3956999" y="1420753"/>
              <a:ext cx="150419" cy="217303"/>
            </a:xfrm>
            <a:custGeom>
              <a:avLst/>
              <a:gdLst>
                <a:gd name="connsiteX0" fmla="*/ 150420 w 150419"/>
                <a:gd name="connsiteY0" fmla="*/ 217304 h 217303"/>
                <a:gd name="connsiteX1" fmla="*/ 117024 w 150419"/>
                <a:gd name="connsiteY1" fmla="*/ 217304 h 217303"/>
                <a:gd name="connsiteX2" fmla="*/ 0 w 150419"/>
                <a:gd name="connsiteY2" fmla="*/ 33396 h 217303"/>
                <a:gd name="connsiteX3" fmla="*/ 0 w 150419"/>
                <a:gd name="connsiteY3" fmla="*/ 0 h 217303"/>
                <a:gd name="connsiteX4" fmla="*/ 150420 w 150419"/>
                <a:gd name="connsiteY4" fmla="*/ 217304 h 21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19" h="217303">
                  <a:moveTo>
                    <a:pt x="150420" y="217304"/>
                  </a:moveTo>
                  <a:lnTo>
                    <a:pt x="117024" y="217304"/>
                  </a:lnTo>
                  <a:cubicBezTo>
                    <a:pt x="117024" y="115914"/>
                    <a:pt x="64571" y="33396"/>
                    <a:pt x="0" y="33396"/>
                  </a:cubicBezTo>
                  <a:lnTo>
                    <a:pt x="0" y="0"/>
                  </a:lnTo>
                  <a:cubicBezTo>
                    <a:pt x="82888" y="0"/>
                    <a:pt x="150420" y="97504"/>
                    <a:pt x="150420" y="217304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6669748-0A4C-48B8-88B8-4BA1C997FC92}"/>
                </a:ext>
              </a:extLst>
            </p:cNvPr>
            <p:cNvSpPr/>
            <p:nvPr/>
          </p:nvSpPr>
          <p:spPr>
            <a:xfrm>
              <a:off x="4057279" y="1613079"/>
              <a:ext cx="66791" cy="66791"/>
            </a:xfrm>
            <a:custGeom>
              <a:avLst/>
              <a:gdLst>
                <a:gd name="connsiteX0" fmla="*/ 66792 w 66791"/>
                <a:gd name="connsiteY0" fmla="*/ 33396 h 66791"/>
                <a:gd name="connsiteX1" fmla="*/ 33396 w 66791"/>
                <a:gd name="connsiteY1" fmla="*/ 66791 h 66791"/>
                <a:gd name="connsiteX2" fmla="*/ 0 w 66791"/>
                <a:gd name="connsiteY2" fmla="*/ 33396 h 66791"/>
                <a:gd name="connsiteX3" fmla="*/ 33396 w 66791"/>
                <a:gd name="connsiteY3" fmla="*/ 0 h 66791"/>
                <a:gd name="connsiteX4" fmla="*/ 66792 w 66791"/>
                <a:gd name="connsiteY4" fmla="*/ 33396 h 6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91" h="66791">
                  <a:moveTo>
                    <a:pt x="66792" y="33396"/>
                  </a:moveTo>
                  <a:cubicBezTo>
                    <a:pt x="66792" y="51840"/>
                    <a:pt x="51840" y="66791"/>
                    <a:pt x="33396" y="66791"/>
                  </a:cubicBezTo>
                  <a:cubicBezTo>
                    <a:pt x="14952" y="66791"/>
                    <a:pt x="0" y="51840"/>
                    <a:pt x="0" y="33396"/>
                  </a:cubicBezTo>
                  <a:cubicBezTo>
                    <a:pt x="0" y="14952"/>
                    <a:pt x="14952" y="0"/>
                    <a:pt x="33396" y="0"/>
                  </a:cubicBezTo>
                  <a:cubicBezTo>
                    <a:pt x="51840" y="0"/>
                    <a:pt x="66792" y="14952"/>
                    <a:pt x="66792" y="33396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4C8ACD9-CFA1-48B0-A136-B94AFA7FDFCA}"/>
                </a:ext>
              </a:extLst>
            </p:cNvPr>
            <p:cNvSpPr/>
            <p:nvPr/>
          </p:nvSpPr>
          <p:spPr>
            <a:xfrm>
              <a:off x="3789836" y="1613079"/>
              <a:ext cx="66791" cy="66791"/>
            </a:xfrm>
            <a:custGeom>
              <a:avLst/>
              <a:gdLst>
                <a:gd name="connsiteX0" fmla="*/ 66791 w 66791"/>
                <a:gd name="connsiteY0" fmla="*/ 33396 h 66791"/>
                <a:gd name="connsiteX1" fmla="*/ 33396 w 66791"/>
                <a:gd name="connsiteY1" fmla="*/ 66791 h 66791"/>
                <a:gd name="connsiteX2" fmla="*/ 0 w 66791"/>
                <a:gd name="connsiteY2" fmla="*/ 33396 h 66791"/>
                <a:gd name="connsiteX3" fmla="*/ 33396 w 66791"/>
                <a:gd name="connsiteY3" fmla="*/ 0 h 66791"/>
                <a:gd name="connsiteX4" fmla="*/ 66791 w 66791"/>
                <a:gd name="connsiteY4" fmla="*/ 33396 h 6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91" h="66791">
                  <a:moveTo>
                    <a:pt x="66791" y="33396"/>
                  </a:moveTo>
                  <a:cubicBezTo>
                    <a:pt x="66791" y="51840"/>
                    <a:pt x="51840" y="66791"/>
                    <a:pt x="33396" y="66791"/>
                  </a:cubicBezTo>
                  <a:cubicBezTo>
                    <a:pt x="14952" y="66791"/>
                    <a:pt x="0" y="51840"/>
                    <a:pt x="0" y="33396"/>
                  </a:cubicBezTo>
                  <a:cubicBezTo>
                    <a:pt x="0" y="14952"/>
                    <a:pt x="14952" y="0"/>
                    <a:pt x="33396" y="0"/>
                  </a:cubicBezTo>
                  <a:cubicBezTo>
                    <a:pt x="51840" y="0"/>
                    <a:pt x="66791" y="14952"/>
                    <a:pt x="66791" y="33396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BE57AA09-3EE2-4B89-9E52-F5BD3BBD68C9}"/>
                </a:ext>
              </a:extLst>
            </p:cNvPr>
            <p:cNvSpPr/>
            <p:nvPr/>
          </p:nvSpPr>
          <p:spPr>
            <a:xfrm>
              <a:off x="3405368" y="1339067"/>
              <a:ext cx="685306" cy="715094"/>
            </a:xfrm>
            <a:custGeom>
              <a:avLst/>
              <a:gdLst>
                <a:gd name="connsiteX0" fmla="*/ 0 w 685306"/>
                <a:gd name="connsiteY0" fmla="*/ 0 h 715094"/>
                <a:gd name="connsiteX1" fmla="*/ 208515 w 685306"/>
                <a:gd name="connsiteY1" fmla="*/ 37189 h 715094"/>
                <a:gd name="connsiteX2" fmla="*/ 685307 w 685306"/>
                <a:gd name="connsiteY2" fmla="*/ 715095 h 715094"/>
                <a:gd name="connsiteX3" fmla="*/ 432017 w 685306"/>
                <a:gd name="connsiteY3" fmla="*/ 655519 h 71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306" h="715094">
                  <a:moveTo>
                    <a:pt x="0" y="0"/>
                  </a:moveTo>
                  <a:lnTo>
                    <a:pt x="208515" y="37189"/>
                  </a:lnTo>
                  <a:lnTo>
                    <a:pt x="685307" y="715095"/>
                  </a:lnTo>
                  <a:lnTo>
                    <a:pt x="432017" y="655519"/>
                  </a:lnTo>
                  <a:close/>
                </a:path>
              </a:pathLst>
            </a:custGeom>
            <a:solidFill>
              <a:srgbClr val="00BFA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DC95B59-FBCC-4A0A-8FBC-6B597A2BB23C}"/>
                </a:ext>
              </a:extLst>
            </p:cNvPr>
            <p:cNvSpPr/>
            <p:nvPr/>
          </p:nvSpPr>
          <p:spPr>
            <a:xfrm>
              <a:off x="3350880" y="1330741"/>
              <a:ext cx="688391" cy="760335"/>
            </a:xfrm>
            <a:custGeom>
              <a:avLst/>
              <a:gdLst>
                <a:gd name="connsiteX0" fmla="*/ 17485 w 688391"/>
                <a:gd name="connsiteY0" fmla="*/ 0 h 760335"/>
                <a:gd name="connsiteX1" fmla="*/ 1 w 688391"/>
                <a:gd name="connsiteY1" fmla="*/ 18039 h 760335"/>
                <a:gd name="connsiteX2" fmla="*/ 2961 w 688391"/>
                <a:gd name="connsiteY2" fmla="*/ 27475 h 760335"/>
                <a:gd name="connsiteX3" fmla="*/ 448577 w 688391"/>
                <a:gd name="connsiteY3" fmla="*/ 703623 h 760335"/>
                <a:gd name="connsiteX4" fmla="*/ 459308 w 688391"/>
                <a:gd name="connsiteY4" fmla="*/ 711117 h 760335"/>
                <a:gd name="connsiteX5" fmla="*/ 666621 w 688391"/>
                <a:gd name="connsiteY5" fmla="*/ 759869 h 760335"/>
                <a:gd name="connsiteX6" fmla="*/ 687898 w 688391"/>
                <a:gd name="connsiteY6" fmla="*/ 746733 h 760335"/>
                <a:gd name="connsiteX7" fmla="*/ 685122 w 688391"/>
                <a:gd name="connsiteY7" fmla="*/ 732486 h 760335"/>
                <a:gd name="connsiteX8" fmla="*/ 195842 w 688391"/>
                <a:gd name="connsiteY8" fmla="*/ 36819 h 760335"/>
                <a:gd name="connsiteX9" fmla="*/ 184464 w 688391"/>
                <a:gd name="connsiteY9" fmla="*/ 29603 h 760335"/>
                <a:gd name="connsiteX10" fmla="*/ 20723 w 688391"/>
                <a:gd name="connsiteY10" fmla="*/ 370 h 760335"/>
                <a:gd name="connsiteX11" fmla="*/ 17485 w 688391"/>
                <a:gd name="connsiteY11" fmla="*/ 0 h 7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8391" h="760335">
                  <a:moveTo>
                    <a:pt x="17485" y="0"/>
                  </a:moveTo>
                  <a:cubicBezTo>
                    <a:pt x="7679" y="185"/>
                    <a:pt x="-92" y="8233"/>
                    <a:pt x="1" y="18039"/>
                  </a:cubicBezTo>
                  <a:cubicBezTo>
                    <a:pt x="93" y="21370"/>
                    <a:pt x="1018" y="24700"/>
                    <a:pt x="2961" y="27475"/>
                  </a:cubicBezTo>
                  <a:lnTo>
                    <a:pt x="448577" y="703623"/>
                  </a:lnTo>
                  <a:cubicBezTo>
                    <a:pt x="451075" y="707416"/>
                    <a:pt x="454867" y="710099"/>
                    <a:pt x="459308" y="711117"/>
                  </a:cubicBezTo>
                  <a:lnTo>
                    <a:pt x="666621" y="759869"/>
                  </a:lnTo>
                  <a:cubicBezTo>
                    <a:pt x="676149" y="762089"/>
                    <a:pt x="685677" y="756168"/>
                    <a:pt x="687898" y="746733"/>
                  </a:cubicBezTo>
                  <a:cubicBezTo>
                    <a:pt x="689100" y="741830"/>
                    <a:pt x="688083" y="736649"/>
                    <a:pt x="685122" y="732486"/>
                  </a:cubicBezTo>
                  <a:lnTo>
                    <a:pt x="195842" y="36819"/>
                  </a:lnTo>
                  <a:cubicBezTo>
                    <a:pt x="193160" y="33026"/>
                    <a:pt x="189089" y="30343"/>
                    <a:pt x="184464" y="29603"/>
                  </a:cubicBezTo>
                  <a:lnTo>
                    <a:pt x="20723" y="370"/>
                  </a:lnTo>
                  <a:cubicBezTo>
                    <a:pt x="19705" y="92"/>
                    <a:pt x="18595" y="0"/>
                    <a:pt x="17485" y="0"/>
                  </a:cubicBezTo>
                  <a:close/>
                </a:path>
              </a:pathLst>
            </a:custGeom>
            <a:solidFill>
              <a:srgbClr val="3F3D5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32C470F-6BB5-4900-8603-5B8FE91586A7}"/>
                </a:ext>
              </a:extLst>
            </p:cNvPr>
            <p:cNvSpPr/>
            <p:nvPr/>
          </p:nvSpPr>
          <p:spPr>
            <a:xfrm>
              <a:off x="3646354" y="1794470"/>
              <a:ext cx="264332" cy="144518"/>
            </a:xfrm>
            <a:custGeom>
              <a:avLst/>
              <a:gdLst>
                <a:gd name="connsiteX0" fmla="*/ 0 w 264332"/>
                <a:gd name="connsiteY0" fmla="*/ 19724 h 144518"/>
                <a:gd name="connsiteX1" fmla="*/ 12396 w 264332"/>
                <a:gd name="connsiteY1" fmla="*/ 144518 h 144518"/>
                <a:gd name="connsiteX2" fmla="*/ 207868 w 264332"/>
                <a:gd name="connsiteY2" fmla="*/ 125092 h 144518"/>
                <a:gd name="connsiteX3" fmla="*/ 264021 w 264332"/>
                <a:gd name="connsiteY3" fmla="*/ 56450 h 144518"/>
                <a:gd name="connsiteX4" fmla="*/ 195564 w 264332"/>
                <a:gd name="connsiteY4" fmla="*/ 297 h 144518"/>
                <a:gd name="connsiteX5" fmla="*/ 0 w 264332"/>
                <a:gd name="connsiteY5" fmla="*/ 19724 h 14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4332" h="144518">
                  <a:moveTo>
                    <a:pt x="0" y="19724"/>
                  </a:moveTo>
                  <a:lnTo>
                    <a:pt x="12396" y="144518"/>
                  </a:lnTo>
                  <a:lnTo>
                    <a:pt x="207868" y="125092"/>
                  </a:lnTo>
                  <a:cubicBezTo>
                    <a:pt x="242281" y="121669"/>
                    <a:pt x="267443" y="90863"/>
                    <a:pt x="264021" y="56450"/>
                  </a:cubicBezTo>
                  <a:cubicBezTo>
                    <a:pt x="260598" y="22037"/>
                    <a:pt x="229885" y="-3033"/>
                    <a:pt x="195564" y="297"/>
                  </a:cubicBezTo>
                  <a:lnTo>
                    <a:pt x="0" y="19724"/>
                  </a:lnTo>
                  <a:close/>
                </a:path>
              </a:pathLst>
            </a:custGeom>
            <a:solidFill>
              <a:srgbClr val="FFB9B9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11FFDBB-0AE1-4600-B165-E09AAC6605B7}"/>
                </a:ext>
              </a:extLst>
            </p:cNvPr>
            <p:cNvSpPr/>
            <p:nvPr/>
          </p:nvSpPr>
          <p:spPr>
            <a:xfrm>
              <a:off x="3476415" y="1695042"/>
              <a:ext cx="216563" cy="264760"/>
            </a:xfrm>
            <a:custGeom>
              <a:avLst/>
              <a:gdLst>
                <a:gd name="connsiteX0" fmla="*/ 0 w 216563"/>
                <a:gd name="connsiteY0" fmla="*/ 104628 h 264760"/>
                <a:gd name="connsiteX1" fmla="*/ 161058 w 216563"/>
                <a:gd name="connsiteY1" fmla="*/ 264761 h 264760"/>
                <a:gd name="connsiteX2" fmla="*/ 193159 w 216563"/>
                <a:gd name="connsiteY2" fmla="*/ 264761 h 264760"/>
                <a:gd name="connsiteX3" fmla="*/ 216564 w 216563"/>
                <a:gd name="connsiteY3" fmla="*/ 69752 h 264760"/>
                <a:gd name="connsiteX4" fmla="*/ 22850 w 216563"/>
                <a:gd name="connsiteY4" fmla="*/ 0 h 264760"/>
                <a:gd name="connsiteX5" fmla="*/ 0 w 216563"/>
                <a:gd name="connsiteY5" fmla="*/ 104628 h 264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563" h="264760">
                  <a:moveTo>
                    <a:pt x="0" y="104628"/>
                  </a:moveTo>
                  <a:cubicBezTo>
                    <a:pt x="555" y="193159"/>
                    <a:pt x="72435" y="264668"/>
                    <a:pt x="161058" y="264761"/>
                  </a:cubicBezTo>
                  <a:lnTo>
                    <a:pt x="193159" y="264761"/>
                  </a:lnTo>
                  <a:lnTo>
                    <a:pt x="216564" y="69752"/>
                  </a:lnTo>
                  <a:lnTo>
                    <a:pt x="22850" y="0"/>
                  </a:lnTo>
                  <a:lnTo>
                    <a:pt x="0" y="104628"/>
                  </a:lnTo>
                  <a:close/>
                </a:path>
              </a:pathLst>
            </a:custGeom>
            <a:solidFill>
              <a:srgbClr val="E6E6E6"/>
            </a:solidFill>
            <a:ln w="92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95885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TextBox 26">
            <a:extLst>
              <a:ext uri="{FF2B5EF4-FFF2-40B4-BE49-F238E27FC236}">
                <a16:creationId xmlns:a16="http://schemas.microsoft.com/office/drawing/2014/main" id="{44FECA40-8A36-4047-96E7-788E345C3B30}"/>
              </a:ext>
            </a:extLst>
          </p:cNvPr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6" name="TextBox 27">
            <a:extLst>
              <a:ext uri="{FF2B5EF4-FFF2-40B4-BE49-F238E27FC236}">
                <a16:creationId xmlns:a16="http://schemas.microsoft.com/office/drawing/2014/main" id="{0424D43B-BD2C-4321-94B8-56862970C2FE}"/>
              </a:ext>
            </a:extLst>
          </p:cNvPr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" name="TextBox 28">
            <a:extLst>
              <a:ext uri="{FF2B5EF4-FFF2-40B4-BE49-F238E27FC236}">
                <a16:creationId xmlns:a16="http://schemas.microsoft.com/office/drawing/2014/main" id="{16A0A05A-7AC8-4554-88F1-D84D283886A9}"/>
              </a:ext>
            </a:extLst>
          </p:cNvPr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id="{1CE6CEDD-B5CF-4032-BD27-6E587565C1F8}"/>
              </a:ext>
            </a:extLst>
          </p:cNvPr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9" name="燕尾形箭头 7">
            <a:extLst>
              <a:ext uri="{FF2B5EF4-FFF2-40B4-BE49-F238E27FC236}">
                <a16:creationId xmlns:a16="http://schemas.microsoft.com/office/drawing/2014/main" id="{9BB29310-7F40-49FB-9A7C-B12E9229144C}"/>
              </a:ext>
            </a:extLst>
          </p:cNvPr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2">
              <a:lumMod val="50000"/>
            </a:schemeClr>
          </a:solidFill>
          <a:ln>
            <a:solidFill>
              <a:srgbClr val="9395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rgbClr val="002060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7847C6B-B25F-4EDE-9A23-DE776835F9D6}"/>
              </a:ext>
            </a:extLst>
          </p:cNvPr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3B37DB3-8070-4FA9-9246-08286DF54459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1">
                <a:extLst>
                  <a:ext uri="{FF2B5EF4-FFF2-40B4-BE49-F238E27FC236}">
                    <a16:creationId xmlns:a16="http://schemas.microsoft.com/office/drawing/2014/main" id="{24630048-97BF-4F91-927B-BBAFF3F5216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5371E485-7A64-4952-A2E7-B3F2159E57A0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TextBox 33">
              <a:extLst>
                <a:ext uri="{FF2B5EF4-FFF2-40B4-BE49-F238E27FC236}">
                  <a16:creationId xmlns:a16="http://schemas.microsoft.com/office/drawing/2014/main" id="{AE6E9B88-350E-4F43-89C1-2DC9D7ADD483}"/>
                </a:ext>
              </a:extLst>
            </p:cNvPr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BFA6"/>
                  </a:solidFill>
                  <a:latin typeface="+mn-lt"/>
                  <a:ea typeface="+mn-ea"/>
                  <a:cs typeface="+mn-ea"/>
                  <a:sym typeface="+mn-lt"/>
                </a:rPr>
                <a:t>第一阶段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122ED58-2D62-415D-A980-303559B657DB}"/>
              </a:ext>
            </a:extLst>
          </p:cNvPr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831C248-65EE-4DEA-AC8C-B731EAEC4B72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6">
                <a:extLst>
                  <a:ext uri="{FF2B5EF4-FFF2-40B4-BE49-F238E27FC236}">
                    <a16:creationId xmlns:a16="http://schemas.microsoft.com/office/drawing/2014/main" id="{05CBABBD-C131-426F-9410-19B640057BE7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4307755-9F7B-456C-91A0-5DBD3EB20DD1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7A46DECC-939F-4185-B166-E7AF8BF2667E}"/>
                </a:ext>
              </a:extLst>
            </p:cNvPr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BFA6"/>
                  </a:solidFill>
                  <a:latin typeface="+mn-lt"/>
                  <a:ea typeface="+mn-ea"/>
                  <a:cs typeface="+mn-ea"/>
                  <a:sym typeface="+mn-lt"/>
                </a:rPr>
                <a:t>第二阶段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14337DD-0E4D-4310-8BF9-810E9766B3E5}"/>
              </a:ext>
            </a:extLst>
          </p:cNvPr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44998D5-3805-4F31-AC85-E1F23E1622D5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1">
                <a:extLst>
                  <a:ext uri="{FF2B5EF4-FFF2-40B4-BE49-F238E27FC236}">
                    <a16:creationId xmlns:a16="http://schemas.microsoft.com/office/drawing/2014/main" id="{D904B348-59C7-423F-9214-C3E941F7DABC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2F2A709A-A512-4EEE-B321-5D2B6F7ED853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43">
              <a:extLst>
                <a:ext uri="{FF2B5EF4-FFF2-40B4-BE49-F238E27FC236}">
                  <a16:creationId xmlns:a16="http://schemas.microsoft.com/office/drawing/2014/main" id="{11C34A3A-8708-43FB-92D2-C24A7C661BE9}"/>
                </a:ext>
              </a:extLst>
            </p:cNvPr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BFA6"/>
                  </a:solidFill>
                  <a:latin typeface="+mn-lt"/>
                  <a:ea typeface="+mn-ea"/>
                  <a:cs typeface="+mn-ea"/>
                  <a:sym typeface="+mn-lt"/>
                </a:rPr>
                <a:t>第三阶段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F68DAA-5478-4715-AA83-52EA28CBF2B7}"/>
              </a:ext>
            </a:extLst>
          </p:cNvPr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6182A97-313F-4881-88DB-19CD557949AF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6">
                <a:extLst>
                  <a:ext uri="{FF2B5EF4-FFF2-40B4-BE49-F238E27FC236}">
                    <a16:creationId xmlns:a16="http://schemas.microsoft.com/office/drawing/2014/main" id="{68335EF1-B651-407D-ADC4-E2D28C308EA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DDA69E91-5E6D-4E96-9F97-8598B0BE42E6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00BFA6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TextBox 48">
              <a:extLst>
                <a:ext uri="{FF2B5EF4-FFF2-40B4-BE49-F238E27FC236}">
                  <a16:creationId xmlns:a16="http://schemas.microsoft.com/office/drawing/2014/main" id="{6736C5F0-62B1-4270-9835-261D22D27933}"/>
                </a:ext>
              </a:extLst>
            </p:cNvPr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00BFA6"/>
                  </a:solidFill>
                  <a:latin typeface="+mn-lt"/>
                  <a:ea typeface="+mn-ea"/>
                  <a:cs typeface="+mn-ea"/>
                  <a:sym typeface="+mn-lt"/>
                </a:rPr>
                <a:t>第四阶段</a:t>
              </a: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ACF02618-A4CE-412D-A2A2-D77261661B2E}"/>
              </a:ext>
            </a:extLst>
          </p:cNvPr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C9ABF26-55E4-4F85-A3B1-E2D0C2A78715}"/>
              </a:ext>
            </a:extLst>
          </p:cNvPr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D97F20B0-F839-4473-8CA0-EEA223243B73}"/>
              </a:ext>
            </a:extLst>
          </p:cNvPr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C149794-737F-47F1-BC2D-09E994846282}"/>
              </a:ext>
            </a:extLst>
          </p:cNvPr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34" name="Freeform 34">
            <a:extLst>
              <a:ext uri="{FF2B5EF4-FFF2-40B4-BE49-F238E27FC236}">
                <a16:creationId xmlns:a16="http://schemas.microsoft.com/office/drawing/2014/main" id="{CAF0F0E8-6B55-4A3C-85A7-82E161E361CC}"/>
              </a:ext>
            </a:extLst>
          </p:cNvPr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Freeform 26">
            <a:extLst>
              <a:ext uri="{FF2B5EF4-FFF2-40B4-BE49-F238E27FC236}">
                <a16:creationId xmlns:a16="http://schemas.microsoft.com/office/drawing/2014/main" id="{F60B375A-CE05-4D29-8F80-71F2923933FB}"/>
              </a:ext>
            </a:extLst>
          </p:cNvPr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CA06D95B-21CA-43E7-B6A4-59D2E52BFCD2}"/>
              </a:ext>
            </a:extLst>
          </p:cNvPr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Freeform 20">
            <a:extLst>
              <a:ext uri="{FF2B5EF4-FFF2-40B4-BE49-F238E27FC236}">
                <a16:creationId xmlns:a16="http://schemas.microsoft.com/office/drawing/2014/main" id="{22AE6DDA-FCAF-4DE4-9C02-9F4FDE1BA4A1}"/>
              </a:ext>
            </a:extLst>
          </p:cNvPr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500">
              <a:solidFill>
                <a:srgbClr val="00206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7772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665DE4E3-2B33-494B-A478-4A05934878D5}"/>
              </a:ext>
            </a:extLst>
          </p:cNvPr>
          <p:cNvSpPr/>
          <p:nvPr/>
        </p:nvSpPr>
        <p:spPr>
          <a:xfrm>
            <a:off x="0" y="1864799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rgbClr val="93959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F63D6D0-BE34-44B8-8BDD-A27B578A6F07}"/>
              </a:ext>
            </a:extLst>
          </p:cNvPr>
          <p:cNvGrpSpPr/>
          <p:nvPr/>
        </p:nvGrpSpPr>
        <p:grpSpPr>
          <a:xfrm>
            <a:off x="6054436" y="2284185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133">
              <a:extLst>
                <a:ext uri="{FF2B5EF4-FFF2-40B4-BE49-F238E27FC236}">
                  <a16:creationId xmlns:a16="http://schemas.microsoft.com/office/drawing/2014/main" id="{59F252EA-143A-4E25-B145-02EED8C81496}"/>
                </a:ext>
              </a:extLst>
            </p:cNvPr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 134">
              <a:extLst>
                <a:ext uri="{FF2B5EF4-FFF2-40B4-BE49-F238E27FC236}">
                  <a16:creationId xmlns:a16="http://schemas.microsoft.com/office/drawing/2014/main" id="{610E551C-7C5B-4167-8CA0-4157945D02C2}"/>
                </a:ext>
              </a:extLst>
            </p:cNvPr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 135">
              <a:extLst>
                <a:ext uri="{FF2B5EF4-FFF2-40B4-BE49-F238E27FC236}">
                  <a16:creationId xmlns:a16="http://schemas.microsoft.com/office/drawing/2014/main" id="{B5F863E6-1C26-420E-9397-81C27C5E1999}"/>
                </a:ext>
              </a:extLst>
            </p:cNvPr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 107">
              <a:extLst>
                <a:ext uri="{FF2B5EF4-FFF2-40B4-BE49-F238E27FC236}">
                  <a16:creationId xmlns:a16="http://schemas.microsoft.com/office/drawing/2014/main" id="{4FA84F0F-2EBF-4158-A829-5A5703BA3D03}"/>
                </a:ext>
              </a:extLst>
            </p:cNvPr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FFC000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107">
              <a:extLst>
                <a:ext uri="{FF2B5EF4-FFF2-40B4-BE49-F238E27FC236}">
                  <a16:creationId xmlns:a16="http://schemas.microsoft.com/office/drawing/2014/main" id="{A1C6A3F3-4F5A-4AB8-8D80-FB04A414751D}"/>
                </a:ext>
              </a:extLst>
            </p:cNvPr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FFC000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 108">
              <a:extLst>
                <a:ext uri="{FF2B5EF4-FFF2-40B4-BE49-F238E27FC236}">
                  <a16:creationId xmlns:a16="http://schemas.microsoft.com/office/drawing/2014/main" id="{E5E9E39F-D80C-4FF0-8D8E-989C94E52F80}"/>
                </a:ext>
              </a:extLst>
            </p:cNvPr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00BFA6"/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Oval 113">
              <a:extLst>
                <a:ext uri="{FF2B5EF4-FFF2-40B4-BE49-F238E27FC236}">
                  <a16:creationId xmlns:a16="http://schemas.microsoft.com/office/drawing/2014/main" id="{8A15DC14-E540-46BE-B172-B1A96ED639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Oval 116">
              <a:extLst>
                <a:ext uri="{FF2B5EF4-FFF2-40B4-BE49-F238E27FC236}">
                  <a16:creationId xmlns:a16="http://schemas.microsoft.com/office/drawing/2014/main" id="{50FD6CAC-B80B-477A-B65C-9F901AD9A1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Oval 119">
              <a:extLst>
                <a:ext uri="{FF2B5EF4-FFF2-40B4-BE49-F238E27FC236}">
                  <a16:creationId xmlns:a16="http://schemas.microsoft.com/office/drawing/2014/main" id="{F7B3D643-5A63-46D8-B779-3C211E881A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145AF956-17D9-4B17-B11D-A1B92D9238C4}"/>
                </a:ext>
              </a:extLst>
            </p:cNvPr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ECC6F6-DB6C-4135-BF33-2D9E1FF4BC3F}"/>
              </a:ext>
            </a:extLst>
          </p:cNvPr>
          <p:cNvGrpSpPr/>
          <p:nvPr/>
        </p:nvGrpSpPr>
        <p:grpSpPr>
          <a:xfrm>
            <a:off x="2776458" y="1493460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6">
              <a:extLst>
                <a:ext uri="{FF2B5EF4-FFF2-40B4-BE49-F238E27FC236}">
                  <a16:creationId xmlns:a16="http://schemas.microsoft.com/office/drawing/2014/main" id="{FD30F8EC-E8D0-4489-9D99-C11EBEA5FC7E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FC396E5-7394-4707-8DF8-66443D2FD934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kern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30">
            <a:extLst>
              <a:ext uri="{FF2B5EF4-FFF2-40B4-BE49-F238E27FC236}">
                <a16:creationId xmlns:a16="http://schemas.microsoft.com/office/drawing/2014/main" id="{8145A8A6-AEB8-4FDD-B33B-019BE313686B}"/>
              </a:ext>
            </a:extLst>
          </p:cNvPr>
          <p:cNvGrpSpPr/>
          <p:nvPr/>
        </p:nvGrpSpPr>
        <p:grpSpPr>
          <a:xfrm>
            <a:off x="4801394" y="3594593"/>
            <a:ext cx="317357" cy="278329"/>
            <a:chOff x="3175" y="-1587"/>
            <a:chExt cx="490538" cy="430212"/>
          </a:xfrm>
          <a:solidFill>
            <a:srgbClr val="00BFA6"/>
          </a:solidFill>
        </p:grpSpPr>
        <p:sp>
          <p:nvSpPr>
            <p:cNvPr id="21" name="Freeform 175">
              <a:extLst>
                <a:ext uri="{FF2B5EF4-FFF2-40B4-BE49-F238E27FC236}">
                  <a16:creationId xmlns:a16="http://schemas.microsoft.com/office/drawing/2014/main" id="{E17F6F21-CE59-4291-B7EB-BF0692C211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176">
              <a:extLst>
                <a:ext uri="{FF2B5EF4-FFF2-40B4-BE49-F238E27FC236}">
                  <a16:creationId xmlns:a16="http://schemas.microsoft.com/office/drawing/2014/main" id="{20808712-02F8-4622-9D83-63B114AF2A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Freeform 50">
            <a:extLst>
              <a:ext uri="{FF2B5EF4-FFF2-40B4-BE49-F238E27FC236}">
                <a16:creationId xmlns:a16="http://schemas.microsoft.com/office/drawing/2014/main" id="{6C9E326F-BDF4-4513-A1F7-CDE7AE8D3802}"/>
              </a:ext>
            </a:extLst>
          </p:cNvPr>
          <p:cNvSpPr>
            <a:spLocks noEditPoints="1"/>
          </p:cNvSpPr>
          <p:nvPr/>
        </p:nvSpPr>
        <p:spPr bwMode="auto">
          <a:xfrm>
            <a:off x="1055561" y="2655218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00BFA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 48">
            <a:extLst>
              <a:ext uri="{FF2B5EF4-FFF2-40B4-BE49-F238E27FC236}">
                <a16:creationId xmlns:a16="http://schemas.microsoft.com/office/drawing/2014/main" id="{C47C7E70-0118-4F83-8FD1-79C6B06EFDE2}"/>
              </a:ext>
            </a:extLst>
          </p:cNvPr>
          <p:cNvSpPr>
            <a:spLocks noEditPoints="1"/>
          </p:cNvSpPr>
          <p:nvPr/>
        </p:nvSpPr>
        <p:spPr bwMode="auto">
          <a:xfrm>
            <a:off x="2983620" y="2984993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00BFA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ko-KR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18">
            <a:extLst>
              <a:ext uri="{FF2B5EF4-FFF2-40B4-BE49-F238E27FC236}">
                <a16:creationId xmlns:a16="http://schemas.microsoft.com/office/drawing/2014/main" id="{B2257845-9896-4B4D-B25F-F9216EF99917}"/>
              </a:ext>
            </a:extLst>
          </p:cNvPr>
          <p:cNvGrpSpPr/>
          <p:nvPr/>
        </p:nvGrpSpPr>
        <p:grpSpPr>
          <a:xfrm>
            <a:off x="7429035" y="2942610"/>
            <a:ext cx="312268" cy="312268"/>
            <a:chOff x="6350" y="4763"/>
            <a:chExt cx="492125" cy="492125"/>
          </a:xfrm>
          <a:solidFill>
            <a:srgbClr val="00BFA6"/>
          </a:solidFill>
        </p:grpSpPr>
        <p:sp>
          <p:nvSpPr>
            <p:cNvPr id="26" name="Freeform 156">
              <a:extLst>
                <a:ext uri="{FF2B5EF4-FFF2-40B4-BE49-F238E27FC236}">
                  <a16:creationId xmlns:a16="http://schemas.microsoft.com/office/drawing/2014/main" id="{E7C2C288-E863-4A0C-9D89-8C376C18B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157">
              <a:extLst>
                <a:ext uri="{FF2B5EF4-FFF2-40B4-BE49-F238E27FC236}">
                  <a16:creationId xmlns:a16="http://schemas.microsoft.com/office/drawing/2014/main" id="{461EC4D7-F2E5-422A-9DD9-5D9902D823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158">
              <a:extLst>
                <a:ext uri="{FF2B5EF4-FFF2-40B4-BE49-F238E27FC236}">
                  <a16:creationId xmlns:a16="http://schemas.microsoft.com/office/drawing/2014/main" id="{E8FD1518-4020-4EB7-A9AE-D206073189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TextBox 26">
            <a:extLst>
              <a:ext uri="{FF2B5EF4-FFF2-40B4-BE49-F238E27FC236}">
                <a16:creationId xmlns:a16="http://schemas.microsoft.com/office/drawing/2014/main" id="{084D920D-6E0F-4C54-B5D2-6C2908BF2FE1}"/>
              </a:ext>
            </a:extLst>
          </p:cNvPr>
          <p:cNvSpPr txBox="1"/>
          <p:nvPr/>
        </p:nvSpPr>
        <p:spPr>
          <a:xfrm>
            <a:off x="357458" y="3064075"/>
            <a:ext cx="1915874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kern="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28">
            <a:extLst>
              <a:ext uri="{FF2B5EF4-FFF2-40B4-BE49-F238E27FC236}">
                <a16:creationId xmlns:a16="http://schemas.microsoft.com/office/drawing/2014/main" id="{5B91695B-97C7-4B4A-BE7A-7E1640A5A3B7}"/>
              </a:ext>
            </a:extLst>
          </p:cNvPr>
          <p:cNvSpPr txBox="1"/>
          <p:nvPr/>
        </p:nvSpPr>
        <p:spPr>
          <a:xfrm>
            <a:off x="4155134" y="3975593"/>
            <a:ext cx="1915874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kern="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29">
            <a:extLst>
              <a:ext uri="{FF2B5EF4-FFF2-40B4-BE49-F238E27FC236}">
                <a16:creationId xmlns:a16="http://schemas.microsoft.com/office/drawing/2014/main" id="{D6D4B2A3-C41C-4079-BAD7-9A9A061B13D0}"/>
              </a:ext>
            </a:extLst>
          </p:cNvPr>
          <p:cNvSpPr txBox="1"/>
          <p:nvPr/>
        </p:nvSpPr>
        <p:spPr>
          <a:xfrm>
            <a:off x="6688574" y="3399994"/>
            <a:ext cx="1915874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kern="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9860C04-B386-4457-8151-309FE1537472}"/>
              </a:ext>
            </a:extLst>
          </p:cNvPr>
          <p:cNvSpPr/>
          <p:nvPr/>
        </p:nvSpPr>
        <p:spPr>
          <a:xfrm>
            <a:off x="4677858" y="2410138"/>
            <a:ext cx="809336" cy="809336"/>
          </a:xfrm>
          <a:prstGeom prst="ellipse">
            <a:avLst/>
          </a:prstGeom>
          <a:solidFill>
            <a:srgbClr val="00BFA6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>
              <a:solidFill>
                <a:srgbClr val="44B50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B0356926-5CD8-4773-939A-3506BB5B8005}"/>
              </a:ext>
            </a:extLst>
          </p:cNvPr>
          <p:cNvSpPr/>
          <p:nvPr/>
        </p:nvSpPr>
        <p:spPr>
          <a:xfrm>
            <a:off x="639258" y="1523674"/>
            <a:ext cx="809336" cy="809336"/>
          </a:xfrm>
          <a:prstGeom prst="ellipse">
            <a:avLst/>
          </a:prstGeom>
          <a:solidFill>
            <a:srgbClr val="00BFA6"/>
          </a:solidFill>
          <a:ln w="25400" cap="flat" cmpd="sng" algn="ctr">
            <a:noFill/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>
              <a:solidFill>
                <a:srgbClr val="44B50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8" name="Picture 2" descr="C:\Users\Administrator\Desktop\微立体创业计划\001.png">
            <a:extLst>
              <a:ext uri="{FF2B5EF4-FFF2-40B4-BE49-F238E27FC236}">
                <a16:creationId xmlns:a16="http://schemas.microsoft.com/office/drawing/2014/main" id="{58C28CEC-BEF7-4BE3-BF6E-DC6468B92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0194" y="961410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>
            <a:extLst>
              <a:ext uri="{FF2B5EF4-FFF2-40B4-BE49-F238E27FC236}">
                <a16:creationId xmlns:a16="http://schemas.microsoft.com/office/drawing/2014/main" id="{7B279A1F-BAF1-4F4A-B13B-6BA2E5387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071" y="718502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A1A1A1"/>
                </a:solidFill>
              </a14:hiddenFill>
            </a:ext>
          </a:extLst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2AB5632E-51F2-4552-906C-12A556A61A82}"/>
              </a:ext>
            </a:extLst>
          </p:cNvPr>
          <p:cNvSpPr/>
          <p:nvPr/>
        </p:nvSpPr>
        <p:spPr>
          <a:xfrm>
            <a:off x="7236296" y="1498509"/>
            <a:ext cx="1089477" cy="385821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1" name="TextBox 28">
            <a:extLst>
              <a:ext uri="{FF2B5EF4-FFF2-40B4-BE49-F238E27FC236}">
                <a16:creationId xmlns:a16="http://schemas.microsoft.com/office/drawing/2014/main" id="{E3B681F0-3363-462B-AAB0-BBBA65418BF4}"/>
              </a:ext>
            </a:extLst>
          </p:cNvPr>
          <p:cNvSpPr txBox="1"/>
          <p:nvPr/>
        </p:nvSpPr>
        <p:spPr>
          <a:xfrm>
            <a:off x="2225940" y="3462023"/>
            <a:ext cx="1915874" cy="596335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kern="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kern="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3631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E997267C-4096-42F4-93D4-1F4219F02D12}"/>
              </a:ext>
            </a:extLst>
          </p:cNvPr>
          <p:cNvSpPr/>
          <p:nvPr/>
        </p:nvSpPr>
        <p:spPr>
          <a:xfrm>
            <a:off x="0" y="1"/>
            <a:ext cx="9144000" cy="4321561"/>
          </a:xfrm>
          <a:custGeom>
            <a:avLst/>
            <a:gdLst>
              <a:gd name="connsiteX0" fmla="*/ 0 w 9144000"/>
              <a:gd name="connsiteY0" fmla="*/ 0 h 4321561"/>
              <a:gd name="connsiteX1" fmla="*/ 9144000 w 9144000"/>
              <a:gd name="connsiteY1" fmla="*/ 0 h 4321561"/>
              <a:gd name="connsiteX2" fmla="*/ 9144000 w 9144000"/>
              <a:gd name="connsiteY2" fmla="*/ 4182354 h 4321561"/>
              <a:gd name="connsiteX3" fmla="*/ 9027418 w 9144000"/>
              <a:gd name="connsiteY3" fmla="*/ 4134544 h 4321561"/>
              <a:gd name="connsiteX4" fmla="*/ 7112000 w 9144000"/>
              <a:gd name="connsiteY4" fmla="*/ 3568700 h 4321561"/>
              <a:gd name="connsiteX5" fmla="*/ 5067300 w 9144000"/>
              <a:gd name="connsiteY5" fmla="*/ 4127500 h 4321561"/>
              <a:gd name="connsiteX6" fmla="*/ 2946400 w 9144000"/>
              <a:gd name="connsiteY6" fmla="*/ 4102100 h 4321561"/>
              <a:gd name="connsiteX7" fmla="*/ 1117600 w 9144000"/>
              <a:gd name="connsiteY7" fmla="*/ 4318000 h 4321561"/>
              <a:gd name="connsiteX8" fmla="*/ 337343 w 9144000"/>
              <a:gd name="connsiteY8" fmla="*/ 4167981 h 4321561"/>
              <a:gd name="connsiteX9" fmla="*/ 0 w 9144000"/>
              <a:gd name="connsiteY9" fmla="*/ 4049879 h 4321561"/>
              <a:gd name="connsiteX10" fmla="*/ 0 w 9144000"/>
              <a:gd name="connsiteY10" fmla="*/ 0 h 432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4321561">
                <a:moveTo>
                  <a:pt x="0" y="0"/>
                </a:moveTo>
                <a:lnTo>
                  <a:pt x="9144000" y="0"/>
                </a:lnTo>
                <a:lnTo>
                  <a:pt x="9144000" y="4182354"/>
                </a:lnTo>
                <a:lnTo>
                  <a:pt x="9027418" y="4134544"/>
                </a:lnTo>
                <a:cubicBezTo>
                  <a:pt x="8488362" y="3914378"/>
                  <a:pt x="7659688" y="3590925"/>
                  <a:pt x="7112000" y="3568700"/>
                </a:cubicBezTo>
                <a:cubicBezTo>
                  <a:pt x="6381750" y="3539067"/>
                  <a:pt x="5761567" y="4038600"/>
                  <a:pt x="5067300" y="4127500"/>
                </a:cubicBezTo>
                <a:cubicBezTo>
                  <a:pt x="4373033" y="4216400"/>
                  <a:pt x="3604683" y="4070350"/>
                  <a:pt x="2946400" y="4102100"/>
                </a:cubicBezTo>
                <a:cubicBezTo>
                  <a:pt x="2288117" y="4133850"/>
                  <a:pt x="1672167" y="4351867"/>
                  <a:pt x="1117600" y="4318000"/>
                </a:cubicBezTo>
                <a:cubicBezTo>
                  <a:pt x="840317" y="4301067"/>
                  <a:pt x="583671" y="4244446"/>
                  <a:pt x="337343" y="4167981"/>
                </a:cubicBezTo>
                <a:lnTo>
                  <a:pt x="0" y="404987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DEFE8">
                  <a:alpha val="10000"/>
                </a:srgbClr>
              </a:gs>
              <a:gs pos="100000">
                <a:schemeClr val="accent1">
                  <a:tint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图形 179">
            <a:extLst>
              <a:ext uri="{FF2B5EF4-FFF2-40B4-BE49-F238E27FC236}">
                <a16:creationId xmlns:a16="http://schemas.microsoft.com/office/drawing/2014/main" id="{75AC4112-4FC9-47CA-AC58-EA050E18FF05}"/>
              </a:ext>
            </a:extLst>
          </p:cNvPr>
          <p:cNvSpPr/>
          <p:nvPr/>
        </p:nvSpPr>
        <p:spPr>
          <a:xfrm rot="18000000">
            <a:off x="4488036" y="-2412622"/>
            <a:ext cx="5885278" cy="3939197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14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7E00CE1-B6CC-45BF-8DFA-A704205A71CB}"/>
              </a:ext>
            </a:extLst>
          </p:cNvPr>
          <p:cNvGrpSpPr/>
          <p:nvPr/>
        </p:nvGrpSpPr>
        <p:grpSpPr>
          <a:xfrm>
            <a:off x="0" y="3526984"/>
            <a:ext cx="9144000" cy="1616517"/>
            <a:chOff x="0" y="3526984"/>
            <a:chExt cx="9144000" cy="1616517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853B48A-42D2-463B-8180-569645716055}"/>
                </a:ext>
              </a:extLst>
            </p:cNvPr>
            <p:cNvSpPr/>
            <p:nvPr/>
          </p:nvSpPr>
          <p:spPr>
            <a:xfrm>
              <a:off x="0" y="3567434"/>
              <a:ext cx="9144000" cy="1576067"/>
            </a:xfrm>
            <a:custGeom>
              <a:avLst/>
              <a:gdLst>
                <a:gd name="connsiteX0" fmla="*/ 7112000 w 9144000"/>
                <a:gd name="connsiteY0" fmla="*/ 1267 h 1576067"/>
                <a:gd name="connsiteX1" fmla="*/ 9027418 w 9144000"/>
                <a:gd name="connsiteY1" fmla="*/ 567111 h 1576067"/>
                <a:gd name="connsiteX2" fmla="*/ 9144000 w 9144000"/>
                <a:gd name="connsiteY2" fmla="*/ 614921 h 1576067"/>
                <a:gd name="connsiteX3" fmla="*/ 9144000 w 9144000"/>
                <a:gd name="connsiteY3" fmla="*/ 1576067 h 1576067"/>
                <a:gd name="connsiteX4" fmla="*/ 0 w 9144000"/>
                <a:gd name="connsiteY4" fmla="*/ 1576067 h 1576067"/>
                <a:gd name="connsiteX5" fmla="*/ 0 w 9144000"/>
                <a:gd name="connsiteY5" fmla="*/ 482446 h 1576067"/>
                <a:gd name="connsiteX6" fmla="*/ 337343 w 9144000"/>
                <a:gd name="connsiteY6" fmla="*/ 600548 h 1576067"/>
                <a:gd name="connsiteX7" fmla="*/ 1117600 w 9144000"/>
                <a:gd name="connsiteY7" fmla="*/ 750567 h 1576067"/>
                <a:gd name="connsiteX8" fmla="*/ 2946400 w 9144000"/>
                <a:gd name="connsiteY8" fmla="*/ 534667 h 1576067"/>
                <a:gd name="connsiteX9" fmla="*/ 5067300 w 9144000"/>
                <a:gd name="connsiteY9" fmla="*/ 560067 h 1576067"/>
                <a:gd name="connsiteX10" fmla="*/ 7112000 w 9144000"/>
                <a:gd name="connsiteY10" fmla="*/ 1267 h 157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1576067">
                  <a:moveTo>
                    <a:pt x="7112000" y="1267"/>
                  </a:moveTo>
                  <a:cubicBezTo>
                    <a:pt x="7659688" y="23492"/>
                    <a:pt x="8488362" y="346945"/>
                    <a:pt x="9027418" y="567111"/>
                  </a:cubicBezTo>
                  <a:lnTo>
                    <a:pt x="9144000" y="614921"/>
                  </a:lnTo>
                  <a:lnTo>
                    <a:pt x="9144000" y="1576067"/>
                  </a:lnTo>
                  <a:lnTo>
                    <a:pt x="0" y="1576067"/>
                  </a:lnTo>
                  <a:lnTo>
                    <a:pt x="0" y="482446"/>
                  </a:lnTo>
                  <a:lnTo>
                    <a:pt x="337343" y="600548"/>
                  </a:lnTo>
                  <a:cubicBezTo>
                    <a:pt x="583671" y="677013"/>
                    <a:pt x="840317" y="733634"/>
                    <a:pt x="1117600" y="750567"/>
                  </a:cubicBezTo>
                  <a:cubicBezTo>
                    <a:pt x="1672167" y="784434"/>
                    <a:pt x="2288117" y="566417"/>
                    <a:pt x="2946400" y="534667"/>
                  </a:cubicBezTo>
                  <a:cubicBezTo>
                    <a:pt x="3604683" y="502917"/>
                    <a:pt x="4373033" y="648967"/>
                    <a:pt x="5067300" y="560067"/>
                  </a:cubicBezTo>
                  <a:cubicBezTo>
                    <a:pt x="5761567" y="471167"/>
                    <a:pt x="6381750" y="-28366"/>
                    <a:pt x="7112000" y="1267"/>
                  </a:cubicBezTo>
                  <a:close/>
                </a:path>
              </a:pathLst>
            </a:custGeom>
            <a:gradFill>
              <a:gsLst>
                <a:gs pos="20000">
                  <a:srgbClr val="00BFA6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37D8B90-E59A-490B-BBAB-98A2B6F58193}"/>
                </a:ext>
              </a:extLst>
            </p:cNvPr>
            <p:cNvSpPr/>
            <p:nvPr/>
          </p:nvSpPr>
          <p:spPr>
            <a:xfrm>
              <a:off x="0" y="3526984"/>
              <a:ext cx="9144000" cy="1616517"/>
            </a:xfrm>
            <a:custGeom>
              <a:avLst/>
              <a:gdLst>
                <a:gd name="connsiteX0" fmla="*/ 0 w 9144000"/>
                <a:gd name="connsiteY0" fmla="*/ 0 h 1616517"/>
                <a:gd name="connsiteX1" fmla="*/ 100595 w 9144000"/>
                <a:gd name="connsiteY1" fmla="*/ 39850 h 1616517"/>
                <a:gd name="connsiteX2" fmla="*/ 2654300 w 9144000"/>
                <a:gd name="connsiteY2" fmla="*/ 752917 h 1616517"/>
                <a:gd name="connsiteX3" fmla="*/ 5156200 w 9144000"/>
                <a:gd name="connsiteY3" fmla="*/ 232217 h 1616517"/>
                <a:gd name="connsiteX4" fmla="*/ 8749922 w 9144000"/>
                <a:gd name="connsiteY4" fmla="*/ 870231 h 1616517"/>
                <a:gd name="connsiteX5" fmla="*/ 9144000 w 9144000"/>
                <a:gd name="connsiteY5" fmla="*/ 964421 h 1616517"/>
                <a:gd name="connsiteX6" fmla="*/ 9144000 w 9144000"/>
                <a:gd name="connsiteY6" fmla="*/ 1616517 h 1616517"/>
                <a:gd name="connsiteX7" fmla="*/ 0 w 9144000"/>
                <a:gd name="connsiteY7" fmla="*/ 1616517 h 1616517"/>
                <a:gd name="connsiteX8" fmla="*/ 0 w 9144000"/>
                <a:gd name="connsiteY8" fmla="*/ 0 h 161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616517">
                  <a:moveTo>
                    <a:pt x="0" y="0"/>
                  </a:moveTo>
                  <a:lnTo>
                    <a:pt x="100595" y="39850"/>
                  </a:lnTo>
                  <a:cubicBezTo>
                    <a:pt x="986267" y="387941"/>
                    <a:pt x="1861609" y="702911"/>
                    <a:pt x="2654300" y="752917"/>
                  </a:cubicBezTo>
                  <a:cubicBezTo>
                    <a:pt x="3560233" y="810067"/>
                    <a:pt x="4044950" y="189884"/>
                    <a:pt x="5156200" y="232217"/>
                  </a:cubicBezTo>
                  <a:cubicBezTo>
                    <a:pt x="6128544" y="269259"/>
                    <a:pt x="7419330" y="554248"/>
                    <a:pt x="8749922" y="870231"/>
                  </a:cubicBezTo>
                  <a:lnTo>
                    <a:pt x="9144000" y="964421"/>
                  </a:lnTo>
                  <a:lnTo>
                    <a:pt x="9144000" y="1616517"/>
                  </a:lnTo>
                  <a:lnTo>
                    <a:pt x="0" y="16165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FA6">
                    <a:alpha val="61000"/>
                  </a:srgbClr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F99865D5-9545-4401-8F41-3EBE75B7DC2A}"/>
              </a:ext>
            </a:extLst>
          </p:cNvPr>
          <p:cNvGrpSpPr/>
          <p:nvPr/>
        </p:nvGrpSpPr>
        <p:grpSpPr>
          <a:xfrm>
            <a:off x="5696450" y="945682"/>
            <a:ext cx="1282197" cy="3703561"/>
            <a:chOff x="5087592" y="1186535"/>
            <a:chExt cx="1282197" cy="370356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304687-6C4E-40BB-8AF7-860629C71366}"/>
                </a:ext>
              </a:extLst>
            </p:cNvPr>
            <p:cNvSpPr/>
            <p:nvPr/>
          </p:nvSpPr>
          <p:spPr>
            <a:xfrm>
              <a:off x="5204927" y="4703006"/>
              <a:ext cx="1164862" cy="187090"/>
            </a:xfrm>
            <a:custGeom>
              <a:avLst/>
              <a:gdLst>
                <a:gd name="connsiteX0" fmla="*/ 1164863 w 1164862"/>
                <a:gd name="connsiteY0" fmla="*/ 93545 h 187090"/>
                <a:gd name="connsiteX1" fmla="*/ 582431 w 1164862"/>
                <a:gd name="connsiteY1" fmla="*/ 187091 h 187090"/>
                <a:gd name="connsiteX2" fmla="*/ 0 w 1164862"/>
                <a:gd name="connsiteY2" fmla="*/ 93545 h 187090"/>
                <a:gd name="connsiteX3" fmla="*/ 582431 w 1164862"/>
                <a:gd name="connsiteY3" fmla="*/ 0 h 187090"/>
                <a:gd name="connsiteX4" fmla="*/ 1164863 w 1164862"/>
                <a:gd name="connsiteY4" fmla="*/ 93545 h 18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862" h="187090">
                  <a:moveTo>
                    <a:pt x="1164863" y="93545"/>
                  </a:moveTo>
                  <a:cubicBezTo>
                    <a:pt x="1164863" y="145209"/>
                    <a:pt x="904099" y="187091"/>
                    <a:pt x="582431" y="187091"/>
                  </a:cubicBezTo>
                  <a:cubicBezTo>
                    <a:pt x="260763" y="187091"/>
                    <a:pt x="0" y="145209"/>
                    <a:pt x="0" y="93545"/>
                  </a:cubicBezTo>
                  <a:cubicBezTo>
                    <a:pt x="0" y="41882"/>
                    <a:pt x="260763" y="0"/>
                    <a:pt x="582431" y="0"/>
                  </a:cubicBezTo>
                  <a:cubicBezTo>
                    <a:pt x="904099" y="0"/>
                    <a:pt x="1164863" y="41881"/>
                    <a:pt x="1164863" y="93545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551D818-D714-4A35-8104-7887E89F3B73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BF8323-4E5B-43F3-ADE3-A955751BB5C5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EAC23B9-AD2F-4A60-9493-5AB29823CB1E}"/>
                </a:ext>
              </a:extLst>
            </p:cNvPr>
            <p:cNvSpPr/>
            <p:nvPr/>
          </p:nvSpPr>
          <p:spPr>
            <a:xfrm>
              <a:off x="5404510" y="4588182"/>
              <a:ext cx="233952" cy="257498"/>
            </a:xfrm>
            <a:custGeom>
              <a:avLst/>
              <a:gdLst>
                <a:gd name="connsiteX0" fmla="*/ 233953 w 233952"/>
                <a:gd name="connsiteY0" fmla="*/ 217754 h 257498"/>
                <a:gd name="connsiteX1" fmla="*/ 72565 w 233952"/>
                <a:gd name="connsiteY1" fmla="*/ 257324 h 257498"/>
                <a:gd name="connsiteX2" fmla="*/ 9863 w 233952"/>
                <a:gd name="connsiteY2" fmla="*/ 217635 h 257498"/>
                <a:gd name="connsiteX3" fmla="*/ 0 w 233952"/>
                <a:gd name="connsiteY3" fmla="*/ 181472 h 257498"/>
                <a:gd name="connsiteX4" fmla="*/ 8548 w 233952"/>
                <a:gd name="connsiteY4" fmla="*/ 86731 h 257498"/>
                <a:gd name="connsiteX5" fmla="*/ 13090 w 233952"/>
                <a:gd name="connsiteY5" fmla="*/ 36282 h 257498"/>
                <a:gd name="connsiteX6" fmla="*/ 152781 w 233952"/>
                <a:gd name="connsiteY6" fmla="*/ 0 h 257498"/>
                <a:gd name="connsiteX7" fmla="*/ 172566 w 233952"/>
                <a:gd name="connsiteY7" fmla="*/ 60491 h 257498"/>
                <a:gd name="connsiteX8" fmla="*/ 174419 w 233952"/>
                <a:gd name="connsiteY8" fmla="*/ 65093 h 257498"/>
                <a:gd name="connsiteX9" fmla="*/ 213271 w 233952"/>
                <a:gd name="connsiteY9" fmla="*/ 184640 h 257498"/>
                <a:gd name="connsiteX10" fmla="*/ 223074 w 233952"/>
                <a:gd name="connsiteY10" fmla="*/ 208250 h 257498"/>
                <a:gd name="connsiteX11" fmla="*/ 233953 w 233952"/>
                <a:gd name="connsiteY11" fmla="*/ 217754 h 25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952" h="257498">
                  <a:moveTo>
                    <a:pt x="233953" y="217754"/>
                  </a:moveTo>
                  <a:cubicBezTo>
                    <a:pt x="233953" y="217754"/>
                    <a:pt x="138315" y="252901"/>
                    <a:pt x="72565" y="257324"/>
                  </a:cubicBezTo>
                  <a:cubicBezTo>
                    <a:pt x="37657" y="259655"/>
                    <a:pt x="19307" y="238256"/>
                    <a:pt x="9863" y="217635"/>
                  </a:cubicBezTo>
                  <a:cubicBezTo>
                    <a:pt x="4722" y="206158"/>
                    <a:pt x="1375" y="193965"/>
                    <a:pt x="0" y="181472"/>
                  </a:cubicBezTo>
                  <a:lnTo>
                    <a:pt x="8548" y="86731"/>
                  </a:lnTo>
                  <a:lnTo>
                    <a:pt x="13090" y="36282"/>
                  </a:lnTo>
                  <a:lnTo>
                    <a:pt x="152781" y="0"/>
                  </a:lnTo>
                  <a:lnTo>
                    <a:pt x="172566" y="60491"/>
                  </a:lnTo>
                  <a:lnTo>
                    <a:pt x="174419" y="65093"/>
                  </a:lnTo>
                  <a:cubicBezTo>
                    <a:pt x="182368" y="85297"/>
                    <a:pt x="214228" y="167485"/>
                    <a:pt x="213271" y="184640"/>
                  </a:cubicBezTo>
                  <a:cubicBezTo>
                    <a:pt x="213211" y="193486"/>
                    <a:pt x="216738" y="202034"/>
                    <a:pt x="223074" y="208250"/>
                  </a:cubicBezTo>
                  <a:cubicBezTo>
                    <a:pt x="226302" y="211897"/>
                    <a:pt x="229948" y="215064"/>
                    <a:pt x="233953" y="21775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4FF374-FC24-46E4-8AC9-C536C0F0A8EC}"/>
                </a:ext>
              </a:extLst>
            </p:cNvPr>
            <p:cNvSpPr/>
            <p:nvPr/>
          </p:nvSpPr>
          <p:spPr>
            <a:xfrm>
              <a:off x="5862405" y="4581906"/>
              <a:ext cx="429401" cy="199569"/>
            </a:xfrm>
            <a:custGeom>
              <a:avLst/>
              <a:gdLst>
                <a:gd name="connsiteX0" fmla="*/ 429321 w 429401"/>
                <a:gd name="connsiteY0" fmla="*/ 175853 h 199569"/>
                <a:gd name="connsiteX1" fmla="*/ 428484 w 429401"/>
                <a:gd name="connsiteY1" fmla="*/ 184401 h 199569"/>
                <a:gd name="connsiteX2" fmla="*/ 182098 w 429401"/>
                <a:gd name="connsiteY2" fmla="*/ 184401 h 199569"/>
                <a:gd name="connsiteX3" fmla="*/ 96025 w 429401"/>
                <a:gd name="connsiteY3" fmla="*/ 159176 h 199569"/>
                <a:gd name="connsiteX4" fmla="*/ 3675 w 429401"/>
                <a:gd name="connsiteY4" fmla="*/ 135267 h 199569"/>
                <a:gd name="connsiteX5" fmla="*/ 3017 w 429401"/>
                <a:gd name="connsiteY5" fmla="*/ 82188 h 199569"/>
                <a:gd name="connsiteX6" fmla="*/ 16885 w 429401"/>
                <a:gd name="connsiteY6" fmla="*/ 24148 h 199569"/>
                <a:gd name="connsiteX7" fmla="*/ 20053 w 429401"/>
                <a:gd name="connsiteY7" fmla="*/ 21638 h 199569"/>
                <a:gd name="connsiteX8" fmla="*/ 38881 w 429401"/>
                <a:gd name="connsiteY8" fmla="*/ 6515 h 199569"/>
                <a:gd name="connsiteX9" fmla="*/ 259325 w 429401"/>
                <a:gd name="connsiteY9" fmla="*/ 0 h 199569"/>
                <a:gd name="connsiteX10" fmla="*/ 260999 w 429401"/>
                <a:gd name="connsiteY10" fmla="*/ 0 h 199569"/>
                <a:gd name="connsiteX11" fmla="*/ 335835 w 429401"/>
                <a:gd name="connsiteY11" fmla="*/ 96773 h 199569"/>
                <a:gd name="connsiteX12" fmla="*/ 429321 w 429401"/>
                <a:gd name="connsiteY12" fmla="*/ 175853 h 19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01" h="199569">
                  <a:moveTo>
                    <a:pt x="429321" y="175853"/>
                  </a:moveTo>
                  <a:cubicBezTo>
                    <a:pt x="429560" y="178722"/>
                    <a:pt x="429261" y="181651"/>
                    <a:pt x="428484" y="184401"/>
                  </a:cubicBezTo>
                  <a:cubicBezTo>
                    <a:pt x="428484" y="184401"/>
                    <a:pt x="223940" y="218531"/>
                    <a:pt x="182098" y="184401"/>
                  </a:cubicBezTo>
                  <a:cubicBezTo>
                    <a:pt x="158249" y="164257"/>
                    <a:pt x="126987" y="155052"/>
                    <a:pt x="96025" y="159176"/>
                  </a:cubicBezTo>
                  <a:cubicBezTo>
                    <a:pt x="96025" y="159176"/>
                    <a:pt x="16885" y="161328"/>
                    <a:pt x="3675" y="135267"/>
                  </a:cubicBezTo>
                  <a:cubicBezTo>
                    <a:pt x="-1824" y="124328"/>
                    <a:pt x="-390" y="103109"/>
                    <a:pt x="3017" y="82188"/>
                  </a:cubicBezTo>
                  <a:cubicBezTo>
                    <a:pt x="6484" y="62582"/>
                    <a:pt x="11147" y="43216"/>
                    <a:pt x="16885" y="24148"/>
                  </a:cubicBezTo>
                  <a:lnTo>
                    <a:pt x="20053" y="21638"/>
                  </a:lnTo>
                  <a:lnTo>
                    <a:pt x="38881" y="6515"/>
                  </a:lnTo>
                  <a:lnTo>
                    <a:pt x="259325" y="0"/>
                  </a:lnTo>
                  <a:lnTo>
                    <a:pt x="260999" y="0"/>
                  </a:lnTo>
                  <a:cubicBezTo>
                    <a:pt x="259923" y="45069"/>
                    <a:pt x="335835" y="96773"/>
                    <a:pt x="335835" y="96773"/>
                  </a:cubicBezTo>
                  <a:cubicBezTo>
                    <a:pt x="416470" y="126660"/>
                    <a:pt x="428364" y="160431"/>
                    <a:pt x="429321" y="17585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C5F4787-715D-455B-8510-44F593B8F7F3}"/>
                </a:ext>
              </a:extLst>
            </p:cNvPr>
            <p:cNvSpPr/>
            <p:nvPr/>
          </p:nvSpPr>
          <p:spPr>
            <a:xfrm>
              <a:off x="5862436" y="4664094"/>
              <a:ext cx="429362" cy="117381"/>
            </a:xfrm>
            <a:custGeom>
              <a:avLst/>
              <a:gdLst>
                <a:gd name="connsiteX0" fmla="*/ 429289 w 429362"/>
                <a:gd name="connsiteY0" fmla="*/ 93665 h 117381"/>
                <a:gd name="connsiteX1" fmla="*/ 428393 w 429362"/>
                <a:gd name="connsiteY1" fmla="*/ 102212 h 117381"/>
                <a:gd name="connsiteX2" fmla="*/ 182067 w 429362"/>
                <a:gd name="connsiteY2" fmla="*/ 102212 h 117381"/>
                <a:gd name="connsiteX3" fmla="*/ 96053 w 429362"/>
                <a:gd name="connsiteY3" fmla="*/ 76988 h 117381"/>
                <a:gd name="connsiteX4" fmla="*/ 3703 w 429362"/>
                <a:gd name="connsiteY4" fmla="*/ 53079 h 117381"/>
                <a:gd name="connsiteX5" fmla="*/ 2986 w 429362"/>
                <a:gd name="connsiteY5" fmla="*/ 0 h 117381"/>
                <a:gd name="connsiteX6" fmla="*/ 100476 w 429362"/>
                <a:gd name="connsiteY6" fmla="*/ 28751 h 117381"/>
                <a:gd name="connsiteX7" fmla="*/ 207171 w 429362"/>
                <a:gd name="connsiteY7" fmla="*/ 85954 h 117381"/>
                <a:gd name="connsiteX8" fmla="*/ 429289 w 429362"/>
                <a:gd name="connsiteY8" fmla="*/ 93665 h 11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62" h="117381">
                  <a:moveTo>
                    <a:pt x="429289" y="93665"/>
                  </a:moveTo>
                  <a:cubicBezTo>
                    <a:pt x="429528" y="96534"/>
                    <a:pt x="429170" y="99463"/>
                    <a:pt x="428393" y="102212"/>
                  </a:cubicBezTo>
                  <a:cubicBezTo>
                    <a:pt x="428393" y="102212"/>
                    <a:pt x="223908" y="136343"/>
                    <a:pt x="182067" y="102212"/>
                  </a:cubicBezTo>
                  <a:cubicBezTo>
                    <a:pt x="158217" y="82069"/>
                    <a:pt x="127015" y="72923"/>
                    <a:pt x="96053" y="76988"/>
                  </a:cubicBezTo>
                  <a:cubicBezTo>
                    <a:pt x="96053" y="76988"/>
                    <a:pt x="16853" y="79140"/>
                    <a:pt x="3703" y="53079"/>
                  </a:cubicBezTo>
                  <a:cubicBezTo>
                    <a:pt x="-1796" y="42080"/>
                    <a:pt x="-421" y="20921"/>
                    <a:pt x="2986" y="0"/>
                  </a:cubicBezTo>
                  <a:cubicBezTo>
                    <a:pt x="33470" y="3048"/>
                    <a:pt x="81588" y="10639"/>
                    <a:pt x="100476" y="28751"/>
                  </a:cubicBezTo>
                  <a:cubicBezTo>
                    <a:pt x="129048" y="56306"/>
                    <a:pt x="177464" y="83802"/>
                    <a:pt x="207171" y="85954"/>
                  </a:cubicBezTo>
                  <a:cubicBezTo>
                    <a:pt x="230423" y="87448"/>
                    <a:pt x="369516" y="91872"/>
                    <a:pt x="429289" y="9366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A11908-9500-4809-8335-6192041A893A}"/>
                </a:ext>
              </a:extLst>
            </p:cNvPr>
            <p:cNvSpPr/>
            <p:nvPr/>
          </p:nvSpPr>
          <p:spPr>
            <a:xfrm>
              <a:off x="5414432" y="4796731"/>
              <a:ext cx="224030" cy="48949"/>
            </a:xfrm>
            <a:custGeom>
              <a:avLst/>
              <a:gdLst>
                <a:gd name="connsiteX0" fmla="*/ 224030 w 224030"/>
                <a:gd name="connsiteY0" fmla="*/ 9205 h 48949"/>
                <a:gd name="connsiteX1" fmla="*/ 62642 w 224030"/>
                <a:gd name="connsiteY1" fmla="*/ 48775 h 48949"/>
                <a:gd name="connsiteX2" fmla="*/ 0 w 224030"/>
                <a:gd name="connsiteY2" fmla="*/ 9025 h 48949"/>
                <a:gd name="connsiteX3" fmla="*/ 75852 w 224030"/>
                <a:gd name="connsiteY3" fmla="*/ 17932 h 48949"/>
                <a:gd name="connsiteX4" fmla="*/ 213331 w 224030"/>
                <a:gd name="connsiteY4" fmla="*/ 0 h 48949"/>
                <a:gd name="connsiteX5" fmla="*/ 224030 w 224030"/>
                <a:gd name="connsiteY5" fmla="*/ 9205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030" h="48949">
                  <a:moveTo>
                    <a:pt x="224030" y="9205"/>
                  </a:moveTo>
                  <a:cubicBezTo>
                    <a:pt x="224030" y="9205"/>
                    <a:pt x="128393" y="44352"/>
                    <a:pt x="62642" y="48775"/>
                  </a:cubicBezTo>
                  <a:cubicBezTo>
                    <a:pt x="27735" y="51106"/>
                    <a:pt x="9384" y="29707"/>
                    <a:pt x="0" y="9025"/>
                  </a:cubicBezTo>
                  <a:cubicBezTo>
                    <a:pt x="24328" y="17215"/>
                    <a:pt x="58100" y="25822"/>
                    <a:pt x="75852" y="17932"/>
                  </a:cubicBezTo>
                  <a:cubicBezTo>
                    <a:pt x="96893" y="8607"/>
                    <a:pt x="171490" y="2570"/>
                    <a:pt x="213331" y="0"/>
                  </a:cubicBezTo>
                  <a:cubicBezTo>
                    <a:pt x="216499" y="3467"/>
                    <a:pt x="220085" y="6575"/>
                    <a:pt x="224030" y="92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F9D6C92-12EB-49C0-9659-4CC44E2DFC63}"/>
                </a:ext>
              </a:extLst>
            </p:cNvPr>
            <p:cNvSpPr/>
            <p:nvPr/>
          </p:nvSpPr>
          <p:spPr>
            <a:xfrm>
              <a:off x="5621351" y="1614937"/>
              <a:ext cx="248076" cy="365620"/>
            </a:xfrm>
            <a:custGeom>
              <a:avLst/>
              <a:gdLst>
                <a:gd name="connsiteX0" fmla="*/ 159014 w 248076"/>
                <a:gd name="connsiteY0" fmla="*/ 358640 h 365620"/>
                <a:gd name="connsiteX1" fmla="*/ 3962 w 248076"/>
                <a:gd name="connsiteY1" fmla="*/ 179320 h 365620"/>
                <a:gd name="connsiteX2" fmla="*/ 13825 w 248076"/>
                <a:gd name="connsiteY2" fmla="*/ 141304 h 365620"/>
                <a:gd name="connsiteX3" fmla="*/ 14542 w 248076"/>
                <a:gd name="connsiteY3" fmla="*/ 87508 h 365620"/>
                <a:gd name="connsiteX4" fmla="*/ 3962 w 248076"/>
                <a:gd name="connsiteY4" fmla="*/ 0 h 365620"/>
                <a:gd name="connsiteX5" fmla="*/ 235942 w 248076"/>
                <a:gd name="connsiteY5" fmla="*/ 41841 h 365620"/>
                <a:gd name="connsiteX6" fmla="*/ 232236 w 248076"/>
                <a:gd name="connsiteY6" fmla="*/ 91633 h 365620"/>
                <a:gd name="connsiteX7" fmla="*/ 239469 w 248076"/>
                <a:gd name="connsiteY7" fmla="*/ 155470 h 365620"/>
                <a:gd name="connsiteX8" fmla="*/ 248076 w 248076"/>
                <a:gd name="connsiteY8" fmla="*/ 203289 h 365620"/>
                <a:gd name="connsiteX9" fmla="*/ 224167 w 248076"/>
                <a:gd name="connsiteY9" fmla="*/ 225525 h 365620"/>
                <a:gd name="connsiteX10" fmla="*/ 159014 w 248076"/>
                <a:gd name="connsiteY10" fmla="*/ 358640 h 3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076" h="365620">
                  <a:moveTo>
                    <a:pt x="159014" y="358640"/>
                  </a:moveTo>
                  <a:cubicBezTo>
                    <a:pt x="80113" y="327976"/>
                    <a:pt x="-21382" y="226660"/>
                    <a:pt x="3962" y="179320"/>
                  </a:cubicBezTo>
                  <a:cubicBezTo>
                    <a:pt x="9581" y="167365"/>
                    <a:pt x="12928" y="154454"/>
                    <a:pt x="13825" y="141304"/>
                  </a:cubicBezTo>
                  <a:cubicBezTo>
                    <a:pt x="15438" y="123432"/>
                    <a:pt x="15678" y="105440"/>
                    <a:pt x="14542" y="87508"/>
                  </a:cubicBezTo>
                  <a:cubicBezTo>
                    <a:pt x="12749" y="58159"/>
                    <a:pt x="9222" y="28930"/>
                    <a:pt x="3962" y="0"/>
                  </a:cubicBezTo>
                  <a:cubicBezTo>
                    <a:pt x="3962" y="0"/>
                    <a:pt x="250288" y="5559"/>
                    <a:pt x="235942" y="41841"/>
                  </a:cubicBezTo>
                  <a:cubicBezTo>
                    <a:pt x="231758" y="52481"/>
                    <a:pt x="231101" y="70951"/>
                    <a:pt x="232236" y="91633"/>
                  </a:cubicBezTo>
                  <a:cubicBezTo>
                    <a:pt x="233372" y="112314"/>
                    <a:pt x="236361" y="135685"/>
                    <a:pt x="239469" y="155470"/>
                  </a:cubicBezTo>
                  <a:cubicBezTo>
                    <a:pt x="243773" y="182608"/>
                    <a:pt x="248076" y="203289"/>
                    <a:pt x="248076" y="203289"/>
                  </a:cubicBezTo>
                  <a:cubicBezTo>
                    <a:pt x="248076" y="203289"/>
                    <a:pt x="233013" y="224389"/>
                    <a:pt x="224167" y="225525"/>
                  </a:cubicBezTo>
                  <a:cubicBezTo>
                    <a:pt x="215320" y="226660"/>
                    <a:pt x="272225" y="402334"/>
                    <a:pt x="159014" y="358640"/>
                  </a:cubicBez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40F3808-49DE-471A-86B6-D6C17A39A2A2}"/>
                </a:ext>
              </a:extLst>
            </p:cNvPr>
            <p:cNvSpPr/>
            <p:nvPr/>
          </p:nvSpPr>
          <p:spPr>
            <a:xfrm>
              <a:off x="5412878" y="4588182"/>
              <a:ext cx="165871" cy="89062"/>
            </a:xfrm>
            <a:custGeom>
              <a:avLst/>
              <a:gdLst>
                <a:gd name="connsiteX0" fmla="*/ 165871 w 165871"/>
                <a:gd name="connsiteY0" fmla="*/ 65093 h 89062"/>
                <a:gd name="connsiteX1" fmla="*/ 164018 w 165871"/>
                <a:gd name="connsiteY1" fmla="*/ 67125 h 89062"/>
                <a:gd name="connsiteX2" fmla="*/ 1315 w 165871"/>
                <a:gd name="connsiteY2" fmla="*/ 89062 h 89062"/>
                <a:gd name="connsiteX3" fmla="*/ 0 w 165871"/>
                <a:gd name="connsiteY3" fmla="*/ 86731 h 89062"/>
                <a:gd name="connsiteX4" fmla="*/ 4543 w 165871"/>
                <a:gd name="connsiteY4" fmla="*/ 36282 h 89062"/>
                <a:gd name="connsiteX5" fmla="*/ 144233 w 165871"/>
                <a:gd name="connsiteY5" fmla="*/ 0 h 89062"/>
                <a:gd name="connsiteX6" fmla="*/ 164018 w 165871"/>
                <a:gd name="connsiteY6" fmla="*/ 60491 h 89062"/>
                <a:gd name="connsiteX7" fmla="*/ 165871 w 165871"/>
                <a:gd name="connsiteY7" fmla="*/ 65093 h 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871" h="89062">
                  <a:moveTo>
                    <a:pt x="165871" y="65093"/>
                  </a:moveTo>
                  <a:lnTo>
                    <a:pt x="164018" y="67125"/>
                  </a:lnTo>
                  <a:cubicBezTo>
                    <a:pt x="90377" y="-21937"/>
                    <a:pt x="1315" y="89062"/>
                    <a:pt x="1315" y="89062"/>
                  </a:cubicBezTo>
                  <a:lnTo>
                    <a:pt x="0" y="86731"/>
                  </a:lnTo>
                  <a:lnTo>
                    <a:pt x="4543" y="36282"/>
                  </a:lnTo>
                  <a:lnTo>
                    <a:pt x="144233" y="0"/>
                  </a:lnTo>
                  <a:lnTo>
                    <a:pt x="164018" y="60491"/>
                  </a:lnTo>
                  <a:lnTo>
                    <a:pt x="165871" y="6509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2B8D01-29B6-4FD1-900C-794D14323BA8}"/>
                </a:ext>
              </a:extLst>
            </p:cNvPr>
            <p:cNvSpPr/>
            <p:nvPr/>
          </p:nvSpPr>
          <p:spPr>
            <a:xfrm>
              <a:off x="5879401" y="4581666"/>
              <a:ext cx="244062" cy="43311"/>
            </a:xfrm>
            <a:custGeom>
              <a:avLst/>
              <a:gdLst>
                <a:gd name="connsiteX0" fmla="*/ 244063 w 244062"/>
                <a:gd name="connsiteY0" fmla="*/ 6515 h 43311"/>
                <a:gd name="connsiteX1" fmla="*/ 161576 w 244062"/>
                <a:gd name="connsiteY1" fmla="*/ 30724 h 43311"/>
                <a:gd name="connsiteX2" fmla="*/ 188 w 244062"/>
                <a:gd name="connsiteY2" fmla="*/ 30724 h 43311"/>
                <a:gd name="connsiteX3" fmla="*/ 3296 w 244062"/>
                <a:gd name="connsiteY3" fmla="*/ 21638 h 43311"/>
                <a:gd name="connsiteX4" fmla="*/ 22124 w 244062"/>
                <a:gd name="connsiteY4" fmla="*/ 6515 h 43311"/>
                <a:gd name="connsiteX5" fmla="*/ 242568 w 244062"/>
                <a:gd name="connsiteY5" fmla="*/ 0 h 43311"/>
                <a:gd name="connsiteX6" fmla="*/ 244063 w 244062"/>
                <a:gd name="connsiteY6" fmla="*/ 6515 h 4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062" h="43311">
                  <a:moveTo>
                    <a:pt x="244063" y="6515"/>
                  </a:moveTo>
                  <a:cubicBezTo>
                    <a:pt x="244063" y="6515"/>
                    <a:pt x="190267" y="5380"/>
                    <a:pt x="161576" y="30724"/>
                  </a:cubicBezTo>
                  <a:cubicBezTo>
                    <a:pt x="132884" y="56067"/>
                    <a:pt x="-5790" y="36223"/>
                    <a:pt x="188" y="30724"/>
                  </a:cubicBezTo>
                  <a:cubicBezTo>
                    <a:pt x="1981" y="27974"/>
                    <a:pt x="2997" y="24866"/>
                    <a:pt x="3296" y="21638"/>
                  </a:cubicBezTo>
                  <a:lnTo>
                    <a:pt x="22124" y="6515"/>
                  </a:lnTo>
                  <a:lnTo>
                    <a:pt x="242568" y="0"/>
                  </a:lnTo>
                  <a:cubicBezTo>
                    <a:pt x="243405" y="4005"/>
                    <a:pt x="244063" y="6515"/>
                    <a:pt x="244063" y="651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B1943B-7076-41D4-AEDA-2743346955FB}"/>
                </a:ext>
              </a:extLst>
            </p:cNvPr>
            <p:cNvSpPr/>
            <p:nvPr/>
          </p:nvSpPr>
          <p:spPr>
            <a:xfrm>
              <a:off x="5352038" y="3770722"/>
              <a:ext cx="318959" cy="899947"/>
            </a:xfrm>
            <a:custGeom>
              <a:avLst/>
              <a:gdLst>
                <a:gd name="connsiteX0" fmla="*/ 318344 w 318959"/>
                <a:gd name="connsiteY0" fmla="*/ 118052 h 899947"/>
                <a:gd name="connsiteX1" fmla="*/ 309258 w 318959"/>
                <a:gd name="connsiteY1" fmla="*/ 148716 h 899947"/>
                <a:gd name="connsiteX2" fmla="*/ 305134 w 318959"/>
                <a:gd name="connsiteY2" fmla="*/ 235746 h 899947"/>
                <a:gd name="connsiteX3" fmla="*/ 305134 w 318959"/>
                <a:gd name="connsiteY3" fmla="*/ 557984 h 899947"/>
                <a:gd name="connsiteX4" fmla="*/ 231493 w 318959"/>
                <a:gd name="connsiteY4" fmla="*/ 659121 h 899947"/>
                <a:gd name="connsiteX5" fmla="*/ 285289 w 318959"/>
                <a:gd name="connsiteY5" fmla="*/ 732821 h 899947"/>
                <a:gd name="connsiteX6" fmla="*/ 224798 w 318959"/>
                <a:gd name="connsiteY6" fmla="*/ 877951 h 899947"/>
                <a:gd name="connsiteX7" fmla="*/ 62095 w 318959"/>
                <a:gd name="connsiteY7" fmla="*/ 899947 h 899947"/>
                <a:gd name="connsiteX8" fmla="*/ 1605 w 318959"/>
                <a:gd name="connsiteY8" fmla="*/ 786378 h 899947"/>
                <a:gd name="connsiteX9" fmla="*/ 69746 w 318959"/>
                <a:gd name="connsiteY9" fmla="*/ 723676 h 899947"/>
                <a:gd name="connsiteX10" fmla="*/ 68730 w 318959"/>
                <a:gd name="connsiteY10" fmla="*/ 639993 h 899947"/>
                <a:gd name="connsiteX11" fmla="*/ 30176 w 318959"/>
                <a:gd name="connsiteY11" fmla="*/ 520088 h 899947"/>
                <a:gd name="connsiteX12" fmla="*/ 53249 w 318959"/>
                <a:gd name="connsiteY12" fmla="*/ 178124 h 899947"/>
                <a:gd name="connsiteX13" fmla="*/ 60960 w 318959"/>
                <a:gd name="connsiteY13" fmla="*/ 109923 h 899947"/>
                <a:gd name="connsiteX14" fmla="*/ 62573 w 318959"/>
                <a:gd name="connsiteY14" fmla="*/ 71190 h 899947"/>
                <a:gd name="connsiteX15" fmla="*/ 61497 w 318959"/>
                <a:gd name="connsiteY15" fmla="*/ 60730 h 899947"/>
                <a:gd name="connsiteX16" fmla="*/ 60960 w 318959"/>
                <a:gd name="connsiteY16" fmla="*/ 57143 h 899947"/>
                <a:gd name="connsiteX17" fmla="*/ 61796 w 318959"/>
                <a:gd name="connsiteY17" fmla="*/ 55709 h 899947"/>
                <a:gd name="connsiteX18" fmla="*/ 91683 w 318959"/>
                <a:gd name="connsiteY18" fmla="*/ 0 h 899947"/>
                <a:gd name="connsiteX19" fmla="*/ 318344 w 318959"/>
                <a:gd name="connsiteY19" fmla="*/ 118052 h 89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8959" h="899947">
                  <a:moveTo>
                    <a:pt x="318344" y="118052"/>
                  </a:moveTo>
                  <a:cubicBezTo>
                    <a:pt x="314339" y="127975"/>
                    <a:pt x="311290" y="138256"/>
                    <a:pt x="309258" y="148716"/>
                  </a:cubicBezTo>
                  <a:cubicBezTo>
                    <a:pt x="304297" y="177467"/>
                    <a:pt x="302862" y="206696"/>
                    <a:pt x="305134" y="235746"/>
                  </a:cubicBezTo>
                  <a:cubicBezTo>
                    <a:pt x="307345" y="277587"/>
                    <a:pt x="305134" y="557984"/>
                    <a:pt x="305134" y="557984"/>
                  </a:cubicBezTo>
                  <a:cubicBezTo>
                    <a:pt x="305134" y="557984"/>
                    <a:pt x="257853" y="632760"/>
                    <a:pt x="231493" y="659121"/>
                  </a:cubicBezTo>
                  <a:cubicBezTo>
                    <a:pt x="205133" y="685480"/>
                    <a:pt x="285289" y="732821"/>
                    <a:pt x="285289" y="732821"/>
                  </a:cubicBezTo>
                  <a:cubicBezTo>
                    <a:pt x="297244" y="800963"/>
                    <a:pt x="224798" y="877951"/>
                    <a:pt x="224798" y="877951"/>
                  </a:cubicBezTo>
                  <a:cubicBezTo>
                    <a:pt x="151157" y="788888"/>
                    <a:pt x="62095" y="899947"/>
                    <a:pt x="62095" y="899947"/>
                  </a:cubicBezTo>
                  <a:cubicBezTo>
                    <a:pt x="62095" y="899947"/>
                    <a:pt x="13679" y="816265"/>
                    <a:pt x="1605" y="786378"/>
                  </a:cubicBezTo>
                  <a:cubicBezTo>
                    <a:pt x="-10470" y="756491"/>
                    <a:pt x="48885" y="735809"/>
                    <a:pt x="69746" y="723676"/>
                  </a:cubicBezTo>
                  <a:cubicBezTo>
                    <a:pt x="90607" y="711542"/>
                    <a:pt x="68730" y="639993"/>
                    <a:pt x="68730" y="639993"/>
                  </a:cubicBezTo>
                  <a:cubicBezTo>
                    <a:pt x="68730" y="639993"/>
                    <a:pt x="51097" y="577291"/>
                    <a:pt x="30176" y="520088"/>
                  </a:cubicBezTo>
                  <a:cubicBezTo>
                    <a:pt x="9256" y="462885"/>
                    <a:pt x="53249" y="178124"/>
                    <a:pt x="53249" y="178124"/>
                  </a:cubicBezTo>
                  <a:cubicBezTo>
                    <a:pt x="53249" y="178124"/>
                    <a:pt x="55520" y="127556"/>
                    <a:pt x="60960" y="109923"/>
                  </a:cubicBezTo>
                  <a:cubicBezTo>
                    <a:pt x="63709" y="97191"/>
                    <a:pt x="64247" y="84101"/>
                    <a:pt x="62573" y="71190"/>
                  </a:cubicBezTo>
                  <a:cubicBezTo>
                    <a:pt x="62215" y="66827"/>
                    <a:pt x="61796" y="63180"/>
                    <a:pt x="61497" y="60730"/>
                  </a:cubicBezTo>
                  <a:cubicBezTo>
                    <a:pt x="61199" y="58279"/>
                    <a:pt x="60960" y="57143"/>
                    <a:pt x="60960" y="57143"/>
                  </a:cubicBezTo>
                  <a:lnTo>
                    <a:pt x="61796" y="55709"/>
                  </a:lnTo>
                  <a:lnTo>
                    <a:pt x="91683" y="0"/>
                  </a:lnTo>
                  <a:cubicBezTo>
                    <a:pt x="91683" y="0"/>
                    <a:pt x="332689" y="82965"/>
                    <a:pt x="318344" y="118052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84D2E0-7C43-4DEE-BB41-F4E204FD9160}"/>
                </a:ext>
              </a:extLst>
            </p:cNvPr>
            <p:cNvSpPr/>
            <p:nvPr/>
          </p:nvSpPr>
          <p:spPr>
            <a:xfrm>
              <a:off x="5814794" y="3829180"/>
              <a:ext cx="308669" cy="788792"/>
            </a:xfrm>
            <a:custGeom>
              <a:avLst/>
              <a:gdLst>
                <a:gd name="connsiteX0" fmla="*/ 308670 w 308669"/>
                <a:gd name="connsiteY0" fmla="*/ 752426 h 788792"/>
                <a:gd name="connsiteX1" fmla="*/ 226182 w 308669"/>
                <a:gd name="connsiteY1" fmla="*/ 776336 h 788792"/>
                <a:gd name="connsiteX2" fmla="*/ 64794 w 308669"/>
                <a:gd name="connsiteY2" fmla="*/ 776336 h 788792"/>
                <a:gd name="connsiteX3" fmla="*/ 70294 w 308669"/>
                <a:gd name="connsiteY3" fmla="*/ 730131 h 788792"/>
                <a:gd name="connsiteX4" fmla="*/ 58339 w 308669"/>
                <a:gd name="connsiteY4" fmla="*/ 574003 h 788792"/>
                <a:gd name="connsiteX5" fmla="*/ 15422 w 308669"/>
                <a:gd name="connsiteY5" fmla="*/ 334312 h 788792"/>
                <a:gd name="connsiteX6" fmla="*/ 2092 w 308669"/>
                <a:gd name="connsiteY6" fmla="*/ 97729 h 788792"/>
                <a:gd name="connsiteX7" fmla="*/ 0 w 308669"/>
                <a:gd name="connsiteY7" fmla="*/ 47281 h 788792"/>
                <a:gd name="connsiteX8" fmla="*/ 66468 w 308669"/>
                <a:gd name="connsiteY8" fmla="*/ 33892 h 788792"/>
                <a:gd name="connsiteX9" fmla="*/ 75016 w 308669"/>
                <a:gd name="connsiteY9" fmla="*/ 32158 h 788792"/>
                <a:gd name="connsiteX10" fmla="*/ 235328 w 308669"/>
                <a:gd name="connsiteY10" fmla="*/ 0 h 788792"/>
                <a:gd name="connsiteX11" fmla="*/ 242740 w 308669"/>
                <a:gd name="connsiteY11" fmla="*/ 54334 h 788792"/>
                <a:gd name="connsiteX12" fmla="*/ 245250 w 308669"/>
                <a:gd name="connsiteY12" fmla="*/ 85835 h 788792"/>
                <a:gd name="connsiteX13" fmla="*/ 245250 w 308669"/>
                <a:gd name="connsiteY13" fmla="*/ 135207 h 788792"/>
                <a:gd name="connsiteX14" fmla="*/ 250689 w 308669"/>
                <a:gd name="connsiteY14" fmla="*/ 247402 h 788792"/>
                <a:gd name="connsiteX15" fmla="*/ 245250 w 308669"/>
                <a:gd name="connsiteY15" fmla="*/ 283684 h 788792"/>
                <a:gd name="connsiteX16" fmla="*/ 267187 w 308669"/>
                <a:gd name="connsiteY16" fmla="*/ 502514 h 788792"/>
                <a:gd name="connsiteX17" fmla="*/ 291096 w 308669"/>
                <a:gd name="connsiteY17" fmla="*/ 633358 h 788792"/>
                <a:gd name="connsiteX18" fmla="*/ 308670 w 308669"/>
                <a:gd name="connsiteY18" fmla="*/ 752426 h 78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8669" h="788792">
                  <a:moveTo>
                    <a:pt x="308670" y="752426"/>
                  </a:moveTo>
                  <a:cubicBezTo>
                    <a:pt x="308670" y="752426"/>
                    <a:pt x="254873" y="751291"/>
                    <a:pt x="226182" y="776336"/>
                  </a:cubicBezTo>
                  <a:cubicBezTo>
                    <a:pt x="197491" y="801381"/>
                    <a:pt x="58817" y="781835"/>
                    <a:pt x="64794" y="776336"/>
                  </a:cubicBezTo>
                  <a:cubicBezTo>
                    <a:pt x="70772" y="770837"/>
                    <a:pt x="70294" y="730131"/>
                    <a:pt x="70294" y="730131"/>
                  </a:cubicBezTo>
                  <a:cubicBezTo>
                    <a:pt x="-11058" y="619072"/>
                    <a:pt x="58339" y="574003"/>
                    <a:pt x="58339" y="574003"/>
                  </a:cubicBezTo>
                  <a:cubicBezTo>
                    <a:pt x="58339" y="574003"/>
                    <a:pt x="21997" y="399166"/>
                    <a:pt x="15422" y="334312"/>
                  </a:cubicBezTo>
                  <a:cubicBezTo>
                    <a:pt x="10819" y="289004"/>
                    <a:pt x="5141" y="167246"/>
                    <a:pt x="2092" y="97729"/>
                  </a:cubicBezTo>
                  <a:cubicBezTo>
                    <a:pt x="777" y="67843"/>
                    <a:pt x="0" y="47281"/>
                    <a:pt x="0" y="47281"/>
                  </a:cubicBezTo>
                  <a:lnTo>
                    <a:pt x="66468" y="33892"/>
                  </a:lnTo>
                  <a:lnTo>
                    <a:pt x="75016" y="32158"/>
                  </a:lnTo>
                  <a:lnTo>
                    <a:pt x="235328" y="0"/>
                  </a:lnTo>
                  <a:cubicBezTo>
                    <a:pt x="235328" y="0"/>
                    <a:pt x="239751" y="29887"/>
                    <a:pt x="242740" y="54334"/>
                  </a:cubicBezTo>
                  <a:cubicBezTo>
                    <a:pt x="244234" y="64794"/>
                    <a:pt x="245071" y="75314"/>
                    <a:pt x="245250" y="85835"/>
                  </a:cubicBezTo>
                  <a:cubicBezTo>
                    <a:pt x="244174" y="97789"/>
                    <a:pt x="245250" y="135207"/>
                    <a:pt x="245250" y="135207"/>
                  </a:cubicBezTo>
                  <a:lnTo>
                    <a:pt x="250689" y="247402"/>
                  </a:lnTo>
                  <a:cubicBezTo>
                    <a:pt x="247163" y="259177"/>
                    <a:pt x="245310" y="271371"/>
                    <a:pt x="245250" y="283684"/>
                  </a:cubicBezTo>
                  <a:cubicBezTo>
                    <a:pt x="246326" y="297970"/>
                    <a:pt x="267187" y="502514"/>
                    <a:pt x="267187" y="502514"/>
                  </a:cubicBezTo>
                  <a:cubicBezTo>
                    <a:pt x="267187" y="502514"/>
                    <a:pt x="303469" y="624572"/>
                    <a:pt x="291096" y="633358"/>
                  </a:cubicBezTo>
                  <a:cubicBezTo>
                    <a:pt x="278723" y="642145"/>
                    <a:pt x="308670" y="752426"/>
                    <a:pt x="308670" y="752426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F51A0FF-46A8-4CB6-B62F-D31DFC7E5DBD}"/>
                </a:ext>
              </a:extLst>
            </p:cNvPr>
            <p:cNvSpPr/>
            <p:nvPr/>
          </p:nvSpPr>
          <p:spPr>
            <a:xfrm>
              <a:off x="5625313" y="1614937"/>
              <a:ext cx="232583" cy="120971"/>
            </a:xfrm>
            <a:custGeom>
              <a:avLst/>
              <a:gdLst>
                <a:gd name="connsiteX0" fmla="*/ 231980 w 232583"/>
                <a:gd name="connsiteY0" fmla="*/ 41841 h 120971"/>
                <a:gd name="connsiteX1" fmla="*/ 228274 w 232583"/>
                <a:gd name="connsiteY1" fmla="*/ 91633 h 120971"/>
                <a:gd name="connsiteX2" fmla="*/ 10580 w 232583"/>
                <a:gd name="connsiteY2" fmla="*/ 87568 h 120971"/>
                <a:gd name="connsiteX3" fmla="*/ 0 w 232583"/>
                <a:gd name="connsiteY3" fmla="*/ 0 h 120971"/>
                <a:gd name="connsiteX4" fmla="*/ 231980 w 232583"/>
                <a:gd name="connsiteY4" fmla="*/ 41841 h 1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3" h="120971">
                  <a:moveTo>
                    <a:pt x="231980" y="41841"/>
                  </a:moveTo>
                  <a:cubicBezTo>
                    <a:pt x="227796" y="52481"/>
                    <a:pt x="227139" y="70951"/>
                    <a:pt x="228274" y="91633"/>
                  </a:cubicBezTo>
                  <a:cubicBezTo>
                    <a:pt x="160970" y="132159"/>
                    <a:pt x="76331" y="130605"/>
                    <a:pt x="10580" y="87568"/>
                  </a:cubicBezTo>
                  <a:cubicBezTo>
                    <a:pt x="8787" y="58219"/>
                    <a:pt x="5260" y="28930"/>
                    <a:pt x="0" y="0"/>
                  </a:cubicBezTo>
                  <a:cubicBezTo>
                    <a:pt x="0" y="0"/>
                    <a:pt x="246326" y="5439"/>
                    <a:pt x="231980" y="4184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228B2A-B782-4872-9E4C-85051FE722DE}"/>
                </a:ext>
              </a:extLst>
            </p:cNvPr>
            <p:cNvSpPr/>
            <p:nvPr/>
          </p:nvSpPr>
          <p:spPr>
            <a:xfrm>
              <a:off x="5543513" y="1316638"/>
              <a:ext cx="409103" cy="412569"/>
            </a:xfrm>
            <a:custGeom>
              <a:avLst/>
              <a:gdLst>
                <a:gd name="connsiteX0" fmla="*/ 408999 w 409103"/>
                <a:gd name="connsiteY0" fmla="*/ 208041 h 412569"/>
                <a:gd name="connsiteX1" fmla="*/ 398957 w 409103"/>
                <a:gd name="connsiteY1" fmla="*/ 271461 h 412569"/>
                <a:gd name="connsiteX2" fmla="*/ 141035 w 409103"/>
                <a:gd name="connsiteY2" fmla="*/ 402424 h 412569"/>
                <a:gd name="connsiteX3" fmla="*/ 30 w 409103"/>
                <a:gd name="connsiteY3" fmla="*/ 212943 h 412569"/>
                <a:gd name="connsiteX4" fmla="*/ 30 w 409103"/>
                <a:gd name="connsiteY4" fmla="*/ 208041 h 412569"/>
                <a:gd name="connsiteX5" fmla="*/ 201048 w 409103"/>
                <a:gd name="connsiteY5" fmla="*/ 30 h 412569"/>
                <a:gd name="connsiteX6" fmla="*/ 409059 w 409103"/>
                <a:gd name="connsiteY6" fmla="*/ 201048 h 412569"/>
                <a:gd name="connsiteX7" fmla="*/ 409059 w 409103"/>
                <a:gd name="connsiteY7" fmla="*/ 208041 h 412569"/>
                <a:gd name="connsiteX8" fmla="*/ 408999 w 409103"/>
                <a:gd name="connsiteY8" fmla="*/ 208041 h 4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103" h="412569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63870" y="378873"/>
                    <a:pt x="248388" y="437451"/>
                    <a:pt x="141035" y="402424"/>
                  </a:cubicBezTo>
                  <a:cubicBezTo>
                    <a:pt x="58608" y="375526"/>
                    <a:pt x="2122" y="299614"/>
                    <a:pt x="30" y="212943"/>
                  </a:cubicBez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7305DA-5BFF-4A0E-BE56-EBCDDAD3ECE5}"/>
                </a:ext>
              </a:extLst>
            </p:cNvPr>
            <p:cNvSpPr/>
            <p:nvPr/>
          </p:nvSpPr>
          <p:spPr>
            <a:xfrm>
              <a:off x="5621351" y="1756241"/>
              <a:ext cx="248076" cy="224318"/>
            </a:xfrm>
            <a:custGeom>
              <a:avLst/>
              <a:gdLst>
                <a:gd name="connsiteX0" fmla="*/ 159014 w 248076"/>
                <a:gd name="connsiteY0" fmla="*/ 217336 h 224318"/>
                <a:gd name="connsiteX1" fmla="*/ 3962 w 248076"/>
                <a:gd name="connsiteY1" fmla="*/ 38016 h 224318"/>
                <a:gd name="connsiteX2" fmla="*/ 13825 w 248076"/>
                <a:gd name="connsiteY2" fmla="*/ 0 h 224318"/>
                <a:gd name="connsiteX3" fmla="*/ 121835 w 248076"/>
                <a:gd name="connsiteY3" fmla="*/ 88763 h 224318"/>
                <a:gd name="connsiteX4" fmla="*/ 188662 w 248076"/>
                <a:gd name="connsiteY4" fmla="*/ 143576 h 224318"/>
                <a:gd name="connsiteX5" fmla="*/ 239469 w 248076"/>
                <a:gd name="connsiteY5" fmla="*/ 14226 h 224318"/>
                <a:gd name="connsiteX6" fmla="*/ 248076 w 248076"/>
                <a:gd name="connsiteY6" fmla="*/ 62045 h 224318"/>
                <a:gd name="connsiteX7" fmla="*/ 224167 w 248076"/>
                <a:gd name="connsiteY7" fmla="*/ 84280 h 224318"/>
                <a:gd name="connsiteX8" fmla="*/ 159014 w 248076"/>
                <a:gd name="connsiteY8" fmla="*/ 217336 h 2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76" h="224318">
                  <a:moveTo>
                    <a:pt x="159014" y="217336"/>
                  </a:moveTo>
                  <a:cubicBezTo>
                    <a:pt x="80113" y="186672"/>
                    <a:pt x="-21382" y="85356"/>
                    <a:pt x="3962" y="38016"/>
                  </a:cubicBezTo>
                  <a:cubicBezTo>
                    <a:pt x="9581" y="26061"/>
                    <a:pt x="12928" y="13150"/>
                    <a:pt x="13825" y="0"/>
                  </a:cubicBezTo>
                  <a:lnTo>
                    <a:pt x="121835" y="88763"/>
                  </a:lnTo>
                  <a:lnTo>
                    <a:pt x="188662" y="143576"/>
                  </a:lnTo>
                  <a:lnTo>
                    <a:pt x="239469" y="14226"/>
                  </a:lnTo>
                  <a:cubicBezTo>
                    <a:pt x="243773" y="41363"/>
                    <a:pt x="248076" y="62045"/>
                    <a:pt x="248076" y="62045"/>
                  </a:cubicBezTo>
                  <a:cubicBezTo>
                    <a:pt x="248076" y="62045"/>
                    <a:pt x="233013" y="83145"/>
                    <a:pt x="224167" y="84280"/>
                  </a:cubicBezTo>
                  <a:cubicBezTo>
                    <a:pt x="215320" y="85416"/>
                    <a:pt x="272225" y="261030"/>
                    <a:pt x="159014" y="217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90D50D-0B0D-4DEE-9354-E300863C2A21}"/>
                </a:ext>
              </a:extLst>
            </p:cNvPr>
            <p:cNvSpPr/>
            <p:nvPr/>
          </p:nvSpPr>
          <p:spPr>
            <a:xfrm>
              <a:off x="5547249" y="1746737"/>
              <a:ext cx="512436" cy="2142096"/>
            </a:xfrm>
            <a:custGeom>
              <a:avLst/>
              <a:gdLst>
                <a:gd name="connsiteX0" fmla="*/ 512437 w 512436"/>
                <a:gd name="connsiteY0" fmla="*/ 619132 h 2142096"/>
                <a:gd name="connsiteX1" fmla="*/ 422239 w 512436"/>
                <a:gd name="connsiteY1" fmla="*/ 2134386 h 2142096"/>
                <a:gd name="connsiteX2" fmla="*/ 304605 w 512436"/>
                <a:gd name="connsiteY2" fmla="*/ 2142097 h 2142096"/>
                <a:gd name="connsiteX3" fmla="*/ 0 w 512436"/>
                <a:gd name="connsiteY3" fmla="*/ 1263488 h 2142096"/>
                <a:gd name="connsiteX4" fmla="*/ 49971 w 512436"/>
                <a:gd name="connsiteY4" fmla="*/ 220384 h 2142096"/>
                <a:gd name="connsiteX5" fmla="*/ 60491 w 512436"/>
                <a:gd name="connsiteY5" fmla="*/ 0 h 2142096"/>
                <a:gd name="connsiteX6" fmla="*/ 195937 w 512436"/>
                <a:gd name="connsiteY6" fmla="*/ 111238 h 2142096"/>
                <a:gd name="connsiteX7" fmla="*/ 262823 w 512436"/>
                <a:gd name="connsiteY7" fmla="*/ 166050 h 2142096"/>
                <a:gd name="connsiteX8" fmla="*/ 315125 w 512436"/>
                <a:gd name="connsiteY8" fmla="*/ 32935 h 2142096"/>
                <a:gd name="connsiteX9" fmla="*/ 412376 w 512436"/>
                <a:gd name="connsiteY9" fmla="*/ 117694 h 214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436" h="2142096">
                  <a:moveTo>
                    <a:pt x="512437" y="619132"/>
                  </a:moveTo>
                  <a:lnTo>
                    <a:pt x="422239" y="2134386"/>
                  </a:lnTo>
                  <a:lnTo>
                    <a:pt x="304605" y="2142097"/>
                  </a:lnTo>
                  <a:lnTo>
                    <a:pt x="0" y="1263488"/>
                  </a:lnTo>
                  <a:lnTo>
                    <a:pt x="49971" y="220384"/>
                  </a:lnTo>
                  <a:lnTo>
                    <a:pt x="60491" y="0"/>
                  </a:lnTo>
                  <a:lnTo>
                    <a:pt x="195937" y="111238"/>
                  </a:lnTo>
                  <a:lnTo>
                    <a:pt x="262823" y="166050"/>
                  </a:lnTo>
                  <a:lnTo>
                    <a:pt x="315125" y="32935"/>
                  </a:lnTo>
                  <a:lnTo>
                    <a:pt x="412376" y="117694"/>
                  </a:ln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0D8F3B6-9C40-4230-A8EA-CEB67CC9A80B}"/>
                </a:ext>
              </a:extLst>
            </p:cNvPr>
            <p:cNvSpPr/>
            <p:nvPr/>
          </p:nvSpPr>
          <p:spPr>
            <a:xfrm>
              <a:off x="5413058" y="3771200"/>
              <a:ext cx="257940" cy="148237"/>
            </a:xfrm>
            <a:custGeom>
              <a:avLst/>
              <a:gdLst>
                <a:gd name="connsiteX0" fmla="*/ 257324 w 257940"/>
                <a:gd name="connsiteY0" fmla="*/ 117574 h 148237"/>
                <a:gd name="connsiteX1" fmla="*/ 248239 w 257940"/>
                <a:gd name="connsiteY1" fmla="*/ 148238 h 148237"/>
                <a:gd name="connsiteX2" fmla="*/ 1614 w 257940"/>
                <a:gd name="connsiteY2" fmla="*/ 71190 h 148237"/>
                <a:gd name="connsiteX3" fmla="*/ 0 w 257940"/>
                <a:gd name="connsiteY3" fmla="*/ 70353 h 148237"/>
                <a:gd name="connsiteX4" fmla="*/ 538 w 257940"/>
                <a:gd name="connsiteY4" fmla="*/ 60730 h 148237"/>
                <a:gd name="connsiteX5" fmla="*/ 837 w 257940"/>
                <a:gd name="connsiteY5" fmla="*/ 55709 h 148237"/>
                <a:gd name="connsiteX6" fmla="*/ 30723 w 257940"/>
                <a:gd name="connsiteY6" fmla="*/ 0 h 148237"/>
                <a:gd name="connsiteX7" fmla="*/ 257324 w 257940"/>
                <a:gd name="connsiteY7" fmla="*/ 117574 h 14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0" h="148237">
                  <a:moveTo>
                    <a:pt x="257324" y="117574"/>
                  </a:moveTo>
                  <a:cubicBezTo>
                    <a:pt x="253319" y="127497"/>
                    <a:pt x="250271" y="137778"/>
                    <a:pt x="248239" y="148238"/>
                  </a:cubicBezTo>
                  <a:cubicBezTo>
                    <a:pt x="162643" y="135028"/>
                    <a:pt x="79499" y="109027"/>
                    <a:pt x="1614" y="71190"/>
                  </a:cubicBezTo>
                  <a:lnTo>
                    <a:pt x="0" y="70353"/>
                  </a:lnTo>
                  <a:lnTo>
                    <a:pt x="538" y="60730"/>
                  </a:lnTo>
                  <a:lnTo>
                    <a:pt x="837" y="55709"/>
                  </a:lnTo>
                  <a:lnTo>
                    <a:pt x="30723" y="0"/>
                  </a:lnTo>
                  <a:cubicBezTo>
                    <a:pt x="30723" y="0"/>
                    <a:pt x="271670" y="82487"/>
                    <a:pt x="257324" y="1175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10582D-5086-4C8A-B86D-352FE0FC0922}"/>
                </a:ext>
              </a:extLst>
            </p:cNvPr>
            <p:cNvSpPr/>
            <p:nvPr/>
          </p:nvSpPr>
          <p:spPr>
            <a:xfrm>
              <a:off x="5814435" y="3863370"/>
              <a:ext cx="68201" cy="63837"/>
            </a:xfrm>
            <a:custGeom>
              <a:avLst/>
              <a:gdLst>
                <a:gd name="connsiteX0" fmla="*/ 68201 w 68201"/>
                <a:gd name="connsiteY0" fmla="*/ 56307 h 63837"/>
                <a:gd name="connsiteX1" fmla="*/ 2092 w 68201"/>
                <a:gd name="connsiteY1" fmla="*/ 63838 h 63837"/>
                <a:gd name="connsiteX2" fmla="*/ 0 w 68201"/>
                <a:gd name="connsiteY2" fmla="*/ 13389 h 63837"/>
                <a:gd name="connsiteX3" fmla="*/ 66468 w 68201"/>
                <a:gd name="connsiteY3" fmla="*/ 0 h 63837"/>
                <a:gd name="connsiteX4" fmla="*/ 68201 w 68201"/>
                <a:gd name="connsiteY4" fmla="*/ 56307 h 6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01" h="63837">
                  <a:moveTo>
                    <a:pt x="68201" y="56307"/>
                  </a:moveTo>
                  <a:cubicBezTo>
                    <a:pt x="46324" y="60012"/>
                    <a:pt x="24268" y="62523"/>
                    <a:pt x="2092" y="63838"/>
                  </a:cubicBezTo>
                  <a:cubicBezTo>
                    <a:pt x="777" y="33951"/>
                    <a:pt x="0" y="13389"/>
                    <a:pt x="0" y="13389"/>
                  </a:cubicBezTo>
                  <a:lnTo>
                    <a:pt x="66468" y="0"/>
                  </a:lnTo>
                  <a:lnTo>
                    <a:pt x="68201" y="563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B56F6C-BAA2-4D83-844D-18206FE1A10F}"/>
                </a:ext>
              </a:extLst>
            </p:cNvPr>
            <p:cNvSpPr/>
            <p:nvPr/>
          </p:nvSpPr>
          <p:spPr>
            <a:xfrm>
              <a:off x="5889451" y="3829479"/>
              <a:ext cx="167723" cy="72479"/>
            </a:xfrm>
            <a:custGeom>
              <a:avLst/>
              <a:gdLst>
                <a:gd name="connsiteX0" fmla="*/ 167724 w 167723"/>
                <a:gd name="connsiteY0" fmla="*/ 54334 h 72479"/>
                <a:gd name="connsiteX1" fmla="*/ 837 w 167723"/>
                <a:gd name="connsiteY1" fmla="*/ 70054 h 72479"/>
                <a:gd name="connsiteX2" fmla="*/ 0 w 167723"/>
                <a:gd name="connsiteY2" fmla="*/ 32158 h 72479"/>
                <a:gd name="connsiteX3" fmla="*/ 160312 w 167723"/>
                <a:gd name="connsiteY3" fmla="*/ 0 h 72479"/>
                <a:gd name="connsiteX4" fmla="*/ 167724 w 167723"/>
                <a:gd name="connsiteY4" fmla="*/ 54334 h 7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23" h="72479">
                  <a:moveTo>
                    <a:pt x="167724" y="54334"/>
                  </a:moveTo>
                  <a:cubicBezTo>
                    <a:pt x="125225" y="65392"/>
                    <a:pt x="59594" y="77825"/>
                    <a:pt x="837" y="70054"/>
                  </a:cubicBezTo>
                  <a:lnTo>
                    <a:pt x="0" y="32158"/>
                  </a:lnTo>
                  <a:lnTo>
                    <a:pt x="160312" y="0"/>
                  </a:lnTo>
                  <a:cubicBezTo>
                    <a:pt x="160312" y="0"/>
                    <a:pt x="164735" y="29588"/>
                    <a:pt x="167724" y="54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A24D57F-94F9-496C-B19C-583355BF65F3}"/>
                </a:ext>
              </a:extLst>
            </p:cNvPr>
            <p:cNvSpPr/>
            <p:nvPr/>
          </p:nvSpPr>
          <p:spPr>
            <a:xfrm>
              <a:off x="5114191" y="1746461"/>
              <a:ext cx="775020" cy="2168864"/>
            </a:xfrm>
            <a:custGeom>
              <a:avLst/>
              <a:gdLst>
                <a:gd name="connsiteX0" fmla="*/ 775021 w 775020"/>
                <a:gd name="connsiteY0" fmla="*/ 2160006 h 2168864"/>
                <a:gd name="connsiteX1" fmla="*/ 305502 w 775020"/>
                <a:gd name="connsiteY1" fmla="*/ 2081883 h 2168864"/>
                <a:gd name="connsiteX2" fmla="*/ 307653 w 775020"/>
                <a:gd name="connsiteY2" fmla="*/ 2041237 h 2168864"/>
                <a:gd name="connsiteX3" fmla="*/ 297791 w 775020"/>
                <a:gd name="connsiteY3" fmla="*/ 1545118 h 2168864"/>
                <a:gd name="connsiteX4" fmla="*/ 279082 w 775020"/>
                <a:gd name="connsiteY4" fmla="*/ 1303156 h 2168864"/>
                <a:gd name="connsiteX5" fmla="*/ 247223 w 775020"/>
                <a:gd name="connsiteY5" fmla="*/ 863343 h 2168864"/>
                <a:gd name="connsiteX6" fmla="*/ 240647 w 775020"/>
                <a:gd name="connsiteY6" fmla="*/ 695978 h 2168864"/>
                <a:gd name="connsiteX7" fmla="*/ 0 w 775020"/>
                <a:gd name="connsiteY7" fmla="*/ 598488 h 2168864"/>
                <a:gd name="connsiteX8" fmla="*/ 107592 w 775020"/>
                <a:gd name="connsiteY8" fmla="*/ 374218 h 2168864"/>
                <a:gd name="connsiteX9" fmla="*/ 145010 w 775020"/>
                <a:gd name="connsiteY9" fmla="*/ 277386 h 2168864"/>
                <a:gd name="connsiteX10" fmla="*/ 250570 w 775020"/>
                <a:gd name="connsiteY10" fmla="*/ 161963 h 2168864"/>
                <a:gd name="connsiteX11" fmla="*/ 374839 w 775020"/>
                <a:gd name="connsiteY11" fmla="*/ 106972 h 2168864"/>
                <a:gd name="connsiteX12" fmla="*/ 456190 w 775020"/>
                <a:gd name="connsiteY12" fmla="*/ 56404 h 2168864"/>
                <a:gd name="connsiteX13" fmla="*/ 521104 w 775020"/>
                <a:gd name="connsiteY13" fmla="*/ 8884 h 2168864"/>
                <a:gd name="connsiteX14" fmla="*/ 519430 w 775020"/>
                <a:gd name="connsiteY14" fmla="*/ 21735 h 2168864"/>
                <a:gd name="connsiteX15" fmla="*/ 715666 w 775020"/>
                <a:gd name="connsiteY15" fmla="*/ 423651 h 2168864"/>
                <a:gd name="connsiteX16" fmla="*/ 715666 w 775020"/>
                <a:gd name="connsiteY16" fmla="*/ 423651 h 2168864"/>
                <a:gd name="connsiteX17" fmla="*/ 735212 w 775020"/>
                <a:gd name="connsiteY17" fmla="*/ 899805 h 2168864"/>
                <a:gd name="connsiteX18" fmla="*/ 754997 w 775020"/>
                <a:gd name="connsiteY18" fmla="*/ 1502380 h 2168864"/>
                <a:gd name="connsiteX19" fmla="*/ 775021 w 775020"/>
                <a:gd name="connsiteY19" fmla="*/ 2160006 h 216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020" h="2168864">
                  <a:moveTo>
                    <a:pt x="775021" y="2160006"/>
                  </a:moveTo>
                  <a:cubicBezTo>
                    <a:pt x="529950" y="2201848"/>
                    <a:pt x="305502" y="2081883"/>
                    <a:pt x="305502" y="2081883"/>
                  </a:cubicBezTo>
                  <a:lnTo>
                    <a:pt x="307653" y="2041237"/>
                  </a:lnTo>
                  <a:cubicBezTo>
                    <a:pt x="307653" y="2041237"/>
                    <a:pt x="313212" y="1580444"/>
                    <a:pt x="297791" y="1545118"/>
                  </a:cubicBezTo>
                  <a:cubicBezTo>
                    <a:pt x="282369" y="1509792"/>
                    <a:pt x="270355" y="1330651"/>
                    <a:pt x="279082" y="1303156"/>
                  </a:cubicBezTo>
                  <a:cubicBezTo>
                    <a:pt x="287809" y="1275660"/>
                    <a:pt x="247223" y="863343"/>
                    <a:pt x="247223" y="863343"/>
                  </a:cubicBezTo>
                  <a:lnTo>
                    <a:pt x="240647" y="695978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71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839" y="106972"/>
                  </a:cubicBezTo>
                  <a:cubicBezTo>
                    <a:pt x="410045" y="109124"/>
                    <a:pt x="456190" y="56404"/>
                    <a:pt x="456190" y="56404"/>
                  </a:cubicBezTo>
                  <a:cubicBezTo>
                    <a:pt x="490261" y="-30447"/>
                    <a:pt x="521104" y="8884"/>
                    <a:pt x="521104" y="8884"/>
                  </a:cubicBezTo>
                  <a:cubicBezTo>
                    <a:pt x="521104" y="13008"/>
                    <a:pt x="521104" y="8884"/>
                    <a:pt x="519430" y="21735"/>
                  </a:cubicBezTo>
                  <a:cubicBezTo>
                    <a:pt x="507476" y="117074"/>
                    <a:pt x="712737" y="418331"/>
                    <a:pt x="715666" y="423651"/>
                  </a:cubicBezTo>
                  <a:lnTo>
                    <a:pt x="715666" y="423651"/>
                  </a:lnTo>
                  <a:lnTo>
                    <a:pt x="735212" y="899805"/>
                  </a:lnTo>
                  <a:lnTo>
                    <a:pt x="754997" y="1502380"/>
                  </a:lnTo>
                  <a:lnTo>
                    <a:pt x="775021" y="21600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D3665D8-418E-4EE9-A62E-6702BC3C7333}"/>
                </a:ext>
              </a:extLst>
            </p:cNvPr>
            <p:cNvSpPr/>
            <p:nvPr/>
          </p:nvSpPr>
          <p:spPr>
            <a:xfrm>
              <a:off x="5107437" y="1746102"/>
              <a:ext cx="775200" cy="2169223"/>
            </a:xfrm>
            <a:custGeom>
              <a:avLst/>
              <a:gdLst>
                <a:gd name="connsiteX0" fmla="*/ 775200 w 775200"/>
                <a:gd name="connsiteY0" fmla="*/ 2160365 h 2169223"/>
                <a:gd name="connsiteX1" fmla="*/ 305621 w 775200"/>
                <a:gd name="connsiteY1" fmla="*/ 2082241 h 2169223"/>
                <a:gd name="connsiteX2" fmla="*/ 307833 w 775200"/>
                <a:gd name="connsiteY2" fmla="*/ 2041595 h 2169223"/>
                <a:gd name="connsiteX3" fmla="*/ 297910 w 775200"/>
                <a:gd name="connsiteY3" fmla="*/ 1545477 h 2169223"/>
                <a:gd name="connsiteX4" fmla="*/ 279261 w 775200"/>
                <a:gd name="connsiteY4" fmla="*/ 1303514 h 2169223"/>
                <a:gd name="connsiteX5" fmla="*/ 247402 w 775200"/>
                <a:gd name="connsiteY5" fmla="*/ 863702 h 2169223"/>
                <a:gd name="connsiteX6" fmla="*/ 240767 w 775200"/>
                <a:gd name="connsiteY6" fmla="*/ 696337 h 2169223"/>
                <a:gd name="connsiteX7" fmla="*/ 0 w 775200"/>
                <a:gd name="connsiteY7" fmla="*/ 598488 h 2169223"/>
                <a:gd name="connsiteX8" fmla="*/ 107592 w 775200"/>
                <a:gd name="connsiteY8" fmla="*/ 374218 h 2169223"/>
                <a:gd name="connsiteX9" fmla="*/ 145010 w 775200"/>
                <a:gd name="connsiteY9" fmla="*/ 277386 h 2169223"/>
                <a:gd name="connsiteX10" fmla="*/ 250570 w 775200"/>
                <a:gd name="connsiteY10" fmla="*/ 161963 h 2169223"/>
                <a:gd name="connsiteX11" fmla="*/ 374779 w 775200"/>
                <a:gd name="connsiteY11" fmla="*/ 106972 h 2169223"/>
                <a:gd name="connsiteX12" fmla="*/ 456130 w 775200"/>
                <a:gd name="connsiteY12" fmla="*/ 56404 h 2169223"/>
                <a:gd name="connsiteX13" fmla="*/ 527858 w 775200"/>
                <a:gd name="connsiteY13" fmla="*/ 8884 h 2169223"/>
                <a:gd name="connsiteX14" fmla="*/ 526185 w 775200"/>
                <a:gd name="connsiteY14" fmla="*/ 21735 h 2169223"/>
                <a:gd name="connsiteX15" fmla="*/ 715845 w 775200"/>
                <a:gd name="connsiteY15" fmla="*/ 423651 h 2169223"/>
                <a:gd name="connsiteX16" fmla="*/ 715845 w 775200"/>
                <a:gd name="connsiteY16" fmla="*/ 423651 h 2169223"/>
                <a:gd name="connsiteX17" fmla="*/ 735630 w 775200"/>
                <a:gd name="connsiteY17" fmla="*/ 899805 h 2169223"/>
                <a:gd name="connsiteX18" fmla="*/ 755415 w 775200"/>
                <a:gd name="connsiteY18" fmla="*/ 1502380 h 2169223"/>
                <a:gd name="connsiteX19" fmla="*/ 775200 w 775200"/>
                <a:gd name="connsiteY19" fmla="*/ 2160365 h 216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200" h="2169223">
                  <a:moveTo>
                    <a:pt x="775200" y="2160365"/>
                  </a:moveTo>
                  <a:cubicBezTo>
                    <a:pt x="530130" y="2202206"/>
                    <a:pt x="305621" y="2082241"/>
                    <a:pt x="305621" y="2082241"/>
                  </a:cubicBezTo>
                  <a:lnTo>
                    <a:pt x="307833" y="2041595"/>
                  </a:lnTo>
                  <a:cubicBezTo>
                    <a:pt x="307833" y="2041595"/>
                    <a:pt x="313392" y="1580803"/>
                    <a:pt x="297910" y="1545477"/>
                  </a:cubicBezTo>
                  <a:cubicBezTo>
                    <a:pt x="282429" y="1510151"/>
                    <a:pt x="270474" y="1331010"/>
                    <a:pt x="279261" y="1303514"/>
                  </a:cubicBezTo>
                  <a:cubicBezTo>
                    <a:pt x="288048" y="1276019"/>
                    <a:pt x="247402" y="863702"/>
                    <a:pt x="247402" y="863702"/>
                  </a:cubicBezTo>
                  <a:lnTo>
                    <a:pt x="240767" y="696337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65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779" y="106972"/>
                  </a:cubicBezTo>
                  <a:cubicBezTo>
                    <a:pt x="409926" y="109124"/>
                    <a:pt x="456130" y="56404"/>
                    <a:pt x="456130" y="56404"/>
                  </a:cubicBezTo>
                  <a:cubicBezTo>
                    <a:pt x="490261" y="-30447"/>
                    <a:pt x="527858" y="8884"/>
                    <a:pt x="527858" y="8884"/>
                  </a:cubicBezTo>
                  <a:cubicBezTo>
                    <a:pt x="527858" y="13008"/>
                    <a:pt x="524272" y="14861"/>
                    <a:pt x="526185" y="21735"/>
                  </a:cubicBezTo>
                  <a:cubicBezTo>
                    <a:pt x="552485" y="114204"/>
                    <a:pt x="712917" y="418331"/>
                    <a:pt x="715845" y="423651"/>
                  </a:cubicBezTo>
                  <a:lnTo>
                    <a:pt x="715845" y="423651"/>
                  </a:lnTo>
                  <a:lnTo>
                    <a:pt x="735630" y="899805"/>
                  </a:lnTo>
                  <a:lnTo>
                    <a:pt x="755415" y="1502380"/>
                  </a:lnTo>
                  <a:lnTo>
                    <a:pt x="775200" y="2160365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603F49C-E7FC-4AB4-912D-228DFCB483BA}"/>
                </a:ext>
              </a:extLst>
            </p:cNvPr>
            <p:cNvSpPr/>
            <p:nvPr/>
          </p:nvSpPr>
          <p:spPr>
            <a:xfrm>
              <a:off x="5590823" y="1759947"/>
              <a:ext cx="225763" cy="423374"/>
            </a:xfrm>
            <a:custGeom>
              <a:avLst/>
              <a:gdLst>
                <a:gd name="connsiteX0" fmla="*/ 225764 w 225763"/>
                <a:gd name="connsiteY0" fmla="*/ 423374 h 423374"/>
                <a:gd name="connsiteX1" fmla="*/ 59773 w 225763"/>
                <a:gd name="connsiteY1" fmla="*/ 252961 h 423374"/>
                <a:gd name="connsiteX2" fmla="*/ 59773 w 225763"/>
                <a:gd name="connsiteY2" fmla="*/ 216678 h 423374"/>
                <a:gd name="connsiteX3" fmla="*/ 0 w 225763"/>
                <a:gd name="connsiteY3" fmla="*/ 220384 h 423374"/>
                <a:gd name="connsiteX4" fmla="*/ 10520 w 225763"/>
                <a:gd name="connsiteY4" fmla="*/ 0 h 423374"/>
                <a:gd name="connsiteX5" fmla="*/ 22475 w 225763"/>
                <a:gd name="connsiteY5" fmla="*/ 9922 h 423374"/>
                <a:gd name="connsiteX6" fmla="*/ 225764 w 22576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63" h="423374">
                  <a:moveTo>
                    <a:pt x="22576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20" y="0"/>
                  </a:lnTo>
                  <a:lnTo>
                    <a:pt x="22475" y="9922"/>
                  </a:lnTo>
                  <a:cubicBezTo>
                    <a:pt x="48655" y="102332"/>
                    <a:pt x="222715" y="418055"/>
                    <a:pt x="225764" y="4233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A7AA1CB-A8E4-4286-B1B5-FC39D28C693A}"/>
                </a:ext>
              </a:extLst>
            </p:cNvPr>
            <p:cNvSpPr/>
            <p:nvPr/>
          </p:nvSpPr>
          <p:spPr>
            <a:xfrm>
              <a:off x="5597399" y="1746737"/>
              <a:ext cx="225823" cy="423374"/>
            </a:xfrm>
            <a:custGeom>
              <a:avLst/>
              <a:gdLst>
                <a:gd name="connsiteX0" fmla="*/ 225824 w 225823"/>
                <a:gd name="connsiteY0" fmla="*/ 423374 h 423374"/>
                <a:gd name="connsiteX1" fmla="*/ 59773 w 225823"/>
                <a:gd name="connsiteY1" fmla="*/ 252961 h 423374"/>
                <a:gd name="connsiteX2" fmla="*/ 59773 w 225823"/>
                <a:gd name="connsiteY2" fmla="*/ 216678 h 423374"/>
                <a:gd name="connsiteX3" fmla="*/ 0 w 225823"/>
                <a:gd name="connsiteY3" fmla="*/ 220384 h 423374"/>
                <a:gd name="connsiteX4" fmla="*/ 10580 w 225823"/>
                <a:gd name="connsiteY4" fmla="*/ 0 h 423374"/>
                <a:gd name="connsiteX5" fmla="*/ 22535 w 225823"/>
                <a:gd name="connsiteY5" fmla="*/ 9922 h 423374"/>
                <a:gd name="connsiteX6" fmla="*/ 225824 w 22582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823" h="423374">
                  <a:moveTo>
                    <a:pt x="22582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80" y="0"/>
                  </a:lnTo>
                  <a:lnTo>
                    <a:pt x="22535" y="9922"/>
                  </a:lnTo>
                  <a:cubicBezTo>
                    <a:pt x="48775" y="102332"/>
                    <a:pt x="222895" y="418114"/>
                    <a:pt x="225824" y="42337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A993F4-9A3D-4D31-96B1-D5DC2C4B10ED}"/>
                </a:ext>
              </a:extLst>
            </p:cNvPr>
            <p:cNvSpPr/>
            <p:nvPr/>
          </p:nvSpPr>
          <p:spPr>
            <a:xfrm>
              <a:off x="5406243" y="2947583"/>
              <a:ext cx="278736" cy="337061"/>
            </a:xfrm>
            <a:custGeom>
              <a:avLst/>
              <a:gdLst>
                <a:gd name="connsiteX0" fmla="*/ 13449 w 278736"/>
                <a:gd name="connsiteY0" fmla="*/ 17573 h 337061"/>
                <a:gd name="connsiteX1" fmla="*/ 183863 w 278736"/>
                <a:gd name="connsiteY1" fmla="*/ 0 h 337061"/>
                <a:gd name="connsiteX2" fmla="*/ 278424 w 278736"/>
                <a:gd name="connsiteY2" fmla="*/ 247402 h 337061"/>
                <a:gd name="connsiteX3" fmla="*/ 219069 w 278736"/>
                <a:gd name="connsiteY3" fmla="*/ 331084 h 337061"/>
                <a:gd name="connsiteX4" fmla="*/ 0 w 278736"/>
                <a:gd name="connsiteY4" fmla="*/ 337062 h 337061"/>
                <a:gd name="connsiteX5" fmla="*/ 13449 w 278736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6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5059" y="198985"/>
                    <a:pt x="278424" y="247402"/>
                  </a:cubicBezTo>
                  <a:cubicBezTo>
                    <a:pt x="271789" y="295818"/>
                    <a:pt x="259775" y="338676"/>
                    <a:pt x="219069" y="331084"/>
                  </a:cubicBezTo>
                  <a:cubicBezTo>
                    <a:pt x="178364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8B423F1-FA1B-48A6-814A-DE8926644A1E}"/>
                </a:ext>
              </a:extLst>
            </p:cNvPr>
            <p:cNvSpPr/>
            <p:nvPr/>
          </p:nvSpPr>
          <p:spPr>
            <a:xfrm>
              <a:off x="5399609" y="2934373"/>
              <a:ext cx="278731" cy="337061"/>
            </a:xfrm>
            <a:custGeom>
              <a:avLst/>
              <a:gdLst>
                <a:gd name="connsiteX0" fmla="*/ 13449 w 278731"/>
                <a:gd name="connsiteY0" fmla="*/ 17573 h 337061"/>
                <a:gd name="connsiteX1" fmla="*/ 183863 w 278731"/>
                <a:gd name="connsiteY1" fmla="*/ 0 h 337061"/>
                <a:gd name="connsiteX2" fmla="*/ 278424 w 278731"/>
                <a:gd name="connsiteY2" fmla="*/ 247402 h 337061"/>
                <a:gd name="connsiteX3" fmla="*/ 219069 w 278731"/>
                <a:gd name="connsiteY3" fmla="*/ 331085 h 337061"/>
                <a:gd name="connsiteX4" fmla="*/ 0 w 278731"/>
                <a:gd name="connsiteY4" fmla="*/ 337062 h 337061"/>
                <a:gd name="connsiteX5" fmla="*/ 13449 w 278731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1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4999" y="199045"/>
                    <a:pt x="278424" y="247402"/>
                  </a:cubicBezTo>
                  <a:cubicBezTo>
                    <a:pt x="271849" y="295758"/>
                    <a:pt x="259715" y="338676"/>
                    <a:pt x="219069" y="331085"/>
                  </a:cubicBezTo>
                  <a:cubicBezTo>
                    <a:pt x="178423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B4C34E7-9F2F-4CF6-81A8-60F39F49F955}"/>
                </a:ext>
              </a:extLst>
            </p:cNvPr>
            <p:cNvSpPr/>
            <p:nvPr/>
          </p:nvSpPr>
          <p:spPr>
            <a:xfrm>
              <a:off x="5447607" y="2858521"/>
              <a:ext cx="248156" cy="116423"/>
            </a:xfrm>
            <a:custGeom>
              <a:avLst/>
              <a:gdLst>
                <a:gd name="connsiteX0" fmla="*/ 91393 w 248156"/>
                <a:gd name="connsiteY0" fmla="*/ 0 h 116423"/>
                <a:gd name="connsiteX1" fmla="*/ 248059 w 248156"/>
                <a:gd name="connsiteY1" fmla="*/ 107592 h 116423"/>
                <a:gd name="connsiteX2" fmla="*/ 152422 w 248156"/>
                <a:gd name="connsiteY2" fmla="*/ 92230 h 116423"/>
                <a:gd name="connsiteX3" fmla="*/ 117215 w 248156"/>
                <a:gd name="connsiteY3" fmla="*/ 86731 h 116423"/>
                <a:gd name="connsiteX4" fmla="*/ 0 w 248156"/>
                <a:gd name="connsiteY4" fmla="*/ 89899 h 116423"/>
                <a:gd name="connsiteX5" fmla="*/ 91393 w 248156"/>
                <a:gd name="connsiteY5" fmla="*/ 0 h 11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156" h="116423">
                  <a:moveTo>
                    <a:pt x="91393" y="0"/>
                  </a:moveTo>
                  <a:cubicBezTo>
                    <a:pt x="91393" y="0"/>
                    <a:pt x="244772" y="82427"/>
                    <a:pt x="248059" y="107592"/>
                  </a:cubicBezTo>
                  <a:cubicBezTo>
                    <a:pt x="251347" y="132757"/>
                    <a:pt x="169995" y="96594"/>
                    <a:pt x="152422" y="92230"/>
                  </a:cubicBezTo>
                  <a:cubicBezTo>
                    <a:pt x="140826" y="89421"/>
                    <a:pt x="129110" y="87628"/>
                    <a:pt x="117215" y="86731"/>
                  </a:cubicBezTo>
                  <a:lnTo>
                    <a:pt x="0" y="89899"/>
                  </a:lnTo>
                  <a:lnTo>
                    <a:pt x="91393" y="0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2DDC434-763A-4865-8116-F93CF78447E4}"/>
                </a:ext>
              </a:extLst>
            </p:cNvPr>
            <p:cNvSpPr/>
            <p:nvPr/>
          </p:nvSpPr>
          <p:spPr>
            <a:xfrm>
              <a:off x="5757651" y="216132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59DE8EB-4013-41C0-B0FA-6C9E081D425C}"/>
                </a:ext>
              </a:extLst>
            </p:cNvPr>
            <p:cNvSpPr/>
            <p:nvPr/>
          </p:nvSpPr>
          <p:spPr>
            <a:xfrm>
              <a:off x="5757651" y="215475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F294EA5-0C7F-4293-A7D2-0FB35660082E}"/>
                </a:ext>
              </a:extLst>
            </p:cNvPr>
            <p:cNvSpPr/>
            <p:nvPr/>
          </p:nvSpPr>
          <p:spPr>
            <a:xfrm>
              <a:off x="5787358" y="2859956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5"/>
                    <a:pt x="7226" y="0"/>
                    <a:pt x="16139" y="0"/>
                  </a:cubicBezTo>
                  <a:cubicBezTo>
                    <a:pt x="25052" y="0"/>
                    <a:pt x="32278" y="7225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C69FE23-BCAF-429D-AB6A-9034EA21E2BC}"/>
                </a:ext>
              </a:extLst>
            </p:cNvPr>
            <p:cNvSpPr/>
            <p:nvPr/>
          </p:nvSpPr>
          <p:spPr>
            <a:xfrm>
              <a:off x="5787358" y="2853321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B9606F-692E-4B7E-88E3-6C364D182632}"/>
                </a:ext>
              </a:extLst>
            </p:cNvPr>
            <p:cNvSpPr/>
            <p:nvPr/>
          </p:nvSpPr>
          <p:spPr>
            <a:xfrm>
              <a:off x="5773730" y="251064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04AE20B-47AF-45DE-BF87-3D6D917D7257}"/>
                </a:ext>
              </a:extLst>
            </p:cNvPr>
            <p:cNvSpPr/>
            <p:nvPr/>
          </p:nvSpPr>
          <p:spPr>
            <a:xfrm>
              <a:off x="5773730" y="250406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E48388-3516-4BAB-95C1-7729696C8EEB}"/>
                </a:ext>
              </a:extLst>
            </p:cNvPr>
            <p:cNvSpPr/>
            <p:nvPr/>
          </p:nvSpPr>
          <p:spPr>
            <a:xfrm>
              <a:off x="5860760" y="1769502"/>
              <a:ext cx="430965" cy="2119077"/>
            </a:xfrm>
            <a:custGeom>
              <a:avLst/>
              <a:gdLst>
                <a:gd name="connsiteX0" fmla="*/ 301138 w 430965"/>
                <a:gd name="connsiteY0" fmla="*/ 1172403 h 2119077"/>
                <a:gd name="connsiteX1" fmla="*/ 301138 w 430965"/>
                <a:gd name="connsiteY1" fmla="*/ 1196611 h 2119077"/>
                <a:gd name="connsiteX2" fmla="*/ 302214 w 430965"/>
                <a:gd name="connsiteY2" fmla="*/ 1222971 h 2119077"/>
                <a:gd name="connsiteX3" fmla="*/ 286852 w 430965"/>
                <a:gd name="connsiteY3" fmla="*/ 1253515 h 2119077"/>
                <a:gd name="connsiteX4" fmla="*/ 291275 w 430965"/>
                <a:gd name="connsiteY4" fmla="*/ 1333313 h 2119077"/>
                <a:gd name="connsiteX5" fmla="*/ 258281 w 430965"/>
                <a:gd name="connsiteY5" fmla="*/ 1387945 h 2119077"/>
                <a:gd name="connsiteX6" fmla="*/ 260373 w 430965"/>
                <a:gd name="connsiteY6" fmla="*/ 1470732 h 2119077"/>
                <a:gd name="connsiteX7" fmla="*/ 231861 w 430965"/>
                <a:gd name="connsiteY7" fmla="*/ 1696914 h 2119077"/>
                <a:gd name="connsiteX8" fmla="*/ 235208 w 430965"/>
                <a:gd name="connsiteY8" fmla="*/ 2087293 h 2119077"/>
                <a:gd name="connsiteX9" fmla="*/ 22953 w 430965"/>
                <a:gd name="connsiteY9" fmla="*/ 2116642 h 2119077"/>
                <a:gd name="connsiteX10" fmla="*/ 8607 w 430965"/>
                <a:gd name="connsiteY10" fmla="*/ 1490218 h 2119077"/>
                <a:gd name="connsiteX11" fmla="*/ 37239 w 430965"/>
                <a:gd name="connsiteY11" fmla="*/ 1066843 h 2119077"/>
                <a:gd name="connsiteX12" fmla="*/ 42738 w 430965"/>
                <a:gd name="connsiteY12" fmla="*/ 960148 h 2119077"/>
                <a:gd name="connsiteX13" fmla="*/ 28392 w 430965"/>
                <a:gd name="connsiteY13" fmla="*/ 804020 h 2119077"/>
                <a:gd name="connsiteX14" fmla="*/ 15242 w 430965"/>
                <a:gd name="connsiteY14" fmla="*/ 530258 h 2119077"/>
                <a:gd name="connsiteX15" fmla="*/ 17872 w 430965"/>
                <a:gd name="connsiteY15" fmla="*/ 340239 h 2119077"/>
                <a:gd name="connsiteX16" fmla="*/ 21817 w 430965"/>
                <a:gd name="connsiteY16" fmla="*/ 172873 h 2119077"/>
                <a:gd name="connsiteX17" fmla="*/ 0 w 430965"/>
                <a:gd name="connsiteY17" fmla="*/ 248 h 2119077"/>
                <a:gd name="connsiteX18" fmla="*/ 28392 w 430965"/>
                <a:gd name="connsiteY18" fmla="*/ 6823 h 2119077"/>
                <a:gd name="connsiteX19" fmla="*/ 37956 w 430965"/>
                <a:gd name="connsiteY19" fmla="*/ 14175 h 2119077"/>
                <a:gd name="connsiteX20" fmla="*/ 37956 w 430965"/>
                <a:gd name="connsiteY20" fmla="*/ 14175 h 2119077"/>
                <a:gd name="connsiteX21" fmla="*/ 208669 w 430965"/>
                <a:gd name="connsiteY21" fmla="*/ 117942 h 2119077"/>
                <a:gd name="connsiteX22" fmla="*/ 299943 w 430965"/>
                <a:gd name="connsiteY22" fmla="*/ 189191 h 2119077"/>
                <a:gd name="connsiteX23" fmla="*/ 338377 w 430965"/>
                <a:gd name="connsiteY23" fmla="*/ 272874 h 2119077"/>
                <a:gd name="connsiteX24" fmla="*/ 351587 w 430965"/>
                <a:gd name="connsiteY24" fmla="*/ 341016 h 2119077"/>
                <a:gd name="connsiteX25" fmla="*/ 396716 w 430965"/>
                <a:gd name="connsiteY25" fmla="*/ 461937 h 2119077"/>
                <a:gd name="connsiteX26" fmla="*/ 430966 w 430965"/>
                <a:gd name="connsiteY26" fmla="*/ 590868 h 2119077"/>
                <a:gd name="connsiteX27" fmla="*/ 256129 w 430965"/>
                <a:gd name="connsiteY27" fmla="*/ 728347 h 2119077"/>
                <a:gd name="connsiteX28" fmla="*/ 237479 w 430965"/>
                <a:gd name="connsiteY28" fmla="*/ 965886 h 2119077"/>
                <a:gd name="connsiteX29" fmla="*/ 301138 w 430965"/>
                <a:gd name="connsiteY29" fmla="*/ 1172403 h 211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0965" h="2119077">
                  <a:moveTo>
                    <a:pt x="301138" y="1172403"/>
                  </a:moveTo>
                  <a:cubicBezTo>
                    <a:pt x="301138" y="1172403"/>
                    <a:pt x="312136" y="1188900"/>
                    <a:pt x="301138" y="1196611"/>
                  </a:cubicBezTo>
                  <a:cubicBezTo>
                    <a:pt x="290140" y="1204322"/>
                    <a:pt x="302214" y="1222971"/>
                    <a:pt x="302214" y="1222971"/>
                  </a:cubicBezTo>
                  <a:cubicBezTo>
                    <a:pt x="302214" y="1222971"/>
                    <a:pt x="274778" y="1239050"/>
                    <a:pt x="286852" y="1253515"/>
                  </a:cubicBezTo>
                  <a:cubicBezTo>
                    <a:pt x="298926" y="1267980"/>
                    <a:pt x="291275" y="1333313"/>
                    <a:pt x="291275" y="1333313"/>
                  </a:cubicBezTo>
                  <a:lnTo>
                    <a:pt x="258281" y="1387945"/>
                  </a:lnTo>
                  <a:cubicBezTo>
                    <a:pt x="258281" y="1387945"/>
                    <a:pt x="260253" y="1423152"/>
                    <a:pt x="260373" y="1470732"/>
                  </a:cubicBezTo>
                  <a:cubicBezTo>
                    <a:pt x="260373" y="1544970"/>
                    <a:pt x="256009" y="1649334"/>
                    <a:pt x="231861" y="1696914"/>
                  </a:cubicBezTo>
                  <a:lnTo>
                    <a:pt x="235208" y="2087293"/>
                  </a:lnTo>
                  <a:cubicBezTo>
                    <a:pt x="235208" y="2087293"/>
                    <a:pt x="119666" y="2129493"/>
                    <a:pt x="22953" y="2116642"/>
                  </a:cubicBezTo>
                  <a:lnTo>
                    <a:pt x="8607" y="1490218"/>
                  </a:lnTo>
                  <a:cubicBezTo>
                    <a:pt x="8607" y="1490218"/>
                    <a:pt x="29528" y="1134985"/>
                    <a:pt x="37239" y="1066843"/>
                  </a:cubicBezTo>
                  <a:cubicBezTo>
                    <a:pt x="41722" y="1031457"/>
                    <a:pt x="43575" y="995773"/>
                    <a:pt x="42738" y="960148"/>
                  </a:cubicBezTo>
                  <a:cubicBezTo>
                    <a:pt x="42738" y="960148"/>
                    <a:pt x="39450" y="853512"/>
                    <a:pt x="28392" y="804020"/>
                  </a:cubicBezTo>
                  <a:cubicBezTo>
                    <a:pt x="28392" y="804020"/>
                    <a:pt x="16438" y="589613"/>
                    <a:pt x="15242" y="530258"/>
                  </a:cubicBezTo>
                  <a:cubicBezTo>
                    <a:pt x="14704" y="501866"/>
                    <a:pt x="16199" y="419020"/>
                    <a:pt x="17872" y="340239"/>
                  </a:cubicBezTo>
                  <a:cubicBezTo>
                    <a:pt x="19725" y="254105"/>
                    <a:pt x="21817" y="172873"/>
                    <a:pt x="21817" y="172873"/>
                  </a:cubicBezTo>
                  <a:lnTo>
                    <a:pt x="0" y="248"/>
                  </a:lnTo>
                  <a:cubicBezTo>
                    <a:pt x="0" y="248"/>
                    <a:pt x="21817" y="-1964"/>
                    <a:pt x="28392" y="6823"/>
                  </a:cubicBezTo>
                  <a:cubicBezTo>
                    <a:pt x="31321" y="9573"/>
                    <a:pt x="34549" y="12023"/>
                    <a:pt x="37956" y="14175"/>
                  </a:cubicBezTo>
                  <a:lnTo>
                    <a:pt x="37956" y="14175"/>
                  </a:lnTo>
                  <a:cubicBezTo>
                    <a:pt x="75613" y="39639"/>
                    <a:pt x="208669" y="117942"/>
                    <a:pt x="208669" y="117942"/>
                  </a:cubicBezTo>
                  <a:cubicBezTo>
                    <a:pt x="208669" y="117942"/>
                    <a:pt x="282309" y="147231"/>
                    <a:pt x="299943" y="189191"/>
                  </a:cubicBezTo>
                  <a:cubicBezTo>
                    <a:pt x="317576" y="231152"/>
                    <a:pt x="329829" y="260919"/>
                    <a:pt x="338377" y="272874"/>
                  </a:cubicBezTo>
                  <a:cubicBezTo>
                    <a:pt x="346924" y="284829"/>
                    <a:pt x="351587" y="341016"/>
                    <a:pt x="351587" y="341016"/>
                  </a:cubicBezTo>
                  <a:cubicBezTo>
                    <a:pt x="351587" y="341016"/>
                    <a:pt x="376931" y="444424"/>
                    <a:pt x="396716" y="461937"/>
                  </a:cubicBezTo>
                  <a:cubicBezTo>
                    <a:pt x="416501" y="479451"/>
                    <a:pt x="430966" y="590868"/>
                    <a:pt x="430966" y="590868"/>
                  </a:cubicBezTo>
                  <a:lnTo>
                    <a:pt x="256129" y="728347"/>
                  </a:lnTo>
                  <a:cubicBezTo>
                    <a:pt x="256129" y="728347"/>
                    <a:pt x="240767" y="957040"/>
                    <a:pt x="237479" y="965886"/>
                  </a:cubicBezTo>
                  <a:cubicBezTo>
                    <a:pt x="234192" y="974732"/>
                    <a:pt x="301138" y="1172403"/>
                    <a:pt x="301138" y="117240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CBEEC4-8AC8-4FFB-9201-356553F71135}"/>
                </a:ext>
              </a:extLst>
            </p:cNvPr>
            <p:cNvSpPr/>
            <p:nvPr/>
          </p:nvSpPr>
          <p:spPr>
            <a:xfrm>
              <a:off x="5860341" y="1767598"/>
              <a:ext cx="437839" cy="2121160"/>
            </a:xfrm>
            <a:custGeom>
              <a:avLst/>
              <a:gdLst>
                <a:gd name="connsiteX0" fmla="*/ 308191 w 437839"/>
                <a:gd name="connsiteY0" fmla="*/ 1174307 h 2121160"/>
                <a:gd name="connsiteX1" fmla="*/ 308191 w 437839"/>
                <a:gd name="connsiteY1" fmla="*/ 1198515 h 2121160"/>
                <a:gd name="connsiteX2" fmla="*/ 309207 w 437839"/>
                <a:gd name="connsiteY2" fmla="*/ 1224875 h 2121160"/>
                <a:gd name="connsiteX3" fmla="*/ 293905 w 437839"/>
                <a:gd name="connsiteY3" fmla="*/ 1255599 h 2121160"/>
                <a:gd name="connsiteX4" fmla="*/ 298329 w 437839"/>
                <a:gd name="connsiteY4" fmla="*/ 1335396 h 2121160"/>
                <a:gd name="connsiteX5" fmla="*/ 265334 w 437839"/>
                <a:gd name="connsiteY5" fmla="*/ 1390029 h 2121160"/>
                <a:gd name="connsiteX6" fmla="*/ 267486 w 437839"/>
                <a:gd name="connsiteY6" fmla="*/ 1472815 h 2121160"/>
                <a:gd name="connsiteX7" fmla="*/ 238974 w 437839"/>
                <a:gd name="connsiteY7" fmla="*/ 1698997 h 2121160"/>
                <a:gd name="connsiteX8" fmla="*/ 242261 w 437839"/>
                <a:gd name="connsiteY8" fmla="*/ 2089377 h 2121160"/>
                <a:gd name="connsiteX9" fmla="*/ 29946 w 437839"/>
                <a:gd name="connsiteY9" fmla="*/ 2118725 h 2121160"/>
                <a:gd name="connsiteX10" fmla="*/ 15661 w 437839"/>
                <a:gd name="connsiteY10" fmla="*/ 1492301 h 2121160"/>
                <a:gd name="connsiteX11" fmla="*/ 44292 w 437839"/>
                <a:gd name="connsiteY11" fmla="*/ 1068926 h 2121160"/>
                <a:gd name="connsiteX12" fmla="*/ 49731 w 437839"/>
                <a:gd name="connsiteY12" fmla="*/ 962231 h 2121160"/>
                <a:gd name="connsiteX13" fmla="*/ 35446 w 437839"/>
                <a:gd name="connsiteY13" fmla="*/ 806103 h 2121160"/>
                <a:gd name="connsiteX14" fmla="*/ 22236 w 437839"/>
                <a:gd name="connsiteY14" fmla="*/ 532341 h 2121160"/>
                <a:gd name="connsiteX15" fmla="*/ 24866 w 437839"/>
                <a:gd name="connsiteY15" fmla="*/ 342322 h 2121160"/>
                <a:gd name="connsiteX16" fmla="*/ 28811 w 437839"/>
                <a:gd name="connsiteY16" fmla="*/ 174957 h 2121160"/>
                <a:gd name="connsiteX17" fmla="*/ 0 w 437839"/>
                <a:gd name="connsiteY17" fmla="*/ 0 h 2121160"/>
                <a:gd name="connsiteX18" fmla="*/ 35446 w 437839"/>
                <a:gd name="connsiteY18" fmla="*/ 8906 h 2121160"/>
                <a:gd name="connsiteX19" fmla="*/ 45009 w 437839"/>
                <a:gd name="connsiteY19" fmla="*/ 16258 h 2121160"/>
                <a:gd name="connsiteX20" fmla="*/ 45009 w 437839"/>
                <a:gd name="connsiteY20" fmla="*/ 16258 h 2121160"/>
                <a:gd name="connsiteX21" fmla="*/ 215782 w 437839"/>
                <a:gd name="connsiteY21" fmla="*/ 120025 h 2121160"/>
                <a:gd name="connsiteX22" fmla="*/ 306996 w 437839"/>
                <a:gd name="connsiteY22" fmla="*/ 191275 h 2121160"/>
                <a:gd name="connsiteX23" fmla="*/ 345490 w 437839"/>
                <a:gd name="connsiteY23" fmla="*/ 274957 h 2121160"/>
                <a:gd name="connsiteX24" fmla="*/ 358640 w 437839"/>
                <a:gd name="connsiteY24" fmla="*/ 343099 h 2121160"/>
                <a:gd name="connsiteX25" fmla="*/ 403769 w 437839"/>
                <a:gd name="connsiteY25" fmla="*/ 464020 h 2121160"/>
                <a:gd name="connsiteX26" fmla="*/ 437840 w 437839"/>
                <a:gd name="connsiteY26" fmla="*/ 592712 h 2121160"/>
                <a:gd name="connsiteX27" fmla="*/ 263003 w 437839"/>
                <a:gd name="connsiteY27" fmla="*/ 730191 h 2121160"/>
                <a:gd name="connsiteX28" fmla="*/ 244294 w 437839"/>
                <a:gd name="connsiteY28" fmla="*/ 967730 h 2121160"/>
                <a:gd name="connsiteX29" fmla="*/ 308191 w 437839"/>
                <a:gd name="connsiteY29" fmla="*/ 1174307 h 212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839" h="2121160">
                  <a:moveTo>
                    <a:pt x="308191" y="1174307"/>
                  </a:moveTo>
                  <a:cubicBezTo>
                    <a:pt x="308191" y="1174307"/>
                    <a:pt x="319130" y="1190804"/>
                    <a:pt x="308191" y="1198515"/>
                  </a:cubicBezTo>
                  <a:cubicBezTo>
                    <a:pt x="297253" y="1206226"/>
                    <a:pt x="309207" y="1224875"/>
                    <a:pt x="309207" y="1224875"/>
                  </a:cubicBezTo>
                  <a:cubicBezTo>
                    <a:pt x="309207" y="1224875"/>
                    <a:pt x="281951" y="1241133"/>
                    <a:pt x="293905" y="1255599"/>
                  </a:cubicBezTo>
                  <a:cubicBezTo>
                    <a:pt x="305860" y="1270064"/>
                    <a:pt x="298329" y="1335396"/>
                    <a:pt x="298329" y="1335396"/>
                  </a:cubicBezTo>
                  <a:lnTo>
                    <a:pt x="265334" y="1390029"/>
                  </a:lnTo>
                  <a:cubicBezTo>
                    <a:pt x="265334" y="1390029"/>
                    <a:pt x="267306" y="1425235"/>
                    <a:pt x="267486" y="1472815"/>
                  </a:cubicBezTo>
                  <a:cubicBezTo>
                    <a:pt x="267486" y="1547053"/>
                    <a:pt x="263122" y="1651417"/>
                    <a:pt x="238974" y="1698997"/>
                  </a:cubicBezTo>
                  <a:lnTo>
                    <a:pt x="242261" y="2089377"/>
                  </a:lnTo>
                  <a:cubicBezTo>
                    <a:pt x="242261" y="2089377"/>
                    <a:pt x="126540" y="2131577"/>
                    <a:pt x="29946" y="2118725"/>
                  </a:cubicBezTo>
                  <a:lnTo>
                    <a:pt x="15661" y="1492301"/>
                  </a:lnTo>
                  <a:cubicBezTo>
                    <a:pt x="15661" y="1492301"/>
                    <a:pt x="36581" y="1137068"/>
                    <a:pt x="44292" y="1068926"/>
                  </a:cubicBezTo>
                  <a:cubicBezTo>
                    <a:pt x="48835" y="1033541"/>
                    <a:pt x="50628" y="997856"/>
                    <a:pt x="49731" y="962231"/>
                  </a:cubicBezTo>
                  <a:cubicBezTo>
                    <a:pt x="49731" y="962231"/>
                    <a:pt x="46444" y="855595"/>
                    <a:pt x="35446" y="806103"/>
                  </a:cubicBezTo>
                  <a:cubicBezTo>
                    <a:pt x="35446" y="806103"/>
                    <a:pt x="23491" y="591696"/>
                    <a:pt x="22236" y="532341"/>
                  </a:cubicBezTo>
                  <a:cubicBezTo>
                    <a:pt x="21698" y="503949"/>
                    <a:pt x="23252" y="421103"/>
                    <a:pt x="24866" y="342322"/>
                  </a:cubicBezTo>
                  <a:cubicBezTo>
                    <a:pt x="26719" y="256189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716"/>
                    <a:pt x="41542" y="14166"/>
                    <a:pt x="45009" y="16258"/>
                  </a:cubicBezTo>
                  <a:lnTo>
                    <a:pt x="45009" y="16258"/>
                  </a:lnTo>
                  <a:cubicBezTo>
                    <a:pt x="82666" y="41722"/>
                    <a:pt x="215782" y="120025"/>
                    <a:pt x="215782" y="120025"/>
                  </a:cubicBezTo>
                  <a:cubicBezTo>
                    <a:pt x="215782" y="120025"/>
                    <a:pt x="289363" y="149314"/>
                    <a:pt x="306996" y="191275"/>
                  </a:cubicBezTo>
                  <a:cubicBezTo>
                    <a:pt x="324629" y="233235"/>
                    <a:pt x="336883" y="263003"/>
                    <a:pt x="345490" y="274957"/>
                  </a:cubicBezTo>
                  <a:cubicBezTo>
                    <a:pt x="354097" y="286912"/>
                    <a:pt x="358640" y="343099"/>
                    <a:pt x="358640" y="343099"/>
                  </a:cubicBezTo>
                  <a:cubicBezTo>
                    <a:pt x="358640" y="343099"/>
                    <a:pt x="383984" y="446507"/>
                    <a:pt x="403769" y="464020"/>
                  </a:cubicBezTo>
                  <a:cubicBezTo>
                    <a:pt x="423554" y="481534"/>
                    <a:pt x="437840" y="592712"/>
                    <a:pt x="437840" y="592712"/>
                  </a:cubicBezTo>
                  <a:lnTo>
                    <a:pt x="263003" y="730191"/>
                  </a:lnTo>
                  <a:cubicBezTo>
                    <a:pt x="263003" y="730191"/>
                    <a:pt x="247641" y="958884"/>
                    <a:pt x="244294" y="967730"/>
                  </a:cubicBezTo>
                  <a:cubicBezTo>
                    <a:pt x="240946" y="976577"/>
                    <a:pt x="308191" y="1174307"/>
                    <a:pt x="308191" y="1174307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8472AB-3BA4-452E-A9E9-9974C51C9EE4}"/>
                </a:ext>
              </a:extLst>
            </p:cNvPr>
            <p:cNvSpPr/>
            <p:nvPr/>
          </p:nvSpPr>
          <p:spPr>
            <a:xfrm>
              <a:off x="5866976" y="1780688"/>
              <a:ext cx="115661" cy="342321"/>
            </a:xfrm>
            <a:custGeom>
              <a:avLst/>
              <a:gdLst>
                <a:gd name="connsiteX0" fmla="*/ 92170 w 115661"/>
                <a:gd name="connsiteY0" fmla="*/ 212614 h 342321"/>
                <a:gd name="connsiteX1" fmla="*/ 107951 w 115661"/>
                <a:gd name="connsiteY1" fmla="*/ 258639 h 342321"/>
                <a:gd name="connsiteX2" fmla="*/ 24866 w 115661"/>
                <a:gd name="connsiteY2" fmla="*/ 342322 h 342321"/>
                <a:gd name="connsiteX3" fmla="*/ 28811 w 115661"/>
                <a:gd name="connsiteY3" fmla="*/ 174957 h 342321"/>
                <a:gd name="connsiteX4" fmla="*/ 0 w 115661"/>
                <a:gd name="connsiteY4" fmla="*/ 0 h 342321"/>
                <a:gd name="connsiteX5" fmla="*/ 35446 w 115661"/>
                <a:gd name="connsiteY5" fmla="*/ 8906 h 342321"/>
                <a:gd name="connsiteX6" fmla="*/ 45009 w 115661"/>
                <a:gd name="connsiteY6" fmla="*/ 16199 h 342321"/>
                <a:gd name="connsiteX7" fmla="*/ 45009 w 115661"/>
                <a:gd name="connsiteY7" fmla="*/ 16199 h 342321"/>
                <a:gd name="connsiteX8" fmla="*/ 115661 w 115661"/>
                <a:gd name="connsiteY8" fmla="*/ 220026 h 342321"/>
                <a:gd name="connsiteX9" fmla="*/ 92170 w 11566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61" h="342321">
                  <a:moveTo>
                    <a:pt x="92170" y="212614"/>
                  </a:moveTo>
                  <a:lnTo>
                    <a:pt x="107951" y="258639"/>
                  </a:lnTo>
                  <a:lnTo>
                    <a:pt x="24866" y="342322"/>
                  </a:lnTo>
                  <a:cubicBezTo>
                    <a:pt x="26719" y="256248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656"/>
                    <a:pt x="41542" y="14107"/>
                    <a:pt x="45009" y="16199"/>
                  </a:cubicBezTo>
                  <a:lnTo>
                    <a:pt x="45009" y="16199"/>
                  </a:lnTo>
                  <a:lnTo>
                    <a:pt x="11566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FC59E1C-F7D9-45DC-9D51-A14BD371ABE1}"/>
                </a:ext>
              </a:extLst>
            </p:cNvPr>
            <p:cNvSpPr/>
            <p:nvPr/>
          </p:nvSpPr>
          <p:spPr>
            <a:xfrm>
              <a:off x="5860341" y="1767479"/>
              <a:ext cx="115721" cy="342321"/>
            </a:xfrm>
            <a:custGeom>
              <a:avLst/>
              <a:gdLst>
                <a:gd name="connsiteX0" fmla="*/ 92170 w 115721"/>
                <a:gd name="connsiteY0" fmla="*/ 212614 h 342321"/>
                <a:gd name="connsiteX1" fmla="*/ 108010 w 115721"/>
                <a:gd name="connsiteY1" fmla="*/ 258639 h 342321"/>
                <a:gd name="connsiteX2" fmla="*/ 24925 w 115721"/>
                <a:gd name="connsiteY2" fmla="*/ 342322 h 342321"/>
                <a:gd name="connsiteX3" fmla="*/ 28870 w 115721"/>
                <a:gd name="connsiteY3" fmla="*/ 174957 h 342321"/>
                <a:gd name="connsiteX4" fmla="*/ 0 w 115721"/>
                <a:gd name="connsiteY4" fmla="*/ 0 h 342321"/>
                <a:gd name="connsiteX5" fmla="*/ 35446 w 115721"/>
                <a:gd name="connsiteY5" fmla="*/ 8906 h 342321"/>
                <a:gd name="connsiteX6" fmla="*/ 45009 w 115721"/>
                <a:gd name="connsiteY6" fmla="*/ 16258 h 342321"/>
                <a:gd name="connsiteX7" fmla="*/ 45009 w 115721"/>
                <a:gd name="connsiteY7" fmla="*/ 16258 h 342321"/>
                <a:gd name="connsiteX8" fmla="*/ 115721 w 115721"/>
                <a:gd name="connsiteY8" fmla="*/ 220026 h 342321"/>
                <a:gd name="connsiteX9" fmla="*/ 92170 w 11572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721" h="342321">
                  <a:moveTo>
                    <a:pt x="92170" y="212614"/>
                  </a:moveTo>
                  <a:lnTo>
                    <a:pt x="108010" y="258639"/>
                  </a:lnTo>
                  <a:lnTo>
                    <a:pt x="24925" y="342322"/>
                  </a:lnTo>
                  <a:cubicBezTo>
                    <a:pt x="26778" y="256188"/>
                    <a:pt x="28870" y="174957"/>
                    <a:pt x="28870" y="174957"/>
                  </a:cubicBezTo>
                  <a:lnTo>
                    <a:pt x="0" y="0"/>
                  </a:lnTo>
                  <a:cubicBezTo>
                    <a:pt x="0" y="0"/>
                    <a:pt x="28870" y="0"/>
                    <a:pt x="35446" y="8906"/>
                  </a:cubicBezTo>
                  <a:cubicBezTo>
                    <a:pt x="38374" y="11656"/>
                    <a:pt x="41602" y="14166"/>
                    <a:pt x="45009" y="16258"/>
                  </a:cubicBezTo>
                  <a:lnTo>
                    <a:pt x="45009" y="16258"/>
                  </a:lnTo>
                  <a:lnTo>
                    <a:pt x="11572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AA0C614-124C-4A33-B6F2-B8808338155D}"/>
                </a:ext>
              </a:extLst>
            </p:cNvPr>
            <p:cNvSpPr/>
            <p:nvPr/>
          </p:nvSpPr>
          <p:spPr>
            <a:xfrm>
              <a:off x="5543513" y="1316638"/>
              <a:ext cx="409103" cy="281502"/>
            </a:xfrm>
            <a:custGeom>
              <a:avLst/>
              <a:gdLst>
                <a:gd name="connsiteX0" fmla="*/ 408999 w 409103"/>
                <a:gd name="connsiteY0" fmla="*/ 208041 h 281502"/>
                <a:gd name="connsiteX1" fmla="*/ 398957 w 409103"/>
                <a:gd name="connsiteY1" fmla="*/ 271461 h 281502"/>
                <a:gd name="connsiteX2" fmla="*/ 392502 w 409103"/>
                <a:gd name="connsiteY2" fmla="*/ 269847 h 281502"/>
                <a:gd name="connsiteX3" fmla="*/ 331891 w 409103"/>
                <a:gd name="connsiteY3" fmla="*/ 122565 h 281502"/>
                <a:gd name="connsiteX4" fmla="*/ 299016 w 409103"/>
                <a:gd name="connsiteY4" fmla="*/ 88494 h 281502"/>
                <a:gd name="connsiteX5" fmla="*/ 254425 w 409103"/>
                <a:gd name="connsiteY5" fmla="*/ 75882 h 281502"/>
                <a:gd name="connsiteX6" fmla="*/ 202542 w 409103"/>
                <a:gd name="connsiteY6" fmla="*/ 92081 h 281502"/>
                <a:gd name="connsiteX7" fmla="*/ 133504 w 409103"/>
                <a:gd name="connsiteY7" fmla="*/ 76659 h 281502"/>
                <a:gd name="connsiteX8" fmla="*/ 82756 w 409103"/>
                <a:gd name="connsiteY8" fmla="*/ 100210 h 281502"/>
                <a:gd name="connsiteX9" fmla="*/ 55559 w 409103"/>
                <a:gd name="connsiteY9" fmla="*/ 150659 h 281502"/>
                <a:gd name="connsiteX10" fmla="*/ 40377 w 409103"/>
                <a:gd name="connsiteY10" fmla="*/ 237689 h 281502"/>
                <a:gd name="connsiteX11" fmla="*/ 22923 w 409103"/>
                <a:gd name="connsiteY11" fmla="*/ 281503 h 281502"/>
                <a:gd name="connsiteX12" fmla="*/ 389 w 409103"/>
                <a:gd name="connsiteY12" fmla="*/ 213301 h 281502"/>
                <a:gd name="connsiteX13" fmla="*/ 30 w 409103"/>
                <a:gd name="connsiteY13" fmla="*/ 212943 h 281502"/>
                <a:gd name="connsiteX14" fmla="*/ 30 w 409103"/>
                <a:gd name="connsiteY14" fmla="*/ 208041 h 281502"/>
                <a:gd name="connsiteX15" fmla="*/ 201048 w 409103"/>
                <a:gd name="connsiteY15" fmla="*/ 30 h 281502"/>
                <a:gd name="connsiteX16" fmla="*/ 409059 w 409103"/>
                <a:gd name="connsiteY16" fmla="*/ 201048 h 281502"/>
                <a:gd name="connsiteX17" fmla="*/ 409059 w 409103"/>
                <a:gd name="connsiteY17" fmla="*/ 208041 h 281502"/>
                <a:gd name="connsiteX18" fmla="*/ 408999 w 409103"/>
                <a:gd name="connsiteY18" fmla="*/ 208041 h 2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9103" h="281502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96686" y="271819"/>
                    <a:pt x="394355" y="271222"/>
                    <a:pt x="392502" y="269847"/>
                  </a:cubicBezTo>
                  <a:cubicBezTo>
                    <a:pt x="390948" y="216051"/>
                    <a:pt x="364468" y="165542"/>
                    <a:pt x="331891" y="122565"/>
                  </a:cubicBezTo>
                  <a:cubicBezTo>
                    <a:pt x="322746" y="109594"/>
                    <a:pt x="311628" y="98118"/>
                    <a:pt x="299016" y="88494"/>
                  </a:cubicBezTo>
                  <a:cubicBezTo>
                    <a:pt x="286225" y="78871"/>
                    <a:pt x="270325" y="74388"/>
                    <a:pt x="254425" y="75882"/>
                  </a:cubicBezTo>
                  <a:cubicBezTo>
                    <a:pt x="236493" y="78333"/>
                    <a:pt x="220653" y="90527"/>
                    <a:pt x="202542" y="92081"/>
                  </a:cubicBezTo>
                  <a:cubicBezTo>
                    <a:pt x="178633" y="94053"/>
                    <a:pt x="157234" y="77496"/>
                    <a:pt x="133504" y="76659"/>
                  </a:cubicBezTo>
                  <a:cubicBezTo>
                    <a:pt x="114018" y="76839"/>
                    <a:pt x="95488" y="85446"/>
                    <a:pt x="82756" y="100210"/>
                  </a:cubicBezTo>
                  <a:cubicBezTo>
                    <a:pt x="70264" y="114974"/>
                    <a:pt x="60999" y="132129"/>
                    <a:pt x="55559" y="150659"/>
                  </a:cubicBezTo>
                  <a:cubicBezTo>
                    <a:pt x="46175" y="178752"/>
                    <a:pt x="41034" y="208101"/>
                    <a:pt x="40377" y="237689"/>
                  </a:cubicBezTo>
                  <a:cubicBezTo>
                    <a:pt x="40078" y="254425"/>
                    <a:pt x="38464" y="275406"/>
                    <a:pt x="22923" y="281503"/>
                  </a:cubicBezTo>
                  <a:cubicBezTo>
                    <a:pt x="25314" y="256637"/>
                    <a:pt x="17125" y="231891"/>
                    <a:pt x="389" y="213301"/>
                  </a:cubicBezTo>
                  <a:lnTo>
                    <a:pt x="30" y="212943"/>
                  </a:ln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511461F-FD04-444D-A4DE-29FBE54CA4E3}"/>
                </a:ext>
              </a:extLst>
            </p:cNvPr>
            <p:cNvSpPr/>
            <p:nvPr/>
          </p:nvSpPr>
          <p:spPr>
            <a:xfrm>
              <a:off x="5481071" y="1186535"/>
              <a:ext cx="540731" cy="404851"/>
            </a:xfrm>
            <a:custGeom>
              <a:avLst/>
              <a:gdLst>
                <a:gd name="connsiteX0" fmla="*/ 351655 w 540731"/>
                <a:gd name="connsiteY0" fmla="*/ 13396 h 404851"/>
                <a:gd name="connsiteX1" fmla="*/ 252312 w 540731"/>
                <a:gd name="connsiteY1" fmla="*/ 5625 h 404851"/>
                <a:gd name="connsiteX2" fmla="*/ 203358 w 540731"/>
                <a:gd name="connsiteY2" fmla="*/ 22482 h 404851"/>
                <a:gd name="connsiteX3" fmla="*/ 94869 w 540731"/>
                <a:gd name="connsiteY3" fmla="*/ 42745 h 404851"/>
                <a:gd name="connsiteX4" fmla="*/ 57929 w 540731"/>
                <a:gd name="connsiteY4" fmla="*/ 91938 h 404851"/>
                <a:gd name="connsiteX5" fmla="*/ 34020 w 540731"/>
                <a:gd name="connsiteY5" fmla="*/ 137485 h 404851"/>
                <a:gd name="connsiteX6" fmla="*/ 2400 w 540731"/>
                <a:gd name="connsiteY6" fmla="*/ 215191 h 404851"/>
                <a:gd name="connsiteX7" fmla="*/ 17642 w 540731"/>
                <a:gd name="connsiteY7" fmla="*/ 295407 h 404851"/>
                <a:gd name="connsiteX8" fmla="*/ 62771 w 540731"/>
                <a:gd name="connsiteY8" fmla="*/ 336710 h 404851"/>
                <a:gd name="connsiteX9" fmla="*/ 85245 w 540731"/>
                <a:gd name="connsiteY9" fmla="*/ 404851 h 404851"/>
                <a:gd name="connsiteX10" fmla="*/ 102699 w 540731"/>
                <a:gd name="connsiteY10" fmla="*/ 361097 h 404851"/>
                <a:gd name="connsiteX11" fmla="*/ 117882 w 540731"/>
                <a:gd name="connsiteY11" fmla="*/ 274067 h 404851"/>
                <a:gd name="connsiteX12" fmla="*/ 145079 w 540731"/>
                <a:gd name="connsiteY12" fmla="*/ 223619 h 404851"/>
                <a:gd name="connsiteX13" fmla="*/ 195826 w 540731"/>
                <a:gd name="connsiteY13" fmla="*/ 200068 h 404851"/>
                <a:gd name="connsiteX14" fmla="*/ 264864 w 540731"/>
                <a:gd name="connsiteY14" fmla="*/ 215430 h 404851"/>
                <a:gd name="connsiteX15" fmla="*/ 316748 w 540731"/>
                <a:gd name="connsiteY15" fmla="*/ 199291 h 404851"/>
                <a:gd name="connsiteX16" fmla="*/ 361339 w 540731"/>
                <a:gd name="connsiteY16" fmla="*/ 211903 h 404851"/>
                <a:gd name="connsiteX17" fmla="*/ 394154 w 540731"/>
                <a:gd name="connsiteY17" fmla="*/ 245974 h 404851"/>
                <a:gd name="connsiteX18" fmla="*/ 454824 w 540731"/>
                <a:gd name="connsiteY18" fmla="*/ 393255 h 404851"/>
                <a:gd name="connsiteX19" fmla="*/ 474669 w 540731"/>
                <a:gd name="connsiteY19" fmla="*/ 384110 h 404851"/>
                <a:gd name="connsiteX20" fmla="*/ 482380 w 540731"/>
                <a:gd name="connsiteY20" fmla="*/ 360201 h 404851"/>
                <a:gd name="connsiteX21" fmla="*/ 504017 w 540731"/>
                <a:gd name="connsiteY21" fmla="*/ 340954 h 404851"/>
                <a:gd name="connsiteX22" fmla="*/ 526612 w 540731"/>
                <a:gd name="connsiteY22" fmla="*/ 273231 h 404851"/>
                <a:gd name="connsiteX23" fmla="*/ 525775 w 540731"/>
                <a:gd name="connsiteY23" fmla="*/ 199590 h 404851"/>
                <a:gd name="connsiteX24" fmla="*/ 538387 w 540731"/>
                <a:gd name="connsiteY24" fmla="*/ 156254 h 404851"/>
                <a:gd name="connsiteX25" fmla="*/ 534083 w 540731"/>
                <a:gd name="connsiteY25" fmla="*/ 112560 h 404851"/>
                <a:gd name="connsiteX26" fmla="*/ 475027 w 540731"/>
                <a:gd name="connsiteY26" fmla="*/ 88651 h 404851"/>
                <a:gd name="connsiteX27" fmla="*/ 411907 w 540731"/>
                <a:gd name="connsiteY27" fmla="*/ 68268 h 404851"/>
                <a:gd name="connsiteX28" fmla="*/ 386802 w 540731"/>
                <a:gd name="connsiteY28" fmla="*/ 37544 h 404851"/>
                <a:gd name="connsiteX29" fmla="*/ 351655 w 540731"/>
                <a:gd name="connsiteY29" fmla="*/ 13396 h 40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0731" h="404851">
                  <a:moveTo>
                    <a:pt x="351655" y="13396"/>
                  </a:moveTo>
                  <a:cubicBezTo>
                    <a:pt x="320573" y="-1189"/>
                    <a:pt x="285247" y="-3998"/>
                    <a:pt x="252312" y="5625"/>
                  </a:cubicBezTo>
                  <a:cubicBezTo>
                    <a:pt x="235755" y="10527"/>
                    <a:pt x="220154" y="18477"/>
                    <a:pt x="203358" y="22482"/>
                  </a:cubicBezTo>
                  <a:cubicBezTo>
                    <a:pt x="167494" y="31149"/>
                    <a:pt x="125652" y="21764"/>
                    <a:pt x="94869" y="42745"/>
                  </a:cubicBezTo>
                  <a:cubicBezTo>
                    <a:pt x="77774" y="54699"/>
                    <a:pt x="67493" y="73588"/>
                    <a:pt x="57929" y="91938"/>
                  </a:cubicBezTo>
                  <a:lnTo>
                    <a:pt x="34020" y="137485"/>
                  </a:lnTo>
                  <a:cubicBezTo>
                    <a:pt x="20989" y="162411"/>
                    <a:pt x="7839" y="187755"/>
                    <a:pt x="2400" y="215191"/>
                  </a:cubicBezTo>
                  <a:cubicBezTo>
                    <a:pt x="-3040" y="242627"/>
                    <a:pt x="248" y="273350"/>
                    <a:pt x="17642" y="295407"/>
                  </a:cubicBezTo>
                  <a:cubicBezTo>
                    <a:pt x="30314" y="311486"/>
                    <a:pt x="49023" y="321587"/>
                    <a:pt x="62771" y="336710"/>
                  </a:cubicBezTo>
                  <a:cubicBezTo>
                    <a:pt x="79447" y="355299"/>
                    <a:pt x="87577" y="379986"/>
                    <a:pt x="85245" y="404851"/>
                  </a:cubicBezTo>
                  <a:cubicBezTo>
                    <a:pt x="100846" y="398874"/>
                    <a:pt x="102341" y="377834"/>
                    <a:pt x="102699" y="361097"/>
                  </a:cubicBezTo>
                  <a:cubicBezTo>
                    <a:pt x="103357" y="331510"/>
                    <a:pt x="108497" y="302161"/>
                    <a:pt x="117882" y="274067"/>
                  </a:cubicBezTo>
                  <a:cubicBezTo>
                    <a:pt x="123321" y="255538"/>
                    <a:pt x="132586" y="238383"/>
                    <a:pt x="145079" y="223619"/>
                  </a:cubicBezTo>
                  <a:cubicBezTo>
                    <a:pt x="157810" y="208855"/>
                    <a:pt x="176340" y="200247"/>
                    <a:pt x="195826" y="200068"/>
                  </a:cubicBezTo>
                  <a:cubicBezTo>
                    <a:pt x="219735" y="200905"/>
                    <a:pt x="241194" y="217402"/>
                    <a:pt x="264864" y="215430"/>
                  </a:cubicBezTo>
                  <a:cubicBezTo>
                    <a:pt x="282796" y="213935"/>
                    <a:pt x="298696" y="201682"/>
                    <a:pt x="316748" y="199291"/>
                  </a:cubicBezTo>
                  <a:cubicBezTo>
                    <a:pt x="332647" y="197797"/>
                    <a:pt x="348547" y="202280"/>
                    <a:pt x="361339" y="211903"/>
                  </a:cubicBezTo>
                  <a:cubicBezTo>
                    <a:pt x="373951" y="221467"/>
                    <a:pt x="385069" y="233003"/>
                    <a:pt x="394154" y="245974"/>
                  </a:cubicBezTo>
                  <a:cubicBezTo>
                    <a:pt x="426790" y="288951"/>
                    <a:pt x="453270" y="339340"/>
                    <a:pt x="454824" y="393255"/>
                  </a:cubicBezTo>
                  <a:cubicBezTo>
                    <a:pt x="461578" y="398217"/>
                    <a:pt x="471321" y="391761"/>
                    <a:pt x="474669" y="384110"/>
                  </a:cubicBezTo>
                  <a:cubicBezTo>
                    <a:pt x="478016" y="376459"/>
                    <a:pt x="478136" y="367493"/>
                    <a:pt x="482380" y="360201"/>
                  </a:cubicBezTo>
                  <a:cubicBezTo>
                    <a:pt x="487281" y="351773"/>
                    <a:pt x="496665" y="347290"/>
                    <a:pt x="504017" y="340954"/>
                  </a:cubicBezTo>
                  <a:cubicBezTo>
                    <a:pt x="522667" y="324875"/>
                    <a:pt x="527329" y="297797"/>
                    <a:pt x="526612" y="273231"/>
                  </a:cubicBezTo>
                  <a:cubicBezTo>
                    <a:pt x="525895" y="248664"/>
                    <a:pt x="521113" y="223738"/>
                    <a:pt x="525775" y="199590"/>
                  </a:cubicBezTo>
                  <a:cubicBezTo>
                    <a:pt x="528584" y="184766"/>
                    <a:pt x="534920" y="170899"/>
                    <a:pt x="538387" y="156254"/>
                  </a:cubicBezTo>
                  <a:cubicBezTo>
                    <a:pt x="541854" y="141610"/>
                    <a:pt x="542272" y="125172"/>
                    <a:pt x="534083" y="112560"/>
                  </a:cubicBezTo>
                  <a:cubicBezTo>
                    <a:pt x="522129" y="94030"/>
                    <a:pt x="496964" y="90384"/>
                    <a:pt x="475027" y="88651"/>
                  </a:cubicBezTo>
                  <a:cubicBezTo>
                    <a:pt x="450102" y="86499"/>
                    <a:pt x="427806" y="89248"/>
                    <a:pt x="411907" y="68268"/>
                  </a:cubicBezTo>
                  <a:cubicBezTo>
                    <a:pt x="404435" y="57329"/>
                    <a:pt x="396067" y="47048"/>
                    <a:pt x="386802" y="37544"/>
                  </a:cubicBezTo>
                  <a:cubicBezTo>
                    <a:pt x="383634" y="34436"/>
                    <a:pt x="351655" y="14711"/>
                    <a:pt x="351655" y="13396"/>
                  </a:cubicBezTo>
                  <a:close/>
                </a:path>
              </a:pathLst>
            </a:custGeom>
            <a:solidFill>
              <a:srgbClr val="512E4E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3CC5476-7757-4F92-A29B-57E6F45C0626}"/>
                </a:ext>
              </a:extLst>
            </p:cNvPr>
            <p:cNvSpPr/>
            <p:nvPr/>
          </p:nvSpPr>
          <p:spPr>
            <a:xfrm>
              <a:off x="5100802" y="2344949"/>
              <a:ext cx="489304" cy="682910"/>
            </a:xfrm>
            <a:custGeom>
              <a:avLst/>
              <a:gdLst>
                <a:gd name="connsiteX0" fmla="*/ 82248 w 489304"/>
                <a:gd name="connsiteY0" fmla="*/ 115482 h 682910"/>
                <a:gd name="connsiteX1" fmla="*/ 19785 w 489304"/>
                <a:gd name="connsiteY1" fmla="*/ 0 h 682910"/>
                <a:gd name="connsiteX2" fmla="*/ 0 w 489304"/>
                <a:gd name="connsiteY2" fmla="*/ 178184 h 682910"/>
                <a:gd name="connsiteX3" fmla="*/ 8787 w 489304"/>
                <a:gd name="connsiteY3" fmla="*/ 269458 h 682910"/>
                <a:gd name="connsiteX4" fmla="*/ 53856 w 489304"/>
                <a:gd name="connsiteY4" fmla="*/ 390380 h 682910"/>
                <a:gd name="connsiteX5" fmla="*/ 273822 w 489304"/>
                <a:gd name="connsiteY5" fmla="*/ 682910 h 682910"/>
                <a:gd name="connsiteX6" fmla="*/ 489305 w 489304"/>
                <a:gd name="connsiteY6" fmla="*/ 528934 h 682910"/>
                <a:gd name="connsiteX7" fmla="*/ 432161 w 489304"/>
                <a:gd name="connsiteY7" fmla="*/ 456369 h 682910"/>
                <a:gd name="connsiteX8" fmla="*/ 407415 w 489304"/>
                <a:gd name="connsiteY8" fmla="*/ 456369 h 682910"/>
                <a:gd name="connsiteX9" fmla="*/ 290319 w 489304"/>
                <a:gd name="connsiteY9" fmla="*/ 260612 h 682910"/>
                <a:gd name="connsiteX10" fmla="*/ 281473 w 489304"/>
                <a:gd name="connsiteY10" fmla="*/ 221042 h 682910"/>
                <a:gd name="connsiteX11" fmla="*/ 270474 w 489304"/>
                <a:gd name="connsiteY11" fmla="*/ 186971 h 682910"/>
                <a:gd name="connsiteX12" fmla="*/ 238615 w 489304"/>
                <a:gd name="connsiteY12" fmla="*/ 113270 h 682910"/>
                <a:gd name="connsiteX13" fmla="*/ 272686 w 489304"/>
                <a:gd name="connsiteY13" fmla="*/ 81411 h 682910"/>
                <a:gd name="connsiteX14" fmla="*/ 82248 w 489304"/>
                <a:gd name="connsiteY14" fmla="*/ 115482 h 68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04" h="682910">
                  <a:moveTo>
                    <a:pt x="82248" y="115482"/>
                  </a:moveTo>
                  <a:lnTo>
                    <a:pt x="19785" y="0"/>
                  </a:lnTo>
                  <a:lnTo>
                    <a:pt x="0" y="178184"/>
                  </a:lnTo>
                  <a:cubicBezTo>
                    <a:pt x="0" y="178184"/>
                    <a:pt x="10998" y="257324"/>
                    <a:pt x="8787" y="269458"/>
                  </a:cubicBezTo>
                  <a:cubicBezTo>
                    <a:pt x="6575" y="281592"/>
                    <a:pt x="53856" y="390380"/>
                    <a:pt x="53856" y="390380"/>
                  </a:cubicBezTo>
                  <a:cubicBezTo>
                    <a:pt x="53856" y="390380"/>
                    <a:pt x="210043" y="668565"/>
                    <a:pt x="273822" y="682910"/>
                  </a:cubicBezTo>
                  <a:lnTo>
                    <a:pt x="489305" y="528934"/>
                  </a:lnTo>
                  <a:lnTo>
                    <a:pt x="432161" y="456369"/>
                  </a:lnTo>
                  <a:cubicBezTo>
                    <a:pt x="432161" y="456369"/>
                    <a:pt x="412376" y="448659"/>
                    <a:pt x="407415" y="456369"/>
                  </a:cubicBezTo>
                  <a:cubicBezTo>
                    <a:pt x="407415" y="456369"/>
                    <a:pt x="301317" y="273822"/>
                    <a:pt x="290319" y="260612"/>
                  </a:cubicBezTo>
                  <a:cubicBezTo>
                    <a:pt x="279321" y="247402"/>
                    <a:pt x="281473" y="221042"/>
                    <a:pt x="281473" y="221042"/>
                  </a:cubicBezTo>
                  <a:cubicBezTo>
                    <a:pt x="281473" y="221042"/>
                    <a:pt x="264975" y="203468"/>
                    <a:pt x="270474" y="186971"/>
                  </a:cubicBezTo>
                  <a:cubicBezTo>
                    <a:pt x="275974" y="170474"/>
                    <a:pt x="238615" y="113270"/>
                    <a:pt x="238615" y="113270"/>
                  </a:cubicBezTo>
                  <a:lnTo>
                    <a:pt x="272686" y="81411"/>
                  </a:lnTo>
                  <a:lnTo>
                    <a:pt x="82248" y="11548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1C3AD23-6917-4242-89E4-5CFB740963B1}"/>
                </a:ext>
              </a:extLst>
            </p:cNvPr>
            <p:cNvSpPr/>
            <p:nvPr/>
          </p:nvSpPr>
          <p:spPr>
            <a:xfrm>
              <a:off x="5087592" y="2331799"/>
              <a:ext cx="489364" cy="696060"/>
            </a:xfrm>
            <a:custGeom>
              <a:avLst/>
              <a:gdLst>
                <a:gd name="connsiteX0" fmla="*/ 36282 w 489364"/>
                <a:gd name="connsiteY0" fmla="*/ 0 h 696060"/>
                <a:gd name="connsiteX1" fmla="*/ 19785 w 489364"/>
                <a:gd name="connsiteY1" fmla="*/ 13150 h 696060"/>
                <a:gd name="connsiteX2" fmla="*/ 0 w 489364"/>
                <a:gd name="connsiteY2" fmla="*/ 191334 h 696060"/>
                <a:gd name="connsiteX3" fmla="*/ 8787 w 489364"/>
                <a:gd name="connsiteY3" fmla="*/ 282608 h 696060"/>
                <a:gd name="connsiteX4" fmla="*/ 53916 w 489364"/>
                <a:gd name="connsiteY4" fmla="*/ 403530 h 696060"/>
                <a:gd name="connsiteX5" fmla="*/ 273822 w 489364"/>
                <a:gd name="connsiteY5" fmla="*/ 696060 h 696060"/>
                <a:gd name="connsiteX6" fmla="*/ 489364 w 489364"/>
                <a:gd name="connsiteY6" fmla="*/ 542084 h 696060"/>
                <a:gd name="connsiteX7" fmla="*/ 432161 w 489364"/>
                <a:gd name="connsiteY7" fmla="*/ 469519 h 696060"/>
                <a:gd name="connsiteX8" fmla="*/ 407415 w 489364"/>
                <a:gd name="connsiteY8" fmla="*/ 469519 h 696060"/>
                <a:gd name="connsiteX9" fmla="*/ 290319 w 489364"/>
                <a:gd name="connsiteY9" fmla="*/ 273762 h 696060"/>
                <a:gd name="connsiteX10" fmla="*/ 281532 w 489364"/>
                <a:gd name="connsiteY10" fmla="*/ 234192 h 696060"/>
                <a:gd name="connsiteX11" fmla="*/ 270534 w 489364"/>
                <a:gd name="connsiteY11" fmla="*/ 200121 h 696060"/>
                <a:gd name="connsiteX12" fmla="*/ 238615 w 489364"/>
                <a:gd name="connsiteY12" fmla="*/ 126421 h 696060"/>
                <a:gd name="connsiteX13" fmla="*/ 272686 w 489364"/>
                <a:gd name="connsiteY13" fmla="*/ 94561 h 696060"/>
                <a:gd name="connsiteX14" fmla="*/ 36282 w 489364"/>
                <a:gd name="connsiteY14" fmla="*/ 0 h 69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64" h="696060">
                  <a:moveTo>
                    <a:pt x="36282" y="0"/>
                  </a:moveTo>
                  <a:lnTo>
                    <a:pt x="19785" y="13150"/>
                  </a:lnTo>
                  <a:lnTo>
                    <a:pt x="0" y="191334"/>
                  </a:lnTo>
                  <a:cubicBezTo>
                    <a:pt x="0" y="191334"/>
                    <a:pt x="10998" y="270474"/>
                    <a:pt x="8787" y="282608"/>
                  </a:cubicBezTo>
                  <a:cubicBezTo>
                    <a:pt x="6575" y="294742"/>
                    <a:pt x="53916" y="403530"/>
                    <a:pt x="53916" y="403530"/>
                  </a:cubicBezTo>
                  <a:cubicBezTo>
                    <a:pt x="53916" y="403530"/>
                    <a:pt x="210043" y="681715"/>
                    <a:pt x="273822" y="696060"/>
                  </a:cubicBezTo>
                  <a:lnTo>
                    <a:pt x="489364" y="542084"/>
                  </a:lnTo>
                  <a:lnTo>
                    <a:pt x="432161" y="469519"/>
                  </a:lnTo>
                  <a:cubicBezTo>
                    <a:pt x="432161" y="469519"/>
                    <a:pt x="412376" y="461809"/>
                    <a:pt x="407415" y="469519"/>
                  </a:cubicBezTo>
                  <a:cubicBezTo>
                    <a:pt x="407415" y="469519"/>
                    <a:pt x="301317" y="286972"/>
                    <a:pt x="290319" y="273762"/>
                  </a:cubicBezTo>
                  <a:cubicBezTo>
                    <a:pt x="279321" y="260552"/>
                    <a:pt x="281532" y="234192"/>
                    <a:pt x="281532" y="234192"/>
                  </a:cubicBezTo>
                  <a:cubicBezTo>
                    <a:pt x="281532" y="234192"/>
                    <a:pt x="265035" y="216618"/>
                    <a:pt x="270534" y="200121"/>
                  </a:cubicBezTo>
                  <a:cubicBezTo>
                    <a:pt x="276033" y="183624"/>
                    <a:pt x="238615" y="126421"/>
                    <a:pt x="238615" y="126421"/>
                  </a:cubicBezTo>
                  <a:lnTo>
                    <a:pt x="272686" y="94561"/>
                  </a:lnTo>
                  <a:lnTo>
                    <a:pt x="36282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ABC4C5-EB59-4F13-BE97-74986C0FE675}"/>
                </a:ext>
              </a:extLst>
            </p:cNvPr>
            <p:cNvSpPr/>
            <p:nvPr/>
          </p:nvSpPr>
          <p:spPr>
            <a:xfrm>
              <a:off x="6022908" y="2923375"/>
              <a:ext cx="140065" cy="342460"/>
            </a:xfrm>
            <a:custGeom>
              <a:avLst/>
              <a:gdLst>
                <a:gd name="connsiteX0" fmla="*/ 124704 w 140065"/>
                <a:gd name="connsiteY0" fmla="*/ 106456 h 342460"/>
                <a:gd name="connsiteX1" fmla="*/ 129127 w 140065"/>
                <a:gd name="connsiteY1" fmla="*/ 186194 h 342460"/>
                <a:gd name="connsiteX2" fmla="*/ 96132 w 140065"/>
                <a:gd name="connsiteY2" fmla="*/ 240827 h 342460"/>
                <a:gd name="connsiteX3" fmla="*/ 98224 w 140065"/>
                <a:gd name="connsiteY3" fmla="*/ 323613 h 342460"/>
                <a:gd name="connsiteX4" fmla="*/ 42754 w 140065"/>
                <a:gd name="connsiteY4" fmla="*/ 340947 h 342460"/>
                <a:gd name="connsiteX5" fmla="*/ 1511 w 140065"/>
                <a:gd name="connsiteY5" fmla="*/ 319309 h 342460"/>
                <a:gd name="connsiteX6" fmla="*/ 16 w 140065"/>
                <a:gd name="connsiteY6" fmla="*/ 308490 h 342460"/>
                <a:gd name="connsiteX7" fmla="*/ 9580 w 140065"/>
                <a:gd name="connsiteY7" fmla="*/ 0 h 342460"/>
                <a:gd name="connsiteX8" fmla="*/ 138989 w 140065"/>
                <a:gd name="connsiteY8" fmla="*/ 49492 h 342460"/>
                <a:gd name="connsiteX9" fmla="*/ 140065 w 140065"/>
                <a:gd name="connsiteY9" fmla="*/ 75912 h 342460"/>
                <a:gd name="connsiteX10" fmla="*/ 124704 w 140065"/>
                <a:gd name="connsiteY10" fmla="*/ 106456 h 3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065" h="342460">
                  <a:moveTo>
                    <a:pt x="124704" y="106456"/>
                  </a:moveTo>
                  <a:cubicBezTo>
                    <a:pt x="136658" y="120981"/>
                    <a:pt x="129127" y="186194"/>
                    <a:pt x="129127" y="186194"/>
                  </a:cubicBezTo>
                  <a:lnTo>
                    <a:pt x="96132" y="240827"/>
                  </a:lnTo>
                  <a:cubicBezTo>
                    <a:pt x="96132" y="240827"/>
                    <a:pt x="98104" y="276093"/>
                    <a:pt x="98224" y="323613"/>
                  </a:cubicBezTo>
                  <a:lnTo>
                    <a:pt x="42754" y="340947"/>
                  </a:lnTo>
                  <a:cubicBezTo>
                    <a:pt x="25420" y="346386"/>
                    <a:pt x="6950" y="336703"/>
                    <a:pt x="1511" y="319309"/>
                  </a:cubicBezTo>
                  <a:cubicBezTo>
                    <a:pt x="435" y="315783"/>
                    <a:pt x="-103" y="312136"/>
                    <a:pt x="16" y="308490"/>
                  </a:cubicBezTo>
                  <a:lnTo>
                    <a:pt x="9580" y="0"/>
                  </a:lnTo>
                  <a:lnTo>
                    <a:pt x="138989" y="49492"/>
                  </a:lnTo>
                  <a:cubicBezTo>
                    <a:pt x="127991" y="57143"/>
                    <a:pt x="140065" y="75912"/>
                    <a:pt x="140065" y="75912"/>
                  </a:cubicBezTo>
                  <a:cubicBezTo>
                    <a:pt x="140065" y="75912"/>
                    <a:pt x="112629" y="91931"/>
                    <a:pt x="124704" y="10645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A26CC2A-19DB-4CFE-A4AA-51C80768E659}"/>
                </a:ext>
              </a:extLst>
            </p:cNvPr>
            <p:cNvSpPr/>
            <p:nvPr/>
          </p:nvSpPr>
          <p:spPr>
            <a:xfrm>
              <a:off x="6029482" y="2916800"/>
              <a:ext cx="140126" cy="342717"/>
            </a:xfrm>
            <a:custGeom>
              <a:avLst/>
              <a:gdLst>
                <a:gd name="connsiteX0" fmla="*/ 124765 w 140126"/>
                <a:gd name="connsiteY0" fmla="*/ 106396 h 342717"/>
                <a:gd name="connsiteX1" fmla="*/ 129188 w 140126"/>
                <a:gd name="connsiteY1" fmla="*/ 186194 h 342717"/>
                <a:gd name="connsiteX2" fmla="*/ 96193 w 140126"/>
                <a:gd name="connsiteY2" fmla="*/ 240827 h 342717"/>
                <a:gd name="connsiteX3" fmla="*/ 98345 w 140126"/>
                <a:gd name="connsiteY3" fmla="*/ 323613 h 342717"/>
                <a:gd name="connsiteX4" fmla="*/ 41859 w 140126"/>
                <a:gd name="connsiteY4" fmla="*/ 341246 h 342717"/>
                <a:gd name="connsiteX5" fmla="*/ 1453 w 140126"/>
                <a:gd name="connsiteY5" fmla="*/ 320026 h 342717"/>
                <a:gd name="connsiteX6" fmla="*/ 18 w 140126"/>
                <a:gd name="connsiteY6" fmla="*/ 309446 h 342717"/>
                <a:gd name="connsiteX7" fmla="*/ 9641 w 140126"/>
                <a:gd name="connsiteY7" fmla="*/ 0 h 342717"/>
                <a:gd name="connsiteX8" fmla="*/ 139110 w 140126"/>
                <a:gd name="connsiteY8" fmla="*/ 49492 h 342717"/>
                <a:gd name="connsiteX9" fmla="*/ 140127 w 140126"/>
                <a:gd name="connsiteY9" fmla="*/ 75852 h 342717"/>
                <a:gd name="connsiteX10" fmla="*/ 124765 w 140126"/>
                <a:gd name="connsiteY10" fmla="*/ 106396 h 34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126" h="342717">
                  <a:moveTo>
                    <a:pt x="124765" y="106396"/>
                  </a:moveTo>
                  <a:cubicBezTo>
                    <a:pt x="136720" y="120921"/>
                    <a:pt x="129188" y="186194"/>
                    <a:pt x="129188" y="186194"/>
                  </a:cubicBezTo>
                  <a:lnTo>
                    <a:pt x="96193" y="240827"/>
                  </a:lnTo>
                  <a:cubicBezTo>
                    <a:pt x="96193" y="240827"/>
                    <a:pt x="98166" y="276033"/>
                    <a:pt x="98345" y="323613"/>
                  </a:cubicBezTo>
                  <a:lnTo>
                    <a:pt x="41859" y="341246"/>
                  </a:lnTo>
                  <a:cubicBezTo>
                    <a:pt x="24824" y="346566"/>
                    <a:pt x="6772" y="337002"/>
                    <a:pt x="1453" y="320026"/>
                  </a:cubicBezTo>
                  <a:cubicBezTo>
                    <a:pt x="377" y="316619"/>
                    <a:pt x="-102" y="313033"/>
                    <a:pt x="18" y="309446"/>
                  </a:cubicBezTo>
                  <a:lnTo>
                    <a:pt x="9641" y="0"/>
                  </a:lnTo>
                  <a:lnTo>
                    <a:pt x="139110" y="49492"/>
                  </a:lnTo>
                  <a:cubicBezTo>
                    <a:pt x="128052" y="57143"/>
                    <a:pt x="140127" y="75852"/>
                    <a:pt x="140127" y="75852"/>
                  </a:cubicBezTo>
                  <a:cubicBezTo>
                    <a:pt x="140127" y="75852"/>
                    <a:pt x="112810" y="91931"/>
                    <a:pt x="124765" y="106396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F4125E0-A430-48CD-94B0-FE616A372BD4}"/>
                </a:ext>
              </a:extLst>
            </p:cNvPr>
            <p:cNvSpPr/>
            <p:nvPr/>
          </p:nvSpPr>
          <p:spPr>
            <a:xfrm>
              <a:off x="6093577" y="2828023"/>
              <a:ext cx="103527" cy="195313"/>
            </a:xfrm>
            <a:custGeom>
              <a:avLst/>
              <a:gdLst>
                <a:gd name="connsiteX0" fmla="*/ 103527 w 103527"/>
                <a:gd name="connsiteY0" fmla="*/ 48131 h 195313"/>
                <a:gd name="connsiteX1" fmla="*/ 72744 w 103527"/>
                <a:gd name="connsiteY1" fmla="*/ 107545 h 195313"/>
                <a:gd name="connsiteX2" fmla="*/ 18948 w 103527"/>
                <a:gd name="connsiteY2" fmla="*/ 195233 h 195313"/>
                <a:gd name="connsiteX3" fmla="*/ 12313 w 103527"/>
                <a:gd name="connsiteY3" fmla="*/ 98699 h 195313"/>
                <a:gd name="connsiteX4" fmla="*/ 6874 w 103527"/>
                <a:gd name="connsiteY4" fmla="*/ 6349 h 195313"/>
                <a:gd name="connsiteX5" fmla="*/ 83802 w 103527"/>
                <a:gd name="connsiteY5" fmla="*/ 6349 h 195313"/>
                <a:gd name="connsiteX6" fmla="*/ 103527 w 103527"/>
                <a:gd name="connsiteY6" fmla="*/ 48131 h 19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7" h="195313">
                  <a:moveTo>
                    <a:pt x="103527" y="48131"/>
                  </a:moveTo>
                  <a:cubicBezTo>
                    <a:pt x="103527" y="48131"/>
                    <a:pt x="94741" y="104258"/>
                    <a:pt x="72744" y="107545"/>
                  </a:cubicBezTo>
                  <a:cubicBezTo>
                    <a:pt x="50748" y="110833"/>
                    <a:pt x="40885" y="198341"/>
                    <a:pt x="18948" y="195233"/>
                  </a:cubicBezTo>
                  <a:cubicBezTo>
                    <a:pt x="-2989" y="192125"/>
                    <a:pt x="11536" y="113881"/>
                    <a:pt x="12313" y="98699"/>
                  </a:cubicBezTo>
                  <a:cubicBezTo>
                    <a:pt x="13090" y="83517"/>
                    <a:pt x="-11596" y="20635"/>
                    <a:pt x="6874" y="6349"/>
                  </a:cubicBezTo>
                  <a:cubicBezTo>
                    <a:pt x="25344" y="-7937"/>
                    <a:pt x="83802" y="6349"/>
                    <a:pt x="83802" y="6349"/>
                  </a:cubicBezTo>
                  <a:lnTo>
                    <a:pt x="103527" y="4813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80F05C4-31D8-44BC-9C4F-EA1536C8ABAD}"/>
                </a:ext>
              </a:extLst>
            </p:cNvPr>
            <p:cNvSpPr/>
            <p:nvPr/>
          </p:nvSpPr>
          <p:spPr>
            <a:xfrm>
              <a:off x="6071009" y="2360251"/>
              <a:ext cx="269785" cy="628994"/>
            </a:xfrm>
            <a:custGeom>
              <a:avLst/>
              <a:gdLst>
                <a:gd name="connsiteX0" fmla="*/ 172898 w 269785"/>
                <a:gd name="connsiteY0" fmla="*/ 83683 h 628994"/>
                <a:gd name="connsiteX1" fmla="*/ 214380 w 269785"/>
                <a:gd name="connsiteY1" fmla="*/ 0 h 628994"/>
                <a:gd name="connsiteX2" fmla="*/ 230878 w 269785"/>
                <a:gd name="connsiteY2" fmla="*/ 97849 h 628994"/>
                <a:gd name="connsiteX3" fmla="*/ 253950 w 269785"/>
                <a:gd name="connsiteY3" fmla="*/ 135267 h 628994"/>
                <a:gd name="connsiteX4" fmla="*/ 265905 w 269785"/>
                <a:gd name="connsiteY4" fmla="*/ 186911 h 628994"/>
                <a:gd name="connsiteX5" fmla="*/ 247196 w 269785"/>
                <a:gd name="connsiteY5" fmla="*/ 262823 h 628994"/>
                <a:gd name="connsiteX6" fmla="*/ 231774 w 269785"/>
                <a:gd name="connsiteY6" fmla="*/ 380457 h 628994"/>
                <a:gd name="connsiteX7" fmla="*/ 207865 w 269785"/>
                <a:gd name="connsiteY7" fmla="*/ 428874 h 628994"/>
                <a:gd name="connsiteX8" fmla="*/ 172659 w 269785"/>
                <a:gd name="connsiteY8" fmla="*/ 509149 h 628994"/>
                <a:gd name="connsiteX9" fmla="*/ 122090 w 269785"/>
                <a:gd name="connsiteY9" fmla="*/ 628995 h 628994"/>
                <a:gd name="connsiteX10" fmla="*/ 33 w 269785"/>
                <a:gd name="connsiteY10" fmla="*/ 443160 h 628994"/>
                <a:gd name="connsiteX11" fmla="*/ 9896 w 269785"/>
                <a:gd name="connsiteY11" fmla="*/ 387032 h 628994"/>
                <a:gd name="connsiteX12" fmla="*/ 27290 w 269785"/>
                <a:gd name="connsiteY12" fmla="*/ 308430 h 628994"/>
                <a:gd name="connsiteX13" fmla="*/ 24182 w 269785"/>
                <a:gd name="connsiteY13" fmla="*/ 159834 h 628994"/>
                <a:gd name="connsiteX14" fmla="*/ 57177 w 269785"/>
                <a:gd name="connsiteY14" fmla="*/ 53856 h 628994"/>
                <a:gd name="connsiteX15" fmla="*/ 172898 w 269785"/>
                <a:gd name="connsiteY15" fmla="*/ 83683 h 6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785" h="628994">
                  <a:moveTo>
                    <a:pt x="172898" y="83683"/>
                  </a:moveTo>
                  <a:lnTo>
                    <a:pt x="214380" y="0"/>
                  </a:lnTo>
                  <a:cubicBezTo>
                    <a:pt x="214380" y="0"/>
                    <a:pt x="230878" y="63778"/>
                    <a:pt x="230878" y="97849"/>
                  </a:cubicBezTo>
                  <a:cubicBezTo>
                    <a:pt x="230878" y="131920"/>
                    <a:pt x="253950" y="135267"/>
                    <a:pt x="253950" y="135267"/>
                  </a:cubicBezTo>
                  <a:cubicBezTo>
                    <a:pt x="253950" y="135267"/>
                    <a:pt x="279234" y="165154"/>
                    <a:pt x="265905" y="186911"/>
                  </a:cubicBezTo>
                  <a:cubicBezTo>
                    <a:pt x="252576" y="208669"/>
                    <a:pt x="247196" y="262823"/>
                    <a:pt x="247196" y="262823"/>
                  </a:cubicBezTo>
                  <a:cubicBezTo>
                    <a:pt x="247196" y="262823"/>
                    <a:pt x="251559" y="366171"/>
                    <a:pt x="231774" y="380457"/>
                  </a:cubicBezTo>
                  <a:cubicBezTo>
                    <a:pt x="211989" y="394743"/>
                    <a:pt x="207865" y="428874"/>
                    <a:pt x="207865" y="428874"/>
                  </a:cubicBezTo>
                  <a:cubicBezTo>
                    <a:pt x="207865" y="428874"/>
                    <a:pt x="171523" y="493728"/>
                    <a:pt x="172659" y="509149"/>
                  </a:cubicBezTo>
                  <a:cubicBezTo>
                    <a:pt x="173794" y="524571"/>
                    <a:pt x="122090" y="628995"/>
                    <a:pt x="122090" y="628995"/>
                  </a:cubicBezTo>
                  <a:cubicBezTo>
                    <a:pt x="122090" y="628995"/>
                    <a:pt x="147375" y="499227"/>
                    <a:pt x="33" y="443160"/>
                  </a:cubicBezTo>
                  <a:cubicBezTo>
                    <a:pt x="33" y="443160"/>
                    <a:pt x="-1102" y="399106"/>
                    <a:pt x="9896" y="387032"/>
                  </a:cubicBezTo>
                  <a:cubicBezTo>
                    <a:pt x="20894" y="374958"/>
                    <a:pt x="38049" y="369459"/>
                    <a:pt x="27290" y="308430"/>
                  </a:cubicBezTo>
                  <a:cubicBezTo>
                    <a:pt x="16531" y="247402"/>
                    <a:pt x="24182" y="174478"/>
                    <a:pt x="24182" y="159834"/>
                  </a:cubicBezTo>
                  <a:cubicBezTo>
                    <a:pt x="24182" y="145189"/>
                    <a:pt x="57177" y="53856"/>
                    <a:pt x="57177" y="53856"/>
                  </a:cubicBezTo>
                  <a:lnTo>
                    <a:pt x="172898" y="836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70686B-218E-4C51-8D93-F70D8C47E046}"/>
                </a:ext>
              </a:extLst>
            </p:cNvPr>
            <p:cNvSpPr/>
            <p:nvPr/>
          </p:nvSpPr>
          <p:spPr>
            <a:xfrm>
              <a:off x="6083506" y="2348296"/>
              <a:ext cx="270020" cy="640949"/>
            </a:xfrm>
            <a:custGeom>
              <a:avLst/>
              <a:gdLst>
                <a:gd name="connsiteX0" fmla="*/ 178333 w 270020"/>
                <a:gd name="connsiteY0" fmla="*/ 0 h 640949"/>
                <a:gd name="connsiteX1" fmla="*/ 214555 w 270020"/>
                <a:gd name="connsiteY1" fmla="*/ 11955 h 640949"/>
                <a:gd name="connsiteX2" fmla="*/ 231113 w 270020"/>
                <a:gd name="connsiteY2" fmla="*/ 109804 h 640949"/>
                <a:gd name="connsiteX3" fmla="*/ 254185 w 270020"/>
                <a:gd name="connsiteY3" fmla="*/ 147222 h 640949"/>
                <a:gd name="connsiteX4" fmla="*/ 266140 w 270020"/>
                <a:gd name="connsiteY4" fmla="*/ 198866 h 640949"/>
                <a:gd name="connsiteX5" fmla="*/ 247490 w 270020"/>
                <a:gd name="connsiteY5" fmla="*/ 274778 h 640949"/>
                <a:gd name="connsiteX6" fmla="*/ 232069 w 270020"/>
                <a:gd name="connsiteY6" fmla="*/ 392412 h 640949"/>
                <a:gd name="connsiteX7" fmla="*/ 207861 w 270020"/>
                <a:gd name="connsiteY7" fmla="*/ 440828 h 640949"/>
                <a:gd name="connsiteX8" fmla="*/ 172714 w 270020"/>
                <a:gd name="connsiteY8" fmla="*/ 521104 h 640949"/>
                <a:gd name="connsiteX9" fmla="*/ 122086 w 270020"/>
                <a:gd name="connsiteY9" fmla="*/ 640949 h 640949"/>
                <a:gd name="connsiteX10" fmla="*/ 29 w 270020"/>
                <a:gd name="connsiteY10" fmla="*/ 455114 h 640949"/>
                <a:gd name="connsiteX11" fmla="*/ 9951 w 270020"/>
                <a:gd name="connsiteY11" fmla="*/ 398987 h 640949"/>
                <a:gd name="connsiteX12" fmla="*/ 27345 w 270020"/>
                <a:gd name="connsiteY12" fmla="*/ 320385 h 640949"/>
                <a:gd name="connsiteX13" fmla="*/ 24237 w 270020"/>
                <a:gd name="connsiteY13" fmla="*/ 171789 h 640949"/>
                <a:gd name="connsiteX14" fmla="*/ 57232 w 270020"/>
                <a:gd name="connsiteY14" fmla="*/ 65810 h 640949"/>
                <a:gd name="connsiteX15" fmla="*/ 178333 w 270020"/>
                <a:gd name="connsiteY15" fmla="*/ 0 h 64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020" h="640949">
                  <a:moveTo>
                    <a:pt x="178333" y="0"/>
                  </a:moveTo>
                  <a:lnTo>
                    <a:pt x="214555" y="11955"/>
                  </a:lnTo>
                  <a:cubicBezTo>
                    <a:pt x="214555" y="11955"/>
                    <a:pt x="231113" y="75733"/>
                    <a:pt x="231113" y="109804"/>
                  </a:cubicBezTo>
                  <a:cubicBezTo>
                    <a:pt x="231113" y="143874"/>
                    <a:pt x="254185" y="147222"/>
                    <a:pt x="254185" y="147222"/>
                  </a:cubicBezTo>
                  <a:cubicBezTo>
                    <a:pt x="254185" y="147222"/>
                    <a:pt x="279469" y="177108"/>
                    <a:pt x="266140" y="198866"/>
                  </a:cubicBezTo>
                  <a:cubicBezTo>
                    <a:pt x="252810" y="220623"/>
                    <a:pt x="247490" y="274778"/>
                    <a:pt x="247490" y="274778"/>
                  </a:cubicBezTo>
                  <a:cubicBezTo>
                    <a:pt x="247490" y="274778"/>
                    <a:pt x="251854" y="378126"/>
                    <a:pt x="232069" y="392412"/>
                  </a:cubicBezTo>
                  <a:cubicBezTo>
                    <a:pt x="212284" y="406698"/>
                    <a:pt x="207861" y="440828"/>
                    <a:pt x="207861" y="440828"/>
                  </a:cubicBezTo>
                  <a:cubicBezTo>
                    <a:pt x="207861" y="440828"/>
                    <a:pt x="171578" y="505682"/>
                    <a:pt x="172714" y="521104"/>
                  </a:cubicBezTo>
                  <a:cubicBezTo>
                    <a:pt x="173850" y="536525"/>
                    <a:pt x="122086" y="640949"/>
                    <a:pt x="122086" y="640949"/>
                  </a:cubicBezTo>
                  <a:cubicBezTo>
                    <a:pt x="122086" y="640949"/>
                    <a:pt x="147430" y="511181"/>
                    <a:pt x="29" y="455114"/>
                  </a:cubicBezTo>
                  <a:cubicBezTo>
                    <a:pt x="29" y="455114"/>
                    <a:pt x="-1047" y="411061"/>
                    <a:pt x="9951" y="398987"/>
                  </a:cubicBezTo>
                  <a:cubicBezTo>
                    <a:pt x="20949" y="386913"/>
                    <a:pt x="38104" y="381414"/>
                    <a:pt x="27345" y="320385"/>
                  </a:cubicBezTo>
                  <a:cubicBezTo>
                    <a:pt x="16586" y="259356"/>
                    <a:pt x="24237" y="186433"/>
                    <a:pt x="24237" y="171789"/>
                  </a:cubicBezTo>
                  <a:cubicBezTo>
                    <a:pt x="24237" y="157144"/>
                    <a:pt x="57232" y="65810"/>
                    <a:pt x="57232" y="65810"/>
                  </a:cubicBezTo>
                  <a:lnTo>
                    <a:pt x="178333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F3A5F31-BA54-495A-9943-C45E60526FB5}"/>
                </a:ext>
              </a:extLst>
            </p:cNvPr>
            <p:cNvSpPr/>
            <p:nvPr/>
          </p:nvSpPr>
          <p:spPr>
            <a:xfrm>
              <a:off x="5461773" y="4497768"/>
              <a:ext cx="102408" cy="24585"/>
            </a:xfrm>
            <a:custGeom>
              <a:avLst/>
              <a:gdLst>
                <a:gd name="connsiteX0" fmla="*/ 0 w 102408"/>
                <a:gd name="connsiteY0" fmla="*/ 19523 h 24585"/>
                <a:gd name="connsiteX1" fmla="*/ 95637 w 102408"/>
                <a:gd name="connsiteY1" fmla="*/ 9600 h 24585"/>
                <a:gd name="connsiteX2" fmla="*/ 0 w 102408"/>
                <a:gd name="connsiteY2" fmla="*/ 19523 h 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408" h="24585">
                  <a:moveTo>
                    <a:pt x="0" y="19523"/>
                  </a:moveTo>
                  <a:cubicBezTo>
                    <a:pt x="0" y="19523"/>
                    <a:pt x="57741" y="-16760"/>
                    <a:pt x="95637" y="9600"/>
                  </a:cubicBezTo>
                  <a:cubicBezTo>
                    <a:pt x="133534" y="35960"/>
                    <a:pt x="0" y="19523"/>
                    <a:pt x="0" y="195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D316BB1-FC89-456B-B8C7-8F31653CFA6C}"/>
                </a:ext>
              </a:extLst>
            </p:cNvPr>
            <p:cNvSpPr/>
            <p:nvPr/>
          </p:nvSpPr>
          <p:spPr>
            <a:xfrm>
              <a:off x="5910431" y="4404773"/>
              <a:ext cx="102350" cy="53611"/>
            </a:xfrm>
            <a:custGeom>
              <a:avLst/>
              <a:gdLst>
                <a:gd name="connsiteX0" fmla="*/ 0 w 102350"/>
                <a:gd name="connsiteY0" fmla="*/ 323 h 53611"/>
                <a:gd name="connsiteX1" fmla="*/ 94024 w 102350"/>
                <a:gd name="connsiteY1" fmla="*/ 39952 h 53611"/>
                <a:gd name="connsiteX2" fmla="*/ 0 w 102350"/>
                <a:gd name="connsiteY2" fmla="*/ 323 h 5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0" h="53611">
                  <a:moveTo>
                    <a:pt x="0" y="323"/>
                  </a:moveTo>
                  <a:cubicBezTo>
                    <a:pt x="0" y="323"/>
                    <a:pt x="51106" y="-6252"/>
                    <a:pt x="94024" y="39952"/>
                  </a:cubicBezTo>
                  <a:cubicBezTo>
                    <a:pt x="136941" y="86157"/>
                    <a:pt x="0" y="323"/>
                    <a:pt x="0" y="3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7" name="图形 2">
              <a:extLst>
                <a:ext uri="{FF2B5EF4-FFF2-40B4-BE49-F238E27FC236}">
                  <a16:creationId xmlns:a16="http://schemas.microsoft.com/office/drawing/2014/main" id="{7F5D03B9-E418-4BAF-886B-1D0BAF11A486}"/>
                </a:ext>
              </a:extLst>
            </p:cNvPr>
            <p:cNvGrpSpPr/>
            <p:nvPr/>
          </p:nvGrpSpPr>
          <p:grpSpPr>
            <a:xfrm>
              <a:off x="5481115" y="1317864"/>
              <a:ext cx="540741" cy="273702"/>
              <a:chOff x="5481115" y="1317864"/>
              <a:chExt cx="540741" cy="273702"/>
            </a:xfrm>
            <a:solidFill>
              <a:srgbClr val="000000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03CD2AC-4B1C-4BCE-9EA9-A02D5C93B5E5}"/>
                  </a:ext>
                </a:extLst>
              </p:cNvPr>
              <p:cNvSpPr/>
              <p:nvPr/>
            </p:nvSpPr>
            <p:spPr>
              <a:xfrm>
                <a:off x="5566555" y="1372513"/>
                <a:ext cx="441435" cy="219052"/>
              </a:xfrm>
              <a:custGeom>
                <a:avLst/>
                <a:gdLst>
                  <a:gd name="connsiteX0" fmla="*/ 418652 w 441435"/>
                  <a:gd name="connsiteY0" fmla="*/ 141885 h 219052"/>
                  <a:gd name="connsiteX1" fmla="*/ 396955 w 441435"/>
                  <a:gd name="connsiteY1" fmla="*/ 161192 h 219052"/>
                  <a:gd name="connsiteX2" fmla="*/ 389304 w 441435"/>
                  <a:gd name="connsiteY2" fmla="*/ 185101 h 219052"/>
                  <a:gd name="connsiteX3" fmla="*/ 369459 w 441435"/>
                  <a:gd name="connsiteY3" fmla="*/ 194306 h 219052"/>
                  <a:gd name="connsiteX4" fmla="*/ 308789 w 441435"/>
                  <a:gd name="connsiteY4" fmla="*/ 46965 h 219052"/>
                  <a:gd name="connsiteX5" fmla="*/ 275973 w 441435"/>
                  <a:gd name="connsiteY5" fmla="*/ 12894 h 219052"/>
                  <a:gd name="connsiteX6" fmla="*/ 231323 w 441435"/>
                  <a:gd name="connsiteY6" fmla="*/ 282 h 219052"/>
                  <a:gd name="connsiteX7" fmla="*/ 179499 w 441435"/>
                  <a:gd name="connsiteY7" fmla="*/ 16421 h 219052"/>
                  <a:gd name="connsiteX8" fmla="*/ 110401 w 441435"/>
                  <a:gd name="connsiteY8" fmla="*/ 1059 h 219052"/>
                  <a:gd name="connsiteX9" fmla="*/ 59714 w 441435"/>
                  <a:gd name="connsiteY9" fmla="*/ 24669 h 219052"/>
                  <a:gd name="connsiteX10" fmla="*/ 32517 w 441435"/>
                  <a:gd name="connsiteY10" fmla="*/ 75058 h 219052"/>
                  <a:gd name="connsiteX11" fmla="*/ 17334 w 441435"/>
                  <a:gd name="connsiteY11" fmla="*/ 162088 h 219052"/>
                  <a:gd name="connsiteX12" fmla="*/ 0 w 441435"/>
                  <a:gd name="connsiteY12" fmla="*/ 205783 h 219052"/>
                  <a:gd name="connsiteX13" fmla="*/ 0 w 441435"/>
                  <a:gd name="connsiteY13" fmla="*/ 219052 h 219052"/>
                  <a:gd name="connsiteX14" fmla="*/ 17454 w 441435"/>
                  <a:gd name="connsiteY14" fmla="*/ 175298 h 219052"/>
                  <a:gd name="connsiteX15" fmla="*/ 32636 w 441435"/>
                  <a:gd name="connsiteY15" fmla="*/ 88268 h 219052"/>
                  <a:gd name="connsiteX16" fmla="*/ 59833 w 441435"/>
                  <a:gd name="connsiteY16" fmla="*/ 37819 h 219052"/>
                  <a:gd name="connsiteX17" fmla="*/ 110521 w 441435"/>
                  <a:gd name="connsiteY17" fmla="*/ 14269 h 219052"/>
                  <a:gd name="connsiteX18" fmla="*/ 179619 w 441435"/>
                  <a:gd name="connsiteY18" fmla="*/ 29631 h 219052"/>
                  <a:gd name="connsiteX19" fmla="*/ 231442 w 441435"/>
                  <a:gd name="connsiteY19" fmla="*/ 13492 h 219052"/>
                  <a:gd name="connsiteX20" fmla="*/ 276093 w 441435"/>
                  <a:gd name="connsiteY20" fmla="*/ 26104 h 219052"/>
                  <a:gd name="connsiteX21" fmla="*/ 308909 w 441435"/>
                  <a:gd name="connsiteY21" fmla="*/ 60175 h 219052"/>
                  <a:gd name="connsiteX22" fmla="*/ 369579 w 441435"/>
                  <a:gd name="connsiteY22" fmla="*/ 207456 h 219052"/>
                  <a:gd name="connsiteX23" fmla="*/ 389423 w 441435"/>
                  <a:gd name="connsiteY23" fmla="*/ 198311 h 219052"/>
                  <a:gd name="connsiteX24" fmla="*/ 397074 w 441435"/>
                  <a:gd name="connsiteY24" fmla="*/ 174402 h 219052"/>
                  <a:gd name="connsiteX25" fmla="*/ 418772 w 441435"/>
                  <a:gd name="connsiteY25" fmla="*/ 155155 h 219052"/>
                  <a:gd name="connsiteX26" fmla="*/ 441366 w 441435"/>
                  <a:gd name="connsiteY26" fmla="*/ 87431 h 219052"/>
                  <a:gd name="connsiteX27" fmla="*/ 441366 w 441435"/>
                  <a:gd name="connsiteY27" fmla="*/ 85160 h 219052"/>
                  <a:gd name="connsiteX28" fmla="*/ 418652 w 441435"/>
                  <a:gd name="connsiteY28" fmla="*/ 141885 h 21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1435" h="219052">
                    <a:moveTo>
                      <a:pt x="418652" y="141885"/>
                    </a:moveTo>
                    <a:cubicBezTo>
                      <a:pt x="411300" y="148221"/>
                      <a:pt x="401856" y="152764"/>
                      <a:pt x="396955" y="161192"/>
                    </a:cubicBezTo>
                    <a:cubicBezTo>
                      <a:pt x="392771" y="168424"/>
                      <a:pt x="392651" y="177330"/>
                      <a:pt x="389304" y="185101"/>
                    </a:cubicBezTo>
                    <a:cubicBezTo>
                      <a:pt x="385956" y="192872"/>
                      <a:pt x="376213" y="199207"/>
                      <a:pt x="369459" y="194306"/>
                    </a:cubicBezTo>
                    <a:cubicBezTo>
                      <a:pt x="367905" y="140510"/>
                      <a:pt x="341366" y="90002"/>
                      <a:pt x="308789" y="46965"/>
                    </a:cubicBezTo>
                    <a:cubicBezTo>
                      <a:pt x="299704" y="33994"/>
                      <a:pt x="288586" y="22458"/>
                      <a:pt x="275973" y="12894"/>
                    </a:cubicBezTo>
                    <a:cubicBezTo>
                      <a:pt x="263182" y="3271"/>
                      <a:pt x="247282" y="-1212"/>
                      <a:pt x="231323" y="282"/>
                    </a:cubicBezTo>
                    <a:cubicBezTo>
                      <a:pt x="213391" y="2733"/>
                      <a:pt x="197611" y="14926"/>
                      <a:pt x="179499" y="16421"/>
                    </a:cubicBezTo>
                    <a:cubicBezTo>
                      <a:pt x="155590" y="18453"/>
                      <a:pt x="134131" y="1896"/>
                      <a:pt x="110401" y="1059"/>
                    </a:cubicBezTo>
                    <a:cubicBezTo>
                      <a:pt x="90915" y="1238"/>
                      <a:pt x="72386" y="9846"/>
                      <a:pt x="59714" y="24669"/>
                    </a:cubicBezTo>
                    <a:cubicBezTo>
                      <a:pt x="47221" y="39374"/>
                      <a:pt x="37956" y="56529"/>
                      <a:pt x="32517" y="75058"/>
                    </a:cubicBezTo>
                    <a:cubicBezTo>
                      <a:pt x="23132" y="103152"/>
                      <a:pt x="17992" y="132500"/>
                      <a:pt x="17334" y="162088"/>
                    </a:cubicBezTo>
                    <a:cubicBezTo>
                      <a:pt x="16976" y="178765"/>
                      <a:pt x="15422" y="199566"/>
                      <a:pt x="0" y="205783"/>
                    </a:cubicBezTo>
                    <a:cubicBezTo>
                      <a:pt x="359" y="210206"/>
                      <a:pt x="359" y="214629"/>
                      <a:pt x="0" y="219052"/>
                    </a:cubicBezTo>
                    <a:cubicBezTo>
                      <a:pt x="15541" y="213075"/>
                      <a:pt x="17095" y="192035"/>
                      <a:pt x="17454" y="175298"/>
                    </a:cubicBezTo>
                    <a:cubicBezTo>
                      <a:pt x="18111" y="145710"/>
                      <a:pt x="23252" y="116362"/>
                      <a:pt x="32636" y="88268"/>
                    </a:cubicBezTo>
                    <a:cubicBezTo>
                      <a:pt x="38076" y="69738"/>
                      <a:pt x="47341" y="52584"/>
                      <a:pt x="59833" y="37819"/>
                    </a:cubicBezTo>
                    <a:cubicBezTo>
                      <a:pt x="72565" y="23055"/>
                      <a:pt x="91035" y="14448"/>
                      <a:pt x="110521" y="14269"/>
                    </a:cubicBezTo>
                    <a:cubicBezTo>
                      <a:pt x="134430" y="15106"/>
                      <a:pt x="155949" y="31603"/>
                      <a:pt x="179619" y="29631"/>
                    </a:cubicBezTo>
                    <a:cubicBezTo>
                      <a:pt x="197551" y="28136"/>
                      <a:pt x="213451" y="15883"/>
                      <a:pt x="231442" y="13492"/>
                    </a:cubicBezTo>
                    <a:cubicBezTo>
                      <a:pt x="247402" y="11997"/>
                      <a:pt x="263302" y="16480"/>
                      <a:pt x="276093" y="26104"/>
                    </a:cubicBezTo>
                    <a:cubicBezTo>
                      <a:pt x="288705" y="35668"/>
                      <a:pt x="299823" y="47204"/>
                      <a:pt x="308909" y="60175"/>
                    </a:cubicBezTo>
                    <a:cubicBezTo>
                      <a:pt x="341485" y="103152"/>
                      <a:pt x="368024" y="153541"/>
                      <a:pt x="369579" y="207456"/>
                    </a:cubicBezTo>
                    <a:cubicBezTo>
                      <a:pt x="376333" y="212417"/>
                      <a:pt x="386076" y="205962"/>
                      <a:pt x="389423" y="198311"/>
                    </a:cubicBezTo>
                    <a:cubicBezTo>
                      <a:pt x="392771" y="190660"/>
                      <a:pt x="392890" y="181694"/>
                      <a:pt x="397074" y="174402"/>
                    </a:cubicBezTo>
                    <a:cubicBezTo>
                      <a:pt x="401976" y="165973"/>
                      <a:pt x="411420" y="161490"/>
                      <a:pt x="418772" y="155155"/>
                    </a:cubicBezTo>
                    <a:cubicBezTo>
                      <a:pt x="437421" y="139075"/>
                      <a:pt x="442084" y="111998"/>
                      <a:pt x="441366" y="87431"/>
                    </a:cubicBezTo>
                    <a:cubicBezTo>
                      <a:pt x="441366" y="86654"/>
                      <a:pt x="441366" y="85877"/>
                      <a:pt x="441366" y="85160"/>
                    </a:cubicBezTo>
                    <a:cubicBezTo>
                      <a:pt x="440231" y="106439"/>
                      <a:pt x="434552" y="128137"/>
                      <a:pt x="418652" y="1418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E22309F-9D73-467C-A820-FA9BBD08AC46}"/>
                  </a:ext>
                </a:extLst>
              </p:cNvPr>
              <p:cNvSpPr/>
              <p:nvPr/>
            </p:nvSpPr>
            <p:spPr>
              <a:xfrm>
                <a:off x="5481115" y="1419956"/>
                <a:ext cx="85640" cy="156725"/>
              </a:xfrm>
              <a:custGeom>
                <a:avLst/>
                <a:gdLst>
                  <a:gd name="connsiteX0" fmla="*/ 62846 w 85640"/>
                  <a:gd name="connsiteY0" fmla="*/ 90198 h 156725"/>
                  <a:gd name="connsiteX1" fmla="*/ 17717 w 85640"/>
                  <a:gd name="connsiteY1" fmla="*/ 48954 h 156725"/>
                  <a:gd name="connsiteX2" fmla="*/ 323 w 85640"/>
                  <a:gd name="connsiteY2" fmla="*/ 0 h 156725"/>
                  <a:gd name="connsiteX3" fmla="*/ 17717 w 85640"/>
                  <a:gd name="connsiteY3" fmla="*/ 62104 h 156725"/>
                  <a:gd name="connsiteX4" fmla="*/ 62846 w 85640"/>
                  <a:gd name="connsiteY4" fmla="*/ 103408 h 156725"/>
                  <a:gd name="connsiteX5" fmla="*/ 85381 w 85640"/>
                  <a:gd name="connsiteY5" fmla="*/ 156726 h 156725"/>
                  <a:gd name="connsiteX6" fmla="*/ 62846 w 85640"/>
                  <a:gd name="connsiteY6" fmla="*/ 90198 h 15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40" h="156725">
                    <a:moveTo>
                      <a:pt x="62846" y="90198"/>
                    </a:moveTo>
                    <a:cubicBezTo>
                      <a:pt x="49098" y="75075"/>
                      <a:pt x="30329" y="64974"/>
                      <a:pt x="17717" y="48954"/>
                    </a:cubicBezTo>
                    <a:cubicBezTo>
                      <a:pt x="7078" y="34788"/>
                      <a:pt x="1040" y="17693"/>
                      <a:pt x="323" y="0"/>
                    </a:cubicBezTo>
                    <a:cubicBezTo>
                      <a:pt x="-1530" y="22116"/>
                      <a:pt x="4627" y="44172"/>
                      <a:pt x="17717" y="62104"/>
                    </a:cubicBezTo>
                    <a:cubicBezTo>
                      <a:pt x="30329" y="78183"/>
                      <a:pt x="49098" y="88285"/>
                      <a:pt x="62846" y="103408"/>
                    </a:cubicBezTo>
                    <a:cubicBezTo>
                      <a:pt x="76056" y="118172"/>
                      <a:pt x="83946" y="136941"/>
                      <a:pt x="85381" y="156726"/>
                    </a:cubicBezTo>
                    <a:cubicBezTo>
                      <a:pt x="87234" y="132398"/>
                      <a:pt x="79104" y="108369"/>
                      <a:pt x="62846" y="901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EBDA8E2-835D-460F-BB84-DFE34E5576B2}"/>
                  </a:ext>
                </a:extLst>
              </p:cNvPr>
              <p:cNvSpPr/>
              <p:nvPr/>
            </p:nvSpPr>
            <p:spPr>
              <a:xfrm>
                <a:off x="6004900" y="1317864"/>
                <a:ext cx="16955" cy="85057"/>
              </a:xfrm>
              <a:custGeom>
                <a:avLst/>
                <a:gdLst>
                  <a:gd name="connsiteX0" fmla="*/ 14677 w 16955"/>
                  <a:gd name="connsiteY0" fmla="*/ 11835 h 85057"/>
                  <a:gd name="connsiteX1" fmla="*/ 2005 w 16955"/>
                  <a:gd name="connsiteY1" fmla="*/ 55171 h 85057"/>
                  <a:gd name="connsiteX2" fmla="*/ 152 w 16955"/>
                  <a:gd name="connsiteY2" fmla="*/ 85057 h 85057"/>
                  <a:gd name="connsiteX3" fmla="*/ 2005 w 16955"/>
                  <a:gd name="connsiteY3" fmla="*/ 68082 h 85057"/>
                  <a:gd name="connsiteX4" fmla="*/ 14677 w 16955"/>
                  <a:gd name="connsiteY4" fmla="*/ 24746 h 85057"/>
                  <a:gd name="connsiteX5" fmla="*/ 16650 w 16955"/>
                  <a:gd name="connsiteY5" fmla="*/ 0 h 85057"/>
                  <a:gd name="connsiteX6" fmla="*/ 14677 w 16955"/>
                  <a:gd name="connsiteY6" fmla="*/ 11835 h 8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55" h="85057">
                    <a:moveTo>
                      <a:pt x="14677" y="11835"/>
                    </a:moveTo>
                    <a:cubicBezTo>
                      <a:pt x="11150" y="26480"/>
                      <a:pt x="4874" y="40407"/>
                      <a:pt x="2005" y="55171"/>
                    </a:cubicBezTo>
                    <a:cubicBezTo>
                      <a:pt x="331" y="65033"/>
                      <a:pt x="-326" y="75075"/>
                      <a:pt x="152" y="85057"/>
                    </a:cubicBezTo>
                    <a:cubicBezTo>
                      <a:pt x="331" y="79379"/>
                      <a:pt x="989" y="73701"/>
                      <a:pt x="2005" y="68082"/>
                    </a:cubicBezTo>
                    <a:cubicBezTo>
                      <a:pt x="4874" y="53258"/>
                      <a:pt x="11150" y="39391"/>
                      <a:pt x="14677" y="24746"/>
                    </a:cubicBezTo>
                    <a:cubicBezTo>
                      <a:pt x="16709" y="16677"/>
                      <a:pt x="17427" y="8309"/>
                      <a:pt x="16650" y="0"/>
                    </a:cubicBezTo>
                    <a:cubicBezTo>
                      <a:pt x="16291" y="4005"/>
                      <a:pt x="15633" y="7950"/>
                      <a:pt x="14677" y="118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D54D1B6-6689-4399-B053-652FA0D1109F}"/>
              </a:ext>
            </a:extLst>
          </p:cNvPr>
          <p:cNvGrpSpPr/>
          <p:nvPr/>
        </p:nvGrpSpPr>
        <p:grpSpPr>
          <a:xfrm>
            <a:off x="4992683" y="2626938"/>
            <a:ext cx="716459" cy="1482988"/>
            <a:chOff x="338818" y="2280861"/>
            <a:chExt cx="1213356" cy="2511507"/>
          </a:xfrm>
        </p:grpSpPr>
        <p:grpSp>
          <p:nvGrpSpPr>
            <p:cNvPr id="14" name="图形 8">
              <a:extLst>
                <a:ext uri="{FF2B5EF4-FFF2-40B4-BE49-F238E27FC236}">
                  <a16:creationId xmlns:a16="http://schemas.microsoft.com/office/drawing/2014/main" id="{800F50A6-2420-4F05-AE4F-931002508D4F}"/>
                </a:ext>
              </a:extLst>
            </p:cNvPr>
            <p:cNvGrpSpPr/>
            <p:nvPr/>
          </p:nvGrpSpPr>
          <p:grpSpPr>
            <a:xfrm>
              <a:off x="338818" y="3021983"/>
              <a:ext cx="1213356" cy="1770385"/>
              <a:chOff x="338818" y="3021983"/>
              <a:chExt cx="1213356" cy="1770385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A1A7443-3DF5-42EF-A2F4-793B705B17D8}"/>
                  </a:ext>
                </a:extLst>
              </p:cNvPr>
              <p:cNvSpPr/>
              <p:nvPr/>
            </p:nvSpPr>
            <p:spPr>
              <a:xfrm>
                <a:off x="1063633" y="3109049"/>
                <a:ext cx="35196" cy="792457"/>
              </a:xfrm>
              <a:custGeom>
                <a:avLst/>
                <a:gdLst>
                  <a:gd name="connsiteX0" fmla="*/ 0 w 35196"/>
                  <a:gd name="connsiteY0" fmla="*/ 0 h 792457"/>
                  <a:gd name="connsiteX1" fmla="*/ 35197 w 35196"/>
                  <a:gd name="connsiteY1" fmla="*/ 0 h 792457"/>
                  <a:gd name="connsiteX2" fmla="*/ 35197 w 35196"/>
                  <a:gd name="connsiteY2" fmla="*/ 792457 h 792457"/>
                  <a:gd name="connsiteX3" fmla="*/ 0 w 35196"/>
                  <a:gd name="connsiteY3" fmla="*/ 792457 h 79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96" h="792457">
                    <a:moveTo>
                      <a:pt x="0" y="0"/>
                    </a:moveTo>
                    <a:lnTo>
                      <a:pt x="35197" y="0"/>
                    </a:lnTo>
                    <a:lnTo>
                      <a:pt x="35197" y="792457"/>
                    </a:lnTo>
                    <a:lnTo>
                      <a:pt x="0" y="792457"/>
                    </a:lnTo>
                    <a:close/>
                  </a:path>
                </a:pathLst>
              </a:custGeom>
              <a:solidFill>
                <a:srgbClr val="535461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B21BB6-2CEC-4BD8-8D23-E48C9A33E6A1}"/>
                  </a:ext>
                </a:extLst>
              </p:cNvPr>
              <p:cNvSpPr/>
              <p:nvPr/>
            </p:nvSpPr>
            <p:spPr>
              <a:xfrm>
                <a:off x="842491" y="3845315"/>
                <a:ext cx="477624" cy="947053"/>
              </a:xfrm>
              <a:custGeom>
                <a:avLst/>
                <a:gdLst>
                  <a:gd name="connsiteX0" fmla="*/ 477510 w 477624"/>
                  <a:gd name="connsiteY0" fmla="*/ 53777 h 947053"/>
                  <a:gd name="connsiteX1" fmla="*/ 475320 w 477624"/>
                  <a:gd name="connsiteY1" fmla="*/ 89479 h 947053"/>
                  <a:gd name="connsiteX2" fmla="*/ 472177 w 477624"/>
                  <a:gd name="connsiteY2" fmla="*/ 140001 h 947053"/>
                  <a:gd name="connsiteX3" fmla="*/ 470886 w 477624"/>
                  <a:gd name="connsiteY3" fmla="*/ 160995 h 947053"/>
                  <a:gd name="connsiteX4" fmla="*/ 467798 w 477624"/>
                  <a:gd name="connsiteY4" fmla="*/ 211517 h 947053"/>
                  <a:gd name="connsiteX5" fmla="*/ 466451 w 477624"/>
                  <a:gd name="connsiteY5" fmla="*/ 232511 h 947053"/>
                  <a:gd name="connsiteX6" fmla="*/ 463307 w 477624"/>
                  <a:gd name="connsiteY6" fmla="*/ 283033 h 947053"/>
                  <a:gd name="connsiteX7" fmla="*/ 427830 w 477624"/>
                  <a:gd name="connsiteY7" fmla="*/ 856002 h 947053"/>
                  <a:gd name="connsiteX8" fmla="*/ 330941 w 477624"/>
                  <a:gd name="connsiteY8" fmla="*/ 947053 h 947053"/>
                  <a:gd name="connsiteX9" fmla="*/ 146482 w 477624"/>
                  <a:gd name="connsiteY9" fmla="*/ 947053 h 947053"/>
                  <a:gd name="connsiteX10" fmla="*/ 49649 w 477624"/>
                  <a:gd name="connsiteY10" fmla="*/ 856002 h 947053"/>
                  <a:gd name="connsiteX11" fmla="*/ 14340 w 477624"/>
                  <a:gd name="connsiteY11" fmla="*/ 282640 h 947053"/>
                  <a:gd name="connsiteX12" fmla="*/ 11196 w 477624"/>
                  <a:gd name="connsiteY12" fmla="*/ 232118 h 947053"/>
                  <a:gd name="connsiteX13" fmla="*/ 9905 w 477624"/>
                  <a:gd name="connsiteY13" fmla="*/ 211124 h 947053"/>
                  <a:gd name="connsiteX14" fmla="*/ 6762 w 477624"/>
                  <a:gd name="connsiteY14" fmla="*/ 160602 h 947053"/>
                  <a:gd name="connsiteX15" fmla="*/ 5471 w 477624"/>
                  <a:gd name="connsiteY15" fmla="*/ 139608 h 947053"/>
                  <a:gd name="connsiteX16" fmla="*/ 2327 w 477624"/>
                  <a:gd name="connsiteY16" fmla="*/ 89086 h 947053"/>
                  <a:gd name="connsiteX17" fmla="*/ 82 w 477624"/>
                  <a:gd name="connsiteY17" fmla="*/ 53384 h 947053"/>
                  <a:gd name="connsiteX18" fmla="*/ 47684 w 477624"/>
                  <a:gd name="connsiteY18" fmla="*/ 56 h 947053"/>
                  <a:gd name="connsiteX19" fmla="*/ 50603 w 477624"/>
                  <a:gd name="connsiteY19" fmla="*/ 0 h 947053"/>
                  <a:gd name="connsiteX20" fmla="*/ 427886 w 477624"/>
                  <a:gd name="connsiteY20" fmla="*/ 0 h 947053"/>
                  <a:gd name="connsiteX21" fmla="*/ 477622 w 477624"/>
                  <a:gd name="connsiteY21" fmla="*/ 50634 h 947053"/>
                  <a:gd name="connsiteX22" fmla="*/ 477510 w 477624"/>
                  <a:gd name="connsiteY22" fmla="*/ 53777 h 9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7624" h="947053">
                    <a:moveTo>
                      <a:pt x="477510" y="53777"/>
                    </a:moveTo>
                    <a:lnTo>
                      <a:pt x="475320" y="89479"/>
                    </a:lnTo>
                    <a:lnTo>
                      <a:pt x="472177" y="140001"/>
                    </a:lnTo>
                    <a:lnTo>
                      <a:pt x="470886" y="160995"/>
                    </a:lnTo>
                    <a:lnTo>
                      <a:pt x="467798" y="211517"/>
                    </a:lnTo>
                    <a:lnTo>
                      <a:pt x="466451" y="232511"/>
                    </a:lnTo>
                    <a:lnTo>
                      <a:pt x="463307" y="283033"/>
                    </a:lnTo>
                    <a:lnTo>
                      <a:pt x="427830" y="856002"/>
                    </a:lnTo>
                    <a:cubicBezTo>
                      <a:pt x="424630" y="907141"/>
                      <a:pt x="382192" y="947053"/>
                      <a:pt x="330941" y="947053"/>
                    </a:cubicBezTo>
                    <a:lnTo>
                      <a:pt x="146482" y="947053"/>
                    </a:lnTo>
                    <a:cubicBezTo>
                      <a:pt x="95231" y="947053"/>
                      <a:pt x="52849" y="907141"/>
                      <a:pt x="49649" y="856002"/>
                    </a:cubicBezTo>
                    <a:lnTo>
                      <a:pt x="14340" y="282640"/>
                    </a:lnTo>
                    <a:lnTo>
                      <a:pt x="11196" y="232118"/>
                    </a:lnTo>
                    <a:lnTo>
                      <a:pt x="9905" y="211124"/>
                    </a:lnTo>
                    <a:lnTo>
                      <a:pt x="6762" y="160602"/>
                    </a:lnTo>
                    <a:lnTo>
                      <a:pt x="5471" y="139608"/>
                    </a:lnTo>
                    <a:lnTo>
                      <a:pt x="2327" y="89086"/>
                    </a:lnTo>
                    <a:lnTo>
                      <a:pt x="82" y="53384"/>
                    </a:lnTo>
                    <a:cubicBezTo>
                      <a:pt x="-1490" y="25541"/>
                      <a:pt x="19785" y="1684"/>
                      <a:pt x="47684" y="56"/>
                    </a:cubicBezTo>
                    <a:cubicBezTo>
                      <a:pt x="48638" y="0"/>
                      <a:pt x="49649" y="0"/>
                      <a:pt x="50603" y="0"/>
                    </a:cubicBezTo>
                    <a:lnTo>
                      <a:pt x="427886" y="0"/>
                    </a:lnTo>
                    <a:cubicBezTo>
                      <a:pt x="455617" y="225"/>
                      <a:pt x="477903" y="22903"/>
                      <a:pt x="477622" y="50634"/>
                    </a:cubicBezTo>
                    <a:cubicBezTo>
                      <a:pt x="477622" y="51700"/>
                      <a:pt x="477566" y="52767"/>
                      <a:pt x="477510" y="53777"/>
                    </a:cubicBezTo>
                    <a:close/>
                  </a:path>
                </a:pathLst>
              </a:custGeom>
              <a:solidFill>
                <a:srgbClr val="3F3D5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BD13727-69D2-477A-897D-7333DE7EC0F6}"/>
                  </a:ext>
                </a:extLst>
              </p:cNvPr>
              <p:cNvSpPr/>
              <p:nvPr/>
            </p:nvSpPr>
            <p:spPr>
              <a:xfrm>
                <a:off x="844594" y="3934794"/>
                <a:ext cx="473217" cy="50353"/>
              </a:xfrm>
              <a:custGeom>
                <a:avLst/>
                <a:gdLst>
                  <a:gd name="connsiteX0" fmla="*/ 473218 w 473217"/>
                  <a:gd name="connsiteY0" fmla="*/ 0 h 50353"/>
                  <a:gd name="connsiteX1" fmla="*/ 470074 w 473217"/>
                  <a:gd name="connsiteY1" fmla="*/ 50353 h 50353"/>
                  <a:gd name="connsiteX2" fmla="*/ 3144 w 473217"/>
                  <a:gd name="connsiteY2" fmla="*/ 50353 h 50353"/>
                  <a:gd name="connsiteX3" fmla="*/ 0 w 473217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217" h="50353">
                    <a:moveTo>
                      <a:pt x="473218" y="0"/>
                    </a:moveTo>
                    <a:lnTo>
                      <a:pt x="470074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1B82598-D3FD-4A04-8269-8FF16A4A448D}"/>
                  </a:ext>
                </a:extLst>
              </p:cNvPr>
              <p:cNvSpPr/>
              <p:nvPr/>
            </p:nvSpPr>
            <p:spPr>
              <a:xfrm>
                <a:off x="849029" y="4006142"/>
                <a:ext cx="464348" cy="50409"/>
              </a:xfrm>
              <a:custGeom>
                <a:avLst/>
                <a:gdLst>
                  <a:gd name="connsiteX0" fmla="*/ 464348 w 464348"/>
                  <a:gd name="connsiteY0" fmla="*/ 0 h 50409"/>
                  <a:gd name="connsiteX1" fmla="*/ 461261 w 464348"/>
                  <a:gd name="connsiteY1" fmla="*/ 50409 h 50409"/>
                  <a:gd name="connsiteX2" fmla="*/ 3144 w 464348"/>
                  <a:gd name="connsiteY2" fmla="*/ 50409 h 50409"/>
                  <a:gd name="connsiteX3" fmla="*/ 0 w 464348"/>
                  <a:gd name="connsiteY3" fmla="*/ 0 h 5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348" h="50409">
                    <a:moveTo>
                      <a:pt x="464348" y="0"/>
                    </a:moveTo>
                    <a:lnTo>
                      <a:pt x="461261" y="50409"/>
                    </a:lnTo>
                    <a:lnTo>
                      <a:pt x="3144" y="504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C4B554-F7C5-4ED3-B65A-DF35DE86D8F0}"/>
                  </a:ext>
                </a:extLst>
              </p:cNvPr>
              <p:cNvSpPr/>
              <p:nvPr/>
            </p:nvSpPr>
            <p:spPr>
              <a:xfrm>
                <a:off x="853463" y="4077601"/>
                <a:ext cx="455479" cy="50353"/>
              </a:xfrm>
              <a:custGeom>
                <a:avLst/>
                <a:gdLst>
                  <a:gd name="connsiteX0" fmla="*/ 455479 w 455479"/>
                  <a:gd name="connsiteY0" fmla="*/ 0 h 50353"/>
                  <a:gd name="connsiteX1" fmla="*/ 452392 w 455479"/>
                  <a:gd name="connsiteY1" fmla="*/ 50353 h 50353"/>
                  <a:gd name="connsiteX2" fmla="*/ 3144 w 455479"/>
                  <a:gd name="connsiteY2" fmla="*/ 50353 h 50353"/>
                  <a:gd name="connsiteX3" fmla="*/ 0 w 455479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479" h="50353">
                    <a:moveTo>
                      <a:pt x="455479" y="0"/>
                    </a:moveTo>
                    <a:lnTo>
                      <a:pt x="452392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729CBFA-DB32-4DA2-A1F3-3115200C7BE1}"/>
                  </a:ext>
                </a:extLst>
              </p:cNvPr>
              <p:cNvSpPr/>
              <p:nvPr/>
            </p:nvSpPr>
            <p:spPr>
              <a:xfrm>
                <a:off x="338987" y="3249330"/>
                <a:ext cx="742384" cy="536987"/>
              </a:xfrm>
              <a:custGeom>
                <a:avLst/>
                <a:gdLst>
                  <a:gd name="connsiteX0" fmla="*/ 451886 w 742384"/>
                  <a:gd name="connsiteY0" fmla="*/ 156729 h 536987"/>
                  <a:gd name="connsiteX1" fmla="*/ 742385 w 742384"/>
                  <a:gd name="connsiteY1" fmla="*/ 536987 h 536987"/>
                  <a:gd name="connsiteX2" fmla="*/ 290386 w 742384"/>
                  <a:gd name="connsiteY2" fmla="*/ 380202 h 536987"/>
                  <a:gd name="connsiteX3" fmla="*/ 0 w 742384"/>
                  <a:gd name="connsiteY3" fmla="*/ 0 h 536987"/>
                  <a:gd name="connsiteX4" fmla="*/ 451886 w 742384"/>
                  <a:gd name="connsiteY4" fmla="*/ 156729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384" h="536987">
                    <a:moveTo>
                      <a:pt x="451886" y="156729"/>
                    </a:moveTo>
                    <a:cubicBezTo>
                      <a:pt x="656835" y="305037"/>
                      <a:pt x="742385" y="536987"/>
                      <a:pt x="742385" y="536987"/>
                    </a:cubicBezTo>
                    <a:cubicBezTo>
                      <a:pt x="742385" y="536987"/>
                      <a:pt x="495391" y="528511"/>
                      <a:pt x="290386" y="380202"/>
                    </a:cubicBezTo>
                    <a:cubicBezTo>
                      <a:pt x="85381" y="231894"/>
                      <a:pt x="0" y="0"/>
                      <a:pt x="0" y="0"/>
                    </a:cubicBezTo>
                    <a:cubicBezTo>
                      <a:pt x="0" y="0"/>
                      <a:pt x="246882" y="8420"/>
                      <a:pt x="451886" y="156729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237891-4F19-460C-875C-7D88DDBF6C3F}"/>
                  </a:ext>
                </a:extLst>
              </p:cNvPr>
              <p:cNvSpPr/>
              <p:nvPr/>
            </p:nvSpPr>
            <p:spPr>
              <a:xfrm>
                <a:off x="338818" y="3249330"/>
                <a:ext cx="742553" cy="536987"/>
              </a:xfrm>
              <a:custGeom>
                <a:avLst/>
                <a:gdLst>
                  <a:gd name="connsiteX0" fmla="*/ 0 w 742553"/>
                  <a:gd name="connsiteY0" fmla="*/ 0 h 536987"/>
                  <a:gd name="connsiteX1" fmla="*/ 338662 w 742553"/>
                  <a:gd name="connsiteY1" fmla="*/ 260129 h 536987"/>
                  <a:gd name="connsiteX2" fmla="*/ 742553 w 742553"/>
                  <a:gd name="connsiteY2" fmla="*/ 536987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553" h="536987">
                    <a:moveTo>
                      <a:pt x="0" y="0"/>
                    </a:moveTo>
                    <a:cubicBezTo>
                      <a:pt x="0" y="0"/>
                      <a:pt x="256424" y="142302"/>
                      <a:pt x="338662" y="260129"/>
                    </a:cubicBezTo>
                    <a:cubicBezTo>
                      <a:pt x="420900" y="377957"/>
                      <a:pt x="742553" y="536987"/>
                      <a:pt x="742553" y="536987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DDB2B91-F12E-42C6-BD2C-954CF41E7480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245983 w 404171"/>
                  <a:gd name="connsiteY0" fmla="*/ 85325 h 292238"/>
                  <a:gd name="connsiteX1" fmla="*/ 404172 w 404171"/>
                  <a:gd name="connsiteY1" fmla="*/ 292239 h 292238"/>
                  <a:gd name="connsiteX2" fmla="*/ 158132 w 404171"/>
                  <a:gd name="connsiteY2" fmla="*/ 206970 h 292238"/>
                  <a:gd name="connsiteX3" fmla="*/ 0 w 404171"/>
                  <a:gd name="connsiteY3" fmla="*/ 0 h 292238"/>
                  <a:gd name="connsiteX4" fmla="*/ 245983 w 404171"/>
                  <a:gd name="connsiteY4" fmla="*/ 85325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171" h="292238">
                    <a:moveTo>
                      <a:pt x="245983" y="85325"/>
                    </a:moveTo>
                    <a:cubicBezTo>
                      <a:pt x="357524" y="165991"/>
                      <a:pt x="404172" y="292239"/>
                      <a:pt x="404172" y="292239"/>
                    </a:cubicBezTo>
                    <a:cubicBezTo>
                      <a:pt x="404172" y="292239"/>
                      <a:pt x="269728" y="287636"/>
                      <a:pt x="158132" y="206970"/>
                    </a:cubicBezTo>
                    <a:cubicBezTo>
                      <a:pt x="46536" y="126304"/>
                      <a:pt x="0" y="0"/>
                      <a:pt x="0" y="0"/>
                    </a:cubicBezTo>
                    <a:cubicBezTo>
                      <a:pt x="0" y="0"/>
                      <a:pt x="134387" y="4603"/>
                      <a:pt x="245983" y="8532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011DB76-D3ED-4FC1-AA6D-4BC635DD44DA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0 w 404171"/>
                  <a:gd name="connsiteY0" fmla="*/ 0 h 292238"/>
                  <a:gd name="connsiteX1" fmla="*/ 184291 w 404171"/>
                  <a:gd name="connsiteY1" fmla="*/ 141572 h 292238"/>
                  <a:gd name="connsiteX2" fmla="*/ 404172 w 404171"/>
                  <a:gd name="connsiteY2" fmla="*/ 292239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171" h="292238">
                    <a:moveTo>
                      <a:pt x="0" y="0"/>
                    </a:moveTo>
                    <a:cubicBezTo>
                      <a:pt x="0" y="0"/>
                      <a:pt x="139551" y="77466"/>
                      <a:pt x="184291" y="141572"/>
                    </a:cubicBezTo>
                    <a:cubicBezTo>
                      <a:pt x="229031" y="205679"/>
                      <a:pt x="404172" y="292239"/>
                      <a:pt x="404172" y="292239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010414B-06A1-4237-9E17-707E74FA9918}"/>
                  </a:ext>
                </a:extLst>
              </p:cNvPr>
              <p:cNvSpPr/>
              <p:nvPr/>
            </p:nvSpPr>
            <p:spPr>
              <a:xfrm>
                <a:off x="1088051" y="3122577"/>
                <a:ext cx="464011" cy="510154"/>
              </a:xfrm>
              <a:custGeom>
                <a:avLst/>
                <a:gdLst>
                  <a:gd name="connsiteX0" fmla="*/ 155269 w 464011"/>
                  <a:gd name="connsiteY0" fmla="*/ 185245 h 510154"/>
                  <a:gd name="connsiteX1" fmla="*/ 0 w 464011"/>
                  <a:gd name="connsiteY1" fmla="*/ 510155 h 510154"/>
                  <a:gd name="connsiteX2" fmla="*/ 308742 w 464011"/>
                  <a:gd name="connsiteY2" fmla="*/ 324909 h 510154"/>
                  <a:gd name="connsiteX3" fmla="*/ 464012 w 464011"/>
                  <a:gd name="connsiteY3" fmla="*/ 0 h 510154"/>
                  <a:gd name="connsiteX4" fmla="*/ 155269 w 464011"/>
                  <a:gd name="connsiteY4" fmla="*/ 185245 h 51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011" h="510154">
                    <a:moveTo>
                      <a:pt x="155269" y="185245"/>
                    </a:moveTo>
                    <a:cubicBezTo>
                      <a:pt x="27113" y="326088"/>
                      <a:pt x="0" y="510155"/>
                      <a:pt x="0" y="510155"/>
                    </a:cubicBezTo>
                    <a:cubicBezTo>
                      <a:pt x="0" y="510155"/>
                      <a:pt x="180698" y="465808"/>
                      <a:pt x="308742" y="324909"/>
                    </a:cubicBezTo>
                    <a:cubicBezTo>
                      <a:pt x="436786" y="184010"/>
                      <a:pt x="464012" y="0"/>
                      <a:pt x="464012" y="0"/>
                    </a:cubicBezTo>
                    <a:cubicBezTo>
                      <a:pt x="464012" y="0"/>
                      <a:pt x="283425" y="44403"/>
                      <a:pt x="155269" y="18524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3E2D46F-E77C-44BB-8695-5B331EBDA29F}"/>
                  </a:ext>
                </a:extLst>
              </p:cNvPr>
              <p:cNvSpPr/>
              <p:nvPr/>
            </p:nvSpPr>
            <p:spPr>
              <a:xfrm>
                <a:off x="1088051" y="3122633"/>
                <a:ext cx="464123" cy="510098"/>
              </a:xfrm>
              <a:custGeom>
                <a:avLst/>
                <a:gdLst>
                  <a:gd name="connsiteX0" fmla="*/ 464124 w 464123"/>
                  <a:gd name="connsiteY0" fmla="*/ 0 h 510098"/>
                  <a:gd name="connsiteX1" fmla="*/ 254740 w 464123"/>
                  <a:gd name="connsiteY1" fmla="*/ 243850 h 510098"/>
                  <a:gd name="connsiteX2" fmla="*/ 0 w 464123"/>
                  <a:gd name="connsiteY2" fmla="*/ 510098 h 5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123" h="510098">
                    <a:moveTo>
                      <a:pt x="464124" y="0"/>
                    </a:moveTo>
                    <a:cubicBezTo>
                      <a:pt x="464124" y="0"/>
                      <a:pt x="297178" y="144379"/>
                      <a:pt x="254740" y="243850"/>
                    </a:cubicBezTo>
                    <a:cubicBezTo>
                      <a:pt x="212302" y="343321"/>
                      <a:pt x="0" y="510098"/>
                      <a:pt x="0" y="510098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2" name="图形 160">
              <a:extLst>
                <a:ext uri="{FF2B5EF4-FFF2-40B4-BE49-F238E27FC236}">
                  <a16:creationId xmlns:a16="http://schemas.microsoft.com/office/drawing/2014/main" id="{4214CB16-E94D-4E6B-B65F-60901E45BE1C}"/>
                </a:ext>
              </a:extLst>
            </p:cNvPr>
            <p:cNvSpPr/>
            <p:nvPr/>
          </p:nvSpPr>
          <p:spPr>
            <a:xfrm>
              <a:off x="605170" y="2280861"/>
              <a:ext cx="943544" cy="907334"/>
            </a:xfrm>
            <a:custGeom>
              <a:avLst/>
              <a:gdLst>
                <a:gd name="connsiteX0" fmla="*/ 2176558 w 2978372"/>
                <a:gd name="connsiteY0" fmla="*/ 0 h 2864072"/>
                <a:gd name="connsiteX1" fmla="*/ 2169414 w 2978372"/>
                <a:gd name="connsiteY1" fmla="*/ 0 h 2864072"/>
                <a:gd name="connsiteX2" fmla="*/ 1489234 w 2978372"/>
                <a:gd name="connsiteY2" fmla="*/ 372332 h 2864072"/>
                <a:gd name="connsiteX3" fmla="*/ 809054 w 2978372"/>
                <a:gd name="connsiteY3" fmla="*/ 0 h 2864072"/>
                <a:gd name="connsiteX4" fmla="*/ 801910 w 2978372"/>
                <a:gd name="connsiteY4" fmla="*/ 0 h 2864072"/>
                <a:gd name="connsiteX5" fmla="*/ 0 w 2978372"/>
                <a:gd name="connsiteY5" fmla="*/ 809149 h 2864072"/>
                <a:gd name="connsiteX6" fmla="*/ 342233 w 2978372"/>
                <a:gd name="connsiteY6" fmla="*/ 1759172 h 2864072"/>
                <a:gd name="connsiteX7" fmla="*/ 1489234 w 2978372"/>
                <a:gd name="connsiteY7" fmla="*/ 2864072 h 2864072"/>
                <a:gd name="connsiteX8" fmla="*/ 2636139 w 2978372"/>
                <a:gd name="connsiteY8" fmla="*/ 1759172 h 2864072"/>
                <a:gd name="connsiteX9" fmla="*/ 2978372 w 2978372"/>
                <a:gd name="connsiteY9" fmla="*/ 809149 h 2864072"/>
                <a:gd name="connsiteX10" fmla="*/ 2176558 w 2978372"/>
                <a:gd name="connsiteY10" fmla="*/ 0 h 2864072"/>
                <a:gd name="connsiteX11" fmla="*/ 2074355 w 2978372"/>
                <a:gd name="connsiteY11" fmla="*/ 1804511 h 2864072"/>
                <a:gd name="connsiteX12" fmla="*/ 1925098 w 2978372"/>
                <a:gd name="connsiteY12" fmla="*/ 1701451 h 2864072"/>
                <a:gd name="connsiteX13" fmla="*/ 1755172 w 2978372"/>
                <a:gd name="connsiteY13" fmla="*/ 1701451 h 2864072"/>
                <a:gd name="connsiteX14" fmla="*/ 1704594 w 2978372"/>
                <a:gd name="connsiteY14" fmla="*/ 1664875 h 2864072"/>
                <a:gd name="connsiteX15" fmla="*/ 1652397 w 2978372"/>
                <a:gd name="connsiteY15" fmla="*/ 1507617 h 2864072"/>
                <a:gd name="connsiteX16" fmla="*/ 1487234 w 2978372"/>
                <a:gd name="connsiteY16" fmla="*/ 2084737 h 2864072"/>
                <a:gd name="connsiteX17" fmla="*/ 1435989 w 2978372"/>
                <a:gd name="connsiteY17" fmla="*/ 2123313 h 2864072"/>
                <a:gd name="connsiteX18" fmla="*/ 1432655 w 2978372"/>
                <a:gd name="connsiteY18" fmla="*/ 2123313 h 2864072"/>
                <a:gd name="connsiteX19" fmla="*/ 1383125 w 2978372"/>
                <a:gd name="connsiteY19" fmla="*/ 2079117 h 2864072"/>
                <a:gd name="connsiteX20" fmla="*/ 1212914 w 2978372"/>
                <a:gd name="connsiteY20" fmla="*/ 1055370 h 2864072"/>
                <a:gd name="connsiteX21" fmla="*/ 1088517 w 2978372"/>
                <a:gd name="connsiteY21" fmla="*/ 1661160 h 2864072"/>
                <a:gd name="connsiteX22" fmla="*/ 1036987 w 2978372"/>
                <a:gd name="connsiteY22" fmla="*/ 1701451 h 2864072"/>
                <a:gd name="connsiteX23" fmla="*/ 797624 w 2978372"/>
                <a:gd name="connsiteY23" fmla="*/ 1701451 h 2864072"/>
                <a:gd name="connsiteX24" fmla="*/ 742188 w 2978372"/>
                <a:gd name="connsiteY24" fmla="*/ 1650492 h 2864072"/>
                <a:gd name="connsiteX25" fmla="*/ 793147 w 2978372"/>
                <a:gd name="connsiteY25" fmla="*/ 1595057 h 2864072"/>
                <a:gd name="connsiteX26" fmla="*/ 797624 w 2978372"/>
                <a:gd name="connsiteY26" fmla="*/ 1595057 h 2864072"/>
                <a:gd name="connsiteX27" fmla="*/ 995077 w 2978372"/>
                <a:gd name="connsiteY27" fmla="*/ 1595057 h 2864072"/>
                <a:gd name="connsiteX28" fmla="*/ 1171289 w 2978372"/>
                <a:gd name="connsiteY28" fmla="*/ 780574 h 2864072"/>
                <a:gd name="connsiteX29" fmla="*/ 1235774 w 2978372"/>
                <a:gd name="connsiteY29" fmla="*/ 741140 h 2864072"/>
                <a:gd name="connsiteX30" fmla="*/ 1276064 w 2978372"/>
                <a:gd name="connsiteY30" fmla="*/ 784955 h 2864072"/>
                <a:gd name="connsiteX31" fmla="*/ 1449896 w 2978372"/>
                <a:gd name="connsiteY31" fmla="*/ 1829276 h 2864072"/>
                <a:gd name="connsiteX32" fmla="*/ 1597914 w 2978372"/>
                <a:gd name="connsiteY32" fmla="*/ 1312926 h 2864072"/>
                <a:gd name="connsiteX33" fmla="*/ 1647730 w 2978372"/>
                <a:gd name="connsiteY33" fmla="*/ 1274826 h 2864072"/>
                <a:gd name="connsiteX34" fmla="*/ 1648778 w 2978372"/>
                <a:gd name="connsiteY34" fmla="*/ 1274826 h 2864072"/>
                <a:gd name="connsiteX35" fmla="*/ 1699260 w 2978372"/>
                <a:gd name="connsiteY35" fmla="*/ 1311402 h 2864072"/>
                <a:gd name="connsiteX36" fmla="*/ 1793653 w 2978372"/>
                <a:gd name="connsiteY36" fmla="*/ 1595342 h 2864072"/>
                <a:gd name="connsiteX37" fmla="*/ 1923002 w 2978372"/>
                <a:gd name="connsiteY37" fmla="*/ 1595342 h 2864072"/>
                <a:gd name="connsiteX38" fmla="*/ 2124551 w 2978372"/>
                <a:gd name="connsiteY38" fmla="*/ 1493615 h 2864072"/>
                <a:gd name="connsiteX39" fmla="*/ 2226278 w 2978372"/>
                <a:gd name="connsiteY39" fmla="*/ 1695164 h 2864072"/>
                <a:gd name="connsiteX40" fmla="*/ 2074640 w 2978372"/>
                <a:gd name="connsiteY40" fmla="*/ 1804892 h 2864072"/>
                <a:gd name="connsiteX41" fmla="*/ 2074355 w 2978372"/>
                <a:gd name="connsiteY41" fmla="*/ 1804511 h 28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78372" h="2864072">
                  <a:moveTo>
                    <a:pt x="2176558" y="0"/>
                  </a:moveTo>
                  <a:lnTo>
                    <a:pt x="2169414" y="0"/>
                  </a:lnTo>
                  <a:cubicBezTo>
                    <a:pt x="1885188" y="0"/>
                    <a:pt x="1633823" y="150400"/>
                    <a:pt x="1489234" y="372332"/>
                  </a:cubicBezTo>
                  <a:cubicBezTo>
                    <a:pt x="1344644" y="150400"/>
                    <a:pt x="1093280" y="0"/>
                    <a:pt x="809054" y="0"/>
                  </a:cubicBezTo>
                  <a:lnTo>
                    <a:pt x="801910" y="0"/>
                  </a:lnTo>
                  <a:cubicBezTo>
                    <a:pt x="357950" y="4191"/>
                    <a:pt x="286" y="365189"/>
                    <a:pt x="0" y="809149"/>
                  </a:cubicBezTo>
                  <a:cubicBezTo>
                    <a:pt x="0" y="1074039"/>
                    <a:pt x="116015" y="1449896"/>
                    <a:pt x="342233" y="1759172"/>
                  </a:cubicBezTo>
                  <a:cubicBezTo>
                    <a:pt x="773240" y="2348484"/>
                    <a:pt x="1489234" y="2864072"/>
                    <a:pt x="1489234" y="2864072"/>
                  </a:cubicBezTo>
                  <a:cubicBezTo>
                    <a:pt x="1489234" y="2864072"/>
                    <a:pt x="2205228" y="2348579"/>
                    <a:pt x="2636139" y="1759172"/>
                  </a:cubicBezTo>
                  <a:cubicBezTo>
                    <a:pt x="2862453" y="1449896"/>
                    <a:pt x="2978372" y="1074039"/>
                    <a:pt x="2978372" y="809149"/>
                  </a:cubicBezTo>
                  <a:cubicBezTo>
                    <a:pt x="2978087" y="365189"/>
                    <a:pt x="2620423" y="4286"/>
                    <a:pt x="2176558" y="0"/>
                  </a:cubicBezTo>
                  <a:close/>
                  <a:moveTo>
                    <a:pt x="2074355" y="1804511"/>
                  </a:moveTo>
                  <a:cubicBezTo>
                    <a:pt x="2008061" y="1804226"/>
                    <a:pt x="1948815" y="1763363"/>
                    <a:pt x="1925098" y="1701451"/>
                  </a:cubicBezTo>
                  <a:lnTo>
                    <a:pt x="1755172" y="1701451"/>
                  </a:lnTo>
                  <a:cubicBezTo>
                    <a:pt x="1732217" y="1701356"/>
                    <a:pt x="1711928" y="1686592"/>
                    <a:pt x="1704594" y="1664875"/>
                  </a:cubicBezTo>
                  <a:lnTo>
                    <a:pt x="1652397" y="1507617"/>
                  </a:lnTo>
                  <a:lnTo>
                    <a:pt x="1487234" y="2084737"/>
                  </a:lnTo>
                  <a:cubicBezTo>
                    <a:pt x="1480661" y="2107597"/>
                    <a:pt x="1459706" y="2123313"/>
                    <a:pt x="1435989" y="2123313"/>
                  </a:cubicBezTo>
                  <a:lnTo>
                    <a:pt x="1432655" y="2123313"/>
                  </a:lnTo>
                  <a:cubicBezTo>
                    <a:pt x="1407795" y="2122075"/>
                    <a:pt x="1387126" y="2103692"/>
                    <a:pt x="1383125" y="2079117"/>
                  </a:cubicBezTo>
                  <a:lnTo>
                    <a:pt x="1212914" y="1055370"/>
                  </a:lnTo>
                  <a:lnTo>
                    <a:pt x="1088517" y="1661160"/>
                  </a:lnTo>
                  <a:cubicBezTo>
                    <a:pt x="1082612" y="1684877"/>
                    <a:pt x="1061371" y="1701451"/>
                    <a:pt x="1036987" y="1701451"/>
                  </a:cubicBezTo>
                  <a:lnTo>
                    <a:pt x="797624" y="1701451"/>
                  </a:lnTo>
                  <a:cubicBezTo>
                    <a:pt x="768287" y="1702689"/>
                    <a:pt x="743426" y="1679924"/>
                    <a:pt x="742188" y="1650492"/>
                  </a:cubicBezTo>
                  <a:cubicBezTo>
                    <a:pt x="740950" y="1621155"/>
                    <a:pt x="763715" y="1596295"/>
                    <a:pt x="793147" y="1595057"/>
                  </a:cubicBezTo>
                  <a:cubicBezTo>
                    <a:pt x="794671" y="1594961"/>
                    <a:pt x="796195" y="1594961"/>
                    <a:pt x="797624" y="1595057"/>
                  </a:cubicBezTo>
                  <a:lnTo>
                    <a:pt x="995077" y="1595057"/>
                  </a:lnTo>
                  <a:lnTo>
                    <a:pt x="1171289" y="780574"/>
                  </a:lnTo>
                  <a:cubicBezTo>
                    <a:pt x="1178147" y="751904"/>
                    <a:pt x="1207008" y="734187"/>
                    <a:pt x="1235774" y="741140"/>
                  </a:cubicBezTo>
                  <a:cubicBezTo>
                    <a:pt x="1256919" y="746188"/>
                    <a:pt x="1272826" y="763524"/>
                    <a:pt x="1276064" y="784955"/>
                  </a:cubicBezTo>
                  <a:lnTo>
                    <a:pt x="1449896" y="1829276"/>
                  </a:lnTo>
                  <a:lnTo>
                    <a:pt x="1597914" y="1312926"/>
                  </a:lnTo>
                  <a:cubicBezTo>
                    <a:pt x="1604201" y="1290638"/>
                    <a:pt x="1624489" y="1275112"/>
                    <a:pt x="1647730" y="1274826"/>
                  </a:cubicBezTo>
                  <a:lnTo>
                    <a:pt x="1648778" y="1274826"/>
                  </a:lnTo>
                  <a:cubicBezTo>
                    <a:pt x="1671733" y="1274826"/>
                    <a:pt x="1692116" y="1289590"/>
                    <a:pt x="1699260" y="1311402"/>
                  </a:cubicBezTo>
                  <a:lnTo>
                    <a:pt x="1793653" y="1595342"/>
                  </a:lnTo>
                  <a:lnTo>
                    <a:pt x="1923002" y="1595342"/>
                  </a:lnTo>
                  <a:cubicBezTo>
                    <a:pt x="1950530" y="1511618"/>
                    <a:pt x="2040827" y="1466088"/>
                    <a:pt x="2124551" y="1493615"/>
                  </a:cubicBezTo>
                  <a:cubicBezTo>
                    <a:pt x="2208276" y="1521143"/>
                    <a:pt x="2253806" y="1611439"/>
                    <a:pt x="2226278" y="1695164"/>
                  </a:cubicBezTo>
                  <a:cubicBezTo>
                    <a:pt x="2204752" y="1760601"/>
                    <a:pt x="2143601" y="1804892"/>
                    <a:pt x="2074640" y="1804892"/>
                  </a:cubicBezTo>
                  <a:lnTo>
                    <a:pt x="2074355" y="1804511"/>
                  </a:lnTo>
                  <a:close/>
                </a:path>
              </a:pathLst>
            </a:custGeom>
            <a:solidFill>
              <a:srgbClr val="00B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6">
            <a:extLst>
              <a:ext uri="{FF2B5EF4-FFF2-40B4-BE49-F238E27FC236}">
                <a16:creationId xmlns:a16="http://schemas.microsoft.com/office/drawing/2014/main" id="{EB28CC4E-5C66-4D77-9D73-EB0BC733A26A}"/>
              </a:ext>
            </a:extLst>
          </p:cNvPr>
          <p:cNvGrpSpPr/>
          <p:nvPr/>
        </p:nvGrpSpPr>
        <p:grpSpPr>
          <a:xfrm>
            <a:off x="7030112" y="869646"/>
            <a:ext cx="1597030" cy="3781878"/>
            <a:chOff x="6421254" y="1110499"/>
            <a:chExt cx="1597030" cy="3781878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65F76F3-0D39-49BE-9BE3-1F5FF7E612F1}"/>
                </a:ext>
              </a:extLst>
            </p:cNvPr>
            <p:cNvSpPr/>
            <p:nvPr/>
          </p:nvSpPr>
          <p:spPr>
            <a:xfrm>
              <a:off x="6421254" y="4686822"/>
              <a:ext cx="1597030" cy="205555"/>
            </a:xfrm>
            <a:custGeom>
              <a:avLst/>
              <a:gdLst>
                <a:gd name="connsiteX0" fmla="*/ 1597030 w 1597030"/>
                <a:gd name="connsiteY0" fmla="*/ 102778 h 205555"/>
                <a:gd name="connsiteX1" fmla="*/ 798515 w 1597030"/>
                <a:gd name="connsiteY1" fmla="*/ 205556 h 205555"/>
                <a:gd name="connsiteX2" fmla="*/ 0 w 1597030"/>
                <a:gd name="connsiteY2" fmla="*/ 102778 h 205555"/>
                <a:gd name="connsiteX3" fmla="*/ 798515 w 1597030"/>
                <a:gd name="connsiteY3" fmla="*/ 0 h 205555"/>
                <a:gd name="connsiteX4" fmla="*/ 1597030 w 1597030"/>
                <a:gd name="connsiteY4" fmla="*/ 102778 h 20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030" h="205555">
                  <a:moveTo>
                    <a:pt x="1597030" y="102778"/>
                  </a:moveTo>
                  <a:cubicBezTo>
                    <a:pt x="1597030" y="159541"/>
                    <a:pt x="1239523" y="205556"/>
                    <a:pt x="798515" y="205556"/>
                  </a:cubicBezTo>
                  <a:cubicBezTo>
                    <a:pt x="357507" y="205556"/>
                    <a:pt x="0" y="159541"/>
                    <a:pt x="0" y="102778"/>
                  </a:cubicBezTo>
                  <a:cubicBezTo>
                    <a:pt x="0" y="46015"/>
                    <a:pt x="357507" y="0"/>
                    <a:pt x="798515" y="0"/>
                  </a:cubicBezTo>
                  <a:cubicBezTo>
                    <a:pt x="1239523" y="0"/>
                    <a:pt x="1597030" y="46015"/>
                    <a:pt x="1597030" y="102778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613DB1A-B854-40E5-96A7-36CB3BAA855A}"/>
                </a:ext>
              </a:extLst>
            </p:cNvPr>
            <p:cNvSpPr/>
            <p:nvPr/>
          </p:nvSpPr>
          <p:spPr>
            <a:xfrm>
              <a:off x="7136693" y="2060962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E440A1C-BDBF-4D12-A307-A2DA38736A53}"/>
                </a:ext>
              </a:extLst>
            </p:cNvPr>
            <p:cNvSpPr/>
            <p:nvPr/>
          </p:nvSpPr>
          <p:spPr>
            <a:xfrm>
              <a:off x="7136693" y="2521657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C9E2C1C-63B8-4476-9F10-231BDAA477E2}"/>
                </a:ext>
              </a:extLst>
            </p:cNvPr>
            <p:cNvSpPr/>
            <p:nvPr/>
          </p:nvSpPr>
          <p:spPr>
            <a:xfrm>
              <a:off x="7136693" y="2982286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E8C5676-DDB1-4213-8406-B858645F8BA8}"/>
                </a:ext>
              </a:extLst>
            </p:cNvPr>
            <p:cNvSpPr/>
            <p:nvPr/>
          </p:nvSpPr>
          <p:spPr>
            <a:xfrm>
              <a:off x="7136693" y="3442980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F8AB55-1044-437F-B80D-25C1390AA93D}"/>
                </a:ext>
              </a:extLst>
            </p:cNvPr>
            <p:cNvSpPr/>
            <p:nvPr/>
          </p:nvSpPr>
          <p:spPr>
            <a:xfrm>
              <a:off x="7707521" y="4621740"/>
              <a:ext cx="26203" cy="106193"/>
            </a:xfrm>
            <a:custGeom>
              <a:avLst/>
              <a:gdLst>
                <a:gd name="connsiteX0" fmla="*/ 7815 w 26203"/>
                <a:gd name="connsiteY0" fmla="*/ 13135 h 106193"/>
                <a:gd name="connsiteX1" fmla="*/ 0 w 26203"/>
                <a:gd name="connsiteY1" fmla="*/ 106193 h 106193"/>
                <a:gd name="connsiteX2" fmla="*/ 26203 w 26203"/>
                <a:gd name="connsiteY2" fmla="*/ 100939 h 106193"/>
                <a:gd name="connsiteX3" fmla="*/ 22263 w 26203"/>
                <a:gd name="connsiteY3" fmla="*/ 0 h 10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03" h="106193">
                  <a:moveTo>
                    <a:pt x="7815" y="13135"/>
                  </a:moveTo>
                  <a:lnTo>
                    <a:pt x="0" y="106193"/>
                  </a:lnTo>
                  <a:lnTo>
                    <a:pt x="26203" y="100939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95221ED-899F-417E-9E7C-0BEE1C52636D}"/>
                </a:ext>
              </a:extLst>
            </p:cNvPr>
            <p:cNvSpPr/>
            <p:nvPr/>
          </p:nvSpPr>
          <p:spPr>
            <a:xfrm>
              <a:off x="6760213" y="3635926"/>
              <a:ext cx="399488" cy="1115780"/>
            </a:xfrm>
            <a:custGeom>
              <a:avLst/>
              <a:gdLst>
                <a:gd name="connsiteX0" fmla="*/ 357304 w 399488"/>
                <a:gd name="connsiteY0" fmla="*/ 557102 h 1115780"/>
                <a:gd name="connsiteX1" fmla="*/ 341739 w 399488"/>
                <a:gd name="connsiteY1" fmla="*/ 827477 h 1115780"/>
                <a:gd name="connsiteX2" fmla="*/ 346796 w 399488"/>
                <a:gd name="connsiteY2" fmla="*/ 862546 h 1115780"/>
                <a:gd name="connsiteX3" fmla="*/ 295637 w 399488"/>
                <a:gd name="connsiteY3" fmla="*/ 974190 h 1115780"/>
                <a:gd name="connsiteX4" fmla="*/ 156674 w 399488"/>
                <a:gd name="connsiteY4" fmla="*/ 1060681 h 1115780"/>
                <a:gd name="connsiteX5" fmla="*/ 62302 w 399488"/>
                <a:gd name="connsiteY5" fmla="*/ 1115781 h 1115780"/>
                <a:gd name="connsiteX6" fmla="*/ 12456 w 399488"/>
                <a:gd name="connsiteY6" fmla="*/ 1059367 h 1115780"/>
                <a:gd name="connsiteX7" fmla="*/ 37215 w 399488"/>
                <a:gd name="connsiteY7" fmla="*/ 1042489 h 1115780"/>
                <a:gd name="connsiteX8" fmla="*/ 140912 w 399488"/>
                <a:gd name="connsiteY8" fmla="*/ 890260 h 1115780"/>
                <a:gd name="connsiteX9" fmla="*/ 159301 w 399488"/>
                <a:gd name="connsiteY9" fmla="*/ 808957 h 1115780"/>
                <a:gd name="connsiteX10" fmla="*/ 168495 w 399488"/>
                <a:gd name="connsiteY10" fmla="*/ 507388 h 1115780"/>
                <a:gd name="connsiteX11" fmla="*/ 169611 w 399488"/>
                <a:gd name="connsiteY11" fmla="*/ 58514 h 1115780"/>
                <a:gd name="connsiteX12" fmla="*/ 169611 w 399488"/>
                <a:gd name="connsiteY12" fmla="*/ 0 h 1115780"/>
                <a:gd name="connsiteX13" fmla="*/ 349226 w 399488"/>
                <a:gd name="connsiteY13" fmla="*/ 1314 h 1115780"/>
                <a:gd name="connsiteX14" fmla="*/ 356976 w 399488"/>
                <a:gd name="connsiteY14" fmla="*/ 60419 h 1115780"/>
                <a:gd name="connsiteX15" fmla="*/ 381997 w 399488"/>
                <a:gd name="connsiteY15" fmla="*/ 159979 h 1115780"/>
                <a:gd name="connsiteX16" fmla="*/ 357304 w 399488"/>
                <a:gd name="connsiteY16" fmla="*/ 557102 h 111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488" h="1115780">
                  <a:moveTo>
                    <a:pt x="357304" y="557102"/>
                  </a:moveTo>
                  <a:cubicBezTo>
                    <a:pt x="325715" y="647074"/>
                    <a:pt x="334647" y="768503"/>
                    <a:pt x="341739" y="827477"/>
                  </a:cubicBezTo>
                  <a:cubicBezTo>
                    <a:pt x="344366" y="849280"/>
                    <a:pt x="346796" y="862546"/>
                    <a:pt x="346796" y="862546"/>
                  </a:cubicBezTo>
                  <a:cubicBezTo>
                    <a:pt x="346796" y="862546"/>
                    <a:pt x="299578" y="970118"/>
                    <a:pt x="295637" y="974190"/>
                  </a:cubicBezTo>
                  <a:cubicBezTo>
                    <a:pt x="291697" y="978262"/>
                    <a:pt x="156674" y="1060681"/>
                    <a:pt x="156674" y="1060681"/>
                  </a:cubicBezTo>
                  <a:lnTo>
                    <a:pt x="62302" y="1115781"/>
                  </a:lnTo>
                  <a:cubicBezTo>
                    <a:pt x="62302" y="1115781"/>
                    <a:pt x="-33449" y="1073816"/>
                    <a:pt x="12456" y="1059367"/>
                  </a:cubicBezTo>
                  <a:cubicBezTo>
                    <a:pt x="21847" y="1055624"/>
                    <a:pt x="30254" y="1049845"/>
                    <a:pt x="37215" y="1042489"/>
                  </a:cubicBezTo>
                  <a:cubicBezTo>
                    <a:pt x="83186" y="998817"/>
                    <a:pt x="140912" y="890260"/>
                    <a:pt x="140912" y="890260"/>
                  </a:cubicBezTo>
                  <a:cubicBezTo>
                    <a:pt x="140912" y="890260"/>
                    <a:pt x="144853" y="835161"/>
                    <a:pt x="159301" y="808957"/>
                  </a:cubicBezTo>
                  <a:cubicBezTo>
                    <a:pt x="173749" y="782754"/>
                    <a:pt x="168495" y="507388"/>
                    <a:pt x="168495" y="507388"/>
                  </a:cubicBezTo>
                  <a:lnTo>
                    <a:pt x="169611" y="58514"/>
                  </a:lnTo>
                  <a:lnTo>
                    <a:pt x="169611" y="0"/>
                  </a:lnTo>
                  <a:lnTo>
                    <a:pt x="349226" y="1314"/>
                  </a:lnTo>
                  <a:cubicBezTo>
                    <a:pt x="350343" y="21147"/>
                    <a:pt x="352969" y="40914"/>
                    <a:pt x="356976" y="60419"/>
                  </a:cubicBezTo>
                  <a:cubicBezTo>
                    <a:pt x="363411" y="94043"/>
                    <a:pt x="371752" y="127274"/>
                    <a:pt x="381997" y="159979"/>
                  </a:cubicBezTo>
                  <a:cubicBezTo>
                    <a:pt x="413651" y="262363"/>
                    <a:pt x="400517" y="433835"/>
                    <a:pt x="357304" y="55710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4DD6988-A9F0-4CA2-9759-99A568CA6114}"/>
                </a:ext>
              </a:extLst>
            </p:cNvPr>
            <p:cNvSpPr/>
            <p:nvPr/>
          </p:nvSpPr>
          <p:spPr>
            <a:xfrm>
              <a:off x="6760213" y="4463535"/>
              <a:ext cx="346796" cy="288172"/>
            </a:xfrm>
            <a:custGeom>
              <a:avLst/>
              <a:gdLst>
                <a:gd name="connsiteX0" fmla="*/ 346796 w 346796"/>
                <a:gd name="connsiteY0" fmla="*/ 34938 h 288172"/>
                <a:gd name="connsiteX1" fmla="*/ 295637 w 346796"/>
                <a:gd name="connsiteY1" fmla="*/ 146582 h 288172"/>
                <a:gd name="connsiteX2" fmla="*/ 156674 w 346796"/>
                <a:gd name="connsiteY2" fmla="*/ 233073 h 288172"/>
                <a:gd name="connsiteX3" fmla="*/ 62302 w 346796"/>
                <a:gd name="connsiteY3" fmla="*/ 288172 h 288172"/>
                <a:gd name="connsiteX4" fmla="*/ 12456 w 346796"/>
                <a:gd name="connsiteY4" fmla="*/ 231759 h 288172"/>
                <a:gd name="connsiteX5" fmla="*/ 37215 w 346796"/>
                <a:gd name="connsiteY5" fmla="*/ 214881 h 288172"/>
                <a:gd name="connsiteX6" fmla="*/ 41287 w 346796"/>
                <a:gd name="connsiteY6" fmla="*/ 243580 h 288172"/>
                <a:gd name="connsiteX7" fmla="*/ 72744 w 346796"/>
                <a:gd name="connsiteY7" fmla="*/ 242267 h 288172"/>
                <a:gd name="connsiteX8" fmla="*/ 342002 w 346796"/>
                <a:gd name="connsiteY8" fmla="*/ 0 h 288172"/>
                <a:gd name="connsiteX9" fmla="*/ 346796 w 346796"/>
                <a:gd name="connsiteY9" fmla="*/ 34938 h 28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796" h="288172">
                  <a:moveTo>
                    <a:pt x="346796" y="34938"/>
                  </a:moveTo>
                  <a:cubicBezTo>
                    <a:pt x="346796" y="34938"/>
                    <a:pt x="299578" y="142510"/>
                    <a:pt x="295637" y="146582"/>
                  </a:cubicBezTo>
                  <a:cubicBezTo>
                    <a:pt x="291697" y="150653"/>
                    <a:pt x="156674" y="233073"/>
                    <a:pt x="156674" y="233073"/>
                  </a:cubicBezTo>
                  <a:lnTo>
                    <a:pt x="62302" y="288172"/>
                  </a:lnTo>
                  <a:cubicBezTo>
                    <a:pt x="62302" y="288172"/>
                    <a:pt x="-33449" y="246207"/>
                    <a:pt x="12456" y="231759"/>
                  </a:cubicBezTo>
                  <a:cubicBezTo>
                    <a:pt x="21847" y="228016"/>
                    <a:pt x="30254" y="222236"/>
                    <a:pt x="37215" y="214881"/>
                  </a:cubicBezTo>
                  <a:lnTo>
                    <a:pt x="41287" y="243580"/>
                  </a:lnTo>
                  <a:lnTo>
                    <a:pt x="72744" y="242267"/>
                  </a:lnTo>
                  <a:lnTo>
                    <a:pt x="342002" y="0"/>
                  </a:lnTo>
                  <a:cubicBezTo>
                    <a:pt x="344366" y="21672"/>
                    <a:pt x="346796" y="34938"/>
                    <a:pt x="346796" y="349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967D3A-ABA4-4A78-80AF-998D865165F7}"/>
                </a:ext>
              </a:extLst>
            </p:cNvPr>
            <p:cNvSpPr/>
            <p:nvPr/>
          </p:nvSpPr>
          <p:spPr>
            <a:xfrm>
              <a:off x="6593394" y="4469642"/>
              <a:ext cx="555879" cy="317885"/>
            </a:xfrm>
            <a:custGeom>
              <a:avLst/>
              <a:gdLst>
                <a:gd name="connsiteX0" fmla="*/ 510331 w 555879"/>
                <a:gd name="connsiteY0" fmla="*/ 0 h 317885"/>
                <a:gd name="connsiteX1" fmla="*/ 239563 w 555879"/>
                <a:gd name="connsiteY1" fmla="*/ 243909 h 317885"/>
                <a:gd name="connsiteX2" fmla="*/ 208105 w 555879"/>
                <a:gd name="connsiteY2" fmla="*/ 245222 h 317885"/>
                <a:gd name="connsiteX3" fmla="*/ 201538 w 555879"/>
                <a:gd name="connsiteY3" fmla="*/ 199251 h 317885"/>
                <a:gd name="connsiteX4" fmla="*/ 24222 w 555879"/>
                <a:gd name="connsiteY4" fmla="*/ 266106 h 317885"/>
                <a:gd name="connsiteX5" fmla="*/ 59619 w 555879"/>
                <a:gd name="connsiteY5" fmla="*/ 317265 h 317885"/>
                <a:gd name="connsiteX6" fmla="*/ 307402 w 555879"/>
                <a:gd name="connsiteY6" fmla="*/ 313325 h 317885"/>
                <a:gd name="connsiteX7" fmla="*/ 485704 w 555879"/>
                <a:gd name="connsiteY7" fmla="*/ 181979 h 317885"/>
                <a:gd name="connsiteX8" fmla="*/ 485704 w 555879"/>
                <a:gd name="connsiteY8" fmla="*/ 296053 h 317885"/>
                <a:gd name="connsiteX9" fmla="*/ 510660 w 555879"/>
                <a:gd name="connsiteY9" fmla="*/ 296053 h 317885"/>
                <a:gd name="connsiteX10" fmla="*/ 510660 w 555879"/>
                <a:gd name="connsiteY10" fmla="*/ 180928 h 317885"/>
                <a:gd name="connsiteX11" fmla="*/ 554923 w 555879"/>
                <a:gd name="connsiteY11" fmla="*/ 112629 h 317885"/>
                <a:gd name="connsiteX12" fmla="*/ 525961 w 555879"/>
                <a:gd name="connsiteY12" fmla="*/ 35923 h 317885"/>
                <a:gd name="connsiteX13" fmla="*/ 510331 w 555879"/>
                <a:gd name="connsiteY13" fmla="*/ 0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879" h="317885">
                  <a:moveTo>
                    <a:pt x="510331" y="0"/>
                  </a:moveTo>
                  <a:lnTo>
                    <a:pt x="239563" y="243909"/>
                  </a:lnTo>
                  <a:lnTo>
                    <a:pt x="208105" y="245222"/>
                  </a:lnTo>
                  <a:lnTo>
                    <a:pt x="201538" y="199251"/>
                  </a:lnTo>
                  <a:cubicBezTo>
                    <a:pt x="201538" y="199251"/>
                    <a:pt x="146504" y="270046"/>
                    <a:pt x="24222" y="266106"/>
                  </a:cubicBezTo>
                  <a:cubicBezTo>
                    <a:pt x="24222" y="266106"/>
                    <a:pt x="-49201" y="314638"/>
                    <a:pt x="59619" y="317265"/>
                  </a:cubicBezTo>
                  <a:cubicBezTo>
                    <a:pt x="168439" y="319892"/>
                    <a:pt x="307402" y="313325"/>
                    <a:pt x="307402" y="313325"/>
                  </a:cubicBezTo>
                  <a:cubicBezTo>
                    <a:pt x="307402" y="313325"/>
                    <a:pt x="404467" y="162278"/>
                    <a:pt x="485704" y="181979"/>
                  </a:cubicBezTo>
                  <a:lnTo>
                    <a:pt x="485704" y="296053"/>
                  </a:lnTo>
                  <a:lnTo>
                    <a:pt x="510660" y="296053"/>
                  </a:lnTo>
                  <a:lnTo>
                    <a:pt x="510660" y="180928"/>
                  </a:lnTo>
                  <a:cubicBezTo>
                    <a:pt x="534105" y="165167"/>
                    <a:pt x="550063" y="140474"/>
                    <a:pt x="554923" y="112629"/>
                  </a:cubicBezTo>
                  <a:cubicBezTo>
                    <a:pt x="559323" y="83733"/>
                    <a:pt x="548356" y="54706"/>
                    <a:pt x="525961" y="35923"/>
                  </a:cubicBezTo>
                  <a:cubicBezTo>
                    <a:pt x="516045" y="26597"/>
                    <a:pt x="510397" y="13594"/>
                    <a:pt x="510331" y="0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0C61A69-4565-4650-904D-A7C71CF27C26}"/>
                </a:ext>
              </a:extLst>
            </p:cNvPr>
            <p:cNvSpPr/>
            <p:nvPr/>
          </p:nvSpPr>
          <p:spPr>
            <a:xfrm>
              <a:off x="7496417" y="3631035"/>
              <a:ext cx="320858" cy="1107471"/>
            </a:xfrm>
            <a:custGeom>
              <a:avLst/>
              <a:gdLst>
                <a:gd name="connsiteX0" fmla="*/ 243875 w 320858"/>
                <a:gd name="connsiteY0" fmla="*/ 702271 h 1107471"/>
                <a:gd name="connsiteX1" fmla="*/ 247881 w 320858"/>
                <a:gd name="connsiteY1" fmla="*/ 818643 h 1107471"/>
                <a:gd name="connsiteX2" fmla="*/ 247881 w 320858"/>
                <a:gd name="connsiteY2" fmla="*/ 819037 h 1107471"/>
                <a:gd name="connsiteX3" fmla="*/ 279272 w 320858"/>
                <a:gd name="connsiteY3" fmla="*/ 895677 h 1107471"/>
                <a:gd name="connsiteX4" fmla="*/ 280323 w 320858"/>
                <a:gd name="connsiteY4" fmla="*/ 901588 h 1107471"/>
                <a:gd name="connsiteX5" fmla="*/ 157121 w 320858"/>
                <a:gd name="connsiteY5" fmla="*/ 1081203 h 1107471"/>
                <a:gd name="connsiteX6" fmla="*/ 90266 w 320858"/>
                <a:gd name="connsiteY6" fmla="*/ 1107472 h 1107471"/>
                <a:gd name="connsiteX7" fmla="*/ 2396 w 320858"/>
                <a:gd name="connsiteY7" fmla="*/ 1060253 h 1107471"/>
                <a:gd name="connsiteX8" fmla="*/ 23805 w 320858"/>
                <a:gd name="connsiteY8" fmla="*/ 1025184 h 1107471"/>
                <a:gd name="connsiteX9" fmla="*/ 86326 w 320858"/>
                <a:gd name="connsiteY9" fmla="*/ 863563 h 1107471"/>
                <a:gd name="connsiteX10" fmla="*/ 86326 w 320858"/>
                <a:gd name="connsiteY10" fmla="*/ 862709 h 1107471"/>
                <a:gd name="connsiteX11" fmla="*/ 102875 w 320858"/>
                <a:gd name="connsiteY11" fmla="*/ 733334 h 1107471"/>
                <a:gd name="connsiteX12" fmla="*/ 92827 w 320858"/>
                <a:gd name="connsiteY12" fmla="*/ 466308 h 1107471"/>
                <a:gd name="connsiteX13" fmla="*/ 67872 w 320858"/>
                <a:gd name="connsiteY13" fmla="*/ 183127 h 1107471"/>
                <a:gd name="connsiteX14" fmla="*/ 52570 w 320858"/>
                <a:gd name="connsiteY14" fmla="*/ 101431 h 1107471"/>
                <a:gd name="connsiteX15" fmla="*/ 48236 w 320858"/>
                <a:gd name="connsiteY15" fmla="*/ 41537 h 1107471"/>
                <a:gd name="connsiteX16" fmla="*/ 248800 w 320858"/>
                <a:gd name="connsiteY16" fmla="*/ 49418 h 1107471"/>
                <a:gd name="connsiteX17" fmla="*/ 275923 w 320858"/>
                <a:gd name="connsiteY17" fmla="*/ 78839 h 1107471"/>
                <a:gd name="connsiteX18" fmla="*/ 293392 w 320858"/>
                <a:gd name="connsiteY18" fmla="*/ 487324 h 1107471"/>
                <a:gd name="connsiteX19" fmla="*/ 243875 w 320858"/>
                <a:gd name="connsiteY19" fmla="*/ 702271 h 11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858" h="1107471">
                  <a:moveTo>
                    <a:pt x="243875" y="702271"/>
                  </a:moveTo>
                  <a:cubicBezTo>
                    <a:pt x="226406" y="764660"/>
                    <a:pt x="235928" y="799795"/>
                    <a:pt x="247881" y="818643"/>
                  </a:cubicBezTo>
                  <a:lnTo>
                    <a:pt x="247881" y="819037"/>
                  </a:lnTo>
                  <a:cubicBezTo>
                    <a:pt x="263183" y="842285"/>
                    <a:pt x="273887" y="868357"/>
                    <a:pt x="279272" y="895677"/>
                  </a:cubicBezTo>
                  <a:lnTo>
                    <a:pt x="280323" y="901588"/>
                  </a:lnTo>
                  <a:lnTo>
                    <a:pt x="157121" y="1081203"/>
                  </a:lnTo>
                  <a:lnTo>
                    <a:pt x="90266" y="1107472"/>
                  </a:lnTo>
                  <a:cubicBezTo>
                    <a:pt x="90266" y="1107472"/>
                    <a:pt x="-17240" y="1070760"/>
                    <a:pt x="2396" y="1060253"/>
                  </a:cubicBezTo>
                  <a:cubicBezTo>
                    <a:pt x="7322" y="1057692"/>
                    <a:pt x="15005" y="1044032"/>
                    <a:pt x="23805" y="1025184"/>
                  </a:cubicBezTo>
                  <a:cubicBezTo>
                    <a:pt x="50075" y="968377"/>
                    <a:pt x="86326" y="863563"/>
                    <a:pt x="86326" y="863563"/>
                  </a:cubicBezTo>
                  <a:lnTo>
                    <a:pt x="86326" y="862709"/>
                  </a:lnTo>
                  <a:cubicBezTo>
                    <a:pt x="90135" y="819431"/>
                    <a:pt x="96177" y="776284"/>
                    <a:pt x="102875" y="733334"/>
                  </a:cubicBezTo>
                  <a:cubicBezTo>
                    <a:pt x="114894" y="656037"/>
                    <a:pt x="92827" y="466308"/>
                    <a:pt x="92827" y="466308"/>
                  </a:cubicBezTo>
                  <a:cubicBezTo>
                    <a:pt x="92827" y="466308"/>
                    <a:pt x="84947" y="235600"/>
                    <a:pt x="67872" y="183127"/>
                  </a:cubicBezTo>
                  <a:cubicBezTo>
                    <a:pt x="60188" y="156464"/>
                    <a:pt x="55066" y="129079"/>
                    <a:pt x="52570" y="101431"/>
                  </a:cubicBezTo>
                  <a:cubicBezTo>
                    <a:pt x="49024" y="68594"/>
                    <a:pt x="48236" y="41537"/>
                    <a:pt x="48236" y="41537"/>
                  </a:cubicBezTo>
                  <a:cubicBezTo>
                    <a:pt x="48236" y="41537"/>
                    <a:pt x="119031" y="-56972"/>
                    <a:pt x="248800" y="49418"/>
                  </a:cubicBezTo>
                  <a:cubicBezTo>
                    <a:pt x="259177" y="57889"/>
                    <a:pt x="268305" y="67806"/>
                    <a:pt x="275923" y="78839"/>
                  </a:cubicBezTo>
                  <a:cubicBezTo>
                    <a:pt x="365566" y="206376"/>
                    <a:pt x="293392" y="487324"/>
                    <a:pt x="293392" y="487324"/>
                  </a:cubicBezTo>
                  <a:cubicBezTo>
                    <a:pt x="293392" y="487324"/>
                    <a:pt x="275332" y="589511"/>
                    <a:pt x="243875" y="70227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090B0A5-7A02-4E9A-B3F4-6896C197290F}"/>
                </a:ext>
              </a:extLst>
            </p:cNvPr>
            <p:cNvSpPr/>
            <p:nvPr/>
          </p:nvSpPr>
          <p:spPr>
            <a:xfrm>
              <a:off x="7496614" y="4448102"/>
              <a:ext cx="280323" cy="290404"/>
            </a:xfrm>
            <a:custGeom>
              <a:avLst/>
              <a:gdLst>
                <a:gd name="connsiteX0" fmla="*/ 280323 w 280323"/>
                <a:gd name="connsiteY0" fmla="*/ 84521 h 290404"/>
                <a:gd name="connsiteX1" fmla="*/ 157121 w 280323"/>
                <a:gd name="connsiteY1" fmla="*/ 264136 h 290404"/>
                <a:gd name="connsiteX2" fmla="*/ 90266 w 280323"/>
                <a:gd name="connsiteY2" fmla="*/ 290405 h 290404"/>
                <a:gd name="connsiteX3" fmla="*/ 2396 w 280323"/>
                <a:gd name="connsiteY3" fmla="*/ 243186 h 290404"/>
                <a:gd name="connsiteX4" fmla="*/ 23805 w 280323"/>
                <a:gd name="connsiteY4" fmla="*/ 208117 h 290404"/>
                <a:gd name="connsiteX5" fmla="*/ 92893 w 280323"/>
                <a:gd name="connsiteY5" fmla="*/ 251067 h 290404"/>
                <a:gd name="connsiteX6" fmla="*/ 150554 w 280323"/>
                <a:gd name="connsiteY6" fmla="*/ 241873 h 290404"/>
                <a:gd name="connsiteX7" fmla="*/ 243678 w 280323"/>
                <a:gd name="connsiteY7" fmla="*/ 83273 h 290404"/>
                <a:gd name="connsiteX8" fmla="*/ 246305 w 280323"/>
                <a:gd name="connsiteY8" fmla="*/ 15039 h 290404"/>
                <a:gd name="connsiteX9" fmla="*/ 246305 w 280323"/>
                <a:gd name="connsiteY9" fmla="*/ 0 h 290404"/>
                <a:gd name="connsiteX10" fmla="*/ 247684 w 280323"/>
                <a:gd name="connsiteY10" fmla="*/ 1642 h 290404"/>
                <a:gd name="connsiteX11" fmla="*/ 247684 w 280323"/>
                <a:gd name="connsiteY11" fmla="*/ 2036 h 290404"/>
                <a:gd name="connsiteX12" fmla="*/ 279075 w 280323"/>
                <a:gd name="connsiteY12" fmla="*/ 78676 h 290404"/>
                <a:gd name="connsiteX13" fmla="*/ 280323 w 280323"/>
                <a:gd name="connsiteY13" fmla="*/ 84521 h 2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323" h="290404">
                  <a:moveTo>
                    <a:pt x="280323" y="84521"/>
                  </a:moveTo>
                  <a:lnTo>
                    <a:pt x="157121" y="264136"/>
                  </a:lnTo>
                  <a:lnTo>
                    <a:pt x="90266" y="290405"/>
                  </a:lnTo>
                  <a:cubicBezTo>
                    <a:pt x="90266" y="290405"/>
                    <a:pt x="-17240" y="253694"/>
                    <a:pt x="2396" y="243186"/>
                  </a:cubicBezTo>
                  <a:cubicBezTo>
                    <a:pt x="7322" y="240625"/>
                    <a:pt x="15005" y="226965"/>
                    <a:pt x="23805" y="208117"/>
                  </a:cubicBezTo>
                  <a:cubicBezTo>
                    <a:pt x="69317" y="207723"/>
                    <a:pt x="92893" y="251067"/>
                    <a:pt x="92893" y="251067"/>
                  </a:cubicBezTo>
                  <a:lnTo>
                    <a:pt x="150554" y="241873"/>
                  </a:lnTo>
                  <a:cubicBezTo>
                    <a:pt x="150554" y="241873"/>
                    <a:pt x="226603" y="92401"/>
                    <a:pt x="243678" y="83273"/>
                  </a:cubicBezTo>
                  <a:cubicBezTo>
                    <a:pt x="260753" y="74145"/>
                    <a:pt x="246305" y="15039"/>
                    <a:pt x="246305" y="15039"/>
                  </a:cubicBezTo>
                  <a:lnTo>
                    <a:pt x="246305" y="0"/>
                  </a:lnTo>
                  <a:cubicBezTo>
                    <a:pt x="246764" y="525"/>
                    <a:pt x="247158" y="1117"/>
                    <a:pt x="247684" y="1642"/>
                  </a:cubicBezTo>
                  <a:lnTo>
                    <a:pt x="247684" y="2036"/>
                  </a:lnTo>
                  <a:cubicBezTo>
                    <a:pt x="262986" y="25284"/>
                    <a:pt x="273690" y="51356"/>
                    <a:pt x="279075" y="78676"/>
                  </a:cubicBezTo>
                  <a:lnTo>
                    <a:pt x="280323" y="8452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F7DD5F9-4449-4E1D-904E-2E3465B01053}"/>
                </a:ext>
              </a:extLst>
            </p:cNvPr>
            <p:cNvSpPr/>
            <p:nvPr/>
          </p:nvSpPr>
          <p:spPr>
            <a:xfrm>
              <a:off x="7407984" y="4451911"/>
              <a:ext cx="378387" cy="336865"/>
            </a:xfrm>
            <a:custGeom>
              <a:avLst/>
              <a:gdLst>
                <a:gd name="connsiteX0" fmla="*/ 185463 w 378387"/>
                <a:gd name="connsiteY0" fmla="*/ 251133 h 336865"/>
                <a:gd name="connsiteX1" fmla="*/ 89712 w 378387"/>
                <a:gd name="connsiteY1" fmla="*/ 213108 h 336865"/>
                <a:gd name="connsiteX2" fmla="*/ 18917 w 378387"/>
                <a:gd name="connsiteY2" fmla="*/ 297038 h 336865"/>
                <a:gd name="connsiteX3" fmla="*/ 75330 w 378387"/>
                <a:gd name="connsiteY3" fmla="*/ 333749 h 336865"/>
                <a:gd name="connsiteX4" fmla="*/ 275895 w 378387"/>
                <a:gd name="connsiteY4" fmla="*/ 307480 h 336865"/>
                <a:gd name="connsiteX5" fmla="*/ 281148 w 378387"/>
                <a:gd name="connsiteY5" fmla="*/ 233992 h 336865"/>
                <a:gd name="connsiteX6" fmla="*/ 362451 w 378387"/>
                <a:gd name="connsiteY6" fmla="*/ 130426 h 336865"/>
                <a:gd name="connsiteX7" fmla="*/ 338809 w 378387"/>
                <a:gd name="connsiteY7" fmla="*/ 0 h 336865"/>
                <a:gd name="connsiteX8" fmla="*/ 338809 w 378387"/>
                <a:gd name="connsiteY8" fmla="*/ 15039 h 336865"/>
                <a:gd name="connsiteX9" fmla="*/ 336182 w 378387"/>
                <a:gd name="connsiteY9" fmla="*/ 83273 h 336865"/>
                <a:gd name="connsiteX10" fmla="*/ 243321 w 378387"/>
                <a:gd name="connsiteY10" fmla="*/ 241939 h 336865"/>
                <a:gd name="connsiteX11" fmla="*/ 185463 w 378387"/>
                <a:gd name="connsiteY11" fmla="*/ 251133 h 3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387" h="336865">
                  <a:moveTo>
                    <a:pt x="185463" y="251133"/>
                  </a:moveTo>
                  <a:cubicBezTo>
                    <a:pt x="185463" y="251133"/>
                    <a:pt x="152627" y="190845"/>
                    <a:pt x="89712" y="213108"/>
                  </a:cubicBezTo>
                  <a:cubicBezTo>
                    <a:pt x="89712" y="213108"/>
                    <a:pt x="54315" y="285348"/>
                    <a:pt x="18917" y="297038"/>
                  </a:cubicBezTo>
                  <a:cubicBezTo>
                    <a:pt x="-16481" y="308728"/>
                    <a:pt x="-4659" y="348131"/>
                    <a:pt x="75330" y="333749"/>
                  </a:cubicBezTo>
                  <a:cubicBezTo>
                    <a:pt x="155319" y="319367"/>
                    <a:pt x="275895" y="307480"/>
                    <a:pt x="275895" y="307480"/>
                  </a:cubicBezTo>
                  <a:lnTo>
                    <a:pt x="281148" y="233992"/>
                  </a:lnTo>
                  <a:lnTo>
                    <a:pt x="362451" y="130426"/>
                  </a:lnTo>
                  <a:cubicBezTo>
                    <a:pt x="362451" y="130426"/>
                    <a:pt x="410918" y="86491"/>
                    <a:pt x="338809" y="0"/>
                  </a:cubicBezTo>
                  <a:lnTo>
                    <a:pt x="338809" y="15039"/>
                  </a:lnTo>
                  <a:cubicBezTo>
                    <a:pt x="338809" y="15039"/>
                    <a:pt x="353257" y="74145"/>
                    <a:pt x="336182" y="83273"/>
                  </a:cubicBezTo>
                  <a:cubicBezTo>
                    <a:pt x="319107" y="92402"/>
                    <a:pt x="243321" y="241939"/>
                    <a:pt x="243321" y="241939"/>
                  </a:cubicBezTo>
                  <a:lnTo>
                    <a:pt x="185463" y="251133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D7D1F0-B1D6-47E6-9493-47FE473C503D}"/>
                </a:ext>
              </a:extLst>
            </p:cNvPr>
            <p:cNvSpPr/>
            <p:nvPr/>
          </p:nvSpPr>
          <p:spPr>
            <a:xfrm>
              <a:off x="6929824" y="3635795"/>
              <a:ext cx="187561" cy="60419"/>
            </a:xfrm>
            <a:custGeom>
              <a:avLst/>
              <a:gdLst>
                <a:gd name="connsiteX0" fmla="*/ 179812 w 187561"/>
                <a:gd name="connsiteY0" fmla="*/ 1314 h 60419"/>
                <a:gd name="connsiteX1" fmla="*/ 187561 w 187561"/>
                <a:gd name="connsiteY1" fmla="*/ 60419 h 60419"/>
                <a:gd name="connsiteX2" fmla="*/ 0 w 187561"/>
                <a:gd name="connsiteY2" fmla="*/ 58514 h 60419"/>
                <a:gd name="connsiteX3" fmla="*/ 0 w 187561"/>
                <a:gd name="connsiteY3" fmla="*/ 0 h 60419"/>
                <a:gd name="connsiteX4" fmla="*/ 179812 w 187561"/>
                <a:gd name="connsiteY4" fmla="*/ 1314 h 6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61" h="60419">
                  <a:moveTo>
                    <a:pt x="179812" y="1314"/>
                  </a:moveTo>
                  <a:cubicBezTo>
                    <a:pt x="180928" y="21147"/>
                    <a:pt x="183555" y="40914"/>
                    <a:pt x="187561" y="60419"/>
                  </a:cubicBezTo>
                  <a:cubicBezTo>
                    <a:pt x="113614" y="49583"/>
                    <a:pt x="44986" y="54968"/>
                    <a:pt x="0" y="58514"/>
                  </a:cubicBezTo>
                  <a:lnTo>
                    <a:pt x="0" y="0"/>
                  </a:lnTo>
                  <a:lnTo>
                    <a:pt x="179812" y="1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1658A1-3DB5-456C-B2E2-5CF38ED9EBEB}"/>
                </a:ext>
              </a:extLst>
            </p:cNvPr>
            <p:cNvSpPr/>
            <p:nvPr/>
          </p:nvSpPr>
          <p:spPr>
            <a:xfrm>
              <a:off x="7544915" y="3630969"/>
              <a:ext cx="234714" cy="101430"/>
            </a:xfrm>
            <a:custGeom>
              <a:avLst/>
              <a:gdLst>
                <a:gd name="connsiteX0" fmla="*/ 234714 w 234714"/>
                <a:gd name="connsiteY0" fmla="*/ 95257 h 101430"/>
                <a:gd name="connsiteX1" fmla="*/ 4334 w 234714"/>
                <a:gd name="connsiteY1" fmla="*/ 101431 h 101430"/>
                <a:gd name="connsiteX2" fmla="*/ 0 w 234714"/>
                <a:gd name="connsiteY2" fmla="*/ 41537 h 101430"/>
                <a:gd name="connsiteX3" fmla="*/ 200565 w 234714"/>
                <a:gd name="connsiteY3" fmla="*/ 49418 h 101430"/>
                <a:gd name="connsiteX4" fmla="*/ 227687 w 234714"/>
                <a:gd name="connsiteY4" fmla="*/ 78839 h 101430"/>
                <a:gd name="connsiteX5" fmla="*/ 234714 w 234714"/>
                <a:gd name="connsiteY5" fmla="*/ 95257 h 10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714" h="101430">
                  <a:moveTo>
                    <a:pt x="234714" y="95257"/>
                  </a:moveTo>
                  <a:cubicBezTo>
                    <a:pt x="234714" y="95257"/>
                    <a:pt x="129638" y="100380"/>
                    <a:pt x="4334" y="101431"/>
                  </a:cubicBezTo>
                  <a:cubicBezTo>
                    <a:pt x="788" y="68594"/>
                    <a:pt x="0" y="41537"/>
                    <a:pt x="0" y="41537"/>
                  </a:cubicBezTo>
                  <a:cubicBezTo>
                    <a:pt x="0" y="41537"/>
                    <a:pt x="70795" y="-56972"/>
                    <a:pt x="200565" y="49418"/>
                  </a:cubicBezTo>
                  <a:cubicBezTo>
                    <a:pt x="210941" y="57890"/>
                    <a:pt x="220069" y="67806"/>
                    <a:pt x="227687" y="78839"/>
                  </a:cubicBezTo>
                  <a:cubicBezTo>
                    <a:pt x="229723" y="84421"/>
                    <a:pt x="232088" y="89938"/>
                    <a:pt x="234714" y="952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00495D0-01CA-43F9-8109-04825A7627B2}"/>
                </a:ext>
              </a:extLst>
            </p:cNvPr>
            <p:cNvSpPr/>
            <p:nvPr/>
          </p:nvSpPr>
          <p:spPr>
            <a:xfrm>
              <a:off x="6869208" y="2480611"/>
              <a:ext cx="910421" cy="1240070"/>
            </a:xfrm>
            <a:custGeom>
              <a:avLst/>
              <a:gdLst>
                <a:gd name="connsiteX0" fmla="*/ 910422 w 910421"/>
                <a:gd name="connsiteY0" fmla="*/ 1233794 h 1240070"/>
                <a:gd name="connsiteX1" fmla="*/ 309910 w 910421"/>
                <a:gd name="connsiteY1" fmla="*/ 1216719 h 1240070"/>
                <a:gd name="connsiteX2" fmla="*/ 9654 w 910421"/>
                <a:gd name="connsiteY2" fmla="*/ 1202337 h 1240070"/>
                <a:gd name="connsiteX3" fmla="*/ 24102 w 910421"/>
                <a:gd name="connsiteY3" fmla="*/ 1014841 h 1240070"/>
                <a:gd name="connsiteX4" fmla="*/ 143364 w 910421"/>
                <a:gd name="connsiteY4" fmla="*/ 621461 h 1240070"/>
                <a:gd name="connsiteX5" fmla="*/ 240428 w 910421"/>
                <a:gd name="connsiteY5" fmla="*/ 115387 h 1240070"/>
                <a:gd name="connsiteX6" fmla="*/ 342681 w 910421"/>
                <a:gd name="connsiteY6" fmla="*/ 87213 h 1240070"/>
                <a:gd name="connsiteX7" fmla="*/ 349905 w 910421"/>
                <a:gd name="connsiteY7" fmla="*/ 85178 h 1240070"/>
                <a:gd name="connsiteX8" fmla="*/ 528075 w 910421"/>
                <a:gd name="connsiteY8" fmla="*/ 36054 h 1240070"/>
                <a:gd name="connsiteX9" fmla="*/ 658632 w 910421"/>
                <a:gd name="connsiteY9" fmla="*/ 0 h 1240070"/>
                <a:gd name="connsiteX10" fmla="*/ 895973 w 910421"/>
                <a:gd name="connsiteY10" fmla="*/ 1088263 h 1240070"/>
                <a:gd name="connsiteX11" fmla="*/ 892164 w 910421"/>
                <a:gd name="connsiteY11" fmla="*/ 1176199 h 1240070"/>
                <a:gd name="connsiteX12" fmla="*/ 910422 w 910421"/>
                <a:gd name="connsiteY12" fmla="*/ 1233794 h 12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0421" h="1240070">
                  <a:moveTo>
                    <a:pt x="910422" y="1233794"/>
                  </a:moveTo>
                  <a:cubicBezTo>
                    <a:pt x="910422" y="1233794"/>
                    <a:pt x="450187" y="1256057"/>
                    <a:pt x="309910" y="1216719"/>
                  </a:cubicBezTo>
                  <a:cubicBezTo>
                    <a:pt x="169633" y="1177381"/>
                    <a:pt x="30604" y="1211466"/>
                    <a:pt x="9654" y="1202337"/>
                  </a:cubicBezTo>
                  <a:cubicBezTo>
                    <a:pt x="-11296" y="1193209"/>
                    <a:pt x="5714" y="1050239"/>
                    <a:pt x="24102" y="1014841"/>
                  </a:cubicBezTo>
                  <a:cubicBezTo>
                    <a:pt x="42490" y="979444"/>
                    <a:pt x="143364" y="621461"/>
                    <a:pt x="143364" y="621461"/>
                  </a:cubicBezTo>
                  <a:lnTo>
                    <a:pt x="240428" y="115387"/>
                  </a:lnTo>
                  <a:lnTo>
                    <a:pt x="342681" y="87213"/>
                  </a:lnTo>
                  <a:lnTo>
                    <a:pt x="349905" y="85178"/>
                  </a:lnTo>
                  <a:lnTo>
                    <a:pt x="528075" y="36054"/>
                  </a:lnTo>
                  <a:lnTo>
                    <a:pt x="658632" y="0"/>
                  </a:lnTo>
                  <a:cubicBezTo>
                    <a:pt x="658632" y="0"/>
                    <a:pt x="918237" y="1013528"/>
                    <a:pt x="895973" y="1088263"/>
                  </a:cubicBezTo>
                  <a:cubicBezTo>
                    <a:pt x="887896" y="1116897"/>
                    <a:pt x="886582" y="1146975"/>
                    <a:pt x="892164" y="1176199"/>
                  </a:cubicBezTo>
                  <a:cubicBezTo>
                    <a:pt x="895579" y="1196164"/>
                    <a:pt x="901687" y="1215537"/>
                    <a:pt x="910422" y="123379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A2133AC-36D5-4D2E-9B8C-BB8283DD2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C7DAF5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EDE3745-FEB1-4455-BEB6-E45BCF8DD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825DBC-5546-4624-BD41-F346ADD4946E}"/>
                </a:ext>
              </a:extLst>
            </p:cNvPr>
            <p:cNvSpPr/>
            <p:nvPr/>
          </p:nvSpPr>
          <p:spPr>
            <a:xfrm>
              <a:off x="7317424" y="1422676"/>
              <a:ext cx="196689" cy="333579"/>
            </a:xfrm>
            <a:custGeom>
              <a:avLst/>
              <a:gdLst>
                <a:gd name="connsiteX0" fmla="*/ 196690 w 196689"/>
                <a:gd name="connsiteY0" fmla="*/ 179562 h 333579"/>
                <a:gd name="connsiteX1" fmla="*/ 169698 w 196689"/>
                <a:gd name="connsiteY1" fmla="*/ 204911 h 333579"/>
                <a:gd name="connsiteX2" fmla="*/ 82025 w 196689"/>
                <a:gd name="connsiteY2" fmla="*/ 284572 h 333579"/>
                <a:gd name="connsiteX3" fmla="*/ 17732 w 196689"/>
                <a:gd name="connsiteY3" fmla="*/ 325092 h 333579"/>
                <a:gd name="connsiteX4" fmla="*/ 21606 w 196689"/>
                <a:gd name="connsiteY4" fmla="*/ 224876 h 333579"/>
                <a:gd name="connsiteX5" fmla="*/ 20293 w 196689"/>
                <a:gd name="connsiteY5" fmla="*/ 217455 h 333579"/>
                <a:gd name="connsiteX6" fmla="*/ 0 w 196689"/>
                <a:gd name="connsiteY6" fmla="*/ 136283 h 333579"/>
                <a:gd name="connsiteX7" fmla="*/ 105470 w 196689"/>
                <a:gd name="connsiteY7" fmla="*/ 13935 h 333579"/>
                <a:gd name="connsiteX8" fmla="*/ 129835 w 196689"/>
                <a:gd name="connsiteY8" fmla="*/ 4544 h 333579"/>
                <a:gd name="connsiteX9" fmla="*/ 151113 w 196689"/>
                <a:gd name="connsiteY9" fmla="*/ 72712 h 333579"/>
                <a:gd name="connsiteX10" fmla="*/ 152164 w 196689"/>
                <a:gd name="connsiteY10" fmla="*/ 75405 h 333579"/>
                <a:gd name="connsiteX11" fmla="*/ 175937 w 196689"/>
                <a:gd name="connsiteY11" fmla="*/ 132803 h 333579"/>
                <a:gd name="connsiteX12" fmla="*/ 196690 w 196689"/>
                <a:gd name="connsiteY12" fmla="*/ 179562 h 33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689" h="333579">
                  <a:moveTo>
                    <a:pt x="196690" y="179562"/>
                  </a:moveTo>
                  <a:cubicBezTo>
                    <a:pt x="196690" y="179562"/>
                    <a:pt x="185920" y="189807"/>
                    <a:pt x="169698" y="204911"/>
                  </a:cubicBezTo>
                  <a:cubicBezTo>
                    <a:pt x="146582" y="226518"/>
                    <a:pt x="112366" y="258106"/>
                    <a:pt x="82025" y="284572"/>
                  </a:cubicBezTo>
                  <a:cubicBezTo>
                    <a:pt x="39995" y="321152"/>
                    <a:pt x="5319" y="348012"/>
                    <a:pt x="17732" y="325092"/>
                  </a:cubicBezTo>
                  <a:cubicBezTo>
                    <a:pt x="30144" y="302173"/>
                    <a:pt x="27780" y="262244"/>
                    <a:pt x="21606" y="224876"/>
                  </a:cubicBezTo>
                  <a:cubicBezTo>
                    <a:pt x="21147" y="222380"/>
                    <a:pt x="20753" y="219885"/>
                    <a:pt x="20293" y="217455"/>
                  </a:cubicBezTo>
                  <a:cubicBezTo>
                    <a:pt x="15170" y="190004"/>
                    <a:pt x="8406" y="162881"/>
                    <a:pt x="0" y="136283"/>
                  </a:cubicBezTo>
                  <a:cubicBezTo>
                    <a:pt x="0" y="136283"/>
                    <a:pt x="67906" y="48544"/>
                    <a:pt x="105470" y="13935"/>
                  </a:cubicBezTo>
                  <a:cubicBezTo>
                    <a:pt x="119459" y="800"/>
                    <a:pt x="129244" y="-4585"/>
                    <a:pt x="129835" y="4544"/>
                  </a:cubicBezTo>
                  <a:cubicBezTo>
                    <a:pt x="130492" y="16825"/>
                    <a:pt x="139686" y="43947"/>
                    <a:pt x="151113" y="72712"/>
                  </a:cubicBezTo>
                  <a:cubicBezTo>
                    <a:pt x="151441" y="73631"/>
                    <a:pt x="151770" y="74485"/>
                    <a:pt x="152164" y="75405"/>
                  </a:cubicBezTo>
                  <a:cubicBezTo>
                    <a:pt x="159782" y="95106"/>
                    <a:pt x="168385" y="115334"/>
                    <a:pt x="175937" y="132803"/>
                  </a:cubicBezTo>
                  <a:cubicBezTo>
                    <a:pt x="187496" y="159597"/>
                    <a:pt x="196690" y="179562"/>
                    <a:pt x="196690" y="17956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6C3FB2F-7A61-4E9F-B540-FB6BD1143908}"/>
                </a:ext>
              </a:extLst>
            </p:cNvPr>
            <p:cNvSpPr/>
            <p:nvPr/>
          </p:nvSpPr>
          <p:spPr>
            <a:xfrm>
              <a:off x="7317424" y="1422754"/>
              <a:ext cx="152163" cy="224798"/>
            </a:xfrm>
            <a:custGeom>
              <a:avLst/>
              <a:gdLst>
                <a:gd name="connsiteX0" fmla="*/ 152164 w 152163"/>
                <a:gd name="connsiteY0" fmla="*/ 75327 h 224798"/>
                <a:gd name="connsiteX1" fmla="*/ 21606 w 152163"/>
                <a:gd name="connsiteY1" fmla="*/ 224799 h 224798"/>
                <a:gd name="connsiteX2" fmla="*/ 0 w 152163"/>
                <a:gd name="connsiteY2" fmla="*/ 136206 h 224798"/>
                <a:gd name="connsiteX3" fmla="*/ 129835 w 152163"/>
                <a:gd name="connsiteY3" fmla="*/ 4467 h 224798"/>
                <a:gd name="connsiteX4" fmla="*/ 152164 w 152163"/>
                <a:gd name="connsiteY4" fmla="*/ 75327 h 22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63" h="224798">
                  <a:moveTo>
                    <a:pt x="152164" y="75327"/>
                  </a:moveTo>
                  <a:cubicBezTo>
                    <a:pt x="139161" y="145203"/>
                    <a:pt x="89118" y="202536"/>
                    <a:pt x="21606" y="224799"/>
                  </a:cubicBezTo>
                  <a:cubicBezTo>
                    <a:pt x="16352" y="194852"/>
                    <a:pt x="9194" y="165233"/>
                    <a:pt x="0" y="136206"/>
                  </a:cubicBezTo>
                  <a:cubicBezTo>
                    <a:pt x="0" y="136206"/>
                    <a:pt x="127865" y="-28961"/>
                    <a:pt x="129835" y="4467"/>
                  </a:cubicBezTo>
                  <a:cubicBezTo>
                    <a:pt x="130295" y="17141"/>
                    <a:pt x="140277" y="45249"/>
                    <a:pt x="152164" y="7532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E9DA1A0-D068-4A67-9177-EE16C264BD14}"/>
                </a:ext>
              </a:extLst>
            </p:cNvPr>
            <p:cNvSpPr/>
            <p:nvPr/>
          </p:nvSpPr>
          <p:spPr>
            <a:xfrm>
              <a:off x="7080411" y="1668370"/>
              <a:ext cx="356012" cy="906349"/>
            </a:xfrm>
            <a:custGeom>
              <a:avLst/>
              <a:gdLst>
                <a:gd name="connsiteX0" fmla="*/ 245879 w 356012"/>
                <a:gd name="connsiteY0" fmla="*/ 23314 h 906349"/>
                <a:gd name="connsiteX1" fmla="*/ 262428 w 356012"/>
                <a:gd name="connsiteY1" fmla="*/ 0 h 906349"/>
                <a:gd name="connsiteX2" fmla="*/ 313719 w 356012"/>
                <a:gd name="connsiteY2" fmla="*/ 37368 h 906349"/>
                <a:gd name="connsiteX3" fmla="*/ 356012 w 356012"/>
                <a:gd name="connsiteY3" fmla="*/ 259276 h 906349"/>
                <a:gd name="connsiteX4" fmla="*/ 312734 w 356012"/>
                <a:gd name="connsiteY4" fmla="*/ 906350 h 906349"/>
                <a:gd name="connsiteX5" fmla="*/ 0 w 356012"/>
                <a:gd name="connsiteY5" fmla="*/ 887633 h 906349"/>
                <a:gd name="connsiteX6" fmla="*/ 8866 w 356012"/>
                <a:gd name="connsiteY6" fmla="*/ 574965 h 906349"/>
                <a:gd name="connsiteX7" fmla="*/ 44263 w 356012"/>
                <a:gd name="connsiteY7" fmla="*/ 417350 h 906349"/>
                <a:gd name="connsiteX8" fmla="*/ 131805 w 356012"/>
                <a:gd name="connsiteY8" fmla="*/ 188218 h 906349"/>
                <a:gd name="connsiteX9" fmla="*/ 183884 w 356012"/>
                <a:gd name="connsiteY9" fmla="*/ 112497 h 906349"/>
                <a:gd name="connsiteX10" fmla="*/ 245879 w 356012"/>
                <a:gd name="connsiteY10" fmla="*/ 23314 h 9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012" h="906349">
                  <a:moveTo>
                    <a:pt x="245879" y="23314"/>
                  </a:move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cubicBezTo>
                    <a:pt x="354042" y="7881"/>
                    <a:pt x="356012" y="259276"/>
                    <a:pt x="356012" y="259276"/>
                  </a:cubicBezTo>
                  <a:lnTo>
                    <a:pt x="312734" y="906350"/>
                  </a:lnTo>
                  <a:lnTo>
                    <a:pt x="0" y="887633"/>
                  </a:lnTo>
                  <a:lnTo>
                    <a:pt x="8866" y="574965"/>
                  </a:lnTo>
                  <a:lnTo>
                    <a:pt x="44263" y="417350"/>
                  </a:lnTo>
                  <a:lnTo>
                    <a:pt x="131805" y="188218"/>
                  </a:lnTo>
                  <a:lnTo>
                    <a:pt x="183884" y="112497"/>
                  </a:lnTo>
                  <a:lnTo>
                    <a:pt x="245879" y="23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F4AEAB9-E546-4887-8BB5-0DE873B6F7A0}"/>
                </a:ext>
              </a:extLst>
            </p:cNvPr>
            <p:cNvSpPr/>
            <p:nvPr/>
          </p:nvSpPr>
          <p:spPr>
            <a:xfrm>
              <a:off x="7080608" y="1672048"/>
              <a:ext cx="355815" cy="906678"/>
            </a:xfrm>
            <a:custGeom>
              <a:avLst/>
              <a:gdLst>
                <a:gd name="connsiteX0" fmla="*/ 355815 w 355815"/>
                <a:gd name="connsiteY0" fmla="*/ 259604 h 906678"/>
                <a:gd name="connsiteX1" fmla="*/ 316411 w 355815"/>
                <a:gd name="connsiteY1" fmla="*/ 844683 h 906678"/>
                <a:gd name="connsiteX2" fmla="*/ 312274 w 355815"/>
                <a:gd name="connsiteY2" fmla="*/ 906678 h 906678"/>
                <a:gd name="connsiteX3" fmla="*/ 137913 w 355815"/>
                <a:gd name="connsiteY3" fmla="*/ 896236 h 906678"/>
                <a:gd name="connsiteX4" fmla="*/ 131346 w 355815"/>
                <a:gd name="connsiteY4" fmla="*/ 895842 h 906678"/>
                <a:gd name="connsiteX5" fmla="*/ 0 w 355815"/>
                <a:gd name="connsiteY5" fmla="*/ 887962 h 906678"/>
                <a:gd name="connsiteX6" fmla="*/ 8866 w 355815"/>
                <a:gd name="connsiteY6" fmla="*/ 575228 h 906678"/>
                <a:gd name="connsiteX7" fmla="*/ 44263 w 355815"/>
                <a:gd name="connsiteY7" fmla="*/ 417613 h 906678"/>
                <a:gd name="connsiteX8" fmla="*/ 131805 w 355815"/>
                <a:gd name="connsiteY8" fmla="*/ 188481 h 906678"/>
                <a:gd name="connsiteX9" fmla="*/ 183884 w 355815"/>
                <a:gd name="connsiteY9" fmla="*/ 112760 h 906678"/>
                <a:gd name="connsiteX10" fmla="*/ 245879 w 355815"/>
                <a:gd name="connsiteY10" fmla="*/ 23248 h 906678"/>
                <a:gd name="connsiteX11" fmla="*/ 262428 w 355815"/>
                <a:gd name="connsiteY11" fmla="*/ 0 h 906678"/>
                <a:gd name="connsiteX12" fmla="*/ 313719 w 355815"/>
                <a:gd name="connsiteY12" fmla="*/ 37368 h 906678"/>
                <a:gd name="connsiteX13" fmla="*/ 314573 w 355815"/>
                <a:gd name="connsiteY13" fmla="*/ 36777 h 906678"/>
                <a:gd name="connsiteX14" fmla="*/ 314573 w 355815"/>
                <a:gd name="connsiteY14" fmla="*/ 36777 h 906678"/>
                <a:gd name="connsiteX15" fmla="*/ 355815 w 355815"/>
                <a:gd name="connsiteY15" fmla="*/ 259604 h 90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815" h="906678">
                  <a:moveTo>
                    <a:pt x="355815" y="259604"/>
                  </a:moveTo>
                  <a:lnTo>
                    <a:pt x="316411" y="844683"/>
                  </a:lnTo>
                  <a:lnTo>
                    <a:pt x="312274" y="906678"/>
                  </a:lnTo>
                  <a:lnTo>
                    <a:pt x="137913" y="896236"/>
                  </a:lnTo>
                  <a:lnTo>
                    <a:pt x="131346" y="895842"/>
                  </a:lnTo>
                  <a:lnTo>
                    <a:pt x="0" y="887962"/>
                  </a:lnTo>
                  <a:lnTo>
                    <a:pt x="8866" y="575228"/>
                  </a:lnTo>
                  <a:lnTo>
                    <a:pt x="44263" y="417613"/>
                  </a:lnTo>
                  <a:lnTo>
                    <a:pt x="131805" y="188481"/>
                  </a:lnTo>
                  <a:lnTo>
                    <a:pt x="183884" y="112760"/>
                  </a:lnTo>
                  <a:lnTo>
                    <a:pt x="245879" y="23248"/>
                  </a:ln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lnTo>
                    <a:pt x="314573" y="36777"/>
                  </a:lnTo>
                  <a:lnTo>
                    <a:pt x="314573" y="36777"/>
                  </a:lnTo>
                  <a:cubicBezTo>
                    <a:pt x="353976" y="11821"/>
                    <a:pt x="355815" y="259604"/>
                    <a:pt x="355815" y="25960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2090C0-9D27-4192-A812-0E0DD14A1303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D6C5BF-21E1-4594-9136-C715DBC9FFDB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95D7AE-8E32-4D6C-9365-ABF72BA14D6F}"/>
                </a:ext>
              </a:extLst>
            </p:cNvPr>
            <p:cNvSpPr/>
            <p:nvPr/>
          </p:nvSpPr>
          <p:spPr>
            <a:xfrm>
              <a:off x="6435702" y="2311570"/>
              <a:ext cx="580809" cy="162540"/>
            </a:xfrm>
            <a:custGeom>
              <a:avLst/>
              <a:gdLst>
                <a:gd name="connsiteX0" fmla="*/ 0 w 580809"/>
                <a:gd name="connsiteY0" fmla="*/ 0 h 162540"/>
                <a:gd name="connsiteX1" fmla="*/ 62915 w 580809"/>
                <a:gd name="connsiteY1" fmla="*/ 53720 h 162540"/>
                <a:gd name="connsiteX2" fmla="*/ 580810 w 580809"/>
                <a:gd name="connsiteY2" fmla="*/ 162540 h 162540"/>
                <a:gd name="connsiteX3" fmla="*/ 516582 w 580809"/>
                <a:gd name="connsiteY3" fmla="*/ 96999 h 16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809" h="162540">
                  <a:moveTo>
                    <a:pt x="0" y="0"/>
                  </a:moveTo>
                  <a:lnTo>
                    <a:pt x="62915" y="53720"/>
                  </a:lnTo>
                  <a:lnTo>
                    <a:pt x="580810" y="162540"/>
                  </a:lnTo>
                  <a:lnTo>
                    <a:pt x="516582" y="96999"/>
                  </a:ln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6FB1C0-DBD4-4892-9338-61A427B26D45}"/>
                </a:ext>
              </a:extLst>
            </p:cNvPr>
            <p:cNvSpPr/>
            <p:nvPr/>
          </p:nvSpPr>
          <p:spPr>
            <a:xfrm>
              <a:off x="6952350" y="1650967"/>
              <a:ext cx="392095" cy="1603531"/>
            </a:xfrm>
            <a:custGeom>
              <a:avLst/>
              <a:gdLst>
                <a:gd name="connsiteX0" fmla="*/ 374926 w 392095"/>
                <a:gd name="connsiteY0" fmla="*/ 61404 h 1603531"/>
                <a:gd name="connsiteX1" fmla="*/ 321140 w 392095"/>
                <a:gd name="connsiteY1" fmla="*/ 200499 h 1603531"/>
                <a:gd name="connsiteX2" fmla="*/ 289683 w 392095"/>
                <a:gd name="connsiteY2" fmla="*/ 292441 h 1603531"/>
                <a:gd name="connsiteX3" fmla="*/ 239180 w 392095"/>
                <a:gd name="connsiteY3" fmla="*/ 549418 h 1603531"/>
                <a:gd name="connsiteX4" fmla="*/ 231365 w 392095"/>
                <a:gd name="connsiteY4" fmla="*/ 742168 h 1603531"/>
                <a:gd name="connsiteX5" fmla="*/ 167728 w 392095"/>
                <a:gd name="connsiteY5" fmla="*/ 1121034 h 1603531"/>
                <a:gd name="connsiteX6" fmla="*/ 94372 w 392095"/>
                <a:gd name="connsiteY6" fmla="*/ 1433111 h 1603531"/>
                <a:gd name="connsiteX7" fmla="*/ 0 w 392095"/>
                <a:gd name="connsiteY7" fmla="*/ 1603532 h 1603531"/>
                <a:gd name="connsiteX8" fmla="*/ 127077 w 392095"/>
                <a:gd name="connsiteY8" fmla="*/ 1051881 h 1603531"/>
                <a:gd name="connsiteX9" fmla="*/ 162540 w 392095"/>
                <a:gd name="connsiteY9" fmla="*/ 389768 h 1603531"/>
                <a:gd name="connsiteX10" fmla="*/ 172982 w 392095"/>
                <a:gd name="connsiteY10" fmla="*/ 273067 h 1603531"/>
                <a:gd name="connsiteX11" fmla="*/ 284626 w 392095"/>
                <a:gd name="connsiteY11" fmla="*/ 145859 h 1603531"/>
                <a:gd name="connsiteX12" fmla="*/ 387207 w 392095"/>
                <a:gd name="connsiteY12" fmla="*/ 0 h 1603531"/>
                <a:gd name="connsiteX13" fmla="*/ 374926 w 392095"/>
                <a:gd name="connsiteY13" fmla="*/ 61404 h 160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95" h="1603531">
                  <a:moveTo>
                    <a:pt x="374926" y="61404"/>
                  </a:moveTo>
                  <a:cubicBezTo>
                    <a:pt x="366323" y="74539"/>
                    <a:pt x="341695" y="141787"/>
                    <a:pt x="321140" y="200499"/>
                  </a:cubicBezTo>
                  <a:cubicBezTo>
                    <a:pt x="303999" y="249425"/>
                    <a:pt x="289683" y="292441"/>
                    <a:pt x="289683" y="292441"/>
                  </a:cubicBezTo>
                  <a:cubicBezTo>
                    <a:pt x="289683" y="292441"/>
                    <a:pt x="256255" y="510080"/>
                    <a:pt x="239180" y="549418"/>
                  </a:cubicBezTo>
                  <a:cubicBezTo>
                    <a:pt x="222105" y="588756"/>
                    <a:pt x="231365" y="742168"/>
                    <a:pt x="231365" y="742168"/>
                  </a:cubicBezTo>
                  <a:lnTo>
                    <a:pt x="167728" y="1121034"/>
                  </a:lnTo>
                  <a:cubicBezTo>
                    <a:pt x="167728" y="1121034"/>
                    <a:pt x="138898" y="1316411"/>
                    <a:pt x="94372" y="1433111"/>
                  </a:cubicBezTo>
                  <a:cubicBezTo>
                    <a:pt x="50437" y="1547973"/>
                    <a:pt x="1510" y="1601824"/>
                    <a:pt x="0" y="1603532"/>
                  </a:cubicBezTo>
                  <a:cubicBezTo>
                    <a:pt x="19702" y="1576869"/>
                    <a:pt x="127077" y="1051881"/>
                    <a:pt x="127077" y="1051881"/>
                  </a:cubicBezTo>
                  <a:lnTo>
                    <a:pt x="162540" y="389768"/>
                  </a:lnTo>
                  <a:cubicBezTo>
                    <a:pt x="162540" y="389768"/>
                    <a:pt x="167728" y="326853"/>
                    <a:pt x="172982" y="273067"/>
                  </a:cubicBezTo>
                  <a:cubicBezTo>
                    <a:pt x="178236" y="219281"/>
                    <a:pt x="284626" y="145859"/>
                    <a:pt x="284626" y="145859"/>
                  </a:cubicBezTo>
                  <a:lnTo>
                    <a:pt x="387207" y="0"/>
                  </a:lnTo>
                  <a:cubicBezTo>
                    <a:pt x="397517" y="13791"/>
                    <a:pt x="390622" y="37828"/>
                    <a:pt x="374926" y="61404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510A740-C5B3-4D81-99C1-C202D7CA669A}"/>
                </a:ext>
              </a:extLst>
            </p:cNvPr>
            <p:cNvSpPr/>
            <p:nvPr/>
          </p:nvSpPr>
          <p:spPr>
            <a:xfrm>
              <a:off x="6821817" y="2418056"/>
              <a:ext cx="245853" cy="145237"/>
            </a:xfrm>
            <a:custGeom>
              <a:avLst/>
              <a:gdLst>
                <a:gd name="connsiteX0" fmla="*/ 237973 w 245853"/>
                <a:gd name="connsiteY0" fmla="*/ 145237 h 145237"/>
                <a:gd name="connsiteX1" fmla="*/ 13766 w 245853"/>
                <a:gd name="connsiteY1" fmla="*/ 50800 h 145237"/>
                <a:gd name="connsiteX2" fmla="*/ 182874 w 245853"/>
                <a:gd name="connsiteY2" fmla="*/ 15731 h 145237"/>
                <a:gd name="connsiteX3" fmla="*/ 245854 w 245853"/>
                <a:gd name="connsiteY3" fmla="*/ 30179 h 145237"/>
                <a:gd name="connsiteX4" fmla="*/ 237973 w 245853"/>
                <a:gd name="connsiteY4" fmla="*/ 145237 h 1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853" h="145237">
                  <a:moveTo>
                    <a:pt x="237973" y="145237"/>
                  </a:moveTo>
                  <a:cubicBezTo>
                    <a:pt x="237973" y="145237"/>
                    <a:pt x="86926" y="138670"/>
                    <a:pt x="13766" y="50800"/>
                  </a:cubicBezTo>
                  <a:cubicBezTo>
                    <a:pt x="-59393" y="-37070"/>
                    <a:pt x="182874" y="15731"/>
                    <a:pt x="182874" y="15731"/>
                  </a:cubicBezTo>
                  <a:lnTo>
                    <a:pt x="245854" y="30179"/>
                  </a:lnTo>
                  <a:lnTo>
                    <a:pt x="237973" y="145237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B42D1FF-94D2-470A-83BA-B6E5E22556C0}"/>
                </a:ext>
              </a:extLst>
            </p:cNvPr>
            <p:cNvSpPr/>
            <p:nvPr/>
          </p:nvSpPr>
          <p:spPr>
            <a:xfrm>
              <a:off x="7211888" y="1707670"/>
              <a:ext cx="554644" cy="1991105"/>
            </a:xfrm>
            <a:custGeom>
              <a:avLst/>
              <a:gdLst>
                <a:gd name="connsiteX0" fmla="*/ 553293 w 554644"/>
                <a:gd name="connsiteY0" fmla="*/ 1861270 h 1991105"/>
                <a:gd name="connsiteX1" fmla="*/ 549484 w 554644"/>
                <a:gd name="connsiteY1" fmla="*/ 1949206 h 1991105"/>
                <a:gd name="connsiteX2" fmla="*/ 208445 w 554644"/>
                <a:gd name="connsiteY2" fmla="*/ 1916369 h 1991105"/>
                <a:gd name="connsiteX3" fmla="*/ 89118 w 554644"/>
                <a:gd name="connsiteY3" fmla="*/ 1991105 h 1991105"/>
                <a:gd name="connsiteX4" fmla="*/ 41965 w 554644"/>
                <a:gd name="connsiteY4" fmla="*/ 1406617 h 1991105"/>
                <a:gd name="connsiteX5" fmla="*/ 0 w 554644"/>
                <a:gd name="connsiteY5" fmla="*/ 914925 h 1991105"/>
                <a:gd name="connsiteX6" fmla="*/ 6567 w 554644"/>
                <a:gd name="connsiteY6" fmla="*/ 860942 h 1991105"/>
                <a:gd name="connsiteX7" fmla="*/ 6896 w 554644"/>
                <a:gd name="connsiteY7" fmla="*/ 858513 h 1991105"/>
                <a:gd name="connsiteX8" fmla="*/ 53392 w 554644"/>
                <a:gd name="connsiteY8" fmla="*/ 575397 h 1991105"/>
                <a:gd name="connsiteX9" fmla="*/ 4925 w 554644"/>
                <a:gd name="connsiteY9" fmla="*/ 460010 h 1991105"/>
                <a:gd name="connsiteX10" fmla="*/ 34150 w 554644"/>
                <a:gd name="connsiteY10" fmla="*/ 210782 h 1991105"/>
                <a:gd name="connsiteX11" fmla="*/ 37696 w 554644"/>
                <a:gd name="connsiteY11" fmla="*/ 180704 h 1991105"/>
                <a:gd name="connsiteX12" fmla="*/ 146516 w 554644"/>
                <a:gd name="connsiteY12" fmla="*/ 65317 h 1991105"/>
                <a:gd name="connsiteX13" fmla="*/ 182767 w 554644"/>
                <a:gd name="connsiteY13" fmla="*/ 1811 h 1991105"/>
                <a:gd name="connsiteX14" fmla="*/ 182767 w 554644"/>
                <a:gd name="connsiteY14" fmla="*/ 1811 h 1991105"/>
                <a:gd name="connsiteX15" fmla="*/ 224207 w 554644"/>
                <a:gd name="connsiteY15" fmla="*/ 224311 h 1991105"/>
                <a:gd name="connsiteX16" fmla="*/ 184803 w 554644"/>
                <a:gd name="connsiteY16" fmla="*/ 809389 h 1991105"/>
                <a:gd name="connsiteX17" fmla="*/ 315361 w 554644"/>
                <a:gd name="connsiteY17" fmla="*/ 773335 h 1991105"/>
                <a:gd name="connsiteX18" fmla="*/ 553293 w 554644"/>
                <a:gd name="connsiteY18" fmla="*/ 1861270 h 199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4644" h="1991105">
                  <a:moveTo>
                    <a:pt x="553293" y="1861270"/>
                  </a:moveTo>
                  <a:cubicBezTo>
                    <a:pt x="545215" y="1889903"/>
                    <a:pt x="543902" y="1919982"/>
                    <a:pt x="549484" y="1949206"/>
                  </a:cubicBezTo>
                  <a:cubicBezTo>
                    <a:pt x="384711" y="1960896"/>
                    <a:pt x="208445" y="1916369"/>
                    <a:pt x="208445" y="1916369"/>
                  </a:cubicBezTo>
                  <a:cubicBezTo>
                    <a:pt x="175609" y="1946579"/>
                    <a:pt x="89118" y="1991105"/>
                    <a:pt x="89118" y="1991105"/>
                  </a:cubicBezTo>
                  <a:lnTo>
                    <a:pt x="41965" y="1406617"/>
                  </a:lnTo>
                  <a:cubicBezTo>
                    <a:pt x="11821" y="1327810"/>
                    <a:pt x="0" y="914925"/>
                    <a:pt x="0" y="914925"/>
                  </a:cubicBezTo>
                  <a:cubicBezTo>
                    <a:pt x="0" y="914925"/>
                    <a:pt x="2693" y="893319"/>
                    <a:pt x="6567" y="860942"/>
                  </a:cubicBezTo>
                  <a:cubicBezTo>
                    <a:pt x="6567" y="860154"/>
                    <a:pt x="6567" y="859301"/>
                    <a:pt x="6896" y="858513"/>
                  </a:cubicBezTo>
                  <a:cubicBezTo>
                    <a:pt x="18651" y="768081"/>
                    <a:pt x="41965" y="598317"/>
                    <a:pt x="53392" y="575397"/>
                  </a:cubicBezTo>
                  <a:cubicBezTo>
                    <a:pt x="69153" y="543874"/>
                    <a:pt x="4925" y="460010"/>
                    <a:pt x="4925" y="460010"/>
                  </a:cubicBezTo>
                  <a:lnTo>
                    <a:pt x="34150" y="210782"/>
                  </a:lnTo>
                  <a:lnTo>
                    <a:pt x="37696" y="180704"/>
                  </a:lnTo>
                  <a:cubicBezTo>
                    <a:pt x="99297" y="153187"/>
                    <a:pt x="146516" y="65317"/>
                    <a:pt x="146516" y="65317"/>
                  </a:cubicBezTo>
                  <a:lnTo>
                    <a:pt x="182767" y="1811"/>
                  </a:lnTo>
                  <a:lnTo>
                    <a:pt x="182767" y="1811"/>
                  </a:lnTo>
                  <a:cubicBezTo>
                    <a:pt x="222171" y="-23473"/>
                    <a:pt x="224207" y="224311"/>
                    <a:pt x="224207" y="224311"/>
                  </a:cubicBezTo>
                  <a:lnTo>
                    <a:pt x="184803" y="809389"/>
                  </a:lnTo>
                  <a:lnTo>
                    <a:pt x="315361" y="773335"/>
                  </a:lnTo>
                  <a:cubicBezTo>
                    <a:pt x="315361" y="773335"/>
                    <a:pt x="575556" y="1786535"/>
                    <a:pt x="553293" y="18612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83C3B2B-70CC-4606-B324-72EA283FDAF6}"/>
                </a:ext>
              </a:extLst>
            </p:cNvPr>
            <p:cNvSpPr/>
            <p:nvPr/>
          </p:nvSpPr>
          <p:spPr>
            <a:xfrm>
              <a:off x="7219769" y="1551145"/>
              <a:ext cx="714519" cy="2139487"/>
            </a:xfrm>
            <a:custGeom>
              <a:avLst/>
              <a:gdLst>
                <a:gd name="connsiteX0" fmla="*/ 714520 w 714519"/>
                <a:gd name="connsiteY0" fmla="*/ 2058185 h 2139487"/>
                <a:gd name="connsiteX1" fmla="*/ 208445 w 714519"/>
                <a:gd name="connsiteY1" fmla="*/ 2064752 h 2139487"/>
                <a:gd name="connsiteX2" fmla="*/ 89118 w 714519"/>
                <a:gd name="connsiteY2" fmla="*/ 2139488 h 2139487"/>
                <a:gd name="connsiteX3" fmla="*/ 41899 w 714519"/>
                <a:gd name="connsiteY3" fmla="*/ 1555000 h 2139487"/>
                <a:gd name="connsiteX4" fmla="*/ 0 w 714519"/>
                <a:gd name="connsiteY4" fmla="*/ 1063308 h 2139487"/>
                <a:gd name="connsiteX5" fmla="*/ 53720 w 714519"/>
                <a:gd name="connsiteY5" fmla="*/ 723780 h 2139487"/>
                <a:gd name="connsiteX6" fmla="*/ 50634 w 714519"/>
                <a:gd name="connsiteY6" fmla="*/ 686215 h 2139487"/>
                <a:gd name="connsiteX7" fmla="*/ 21869 w 714519"/>
                <a:gd name="connsiteY7" fmla="*/ 466277 h 2139487"/>
                <a:gd name="connsiteX8" fmla="*/ 34478 w 714519"/>
                <a:gd name="connsiteY8" fmla="*/ 359164 h 2139487"/>
                <a:gd name="connsiteX9" fmla="*/ 37959 w 714519"/>
                <a:gd name="connsiteY9" fmla="*/ 329152 h 2139487"/>
                <a:gd name="connsiteX10" fmla="*/ 146844 w 714519"/>
                <a:gd name="connsiteY10" fmla="*/ 213699 h 2139487"/>
                <a:gd name="connsiteX11" fmla="*/ 179681 w 714519"/>
                <a:gd name="connsiteY11" fmla="*/ 156170 h 2139487"/>
                <a:gd name="connsiteX12" fmla="*/ 240100 w 714519"/>
                <a:gd name="connsiteY12" fmla="*/ 50174 h 2139487"/>
                <a:gd name="connsiteX13" fmla="*/ 268733 w 714519"/>
                <a:gd name="connsiteY13" fmla="*/ 0 h 2139487"/>
                <a:gd name="connsiteX14" fmla="*/ 273593 w 714519"/>
                <a:gd name="connsiteY14" fmla="*/ 4400 h 2139487"/>
                <a:gd name="connsiteX15" fmla="*/ 310698 w 714519"/>
                <a:gd name="connsiteY15" fmla="*/ 38024 h 2139487"/>
                <a:gd name="connsiteX16" fmla="*/ 350102 w 714519"/>
                <a:gd name="connsiteY16" fmla="*/ 70861 h 2139487"/>
                <a:gd name="connsiteX17" fmla="*/ 536218 w 714519"/>
                <a:gd name="connsiteY17" fmla="*/ 237210 h 2139487"/>
                <a:gd name="connsiteX18" fmla="*/ 592959 w 714519"/>
                <a:gd name="connsiteY18" fmla="*/ 558613 h 2139487"/>
                <a:gd name="connsiteX19" fmla="*/ 593944 w 714519"/>
                <a:gd name="connsiteY19" fmla="*/ 700006 h 2139487"/>
                <a:gd name="connsiteX20" fmla="*/ 659617 w 714519"/>
                <a:gd name="connsiteY20" fmla="*/ 1304196 h 2139487"/>
                <a:gd name="connsiteX21" fmla="*/ 714520 w 714519"/>
                <a:gd name="connsiteY21" fmla="*/ 2058185 h 213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14519" h="2139487">
                  <a:moveTo>
                    <a:pt x="714520" y="2058185"/>
                  </a:moveTo>
                  <a:cubicBezTo>
                    <a:pt x="534905" y="2147368"/>
                    <a:pt x="208445" y="2064752"/>
                    <a:pt x="208445" y="2064752"/>
                  </a:cubicBezTo>
                  <a:cubicBezTo>
                    <a:pt x="175609" y="2094961"/>
                    <a:pt x="89118" y="2139488"/>
                    <a:pt x="89118" y="2139488"/>
                  </a:cubicBezTo>
                  <a:lnTo>
                    <a:pt x="41899" y="1555000"/>
                  </a:lnTo>
                  <a:cubicBezTo>
                    <a:pt x="11821" y="1476193"/>
                    <a:pt x="0" y="1063308"/>
                    <a:pt x="0" y="1063308"/>
                  </a:cubicBezTo>
                  <a:cubicBezTo>
                    <a:pt x="0" y="1063308"/>
                    <a:pt x="37959" y="755237"/>
                    <a:pt x="53720" y="723780"/>
                  </a:cubicBezTo>
                  <a:cubicBezTo>
                    <a:pt x="58317" y="714585"/>
                    <a:pt x="56085" y="700925"/>
                    <a:pt x="50634" y="686215"/>
                  </a:cubicBezTo>
                  <a:cubicBezTo>
                    <a:pt x="23839" y="616208"/>
                    <a:pt x="13988" y="540815"/>
                    <a:pt x="21869" y="466277"/>
                  </a:cubicBezTo>
                  <a:lnTo>
                    <a:pt x="34478" y="359164"/>
                  </a:lnTo>
                  <a:lnTo>
                    <a:pt x="37959" y="329152"/>
                  </a:lnTo>
                  <a:cubicBezTo>
                    <a:pt x="99626" y="301569"/>
                    <a:pt x="146844" y="213699"/>
                    <a:pt x="146844" y="213699"/>
                  </a:cubicBezTo>
                  <a:lnTo>
                    <a:pt x="179681" y="156170"/>
                  </a:lnTo>
                  <a:lnTo>
                    <a:pt x="240100" y="50174"/>
                  </a:lnTo>
                  <a:lnTo>
                    <a:pt x="268733" y="0"/>
                  </a:lnTo>
                  <a:lnTo>
                    <a:pt x="273593" y="4400"/>
                  </a:lnTo>
                  <a:lnTo>
                    <a:pt x="310698" y="38024"/>
                  </a:lnTo>
                  <a:cubicBezTo>
                    <a:pt x="310698" y="38024"/>
                    <a:pt x="326459" y="51159"/>
                    <a:pt x="350102" y="70861"/>
                  </a:cubicBezTo>
                  <a:cubicBezTo>
                    <a:pt x="401523" y="114205"/>
                    <a:pt x="490379" y="190517"/>
                    <a:pt x="536218" y="237210"/>
                  </a:cubicBezTo>
                  <a:cubicBezTo>
                    <a:pt x="576541" y="278321"/>
                    <a:pt x="589282" y="438234"/>
                    <a:pt x="592959" y="558613"/>
                  </a:cubicBezTo>
                  <a:cubicBezTo>
                    <a:pt x="595389" y="637880"/>
                    <a:pt x="593944" y="700006"/>
                    <a:pt x="593944" y="700006"/>
                  </a:cubicBezTo>
                  <a:cubicBezTo>
                    <a:pt x="553293" y="766927"/>
                    <a:pt x="659617" y="1304196"/>
                    <a:pt x="659617" y="1304196"/>
                  </a:cubicBezTo>
                  <a:cubicBezTo>
                    <a:pt x="684376" y="1408024"/>
                    <a:pt x="714520" y="2058185"/>
                    <a:pt x="714520" y="2058185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BDAE3DC-C84B-4DAE-8D08-C81FC6229D15}"/>
                </a:ext>
              </a:extLst>
            </p:cNvPr>
            <p:cNvSpPr/>
            <p:nvPr/>
          </p:nvSpPr>
          <p:spPr>
            <a:xfrm>
              <a:off x="7036823" y="1754267"/>
              <a:ext cx="730048" cy="922674"/>
            </a:xfrm>
            <a:custGeom>
              <a:avLst/>
              <a:gdLst>
                <a:gd name="connsiteX0" fmla="*/ 552684 w 730048"/>
                <a:gd name="connsiteY0" fmla="*/ 9263 h 922674"/>
                <a:gd name="connsiteX1" fmla="*/ 443733 w 730048"/>
                <a:gd name="connsiteY1" fmla="*/ 333095 h 922674"/>
                <a:gd name="connsiteX2" fmla="*/ 479131 w 730048"/>
                <a:gd name="connsiteY2" fmla="*/ 546795 h 922674"/>
                <a:gd name="connsiteX3" fmla="*/ 421404 w 730048"/>
                <a:gd name="connsiteY3" fmla="*/ 575625 h 922674"/>
                <a:gd name="connsiteX4" fmla="*/ 349164 w 730048"/>
                <a:gd name="connsiteY4" fmla="*/ 617590 h 922674"/>
                <a:gd name="connsiteX5" fmla="*/ 257222 w 730048"/>
                <a:gd name="connsiteY5" fmla="*/ 639919 h 922674"/>
                <a:gd name="connsiteX6" fmla="*/ 149716 w 730048"/>
                <a:gd name="connsiteY6" fmla="*/ 668749 h 922674"/>
                <a:gd name="connsiteX7" fmla="*/ 13314 w 730048"/>
                <a:gd name="connsiteY7" fmla="*/ 676630 h 922674"/>
                <a:gd name="connsiteX8" fmla="*/ 14627 w 730048"/>
                <a:gd name="connsiteY8" fmla="*/ 815593 h 922674"/>
                <a:gd name="connsiteX9" fmla="*/ 88049 w 730048"/>
                <a:gd name="connsiteY9" fmla="*/ 921786 h 922674"/>
                <a:gd name="connsiteX10" fmla="*/ 348967 w 730048"/>
                <a:gd name="connsiteY10" fmla="*/ 874567 h 922674"/>
                <a:gd name="connsiteX11" fmla="*/ 573174 w 730048"/>
                <a:gd name="connsiteY11" fmla="*/ 778882 h 922674"/>
                <a:gd name="connsiteX12" fmla="*/ 724221 w 730048"/>
                <a:gd name="connsiteY12" fmla="*/ 655614 h 922674"/>
                <a:gd name="connsiteX13" fmla="*/ 696704 w 730048"/>
                <a:gd name="connsiteY13" fmla="*/ 153480 h 922674"/>
                <a:gd name="connsiteX14" fmla="*/ 552684 w 730048"/>
                <a:gd name="connsiteY14" fmla="*/ 9263 h 92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48" h="922674">
                  <a:moveTo>
                    <a:pt x="552684" y="9263"/>
                  </a:moveTo>
                  <a:cubicBezTo>
                    <a:pt x="552684" y="9263"/>
                    <a:pt x="429416" y="243912"/>
                    <a:pt x="443733" y="333095"/>
                  </a:cubicBezTo>
                  <a:cubicBezTo>
                    <a:pt x="458050" y="422279"/>
                    <a:pt x="498767" y="523218"/>
                    <a:pt x="479131" y="546795"/>
                  </a:cubicBezTo>
                  <a:cubicBezTo>
                    <a:pt x="465471" y="564920"/>
                    <a:pt x="444127" y="575559"/>
                    <a:pt x="421404" y="575625"/>
                  </a:cubicBezTo>
                  <a:cubicBezTo>
                    <a:pt x="401702" y="576938"/>
                    <a:pt x="349164" y="613650"/>
                    <a:pt x="349164" y="617590"/>
                  </a:cubicBezTo>
                  <a:cubicBezTo>
                    <a:pt x="349164" y="621530"/>
                    <a:pt x="300632" y="621530"/>
                    <a:pt x="257222" y="639919"/>
                  </a:cubicBezTo>
                  <a:cubicBezTo>
                    <a:pt x="213813" y="658307"/>
                    <a:pt x="149716" y="668749"/>
                    <a:pt x="149716" y="668749"/>
                  </a:cubicBezTo>
                  <a:cubicBezTo>
                    <a:pt x="149716" y="668749"/>
                    <a:pt x="24938" y="664809"/>
                    <a:pt x="13314" y="676630"/>
                  </a:cubicBezTo>
                  <a:cubicBezTo>
                    <a:pt x="1690" y="688451"/>
                    <a:pt x="-10263" y="759180"/>
                    <a:pt x="14627" y="815593"/>
                  </a:cubicBezTo>
                  <a:cubicBezTo>
                    <a:pt x="39517" y="872006"/>
                    <a:pt x="67165" y="914102"/>
                    <a:pt x="88049" y="921786"/>
                  </a:cubicBezTo>
                  <a:cubicBezTo>
                    <a:pt x="108933" y="929470"/>
                    <a:pt x="241461" y="885075"/>
                    <a:pt x="348967" y="874567"/>
                  </a:cubicBezTo>
                  <a:cubicBezTo>
                    <a:pt x="456473" y="864060"/>
                    <a:pt x="573174" y="778882"/>
                    <a:pt x="573174" y="778882"/>
                  </a:cubicBezTo>
                  <a:cubicBezTo>
                    <a:pt x="573174" y="778882"/>
                    <a:pt x="701696" y="732911"/>
                    <a:pt x="724221" y="655614"/>
                  </a:cubicBezTo>
                  <a:cubicBezTo>
                    <a:pt x="746747" y="578318"/>
                    <a:pt x="696704" y="153480"/>
                    <a:pt x="696704" y="153480"/>
                  </a:cubicBezTo>
                  <a:cubicBezTo>
                    <a:pt x="696704" y="153480"/>
                    <a:pt x="658877" y="-44523"/>
                    <a:pt x="552684" y="9263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AF49E7E-C7B5-4064-8D37-2A00874AB5F0}"/>
                </a:ext>
              </a:extLst>
            </p:cNvPr>
            <p:cNvSpPr/>
            <p:nvPr/>
          </p:nvSpPr>
          <p:spPr>
            <a:xfrm>
              <a:off x="7021252" y="1734584"/>
              <a:ext cx="729630" cy="922656"/>
            </a:xfrm>
            <a:custGeom>
              <a:avLst/>
              <a:gdLst>
                <a:gd name="connsiteX0" fmla="*/ 552494 w 729630"/>
                <a:gd name="connsiteY0" fmla="*/ 9245 h 922656"/>
                <a:gd name="connsiteX1" fmla="*/ 443674 w 729630"/>
                <a:gd name="connsiteY1" fmla="*/ 333077 h 922656"/>
                <a:gd name="connsiteX2" fmla="*/ 479006 w 729630"/>
                <a:gd name="connsiteY2" fmla="*/ 546842 h 922656"/>
                <a:gd name="connsiteX3" fmla="*/ 421345 w 729630"/>
                <a:gd name="connsiteY3" fmla="*/ 575672 h 922656"/>
                <a:gd name="connsiteX4" fmla="*/ 349105 w 729630"/>
                <a:gd name="connsiteY4" fmla="*/ 617637 h 922656"/>
                <a:gd name="connsiteX5" fmla="*/ 257163 w 729630"/>
                <a:gd name="connsiteY5" fmla="*/ 639900 h 922656"/>
                <a:gd name="connsiteX6" fmla="*/ 149657 w 729630"/>
                <a:gd name="connsiteY6" fmla="*/ 668731 h 922656"/>
                <a:gd name="connsiteX7" fmla="*/ 13320 w 729630"/>
                <a:gd name="connsiteY7" fmla="*/ 676611 h 922656"/>
                <a:gd name="connsiteX8" fmla="*/ 14634 w 729630"/>
                <a:gd name="connsiteY8" fmla="*/ 815575 h 922656"/>
                <a:gd name="connsiteX9" fmla="*/ 88056 w 729630"/>
                <a:gd name="connsiteY9" fmla="*/ 921768 h 922656"/>
                <a:gd name="connsiteX10" fmla="*/ 348974 w 729630"/>
                <a:gd name="connsiteY10" fmla="*/ 874615 h 922656"/>
                <a:gd name="connsiteX11" fmla="*/ 573181 w 729630"/>
                <a:gd name="connsiteY11" fmla="*/ 778864 h 922656"/>
                <a:gd name="connsiteX12" fmla="*/ 723900 w 729630"/>
                <a:gd name="connsiteY12" fmla="*/ 655662 h 922656"/>
                <a:gd name="connsiteX13" fmla="*/ 696383 w 729630"/>
                <a:gd name="connsiteY13" fmla="*/ 153462 h 922656"/>
                <a:gd name="connsiteX14" fmla="*/ 552494 w 729630"/>
                <a:gd name="connsiteY14" fmla="*/ 9245 h 9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630" h="922656">
                  <a:moveTo>
                    <a:pt x="552494" y="9245"/>
                  </a:moveTo>
                  <a:cubicBezTo>
                    <a:pt x="552494" y="9245"/>
                    <a:pt x="429226" y="243959"/>
                    <a:pt x="443674" y="333077"/>
                  </a:cubicBezTo>
                  <a:cubicBezTo>
                    <a:pt x="458122" y="422195"/>
                    <a:pt x="498708" y="523200"/>
                    <a:pt x="479006" y="546842"/>
                  </a:cubicBezTo>
                  <a:cubicBezTo>
                    <a:pt x="465346" y="564968"/>
                    <a:pt x="444002" y="575672"/>
                    <a:pt x="421345" y="575672"/>
                  </a:cubicBezTo>
                  <a:cubicBezTo>
                    <a:pt x="401643" y="576986"/>
                    <a:pt x="349105" y="613697"/>
                    <a:pt x="349105" y="617637"/>
                  </a:cubicBezTo>
                  <a:cubicBezTo>
                    <a:pt x="349105" y="621578"/>
                    <a:pt x="300573" y="621578"/>
                    <a:pt x="257163" y="639900"/>
                  </a:cubicBezTo>
                  <a:cubicBezTo>
                    <a:pt x="213754" y="658223"/>
                    <a:pt x="149657" y="668731"/>
                    <a:pt x="149657" y="668731"/>
                  </a:cubicBezTo>
                  <a:cubicBezTo>
                    <a:pt x="149657" y="668731"/>
                    <a:pt x="24879" y="664790"/>
                    <a:pt x="13320" y="676611"/>
                  </a:cubicBezTo>
                  <a:cubicBezTo>
                    <a:pt x="1762" y="688433"/>
                    <a:pt x="-10322" y="759228"/>
                    <a:pt x="14634" y="815575"/>
                  </a:cubicBezTo>
                  <a:cubicBezTo>
                    <a:pt x="39589" y="871922"/>
                    <a:pt x="67172" y="914084"/>
                    <a:pt x="88056" y="921768"/>
                  </a:cubicBezTo>
                  <a:cubicBezTo>
                    <a:pt x="108940" y="929452"/>
                    <a:pt x="241467" y="885057"/>
                    <a:pt x="348974" y="874615"/>
                  </a:cubicBezTo>
                  <a:cubicBezTo>
                    <a:pt x="456480" y="864173"/>
                    <a:pt x="573181" y="778864"/>
                    <a:pt x="573181" y="778864"/>
                  </a:cubicBezTo>
                  <a:cubicBezTo>
                    <a:pt x="573181" y="778864"/>
                    <a:pt x="701636" y="732893"/>
                    <a:pt x="723900" y="655662"/>
                  </a:cubicBezTo>
                  <a:cubicBezTo>
                    <a:pt x="746163" y="578431"/>
                    <a:pt x="696383" y="153462"/>
                    <a:pt x="696383" y="153462"/>
                  </a:cubicBezTo>
                  <a:cubicBezTo>
                    <a:pt x="696383" y="153462"/>
                    <a:pt x="658687" y="-44476"/>
                    <a:pt x="552494" y="9245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3DE3F36-699F-430A-AD7E-AF8B7914ACDA}"/>
                </a:ext>
              </a:extLst>
            </p:cNvPr>
            <p:cNvSpPr/>
            <p:nvPr/>
          </p:nvSpPr>
          <p:spPr>
            <a:xfrm>
              <a:off x="7033079" y="1742537"/>
              <a:ext cx="730078" cy="922583"/>
            </a:xfrm>
            <a:custGeom>
              <a:avLst/>
              <a:gdLst>
                <a:gd name="connsiteX0" fmla="*/ 552553 w 730078"/>
                <a:gd name="connsiteY0" fmla="*/ 9172 h 922583"/>
                <a:gd name="connsiteX1" fmla="*/ 443733 w 730078"/>
                <a:gd name="connsiteY1" fmla="*/ 333004 h 922583"/>
                <a:gd name="connsiteX2" fmla="*/ 479131 w 730078"/>
                <a:gd name="connsiteY2" fmla="*/ 546704 h 922583"/>
                <a:gd name="connsiteX3" fmla="*/ 421404 w 730078"/>
                <a:gd name="connsiteY3" fmla="*/ 575599 h 922583"/>
                <a:gd name="connsiteX4" fmla="*/ 349164 w 730078"/>
                <a:gd name="connsiteY4" fmla="*/ 617499 h 922583"/>
                <a:gd name="connsiteX5" fmla="*/ 257222 w 730078"/>
                <a:gd name="connsiteY5" fmla="*/ 639827 h 922583"/>
                <a:gd name="connsiteX6" fmla="*/ 149716 w 730078"/>
                <a:gd name="connsiteY6" fmla="*/ 668658 h 922583"/>
                <a:gd name="connsiteX7" fmla="*/ 13314 w 730078"/>
                <a:gd name="connsiteY7" fmla="*/ 676539 h 922583"/>
                <a:gd name="connsiteX8" fmla="*/ 14627 w 730078"/>
                <a:gd name="connsiteY8" fmla="*/ 815502 h 922583"/>
                <a:gd name="connsiteX9" fmla="*/ 88049 w 730078"/>
                <a:gd name="connsiteY9" fmla="*/ 921695 h 922583"/>
                <a:gd name="connsiteX10" fmla="*/ 348967 w 730078"/>
                <a:gd name="connsiteY10" fmla="*/ 874476 h 922583"/>
                <a:gd name="connsiteX11" fmla="*/ 573174 w 730078"/>
                <a:gd name="connsiteY11" fmla="*/ 778791 h 922583"/>
                <a:gd name="connsiteX12" fmla="*/ 724221 w 730078"/>
                <a:gd name="connsiteY12" fmla="*/ 655523 h 922583"/>
                <a:gd name="connsiteX13" fmla="*/ 697033 w 730078"/>
                <a:gd name="connsiteY13" fmla="*/ 153389 h 922583"/>
                <a:gd name="connsiteX14" fmla="*/ 552553 w 730078"/>
                <a:gd name="connsiteY14" fmla="*/ 9172 h 92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78" h="922583">
                  <a:moveTo>
                    <a:pt x="552553" y="9172"/>
                  </a:moveTo>
                  <a:cubicBezTo>
                    <a:pt x="552553" y="9172"/>
                    <a:pt x="429285" y="243886"/>
                    <a:pt x="443733" y="333004"/>
                  </a:cubicBezTo>
                  <a:cubicBezTo>
                    <a:pt x="458181" y="422122"/>
                    <a:pt x="498767" y="523127"/>
                    <a:pt x="479131" y="546704"/>
                  </a:cubicBezTo>
                  <a:cubicBezTo>
                    <a:pt x="465471" y="564895"/>
                    <a:pt x="444127" y="575599"/>
                    <a:pt x="421404" y="575599"/>
                  </a:cubicBezTo>
                  <a:cubicBezTo>
                    <a:pt x="401702" y="576913"/>
                    <a:pt x="349164" y="613624"/>
                    <a:pt x="349164" y="617499"/>
                  </a:cubicBezTo>
                  <a:cubicBezTo>
                    <a:pt x="349164" y="621373"/>
                    <a:pt x="300698" y="621439"/>
                    <a:pt x="257222" y="639827"/>
                  </a:cubicBezTo>
                  <a:cubicBezTo>
                    <a:pt x="213747" y="658216"/>
                    <a:pt x="149716" y="668658"/>
                    <a:pt x="149716" y="668658"/>
                  </a:cubicBezTo>
                  <a:cubicBezTo>
                    <a:pt x="149716" y="668658"/>
                    <a:pt x="24938" y="664717"/>
                    <a:pt x="13314" y="676539"/>
                  </a:cubicBezTo>
                  <a:cubicBezTo>
                    <a:pt x="1690" y="688360"/>
                    <a:pt x="-10263" y="759155"/>
                    <a:pt x="14627" y="815502"/>
                  </a:cubicBezTo>
                  <a:cubicBezTo>
                    <a:pt x="39517" y="871849"/>
                    <a:pt x="67165" y="914011"/>
                    <a:pt x="88049" y="921695"/>
                  </a:cubicBezTo>
                  <a:cubicBezTo>
                    <a:pt x="108933" y="929379"/>
                    <a:pt x="241461" y="884984"/>
                    <a:pt x="348967" y="874476"/>
                  </a:cubicBezTo>
                  <a:cubicBezTo>
                    <a:pt x="456473" y="863969"/>
                    <a:pt x="573174" y="778791"/>
                    <a:pt x="573174" y="778791"/>
                  </a:cubicBezTo>
                  <a:cubicBezTo>
                    <a:pt x="573174" y="778791"/>
                    <a:pt x="701696" y="732820"/>
                    <a:pt x="724221" y="655523"/>
                  </a:cubicBezTo>
                  <a:cubicBezTo>
                    <a:pt x="746747" y="578226"/>
                    <a:pt x="697033" y="153389"/>
                    <a:pt x="697033" y="153389"/>
                  </a:cubicBezTo>
                  <a:cubicBezTo>
                    <a:pt x="697033" y="153389"/>
                    <a:pt x="658680" y="-44286"/>
                    <a:pt x="552553" y="9172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6148462-A041-4212-88B0-9FEC06C86CDC}"/>
                </a:ext>
              </a:extLst>
            </p:cNvPr>
            <p:cNvSpPr/>
            <p:nvPr/>
          </p:nvSpPr>
          <p:spPr>
            <a:xfrm>
              <a:off x="7511467" y="2375387"/>
              <a:ext cx="99306" cy="79327"/>
            </a:xfrm>
            <a:custGeom>
              <a:avLst/>
              <a:gdLst>
                <a:gd name="connsiteX0" fmla="*/ 71473 w 99306"/>
                <a:gd name="connsiteY0" fmla="*/ 5862 h 79327"/>
                <a:gd name="connsiteX1" fmla="*/ 7245 w 99306"/>
                <a:gd name="connsiteY1" fmla="*/ 18996 h 79327"/>
                <a:gd name="connsiteX2" fmla="*/ 83294 w 99306"/>
                <a:gd name="connsiteY2" fmla="*/ 79284 h 79327"/>
                <a:gd name="connsiteX3" fmla="*/ 71473 w 99306"/>
                <a:gd name="connsiteY3" fmla="*/ 5862 h 7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306" h="79327">
                  <a:moveTo>
                    <a:pt x="71473" y="5862"/>
                  </a:moveTo>
                  <a:cubicBezTo>
                    <a:pt x="71473" y="5862"/>
                    <a:pt x="-27036" y="-13840"/>
                    <a:pt x="7245" y="18996"/>
                  </a:cubicBezTo>
                  <a:cubicBezTo>
                    <a:pt x="41526" y="51833"/>
                    <a:pt x="41329" y="80597"/>
                    <a:pt x="83294" y="79284"/>
                  </a:cubicBezTo>
                  <a:cubicBezTo>
                    <a:pt x="125259" y="77970"/>
                    <a:pt x="71473" y="5862"/>
                    <a:pt x="71473" y="58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2CDC6CB-F6FC-486E-A031-A2A91D6ACD2C}"/>
                </a:ext>
              </a:extLst>
            </p:cNvPr>
            <p:cNvSpPr/>
            <p:nvPr/>
          </p:nvSpPr>
          <p:spPr>
            <a:xfrm>
              <a:off x="7737788" y="3087756"/>
              <a:ext cx="81869" cy="116378"/>
            </a:xfrm>
            <a:custGeom>
              <a:avLst/>
              <a:gdLst>
                <a:gd name="connsiteX0" fmla="*/ 11632 w 81869"/>
                <a:gd name="connsiteY0" fmla="*/ 0 h 116378"/>
                <a:gd name="connsiteX1" fmla="*/ 52284 w 81869"/>
                <a:gd name="connsiteY1" fmla="*/ 99625 h 116378"/>
                <a:gd name="connsiteX2" fmla="*/ 11632 w 81869"/>
                <a:gd name="connsiteY2" fmla="*/ 0 h 1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69" h="116378">
                  <a:moveTo>
                    <a:pt x="11632" y="0"/>
                  </a:moveTo>
                  <a:cubicBezTo>
                    <a:pt x="11632" y="0"/>
                    <a:pt x="-32894" y="30144"/>
                    <a:pt x="52284" y="99625"/>
                  </a:cubicBezTo>
                  <a:cubicBezTo>
                    <a:pt x="137461" y="169107"/>
                    <a:pt x="11632" y="0"/>
                    <a:pt x="1163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0E01FF4-A18E-417A-A536-EC66C4D714B4}"/>
                </a:ext>
              </a:extLst>
            </p:cNvPr>
            <p:cNvSpPr/>
            <p:nvPr/>
          </p:nvSpPr>
          <p:spPr>
            <a:xfrm>
              <a:off x="7662527" y="3335539"/>
              <a:ext cx="63456" cy="183499"/>
            </a:xfrm>
            <a:custGeom>
              <a:avLst/>
              <a:gdLst>
                <a:gd name="connsiteX0" fmla="*/ 1912 w 63456"/>
                <a:gd name="connsiteY0" fmla="*/ 0 h 183499"/>
                <a:gd name="connsiteX1" fmla="*/ 45125 w 63456"/>
                <a:gd name="connsiteY1" fmla="*/ 179615 h 183499"/>
                <a:gd name="connsiteX2" fmla="*/ 1912 w 63456"/>
                <a:gd name="connsiteY2" fmla="*/ 0 h 18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56" h="183499">
                  <a:moveTo>
                    <a:pt x="1912" y="0"/>
                  </a:moveTo>
                  <a:cubicBezTo>
                    <a:pt x="1912" y="3940"/>
                    <a:pt x="-13849" y="144480"/>
                    <a:pt x="45125" y="179615"/>
                  </a:cubicBezTo>
                  <a:cubicBezTo>
                    <a:pt x="104099" y="214750"/>
                    <a:pt x="1912" y="0"/>
                    <a:pt x="191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05034C6-CEDC-40B6-BCFD-AA646EF2674F}"/>
                </a:ext>
              </a:extLst>
            </p:cNvPr>
            <p:cNvSpPr/>
            <p:nvPr/>
          </p:nvSpPr>
          <p:spPr>
            <a:xfrm>
              <a:off x="6616147" y="2234076"/>
              <a:ext cx="185680" cy="161039"/>
            </a:xfrm>
            <a:custGeom>
              <a:avLst/>
              <a:gdLst>
                <a:gd name="connsiteX0" fmla="*/ 111930 w 185680"/>
                <a:gd name="connsiteY0" fmla="*/ 0 h 161039"/>
                <a:gd name="connsiteX1" fmla="*/ 14932 w 185680"/>
                <a:gd name="connsiteY1" fmla="*/ 115518 h 161039"/>
                <a:gd name="connsiteX2" fmla="*/ 185681 w 185680"/>
                <a:gd name="connsiteY2" fmla="*/ 100085 h 161039"/>
                <a:gd name="connsiteX3" fmla="*/ 111930 w 185680"/>
                <a:gd name="connsiteY3" fmla="*/ 0 h 16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80" h="161039">
                  <a:moveTo>
                    <a:pt x="111930" y="0"/>
                  </a:moveTo>
                  <a:cubicBezTo>
                    <a:pt x="64383" y="1642"/>
                    <a:pt x="-38329" y="16156"/>
                    <a:pt x="14932" y="115518"/>
                  </a:cubicBezTo>
                  <a:cubicBezTo>
                    <a:pt x="62019" y="203454"/>
                    <a:pt x="141155" y="144677"/>
                    <a:pt x="185681" y="100085"/>
                  </a:cubicBezTo>
                  <a:cubicBezTo>
                    <a:pt x="174845" y="58514"/>
                    <a:pt x="148445" y="22657"/>
                    <a:pt x="111930" y="0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E22CF56-A4CF-45BA-91A1-C5B9715BEC4A}"/>
                </a:ext>
              </a:extLst>
            </p:cNvPr>
            <p:cNvSpPr/>
            <p:nvPr/>
          </p:nvSpPr>
          <p:spPr>
            <a:xfrm>
              <a:off x="6806687" y="2328710"/>
              <a:ext cx="6567" cy="6567"/>
            </a:xfrm>
            <a:custGeom>
              <a:avLst/>
              <a:gdLst>
                <a:gd name="connsiteX0" fmla="*/ 0 w 6567"/>
                <a:gd name="connsiteY0" fmla="*/ 0 h 6567"/>
                <a:gd name="connsiteX1" fmla="*/ 0 w 6567"/>
                <a:gd name="connsiteY1" fmla="*/ 0 h 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7" h="6567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A56DF28-D625-4A9A-9027-0F9C6E1D7AD9}"/>
                </a:ext>
              </a:extLst>
            </p:cNvPr>
            <p:cNvSpPr/>
            <p:nvPr/>
          </p:nvSpPr>
          <p:spPr>
            <a:xfrm>
              <a:off x="6802419" y="2331337"/>
              <a:ext cx="1970" cy="2035"/>
            </a:xfrm>
            <a:custGeom>
              <a:avLst/>
              <a:gdLst>
                <a:gd name="connsiteX0" fmla="*/ 0 w 1970"/>
                <a:gd name="connsiteY0" fmla="*/ 2036 h 2035"/>
                <a:gd name="connsiteX1" fmla="*/ 1970 w 1970"/>
                <a:gd name="connsiteY1" fmla="*/ 0 h 2035"/>
                <a:gd name="connsiteX2" fmla="*/ 0 w 1970"/>
                <a:gd name="connsiteY2" fmla="*/ 2036 h 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0" h="2035">
                  <a:moveTo>
                    <a:pt x="0" y="2036"/>
                  </a:moveTo>
                  <a:lnTo>
                    <a:pt x="1970" y="0"/>
                  </a:lnTo>
                  <a:lnTo>
                    <a:pt x="0" y="2036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1949017-C344-40A1-88B9-24E7030B5224}"/>
                </a:ext>
              </a:extLst>
            </p:cNvPr>
            <p:cNvSpPr/>
            <p:nvPr/>
          </p:nvSpPr>
          <p:spPr>
            <a:xfrm>
              <a:off x="7254247" y="155501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05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156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05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156"/>
                  </a:lnTo>
                  <a:cubicBezTo>
                    <a:pt x="276220" y="38156"/>
                    <a:pt x="291981" y="51290"/>
                    <a:pt x="315623" y="7099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0151E98-15E7-4C72-9251-DA224B4C8896}"/>
                </a:ext>
              </a:extLst>
            </p:cNvPr>
            <p:cNvSpPr/>
            <p:nvPr/>
          </p:nvSpPr>
          <p:spPr>
            <a:xfrm>
              <a:off x="7254247" y="155107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71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025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71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025"/>
                  </a:lnTo>
                  <a:cubicBezTo>
                    <a:pt x="276220" y="38025"/>
                    <a:pt x="291981" y="51028"/>
                    <a:pt x="315623" y="70992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A26382D-C9F0-4AFE-B86A-5033259334E2}"/>
                </a:ext>
              </a:extLst>
            </p:cNvPr>
            <p:cNvSpPr/>
            <p:nvPr/>
          </p:nvSpPr>
          <p:spPr>
            <a:xfrm>
              <a:off x="7083227" y="1260026"/>
              <a:ext cx="389579" cy="389570"/>
            </a:xfrm>
            <a:custGeom>
              <a:avLst/>
              <a:gdLst>
                <a:gd name="connsiteX0" fmla="*/ 389580 w 389579"/>
                <a:gd name="connsiteY0" fmla="*/ 194711 h 389570"/>
                <a:gd name="connsiteX1" fmla="*/ 355298 w 389579"/>
                <a:gd name="connsiteY1" fmla="*/ 305107 h 389570"/>
                <a:gd name="connsiteX2" fmla="*/ 84464 w 389579"/>
                <a:gd name="connsiteY2" fmla="*/ 355281 h 389570"/>
                <a:gd name="connsiteX3" fmla="*/ 34290 w 389579"/>
                <a:gd name="connsiteY3" fmla="*/ 84446 h 389570"/>
                <a:gd name="connsiteX4" fmla="*/ 305124 w 389579"/>
                <a:gd name="connsiteY4" fmla="*/ 34272 h 389570"/>
                <a:gd name="connsiteX5" fmla="*/ 389580 w 389579"/>
                <a:gd name="connsiteY5" fmla="*/ 194711 h 38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579" h="389570">
                  <a:moveTo>
                    <a:pt x="389580" y="194711"/>
                  </a:moveTo>
                  <a:cubicBezTo>
                    <a:pt x="389580" y="234114"/>
                    <a:pt x="377627" y="272664"/>
                    <a:pt x="355298" y="305107"/>
                  </a:cubicBezTo>
                  <a:cubicBezTo>
                    <a:pt x="294354" y="393765"/>
                    <a:pt x="173056" y="416225"/>
                    <a:pt x="84464" y="355281"/>
                  </a:cubicBezTo>
                  <a:cubicBezTo>
                    <a:pt x="-4194" y="294336"/>
                    <a:pt x="-26654" y="173039"/>
                    <a:pt x="34290" y="84446"/>
                  </a:cubicBezTo>
                  <a:cubicBezTo>
                    <a:pt x="95234" y="-4146"/>
                    <a:pt x="216532" y="-26672"/>
                    <a:pt x="305124" y="34272"/>
                  </a:cubicBezTo>
                  <a:cubicBezTo>
                    <a:pt x="357991" y="70589"/>
                    <a:pt x="389580" y="130549"/>
                    <a:pt x="389580" y="19471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BCBB467-813D-4393-B724-550F4A7A4915}"/>
                </a:ext>
              </a:extLst>
            </p:cNvPr>
            <p:cNvSpPr/>
            <p:nvPr/>
          </p:nvSpPr>
          <p:spPr>
            <a:xfrm>
              <a:off x="7097355" y="1259945"/>
              <a:ext cx="715373" cy="849877"/>
            </a:xfrm>
            <a:custGeom>
              <a:avLst/>
              <a:gdLst>
                <a:gd name="connsiteX0" fmla="*/ 715373 w 715373"/>
                <a:gd name="connsiteY0" fmla="*/ 849878 h 849877"/>
                <a:gd name="connsiteX1" fmla="*/ 652525 w 715373"/>
                <a:gd name="connsiteY1" fmla="*/ 782366 h 849877"/>
                <a:gd name="connsiteX2" fmla="*/ 615551 w 715373"/>
                <a:gd name="connsiteY2" fmla="*/ 720306 h 849877"/>
                <a:gd name="connsiteX3" fmla="*/ 555132 w 715373"/>
                <a:gd name="connsiteY3" fmla="*/ 696992 h 849877"/>
                <a:gd name="connsiteX4" fmla="*/ 425953 w 715373"/>
                <a:gd name="connsiteY4" fmla="*/ 541544 h 849877"/>
                <a:gd name="connsiteX5" fmla="*/ 430682 w 715373"/>
                <a:gd name="connsiteY5" fmla="*/ 440277 h 849877"/>
                <a:gd name="connsiteX6" fmla="*/ 408747 w 715373"/>
                <a:gd name="connsiteY6" fmla="*/ 388067 h 849877"/>
                <a:gd name="connsiteX7" fmla="*/ 389768 w 715373"/>
                <a:gd name="connsiteY7" fmla="*/ 367643 h 849877"/>
                <a:gd name="connsiteX8" fmla="*/ 362514 w 715373"/>
                <a:gd name="connsiteY8" fmla="*/ 341374 h 849877"/>
                <a:gd name="connsiteX9" fmla="*/ 348722 w 715373"/>
                <a:gd name="connsiteY9" fmla="*/ 322657 h 849877"/>
                <a:gd name="connsiteX10" fmla="*/ 341170 w 715373"/>
                <a:gd name="connsiteY10" fmla="*/ 305254 h 849877"/>
                <a:gd name="connsiteX11" fmla="*/ 325540 w 715373"/>
                <a:gd name="connsiteY11" fmla="*/ 176732 h 849877"/>
                <a:gd name="connsiteX12" fmla="*/ 324752 w 715373"/>
                <a:gd name="connsiteY12" fmla="*/ 174499 h 849877"/>
                <a:gd name="connsiteX13" fmla="*/ 292769 w 715373"/>
                <a:gd name="connsiteY13" fmla="*/ 144487 h 849877"/>
                <a:gd name="connsiteX14" fmla="*/ 249425 w 715373"/>
                <a:gd name="connsiteY14" fmla="*/ 161890 h 849877"/>
                <a:gd name="connsiteX15" fmla="*/ 159716 w 715373"/>
                <a:gd name="connsiteY15" fmla="*/ 132731 h 849877"/>
                <a:gd name="connsiteX16" fmla="*/ 72437 w 715373"/>
                <a:gd name="connsiteY16" fmla="*/ 92868 h 849877"/>
                <a:gd name="connsiteX17" fmla="*/ 13857 w 715373"/>
                <a:gd name="connsiteY17" fmla="*/ 118283 h 849877"/>
                <a:gd name="connsiteX18" fmla="*/ 0 w 715373"/>
                <a:gd name="connsiteY18" fmla="*/ 122289 h 849877"/>
                <a:gd name="connsiteX19" fmla="*/ 253234 w 715373"/>
                <a:gd name="connsiteY19" fmla="*/ 14061 h 849877"/>
                <a:gd name="connsiteX20" fmla="*/ 375451 w 715373"/>
                <a:gd name="connsiteY20" fmla="*/ 194858 h 849877"/>
                <a:gd name="connsiteX21" fmla="*/ 371182 w 715373"/>
                <a:gd name="connsiteY21" fmla="*/ 235509 h 849877"/>
                <a:gd name="connsiteX22" fmla="*/ 372233 w 715373"/>
                <a:gd name="connsiteY22" fmla="*/ 238202 h 849877"/>
                <a:gd name="connsiteX23" fmla="*/ 396007 w 715373"/>
                <a:gd name="connsiteY23" fmla="*/ 295600 h 849877"/>
                <a:gd name="connsiteX24" fmla="*/ 433112 w 715373"/>
                <a:gd name="connsiteY24" fmla="*/ 329224 h 849877"/>
                <a:gd name="connsiteX25" fmla="*/ 472516 w 715373"/>
                <a:gd name="connsiteY25" fmla="*/ 362061 h 849877"/>
                <a:gd name="connsiteX26" fmla="*/ 658632 w 715373"/>
                <a:gd name="connsiteY26" fmla="*/ 528410 h 849877"/>
                <a:gd name="connsiteX27" fmla="*/ 715373 w 715373"/>
                <a:gd name="connsiteY27" fmla="*/ 849878 h 84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5373" h="849877">
                  <a:moveTo>
                    <a:pt x="715373" y="849878"/>
                  </a:moveTo>
                  <a:cubicBezTo>
                    <a:pt x="688710" y="833460"/>
                    <a:pt x="666973" y="810146"/>
                    <a:pt x="652525" y="782366"/>
                  </a:cubicBezTo>
                  <a:cubicBezTo>
                    <a:pt x="641557" y="760694"/>
                    <a:pt x="634267" y="735673"/>
                    <a:pt x="615551" y="720306"/>
                  </a:cubicBezTo>
                  <a:cubicBezTo>
                    <a:pt x="598673" y="706514"/>
                    <a:pt x="576147" y="703165"/>
                    <a:pt x="555132" y="696992"/>
                  </a:cubicBezTo>
                  <a:cubicBezTo>
                    <a:pt x="486044" y="676568"/>
                    <a:pt x="428121" y="613522"/>
                    <a:pt x="425953" y="541544"/>
                  </a:cubicBezTo>
                  <a:cubicBezTo>
                    <a:pt x="424903" y="507657"/>
                    <a:pt x="435476" y="473836"/>
                    <a:pt x="430682" y="440277"/>
                  </a:cubicBezTo>
                  <a:cubicBezTo>
                    <a:pt x="427924" y="421298"/>
                    <a:pt x="420371" y="403303"/>
                    <a:pt x="408747" y="388067"/>
                  </a:cubicBezTo>
                  <a:cubicBezTo>
                    <a:pt x="402968" y="380777"/>
                    <a:pt x="396598" y="373947"/>
                    <a:pt x="389768" y="367643"/>
                  </a:cubicBezTo>
                  <a:cubicBezTo>
                    <a:pt x="380574" y="358974"/>
                    <a:pt x="370920" y="350568"/>
                    <a:pt x="362514" y="341374"/>
                  </a:cubicBezTo>
                  <a:cubicBezTo>
                    <a:pt x="357194" y="335660"/>
                    <a:pt x="352597" y="329421"/>
                    <a:pt x="348722" y="322657"/>
                  </a:cubicBezTo>
                  <a:cubicBezTo>
                    <a:pt x="345570" y="317141"/>
                    <a:pt x="343074" y="311296"/>
                    <a:pt x="341170" y="305254"/>
                  </a:cubicBezTo>
                  <a:cubicBezTo>
                    <a:pt x="328035" y="265062"/>
                    <a:pt x="339988" y="217384"/>
                    <a:pt x="325540" y="176732"/>
                  </a:cubicBezTo>
                  <a:lnTo>
                    <a:pt x="324752" y="174499"/>
                  </a:lnTo>
                  <a:cubicBezTo>
                    <a:pt x="319301" y="160051"/>
                    <a:pt x="308202" y="145603"/>
                    <a:pt x="292769" y="144487"/>
                  </a:cubicBezTo>
                  <a:cubicBezTo>
                    <a:pt x="277336" y="143370"/>
                    <a:pt x="264136" y="156177"/>
                    <a:pt x="249425" y="161890"/>
                  </a:cubicBezTo>
                  <a:cubicBezTo>
                    <a:pt x="218625" y="173843"/>
                    <a:pt x="185394" y="153484"/>
                    <a:pt x="159716" y="132731"/>
                  </a:cubicBezTo>
                  <a:cubicBezTo>
                    <a:pt x="134038" y="111979"/>
                    <a:pt x="105076" y="88271"/>
                    <a:pt x="72437" y="92868"/>
                  </a:cubicBezTo>
                  <a:cubicBezTo>
                    <a:pt x="50831" y="95955"/>
                    <a:pt x="33756" y="110665"/>
                    <a:pt x="13857" y="118283"/>
                  </a:cubicBezTo>
                  <a:cubicBezTo>
                    <a:pt x="9391" y="119991"/>
                    <a:pt x="4728" y="121370"/>
                    <a:pt x="0" y="122289"/>
                  </a:cubicBezTo>
                  <a:cubicBezTo>
                    <a:pt x="39995" y="22467"/>
                    <a:pt x="153412" y="-26000"/>
                    <a:pt x="253234" y="14061"/>
                  </a:cubicBezTo>
                  <a:cubicBezTo>
                    <a:pt x="327116" y="43679"/>
                    <a:pt x="375517" y="115262"/>
                    <a:pt x="375451" y="194858"/>
                  </a:cubicBezTo>
                  <a:cubicBezTo>
                    <a:pt x="375451" y="208518"/>
                    <a:pt x="374072" y="222178"/>
                    <a:pt x="371182" y="235509"/>
                  </a:cubicBezTo>
                  <a:cubicBezTo>
                    <a:pt x="371511" y="236429"/>
                    <a:pt x="371839" y="237282"/>
                    <a:pt x="372233" y="238202"/>
                  </a:cubicBezTo>
                  <a:cubicBezTo>
                    <a:pt x="379851" y="257904"/>
                    <a:pt x="388454" y="278131"/>
                    <a:pt x="396007" y="295600"/>
                  </a:cubicBezTo>
                  <a:lnTo>
                    <a:pt x="433112" y="329224"/>
                  </a:lnTo>
                  <a:cubicBezTo>
                    <a:pt x="433112" y="329224"/>
                    <a:pt x="448873" y="342359"/>
                    <a:pt x="472516" y="362061"/>
                  </a:cubicBezTo>
                  <a:cubicBezTo>
                    <a:pt x="523937" y="405405"/>
                    <a:pt x="612793" y="481716"/>
                    <a:pt x="658632" y="528410"/>
                  </a:cubicBezTo>
                  <a:cubicBezTo>
                    <a:pt x="698955" y="569652"/>
                    <a:pt x="711564" y="729500"/>
                    <a:pt x="715373" y="84987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C694C7F-91C4-457C-A1FB-8EC94E0063ED}"/>
                </a:ext>
              </a:extLst>
            </p:cNvPr>
            <p:cNvSpPr/>
            <p:nvPr/>
          </p:nvSpPr>
          <p:spPr>
            <a:xfrm>
              <a:off x="7055011" y="1110499"/>
              <a:ext cx="901343" cy="1023255"/>
            </a:xfrm>
            <a:custGeom>
              <a:avLst/>
              <a:gdLst>
                <a:gd name="connsiteX0" fmla="*/ 53903 w 901343"/>
                <a:gd name="connsiteY0" fmla="*/ 147745 h 1023255"/>
                <a:gd name="connsiteX1" fmla="*/ 79187 w 901343"/>
                <a:gd name="connsiteY1" fmla="*/ 89099 h 1023255"/>
                <a:gd name="connsiteX2" fmla="*/ 153988 w 901343"/>
                <a:gd name="connsiteY2" fmla="*/ 35838 h 1023255"/>
                <a:gd name="connsiteX3" fmla="*/ 442948 w 901343"/>
                <a:gd name="connsiteY3" fmla="*/ 35838 h 1023255"/>
                <a:gd name="connsiteX4" fmla="*/ 473749 w 901343"/>
                <a:gd name="connsiteY4" fmla="*/ 72615 h 1023255"/>
                <a:gd name="connsiteX5" fmla="*/ 507176 w 901343"/>
                <a:gd name="connsiteY5" fmla="*/ 87654 h 1023255"/>
                <a:gd name="connsiteX6" fmla="*/ 568646 w 901343"/>
                <a:gd name="connsiteY6" fmla="*/ 166461 h 1023255"/>
                <a:gd name="connsiteX7" fmla="*/ 590121 w 901343"/>
                <a:gd name="connsiteY7" fmla="*/ 267138 h 1023255"/>
                <a:gd name="connsiteX8" fmla="*/ 634778 w 901343"/>
                <a:gd name="connsiteY8" fmla="*/ 391062 h 1023255"/>
                <a:gd name="connsiteX9" fmla="*/ 716278 w 901343"/>
                <a:gd name="connsiteY9" fmla="*/ 521882 h 1023255"/>
                <a:gd name="connsiteX10" fmla="*/ 831862 w 901343"/>
                <a:gd name="connsiteY10" fmla="*/ 683372 h 1023255"/>
                <a:gd name="connsiteX11" fmla="*/ 858591 w 901343"/>
                <a:gd name="connsiteY11" fmla="*/ 920582 h 1023255"/>
                <a:gd name="connsiteX12" fmla="*/ 851630 w 901343"/>
                <a:gd name="connsiteY12" fmla="*/ 952630 h 1023255"/>
                <a:gd name="connsiteX13" fmla="*/ 869033 w 901343"/>
                <a:gd name="connsiteY13" fmla="*/ 982314 h 1023255"/>
                <a:gd name="connsiteX14" fmla="*/ 901344 w 901343"/>
                <a:gd name="connsiteY14" fmla="*/ 1018763 h 1023255"/>
                <a:gd name="connsiteX15" fmla="*/ 702815 w 901343"/>
                <a:gd name="connsiteY15" fmla="*/ 927215 h 1023255"/>
                <a:gd name="connsiteX16" fmla="*/ 665776 w 901343"/>
                <a:gd name="connsiteY16" fmla="*/ 865154 h 1023255"/>
                <a:gd name="connsiteX17" fmla="*/ 605422 w 901343"/>
                <a:gd name="connsiteY17" fmla="*/ 841906 h 1023255"/>
                <a:gd name="connsiteX18" fmla="*/ 476244 w 901343"/>
                <a:gd name="connsiteY18" fmla="*/ 686327 h 1023255"/>
                <a:gd name="connsiteX19" fmla="*/ 480973 w 901343"/>
                <a:gd name="connsiteY19" fmla="*/ 585191 h 1023255"/>
                <a:gd name="connsiteX20" fmla="*/ 458972 w 901343"/>
                <a:gd name="connsiteY20" fmla="*/ 532653 h 1023255"/>
                <a:gd name="connsiteX21" fmla="*/ 398947 w 901343"/>
                <a:gd name="connsiteY21" fmla="*/ 466980 h 1023255"/>
                <a:gd name="connsiteX22" fmla="*/ 375042 w 901343"/>
                <a:gd name="connsiteY22" fmla="*/ 318822 h 1023255"/>
                <a:gd name="connsiteX23" fmla="*/ 343060 w 901343"/>
                <a:gd name="connsiteY23" fmla="*/ 288810 h 1023255"/>
                <a:gd name="connsiteX24" fmla="*/ 299650 w 901343"/>
                <a:gd name="connsiteY24" fmla="*/ 306213 h 1023255"/>
                <a:gd name="connsiteX25" fmla="*/ 210007 w 901343"/>
                <a:gd name="connsiteY25" fmla="*/ 277054 h 1023255"/>
                <a:gd name="connsiteX26" fmla="*/ 122662 w 901343"/>
                <a:gd name="connsiteY26" fmla="*/ 237257 h 1023255"/>
                <a:gd name="connsiteX27" fmla="*/ 64148 w 901343"/>
                <a:gd name="connsiteY27" fmla="*/ 262672 h 1023255"/>
                <a:gd name="connsiteX28" fmla="*/ 6750 w 901343"/>
                <a:gd name="connsiteY28" fmla="*/ 260965 h 1023255"/>
                <a:gd name="connsiteX29" fmla="*/ 53903 w 901343"/>
                <a:gd name="connsiteY29" fmla="*/ 147745 h 10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01343" h="1023255">
                  <a:moveTo>
                    <a:pt x="53903" y="147745"/>
                  </a:moveTo>
                  <a:cubicBezTo>
                    <a:pt x="63294" y="128634"/>
                    <a:pt x="67957" y="107225"/>
                    <a:pt x="79187" y="89099"/>
                  </a:cubicBezTo>
                  <a:cubicBezTo>
                    <a:pt x="95671" y="62830"/>
                    <a:pt x="124435" y="46018"/>
                    <a:pt x="153988" y="35838"/>
                  </a:cubicBezTo>
                  <a:cubicBezTo>
                    <a:pt x="231153" y="9241"/>
                    <a:pt x="394219" y="-29375"/>
                    <a:pt x="442948" y="35838"/>
                  </a:cubicBezTo>
                  <a:cubicBezTo>
                    <a:pt x="452536" y="48973"/>
                    <a:pt x="460483" y="63552"/>
                    <a:pt x="473749" y="72615"/>
                  </a:cubicBezTo>
                  <a:cubicBezTo>
                    <a:pt x="483862" y="79511"/>
                    <a:pt x="496077" y="82466"/>
                    <a:pt x="507176" y="87654"/>
                  </a:cubicBezTo>
                  <a:cubicBezTo>
                    <a:pt x="538239" y="102233"/>
                    <a:pt x="558072" y="134019"/>
                    <a:pt x="568646" y="166461"/>
                  </a:cubicBezTo>
                  <a:cubicBezTo>
                    <a:pt x="579219" y="198904"/>
                    <a:pt x="582371" y="233710"/>
                    <a:pt x="590121" y="267138"/>
                  </a:cubicBezTo>
                  <a:cubicBezTo>
                    <a:pt x="600037" y="310022"/>
                    <a:pt x="617441" y="350674"/>
                    <a:pt x="634778" y="391062"/>
                  </a:cubicBezTo>
                  <a:cubicBezTo>
                    <a:pt x="655202" y="438741"/>
                    <a:pt x="676874" y="488192"/>
                    <a:pt x="716278" y="521882"/>
                  </a:cubicBezTo>
                  <a:cubicBezTo>
                    <a:pt x="770064" y="567853"/>
                    <a:pt x="781951" y="632935"/>
                    <a:pt x="831862" y="683372"/>
                  </a:cubicBezTo>
                  <a:cubicBezTo>
                    <a:pt x="890968" y="743265"/>
                    <a:pt x="889063" y="842103"/>
                    <a:pt x="858591" y="920582"/>
                  </a:cubicBezTo>
                  <a:cubicBezTo>
                    <a:pt x="854585" y="930892"/>
                    <a:pt x="850054" y="941663"/>
                    <a:pt x="851630" y="952630"/>
                  </a:cubicBezTo>
                  <a:cubicBezTo>
                    <a:pt x="853206" y="963597"/>
                    <a:pt x="861349" y="973580"/>
                    <a:pt x="869033" y="982314"/>
                  </a:cubicBezTo>
                  <a:lnTo>
                    <a:pt x="901344" y="1018763"/>
                  </a:lnTo>
                  <a:cubicBezTo>
                    <a:pt x="824901" y="1037217"/>
                    <a:pt x="738410" y="997288"/>
                    <a:pt x="702815" y="927215"/>
                  </a:cubicBezTo>
                  <a:cubicBezTo>
                    <a:pt x="691848" y="905543"/>
                    <a:pt x="684558" y="880587"/>
                    <a:pt x="665776" y="865154"/>
                  </a:cubicBezTo>
                  <a:cubicBezTo>
                    <a:pt x="648964" y="851363"/>
                    <a:pt x="626372" y="848079"/>
                    <a:pt x="605422" y="841906"/>
                  </a:cubicBezTo>
                  <a:cubicBezTo>
                    <a:pt x="536335" y="821416"/>
                    <a:pt x="478411" y="758304"/>
                    <a:pt x="476244" y="686327"/>
                  </a:cubicBezTo>
                  <a:cubicBezTo>
                    <a:pt x="475193" y="652506"/>
                    <a:pt x="485767" y="618684"/>
                    <a:pt x="480973" y="585191"/>
                  </a:cubicBezTo>
                  <a:cubicBezTo>
                    <a:pt x="478280" y="566080"/>
                    <a:pt x="470728" y="547955"/>
                    <a:pt x="458972" y="532653"/>
                  </a:cubicBezTo>
                  <a:cubicBezTo>
                    <a:pt x="440912" y="509076"/>
                    <a:pt x="413658" y="493249"/>
                    <a:pt x="398947" y="466980"/>
                  </a:cubicBezTo>
                  <a:cubicBezTo>
                    <a:pt x="374057" y="423045"/>
                    <a:pt x="392971" y="365975"/>
                    <a:pt x="375042" y="318822"/>
                  </a:cubicBezTo>
                  <a:cubicBezTo>
                    <a:pt x="369526" y="304374"/>
                    <a:pt x="358493" y="289926"/>
                    <a:pt x="343060" y="288810"/>
                  </a:cubicBezTo>
                  <a:cubicBezTo>
                    <a:pt x="327627" y="287693"/>
                    <a:pt x="314426" y="300500"/>
                    <a:pt x="299650" y="306213"/>
                  </a:cubicBezTo>
                  <a:cubicBezTo>
                    <a:pt x="268915" y="318166"/>
                    <a:pt x="235685" y="297873"/>
                    <a:pt x="210007" y="277054"/>
                  </a:cubicBezTo>
                  <a:cubicBezTo>
                    <a:pt x="184329" y="256236"/>
                    <a:pt x="155367" y="232594"/>
                    <a:pt x="122662" y="237257"/>
                  </a:cubicBezTo>
                  <a:cubicBezTo>
                    <a:pt x="101056" y="240278"/>
                    <a:pt x="84046" y="254988"/>
                    <a:pt x="64148" y="262672"/>
                  </a:cubicBezTo>
                  <a:cubicBezTo>
                    <a:pt x="49437" y="268320"/>
                    <a:pt x="19621" y="273377"/>
                    <a:pt x="6750" y="260965"/>
                  </a:cubicBezTo>
                  <a:cubicBezTo>
                    <a:pt x="-20439" y="235943"/>
                    <a:pt x="42541" y="171124"/>
                    <a:pt x="53903" y="147745"/>
                  </a:cubicBezTo>
                  <a:close/>
                </a:path>
              </a:pathLst>
            </a:custGeom>
            <a:solidFill>
              <a:srgbClr val="591D4B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0E006F7-A33D-46B6-8AA7-C7B2B759EEC4}"/>
                </a:ext>
              </a:extLst>
            </p:cNvPr>
            <p:cNvSpPr/>
            <p:nvPr/>
          </p:nvSpPr>
          <p:spPr>
            <a:xfrm>
              <a:off x="7053595" y="1174380"/>
              <a:ext cx="901315" cy="959703"/>
            </a:xfrm>
            <a:custGeom>
              <a:avLst/>
              <a:gdLst>
                <a:gd name="connsiteX0" fmla="*/ 722488 w 901315"/>
                <a:gd name="connsiteY0" fmla="*/ 841662 h 959703"/>
                <a:gd name="connsiteX1" fmla="*/ 685449 w 901315"/>
                <a:gd name="connsiteY1" fmla="*/ 779667 h 959703"/>
                <a:gd name="connsiteX2" fmla="*/ 625030 w 901315"/>
                <a:gd name="connsiteY2" fmla="*/ 756353 h 959703"/>
                <a:gd name="connsiteX3" fmla="*/ 495852 w 901315"/>
                <a:gd name="connsiteY3" fmla="*/ 600840 h 959703"/>
                <a:gd name="connsiteX4" fmla="*/ 500646 w 901315"/>
                <a:gd name="connsiteY4" fmla="*/ 499638 h 959703"/>
                <a:gd name="connsiteX5" fmla="*/ 478645 w 901315"/>
                <a:gd name="connsiteY5" fmla="*/ 447429 h 959703"/>
                <a:gd name="connsiteX6" fmla="*/ 418620 w 901315"/>
                <a:gd name="connsiteY6" fmla="*/ 381756 h 959703"/>
                <a:gd name="connsiteX7" fmla="*/ 394650 w 901315"/>
                <a:gd name="connsiteY7" fmla="*/ 233598 h 959703"/>
                <a:gd name="connsiteX8" fmla="*/ 362733 w 901315"/>
                <a:gd name="connsiteY8" fmla="*/ 203586 h 959703"/>
                <a:gd name="connsiteX9" fmla="*/ 319323 w 901315"/>
                <a:gd name="connsiteY9" fmla="*/ 221055 h 959703"/>
                <a:gd name="connsiteX10" fmla="*/ 229680 w 901315"/>
                <a:gd name="connsiteY10" fmla="*/ 191896 h 959703"/>
                <a:gd name="connsiteX11" fmla="*/ 142335 w 901315"/>
                <a:gd name="connsiteY11" fmla="*/ 152032 h 959703"/>
                <a:gd name="connsiteX12" fmla="*/ 83821 w 901315"/>
                <a:gd name="connsiteY12" fmla="*/ 177448 h 959703"/>
                <a:gd name="connsiteX13" fmla="*/ 26357 w 901315"/>
                <a:gd name="connsiteY13" fmla="*/ 175806 h 959703"/>
                <a:gd name="connsiteX14" fmla="*/ 73576 w 901315"/>
                <a:gd name="connsiteY14" fmla="*/ 61601 h 959703"/>
                <a:gd name="connsiteX15" fmla="*/ 98925 w 901315"/>
                <a:gd name="connsiteY15" fmla="*/ 2955 h 959703"/>
                <a:gd name="connsiteX16" fmla="*/ 100830 w 901315"/>
                <a:gd name="connsiteY16" fmla="*/ 0 h 959703"/>
                <a:gd name="connsiteX17" fmla="*/ 79224 w 901315"/>
                <a:gd name="connsiteY17" fmla="*/ 24562 h 959703"/>
                <a:gd name="connsiteX18" fmla="*/ 53940 w 901315"/>
                <a:gd name="connsiteY18" fmla="*/ 83207 h 959703"/>
                <a:gd name="connsiteX19" fmla="*/ 6721 w 901315"/>
                <a:gd name="connsiteY19" fmla="*/ 197412 h 959703"/>
                <a:gd name="connsiteX20" fmla="*/ 64119 w 901315"/>
                <a:gd name="connsiteY20" fmla="*/ 199120 h 959703"/>
                <a:gd name="connsiteX21" fmla="*/ 122633 w 901315"/>
                <a:gd name="connsiteY21" fmla="*/ 173704 h 959703"/>
                <a:gd name="connsiteX22" fmla="*/ 209978 w 901315"/>
                <a:gd name="connsiteY22" fmla="*/ 213502 h 959703"/>
                <a:gd name="connsiteX23" fmla="*/ 299687 w 901315"/>
                <a:gd name="connsiteY23" fmla="*/ 242661 h 959703"/>
                <a:gd name="connsiteX24" fmla="*/ 343031 w 901315"/>
                <a:gd name="connsiteY24" fmla="*/ 225258 h 959703"/>
                <a:gd name="connsiteX25" fmla="*/ 375014 w 901315"/>
                <a:gd name="connsiteY25" fmla="*/ 255270 h 959703"/>
                <a:gd name="connsiteX26" fmla="*/ 398919 w 901315"/>
                <a:gd name="connsiteY26" fmla="*/ 403428 h 959703"/>
                <a:gd name="connsiteX27" fmla="*/ 458943 w 901315"/>
                <a:gd name="connsiteY27" fmla="*/ 469101 h 959703"/>
                <a:gd name="connsiteX28" fmla="*/ 480944 w 901315"/>
                <a:gd name="connsiteY28" fmla="*/ 521639 h 959703"/>
                <a:gd name="connsiteX29" fmla="*/ 476215 w 901315"/>
                <a:gd name="connsiteY29" fmla="*/ 622775 h 959703"/>
                <a:gd name="connsiteX30" fmla="*/ 605394 w 901315"/>
                <a:gd name="connsiteY30" fmla="*/ 778354 h 959703"/>
                <a:gd name="connsiteX31" fmla="*/ 665747 w 901315"/>
                <a:gd name="connsiteY31" fmla="*/ 801602 h 959703"/>
                <a:gd name="connsiteX32" fmla="*/ 702786 w 901315"/>
                <a:gd name="connsiteY32" fmla="*/ 863663 h 959703"/>
                <a:gd name="connsiteX33" fmla="*/ 901315 w 901315"/>
                <a:gd name="connsiteY33" fmla="*/ 955210 h 959703"/>
                <a:gd name="connsiteX34" fmla="*/ 886079 w 901315"/>
                <a:gd name="connsiteY34" fmla="*/ 938004 h 959703"/>
                <a:gd name="connsiteX35" fmla="*/ 722488 w 901315"/>
                <a:gd name="connsiteY35" fmla="*/ 841662 h 95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01315" h="959703">
                  <a:moveTo>
                    <a:pt x="722488" y="841662"/>
                  </a:moveTo>
                  <a:cubicBezTo>
                    <a:pt x="711455" y="819990"/>
                    <a:pt x="704231" y="795035"/>
                    <a:pt x="685449" y="779667"/>
                  </a:cubicBezTo>
                  <a:cubicBezTo>
                    <a:pt x="668637" y="765876"/>
                    <a:pt x="646045" y="762527"/>
                    <a:pt x="625030" y="756353"/>
                  </a:cubicBezTo>
                  <a:cubicBezTo>
                    <a:pt x="556008" y="735929"/>
                    <a:pt x="498084" y="672818"/>
                    <a:pt x="495852" y="600840"/>
                  </a:cubicBezTo>
                  <a:cubicBezTo>
                    <a:pt x="494801" y="567019"/>
                    <a:pt x="505374" y="533132"/>
                    <a:pt x="500646" y="499638"/>
                  </a:cubicBezTo>
                  <a:cubicBezTo>
                    <a:pt x="497887" y="480659"/>
                    <a:pt x="490335" y="462665"/>
                    <a:pt x="478645" y="447429"/>
                  </a:cubicBezTo>
                  <a:cubicBezTo>
                    <a:pt x="460520" y="423852"/>
                    <a:pt x="433265" y="408025"/>
                    <a:pt x="418620" y="381756"/>
                  </a:cubicBezTo>
                  <a:cubicBezTo>
                    <a:pt x="393730" y="337886"/>
                    <a:pt x="412644" y="280817"/>
                    <a:pt x="394650" y="233598"/>
                  </a:cubicBezTo>
                  <a:cubicBezTo>
                    <a:pt x="389199" y="219216"/>
                    <a:pt x="378100" y="204768"/>
                    <a:pt x="362733" y="203586"/>
                  </a:cubicBezTo>
                  <a:cubicBezTo>
                    <a:pt x="347366" y="202403"/>
                    <a:pt x="334034" y="215341"/>
                    <a:pt x="319323" y="221055"/>
                  </a:cubicBezTo>
                  <a:cubicBezTo>
                    <a:pt x="288588" y="233007"/>
                    <a:pt x="255292" y="212648"/>
                    <a:pt x="229680" y="191896"/>
                  </a:cubicBezTo>
                  <a:cubicBezTo>
                    <a:pt x="204067" y="171143"/>
                    <a:pt x="174975" y="147435"/>
                    <a:pt x="142335" y="152032"/>
                  </a:cubicBezTo>
                  <a:cubicBezTo>
                    <a:pt x="120729" y="155119"/>
                    <a:pt x="103654" y="169830"/>
                    <a:pt x="83821" y="177448"/>
                  </a:cubicBezTo>
                  <a:cubicBezTo>
                    <a:pt x="69110" y="183096"/>
                    <a:pt x="39229" y="188218"/>
                    <a:pt x="26357" y="175806"/>
                  </a:cubicBezTo>
                  <a:cubicBezTo>
                    <a:pt x="-700" y="149537"/>
                    <a:pt x="62280" y="84849"/>
                    <a:pt x="73576" y="61601"/>
                  </a:cubicBezTo>
                  <a:cubicBezTo>
                    <a:pt x="82967" y="42425"/>
                    <a:pt x="87630" y="21081"/>
                    <a:pt x="98925" y="2955"/>
                  </a:cubicBezTo>
                  <a:cubicBezTo>
                    <a:pt x="99516" y="1970"/>
                    <a:pt x="100173" y="985"/>
                    <a:pt x="100830" y="0"/>
                  </a:cubicBezTo>
                  <a:cubicBezTo>
                    <a:pt x="92358" y="7027"/>
                    <a:pt x="85068" y="15302"/>
                    <a:pt x="79224" y="24562"/>
                  </a:cubicBezTo>
                  <a:cubicBezTo>
                    <a:pt x="67994" y="42687"/>
                    <a:pt x="63331" y="63965"/>
                    <a:pt x="53940" y="83207"/>
                  </a:cubicBezTo>
                  <a:cubicBezTo>
                    <a:pt x="42578" y="106456"/>
                    <a:pt x="-20402" y="171340"/>
                    <a:pt x="6721" y="197412"/>
                  </a:cubicBezTo>
                  <a:cubicBezTo>
                    <a:pt x="19855" y="209890"/>
                    <a:pt x="49408" y="204768"/>
                    <a:pt x="64119" y="199120"/>
                  </a:cubicBezTo>
                  <a:cubicBezTo>
                    <a:pt x="83821" y="191436"/>
                    <a:pt x="101027" y="176725"/>
                    <a:pt x="122633" y="173704"/>
                  </a:cubicBezTo>
                  <a:cubicBezTo>
                    <a:pt x="155470" y="169042"/>
                    <a:pt x="184366" y="192750"/>
                    <a:pt x="209978" y="213502"/>
                  </a:cubicBezTo>
                  <a:cubicBezTo>
                    <a:pt x="235590" y="234255"/>
                    <a:pt x="269084" y="254613"/>
                    <a:pt x="299687" y="242661"/>
                  </a:cubicBezTo>
                  <a:cubicBezTo>
                    <a:pt x="314398" y="236947"/>
                    <a:pt x="327270" y="224075"/>
                    <a:pt x="343031" y="225258"/>
                  </a:cubicBezTo>
                  <a:cubicBezTo>
                    <a:pt x="358792" y="226440"/>
                    <a:pt x="369300" y="240822"/>
                    <a:pt x="375014" y="255270"/>
                  </a:cubicBezTo>
                  <a:cubicBezTo>
                    <a:pt x="392942" y="302423"/>
                    <a:pt x="374029" y="359493"/>
                    <a:pt x="398919" y="403428"/>
                  </a:cubicBezTo>
                  <a:cubicBezTo>
                    <a:pt x="413629" y="429237"/>
                    <a:pt x="440883" y="445393"/>
                    <a:pt x="458943" y="469101"/>
                  </a:cubicBezTo>
                  <a:cubicBezTo>
                    <a:pt x="470699" y="484402"/>
                    <a:pt x="478251" y="502528"/>
                    <a:pt x="480944" y="521639"/>
                  </a:cubicBezTo>
                  <a:cubicBezTo>
                    <a:pt x="485738" y="555132"/>
                    <a:pt x="475165" y="588953"/>
                    <a:pt x="476215" y="622775"/>
                  </a:cubicBezTo>
                  <a:cubicBezTo>
                    <a:pt x="478383" y="695015"/>
                    <a:pt x="536306" y="757864"/>
                    <a:pt x="605394" y="778354"/>
                  </a:cubicBezTo>
                  <a:cubicBezTo>
                    <a:pt x="626212" y="784527"/>
                    <a:pt x="648935" y="787811"/>
                    <a:pt x="665747" y="801602"/>
                  </a:cubicBezTo>
                  <a:cubicBezTo>
                    <a:pt x="684595" y="817035"/>
                    <a:pt x="692016" y="841991"/>
                    <a:pt x="702786" y="863663"/>
                  </a:cubicBezTo>
                  <a:cubicBezTo>
                    <a:pt x="738381" y="933735"/>
                    <a:pt x="824872" y="973665"/>
                    <a:pt x="901315" y="955210"/>
                  </a:cubicBezTo>
                  <a:lnTo>
                    <a:pt x="886079" y="938004"/>
                  </a:lnTo>
                  <a:cubicBezTo>
                    <a:pt x="819815" y="938989"/>
                    <a:pt x="752763" y="901293"/>
                    <a:pt x="722488" y="8416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68B7AFE-DCF8-4AA8-86AF-89CFE1D97E40}"/>
                </a:ext>
              </a:extLst>
            </p:cNvPr>
            <p:cNvSpPr/>
            <p:nvPr/>
          </p:nvSpPr>
          <p:spPr>
            <a:xfrm>
              <a:off x="7232838" y="1654251"/>
              <a:ext cx="107607" cy="201155"/>
            </a:xfrm>
            <a:custGeom>
              <a:avLst/>
              <a:gdLst>
                <a:gd name="connsiteX0" fmla="*/ 90497 w 107607"/>
                <a:gd name="connsiteY0" fmla="*/ 62061 h 201155"/>
                <a:gd name="connsiteX1" fmla="*/ 36711 w 107607"/>
                <a:gd name="connsiteY1" fmla="*/ 201156 h 201155"/>
                <a:gd name="connsiteX2" fmla="*/ 0 w 107607"/>
                <a:gd name="connsiteY2" fmla="*/ 145925 h 201155"/>
                <a:gd name="connsiteX3" fmla="*/ 102581 w 107607"/>
                <a:gd name="connsiteY3" fmla="*/ 0 h 201155"/>
                <a:gd name="connsiteX4" fmla="*/ 90497 w 107607"/>
                <a:gd name="connsiteY4" fmla="*/ 62061 h 2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155">
                  <a:moveTo>
                    <a:pt x="90497" y="62061"/>
                  </a:moveTo>
                  <a:cubicBezTo>
                    <a:pt x="81894" y="75195"/>
                    <a:pt x="57267" y="142444"/>
                    <a:pt x="36711" y="201156"/>
                  </a:cubicBezTo>
                  <a:cubicBezTo>
                    <a:pt x="17469" y="193669"/>
                    <a:pt x="0" y="145925"/>
                    <a:pt x="0" y="145925"/>
                  </a:cubicBezTo>
                  <a:lnTo>
                    <a:pt x="102581" y="0"/>
                  </a:lnTo>
                  <a:cubicBezTo>
                    <a:pt x="113088" y="14448"/>
                    <a:pt x="106193" y="38419"/>
                    <a:pt x="90497" y="6206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67BC298-4435-4039-ADBB-E4887E5C23D9}"/>
                </a:ext>
              </a:extLst>
            </p:cNvPr>
            <p:cNvSpPr/>
            <p:nvPr/>
          </p:nvSpPr>
          <p:spPr>
            <a:xfrm>
              <a:off x="7236778" y="1650376"/>
              <a:ext cx="107607" cy="201090"/>
            </a:xfrm>
            <a:custGeom>
              <a:avLst/>
              <a:gdLst>
                <a:gd name="connsiteX0" fmla="*/ 90497 w 107607"/>
                <a:gd name="connsiteY0" fmla="*/ 61995 h 201090"/>
                <a:gd name="connsiteX1" fmla="*/ 36711 w 107607"/>
                <a:gd name="connsiteY1" fmla="*/ 201090 h 201090"/>
                <a:gd name="connsiteX2" fmla="*/ 0 w 107607"/>
                <a:gd name="connsiteY2" fmla="*/ 145859 h 201090"/>
                <a:gd name="connsiteX3" fmla="*/ 102581 w 107607"/>
                <a:gd name="connsiteY3" fmla="*/ 0 h 201090"/>
                <a:gd name="connsiteX4" fmla="*/ 90497 w 107607"/>
                <a:gd name="connsiteY4" fmla="*/ 61995 h 2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090">
                  <a:moveTo>
                    <a:pt x="90497" y="61995"/>
                  </a:moveTo>
                  <a:cubicBezTo>
                    <a:pt x="81894" y="75130"/>
                    <a:pt x="57267" y="142379"/>
                    <a:pt x="36711" y="201090"/>
                  </a:cubicBezTo>
                  <a:cubicBezTo>
                    <a:pt x="17469" y="193669"/>
                    <a:pt x="0" y="145859"/>
                    <a:pt x="0" y="145859"/>
                  </a:cubicBezTo>
                  <a:lnTo>
                    <a:pt x="102581" y="0"/>
                  </a:lnTo>
                  <a:cubicBezTo>
                    <a:pt x="113088" y="14382"/>
                    <a:pt x="106193" y="38419"/>
                    <a:pt x="90497" y="61995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C00695-87A1-4E5A-9893-104EF5B22191}"/>
                </a:ext>
              </a:extLst>
            </p:cNvPr>
            <p:cNvSpPr/>
            <p:nvPr/>
          </p:nvSpPr>
          <p:spPr>
            <a:xfrm>
              <a:off x="6673159" y="2182079"/>
              <a:ext cx="89592" cy="228328"/>
            </a:xfrm>
            <a:custGeom>
              <a:avLst/>
              <a:gdLst>
                <a:gd name="connsiteX0" fmla="*/ 57676 w 89592"/>
                <a:gd name="connsiteY0" fmla="*/ 201206 h 228328"/>
                <a:gd name="connsiteX1" fmla="*/ 803 w 89592"/>
                <a:gd name="connsiteY1" fmla="*/ 21853 h 228328"/>
                <a:gd name="connsiteX2" fmla="*/ 11639 w 89592"/>
                <a:gd name="connsiteY2" fmla="*/ 772 h 228328"/>
                <a:gd name="connsiteX3" fmla="*/ 11705 w 89592"/>
                <a:gd name="connsiteY3" fmla="*/ 772 h 228328"/>
                <a:gd name="connsiteX4" fmla="*/ 11705 w 89592"/>
                <a:gd name="connsiteY4" fmla="*/ 772 h 228328"/>
                <a:gd name="connsiteX5" fmla="*/ 32720 w 89592"/>
                <a:gd name="connsiteY5" fmla="*/ 11674 h 228328"/>
                <a:gd name="connsiteX6" fmla="*/ 89593 w 89592"/>
                <a:gd name="connsiteY6" fmla="*/ 190829 h 228328"/>
                <a:gd name="connsiteX7" fmla="*/ 83945 w 89592"/>
                <a:gd name="connsiteY7" fmla="*/ 228329 h 228328"/>
                <a:gd name="connsiteX8" fmla="*/ 57676 w 89592"/>
                <a:gd name="connsiteY8" fmla="*/ 201206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92" h="228328">
                  <a:moveTo>
                    <a:pt x="57676" y="201206"/>
                  </a:moveTo>
                  <a:lnTo>
                    <a:pt x="803" y="21853"/>
                  </a:lnTo>
                  <a:cubicBezTo>
                    <a:pt x="-2021" y="13053"/>
                    <a:pt x="2839" y="3596"/>
                    <a:pt x="11639" y="772"/>
                  </a:cubicBezTo>
                  <a:cubicBezTo>
                    <a:pt x="11639" y="772"/>
                    <a:pt x="11705" y="772"/>
                    <a:pt x="11705" y="772"/>
                  </a:cubicBezTo>
                  <a:lnTo>
                    <a:pt x="11705" y="772"/>
                  </a:lnTo>
                  <a:cubicBezTo>
                    <a:pt x="20505" y="-1986"/>
                    <a:pt x="29896" y="2874"/>
                    <a:pt x="32720" y="11674"/>
                  </a:cubicBezTo>
                  <a:lnTo>
                    <a:pt x="89593" y="190829"/>
                  </a:lnTo>
                  <a:lnTo>
                    <a:pt x="83945" y="228329"/>
                  </a:lnTo>
                  <a:lnTo>
                    <a:pt x="57676" y="201206"/>
                  </a:lnTo>
                  <a:close/>
                </a:path>
              </a:pathLst>
            </a:custGeom>
            <a:solidFill>
              <a:srgbClr val="BE8B87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FEDF86C-D9A7-4593-B8A6-55A8F56907A0}"/>
                </a:ext>
              </a:extLst>
            </p:cNvPr>
            <p:cNvSpPr/>
            <p:nvPr/>
          </p:nvSpPr>
          <p:spPr>
            <a:xfrm>
              <a:off x="6675867" y="2182341"/>
              <a:ext cx="86950" cy="228328"/>
            </a:xfrm>
            <a:custGeom>
              <a:avLst/>
              <a:gdLst>
                <a:gd name="connsiteX0" fmla="*/ 3481 w 86950"/>
                <a:gd name="connsiteY0" fmla="*/ 5829 h 228328"/>
                <a:gd name="connsiteX1" fmla="*/ 3481 w 86950"/>
                <a:gd name="connsiteY1" fmla="*/ 5829 h 228328"/>
                <a:gd name="connsiteX2" fmla="*/ 24562 w 86950"/>
                <a:gd name="connsiteY2" fmla="*/ 16731 h 228328"/>
                <a:gd name="connsiteX3" fmla="*/ 81434 w 86950"/>
                <a:gd name="connsiteY3" fmla="*/ 195886 h 228328"/>
                <a:gd name="connsiteX4" fmla="*/ 77165 w 86950"/>
                <a:gd name="connsiteY4" fmla="*/ 223994 h 228328"/>
                <a:gd name="connsiteX5" fmla="*/ 81303 w 86950"/>
                <a:gd name="connsiteY5" fmla="*/ 228328 h 228328"/>
                <a:gd name="connsiteX6" fmla="*/ 86951 w 86950"/>
                <a:gd name="connsiteY6" fmla="*/ 190829 h 228328"/>
                <a:gd name="connsiteX7" fmla="*/ 29750 w 86950"/>
                <a:gd name="connsiteY7" fmla="*/ 11674 h 228328"/>
                <a:gd name="connsiteX8" fmla="*/ 8734 w 86950"/>
                <a:gd name="connsiteY8" fmla="*/ 772 h 228328"/>
                <a:gd name="connsiteX9" fmla="*/ 8734 w 86950"/>
                <a:gd name="connsiteY9" fmla="*/ 772 h 228328"/>
                <a:gd name="connsiteX10" fmla="*/ 0 w 86950"/>
                <a:gd name="connsiteY10" fmla="*/ 7340 h 228328"/>
                <a:gd name="connsiteX11" fmla="*/ 3481 w 86950"/>
                <a:gd name="connsiteY11" fmla="*/ 5829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950" h="228328">
                  <a:moveTo>
                    <a:pt x="3481" y="5829"/>
                  </a:moveTo>
                  <a:lnTo>
                    <a:pt x="3481" y="5829"/>
                  </a:lnTo>
                  <a:cubicBezTo>
                    <a:pt x="12281" y="3005"/>
                    <a:pt x="21738" y="7931"/>
                    <a:pt x="24562" y="16731"/>
                  </a:cubicBezTo>
                  <a:lnTo>
                    <a:pt x="81434" y="195886"/>
                  </a:lnTo>
                  <a:lnTo>
                    <a:pt x="77165" y="223994"/>
                  </a:lnTo>
                  <a:lnTo>
                    <a:pt x="81303" y="228328"/>
                  </a:lnTo>
                  <a:lnTo>
                    <a:pt x="86951" y="190829"/>
                  </a:lnTo>
                  <a:lnTo>
                    <a:pt x="29750" y="11674"/>
                  </a:lnTo>
                  <a:cubicBezTo>
                    <a:pt x="26926" y="2874"/>
                    <a:pt x="17535" y="-1986"/>
                    <a:pt x="8734" y="772"/>
                  </a:cubicBezTo>
                  <a:lnTo>
                    <a:pt x="8734" y="772"/>
                  </a:lnTo>
                  <a:cubicBezTo>
                    <a:pt x="5188" y="1955"/>
                    <a:pt x="2102" y="4253"/>
                    <a:pt x="0" y="7340"/>
                  </a:cubicBezTo>
                  <a:cubicBezTo>
                    <a:pt x="1116" y="6749"/>
                    <a:pt x="2299" y="6223"/>
                    <a:pt x="3481" y="582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FDD8B2-3552-4065-9AD0-2291AEB72607}"/>
                </a:ext>
              </a:extLst>
            </p:cNvPr>
            <p:cNvSpPr/>
            <p:nvPr/>
          </p:nvSpPr>
          <p:spPr>
            <a:xfrm>
              <a:off x="6730835" y="2373171"/>
              <a:ext cx="31916" cy="37499"/>
            </a:xfrm>
            <a:custGeom>
              <a:avLst/>
              <a:gdLst>
                <a:gd name="connsiteX0" fmla="*/ 0 w 31916"/>
                <a:gd name="connsiteY0" fmla="*/ 10114 h 37499"/>
                <a:gd name="connsiteX1" fmla="*/ 31917 w 31916"/>
                <a:gd name="connsiteY1" fmla="*/ 0 h 37499"/>
                <a:gd name="connsiteX2" fmla="*/ 27254 w 31916"/>
                <a:gd name="connsiteY2" fmla="*/ 30735 h 37499"/>
                <a:gd name="connsiteX3" fmla="*/ 26269 w 31916"/>
                <a:gd name="connsiteY3" fmla="*/ 37499 h 37499"/>
                <a:gd name="connsiteX4" fmla="*/ 16944 w 31916"/>
                <a:gd name="connsiteY4" fmla="*/ 27780 h 3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6" h="37499">
                  <a:moveTo>
                    <a:pt x="0" y="10114"/>
                  </a:moveTo>
                  <a:lnTo>
                    <a:pt x="31917" y="0"/>
                  </a:lnTo>
                  <a:lnTo>
                    <a:pt x="27254" y="30735"/>
                  </a:lnTo>
                  <a:lnTo>
                    <a:pt x="26269" y="37499"/>
                  </a:lnTo>
                  <a:lnTo>
                    <a:pt x="16944" y="27780"/>
                  </a:lnTo>
                  <a:close/>
                </a:path>
              </a:pathLst>
            </a:custGeom>
            <a:solidFill>
              <a:srgbClr val="EFC8C4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6A9E5D6-0427-4C2C-98A4-37D8EEF8D717}"/>
                </a:ext>
              </a:extLst>
            </p:cNvPr>
            <p:cNvSpPr/>
            <p:nvPr/>
          </p:nvSpPr>
          <p:spPr>
            <a:xfrm>
              <a:off x="6747779" y="2398799"/>
              <a:ext cx="10310" cy="11476"/>
            </a:xfrm>
            <a:custGeom>
              <a:avLst/>
              <a:gdLst>
                <a:gd name="connsiteX0" fmla="*/ 0 w 10310"/>
                <a:gd name="connsiteY0" fmla="*/ 2151 h 11476"/>
                <a:gd name="connsiteX1" fmla="*/ 2036 w 10310"/>
                <a:gd name="connsiteY1" fmla="*/ 443 h 11476"/>
                <a:gd name="connsiteX2" fmla="*/ 5122 w 10310"/>
                <a:gd name="connsiteY2" fmla="*/ 443 h 11476"/>
                <a:gd name="connsiteX3" fmla="*/ 6239 w 10310"/>
                <a:gd name="connsiteY3" fmla="*/ 2216 h 11476"/>
                <a:gd name="connsiteX4" fmla="*/ 10311 w 10310"/>
                <a:gd name="connsiteY4" fmla="*/ 4909 h 11476"/>
                <a:gd name="connsiteX5" fmla="*/ 9326 w 10310"/>
                <a:gd name="connsiteY5" fmla="*/ 11476 h 11476"/>
                <a:gd name="connsiteX6" fmla="*/ 0 w 10310"/>
                <a:gd name="connsiteY6" fmla="*/ 2151 h 1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10" h="11476">
                  <a:moveTo>
                    <a:pt x="0" y="2151"/>
                  </a:moveTo>
                  <a:cubicBezTo>
                    <a:pt x="525" y="1428"/>
                    <a:pt x="1248" y="837"/>
                    <a:pt x="2036" y="443"/>
                  </a:cubicBezTo>
                  <a:cubicBezTo>
                    <a:pt x="2955" y="-148"/>
                    <a:pt x="4203" y="-148"/>
                    <a:pt x="5122" y="443"/>
                  </a:cubicBezTo>
                  <a:cubicBezTo>
                    <a:pt x="5582" y="969"/>
                    <a:pt x="5976" y="1560"/>
                    <a:pt x="6239" y="2216"/>
                  </a:cubicBezTo>
                  <a:cubicBezTo>
                    <a:pt x="7093" y="3661"/>
                    <a:pt x="8603" y="4646"/>
                    <a:pt x="10311" y="4909"/>
                  </a:cubicBezTo>
                  <a:lnTo>
                    <a:pt x="9326" y="11476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727A9C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230514C-5ED2-4DEB-8C3E-8DE9684CA905}"/>
                </a:ext>
              </a:extLst>
            </p:cNvPr>
            <p:cNvSpPr/>
            <p:nvPr/>
          </p:nvSpPr>
          <p:spPr>
            <a:xfrm>
              <a:off x="6673634" y="2267634"/>
              <a:ext cx="91308" cy="102253"/>
            </a:xfrm>
            <a:custGeom>
              <a:avLst/>
              <a:gdLst>
                <a:gd name="connsiteX0" fmla="*/ 0 w 91308"/>
                <a:gd name="connsiteY0" fmla="*/ 0 h 102253"/>
                <a:gd name="connsiteX1" fmla="*/ 87213 w 91308"/>
                <a:gd name="connsiteY1" fmla="*/ 47876 h 102253"/>
                <a:gd name="connsiteX2" fmla="*/ 18388 w 91308"/>
                <a:gd name="connsiteY2" fmla="*/ 102253 h 102253"/>
                <a:gd name="connsiteX3" fmla="*/ 0 w 91308"/>
                <a:gd name="connsiteY3" fmla="*/ 0 h 1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8" h="102253">
                  <a:moveTo>
                    <a:pt x="0" y="0"/>
                  </a:moveTo>
                  <a:cubicBezTo>
                    <a:pt x="0" y="0"/>
                    <a:pt x="114074" y="-656"/>
                    <a:pt x="87213" y="47876"/>
                  </a:cubicBezTo>
                  <a:cubicBezTo>
                    <a:pt x="60353" y="96408"/>
                    <a:pt x="18388" y="102253"/>
                    <a:pt x="18388" y="1022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4D49A901-4D31-40DE-A069-6CAB3500929B}"/>
              </a:ext>
            </a:extLst>
          </p:cNvPr>
          <p:cNvGrpSpPr/>
          <p:nvPr/>
        </p:nvGrpSpPr>
        <p:grpSpPr>
          <a:xfrm>
            <a:off x="687784" y="905175"/>
            <a:ext cx="5405340" cy="2191822"/>
            <a:chOff x="583493" y="1118766"/>
            <a:chExt cx="5405340" cy="2191822"/>
          </a:xfrm>
        </p:grpSpPr>
        <p:sp>
          <p:nvSpPr>
            <p:cNvPr id="158" name="副标题 4">
              <a:extLst>
                <a:ext uri="{FF2B5EF4-FFF2-40B4-BE49-F238E27FC236}">
                  <a16:creationId xmlns:a16="http://schemas.microsoft.com/office/drawing/2014/main" id="{25E81AB9-F75B-4660-A4BD-52DAC7D67304}"/>
                </a:ext>
              </a:extLst>
            </p:cNvPr>
            <p:cNvSpPr txBox="1">
              <a:spLocks/>
            </p:cNvSpPr>
            <p:nvPr/>
          </p:nvSpPr>
          <p:spPr>
            <a:xfrm>
              <a:off x="583493" y="1917907"/>
              <a:ext cx="4897437" cy="4016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67970" indent="-267970" algn="l" defTabSz="685800" rtl="0" eaLnBrk="1" latinLnBrk="0" hangingPunct="1">
                <a:lnSpc>
                  <a:spcPct val="90000"/>
                </a:lnSpc>
                <a:spcBef>
                  <a:spcPts val="1350"/>
                </a:spcBef>
                <a:buClr>
                  <a:schemeClr val="tx1"/>
                </a:buClr>
                <a:buSzPct val="70000"/>
                <a:buFont typeface="Wingdings" panose="05000000000000000000" pitchFamily="2" charset="2"/>
                <a:buChar char="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67970" indent="-267970" algn="l" defTabSz="6858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Calibri" panose="020F0502020204030204" pitchFamily="34" charset="0"/>
                <a:buChar char=" 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Wingdings" panose="05000000000000000000" pitchFamily="2" charset="2"/>
                <a:buNone/>
              </a:pP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新年计划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述职报告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工作汇报  </a:t>
              </a:r>
              <a:r>
                <a:rPr lang="en-US" altLang="zh-CN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/  </a:t>
              </a:r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医生总结</a:t>
              </a:r>
            </a:p>
          </p:txBody>
        </p:sp>
        <p:sp>
          <p:nvSpPr>
            <p:cNvPr id="159" name="标题 3">
              <a:extLst>
                <a:ext uri="{FF2B5EF4-FFF2-40B4-BE49-F238E27FC236}">
                  <a16:creationId xmlns:a16="http://schemas.microsoft.com/office/drawing/2014/main" id="{0914F9AE-9279-4D53-B16B-800B63B0B8A2}"/>
                </a:ext>
              </a:extLst>
            </p:cNvPr>
            <p:cNvSpPr txBox="1">
              <a:spLocks/>
            </p:cNvSpPr>
            <p:nvPr/>
          </p:nvSpPr>
          <p:spPr>
            <a:xfrm>
              <a:off x="588233" y="1118766"/>
              <a:ext cx="5400600" cy="764304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l" defTabSz="6858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buFontTx/>
              </a:pPr>
              <a:r>
                <a:rPr lang="en-US" altLang="zh-CN" sz="5400" b="1" spc="300" dirty="0">
                  <a:ln w="3175">
                    <a:noFill/>
                  </a:ln>
                  <a:gradFill>
                    <a:gsLst>
                      <a:gs pos="0">
                        <a:srgbClr val="00BFA6"/>
                      </a:gs>
                      <a:gs pos="100000">
                        <a:srgbClr val="009281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THANKS</a:t>
              </a:r>
              <a:endParaRPr lang="zh-CN" altLang="en-US" sz="4800" b="1" spc="300" dirty="0">
                <a:ln w="3175">
                  <a:noFill/>
                </a:ln>
                <a:gradFill>
                  <a:gsLst>
                    <a:gs pos="0">
                      <a:srgbClr val="00BFA6"/>
                    </a:gs>
                    <a:gs pos="100000">
                      <a:srgbClr val="009281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21A368DB-694A-42CD-A4FD-A73E584AFADB}"/>
                </a:ext>
              </a:extLst>
            </p:cNvPr>
            <p:cNvSpPr txBox="1"/>
            <p:nvPr/>
          </p:nvSpPr>
          <p:spPr>
            <a:xfrm>
              <a:off x="636917" y="2405820"/>
              <a:ext cx="4679950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Your content to play here, or through paste in this box, and select only the text. Your content to play here</a:t>
              </a:r>
              <a:endParaRPr lang="zh-CN" altLang="en-US" sz="105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F5528E7-C188-466D-B744-2CA876D0CDAB}"/>
                </a:ext>
              </a:extLst>
            </p:cNvPr>
            <p:cNvSpPr/>
            <p:nvPr/>
          </p:nvSpPr>
          <p:spPr>
            <a:xfrm>
              <a:off x="636917" y="2960316"/>
              <a:ext cx="1135324" cy="350272"/>
            </a:xfrm>
            <a:custGeom>
              <a:avLst/>
              <a:gdLst>
                <a:gd name="connsiteX0" fmla="*/ 175136 w 1135324"/>
                <a:gd name="connsiteY0" fmla="*/ 0 h 350272"/>
                <a:gd name="connsiteX1" fmla="*/ 1135324 w 1135324"/>
                <a:gd name="connsiteY1" fmla="*/ 0 h 350272"/>
                <a:gd name="connsiteX2" fmla="*/ 1135324 w 1135324"/>
                <a:gd name="connsiteY2" fmla="*/ 350272 h 350272"/>
                <a:gd name="connsiteX3" fmla="*/ 175136 w 1135324"/>
                <a:gd name="connsiteY3" fmla="*/ 350271 h 350272"/>
                <a:gd name="connsiteX4" fmla="*/ 13763 w 1135324"/>
                <a:gd name="connsiteY4" fmla="*/ 243306 h 350272"/>
                <a:gd name="connsiteX5" fmla="*/ 0 w 1135324"/>
                <a:gd name="connsiteY5" fmla="*/ 175136 h 350272"/>
                <a:gd name="connsiteX6" fmla="*/ 13763 w 1135324"/>
                <a:gd name="connsiteY6" fmla="*/ 106965 h 350272"/>
                <a:gd name="connsiteX7" fmla="*/ 175136 w 1135324"/>
                <a:gd name="connsiteY7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5324" h="350272">
                  <a:moveTo>
                    <a:pt x="175136" y="0"/>
                  </a:moveTo>
                  <a:lnTo>
                    <a:pt x="1135324" y="0"/>
                  </a:lnTo>
                  <a:lnTo>
                    <a:pt x="1135324" y="350272"/>
                  </a:lnTo>
                  <a:lnTo>
                    <a:pt x="175136" y="350271"/>
                  </a:lnTo>
                  <a:cubicBezTo>
                    <a:pt x="102592" y="350271"/>
                    <a:pt x="40350" y="306165"/>
                    <a:pt x="13763" y="243306"/>
                  </a:cubicBezTo>
                  <a:lnTo>
                    <a:pt x="0" y="175136"/>
                  </a:lnTo>
                  <a:lnTo>
                    <a:pt x="13763" y="106965"/>
                  </a:lnTo>
                  <a:cubicBezTo>
                    <a:pt x="40350" y="44106"/>
                    <a:pt x="102592" y="0"/>
                    <a:pt x="175136" y="0"/>
                  </a:cubicBez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/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F5F15A5D-8445-4F18-81F4-10FAAB18B8AB}"/>
                </a:ext>
              </a:extLst>
            </p:cNvPr>
            <p:cNvSpPr/>
            <p:nvPr/>
          </p:nvSpPr>
          <p:spPr>
            <a:xfrm>
              <a:off x="1763688" y="2960316"/>
              <a:ext cx="1503616" cy="350272"/>
            </a:xfrm>
            <a:custGeom>
              <a:avLst/>
              <a:gdLst>
                <a:gd name="connsiteX0" fmla="*/ 0 w 1503616"/>
                <a:gd name="connsiteY0" fmla="*/ 0 h 350272"/>
                <a:gd name="connsiteX1" fmla="*/ 1328480 w 1503616"/>
                <a:gd name="connsiteY1" fmla="*/ 0 h 350272"/>
                <a:gd name="connsiteX2" fmla="*/ 1503616 w 1503616"/>
                <a:gd name="connsiteY2" fmla="*/ 175136 h 350272"/>
                <a:gd name="connsiteX3" fmla="*/ 1503615 w 1503616"/>
                <a:gd name="connsiteY3" fmla="*/ 175136 h 350272"/>
                <a:gd name="connsiteX4" fmla="*/ 1328479 w 1503616"/>
                <a:gd name="connsiteY4" fmla="*/ 350272 h 350272"/>
                <a:gd name="connsiteX5" fmla="*/ 0 w 1503616"/>
                <a:gd name="connsiteY5" fmla="*/ 350272 h 350272"/>
                <a:gd name="connsiteX6" fmla="*/ 0 w 1503616"/>
                <a:gd name="connsiteY6" fmla="*/ 0 h 350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3616" h="350272">
                  <a:moveTo>
                    <a:pt x="0" y="0"/>
                  </a:moveTo>
                  <a:lnTo>
                    <a:pt x="1328480" y="0"/>
                  </a:lnTo>
                  <a:cubicBezTo>
                    <a:pt x="1425205" y="0"/>
                    <a:pt x="1503616" y="78411"/>
                    <a:pt x="1503616" y="175136"/>
                  </a:cubicBezTo>
                  <a:lnTo>
                    <a:pt x="1503615" y="175136"/>
                  </a:lnTo>
                  <a:cubicBezTo>
                    <a:pt x="1503615" y="271861"/>
                    <a:pt x="1425204" y="350272"/>
                    <a:pt x="1328479" y="350272"/>
                  </a:cubicBezTo>
                  <a:lnTo>
                    <a:pt x="0" y="35027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DEFE8"/>
                </a:gs>
                <a:gs pos="100000">
                  <a:srgbClr val="00BFA6">
                    <a:alpha val="61000"/>
                  </a:srgbClr>
                </a:gs>
              </a:gsLst>
              <a:lin ang="540000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8B7D82A6-59F5-41B2-B52D-923887F61151}"/>
                </a:ext>
              </a:extLst>
            </p:cNvPr>
            <p:cNvSpPr txBox="1"/>
            <p:nvPr/>
          </p:nvSpPr>
          <p:spPr>
            <a:xfrm>
              <a:off x="907330" y="2998306"/>
              <a:ext cx="7873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汇报人：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67B70DC0-2F23-4314-9C75-551A94DE1B65}"/>
                </a:ext>
              </a:extLst>
            </p:cNvPr>
            <p:cNvSpPr txBox="1"/>
            <p:nvPr/>
          </p:nvSpPr>
          <p:spPr>
            <a:xfrm>
              <a:off x="1847019" y="3002499"/>
              <a:ext cx="122501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/>
                  </a:solidFill>
                  <a:latin typeface="+mn-ea"/>
                  <a:ea typeface="+mn-ea"/>
                </a:rPr>
                <a:t>@51PPT</a:t>
              </a:r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</a:rPr>
                <a:t>模板网</a:t>
              </a:r>
            </a:p>
          </p:txBody>
        </p:sp>
      </p:grpSp>
      <p:sp>
        <p:nvSpPr>
          <p:cNvPr id="183" name="图形 179">
            <a:extLst>
              <a:ext uri="{FF2B5EF4-FFF2-40B4-BE49-F238E27FC236}">
                <a16:creationId xmlns:a16="http://schemas.microsoft.com/office/drawing/2014/main" id="{374CA29A-AE4B-458F-9979-717A0092BFA1}"/>
              </a:ext>
            </a:extLst>
          </p:cNvPr>
          <p:cNvSpPr/>
          <p:nvPr/>
        </p:nvSpPr>
        <p:spPr>
          <a:xfrm rot="2798034">
            <a:off x="-809186" y="-353537"/>
            <a:ext cx="1714002" cy="1147234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39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854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908B95-89C7-431B-B70A-62CC7D2A2EB3}"/>
              </a:ext>
            </a:extLst>
          </p:cNvPr>
          <p:cNvSpPr txBox="1"/>
          <p:nvPr/>
        </p:nvSpPr>
        <p:spPr>
          <a:xfrm>
            <a:off x="1115616" y="1347614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76401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AB065890-4378-4D7C-A720-BC8441261885}"/>
              </a:ext>
            </a:extLst>
          </p:cNvPr>
          <p:cNvSpPr/>
          <p:nvPr/>
        </p:nvSpPr>
        <p:spPr>
          <a:xfrm>
            <a:off x="0" y="1"/>
            <a:ext cx="9144000" cy="4321561"/>
          </a:xfrm>
          <a:custGeom>
            <a:avLst/>
            <a:gdLst>
              <a:gd name="connsiteX0" fmla="*/ 0 w 9144000"/>
              <a:gd name="connsiteY0" fmla="*/ 0 h 4321561"/>
              <a:gd name="connsiteX1" fmla="*/ 9144000 w 9144000"/>
              <a:gd name="connsiteY1" fmla="*/ 0 h 4321561"/>
              <a:gd name="connsiteX2" fmla="*/ 9144000 w 9144000"/>
              <a:gd name="connsiteY2" fmla="*/ 4182354 h 4321561"/>
              <a:gd name="connsiteX3" fmla="*/ 9027418 w 9144000"/>
              <a:gd name="connsiteY3" fmla="*/ 4134544 h 4321561"/>
              <a:gd name="connsiteX4" fmla="*/ 7112000 w 9144000"/>
              <a:gd name="connsiteY4" fmla="*/ 3568700 h 4321561"/>
              <a:gd name="connsiteX5" fmla="*/ 5067300 w 9144000"/>
              <a:gd name="connsiteY5" fmla="*/ 4127500 h 4321561"/>
              <a:gd name="connsiteX6" fmla="*/ 2946400 w 9144000"/>
              <a:gd name="connsiteY6" fmla="*/ 4102100 h 4321561"/>
              <a:gd name="connsiteX7" fmla="*/ 1117600 w 9144000"/>
              <a:gd name="connsiteY7" fmla="*/ 4318000 h 4321561"/>
              <a:gd name="connsiteX8" fmla="*/ 337343 w 9144000"/>
              <a:gd name="connsiteY8" fmla="*/ 4167981 h 4321561"/>
              <a:gd name="connsiteX9" fmla="*/ 0 w 9144000"/>
              <a:gd name="connsiteY9" fmla="*/ 4049879 h 4321561"/>
              <a:gd name="connsiteX10" fmla="*/ 0 w 9144000"/>
              <a:gd name="connsiteY10" fmla="*/ 0 h 432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4321561">
                <a:moveTo>
                  <a:pt x="0" y="0"/>
                </a:moveTo>
                <a:lnTo>
                  <a:pt x="9144000" y="0"/>
                </a:lnTo>
                <a:lnTo>
                  <a:pt x="9144000" y="4182354"/>
                </a:lnTo>
                <a:lnTo>
                  <a:pt x="9027418" y="4134544"/>
                </a:lnTo>
                <a:cubicBezTo>
                  <a:pt x="8488362" y="3914378"/>
                  <a:pt x="7659688" y="3590925"/>
                  <a:pt x="7112000" y="3568700"/>
                </a:cubicBezTo>
                <a:cubicBezTo>
                  <a:pt x="6381750" y="3539067"/>
                  <a:pt x="5761567" y="4038600"/>
                  <a:pt x="5067300" y="4127500"/>
                </a:cubicBezTo>
                <a:cubicBezTo>
                  <a:pt x="4373033" y="4216400"/>
                  <a:pt x="3604683" y="4070350"/>
                  <a:pt x="2946400" y="4102100"/>
                </a:cubicBezTo>
                <a:cubicBezTo>
                  <a:pt x="2288117" y="4133850"/>
                  <a:pt x="1672167" y="4351867"/>
                  <a:pt x="1117600" y="4318000"/>
                </a:cubicBezTo>
                <a:cubicBezTo>
                  <a:pt x="840317" y="4301067"/>
                  <a:pt x="583671" y="4244446"/>
                  <a:pt x="337343" y="4167981"/>
                </a:cubicBezTo>
                <a:lnTo>
                  <a:pt x="0" y="404987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DEFE8">
                  <a:alpha val="10000"/>
                </a:srgbClr>
              </a:gs>
              <a:gs pos="100000">
                <a:schemeClr val="accent1">
                  <a:tint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1" name="图形 179">
            <a:extLst>
              <a:ext uri="{FF2B5EF4-FFF2-40B4-BE49-F238E27FC236}">
                <a16:creationId xmlns:a16="http://schemas.microsoft.com/office/drawing/2014/main" id="{75AC4112-4FC9-47CA-AC58-EA050E18FF05}"/>
              </a:ext>
            </a:extLst>
          </p:cNvPr>
          <p:cNvSpPr/>
          <p:nvPr/>
        </p:nvSpPr>
        <p:spPr>
          <a:xfrm rot="18000000">
            <a:off x="4488036" y="-2412622"/>
            <a:ext cx="5885278" cy="3939197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14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7E00CE1-B6CC-45BF-8DFA-A704205A71CB}"/>
              </a:ext>
            </a:extLst>
          </p:cNvPr>
          <p:cNvGrpSpPr/>
          <p:nvPr/>
        </p:nvGrpSpPr>
        <p:grpSpPr>
          <a:xfrm>
            <a:off x="0" y="3526984"/>
            <a:ext cx="9144000" cy="1616517"/>
            <a:chOff x="0" y="3526984"/>
            <a:chExt cx="9144000" cy="1616517"/>
          </a:xfrm>
        </p:grpSpPr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853B48A-42D2-463B-8180-569645716055}"/>
                </a:ext>
              </a:extLst>
            </p:cNvPr>
            <p:cNvSpPr/>
            <p:nvPr/>
          </p:nvSpPr>
          <p:spPr>
            <a:xfrm>
              <a:off x="0" y="3567434"/>
              <a:ext cx="9144000" cy="1576067"/>
            </a:xfrm>
            <a:custGeom>
              <a:avLst/>
              <a:gdLst>
                <a:gd name="connsiteX0" fmla="*/ 7112000 w 9144000"/>
                <a:gd name="connsiteY0" fmla="*/ 1267 h 1576067"/>
                <a:gd name="connsiteX1" fmla="*/ 9027418 w 9144000"/>
                <a:gd name="connsiteY1" fmla="*/ 567111 h 1576067"/>
                <a:gd name="connsiteX2" fmla="*/ 9144000 w 9144000"/>
                <a:gd name="connsiteY2" fmla="*/ 614921 h 1576067"/>
                <a:gd name="connsiteX3" fmla="*/ 9144000 w 9144000"/>
                <a:gd name="connsiteY3" fmla="*/ 1576067 h 1576067"/>
                <a:gd name="connsiteX4" fmla="*/ 0 w 9144000"/>
                <a:gd name="connsiteY4" fmla="*/ 1576067 h 1576067"/>
                <a:gd name="connsiteX5" fmla="*/ 0 w 9144000"/>
                <a:gd name="connsiteY5" fmla="*/ 482446 h 1576067"/>
                <a:gd name="connsiteX6" fmla="*/ 337343 w 9144000"/>
                <a:gd name="connsiteY6" fmla="*/ 600548 h 1576067"/>
                <a:gd name="connsiteX7" fmla="*/ 1117600 w 9144000"/>
                <a:gd name="connsiteY7" fmla="*/ 750567 h 1576067"/>
                <a:gd name="connsiteX8" fmla="*/ 2946400 w 9144000"/>
                <a:gd name="connsiteY8" fmla="*/ 534667 h 1576067"/>
                <a:gd name="connsiteX9" fmla="*/ 5067300 w 9144000"/>
                <a:gd name="connsiteY9" fmla="*/ 560067 h 1576067"/>
                <a:gd name="connsiteX10" fmla="*/ 7112000 w 9144000"/>
                <a:gd name="connsiteY10" fmla="*/ 1267 h 157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4000" h="1576067">
                  <a:moveTo>
                    <a:pt x="7112000" y="1267"/>
                  </a:moveTo>
                  <a:cubicBezTo>
                    <a:pt x="7659688" y="23492"/>
                    <a:pt x="8488362" y="346945"/>
                    <a:pt x="9027418" y="567111"/>
                  </a:cubicBezTo>
                  <a:lnTo>
                    <a:pt x="9144000" y="614921"/>
                  </a:lnTo>
                  <a:lnTo>
                    <a:pt x="9144000" y="1576067"/>
                  </a:lnTo>
                  <a:lnTo>
                    <a:pt x="0" y="1576067"/>
                  </a:lnTo>
                  <a:lnTo>
                    <a:pt x="0" y="482446"/>
                  </a:lnTo>
                  <a:lnTo>
                    <a:pt x="337343" y="600548"/>
                  </a:lnTo>
                  <a:cubicBezTo>
                    <a:pt x="583671" y="677013"/>
                    <a:pt x="840317" y="733634"/>
                    <a:pt x="1117600" y="750567"/>
                  </a:cubicBezTo>
                  <a:cubicBezTo>
                    <a:pt x="1672167" y="784434"/>
                    <a:pt x="2288117" y="566417"/>
                    <a:pt x="2946400" y="534667"/>
                  </a:cubicBezTo>
                  <a:cubicBezTo>
                    <a:pt x="3604683" y="502917"/>
                    <a:pt x="4373033" y="648967"/>
                    <a:pt x="5067300" y="560067"/>
                  </a:cubicBezTo>
                  <a:cubicBezTo>
                    <a:pt x="5761567" y="471167"/>
                    <a:pt x="6381750" y="-28366"/>
                    <a:pt x="7112000" y="1267"/>
                  </a:cubicBezTo>
                  <a:close/>
                </a:path>
              </a:pathLst>
            </a:custGeom>
            <a:gradFill>
              <a:gsLst>
                <a:gs pos="20000">
                  <a:srgbClr val="00BFA6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37D8B90-E59A-490B-BBAB-98A2B6F58193}"/>
                </a:ext>
              </a:extLst>
            </p:cNvPr>
            <p:cNvSpPr/>
            <p:nvPr/>
          </p:nvSpPr>
          <p:spPr>
            <a:xfrm>
              <a:off x="0" y="3526984"/>
              <a:ext cx="9144000" cy="1616517"/>
            </a:xfrm>
            <a:custGeom>
              <a:avLst/>
              <a:gdLst>
                <a:gd name="connsiteX0" fmla="*/ 0 w 9144000"/>
                <a:gd name="connsiteY0" fmla="*/ 0 h 1616517"/>
                <a:gd name="connsiteX1" fmla="*/ 100595 w 9144000"/>
                <a:gd name="connsiteY1" fmla="*/ 39850 h 1616517"/>
                <a:gd name="connsiteX2" fmla="*/ 2654300 w 9144000"/>
                <a:gd name="connsiteY2" fmla="*/ 752917 h 1616517"/>
                <a:gd name="connsiteX3" fmla="*/ 5156200 w 9144000"/>
                <a:gd name="connsiteY3" fmla="*/ 232217 h 1616517"/>
                <a:gd name="connsiteX4" fmla="*/ 8749922 w 9144000"/>
                <a:gd name="connsiteY4" fmla="*/ 870231 h 1616517"/>
                <a:gd name="connsiteX5" fmla="*/ 9144000 w 9144000"/>
                <a:gd name="connsiteY5" fmla="*/ 964421 h 1616517"/>
                <a:gd name="connsiteX6" fmla="*/ 9144000 w 9144000"/>
                <a:gd name="connsiteY6" fmla="*/ 1616517 h 1616517"/>
                <a:gd name="connsiteX7" fmla="*/ 0 w 9144000"/>
                <a:gd name="connsiteY7" fmla="*/ 1616517 h 1616517"/>
                <a:gd name="connsiteX8" fmla="*/ 0 w 9144000"/>
                <a:gd name="connsiteY8" fmla="*/ 0 h 161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616517">
                  <a:moveTo>
                    <a:pt x="0" y="0"/>
                  </a:moveTo>
                  <a:lnTo>
                    <a:pt x="100595" y="39850"/>
                  </a:lnTo>
                  <a:cubicBezTo>
                    <a:pt x="986267" y="387941"/>
                    <a:pt x="1861609" y="702911"/>
                    <a:pt x="2654300" y="752917"/>
                  </a:cubicBezTo>
                  <a:cubicBezTo>
                    <a:pt x="3560233" y="810067"/>
                    <a:pt x="4044950" y="189884"/>
                    <a:pt x="5156200" y="232217"/>
                  </a:cubicBezTo>
                  <a:cubicBezTo>
                    <a:pt x="6128544" y="269259"/>
                    <a:pt x="7419330" y="554248"/>
                    <a:pt x="8749922" y="870231"/>
                  </a:cubicBezTo>
                  <a:lnTo>
                    <a:pt x="9144000" y="964421"/>
                  </a:lnTo>
                  <a:lnTo>
                    <a:pt x="9144000" y="1616517"/>
                  </a:lnTo>
                  <a:lnTo>
                    <a:pt x="0" y="16165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BFA6">
                    <a:alpha val="61000"/>
                  </a:srgbClr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图形 2">
            <a:extLst>
              <a:ext uri="{FF2B5EF4-FFF2-40B4-BE49-F238E27FC236}">
                <a16:creationId xmlns:a16="http://schemas.microsoft.com/office/drawing/2014/main" id="{F99865D5-9545-4401-8F41-3EBE75B7DC2A}"/>
              </a:ext>
            </a:extLst>
          </p:cNvPr>
          <p:cNvGrpSpPr/>
          <p:nvPr/>
        </p:nvGrpSpPr>
        <p:grpSpPr>
          <a:xfrm>
            <a:off x="5696450" y="945682"/>
            <a:ext cx="1282197" cy="3703561"/>
            <a:chOff x="5087592" y="1186535"/>
            <a:chExt cx="1282197" cy="3703561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6304687-6C4E-40BB-8AF7-860629C71366}"/>
                </a:ext>
              </a:extLst>
            </p:cNvPr>
            <p:cNvSpPr/>
            <p:nvPr/>
          </p:nvSpPr>
          <p:spPr>
            <a:xfrm>
              <a:off x="5204927" y="4703006"/>
              <a:ext cx="1164862" cy="187090"/>
            </a:xfrm>
            <a:custGeom>
              <a:avLst/>
              <a:gdLst>
                <a:gd name="connsiteX0" fmla="*/ 1164863 w 1164862"/>
                <a:gd name="connsiteY0" fmla="*/ 93545 h 187090"/>
                <a:gd name="connsiteX1" fmla="*/ 582431 w 1164862"/>
                <a:gd name="connsiteY1" fmla="*/ 187091 h 187090"/>
                <a:gd name="connsiteX2" fmla="*/ 0 w 1164862"/>
                <a:gd name="connsiteY2" fmla="*/ 93545 h 187090"/>
                <a:gd name="connsiteX3" fmla="*/ 582431 w 1164862"/>
                <a:gd name="connsiteY3" fmla="*/ 0 h 187090"/>
                <a:gd name="connsiteX4" fmla="*/ 1164863 w 1164862"/>
                <a:gd name="connsiteY4" fmla="*/ 93545 h 18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4862" h="187090">
                  <a:moveTo>
                    <a:pt x="1164863" y="93545"/>
                  </a:moveTo>
                  <a:cubicBezTo>
                    <a:pt x="1164863" y="145209"/>
                    <a:pt x="904099" y="187091"/>
                    <a:pt x="582431" y="187091"/>
                  </a:cubicBezTo>
                  <a:cubicBezTo>
                    <a:pt x="260763" y="187091"/>
                    <a:pt x="0" y="145209"/>
                    <a:pt x="0" y="93545"/>
                  </a:cubicBezTo>
                  <a:cubicBezTo>
                    <a:pt x="0" y="41882"/>
                    <a:pt x="260763" y="0"/>
                    <a:pt x="582431" y="0"/>
                  </a:cubicBezTo>
                  <a:cubicBezTo>
                    <a:pt x="904099" y="0"/>
                    <a:pt x="1164863" y="41881"/>
                    <a:pt x="1164863" y="93545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551D818-D714-4A35-8104-7887E89F3B73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FBF8323-4E5B-43F3-ADE3-A955751BB5C5}"/>
                </a:ext>
              </a:extLst>
            </p:cNvPr>
            <p:cNvSpPr/>
            <p:nvPr/>
          </p:nvSpPr>
          <p:spPr>
            <a:xfrm>
              <a:off x="6079657" y="2776990"/>
              <a:ext cx="139144" cy="212374"/>
            </a:xfrm>
            <a:custGeom>
              <a:avLst/>
              <a:gdLst>
                <a:gd name="connsiteX0" fmla="*/ 139145 w 139144"/>
                <a:gd name="connsiteY0" fmla="*/ 157383 h 212374"/>
                <a:gd name="connsiteX1" fmla="*/ 126234 w 139144"/>
                <a:gd name="connsiteY1" fmla="*/ 212375 h 212374"/>
                <a:gd name="connsiteX2" fmla="*/ 4177 w 139144"/>
                <a:gd name="connsiteY2" fmla="*/ 92529 h 212374"/>
                <a:gd name="connsiteX3" fmla="*/ 35378 w 139144"/>
                <a:gd name="connsiteY3" fmla="*/ 0 h 212374"/>
                <a:gd name="connsiteX4" fmla="*/ 131733 w 139144"/>
                <a:gd name="connsiteY4" fmla="*/ 40825 h 212374"/>
                <a:gd name="connsiteX5" fmla="*/ 139145 w 139144"/>
                <a:gd name="connsiteY5" fmla="*/ 157383 h 21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144" h="212374">
                  <a:moveTo>
                    <a:pt x="139145" y="157383"/>
                  </a:moveTo>
                  <a:lnTo>
                    <a:pt x="126234" y="212375"/>
                  </a:lnTo>
                  <a:cubicBezTo>
                    <a:pt x="126234" y="212375"/>
                    <a:pt x="22826" y="159595"/>
                    <a:pt x="4177" y="92529"/>
                  </a:cubicBezTo>
                  <a:cubicBezTo>
                    <a:pt x="-14473" y="25463"/>
                    <a:pt x="35378" y="0"/>
                    <a:pt x="35378" y="0"/>
                  </a:cubicBezTo>
                  <a:lnTo>
                    <a:pt x="131733" y="40825"/>
                  </a:lnTo>
                  <a:lnTo>
                    <a:pt x="139145" y="1573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EAC23B9-AD2F-4A60-9493-5AB29823CB1E}"/>
                </a:ext>
              </a:extLst>
            </p:cNvPr>
            <p:cNvSpPr/>
            <p:nvPr/>
          </p:nvSpPr>
          <p:spPr>
            <a:xfrm>
              <a:off x="5404510" y="4588182"/>
              <a:ext cx="233952" cy="257498"/>
            </a:xfrm>
            <a:custGeom>
              <a:avLst/>
              <a:gdLst>
                <a:gd name="connsiteX0" fmla="*/ 233953 w 233952"/>
                <a:gd name="connsiteY0" fmla="*/ 217754 h 257498"/>
                <a:gd name="connsiteX1" fmla="*/ 72565 w 233952"/>
                <a:gd name="connsiteY1" fmla="*/ 257324 h 257498"/>
                <a:gd name="connsiteX2" fmla="*/ 9863 w 233952"/>
                <a:gd name="connsiteY2" fmla="*/ 217635 h 257498"/>
                <a:gd name="connsiteX3" fmla="*/ 0 w 233952"/>
                <a:gd name="connsiteY3" fmla="*/ 181472 h 257498"/>
                <a:gd name="connsiteX4" fmla="*/ 8548 w 233952"/>
                <a:gd name="connsiteY4" fmla="*/ 86731 h 257498"/>
                <a:gd name="connsiteX5" fmla="*/ 13090 w 233952"/>
                <a:gd name="connsiteY5" fmla="*/ 36282 h 257498"/>
                <a:gd name="connsiteX6" fmla="*/ 152781 w 233952"/>
                <a:gd name="connsiteY6" fmla="*/ 0 h 257498"/>
                <a:gd name="connsiteX7" fmla="*/ 172566 w 233952"/>
                <a:gd name="connsiteY7" fmla="*/ 60491 h 257498"/>
                <a:gd name="connsiteX8" fmla="*/ 174419 w 233952"/>
                <a:gd name="connsiteY8" fmla="*/ 65093 h 257498"/>
                <a:gd name="connsiteX9" fmla="*/ 213271 w 233952"/>
                <a:gd name="connsiteY9" fmla="*/ 184640 h 257498"/>
                <a:gd name="connsiteX10" fmla="*/ 223074 w 233952"/>
                <a:gd name="connsiteY10" fmla="*/ 208250 h 257498"/>
                <a:gd name="connsiteX11" fmla="*/ 233953 w 233952"/>
                <a:gd name="connsiteY11" fmla="*/ 217754 h 257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952" h="257498">
                  <a:moveTo>
                    <a:pt x="233953" y="217754"/>
                  </a:moveTo>
                  <a:cubicBezTo>
                    <a:pt x="233953" y="217754"/>
                    <a:pt x="138315" y="252901"/>
                    <a:pt x="72565" y="257324"/>
                  </a:cubicBezTo>
                  <a:cubicBezTo>
                    <a:pt x="37657" y="259655"/>
                    <a:pt x="19307" y="238256"/>
                    <a:pt x="9863" y="217635"/>
                  </a:cubicBezTo>
                  <a:cubicBezTo>
                    <a:pt x="4722" y="206158"/>
                    <a:pt x="1375" y="193965"/>
                    <a:pt x="0" y="181472"/>
                  </a:cubicBezTo>
                  <a:lnTo>
                    <a:pt x="8548" y="86731"/>
                  </a:lnTo>
                  <a:lnTo>
                    <a:pt x="13090" y="36282"/>
                  </a:lnTo>
                  <a:lnTo>
                    <a:pt x="152781" y="0"/>
                  </a:lnTo>
                  <a:lnTo>
                    <a:pt x="172566" y="60491"/>
                  </a:lnTo>
                  <a:lnTo>
                    <a:pt x="174419" y="65093"/>
                  </a:lnTo>
                  <a:cubicBezTo>
                    <a:pt x="182368" y="85297"/>
                    <a:pt x="214228" y="167485"/>
                    <a:pt x="213271" y="184640"/>
                  </a:cubicBezTo>
                  <a:cubicBezTo>
                    <a:pt x="213211" y="193486"/>
                    <a:pt x="216738" y="202034"/>
                    <a:pt x="223074" y="208250"/>
                  </a:cubicBezTo>
                  <a:cubicBezTo>
                    <a:pt x="226302" y="211897"/>
                    <a:pt x="229948" y="215064"/>
                    <a:pt x="233953" y="21775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A4FF374-FC24-46E4-8AC9-C536C0F0A8EC}"/>
                </a:ext>
              </a:extLst>
            </p:cNvPr>
            <p:cNvSpPr/>
            <p:nvPr/>
          </p:nvSpPr>
          <p:spPr>
            <a:xfrm>
              <a:off x="5862405" y="4581906"/>
              <a:ext cx="429401" cy="199569"/>
            </a:xfrm>
            <a:custGeom>
              <a:avLst/>
              <a:gdLst>
                <a:gd name="connsiteX0" fmla="*/ 429321 w 429401"/>
                <a:gd name="connsiteY0" fmla="*/ 175853 h 199569"/>
                <a:gd name="connsiteX1" fmla="*/ 428484 w 429401"/>
                <a:gd name="connsiteY1" fmla="*/ 184401 h 199569"/>
                <a:gd name="connsiteX2" fmla="*/ 182098 w 429401"/>
                <a:gd name="connsiteY2" fmla="*/ 184401 h 199569"/>
                <a:gd name="connsiteX3" fmla="*/ 96025 w 429401"/>
                <a:gd name="connsiteY3" fmla="*/ 159176 h 199569"/>
                <a:gd name="connsiteX4" fmla="*/ 3675 w 429401"/>
                <a:gd name="connsiteY4" fmla="*/ 135267 h 199569"/>
                <a:gd name="connsiteX5" fmla="*/ 3017 w 429401"/>
                <a:gd name="connsiteY5" fmla="*/ 82188 h 199569"/>
                <a:gd name="connsiteX6" fmla="*/ 16885 w 429401"/>
                <a:gd name="connsiteY6" fmla="*/ 24148 h 199569"/>
                <a:gd name="connsiteX7" fmla="*/ 20053 w 429401"/>
                <a:gd name="connsiteY7" fmla="*/ 21638 h 199569"/>
                <a:gd name="connsiteX8" fmla="*/ 38881 w 429401"/>
                <a:gd name="connsiteY8" fmla="*/ 6515 h 199569"/>
                <a:gd name="connsiteX9" fmla="*/ 259325 w 429401"/>
                <a:gd name="connsiteY9" fmla="*/ 0 h 199569"/>
                <a:gd name="connsiteX10" fmla="*/ 260999 w 429401"/>
                <a:gd name="connsiteY10" fmla="*/ 0 h 199569"/>
                <a:gd name="connsiteX11" fmla="*/ 335835 w 429401"/>
                <a:gd name="connsiteY11" fmla="*/ 96773 h 199569"/>
                <a:gd name="connsiteX12" fmla="*/ 429321 w 429401"/>
                <a:gd name="connsiteY12" fmla="*/ 175853 h 19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29401" h="199569">
                  <a:moveTo>
                    <a:pt x="429321" y="175853"/>
                  </a:moveTo>
                  <a:cubicBezTo>
                    <a:pt x="429560" y="178722"/>
                    <a:pt x="429261" y="181651"/>
                    <a:pt x="428484" y="184401"/>
                  </a:cubicBezTo>
                  <a:cubicBezTo>
                    <a:pt x="428484" y="184401"/>
                    <a:pt x="223940" y="218531"/>
                    <a:pt x="182098" y="184401"/>
                  </a:cubicBezTo>
                  <a:cubicBezTo>
                    <a:pt x="158249" y="164257"/>
                    <a:pt x="126987" y="155052"/>
                    <a:pt x="96025" y="159176"/>
                  </a:cubicBezTo>
                  <a:cubicBezTo>
                    <a:pt x="96025" y="159176"/>
                    <a:pt x="16885" y="161328"/>
                    <a:pt x="3675" y="135267"/>
                  </a:cubicBezTo>
                  <a:cubicBezTo>
                    <a:pt x="-1824" y="124328"/>
                    <a:pt x="-390" y="103109"/>
                    <a:pt x="3017" y="82188"/>
                  </a:cubicBezTo>
                  <a:cubicBezTo>
                    <a:pt x="6484" y="62582"/>
                    <a:pt x="11147" y="43216"/>
                    <a:pt x="16885" y="24148"/>
                  </a:cubicBezTo>
                  <a:lnTo>
                    <a:pt x="20053" y="21638"/>
                  </a:lnTo>
                  <a:lnTo>
                    <a:pt x="38881" y="6515"/>
                  </a:lnTo>
                  <a:lnTo>
                    <a:pt x="259325" y="0"/>
                  </a:lnTo>
                  <a:lnTo>
                    <a:pt x="260999" y="0"/>
                  </a:lnTo>
                  <a:cubicBezTo>
                    <a:pt x="259923" y="45069"/>
                    <a:pt x="335835" y="96773"/>
                    <a:pt x="335835" y="96773"/>
                  </a:cubicBezTo>
                  <a:cubicBezTo>
                    <a:pt x="416470" y="126660"/>
                    <a:pt x="428364" y="160431"/>
                    <a:pt x="429321" y="17585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C5F4787-715D-455B-8510-44F593B8F7F3}"/>
                </a:ext>
              </a:extLst>
            </p:cNvPr>
            <p:cNvSpPr/>
            <p:nvPr/>
          </p:nvSpPr>
          <p:spPr>
            <a:xfrm>
              <a:off x="5862436" y="4664094"/>
              <a:ext cx="429362" cy="117381"/>
            </a:xfrm>
            <a:custGeom>
              <a:avLst/>
              <a:gdLst>
                <a:gd name="connsiteX0" fmla="*/ 429289 w 429362"/>
                <a:gd name="connsiteY0" fmla="*/ 93665 h 117381"/>
                <a:gd name="connsiteX1" fmla="*/ 428393 w 429362"/>
                <a:gd name="connsiteY1" fmla="*/ 102212 h 117381"/>
                <a:gd name="connsiteX2" fmla="*/ 182067 w 429362"/>
                <a:gd name="connsiteY2" fmla="*/ 102212 h 117381"/>
                <a:gd name="connsiteX3" fmla="*/ 96053 w 429362"/>
                <a:gd name="connsiteY3" fmla="*/ 76988 h 117381"/>
                <a:gd name="connsiteX4" fmla="*/ 3703 w 429362"/>
                <a:gd name="connsiteY4" fmla="*/ 53079 h 117381"/>
                <a:gd name="connsiteX5" fmla="*/ 2986 w 429362"/>
                <a:gd name="connsiteY5" fmla="*/ 0 h 117381"/>
                <a:gd name="connsiteX6" fmla="*/ 100476 w 429362"/>
                <a:gd name="connsiteY6" fmla="*/ 28751 h 117381"/>
                <a:gd name="connsiteX7" fmla="*/ 207171 w 429362"/>
                <a:gd name="connsiteY7" fmla="*/ 85954 h 117381"/>
                <a:gd name="connsiteX8" fmla="*/ 429289 w 429362"/>
                <a:gd name="connsiteY8" fmla="*/ 93665 h 11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362" h="117381">
                  <a:moveTo>
                    <a:pt x="429289" y="93665"/>
                  </a:moveTo>
                  <a:cubicBezTo>
                    <a:pt x="429528" y="96534"/>
                    <a:pt x="429170" y="99463"/>
                    <a:pt x="428393" y="102212"/>
                  </a:cubicBezTo>
                  <a:cubicBezTo>
                    <a:pt x="428393" y="102212"/>
                    <a:pt x="223908" y="136343"/>
                    <a:pt x="182067" y="102212"/>
                  </a:cubicBezTo>
                  <a:cubicBezTo>
                    <a:pt x="158217" y="82069"/>
                    <a:pt x="127015" y="72923"/>
                    <a:pt x="96053" y="76988"/>
                  </a:cubicBezTo>
                  <a:cubicBezTo>
                    <a:pt x="96053" y="76988"/>
                    <a:pt x="16853" y="79140"/>
                    <a:pt x="3703" y="53079"/>
                  </a:cubicBezTo>
                  <a:cubicBezTo>
                    <a:pt x="-1796" y="42080"/>
                    <a:pt x="-421" y="20921"/>
                    <a:pt x="2986" y="0"/>
                  </a:cubicBezTo>
                  <a:cubicBezTo>
                    <a:pt x="33470" y="3048"/>
                    <a:pt x="81588" y="10639"/>
                    <a:pt x="100476" y="28751"/>
                  </a:cubicBezTo>
                  <a:cubicBezTo>
                    <a:pt x="129048" y="56306"/>
                    <a:pt x="177464" y="83802"/>
                    <a:pt x="207171" y="85954"/>
                  </a:cubicBezTo>
                  <a:cubicBezTo>
                    <a:pt x="230423" y="87448"/>
                    <a:pt x="369516" y="91872"/>
                    <a:pt x="429289" y="9366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1A11908-9500-4809-8335-6192041A893A}"/>
                </a:ext>
              </a:extLst>
            </p:cNvPr>
            <p:cNvSpPr/>
            <p:nvPr/>
          </p:nvSpPr>
          <p:spPr>
            <a:xfrm>
              <a:off x="5414432" y="4796731"/>
              <a:ext cx="224030" cy="48949"/>
            </a:xfrm>
            <a:custGeom>
              <a:avLst/>
              <a:gdLst>
                <a:gd name="connsiteX0" fmla="*/ 224030 w 224030"/>
                <a:gd name="connsiteY0" fmla="*/ 9205 h 48949"/>
                <a:gd name="connsiteX1" fmla="*/ 62642 w 224030"/>
                <a:gd name="connsiteY1" fmla="*/ 48775 h 48949"/>
                <a:gd name="connsiteX2" fmla="*/ 0 w 224030"/>
                <a:gd name="connsiteY2" fmla="*/ 9025 h 48949"/>
                <a:gd name="connsiteX3" fmla="*/ 75852 w 224030"/>
                <a:gd name="connsiteY3" fmla="*/ 17932 h 48949"/>
                <a:gd name="connsiteX4" fmla="*/ 213331 w 224030"/>
                <a:gd name="connsiteY4" fmla="*/ 0 h 48949"/>
                <a:gd name="connsiteX5" fmla="*/ 224030 w 224030"/>
                <a:gd name="connsiteY5" fmla="*/ 9205 h 48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030" h="48949">
                  <a:moveTo>
                    <a:pt x="224030" y="9205"/>
                  </a:moveTo>
                  <a:cubicBezTo>
                    <a:pt x="224030" y="9205"/>
                    <a:pt x="128393" y="44352"/>
                    <a:pt x="62642" y="48775"/>
                  </a:cubicBezTo>
                  <a:cubicBezTo>
                    <a:pt x="27735" y="51106"/>
                    <a:pt x="9384" y="29707"/>
                    <a:pt x="0" y="9025"/>
                  </a:cubicBezTo>
                  <a:cubicBezTo>
                    <a:pt x="24328" y="17215"/>
                    <a:pt x="58100" y="25822"/>
                    <a:pt x="75852" y="17932"/>
                  </a:cubicBezTo>
                  <a:cubicBezTo>
                    <a:pt x="96893" y="8607"/>
                    <a:pt x="171490" y="2570"/>
                    <a:pt x="213331" y="0"/>
                  </a:cubicBezTo>
                  <a:cubicBezTo>
                    <a:pt x="216499" y="3467"/>
                    <a:pt x="220085" y="6575"/>
                    <a:pt x="224030" y="920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F9D6C92-12EB-49C0-9659-4CC44E2DFC63}"/>
                </a:ext>
              </a:extLst>
            </p:cNvPr>
            <p:cNvSpPr/>
            <p:nvPr/>
          </p:nvSpPr>
          <p:spPr>
            <a:xfrm>
              <a:off x="5621351" y="1614937"/>
              <a:ext cx="248076" cy="365620"/>
            </a:xfrm>
            <a:custGeom>
              <a:avLst/>
              <a:gdLst>
                <a:gd name="connsiteX0" fmla="*/ 159014 w 248076"/>
                <a:gd name="connsiteY0" fmla="*/ 358640 h 365620"/>
                <a:gd name="connsiteX1" fmla="*/ 3962 w 248076"/>
                <a:gd name="connsiteY1" fmla="*/ 179320 h 365620"/>
                <a:gd name="connsiteX2" fmla="*/ 13825 w 248076"/>
                <a:gd name="connsiteY2" fmla="*/ 141304 h 365620"/>
                <a:gd name="connsiteX3" fmla="*/ 14542 w 248076"/>
                <a:gd name="connsiteY3" fmla="*/ 87508 h 365620"/>
                <a:gd name="connsiteX4" fmla="*/ 3962 w 248076"/>
                <a:gd name="connsiteY4" fmla="*/ 0 h 365620"/>
                <a:gd name="connsiteX5" fmla="*/ 235942 w 248076"/>
                <a:gd name="connsiteY5" fmla="*/ 41841 h 365620"/>
                <a:gd name="connsiteX6" fmla="*/ 232236 w 248076"/>
                <a:gd name="connsiteY6" fmla="*/ 91633 h 365620"/>
                <a:gd name="connsiteX7" fmla="*/ 239469 w 248076"/>
                <a:gd name="connsiteY7" fmla="*/ 155470 h 365620"/>
                <a:gd name="connsiteX8" fmla="*/ 248076 w 248076"/>
                <a:gd name="connsiteY8" fmla="*/ 203289 h 365620"/>
                <a:gd name="connsiteX9" fmla="*/ 224167 w 248076"/>
                <a:gd name="connsiteY9" fmla="*/ 225525 h 365620"/>
                <a:gd name="connsiteX10" fmla="*/ 159014 w 248076"/>
                <a:gd name="connsiteY10" fmla="*/ 358640 h 365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076" h="365620">
                  <a:moveTo>
                    <a:pt x="159014" y="358640"/>
                  </a:moveTo>
                  <a:cubicBezTo>
                    <a:pt x="80113" y="327976"/>
                    <a:pt x="-21382" y="226660"/>
                    <a:pt x="3962" y="179320"/>
                  </a:cubicBezTo>
                  <a:cubicBezTo>
                    <a:pt x="9581" y="167365"/>
                    <a:pt x="12928" y="154454"/>
                    <a:pt x="13825" y="141304"/>
                  </a:cubicBezTo>
                  <a:cubicBezTo>
                    <a:pt x="15438" y="123432"/>
                    <a:pt x="15678" y="105440"/>
                    <a:pt x="14542" y="87508"/>
                  </a:cubicBezTo>
                  <a:cubicBezTo>
                    <a:pt x="12749" y="58159"/>
                    <a:pt x="9222" y="28930"/>
                    <a:pt x="3962" y="0"/>
                  </a:cubicBezTo>
                  <a:cubicBezTo>
                    <a:pt x="3962" y="0"/>
                    <a:pt x="250288" y="5559"/>
                    <a:pt x="235942" y="41841"/>
                  </a:cubicBezTo>
                  <a:cubicBezTo>
                    <a:pt x="231758" y="52481"/>
                    <a:pt x="231101" y="70951"/>
                    <a:pt x="232236" y="91633"/>
                  </a:cubicBezTo>
                  <a:cubicBezTo>
                    <a:pt x="233372" y="112314"/>
                    <a:pt x="236361" y="135685"/>
                    <a:pt x="239469" y="155470"/>
                  </a:cubicBezTo>
                  <a:cubicBezTo>
                    <a:pt x="243773" y="182608"/>
                    <a:pt x="248076" y="203289"/>
                    <a:pt x="248076" y="203289"/>
                  </a:cubicBezTo>
                  <a:cubicBezTo>
                    <a:pt x="248076" y="203289"/>
                    <a:pt x="233013" y="224389"/>
                    <a:pt x="224167" y="225525"/>
                  </a:cubicBezTo>
                  <a:cubicBezTo>
                    <a:pt x="215320" y="226660"/>
                    <a:pt x="272225" y="402334"/>
                    <a:pt x="159014" y="358640"/>
                  </a:cubicBez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40F3808-49DE-471A-86B6-D6C17A39A2A2}"/>
                </a:ext>
              </a:extLst>
            </p:cNvPr>
            <p:cNvSpPr/>
            <p:nvPr/>
          </p:nvSpPr>
          <p:spPr>
            <a:xfrm>
              <a:off x="5412878" y="4588182"/>
              <a:ext cx="165871" cy="89062"/>
            </a:xfrm>
            <a:custGeom>
              <a:avLst/>
              <a:gdLst>
                <a:gd name="connsiteX0" fmla="*/ 165871 w 165871"/>
                <a:gd name="connsiteY0" fmla="*/ 65093 h 89062"/>
                <a:gd name="connsiteX1" fmla="*/ 164018 w 165871"/>
                <a:gd name="connsiteY1" fmla="*/ 67125 h 89062"/>
                <a:gd name="connsiteX2" fmla="*/ 1315 w 165871"/>
                <a:gd name="connsiteY2" fmla="*/ 89062 h 89062"/>
                <a:gd name="connsiteX3" fmla="*/ 0 w 165871"/>
                <a:gd name="connsiteY3" fmla="*/ 86731 h 89062"/>
                <a:gd name="connsiteX4" fmla="*/ 4543 w 165871"/>
                <a:gd name="connsiteY4" fmla="*/ 36282 h 89062"/>
                <a:gd name="connsiteX5" fmla="*/ 144233 w 165871"/>
                <a:gd name="connsiteY5" fmla="*/ 0 h 89062"/>
                <a:gd name="connsiteX6" fmla="*/ 164018 w 165871"/>
                <a:gd name="connsiteY6" fmla="*/ 60491 h 89062"/>
                <a:gd name="connsiteX7" fmla="*/ 165871 w 165871"/>
                <a:gd name="connsiteY7" fmla="*/ 65093 h 8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871" h="89062">
                  <a:moveTo>
                    <a:pt x="165871" y="65093"/>
                  </a:moveTo>
                  <a:lnTo>
                    <a:pt x="164018" y="67125"/>
                  </a:lnTo>
                  <a:cubicBezTo>
                    <a:pt x="90377" y="-21937"/>
                    <a:pt x="1315" y="89062"/>
                    <a:pt x="1315" y="89062"/>
                  </a:cubicBezTo>
                  <a:lnTo>
                    <a:pt x="0" y="86731"/>
                  </a:lnTo>
                  <a:lnTo>
                    <a:pt x="4543" y="36282"/>
                  </a:lnTo>
                  <a:lnTo>
                    <a:pt x="144233" y="0"/>
                  </a:lnTo>
                  <a:lnTo>
                    <a:pt x="164018" y="60491"/>
                  </a:lnTo>
                  <a:lnTo>
                    <a:pt x="165871" y="6509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C2B8D01-29B6-4FD1-900C-794D14323BA8}"/>
                </a:ext>
              </a:extLst>
            </p:cNvPr>
            <p:cNvSpPr/>
            <p:nvPr/>
          </p:nvSpPr>
          <p:spPr>
            <a:xfrm>
              <a:off x="5879401" y="4581666"/>
              <a:ext cx="244062" cy="43311"/>
            </a:xfrm>
            <a:custGeom>
              <a:avLst/>
              <a:gdLst>
                <a:gd name="connsiteX0" fmla="*/ 244063 w 244062"/>
                <a:gd name="connsiteY0" fmla="*/ 6515 h 43311"/>
                <a:gd name="connsiteX1" fmla="*/ 161576 w 244062"/>
                <a:gd name="connsiteY1" fmla="*/ 30724 h 43311"/>
                <a:gd name="connsiteX2" fmla="*/ 188 w 244062"/>
                <a:gd name="connsiteY2" fmla="*/ 30724 h 43311"/>
                <a:gd name="connsiteX3" fmla="*/ 3296 w 244062"/>
                <a:gd name="connsiteY3" fmla="*/ 21638 h 43311"/>
                <a:gd name="connsiteX4" fmla="*/ 22124 w 244062"/>
                <a:gd name="connsiteY4" fmla="*/ 6515 h 43311"/>
                <a:gd name="connsiteX5" fmla="*/ 242568 w 244062"/>
                <a:gd name="connsiteY5" fmla="*/ 0 h 43311"/>
                <a:gd name="connsiteX6" fmla="*/ 244063 w 244062"/>
                <a:gd name="connsiteY6" fmla="*/ 6515 h 4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062" h="43311">
                  <a:moveTo>
                    <a:pt x="244063" y="6515"/>
                  </a:moveTo>
                  <a:cubicBezTo>
                    <a:pt x="244063" y="6515"/>
                    <a:pt x="190267" y="5380"/>
                    <a:pt x="161576" y="30724"/>
                  </a:cubicBezTo>
                  <a:cubicBezTo>
                    <a:pt x="132884" y="56067"/>
                    <a:pt x="-5790" y="36223"/>
                    <a:pt x="188" y="30724"/>
                  </a:cubicBezTo>
                  <a:cubicBezTo>
                    <a:pt x="1981" y="27974"/>
                    <a:pt x="2997" y="24866"/>
                    <a:pt x="3296" y="21638"/>
                  </a:cubicBezTo>
                  <a:lnTo>
                    <a:pt x="22124" y="6515"/>
                  </a:lnTo>
                  <a:lnTo>
                    <a:pt x="242568" y="0"/>
                  </a:lnTo>
                  <a:cubicBezTo>
                    <a:pt x="243405" y="4005"/>
                    <a:pt x="244063" y="6515"/>
                    <a:pt x="244063" y="6515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4B1943B-7076-41D4-AEDA-2743346955FB}"/>
                </a:ext>
              </a:extLst>
            </p:cNvPr>
            <p:cNvSpPr/>
            <p:nvPr/>
          </p:nvSpPr>
          <p:spPr>
            <a:xfrm>
              <a:off x="5352038" y="3770722"/>
              <a:ext cx="318959" cy="899947"/>
            </a:xfrm>
            <a:custGeom>
              <a:avLst/>
              <a:gdLst>
                <a:gd name="connsiteX0" fmla="*/ 318344 w 318959"/>
                <a:gd name="connsiteY0" fmla="*/ 118052 h 899947"/>
                <a:gd name="connsiteX1" fmla="*/ 309258 w 318959"/>
                <a:gd name="connsiteY1" fmla="*/ 148716 h 899947"/>
                <a:gd name="connsiteX2" fmla="*/ 305134 w 318959"/>
                <a:gd name="connsiteY2" fmla="*/ 235746 h 899947"/>
                <a:gd name="connsiteX3" fmla="*/ 305134 w 318959"/>
                <a:gd name="connsiteY3" fmla="*/ 557984 h 899947"/>
                <a:gd name="connsiteX4" fmla="*/ 231493 w 318959"/>
                <a:gd name="connsiteY4" fmla="*/ 659121 h 899947"/>
                <a:gd name="connsiteX5" fmla="*/ 285289 w 318959"/>
                <a:gd name="connsiteY5" fmla="*/ 732821 h 899947"/>
                <a:gd name="connsiteX6" fmla="*/ 224798 w 318959"/>
                <a:gd name="connsiteY6" fmla="*/ 877951 h 899947"/>
                <a:gd name="connsiteX7" fmla="*/ 62095 w 318959"/>
                <a:gd name="connsiteY7" fmla="*/ 899947 h 899947"/>
                <a:gd name="connsiteX8" fmla="*/ 1605 w 318959"/>
                <a:gd name="connsiteY8" fmla="*/ 786378 h 899947"/>
                <a:gd name="connsiteX9" fmla="*/ 69746 w 318959"/>
                <a:gd name="connsiteY9" fmla="*/ 723676 h 899947"/>
                <a:gd name="connsiteX10" fmla="*/ 68730 w 318959"/>
                <a:gd name="connsiteY10" fmla="*/ 639993 h 899947"/>
                <a:gd name="connsiteX11" fmla="*/ 30176 w 318959"/>
                <a:gd name="connsiteY11" fmla="*/ 520088 h 899947"/>
                <a:gd name="connsiteX12" fmla="*/ 53249 w 318959"/>
                <a:gd name="connsiteY12" fmla="*/ 178124 h 899947"/>
                <a:gd name="connsiteX13" fmla="*/ 60960 w 318959"/>
                <a:gd name="connsiteY13" fmla="*/ 109923 h 899947"/>
                <a:gd name="connsiteX14" fmla="*/ 62573 w 318959"/>
                <a:gd name="connsiteY14" fmla="*/ 71190 h 899947"/>
                <a:gd name="connsiteX15" fmla="*/ 61497 w 318959"/>
                <a:gd name="connsiteY15" fmla="*/ 60730 h 899947"/>
                <a:gd name="connsiteX16" fmla="*/ 60960 w 318959"/>
                <a:gd name="connsiteY16" fmla="*/ 57143 h 899947"/>
                <a:gd name="connsiteX17" fmla="*/ 61796 w 318959"/>
                <a:gd name="connsiteY17" fmla="*/ 55709 h 899947"/>
                <a:gd name="connsiteX18" fmla="*/ 91683 w 318959"/>
                <a:gd name="connsiteY18" fmla="*/ 0 h 899947"/>
                <a:gd name="connsiteX19" fmla="*/ 318344 w 318959"/>
                <a:gd name="connsiteY19" fmla="*/ 118052 h 899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8959" h="899947">
                  <a:moveTo>
                    <a:pt x="318344" y="118052"/>
                  </a:moveTo>
                  <a:cubicBezTo>
                    <a:pt x="314339" y="127975"/>
                    <a:pt x="311290" y="138256"/>
                    <a:pt x="309258" y="148716"/>
                  </a:cubicBezTo>
                  <a:cubicBezTo>
                    <a:pt x="304297" y="177467"/>
                    <a:pt x="302862" y="206696"/>
                    <a:pt x="305134" y="235746"/>
                  </a:cubicBezTo>
                  <a:cubicBezTo>
                    <a:pt x="307345" y="277587"/>
                    <a:pt x="305134" y="557984"/>
                    <a:pt x="305134" y="557984"/>
                  </a:cubicBezTo>
                  <a:cubicBezTo>
                    <a:pt x="305134" y="557984"/>
                    <a:pt x="257853" y="632760"/>
                    <a:pt x="231493" y="659121"/>
                  </a:cubicBezTo>
                  <a:cubicBezTo>
                    <a:pt x="205133" y="685480"/>
                    <a:pt x="285289" y="732821"/>
                    <a:pt x="285289" y="732821"/>
                  </a:cubicBezTo>
                  <a:cubicBezTo>
                    <a:pt x="297244" y="800963"/>
                    <a:pt x="224798" y="877951"/>
                    <a:pt x="224798" y="877951"/>
                  </a:cubicBezTo>
                  <a:cubicBezTo>
                    <a:pt x="151157" y="788888"/>
                    <a:pt x="62095" y="899947"/>
                    <a:pt x="62095" y="899947"/>
                  </a:cubicBezTo>
                  <a:cubicBezTo>
                    <a:pt x="62095" y="899947"/>
                    <a:pt x="13679" y="816265"/>
                    <a:pt x="1605" y="786378"/>
                  </a:cubicBezTo>
                  <a:cubicBezTo>
                    <a:pt x="-10470" y="756491"/>
                    <a:pt x="48885" y="735809"/>
                    <a:pt x="69746" y="723676"/>
                  </a:cubicBezTo>
                  <a:cubicBezTo>
                    <a:pt x="90607" y="711542"/>
                    <a:pt x="68730" y="639993"/>
                    <a:pt x="68730" y="639993"/>
                  </a:cubicBezTo>
                  <a:cubicBezTo>
                    <a:pt x="68730" y="639993"/>
                    <a:pt x="51097" y="577291"/>
                    <a:pt x="30176" y="520088"/>
                  </a:cubicBezTo>
                  <a:cubicBezTo>
                    <a:pt x="9256" y="462885"/>
                    <a:pt x="53249" y="178124"/>
                    <a:pt x="53249" y="178124"/>
                  </a:cubicBezTo>
                  <a:cubicBezTo>
                    <a:pt x="53249" y="178124"/>
                    <a:pt x="55520" y="127556"/>
                    <a:pt x="60960" y="109923"/>
                  </a:cubicBezTo>
                  <a:cubicBezTo>
                    <a:pt x="63709" y="97191"/>
                    <a:pt x="64247" y="84101"/>
                    <a:pt x="62573" y="71190"/>
                  </a:cubicBezTo>
                  <a:cubicBezTo>
                    <a:pt x="62215" y="66827"/>
                    <a:pt x="61796" y="63180"/>
                    <a:pt x="61497" y="60730"/>
                  </a:cubicBezTo>
                  <a:cubicBezTo>
                    <a:pt x="61199" y="58279"/>
                    <a:pt x="60960" y="57143"/>
                    <a:pt x="60960" y="57143"/>
                  </a:cubicBezTo>
                  <a:lnTo>
                    <a:pt x="61796" y="55709"/>
                  </a:lnTo>
                  <a:lnTo>
                    <a:pt x="91683" y="0"/>
                  </a:lnTo>
                  <a:cubicBezTo>
                    <a:pt x="91683" y="0"/>
                    <a:pt x="332689" y="82965"/>
                    <a:pt x="318344" y="118052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984D2E0-7C43-4DEE-BB41-F4E204FD9160}"/>
                </a:ext>
              </a:extLst>
            </p:cNvPr>
            <p:cNvSpPr/>
            <p:nvPr/>
          </p:nvSpPr>
          <p:spPr>
            <a:xfrm>
              <a:off x="5814794" y="3829180"/>
              <a:ext cx="308669" cy="788792"/>
            </a:xfrm>
            <a:custGeom>
              <a:avLst/>
              <a:gdLst>
                <a:gd name="connsiteX0" fmla="*/ 308670 w 308669"/>
                <a:gd name="connsiteY0" fmla="*/ 752426 h 788792"/>
                <a:gd name="connsiteX1" fmla="*/ 226182 w 308669"/>
                <a:gd name="connsiteY1" fmla="*/ 776336 h 788792"/>
                <a:gd name="connsiteX2" fmla="*/ 64794 w 308669"/>
                <a:gd name="connsiteY2" fmla="*/ 776336 h 788792"/>
                <a:gd name="connsiteX3" fmla="*/ 70294 w 308669"/>
                <a:gd name="connsiteY3" fmla="*/ 730131 h 788792"/>
                <a:gd name="connsiteX4" fmla="*/ 58339 w 308669"/>
                <a:gd name="connsiteY4" fmla="*/ 574003 h 788792"/>
                <a:gd name="connsiteX5" fmla="*/ 15422 w 308669"/>
                <a:gd name="connsiteY5" fmla="*/ 334312 h 788792"/>
                <a:gd name="connsiteX6" fmla="*/ 2092 w 308669"/>
                <a:gd name="connsiteY6" fmla="*/ 97729 h 788792"/>
                <a:gd name="connsiteX7" fmla="*/ 0 w 308669"/>
                <a:gd name="connsiteY7" fmla="*/ 47281 h 788792"/>
                <a:gd name="connsiteX8" fmla="*/ 66468 w 308669"/>
                <a:gd name="connsiteY8" fmla="*/ 33892 h 788792"/>
                <a:gd name="connsiteX9" fmla="*/ 75016 w 308669"/>
                <a:gd name="connsiteY9" fmla="*/ 32158 h 788792"/>
                <a:gd name="connsiteX10" fmla="*/ 235328 w 308669"/>
                <a:gd name="connsiteY10" fmla="*/ 0 h 788792"/>
                <a:gd name="connsiteX11" fmla="*/ 242740 w 308669"/>
                <a:gd name="connsiteY11" fmla="*/ 54334 h 788792"/>
                <a:gd name="connsiteX12" fmla="*/ 245250 w 308669"/>
                <a:gd name="connsiteY12" fmla="*/ 85835 h 788792"/>
                <a:gd name="connsiteX13" fmla="*/ 245250 w 308669"/>
                <a:gd name="connsiteY13" fmla="*/ 135207 h 788792"/>
                <a:gd name="connsiteX14" fmla="*/ 250689 w 308669"/>
                <a:gd name="connsiteY14" fmla="*/ 247402 h 788792"/>
                <a:gd name="connsiteX15" fmla="*/ 245250 w 308669"/>
                <a:gd name="connsiteY15" fmla="*/ 283684 h 788792"/>
                <a:gd name="connsiteX16" fmla="*/ 267187 w 308669"/>
                <a:gd name="connsiteY16" fmla="*/ 502514 h 788792"/>
                <a:gd name="connsiteX17" fmla="*/ 291096 w 308669"/>
                <a:gd name="connsiteY17" fmla="*/ 633358 h 788792"/>
                <a:gd name="connsiteX18" fmla="*/ 308670 w 308669"/>
                <a:gd name="connsiteY18" fmla="*/ 752426 h 78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8669" h="788792">
                  <a:moveTo>
                    <a:pt x="308670" y="752426"/>
                  </a:moveTo>
                  <a:cubicBezTo>
                    <a:pt x="308670" y="752426"/>
                    <a:pt x="254873" y="751291"/>
                    <a:pt x="226182" y="776336"/>
                  </a:cubicBezTo>
                  <a:cubicBezTo>
                    <a:pt x="197491" y="801381"/>
                    <a:pt x="58817" y="781835"/>
                    <a:pt x="64794" y="776336"/>
                  </a:cubicBezTo>
                  <a:cubicBezTo>
                    <a:pt x="70772" y="770837"/>
                    <a:pt x="70294" y="730131"/>
                    <a:pt x="70294" y="730131"/>
                  </a:cubicBezTo>
                  <a:cubicBezTo>
                    <a:pt x="-11058" y="619072"/>
                    <a:pt x="58339" y="574003"/>
                    <a:pt x="58339" y="574003"/>
                  </a:cubicBezTo>
                  <a:cubicBezTo>
                    <a:pt x="58339" y="574003"/>
                    <a:pt x="21997" y="399166"/>
                    <a:pt x="15422" y="334312"/>
                  </a:cubicBezTo>
                  <a:cubicBezTo>
                    <a:pt x="10819" y="289004"/>
                    <a:pt x="5141" y="167246"/>
                    <a:pt x="2092" y="97729"/>
                  </a:cubicBezTo>
                  <a:cubicBezTo>
                    <a:pt x="777" y="67843"/>
                    <a:pt x="0" y="47281"/>
                    <a:pt x="0" y="47281"/>
                  </a:cubicBezTo>
                  <a:lnTo>
                    <a:pt x="66468" y="33892"/>
                  </a:lnTo>
                  <a:lnTo>
                    <a:pt x="75016" y="32158"/>
                  </a:lnTo>
                  <a:lnTo>
                    <a:pt x="235328" y="0"/>
                  </a:lnTo>
                  <a:cubicBezTo>
                    <a:pt x="235328" y="0"/>
                    <a:pt x="239751" y="29887"/>
                    <a:pt x="242740" y="54334"/>
                  </a:cubicBezTo>
                  <a:cubicBezTo>
                    <a:pt x="244234" y="64794"/>
                    <a:pt x="245071" y="75314"/>
                    <a:pt x="245250" y="85835"/>
                  </a:cubicBezTo>
                  <a:cubicBezTo>
                    <a:pt x="244174" y="97789"/>
                    <a:pt x="245250" y="135207"/>
                    <a:pt x="245250" y="135207"/>
                  </a:cubicBezTo>
                  <a:lnTo>
                    <a:pt x="250689" y="247402"/>
                  </a:lnTo>
                  <a:cubicBezTo>
                    <a:pt x="247163" y="259177"/>
                    <a:pt x="245310" y="271371"/>
                    <a:pt x="245250" y="283684"/>
                  </a:cubicBezTo>
                  <a:cubicBezTo>
                    <a:pt x="246326" y="297970"/>
                    <a:pt x="267187" y="502514"/>
                    <a:pt x="267187" y="502514"/>
                  </a:cubicBezTo>
                  <a:cubicBezTo>
                    <a:pt x="267187" y="502514"/>
                    <a:pt x="303469" y="624572"/>
                    <a:pt x="291096" y="633358"/>
                  </a:cubicBezTo>
                  <a:cubicBezTo>
                    <a:pt x="278723" y="642145"/>
                    <a:pt x="308670" y="752426"/>
                    <a:pt x="308670" y="752426"/>
                  </a:cubicBez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F51A0FF-46A8-4CB6-B62F-D31DFC7E5DBD}"/>
                </a:ext>
              </a:extLst>
            </p:cNvPr>
            <p:cNvSpPr/>
            <p:nvPr/>
          </p:nvSpPr>
          <p:spPr>
            <a:xfrm>
              <a:off x="5625313" y="1614937"/>
              <a:ext cx="232583" cy="120971"/>
            </a:xfrm>
            <a:custGeom>
              <a:avLst/>
              <a:gdLst>
                <a:gd name="connsiteX0" fmla="*/ 231980 w 232583"/>
                <a:gd name="connsiteY0" fmla="*/ 41841 h 120971"/>
                <a:gd name="connsiteX1" fmla="*/ 228274 w 232583"/>
                <a:gd name="connsiteY1" fmla="*/ 91633 h 120971"/>
                <a:gd name="connsiteX2" fmla="*/ 10580 w 232583"/>
                <a:gd name="connsiteY2" fmla="*/ 87568 h 120971"/>
                <a:gd name="connsiteX3" fmla="*/ 0 w 232583"/>
                <a:gd name="connsiteY3" fmla="*/ 0 h 120971"/>
                <a:gd name="connsiteX4" fmla="*/ 231980 w 232583"/>
                <a:gd name="connsiteY4" fmla="*/ 41841 h 12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583" h="120971">
                  <a:moveTo>
                    <a:pt x="231980" y="41841"/>
                  </a:moveTo>
                  <a:cubicBezTo>
                    <a:pt x="227796" y="52481"/>
                    <a:pt x="227139" y="70951"/>
                    <a:pt x="228274" y="91633"/>
                  </a:cubicBezTo>
                  <a:cubicBezTo>
                    <a:pt x="160970" y="132159"/>
                    <a:pt x="76331" y="130605"/>
                    <a:pt x="10580" y="87568"/>
                  </a:cubicBezTo>
                  <a:cubicBezTo>
                    <a:pt x="8787" y="58219"/>
                    <a:pt x="5260" y="28930"/>
                    <a:pt x="0" y="0"/>
                  </a:cubicBezTo>
                  <a:cubicBezTo>
                    <a:pt x="0" y="0"/>
                    <a:pt x="246326" y="5439"/>
                    <a:pt x="231980" y="4184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228B2A-B782-4872-9E4C-85051FE722DE}"/>
                </a:ext>
              </a:extLst>
            </p:cNvPr>
            <p:cNvSpPr/>
            <p:nvPr/>
          </p:nvSpPr>
          <p:spPr>
            <a:xfrm>
              <a:off x="5543513" y="1316638"/>
              <a:ext cx="409103" cy="412569"/>
            </a:xfrm>
            <a:custGeom>
              <a:avLst/>
              <a:gdLst>
                <a:gd name="connsiteX0" fmla="*/ 408999 w 409103"/>
                <a:gd name="connsiteY0" fmla="*/ 208041 h 412569"/>
                <a:gd name="connsiteX1" fmla="*/ 398957 w 409103"/>
                <a:gd name="connsiteY1" fmla="*/ 271461 h 412569"/>
                <a:gd name="connsiteX2" fmla="*/ 141035 w 409103"/>
                <a:gd name="connsiteY2" fmla="*/ 402424 h 412569"/>
                <a:gd name="connsiteX3" fmla="*/ 30 w 409103"/>
                <a:gd name="connsiteY3" fmla="*/ 212943 h 412569"/>
                <a:gd name="connsiteX4" fmla="*/ 30 w 409103"/>
                <a:gd name="connsiteY4" fmla="*/ 208041 h 412569"/>
                <a:gd name="connsiteX5" fmla="*/ 201048 w 409103"/>
                <a:gd name="connsiteY5" fmla="*/ 30 h 412569"/>
                <a:gd name="connsiteX6" fmla="*/ 409059 w 409103"/>
                <a:gd name="connsiteY6" fmla="*/ 201048 h 412569"/>
                <a:gd name="connsiteX7" fmla="*/ 409059 w 409103"/>
                <a:gd name="connsiteY7" fmla="*/ 208041 h 412569"/>
                <a:gd name="connsiteX8" fmla="*/ 408999 w 409103"/>
                <a:gd name="connsiteY8" fmla="*/ 208041 h 4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9103" h="412569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63870" y="378873"/>
                    <a:pt x="248388" y="437451"/>
                    <a:pt x="141035" y="402424"/>
                  </a:cubicBezTo>
                  <a:cubicBezTo>
                    <a:pt x="58608" y="375526"/>
                    <a:pt x="2122" y="299614"/>
                    <a:pt x="30" y="212943"/>
                  </a:cubicBez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E7305DA-5BFF-4A0E-BE56-EBCDDAD3ECE5}"/>
                </a:ext>
              </a:extLst>
            </p:cNvPr>
            <p:cNvSpPr/>
            <p:nvPr/>
          </p:nvSpPr>
          <p:spPr>
            <a:xfrm>
              <a:off x="5621351" y="1756241"/>
              <a:ext cx="248076" cy="224318"/>
            </a:xfrm>
            <a:custGeom>
              <a:avLst/>
              <a:gdLst>
                <a:gd name="connsiteX0" fmla="*/ 159014 w 248076"/>
                <a:gd name="connsiteY0" fmla="*/ 217336 h 224318"/>
                <a:gd name="connsiteX1" fmla="*/ 3962 w 248076"/>
                <a:gd name="connsiteY1" fmla="*/ 38016 h 224318"/>
                <a:gd name="connsiteX2" fmla="*/ 13825 w 248076"/>
                <a:gd name="connsiteY2" fmla="*/ 0 h 224318"/>
                <a:gd name="connsiteX3" fmla="*/ 121835 w 248076"/>
                <a:gd name="connsiteY3" fmla="*/ 88763 h 224318"/>
                <a:gd name="connsiteX4" fmla="*/ 188662 w 248076"/>
                <a:gd name="connsiteY4" fmla="*/ 143576 h 224318"/>
                <a:gd name="connsiteX5" fmla="*/ 239469 w 248076"/>
                <a:gd name="connsiteY5" fmla="*/ 14226 h 224318"/>
                <a:gd name="connsiteX6" fmla="*/ 248076 w 248076"/>
                <a:gd name="connsiteY6" fmla="*/ 62045 h 224318"/>
                <a:gd name="connsiteX7" fmla="*/ 224167 w 248076"/>
                <a:gd name="connsiteY7" fmla="*/ 84280 h 224318"/>
                <a:gd name="connsiteX8" fmla="*/ 159014 w 248076"/>
                <a:gd name="connsiteY8" fmla="*/ 217336 h 22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076" h="224318">
                  <a:moveTo>
                    <a:pt x="159014" y="217336"/>
                  </a:moveTo>
                  <a:cubicBezTo>
                    <a:pt x="80113" y="186672"/>
                    <a:pt x="-21382" y="85356"/>
                    <a:pt x="3962" y="38016"/>
                  </a:cubicBezTo>
                  <a:cubicBezTo>
                    <a:pt x="9581" y="26061"/>
                    <a:pt x="12928" y="13150"/>
                    <a:pt x="13825" y="0"/>
                  </a:cubicBezTo>
                  <a:lnTo>
                    <a:pt x="121835" y="88763"/>
                  </a:lnTo>
                  <a:lnTo>
                    <a:pt x="188662" y="143576"/>
                  </a:lnTo>
                  <a:lnTo>
                    <a:pt x="239469" y="14226"/>
                  </a:lnTo>
                  <a:cubicBezTo>
                    <a:pt x="243773" y="41363"/>
                    <a:pt x="248076" y="62045"/>
                    <a:pt x="248076" y="62045"/>
                  </a:cubicBezTo>
                  <a:cubicBezTo>
                    <a:pt x="248076" y="62045"/>
                    <a:pt x="233013" y="83145"/>
                    <a:pt x="224167" y="84280"/>
                  </a:cubicBezTo>
                  <a:cubicBezTo>
                    <a:pt x="215320" y="85416"/>
                    <a:pt x="272225" y="261030"/>
                    <a:pt x="159014" y="21733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D90D50D-0B0D-4DEE-9354-E300863C2A21}"/>
                </a:ext>
              </a:extLst>
            </p:cNvPr>
            <p:cNvSpPr/>
            <p:nvPr/>
          </p:nvSpPr>
          <p:spPr>
            <a:xfrm>
              <a:off x="5547249" y="1746737"/>
              <a:ext cx="512436" cy="2142096"/>
            </a:xfrm>
            <a:custGeom>
              <a:avLst/>
              <a:gdLst>
                <a:gd name="connsiteX0" fmla="*/ 512437 w 512436"/>
                <a:gd name="connsiteY0" fmla="*/ 619132 h 2142096"/>
                <a:gd name="connsiteX1" fmla="*/ 422239 w 512436"/>
                <a:gd name="connsiteY1" fmla="*/ 2134386 h 2142096"/>
                <a:gd name="connsiteX2" fmla="*/ 304605 w 512436"/>
                <a:gd name="connsiteY2" fmla="*/ 2142097 h 2142096"/>
                <a:gd name="connsiteX3" fmla="*/ 0 w 512436"/>
                <a:gd name="connsiteY3" fmla="*/ 1263488 h 2142096"/>
                <a:gd name="connsiteX4" fmla="*/ 49971 w 512436"/>
                <a:gd name="connsiteY4" fmla="*/ 220384 h 2142096"/>
                <a:gd name="connsiteX5" fmla="*/ 60491 w 512436"/>
                <a:gd name="connsiteY5" fmla="*/ 0 h 2142096"/>
                <a:gd name="connsiteX6" fmla="*/ 195937 w 512436"/>
                <a:gd name="connsiteY6" fmla="*/ 111238 h 2142096"/>
                <a:gd name="connsiteX7" fmla="*/ 262823 w 512436"/>
                <a:gd name="connsiteY7" fmla="*/ 166050 h 2142096"/>
                <a:gd name="connsiteX8" fmla="*/ 315125 w 512436"/>
                <a:gd name="connsiteY8" fmla="*/ 32935 h 2142096"/>
                <a:gd name="connsiteX9" fmla="*/ 412376 w 512436"/>
                <a:gd name="connsiteY9" fmla="*/ 117694 h 214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2436" h="2142096">
                  <a:moveTo>
                    <a:pt x="512437" y="619132"/>
                  </a:moveTo>
                  <a:lnTo>
                    <a:pt x="422239" y="2134386"/>
                  </a:lnTo>
                  <a:lnTo>
                    <a:pt x="304605" y="2142097"/>
                  </a:lnTo>
                  <a:lnTo>
                    <a:pt x="0" y="1263488"/>
                  </a:lnTo>
                  <a:lnTo>
                    <a:pt x="49971" y="220384"/>
                  </a:lnTo>
                  <a:lnTo>
                    <a:pt x="60491" y="0"/>
                  </a:lnTo>
                  <a:lnTo>
                    <a:pt x="195937" y="111238"/>
                  </a:lnTo>
                  <a:lnTo>
                    <a:pt x="262823" y="166050"/>
                  </a:lnTo>
                  <a:lnTo>
                    <a:pt x="315125" y="32935"/>
                  </a:lnTo>
                  <a:lnTo>
                    <a:pt x="412376" y="117694"/>
                  </a:lnTo>
                  <a:close/>
                </a:path>
              </a:pathLst>
            </a:custGeom>
            <a:solidFill>
              <a:srgbClr val="00BFA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0D8F3B6-9C40-4230-A8EA-CEB67CC9A80B}"/>
                </a:ext>
              </a:extLst>
            </p:cNvPr>
            <p:cNvSpPr/>
            <p:nvPr/>
          </p:nvSpPr>
          <p:spPr>
            <a:xfrm>
              <a:off x="5413058" y="3771200"/>
              <a:ext cx="257940" cy="148237"/>
            </a:xfrm>
            <a:custGeom>
              <a:avLst/>
              <a:gdLst>
                <a:gd name="connsiteX0" fmla="*/ 257324 w 257940"/>
                <a:gd name="connsiteY0" fmla="*/ 117574 h 148237"/>
                <a:gd name="connsiteX1" fmla="*/ 248239 w 257940"/>
                <a:gd name="connsiteY1" fmla="*/ 148238 h 148237"/>
                <a:gd name="connsiteX2" fmla="*/ 1614 w 257940"/>
                <a:gd name="connsiteY2" fmla="*/ 71190 h 148237"/>
                <a:gd name="connsiteX3" fmla="*/ 0 w 257940"/>
                <a:gd name="connsiteY3" fmla="*/ 70353 h 148237"/>
                <a:gd name="connsiteX4" fmla="*/ 538 w 257940"/>
                <a:gd name="connsiteY4" fmla="*/ 60730 h 148237"/>
                <a:gd name="connsiteX5" fmla="*/ 837 w 257940"/>
                <a:gd name="connsiteY5" fmla="*/ 55709 h 148237"/>
                <a:gd name="connsiteX6" fmla="*/ 30723 w 257940"/>
                <a:gd name="connsiteY6" fmla="*/ 0 h 148237"/>
                <a:gd name="connsiteX7" fmla="*/ 257324 w 257940"/>
                <a:gd name="connsiteY7" fmla="*/ 117574 h 148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0" h="148237">
                  <a:moveTo>
                    <a:pt x="257324" y="117574"/>
                  </a:moveTo>
                  <a:cubicBezTo>
                    <a:pt x="253319" y="127497"/>
                    <a:pt x="250271" y="137778"/>
                    <a:pt x="248239" y="148238"/>
                  </a:cubicBezTo>
                  <a:cubicBezTo>
                    <a:pt x="162643" y="135028"/>
                    <a:pt x="79499" y="109027"/>
                    <a:pt x="1614" y="71190"/>
                  </a:cubicBezTo>
                  <a:lnTo>
                    <a:pt x="0" y="70353"/>
                  </a:lnTo>
                  <a:lnTo>
                    <a:pt x="538" y="60730"/>
                  </a:lnTo>
                  <a:lnTo>
                    <a:pt x="837" y="55709"/>
                  </a:lnTo>
                  <a:lnTo>
                    <a:pt x="30723" y="0"/>
                  </a:lnTo>
                  <a:cubicBezTo>
                    <a:pt x="30723" y="0"/>
                    <a:pt x="271670" y="82487"/>
                    <a:pt x="257324" y="1175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10582D-5086-4C8A-B86D-352FE0FC0922}"/>
                </a:ext>
              </a:extLst>
            </p:cNvPr>
            <p:cNvSpPr/>
            <p:nvPr/>
          </p:nvSpPr>
          <p:spPr>
            <a:xfrm>
              <a:off x="5814435" y="3863370"/>
              <a:ext cx="68201" cy="63837"/>
            </a:xfrm>
            <a:custGeom>
              <a:avLst/>
              <a:gdLst>
                <a:gd name="connsiteX0" fmla="*/ 68201 w 68201"/>
                <a:gd name="connsiteY0" fmla="*/ 56307 h 63837"/>
                <a:gd name="connsiteX1" fmla="*/ 2092 w 68201"/>
                <a:gd name="connsiteY1" fmla="*/ 63838 h 63837"/>
                <a:gd name="connsiteX2" fmla="*/ 0 w 68201"/>
                <a:gd name="connsiteY2" fmla="*/ 13389 h 63837"/>
                <a:gd name="connsiteX3" fmla="*/ 66468 w 68201"/>
                <a:gd name="connsiteY3" fmla="*/ 0 h 63837"/>
                <a:gd name="connsiteX4" fmla="*/ 68201 w 68201"/>
                <a:gd name="connsiteY4" fmla="*/ 56307 h 6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01" h="63837">
                  <a:moveTo>
                    <a:pt x="68201" y="56307"/>
                  </a:moveTo>
                  <a:cubicBezTo>
                    <a:pt x="46324" y="60012"/>
                    <a:pt x="24268" y="62523"/>
                    <a:pt x="2092" y="63838"/>
                  </a:cubicBezTo>
                  <a:cubicBezTo>
                    <a:pt x="777" y="33951"/>
                    <a:pt x="0" y="13389"/>
                    <a:pt x="0" y="13389"/>
                  </a:cubicBezTo>
                  <a:lnTo>
                    <a:pt x="66468" y="0"/>
                  </a:lnTo>
                  <a:lnTo>
                    <a:pt x="68201" y="56307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B56F6C-BAA2-4D83-844D-18206FE1A10F}"/>
                </a:ext>
              </a:extLst>
            </p:cNvPr>
            <p:cNvSpPr/>
            <p:nvPr/>
          </p:nvSpPr>
          <p:spPr>
            <a:xfrm>
              <a:off x="5889451" y="3829479"/>
              <a:ext cx="167723" cy="72479"/>
            </a:xfrm>
            <a:custGeom>
              <a:avLst/>
              <a:gdLst>
                <a:gd name="connsiteX0" fmla="*/ 167724 w 167723"/>
                <a:gd name="connsiteY0" fmla="*/ 54334 h 72479"/>
                <a:gd name="connsiteX1" fmla="*/ 837 w 167723"/>
                <a:gd name="connsiteY1" fmla="*/ 70054 h 72479"/>
                <a:gd name="connsiteX2" fmla="*/ 0 w 167723"/>
                <a:gd name="connsiteY2" fmla="*/ 32158 h 72479"/>
                <a:gd name="connsiteX3" fmla="*/ 160312 w 167723"/>
                <a:gd name="connsiteY3" fmla="*/ 0 h 72479"/>
                <a:gd name="connsiteX4" fmla="*/ 167724 w 167723"/>
                <a:gd name="connsiteY4" fmla="*/ 54334 h 7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723" h="72479">
                  <a:moveTo>
                    <a:pt x="167724" y="54334"/>
                  </a:moveTo>
                  <a:cubicBezTo>
                    <a:pt x="125225" y="65392"/>
                    <a:pt x="59594" y="77825"/>
                    <a:pt x="837" y="70054"/>
                  </a:cubicBezTo>
                  <a:lnTo>
                    <a:pt x="0" y="32158"/>
                  </a:lnTo>
                  <a:lnTo>
                    <a:pt x="160312" y="0"/>
                  </a:lnTo>
                  <a:cubicBezTo>
                    <a:pt x="160312" y="0"/>
                    <a:pt x="164735" y="29588"/>
                    <a:pt x="167724" y="5433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A24D57F-94F9-496C-B19C-583355BF65F3}"/>
                </a:ext>
              </a:extLst>
            </p:cNvPr>
            <p:cNvSpPr/>
            <p:nvPr/>
          </p:nvSpPr>
          <p:spPr>
            <a:xfrm>
              <a:off x="5114191" y="1746461"/>
              <a:ext cx="775020" cy="2168864"/>
            </a:xfrm>
            <a:custGeom>
              <a:avLst/>
              <a:gdLst>
                <a:gd name="connsiteX0" fmla="*/ 775021 w 775020"/>
                <a:gd name="connsiteY0" fmla="*/ 2160006 h 2168864"/>
                <a:gd name="connsiteX1" fmla="*/ 305502 w 775020"/>
                <a:gd name="connsiteY1" fmla="*/ 2081883 h 2168864"/>
                <a:gd name="connsiteX2" fmla="*/ 307653 w 775020"/>
                <a:gd name="connsiteY2" fmla="*/ 2041237 h 2168864"/>
                <a:gd name="connsiteX3" fmla="*/ 297791 w 775020"/>
                <a:gd name="connsiteY3" fmla="*/ 1545118 h 2168864"/>
                <a:gd name="connsiteX4" fmla="*/ 279082 w 775020"/>
                <a:gd name="connsiteY4" fmla="*/ 1303156 h 2168864"/>
                <a:gd name="connsiteX5" fmla="*/ 247223 w 775020"/>
                <a:gd name="connsiteY5" fmla="*/ 863343 h 2168864"/>
                <a:gd name="connsiteX6" fmla="*/ 240647 w 775020"/>
                <a:gd name="connsiteY6" fmla="*/ 695978 h 2168864"/>
                <a:gd name="connsiteX7" fmla="*/ 0 w 775020"/>
                <a:gd name="connsiteY7" fmla="*/ 598488 h 2168864"/>
                <a:gd name="connsiteX8" fmla="*/ 107592 w 775020"/>
                <a:gd name="connsiteY8" fmla="*/ 374218 h 2168864"/>
                <a:gd name="connsiteX9" fmla="*/ 145010 w 775020"/>
                <a:gd name="connsiteY9" fmla="*/ 277386 h 2168864"/>
                <a:gd name="connsiteX10" fmla="*/ 250570 w 775020"/>
                <a:gd name="connsiteY10" fmla="*/ 161963 h 2168864"/>
                <a:gd name="connsiteX11" fmla="*/ 374839 w 775020"/>
                <a:gd name="connsiteY11" fmla="*/ 106972 h 2168864"/>
                <a:gd name="connsiteX12" fmla="*/ 456190 w 775020"/>
                <a:gd name="connsiteY12" fmla="*/ 56404 h 2168864"/>
                <a:gd name="connsiteX13" fmla="*/ 521104 w 775020"/>
                <a:gd name="connsiteY13" fmla="*/ 8884 h 2168864"/>
                <a:gd name="connsiteX14" fmla="*/ 519430 w 775020"/>
                <a:gd name="connsiteY14" fmla="*/ 21735 h 2168864"/>
                <a:gd name="connsiteX15" fmla="*/ 715666 w 775020"/>
                <a:gd name="connsiteY15" fmla="*/ 423651 h 2168864"/>
                <a:gd name="connsiteX16" fmla="*/ 715666 w 775020"/>
                <a:gd name="connsiteY16" fmla="*/ 423651 h 2168864"/>
                <a:gd name="connsiteX17" fmla="*/ 735212 w 775020"/>
                <a:gd name="connsiteY17" fmla="*/ 899805 h 2168864"/>
                <a:gd name="connsiteX18" fmla="*/ 754997 w 775020"/>
                <a:gd name="connsiteY18" fmla="*/ 1502380 h 2168864"/>
                <a:gd name="connsiteX19" fmla="*/ 775021 w 775020"/>
                <a:gd name="connsiteY19" fmla="*/ 2160006 h 2168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020" h="2168864">
                  <a:moveTo>
                    <a:pt x="775021" y="2160006"/>
                  </a:moveTo>
                  <a:cubicBezTo>
                    <a:pt x="529950" y="2201848"/>
                    <a:pt x="305502" y="2081883"/>
                    <a:pt x="305502" y="2081883"/>
                  </a:cubicBezTo>
                  <a:lnTo>
                    <a:pt x="307653" y="2041237"/>
                  </a:lnTo>
                  <a:cubicBezTo>
                    <a:pt x="307653" y="2041237"/>
                    <a:pt x="313212" y="1580444"/>
                    <a:pt x="297791" y="1545118"/>
                  </a:cubicBezTo>
                  <a:cubicBezTo>
                    <a:pt x="282369" y="1509792"/>
                    <a:pt x="270355" y="1330651"/>
                    <a:pt x="279082" y="1303156"/>
                  </a:cubicBezTo>
                  <a:cubicBezTo>
                    <a:pt x="287809" y="1275660"/>
                    <a:pt x="247223" y="863343"/>
                    <a:pt x="247223" y="863343"/>
                  </a:cubicBezTo>
                  <a:lnTo>
                    <a:pt x="240647" y="695978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71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839" y="106972"/>
                  </a:cubicBezTo>
                  <a:cubicBezTo>
                    <a:pt x="410045" y="109124"/>
                    <a:pt x="456190" y="56404"/>
                    <a:pt x="456190" y="56404"/>
                  </a:cubicBezTo>
                  <a:cubicBezTo>
                    <a:pt x="490261" y="-30447"/>
                    <a:pt x="521104" y="8884"/>
                    <a:pt x="521104" y="8884"/>
                  </a:cubicBezTo>
                  <a:cubicBezTo>
                    <a:pt x="521104" y="13008"/>
                    <a:pt x="521104" y="8884"/>
                    <a:pt x="519430" y="21735"/>
                  </a:cubicBezTo>
                  <a:cubicBezTo>
                    <a:pt x="507476" y="117074"/>
                    <a:pt x="712737" y="418331"/>
                    <a:pt x="715666" y="423651"/>
                  </a:cubicBezTo>
                  <a:lnTo>
                    <a:pt x="715666" y="423651"/>
                  </a:lnTo>
                  <a:lnTo>
                    <a:pt x="735212" y="899805"/>
                  </a:lnTo>
                  <a:lnTo>
                    <a:pt x="754997" y="1502380"/>
                  </a:lnTo>
                  <a:lnTo>
                    <a:pt x="775021" y="2160006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D3665D8-418E-4EE9-A62E-6702BC3C7333}"/>
                </a:ext>
              </a:extLst>
            </p:cNvPr>
            <p:cNvSpPr/>
            <p:nvPr/>
          </p:nvSpPr>
          <p:spPr>
            <a:xfrm>
              <a:off x="5107437" y="1746102"/>
              <a:ext cx="775200" cy="2169223"/>
            </a:xfrm>
            <a:custGeom>
              <a:avLst/>
              <a:gdLst>
                <a:gd name="connsiteX0" fmla="*/ 775200 w 775200"/>
                <a:gd name="connsiteY0" fmla="*/ 2160365 h 2169223"/>
                <a:gd name="connsiteX1" fmla="*/ 305621 w 775200"/>
                <a:gd name="connsiteY1" fmla="*/ 2082241 h 2169223"/>
                <a:gd name="connsiteX2" fmla="*/ 307833 w 775200"/>
                <a:gd name="connsiteY2" fmla="*/ 2041595 h 2169223"/>
                <a:gd name="connsiteX3" fmla="*/ 297910 w 775200"/>
                <a:gd name="connsiteY3" fmla="*/ 1545477 h 2169223"/>
                <a:gd name="connsiteX4" fmla="*/ 279261 w 775200"/>
                <a:gd name="connsiteY4" fmla="*/ 1303514 h 2169223"/>
                <a:gd name="connsiteX5" fmla="*/ 247402 w 775200"/>
                <a:gd name="connsiteY5" fmla="*/ 863702 h 2169223"/>
                <a:gd name="connsiteX6" fmla="*/ 240767 w 775200"/>
                <a:gd name="connsiteY6" fmla="*/ 696337 h 2169223"/>
                <a:gd name="connsiteX7" fmla="*/ 0 w 775200"/>
                <a:gd name="connsiteY7" fmla="*/ 598488 h 2169223"/>
                <a:gd name="connsiteX8" fmla="*/ 107592 w 775200"/>
                <a:gd name="connsiteY8" fmla="*/ 374218 h 2169223"/>
                <a:gd name="connsiteX9" fmla="*/ 145010 w 775200"/>
                <a:gd name="connsiteY9" fmla="*/ 277386 h 2169223"/>
                <a:gd name="connsiteX10" fmla="*/ 250570 w 775200"/>
                <a:gd name="connsiteY10" fmla="*/ 161963 h 2169223"/>
                <a:gd name="connsiteX11" fmla="*/ 374779 w 775200"/>
                <a:gd name="connsiteY11" fmla="*/ 106972 h 2169223"/>
                <a:gd name="connsiteX12" fmla="*/ 456130 w 775200"/>
                <a:gd name="connsiteY12" fmla="*/ 56404 h 2169223"/>
                <a:gd name="connsiteX13" fmla="*/ 527858 w 775200"/>
                <a:gd name="connsiteY13" fmla="*/ 8884 h 2169223"/>
                <a:gd name="connsiteX14" fmla="*/ 526185 w 775200"/>
                <a:gd name="connsiteY14" fmla="*/ 21735 h 2169223"/>
                <a:gd name="connsiteX15" fmla="*/ 715845 w 775200"/>
                <a:gd name="connsiteY15" fmla="*/ 423651 h 2169223"/>
                <a:gd name="connsiteX16" fmla="*/ 715845 w 775200"/>
                <a:gd name="connsiteY16" fmla="*/ 423651 h 2169223"/>
                <a:gd name="connsiteX17" fmla="*/ 735630 w 775200"/>
                <a:gd name="connsiteY17" fmla="*/ 899805 h 2169223"/>
                <a:gd name="connsiteX18" fmla="*/ 755415 w 775200"/>
                <a:gd name="connsiteY18" fmla="*/ 1502380 h 2169223"/>
                <a:gd name="connsiteX19" fmla="*/ 775200 w 775200"/>
                <a:gd name="connsiteY19" fmla="*/ 2160365 h 216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75200" h="2169223">
                  <a:moveTo>
                    <a:pt x="775200" y="2160365"/>
                  </a:moveTo>
                  <a:cubicBezTo>
                    <a:pt x="530130" y="2202206"/>
                    <a:pt x="305621" y="2082241"/>
                    <a:pt x="305621" y="2082241"/>
                  </a:cubicBezTo>
                  <a:lnTo>
                    <a:pt x="307833" y="2041595"/>
                  </a:lnTo>
                  <a:cubicBezTo>
                    <a:pt x="307833" y="2041595"/>
                    <a:pt x="313392" y="1580803"/>
                    <a:pt x="297910" y="1545477"/>
                  </a:cubicBezTo>
                  <a:cubicBezTo>
                    <a:pt x="282429" y="1510151"/>
                    <a:pt x="270474" y="1331010"/>
                    <a:pt x="279261" y="1303514"/>
                  </a:cubicBezTo>
                  <a:cubicBezTo>
                    <a:pt x="288048" y="1276019"/>
                    <a:pt x="247402" y="863702"/>
                    <a:pt x="247402" y="863702"/>
                  </a:cubicBezTo>
                  <a:lnTo>
                    <a:pt x="240767" y="696337"/>
                  </a:lnTo>
                  <a:lnTo>
                    <a:pt x="0" y="598488"/>
                  </a:lnTo>
                  <a:lnTo>
                    <a:pt x="107592" y="374218"/>
                  </a:lnTo>
                  <a:cubicBezTo>
                    <a:pt x="122117" y="342778"/>
                    <a:pt x="134610" y="310440"/>
                    <a:pt x="145010" y="277386"/>
                  </a:cubicBezTo>
                  <a:cubicBezTo>
                    <a:pt x="163659" y="219166"/>
                    <a:pt x="250570" y="161963"/>
                    <a:pt x="250570" y="161963"/>
                  </a:cubicBezTo>
                  <a:cubicBezTo>
                    <a:pt x="250570" y="161963"/>
                    <a:pt x="339632" y="104820"/>
                    <a:pt x="374779" y="106972"/>
                  </a:cubicBezTo>
                  <a:cubicBezTo>
                    <a:pt x="409926" y="109124"/>
                    <a:pt x="456130" y="56404"/>
                    <a:pt x="456130" y="56404"/>
                  </a:cubicBezTo>
                  <a:cubicBezTo>
                    <a:pt x="490261" y="-30447"/>
                    <a:pt x="527858" y="8884"/>
                    <a:pt x="527858" y="8884"/>
                  </a:cubicBezTo>
                  <a:cubicBezTo>
                    <a:pt x="527858" y="13008"/>
                    <a:pt x="524272" y="14861"/>
                    <a:pt x="526185" y="21735"/>
                  </a:cubicBezTo>
                  <a:cubicBezTo>
                    <a:pt x="552485" y="114204"/>
                    <a:pt x="712917" y="418331"/>
                    <a:pt x="715845" y="423651"/>
                  </a:cubicBezTo>
                  <a:lnTo>
                    <a:pt x="715845" y="423651"/>
                  </a:lnTo>
                  <a:lnTo>
                    <a:pt x="735630" y="899805"/>
                  </a:lnTo>
                  <a:lnTo>
                    <a:pt x="755415" y="1502380"/>
                  </a:lnTo>
                  <a:lnTo>
                    <a:pt x="775200" y="2160365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603F49C-E7FC-4AB4-912D-228DFCB483BA}"/>
                </a:ext>
              </a:extLst>
            </p:cNvPr>
            <p:cNvSpPr/>
            <p:nvPr/>
          </p:nvSpPr>
          <p:spPr>
            <a:xfrm>
              <a:off x="5590823" y="1759947"/>
              <a:ext cx="225763" cy="423374"/>
            </a:xfrm>
            <a:custGeom>
              <a:avLst/>
              <a:gdLst>
                <a:gd name="connsiteX0" fmla="*/ 225764 w 225763"/>
                <a:gd name="connsiteY0" fmla="*/ 423374 h 423374"/>
                <a:gd name="connsiteX1" fmla="*/ 59773 w 225763"/>
                <a:gd name="connsiteY1" fmla="*/ 252961 h 423374"/>
                <a:gd name="connsiteX2" fmla="*/ 59773 w 225763"/>
                <a:gd name="connsiteY2" fmla="*/ 216678 h 423374"/>
                <a:gd name="connsiteX3" fmla="*/ 0 w 225763"/>
                <a:gd name="connsiteY3" fmla="*/ 220384 h 423374"/>
                <a:gd name="connsiteX4" fmla="*/ 10520 w 225763"/>
                <a:gd name="connsiteY4" fmla="*/ 0 h 423374"/>
                <a:gd name="connsiteX5" fmla="*/ 22475 w 225763"/>
                <a:gd name="connsiteY5" fmla="*/ 9922 h 423374"/>
                <a:gd name="connsiteX6" fmla="*/ 225764 w 22576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763" h="423374">
                  <a:moveTo>
                    <a:pt x="22576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20" y="0"/>
                  </a:lnTo>
                  <a:lnTo>
                    <a:pt x="22475" y="9922"/>
                  </a:lnTo>
                  <a:cubicBezTo>
                    <a:pt x="48655" y="102332"/>
                    <a:pt x="222715" y="418055"/>
                    <a:pt x="225764" y="42337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A7AA1CB-A8E4-4286-B1B5-FC39D28C693A}"/>
                </a:ext>
              </a:extLst>
            </p:cNvPr>
            <p:cNvSpPr/>
            <p:nvPr/>
          </p:nvSpPr>
          <p:spPr>
            <a:xfrm>
              <a:off x="5597399" y="1746737"/>
              <a:ext cx="225823" cy="423374"/>
            </a:xfrm>
            <a:custGeom>
              <a:avLst/>
              <a:gdLst>
                <a:gd name="connsiteX0" fmla="*/ 225824 w 225823"/>
                <a:gd name="connsiteY0" fmla="*/ 423374 h 423374"/>
                <a:gd name="connsiteX1" fmla="*/ 59773 w 225823"/>
                <a:gd name="connsiteY1" fmla="*/ 252961 h 423374"/>
                <a:gd name="connsiteX2" fmla="*/ 59773 w 225823"/>
                <a:gd name="connsiteY2" fmla="*/ 216678 h 423374"/>
                <a:gd name="connsiteX3" fmla="*/ 0 w 225823"/>
                <a:gd name="connsiteY3" fmla="*/ 220384 h 423374"/>
                <a:gd name="connsiteX4" fmla="*/ 10580 w 225823"/>
                <a:gd name="connsiteY4" fmla="*/ 0 h 423374"/>
                <a:gd name="connsiteX5" fmla="*/ 22535 w 225823"/>
                <a:gd name="connsiteY5" fmla="*/ 9922 h 423374"/>
                <a:gd name="connsiteX6" fmla="*/ 225824 w 225823"/>
                <a:gd name="connsiteY6" fmla="*/ 423374 h 42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5823" h="423374">
                  <a:moveTo>
                    <a:pt x="225824" y="423374"/>
                  </a:moveTo>
                  <a:cubicBezTo>
                    <a:pt x="199404" y="412376"/>
                    <a:pt x="59773" y="252961"/>
                    <a:pt x="59773" y="252961"/>
                  </a:cubicBezTo>
                  <a:lnTo>
                    <a:pt x="59773" y="216678"/>
                  </a:lnTo>
                  <a:cubicBezTo>
                    <a:pt x="54693" y="204724"/>
                    <a:pt x="24507" y="212016"/>
                    <a:pt x="0" y="220384"/>
                  </a:cubicBezTo>
                  <a:lnTo>
                    <a:pt x="10580" y="0"/>
                  </a:lnTo>
                  <a:lnTo>
                    <a:pt x="22535" y="9922"/>
                  </a:lnTo>
                  <a:cubicBezTo>
                    <a:pt x="48775" y="102332"/>
                    <a:pt x="222895" y="418114"/>
                    <a:pt x="225824" y="423374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A993F4-9A3D-4D31-96B1-D5DC2C4B10ED}"/>
                </a:ext>
              </a:extLst>
            </p:cNvPr>
            <p:cNvSpPr/>
            <p:nvPr/>
          </p:nvSpPr>
          <p:spPr>
            <a:xfrm>
              <a:off x="5406243" y="2947583"/>
              <a:ext cx="278736" cy="337061"/>
            </a:xfrm>
            <a:custGeom>
              <a:avLst/>
              <a:gdLst>
                <a:gd name="connsiteX0" fmla="*/ 13449 w 278736"/>
                <a:gd name="connsiteY0" fmla="*/ 17573 h 337061"/>
                <a:gd name="connsiteX1" fmla="*/ 183863 w 278736"/>
                <a:gd name="connsiteY1" fmla="*/ 0 h 337061"/>
                <a:gd name="connsiteX2" fmla="*/ 278424 w 278736"/>
                <a:gd name="connsiteY2" fmla="*/ 247402 h 337061"/>
                <a:gd name="connsiteX3" fmla="*/ 219069 w 278736"/>
                <a:gd name="connsiteY3" fmla="*/ 331084 h 337061"/>
                <a:gd name="connsiteX4" fmla="*/ 0 w 278736"/>
                <a:gd name="connsiteY4" fmla="*/ 337062 h 337061"/>
                <a:gd name="connsiteX5" fmla="*/ 13449 w 278736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6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5059" y="198985"/>
                    <a:pt x="278424" y="247402"/>
                  </a:cubicBezTo>
                  <a:cubicBezTo>
                    <a:pt x="271789" y="295818"/>
                    <a:pt x="259775" y="338676"/>
                    <a:pt x="219069" y="331084"/>
                  </a:cubicBezTo>
                  <a:cubicBezTo>
                    <a:pt x="178364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8B423F1-FA1B-48A6-814A-DE8926644A1E}"/>
                </a:ext>
              </a:extLst>
            </p:cNvPr>
            <p:cNvSpPr/>
            <p:nvPr/>
          </p:nvSpPr>
          <p:spPr>
            <a:xfrm>
              <a:off x="5399609" y="2934373"/>
              <a:ext cx="278731" cy="337061"/>
            </a:xfrm>
            <a:custGeom>
              <a:avLst/>
              <a:gdLst>
                <a:gd name="connsiteX0" fmla="*/ 13449 w 278731"/>
                <a:gd name="connsiteY0" fmla="*/ 17573 h 337061"/>
                <a:gd name="connsiteX1" fmla="*/ 183863 w 278731"/>
                <a:gd name="connsiteY1" fmla="*/ 0 h 337061"/>
                <a:gd name="connsiteX2" fmla="*/ 278424 w 278731"/>
                <a:gd name="connsiteY2" fmla="*/ 247402 h 337061"/>
                <a:gd name="connsiteX3" fmla="*/ 219069 w 278731"/>
                <a:gd name="connsiteY3" fmla="*/ 331085 h 337061"/>
                <a:gd name="connsiteX4" fmla="*/ 0 w 278731"/>
                <a:gd name="connsiteY4" fmla="*/ 337062 h 337061"/>
                <a:gd name="connsiteX5" fmla="*/ 13449 w 278731"/>
                <a:gd name="connsiteY5" fmla="*/ 17573 h 33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8731" h="337061">
                  <a:moveTo>
                    <a:pt x="13449" y="17573"/>
                  </a:moveTo>
                  <a:cubicBezTo>
                    <a:pt x="16737" y="17573"/>
                    <a:pt x="183863" y="0"/>
                    <a:pt x="183863" y="0"/>
                  </a:cubicBezTo>
                  <a:cubicBezTo>
                    <a:pt x="183863" y="0"/>
                    <a:pt x="284999" y="199045"/>
                    <a:pt x="278424" y="247402"/>
                  </a:cubicBezTo>
                  <a:cubicBezTo>
                    <a:pt x="271849" y="295758"/>
                    <a:pt x="259715" y="338676"/>
                    <a:pt x="219069" y="331085"/>
                  </a:cubicBezTo>
                  <a:cubicBezTo>
                    <a:pt x="178423" y="323493"/>
                    <a:pt x="0" y="337062"/>
                    <a:pt x="0" y="337062"/>
                  </a:cubicBezTo>
                  <a:lnTo>
                    <a:pt x="13449" y="17573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B4C34E7-9F2F-4CF6-81A8-60F39F49F955}"/>
                </a:ext>
              </a:extLst>
            </p:cNvPr>
            <p:cNvSpPr/>
            <p:nvPr/>
          </p:nvSpPr>
          <p:spPr>
            <a:xfrm>
              <a:off x="5447607" y="2858521"/>
              <a:ext cx="248156" cy="116423"/>
            </a:xfrm>
            <a:custGeom>
              <a:avLst/>
              <a:gdLst>
                <a:gd name="connsiteX0" fmla="*/ 91393 w 248156"/>
                <a:gd name="connsiteY0" fmla="*/ 0 h 116423"/>
                <a:gd name="connsiteX1" fmla="*/ 248059 w 248156"/>
                <a:gd name="connsiteY1" fmla="*/ 107592 h 116423"/>
                <a:gd name="connsiteX2" fmla="*/ 152422 w 248156"/>
                <a:gd name="connsiteY2" fmla="*/ 92230 h 116423"/>
                <a:gd name="connsiteX3" fmla="*/ 117215 w 248156"/>
                <a:gd name="connsiteY3" fmla="*/ 86731 h 116423"/>
                <a:gd name="connsiteX4" fmla="*/ 0 w 248156"/>
                <a:gd name="connsiteY4" fmla="*/ 89899 h 116423"/>
                <a:gd name="connsiteX5" fmla="*/ 91393 w 248156"/>
                <a:gd name="connsiteY5" fmla="*/ 0 h 116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8156" h="116423">
                  <a:moveTo>
                    <a:pt x="91393" y="0"/>
                  </a:moveTo>
                  <a:cubicBezTo>
                    <a:pt x="91393" y="0"/>
                    <a:pt x="244772" y="82427"/>
                    <a:pt x="248059" y="107592"/>
                  </a:cubicBezTo>
                  <a:cubicBezTo>
                    <a:pt x="251347" y="132757"/>
                    <a:pt x="169995" y="96594"/>
                    <a:pt x="152422" y="92230"/>
                  </a:cubicBezTo>
                  <a:cubicBezTo>
                    <a:pt x="140826" y="89421"/>
                    <a:pt x="129110" y="87628"/>
                    <a:pt x="117215" y="86731"/>
                  </a:cubicBezTo>
                  <a:lnTo>
                    <a:pt x="0" y="89899"/>
                  </a:lnTo>
                  <a:lnTo>
                    <a:pt x="91393" y="0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2DDC434-763A-4865-8116-F93CF78447E4}"/>
                </a:ext>
              </a:extLst>
            </p:cNvPr>
            <p:cNvSpPr/>
            <p:nvPr/>
          </p:nvSpPr>
          <p:spPr>
            <a:xfrm>
              <a:off x="5757651" y="216132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59DE8EB-4013-41C0-B0FA-6C9E081D425C}"/>
                </a:ext>
              </a:extLst>
            </p:cNvPr>
            <p:cNvSpPr/>
            <p:nvPr/>
          </p:nvSpPr>
          <p:spPr>
            <a:xfrm>
              <a:off x="5757651" y="215475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F294EA5-0C7F-4293-A7D2-0FB35660082E}"/>
                </a:ext>
              </a:extLst>
            </p:cNvPr>
            <p:cNvSpPr/>
            <p:nvPr/>
          </p:nvSpPr>
          <p:spPr>
            <a:xfrm>
              <a:off x="5787358" y="2859956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5"/>
                    <a:pt x="7226" y="0"/>
                    <a:pt x="16139" y="0"/>
                  </a:cubicBezTo>
                  <a:cubicBezTo>
                    <a:pt x="25052" y="0"/>
                    <a:pt x="32278" y="7225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C69FE23-BCAF-429D-AB6A-9034EA21E2BC}"/>
                </a:ext>
              </a:extLst>
            </p:cNvPr>
            <p:cNvSpPr/>
            <p:nvPr/>
          </p:nvSpPr>
          <p:spPr>
            <a:xfrm>
              <a:off x="5787358" y="2853321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5B9606F-692E-4B7E-88E3-6C364D182632}"/>
                </a:ext>
              </a:extLst>
            </p:cNvPr>
            <p:cNvSpPr/>
            <p:nvPr/>
          </p:nvSpPr>
          <p:spPr>
            <a:xfrm>
              <a:off x="5773730" y="2510640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04AE20B-47AF-45DE-BF87-3D6D917D7257}"/>
                </a:ext>
              </a:extLst>
            </p:cNvPr>
            <p:cNvSpPr/>
            <p:nvPr/>
          </p:nvSpPr>
          <p:spPr>
            <a:xfrm>
              <a:off x="5773730" y="2504065"/>
              <a:ext cx="32277" cy="32277"/>
            </a:xfrm>
            <a:custGeom>
              <a:avLst/>
              <a:gdLst>
                <a:gd name="connsiteX0" fmla="*/ 32278 w 32277"/>
                <a:gd name="connsiteY0" fmla="*/ 16139 h 32277"/>
                <a:gd name="connsiteX1" fmla="*/ 16139 w 32277"/>
                <a:gd name="connsiteY1" fmla="*/ 32278 h 32277"/>
                <a:gd name="connsiteX2" fmla="*/ 0 w 32277"/>
                <a:gd name="connsiteY2" fmla="*/ 16139 h 32277"/>
                <a:gd name="connsiteX3" fmla="*/ 16139 w 32277"/>
                <a:gd name="connsiteY3" fmla="*/ 0 h 32277"/>
                <a:gd name="connsiteX4" fmla="*/ 32278 w 32277"/>
                <a:gd name="connsiteY4" fmla="*/ 16139 h 32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277" h="32277">
                  <a:moveTo>
                    <a:pt x="32278" y="16139"/>
                  </a:moveTo>
                  <a:cubicBezTo>
                    <a:pt x="32278" y="25052"/>
                    <a:pt x="25052" y="32278"/>
                    <a:pt x="16139" y="32278"/>
                  </a:cubicBezTo>
                  <a:cubicBezTo>
                    <a:pt x="7226" y="32278"/>
                    <a:pt x="0" y="25052"/>
                    <a:pt x="0" y="16139"/>
                  </a:cubicBezTo>
                  <a:cubicBezTo>
                    <a:pt x="0" y="7226"/>
                    <a:pt x="7226" y="0"/>
                    <a:pt x="16139" y="0"/>
                  </a:cubicBezTo>
                  <a:cubicBezTo>
                    <a:pt x="25052" y="0"/>
                    <a:pt x="32278" y="7226"/>
                    <a:pt x="32278" y="16139"/>
                  </a:cubicBezTo>
                  <a:close/>
                </a:path>
              </a:pathLst>
            </a:custGeom>
            <a:solidFill>
              <a:srgbClr val="3F3D56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EE48388-3516-4BAB-95C1-7729696C8EEB}"/>
                </a:ext>
              </a:extLst>
            </p:cNvPr>
            <p:cNvSpPr/>
            <p:nvPr/>
          </p:nvSpPr>
          <p:spPr>
            <a:xfrm>
              <a:off x="5860760" y="1769502"/>
              <a:ext cx="430965" cy="2119077"/>
            </a:xfrm>
            <a:custGeom>
              <a:avLst/>
              <a:gdLst>
                <a:gd name="connsiteX0" fmla="*/ 301138 w 430965"/>
                <a:gd name="connsiteY0" fmla="*/ 1172403 h 2119077"/>
                <a:gd name="connsiteX1" fmla="*/ 301138 w 430965"/>
                <a:gd name="connsiteY1" fmla="*/ 1196611 h 2119077"/>
                <a:gd name="connsiteX2" fmla="*/ 302214 w 430965"/>
                <a:gd name="connsiteY2" fmla="*/ 1222971 h 2119077"/>
                <a:gd name="connsiteX3" fmla="*/ 286852 w 430965"/>
                <a:gd name="connsiteY3" fmla="*/ 1253515 h 2119077"/>
                <a:gd name="connsiteX4" fmla="*/ 291275 w 430965"/>
                <a:gd name="connsiteY4" fmla="*/ 1333313 h 2119077"/>
                <a:gd name="connsiteX5" fmla="*/ 258281 w 430965"/>
                <a:gd name="connsiteY5" fmla="*/ 1387945 h 2119077"/>
                <a:gd name="connsiteX6" fmla="*/ 260373 w 430965"/>
                <a:gd name="connsiteY6" fmla="*/ 1470732 h 2119077"/>
                <a:gd name="connsiteX7" fmla="*/ 231861 w 430965"/>
                <a:gd name="connsiteY7" fmla="*/ 1696914 h 2119077"/>
                <a:gd name="connsiteX8" fmla="*/ 235208 w 430965"/>
                <a:gd name="connsiteY8" fmla="*/ 2087293 h 2119077"/>
                <a:gd name="connsiteX9" fmla="*/ 22953 w 430965"/>
                <a:gd name="connsiteY9" fmla="*/ 2116642 h 2119077"/>
                <a:gd name="connsiteX10" fmla="*/ 8607 w 430965"/>
                <a:gd name="connsiteY10" fmla="*/ 1490218 h 2119077"/>
                <a:gd name="connsiteX11" fmla="*/ 37239 w 430965"/>
                <a:gd name="connsiteY11" fmla="*/ 1066843 h 2119077"/>
                <a:gd name="connsiteX12" fmla="*/ 42738 w 430965"/>
                <a:gd name="connsiteY12" fmla="*/ 960148 h 2119077"/>
                <a:gd name="connsiteX13" fmla="*/ 28392 w 430965"/>
                <a:gd name="connsiteY13" fmla="*/ 804020 h 2119077"/>
                <a:gd name="connsiteX14" fmla="*/ 15242 w 430965"/>
                <a:gd name="connsiteY14" fmla="*/ 530258 h 2119077"/>
                <a:gd name="connsiteX15" fmla="*/ 17872 w 430965"/>
                <a:gd name="connsiteY15" fmla="*/ 340239 h 2119077"/>
                <a:gd name="connsiteX16" fmla="*/ 21817 w 430965"/>
                <a:gd name="connsiteY16" fmla="*/ 172873 h 2119077"/>
                <a:gd name="connsiteX17" fmla="*/ 0 w 430965"/>
                <a:gd name="connsiteY17" fmla="*/ 248 h 2119077"/>
                <a:gd name="connsiteX18" fmla="*/ 28392 w 430965"/>
                <a:gd name="connsiteY18" fmla="*/ 6823 h 2119077"/>
                <a:gd name="connsiteX19" fmla="*/ 37956 w 430965"/>
                <a:gd name="connsiteY19" fmla="*/ 14175 h 2119077"/>
                <a:gd name="connsiteX20" fmla="*/ 37956 w 430965"/>
                <a:gd name="connsiteY20" fmla="*/ 14175 h 2119077"/>
                <a:gd name="connsiteX21" fmla="*/ 208669 w 430965"/>
                <a:gd name="connsiteY21" fmla="*/ 117942 h 2119077"/>
                <a:gd name="connsiteX22" fmla="*/ 299943 w 430965"/>
                <a:gd name="connsiteY22" fmla="*/ 189191 h 2119077"/>
                <a:gd name="connsiteX23" fmla="*/ 338377 w 430965"/>
                <a:gd name="connsiteY23" fmla="*/ 272874 h 2119077"/>
                <a:gd name="connsiteX24" fmla="*/ 351587 w 430965"/>
                <a:gd name="connsiteY24" fmla="*/ 341016 h 2119077"/>
                <a:gd name="connsiteX25" fmla="*/ 396716 w 430965"/>
                <a:gd name="connsiteY25" fmla="*/ 461937 h 2119077"/>
                <a:gd name="connsiteX26" fmla="*/ 430966 w 430965"/>
                <a:gd name="connsiteY26" fmla="*/ 590868 h 2119077"/>
                <a:gd name="connsiteX27" fmla="*/ 256129 w 430965"/>
                <a:gd name="connsiteY27" fmla="*/ 728347 h 2119077"/>
                <a:gd name="connsiteX28" fmla="*/ 237479 w 430965"/>
                <a:gd name="connsiteY28" fmla="*/ 965886 h 2119077"/>
                <a:gd name="connsiteX29" fmla="*/ 301138 w 430965"/>
                <a:gd name="connsiteY29" fmla="*/ 1172403 h 211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0965" h="2119077">
                  <a:moveTo>
                    <a:pt x="301138" y="1172403"/>
                  </a:moveTo>
                  <a:cubicBezTo>
                    <a:pt x="301138" y="1172403"/>
                    <a:pt x="312136" y="1188900"/>
                    <a:pt x="301138" y="1196611"/>
                  </a:cubicBezTo>
                  <a:cubicBezTo>
                    <a:pt x="290140" y="1204322"/>
                    <a:pt x="302214" y="1222971"/>
                    <a:pt x="302214" y="1222971"/>
                  </a:cubicBezTo>
                  <a:cubicBezTo>
                    <a:pt x="302214" y="1222971"/>
                    <a:pt x="274778" y="1239050"/>
                    <a:pt x="286852" y="1253515"/>
                  </a:cubicBezTo>
                  <a:cubicBezTo>
                    <a:pt x="298926" y="1267980"/>
                    <a:pt x="291275" y="1333313"/>
                    <a:pt x="291275" y="1333313"/>
                  </a:cubicBezTo>
                  <a:lnTo>
                    <a:pt x="258281" y="1387945"/>
                  </a:lnTo>
                  <a:cubicBezTo>
                    <a:pt x="258281" y="1387945"/>
                    <a:pt x="260253" y="1423152"/>
                    <a:pt x="260373" y="1470732"/>
                  </a:cubicBezTo>
                  <a:cubicBezTo>
                    <a:pt x="260373" y="1544970"/>
                    <a:pt x="256009" y="1649334"/>
                    <a:pt x="231861" y="1696914"/>
                  </a:cubicBezTo>
                  <a:lnTo>
                    <a:pt x="235208" y="2087293"/>
                  </a:lnTo>
                  <a:cubicBezTo>
                    <a:pt x="235208" y="2087293"/>
                    <a:pt x="119666" y="2129493"/>
                    <a:pt x="22953" y="2116642"/>
                  </a:cubicBezTo>
                  <a:lnTo>
                    <a:pt x="8607" y="1490218"/>
                  </a:lnTo>
                  <a:cubicBezTo>
                    <a:pt x="8607" y="1490218"/>
                    <a:pt x="29528" y="1134985"/>
                    <a:pt x="37239" y="1066843"/>
                  </a:cubicBezTo>
                  <a:cubicBezTo>
                    <a:pt x="41722" y="1031457"/>
                    <a:pt x="43575" y="995773"/>
                    <a:pt x="42738" y="960148"/>
                  </a:cubicBezTo>
                  <a:cubicBezTo>
                    <a:pt x="42738" y="960148"/>
                    <a:pt x="39450" y="853512"/>
                    <a:pt x="28392" y="804020"/>
                  </a:cubicBezTo>
                  <a:cubicBezTo>
                    <a:pt x="28392" y="804020"/>
                    <a:pt x="16438" y="589613"/>
                    <a:pt x="15242" y="530258"/>
                  </a:cubicBezTo>
                  <a:cubicBezTo>
                    <a:pt x="14704" y="501866"/>
                    <a:pt x="16199" y="419020"/>
                    <a:pt x="17872" y="340239"/>
                  </a:cubicBezTo>
                  <a:cubicBezTo>
                    <a:pt x="19725" y="254105"/>
                    <a:pt x="21817" y="172873"/>
                    <a:pt x="21817" y="172873"/>
                  </a:cubicBezTo>
                  <a:lnTo>
                    <a:pt x="0" y="248"/>
                  </a:lnTo>
                  <a:cubicBezTo>
                    <a:pt x="0" y="248"/>
                    <a:pt x="21817" y="-1964"/>
                    <a:pt x="28392" y="6823"/>
                  </a:cubicBezTo>
                  <a:cubicBezTo>
                    <a:pt x="31321" y="9573"/>
                    <a:pt x="34549" y="12023"/>
                    <a:pt x="37956" y="14175"/>
                  </a:cubicBezTo>
                  <a:lnTo>
                    <a:pt x="37956" y="14175"/>
                  </a:lnTo>
                  <a:cubicBezTo>
                    <a:pt x="75613" y="39639"/>
                    <a:pt x="208669" y="117942"/>
                    <a:pt x="208669" y="117942"/>
                  </a:cubicBezTo>
                  <a:cubicBezTo>
                    <a:pt x="208669" y="117942"/>
                    <a:pt x="282309" y="147231"/>
                    <a:pt x="299943" y="189191"/>
                  </a:cubicBezTo>
                  <a:cubicBezTo>
                    <a:pt x="317576" y="231152"/>
                    <a:pt x="329829" y="260919"/>
                    <a:pt x="338377" y="272874"/>
                  </a:cubicBezTo>
                  <a:cubicBezTo>
                    <a:pt x="346924" y="284829"/>
                    <a:pt x="351587" y="341016"/>
                    <a:pt x="351587" y="341016"/>
                  </a:cubicBezTo>
                  <a:cubicBezTo>
                    <a:pt x="351587" y="341016"/>
                    <a:pt x="376931" y="444424"/>
                    <a:pt x="396716" y="461937"/>
                  </a:cubicBezTo>
                  <a:cubicBezTo>
                    <a:pt x="416501" y="479451"/>
                    <a:pt x="430966" y="590868"/>
                    <a:pt x="430966" y="590868"/>
                  </a:cubicBezTo>
                  <a:lnTo>
                    <a:pt x="256129" y="728347"/>
                  </a:lnTo>
                  <a:cubicBezTo>
                    <a:pt x="256129" y="728347"/>
                    <a:pt x="240767" y="957040"/>
                    <a:pt x="237479" y="965886"/>
                  </a:cubicBezTo>
                  <a:cubicBezTo>
                    <a:pt x="234192" y="974732"/>
                    <a:pt x="301138" y="1172403"/>
                    <a:pt x="301138" y="1172403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0CBEEC4-8AC8-4FFB-9201-356553F71135}"/>
                </a:ext>
              </a:extLst>
            </p:cNvPr>
            <p:cNvSpPr/>
            <p:nvPr/>
          </p:nvSpPr>
          <p:spPr>
            <a:xfrm>
              <a:off x="5860341" y="1767598"/>
              <a:ext cx="437839" cy="2121160"/>
            </a:xfrm>
            <a:custGeom>
              <a:avLst/>
              <a:gdLst>
                <a:gd name="connsiteX0" fmla="*/ 308191 w 437839"/>
                <a:gd name="connsiteY0" fmla="*/ 1174307 h 2121160"/>
                <a:gd name="connsiteX1" fmla="*/ 308191 w 437839"/>
                <a:gd name="connsiteY1" fmla="*/ 1198515 h 2121160"/>
                <a:gd name="connsiteX2" fmla="*/ 309207 w 437839"/>
                <a:gd name="connsiteY2" fmla="*/ 1224875 h 2121160"/>
                <a:gd name="connsiteX3" fmla="*/ 293905 w 437839"/>
                <a:gd name="connsiteY3" fmla="*/ 1255599 h 2121160"/>
                <a:gd name="connsiteX4" fmla="*/ 298329 w 437839"/>
                <a:gd name="connsiteY4" fmla="*/ 1335396 h 2121160"/>
                <a:gd name="connsiteX5" fmla="*/ 265334 w 437839"/>
                <a:gd name="connsiteY5" fmla="*/ 1390029 h 2121160"/>
                <a:gd name="connsiteX6" fmla="*/ 267486 w 437839"/>
                <a:gd name="connsiteY6" fmla="*/ 1472815 h 2121160"/>
                <a:gd name="connsiteX7" fmla="*/ 238974 w 437839"/>
                <a:gd name="connsiteY7" fmla="*/ 1698997 h 2121160"/>
                <a:gd name="connsiteX8" fmla="*/ 242261 w 437839"/>
                <a:gd name="connsiteY8" fmla="*/ 2089377 h 2121160"/>
                <a:gd name="connsiteX9" fmla="*/ 29946 w 437839"/>
                <a:gd name="connsiteY9" fmla="*/ 2118725 h 2121160"/>
                <a:gd name="connsiteX10" fmla="*/ 15661 w 437839"/>
                <a:gd name="connsiteY10" fmla="*/ 1492301 h 2121160"/>
                <a:gd name="connsiteX11" fmla="*/ 44292 w 437839"/>
                <a:gd name="connsiteY11" fmla="*/ 1068926 h 2121160"/>
                <a:gd name="connsiteX12" fmla="*/ 49731 w 437839"/>
                <a:gd name="connsiteY12" fmla="*/ 962231 h 2121160"/>
                <a:gd name="connsiteX13" fmla="*/ 35446 w 437839"/>
                <a:gd name="connsiteY13" fmla="*/ 806103 h 2121160"/>
                <a:gd name="connsiteX14" fmla="*/ 22236 w 437839"/>
                <a:gd name="connsiteY14" fmla="*/ 532341 h 2121160"/>
                <a:gd name="connsiteX15" fmla="*/ 24866 w 437839"/>
                <a:gd name="connsiteY15" fmla="*/ 342322 h 2121160"/>
                <a:gd name="connsiteX16" fmla="*/ 28811 w 437839"/>
                <a:gd name="connsiteY16" fmla="*/ 174957 h 2121160"/>
                <a:gd name="connsiteX17" fmla="*/ 0 w 437839"/>
                <a:gd name="connsiteY17" fmla="*/ 0 h 2121160"/>
                <a:gd name="connsiteX18" fmla="*/ 35446 w 437839"/>
                <a:gd name="connsiteY18" fmla="*/ 8906 h 2121160"/>
                <a:gd name="connsiteX19" fmla="*/ 45009 w 437839"/>
                <a:gd name="connsiteY19" fmla="*/ 16258 h 2121160"/>
                <a:gd name="connsiteX20" fmla="*/ 45009 w 437839"/>
                <a:gd name="connsiteY20" fmla="*/ 16258 h 2121160"/>
                <a:gd name="connsiteX21" fmla="*/ 215782 w 437839"/>
                <a:gd name="connsiteY21" fmla="*/ 120025 h 2121160"/>
                <a:gd name="connsiteX22" fmla="*/ 306996 w 437839"/>
                <a:gd name="connsiteY22" fmla="*/ 191275 h 2121160"/>
                <a:gd name="connsiteX23" fmla="*/ 345490 w 437839"/>
                <a:gd name="connsiteY23" fmla="*/ 274957 h 2121160"/>
                <a:gd name="connsiteX24" fmla="*/ 358640 w 437839"/>
                <a:gd name="connsiteY24" fmla="*/ 343099 h 2121160"/>
                <a:gd name="connsiteX25" fmla="*/ 403769 w 437839"/>
                <a:gd name="connsiteY25" fmla="*/ 464020 h 2121160"/>
                <a:gd name="connsiteX26" fmla="*/ 437840 w 437839"/>
                <a:gd name="connsiteY26" fmla="*/ 592712 h 2121160"/>
                <a:gd name="connsiteX27" fmla="*/ 263003 w 437839"/>
                <a:gd name="connsiteY27" fmla="*/ 730191 h 2121160"/>
                <a:gd name="connsiteX28" fmla="*/ 244294 w 437839"/>
                <a:gd name="connsiteY28" fmla="*/ 967730 h 2121160"/>
                <a:gd name="connsiteX29" fmla="*/ 308191 w 437839"/>
                <a:gd name="connsiteY29" fmla="*/ 1174307 h 2121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7839" h="2121160">
                  <a:moveTo>
                    <a:pt x="308191" y="1174307"/>
                  </a:moveTo>
                  <a:cubicBezTo>
                    <a:pt x="308191" y="1174307"/>
                    <a:pt x="319130" y="1190804"/>
                    <a:pt x="308191" y="1198515"/>
                  </a:cubicBezTo>
                  <a:cubicBezTo>
                    <a:pt x="297253" y="1206226"/>
                    <a:pt x="309207" y="1224875"/>
                    <a:pt x="309207" y="1224875"/>
                  </a:cubicBezTo>
                  <a:cubicBezTo>
                    <a:pt x="309207" y="1224875"/>
                    <a:pt x="281951" y="1241133"/>
                    <a:pt x="293905" y="1255599"/>
                  </a:cubicBezTo>
                  <a:cubicBezTo>
                    <a:pt x="305860" y="1270064"/>
                    <a:pt x="298329" y="1335396"/>
                    <a:pt x="298329" y="1335396"/>
                  </a:cubicBezTo>
                  <a:lnTo>
                    <a:pt x="265334" y="1390029"/>
                  </a:lnTo>
                  <a:cubicBezTo>
                    <a:pt x="265334" y="1390029"/>
                    <a:pt x="267306" y="1425235"/>
                    <a:pt x="267486" y="1472815"/>
                  </a:cubicBezTo>
                  <a:cubicBezTo>
                    <a:pt x="267486" y="1547053"/>
                    <a:pt x="263122" y="1651417"/>
                    <a:pt x="238974" y="1698997"/>
                  </a:cubicBezTo>
                  <a:lnTo>
                    <a:pt x="242261" y="2089377"/>
                  </a:lnTo>
                  <a:cubicBezTo>
                    <a:pt x="242261" y="2089377"/>
                    <a:pt x="126540" y="2131577"/>
                    <a:pt x="29946" y="2118725"/>
                  </a:cubicBezTo>
                  <a:lnTo>
                    <a:pt x="15661" y="1492301"/>
                  </a:lnTo>
                  <a:cubicBezTo>
                    <a:pt x="15661" y="1492301"/>
                    <a:pt x="36581" y="1137068"/>
                    <a:pt x="44292" y="1068926"/>
                  </a:cubicBezTo>
                  <a:cubicBezTo>
                    <a:pt x="48835" y="1033541"/>
                    <a:pt x="50628" y="997856"/>
                    <a:pt x="49731" y="962231"/>
                  </a:cubicBezTo>
                  <a:cubicBezTo>
                    <a:pt x="49731" y="962231"/>
                    <a:pt x="46444" y="855595"/>
                    <a:pt x="35446" y="806103"/>
                  </a:cubicBezTo>
                  <a:cubicBezTo>
                    <a:pt x="35446" y="806103"/>
                    <a:pt x="23491" y="591696"/>
                    <a:pt x="22236" y="532341"/>
                  </a:cubicBezTo>
                  <a:cubicBezTo>
                    <a:pt x="21698" y="503949"/>
                    <a:pt x="23252" y="421103"/>
                    <a:pt x="24866" y="342322"/>
                  </a:cubicBezTo>
                  <a:cubicBezTo>
                    <a:pt x="26719" y="256189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716"/>
                    <a:pt x="41542" y="14166"/>
                    <a:pt x="45009" y="16258"/>
                  </a:cubicBezTo>
                  <a:lnTo>
                    <a:pt x="45009" y="16258"/>
                  </a:lnTo>
                  <a:cubicBezTo>
                    <a:pt x="82666" y="41722"/>
                    <a:pt x="215782" y="120025"/>
                    <a:pt x="215782" y="120025"/>
                  </a:cubicBezTo>
                  <a:cubicBezTo>
                    <a:pt x="215782" y="120025"/>
                    <a:pt x="289363" y="149314"/>
                    <a:pt x="306996" y="191275"/>
                  </a:cubicBezTo>
                  <a:cubicBezTo>
                    <a:pt x="324629" y="233235"/>
                    <a:pt x="336883" y="263003"/>
                    <a:pt x="345490" y="274957"/>
                  </a:cubicBezTo>
                  <a:cubicBezTo>
                    <a:pt x="354097" y="286912"/>
                    <a:pt x="358640" y="343099"/>
                    <a:pt x="358640" y="343099"/>
                  </a:cubicBezTo>
                  <a:cubicBezTo>
                    <a:pt x="358640" y="343099"/>
                    <a:pt x="383984" y="446507"/>
                    <a:pt x="403769" y="464020"/>
                  </a:cubicBezTo>
                  <a:cubicBezTo>
                    <a:pt x="423554" y="481534"/>
                    <a:pt x="437840" y="592712"/>
                    <a:pt x="437840" y="592712"/>
                  </a:cubicBezTo>
                  <a:lnTo>
                    <a:pt x="263003" y="730191"/>
                  </a:lnTo>
                  <a:cubicBezTo>
                    <a:pt x="263003" y="730191"/>
                    <a:pt x="247641" y="958884"/>
                    <a:pt x="244294" y="967730"/>
                  </a:cubicBezTo>
                  <a:cubicBezTo>
                    <a:pt x="240946" y="976577"/>
                    <a:pt x="308191" y="1174307"/>
                    <a:pt x="308191" y="1174307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A8472AB-3BA4-452E-A9E9-9974C51C9EE4}"/>
                </a:ext>
              </a:extLst>
            </p:cNvPr>
            <p:cNvSpPr/>
            <p:nvPr/>
          </p:nvSpPr>
          <p:spPr>
            <a:xfrm>
              <a:off x="5866976" y="1780688"/>
              <a:ext cx="115661" cy="342321"/>
            </a:xfrm>
            <a:custGeom>
              <a:avLst/>
              <a:gdLst>
                <a:gd name="connsiteX0" fmla="*/ 92170 w 115661"/>
                <a:gd name="connsiteY0" fmla="*/ 212614 h 342321"/>
                <a:gd name="connsiteX1" fmla="*/ 107951 w 115661"/>
                <a:gd name="connsiteY1" fmla="*/ 258639 h 342321"/>
                <a:gd name="connsiteX2" fmla="*/ 24866 w 115661"/>
                <a:gd name="connsiteY2" fmla="*/ 342322 h 342321"/>
                <a:gd name="connsiteX3" fmla="*/ 28811 w 115661"/>
                <a:gd name="connsiteY3" fmla="*/ 174957 h 342321"/>
                <a:gd name="connsiteX4" fmla="*/ 0 w 115661"/>
                <a:gd name="connsiteY4" fmla="*/ 0 h 342321"/>
                <a:gd name="connsiteX5" fmla="*/ 35446 w 115661"/>
                <a:gd name="connsiteY5" fmla="*/ 8906 h 342321"/>
                <a:gd name="connsiteX6" fmla="*/ 45009 w 115661"/>
                <a:gd name="connsiteY6" fmla="*/ 16199 h 342321"/>
                <a:gd name="connsiteX7" fmla="*/ 45009 w 115661"/>
                <a:gd name="connsiteY7" fmla="*/ 16199 h 342321"/>
                <a:gd name="connsiteX8" fmla="*/ 115661 w 115661"/>
                <a:gd name="connsiteY8" fmla="*/ 220026 h 342321"/>
                <a:gd name="connsiteX9" fmla="*/ 92170 w 11566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661" h="342321">
                  <a:moveTo>
                    <a:pt x="92170" y="212614"/>
                  </a:moveTo>
                  <a:lnTo>
                    <a:pt x="107951" y="258639"/>
                  </a:lnTo>
                  <a:lnTo>
                    <a:pt x="24866" y="342322"/>
                  </a:lnTo>
                  <a:cubicBezTo>
                    <a:pt x="26719" y="256248"/>
                    <a:pt x="28811" y="174957"/>
                    <a:pt x="28811" y="174957"/>
                  </a:cubicBezTo>
                  <a:lnTo>
                    <a:pt x="0" y="0"/>
                  </a:lnTo>
                  <a:cubicBezTo>
                    <a:pt x="0" y="0"/>
                    <a:pt x="28811" y="0"/>
                    <a:pt x="35446" y="8906"/>
                  </a:cubicBezTo>
                  <a:cubicBezTo>
                    <a:pt x="38374" y="11656"/>
                    <a:pt x="41542" y="14107"/>
                    <a:pt x="45009" y="16199"/>
                  </a:cubicBezTo>
                  <a:lnTo>
                    <a:pt x="45009" y="16199"/>
                  </a:lnTo>
                  <a:lnTo>
                    <a:pt x="11566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FC59E1C-F7D9-45DC-9D51-A14BD371ABE1}"/>
                </a:ext>
              </a:extLst>
            </p:cNvPr>
            <p:cNvSpPr/>
            <p:nvPr/>
          </p:nvSpPr>
          <p:spPr>
            <a:xfrm>
              <a:off x="5860341" y="1767479"/>
              <a:ext cx="115721" cy="342321"/>
            </a:xfrm>
            <a:custGeom>
              <a:avLst/>
              <a:gdLst>
                <a:gd name="connsiteX0" fmla="*/ 92170 w 115721"/>
                <a:gd name="connsiteY0" fmla="*/ 212614 h 342321"/>
                <a:gd name="connsiteX1" fmla="*/ 108010 w 115721"/>
                <a:gd name="connsiteY1" fmla="*/ 258639 h 342321"/>
                <a:gd name="connsiteX2" fmla="*/ 24925 w 115721"/>
                <a:gd name="connsiteY2" fmla="*/ 342322 h 342321"/>
                <a:gd name="connsiteX3" fmla="*/ 28870 w 115721"/>
                <a:gd name="connsiteY3" fmla="*/ 174957 h 342321"/>
                <a:gd name="connsiteX4" fmla="*/ 0 w 115721"/>
                <a:gd name="connsiteY4" fmla="*/ 0 h 342321"/>
                <a:gd name="connsiteX5" fmla="*/ 35446 w 115721"/>
                <a:gd name="connsiteY5" fmla="*/ 8906 h 342321"/>
                <a:gd name="connsiteX6" fmla="*/ 45009 w 115721"/>
                <a:gd name="connsiteY6" fmla="*/ 16258 h 342321"/>
                <a:gd name="connsiteX7" fmla="*/ 45009 w 115721"/>
                <a:gd name="connsiteY7" fmla="*/ 16258 h 342321"/>
                <a:gd name="connsiteX8" fmla="*/ 115721 w 115721"/>
                <a:gd name="connsiteY8" fmla="*/ 220026 h 342321"/>
                <a:gd name="connsiteX9" fmla="*/ 92170 w 115721"/>
                <a:gd name="connsiteY9" fmla="*/ 212614 h 34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721" h="342321">
                  <a:moveTo>
                    <a:pt x="92170" y="212614"/>
                  </a:moveTo>
                  <a:lnTo>
                    <a:pt x="108010" y="258639"/>
                  </a:lnTo>
                  <a:lnTo>
                    <a:pt x="24925" y="342322"/>
                  </a:lnTo>
                  <a:cubicBezTo>
                    <a:pt x="26778" y="256188"/>
                    <a:pt x="28870" y="174957"/>
                    <a:pt x="28870" y="174957"/>
                  </a:cubicBezTo>
                  <a:lnTo>
                    <a:pt x="0" y="0"/>
                  </a:lnTo>
                  <a:cubicBezTo>
                    <a:pt x="0" y="0"/>
                    <a:pt x="28870" y="0"/>
                    <a:pt x="35446" y="8906"/>
                  </a:cubicBezTo>
                  <a:cubicBezTo>
                    <a:pt x="38374" y="11656"/>
                    <a:pt x="41602" y="14166"/>
                    <a:pt x="45009" y="16258"/>
                  </a:cubicBezTo>
                  <a:lnTo>
                    <a:pt x="45009" y="16258"/>
                  </a:lnTo>
                  <a:lnTo>
                    <a:pt x="115721" y="220026"/>
                  </a:lnTo>
                  <a:lnTo>
                    <a:pt x="92170" y="212614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AA0C614-124C-4A33-B6F2-B8808338155D}"/>
                </a:ext>
              </a:extLst>
            </p:cNvPr>
            <p:cNvSpPr/>
            <p:nvPr/>
          </p:nvSpPr>
          <p:spPr>
            <a:xfrm>
              <a:off x="5543513" y="1316638"/>
              <a:ext cx="409103" cy="281502"/>
            </a:xfrm>
            <a:custGeom>
              <a:avLst/>
              <a:gdLst>
                <a:gd name="connsiteX0" fmla="*/ 408999 w 409103"/>
                <a:gd name="connsiteY0" fmla="*/ 208041 h 281502"/>
                <a:gd name="connsiteX1" fmla="*/ 398957 w 409103"/>
                <a:gd name="connsiteY1" fmla="*/ 271461 h 281502"/>
                <a:gd name="connsiteX2" fmla="*/ 392502 w 409103"/>
                <a:gd name="connsiteY2" fmla="*/ 269847 h 281502"/>
                <a:gd name="connsiteX3" fmla="*/ 331891 w 409103"/>
                <a:gd name="connsiteY3" fmla="*/ 122565 h 281502"/>
                <a:gd name="connsiteX4" fmla="*/ 299016 w 409103"/>
                <a:gd name="connsiteY4" fmla="*/ 88494 h 281502"/>
                <a:gd name="connsiteX5" fmla="*/ 254425 w 409103"/>
                <a:gd name="connsiteY5" fmla="*/ 75882 h 281502"/>
                <a:gd name="connsiteX6" fmla="*/ 202542 w 409103"/>
                <a:gd name="connsiteY6" fmla="*/ 92081 h 281502"/>
                <a:gd name="connsiteX7" fmla="*/ 133504 w 409103"/>
                <a:gd name="connsiteY7" fmla="*/ 76659 h 281502"/>
                <a:gd name="connsiteX8" fmla="*/ 82756 w 409103"/>
                <a:gd name="connsiteY8" fmla="*/ 100210 h 281502"/>
                <a:gd name="connsiteX9" fmla="*/ 55559 w 409103"/>
                <a:gd name="connsiteY9" fmla="*/ 150659 h 281502"/>
                <a:gd name="connsiteX10" fmla="*/ 40377 w 409103"/>
                <a:gd name="connsiteY10" fmla="*/ 237689 h 281502"/>
                <a:gd name="connsiteX11" fmla="*/ 22923 w 409103"/>
                <a:gd name="connsiteY11" fmla="*/ 281503 h 281502"/>
                <a:gd name="connsiteX12" fmla="*/ 389 w 409103"/>
                <a:gd name="connsiteY12" fmla="*/ 213301 h 281502"/>
                <a:gd name="connsiteX13" fmla="*/ 30 w 409103"/>
                <a:gd name="connsiteY13" fmla="*/ 212943 h 281502"/>
                <a:gd name="connsiteX14" fmla="*/ 30 w 409103"/>
                <a:gd name="connsiteY14" fmla="*/ 208041 h 281502"/>
                <a:gd name="connsiteX15" fmla="*/ 201048 w 409103"/>
                <a:gd name="connsiteY15" fmla="*/ 30 h 281502"/>
                <a:gd name="connsiteX16" fmla="*/ 409059 w 409103"/>
                <a:gd name="connsiteY16" fmla="*/ 201048 h 281502"/>
                <a:gd name="connsiteX17" fmla="*/ 409059 w 409103"/>
                <a:gd name="connsiteY17" fmla="*/ 208041 h 281502"/>
                <a:gd name="connsiteX18" fmla="*/ 408999 w 409103"/>
                <a:gd name="connsiteY18" fmla="*/ 208041 h 28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09103" h="281502">
                  <a:moveTo>
                    <a:pt x="408999" y="208041"/>
                  </a:moveTo>
                  <a:cubicBezTo>
                    <a:pt x="409059" y="229560"/>
                    <a:pt x="405652" y="251018"/>
                    <a:pt x="398957" y="271461"/>
                  </a:cubicBezTo>
                  <a:cubicBezTo>
                    <a:pt x="396686" y="271819"/>
                    <a:pt x="394355" y="271222"/>
                    <a:pt x="392502" y="269847"/>
                  </a:cubicBezTo>
                  <a:cubicBezTo>
                    <a:pt x="390948" y="216051"/>
                    <a:pt x="364468" y="165542"/>
                    <a:pt x="331891" y="122565"/>
                  </a:cubicBezTo>
                  <a:cubicBezTo>
                    <a:pt x="322746" y="109594"/>
                    <a:pt x="311628" y="98118"/>
                    <a:pt x="299016" y="88494"/>
                  </a:cubicBezTo>
                  <a:cubicBezTo>
                    <a:pt x="286225" y="78871"/>
                    <a:pt x="270325" y="74388"/>
                    <a:pt x="254425" y="75882"/>
                  </a:cubicBezTo>
                  <a:cubicBezTo>
                    <a:pt x="236493" y="78333"/>
                    <a:pt x="220653" y="90527"/>
                    <a:pt x="202542" y="92081"/>
                  </a:cubicBezTo>
                  <a:cubicBezTo>
                    <a:pt x="178633" y="94053"/>
                    <a:pt x="157234" y="77496"/>
                    <a:pt x="133504" y="76659"/>
                  </a:cubicBezTo>
                  <a:cubicBezTo>
                    <a:pt x="114018" y="76839"/>
                    <a:pt x="95488" y="85446"/>
                    <a:pt x="82756" y="100210"/>
                  </a:cubicBezTo>
                  <a:cubicBezTo>
                    <a:pt x="70264" y="114974"/>
                    <a:pt x="60999" y="132129"/>
                    <a:pt x="55559" y="150659"/>
                  </a:cubicBezTo>
                  <a:cubicBezTo>
                    <a:pt x="46175" y="178752"/>
                    <a:pt x="41034" y="208101"/>
                    <a:pt x="40377" y="237689"/>
                  </a:cubicBezTo>
                  <a:cubicBezTo>
                    <a:pt x="40078" y="254425"/>
                    <a:pt x="38464" y="275406"/>
                    <a:pt x="22923" y="281503"/>
                  </a:cubicBezTo>
                  <a:cubicBezTo>
                    <a:pt x="25314" y="256637"/>
                    <a:pt x="17125" y="231891"/>
                    <a:pt x="389" y="213301"/>
                  </a:cubicBezTo>
                  <a:lnTo>
                    <a:pt x="30" y="212943"/>
                  </a:lnTo>
                  <a:cubicBezTo>
                    <a:pt x="30" y="211269"/>
                    <a:pt x="30" y="209715"/>
                    <a:pt x="30" y="208041"/>
                  </a:cubicBezTo>
                  <a:cubicBezTo>
                    <a:pt x="-1883" y="95070"/>
                    <a:pt x="88076" y="1943"/>
                    <a:pt x="201048" y="30"/>
                  </a:cubicBezTo>
                  <a:cubicBezTo>
                    <a:pt x="314019" y="-1883"/>
                    <a:pt x="407146" y="88076"/>
                    <a:pt x="409059" y="201048"/>
                  </a:cubicBezTo>
                  <a:cubicBezTo>
                    <a:pt x="409119" y="203379"/>
                    <a:pt x="409119" y="205710"/>
                    <a:pt x="409059" y="208041"/>
                  </a:cubicBezTo>
                  <a:lnTo>
                    <a:pt x="408999" y="20804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511461F-FD04-444D-A4DE-29FBE54CA4E3}"/>
                </a:ext>
              </a:extLst>
            </p:cNvPr>
            <p:cNvSpPr/>
            <p:nvPr/>
          </p:nvSpPr>
          <p:spPr>
            <a:xfrm>
              <a:off x="5481071" y="1186535"/>
              <a:ext cx="540731" cy="404851"/>
            </a:xfrm>
            <a:custGeom>
              <a:avLst/>
              <a:gdLst>
                <a:gd name="connsiteX0" fmla="*/ 351655 w 540731"/>
                <a:gd name="connsiteY0" fmla="*/ 13396 h 404851"/>
                <a:gd name="connsiteX1" fmla="*/ 252312 w 540731"/>
                <a:gd name="connsiteY1" fmla="*/ 5625 h 404851"/>
                <a:gd name="connsiteX2" fmla="*/ 203358 w 540731"/>
                <a:gd name="connsiteY2" fmla="*/ 22482 h 404851"/>
                <a:gd name="connsiteX3" fmla="*/ 94869 w 540731"/>
                <a:gd name="connsiteY3" fmla="*/ 42745 h 404851"/>
                <a:gd name="connsiteX4" fmla="*/ 57929 w 540731"/>
                <a:gd name="connsiteY4" fmla="*/ 91938 h 404851"/>
                <a:gd name="connsiteX5" fmla="*/ 34020 w 540731"/>
                <a:gd name="connsiteY5" fmla="*/ 137485 h 404851"/>
                <a:gd name="connsiteX6" fmla="*/ 2400 w 540731"/>
                <a:gd name="connsiteY6" fmla="*/ 215191 h 404851"/>
                <a:gd name="connsiteX7" fmla="*/ 17642 w 540731"/>
                <a:gd name="connsiteY7" fmla="*/ 295407 h 404851"/>
                <a:gd name="connsiteX8" fmla="*/ 62771 w 540731"/>
                <a:gd name="connsiteY8" fmla="*/ 336710 h 404851"/>
                <a:gd name="connsiteX9" fmla="*/ 85245 w 540731"/>
                <a:gd name="connsiteY9" fmla="*/ 404851 h 404851"/>
                <a:gd name="connsiteX10" fmla="*/ 102699 w 540731"/>
                <a:gd name="connsiteY10" fmla="*/ 361097 h 404851"/>
                <a:gd name="connsiteX11" fmla="*/ 117882 w 540731"/>
                <a:gd name="connsiteY11" fmla="*/ 274067 h 404851"/>
                <a:gd name="connsiteX12" fmla="*/ 145079 w 540731"/>
                <a:gd name="connsiteY12" fmla="*/ 223619 h 404851"/>
                <a:gd name="connsiteX13" fmla="*/ 195826 w 540731"/>
                <a:gd name="connsiteY13" fmla="*/ 200068 h 404851"/>
                <a:gd name="connsiteX14" fmla="*/ 264864 w 540731"/>
                <a:gd name="connsiteY14" fmla="*/ 215430 h 404851"/>
                <a:gd name="connsiteX15" fmla="*/ 316748 w 540731"/>
                <a:gd name="connsiteY15" fmla="*/ 199291 h 404851"/>
                <a:gd name="connsiteX16" fmla="*/ 361339 w 540731"/>
                <a:gd name="connsiteY16" fmla="*/ 211903 h 404851"/>
                <a:gd name="connsiteX17" fmla="*/ 394154 w 540731"/>
                <a:gd name="connsiteY17" fmla="*/ 245974 h 404851"/>
                <a:gd name="connsiteX18" fmla="*/ 454824 w 540731"/>
                <a:gd name="connsiteY18" fmla="*/ 393255 h 404851"/>
                <a:gd name="connsiteX19" fmla="*/ 474669 w 540731"/>
                <a:gd name="connsiteY19" fmla="*/ 384110 h 404851"/>
                <a:gd name="connsiteX20" fmla="*/ 482380 w 540731"/>
                <a:gd name="connsiteY20" fmla="*/ 360201 h 404851"/>
                <a:gd name="connsiteX21" fmla="*/ 504017 w 540731"/>
                <a:gd name="connsiteY21" fmla="*/ 340954 h 404851"/>
                <a:gd name="connsiteX22" fmla="*/ 526612 w 540731"/>
                <a:gd name="connsiteY22" fmla="*/ 273231 h 404851"/>
                <a:gd name="connsiteX23" fmla="*/ 525775 w 540731"/>
                <a:gd name="connsiteY23" fmla="*/ 199590 h 404851"/>
                <a:gd name="connsiteX24" fmla="*/ 538387 w 540731"/>
                <a:gd name="connsiteY24" fmla="*/ 156254 h 404851"/>
                <a:gd name="connsiteX25" fmla="*/ 534083 w 540731"/>
                <a:gd name="connsiteY25" fmla="*/ 112560 h 404851"/>
                <a:gd name="connsiteX26" fmla="*/ 475027 w 540731"/>
                <a:gd name="connsiteY26" fmla="*/ 88651 h 404851"/>
                <a:gd name="connsiteX27" fmla="*/ 411907 w 540731"/>
                <a:gd name="connsiteY27" fmla="*/ 68268 h 404851"/>
                <a:gd name="connsiteX28" fmla="*/ 386802 w 540731"/>
                <a:gd name="connsiteY28" fmla="*/ 37544 h 404851"/>
                <a:gd name="connsiteX29" fmla="*/ 351655 w 540731"/>
                <a:gd name="connsiteY29" fmla="*/ 13396 h 40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0731" h="404851">
                  <a:moveTo>
                    <a:pt x="351655" y="13396"/>
                  </a:moveTo>
                  <a:cubicBezTo>
                    <a:pt x="320573" y="-1189"/>
                    <a:pt x="285247" y="-3998"/>
                    <a:pt x="252312" y="5625"/>
                  </a:cubicBezTo>
                  <a:cubicBezTo>
                    <a:pt x="235755" y="10527"/>
                    <a:pt x="220154" y="18477"/>
                    <a:pt x="203358" y="22482"/>
                  </a:cubicBezTo>
                  <a:cubicBezTo>
                    <a:pt x="167494" y="31149"/>
                    <a:pt x="125652" y="21764"/>
                    <a:pt x="94869" y="42745"/>
                  </a:cubicBezTo>
                  <a:cubicBezTo>
                    <a:pt x="77774" y="54699"/>
                    <a:pt x="67493" y="73588"/>
                    <a:pt x="57929" y="91938"/>
                  </a:cubicBezTo>
                  <a:lnTo>
                    <a:pt x="34020" y="137485"/>
                  </a:lnTo>
                  <a:cubicBezTo>
                    <a:pt x="20989" y="162411"/>
                    <a:pt x="7839" y="187755"/>
                    <a:pt x="2400" y="215191"/>
                  </a:cubicBezTo>
                  <a:cubicBezTo>
                    <a:pt x="-3040" y="242627"/>
                    <a:pt x="248" y="273350"/>
                    <a:pt x="17642" y="295407"/>
                  </a:cubicBezTo>
                  <a:cubicBezTo>
                    <a:pt x="30314" y="311486"/>
                    <a:pt x="49023" y="321587"/>
                    <a:pt x="62771" y="336710"/>
                  </a:cubicBezTo>
                  <a:cubicBezTo>
                    <a:pt x="79447" y="355299"/>
                    <a:pt x="87577" y="379986"/>
                    <a:pt x="85245" y="404851"/>
                  </a:cubicBezTo>
                  <a:cubicBezTo>
                    <a:pt x="100846" y="398874"/>
                    <a:pt x="102341" y="377834"/>
                    <a:pt x="102699" y="361097"/>
                  </a:cubicBezTo>
                  <a:cubicBezTo>
                    <a:pt x="103357" y="331510"/>
                    <a:pt x="108497" y="302161"/>
                    <a:pt x="117882" y="274067"/>
                  </a:cubicBezTo>
                  <a:cubicBezTo>
                    <a:pt x="123321" y="255538"/>
                    <a:pt x="132586" y="238383"/>
                    <a:pt x="145079" y="223619"/>
                  </a:cubicBezTo>
                  <a:cubicBezTo>
                    <a:pt x="157810" y="208855"/>
                    <a:pt x="176340" y="200247"/>
                    <a:pt x="195826" y="200068"/>
                  </a:cubicBezTo>
                  <a:cubicBezTo>
                    <a:pt x="219735" y="200905"/>
                    <a:pt x="241194" y="217402"/>
                    <a:pt x="264864" y="215430"/>
                  </a:cubicBezTo>
                  <a:cubicBezTo>
                    <a:pt x="282796" y="213935"/>
                    <a:pt x="298696" y="201682"/>
                    <a:pt x="316748" y="199291"/>
                  </a:cubicBezTo>
                  <a:cubicBezTo>
                    <a:pt x="332647" y="197797"/>
                    <a:pt x="348547" y="202280"/>
                    <a:pt x="361339" y="211903"/>
                  </a:cubicBezTo>
                  <a:cubicBezTo>
                    <a:pt x="373951" y="221467"/>
                    <a:pt x="385069" y="233003"/>
                    <a:pt x="394154" y="245974"/>
                  </a:cubicBezTo>
                  <a:cubicBezTo>
                    <a:pt x="426790" y="288951"/>
                    <a:pt x="453270" y="339340"/>
                    <a:pt x="454824" y="393255"/>
                  </a:cubicBezTo>
                  <a:cubicBezTo>
                    <a:pt x="461578" y="398217"/>
                    <a:pt x="471321" y="391761"/>
                    <a:pt x="474669" y="384110"/>
                  </a:cubicBezTo>
                  <a:cubicBezTo>
                    <a:pt x="478016" y="376459"/>
                    <a:pt x="478136" y="367493"/>
                    <a:pt x="482380" y="360201"/>
                  </a:cubicBezTo>
                  <a:cubicBezTo>
                    <a:pt x="487281" y="351773"/>
                    <a:pt x="496665" y="347290"/>
                    <a:pt x="504017" y="340954"/>
                  </a:cubicBezTo>
                  <a:cubicBezTo>
                    <a:pt x="522667" y="324875"/>
                    <a:pt x="527329" y="297797"/>
                    <a:pt x="526612" y="273231"/>
                  </a:cubicBezTo>
                  <a:cubicBezTo>
                    <a:pt x="525895" y="248664"/>
                    <a:pt x="521113" y="223738"/>
                    <a:pt x="525775" y="199590"/>
                  </a:cubicBezTo>
                  <a:cubicBezTo>
                    <a:pt x="528584" y="184766"/>
                    <a:pt x="534920" y="170899"/>
                    <a:pt x="538387" y="156254"/>
                  </a:cubicBezTo>
                  <a:cubicBezTo>
                    <a:pt x="541854" y="141610"/>
                    <a:pt x="542272" y="125172"/>
                    <a:pt x="534083" y="112560"/>
                  </a:cubicBezTo>
                  <a:cubicBezTo>
                    <a:pt x="522129" y="94030"/>
                    <a:pt x="496964" y="90384"/>
                    <a:pt x="475027" y="88651"/>
                  </a:cubicBezTo>
                  <a:cubicBezTo>
                    <a:pt x="450102" y="86499"/>
                    <a:pt x="427806" y="89248"/>
                    <a:pt x="411907" y="68268"/>
                  </a:cubicBezTo>
                  <a:cubicBezTo>
                    <a:pt x="404435" y="57329"/>
                    <a:pt x="396067" y="47048"/>
                    <a:pt x="386802" y="37544"/>
                  </a:cubicBezTo>
                  <a:cubicBezTo>
                    <a:pt x="383634" y="34436"/>
                    <a:pt x="351655" y="14711"/>
                    <a:pt x="351655" y="13396"/>
                  </a:cubicBezTo>
                  <a:close/>
                </a:path>
              </a:pathLst>
            </a:custGeom>
            <a:solidFill>
              <a:srgbClr val="512E4E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3CC5476-7757-4F92-A29B-57E6F45C0626}"/>
                </a:ext>
              </a:extLst>
            </p:cNvPr>
            <p:cNvSpPr/>
            <p:nvPr/>
          </p:nvSpPr>
          <p:spPr>
            <a:xfrm>
              <a:off x="5100802" y="2344949"/>
              <a:ext cx="489304" cy="682910"/>
            </a:xfrm>
            <a:custGeom>
              <a:avLst/>
              <a:gdLst>
                <a:gd name="connsiteX0" fmla="*/ 82248 w 489304"/>
                <a:gd name="connsiteY0" fmla="*/ 115482 h 682910"/>
                <a:gd name="connsiteX1" fmla="*/ 19785 w 489304"/>
                <a:gd name="connsiteY1" fmla="*/ 0 h 682910"/>
                <a:gd name="connsiteX2" fmla="*/ 0 w 489304"/>
                <a:gd name="connsiteY2" fmla="*/ 178184 h 682910"/>
                <a:gd name="connsiteX3" fmla="*/ 8787 w 489304"/>
                <a:gd name="connsiteY3" fmla="*/ 269458 h 682910"/>
                <a:gd name="connsiteX4" fmla="*/ 53856 w 489304"/>
                <a:gd name="connsiteY4" fmla="*/ 390380 h 682910"/>
                <a:gd name="connsiteX5" fmla="*/ 273822 w 489304"/>
                <a:gd name="connsiteY5" fmla="*/ 682910 h 682910"/>
                <a:gd name="connsiteX6" fmla="*/ 489305 w 489304"/>
                <a:gd name="connsiteY6" fmla="*/ 528934 h 682910"/>
                <a:gd name="connsiteX7" fmla="*/ 432161 w 489304"/>
                <a:gd name="connsiteY7" fmla="*/ 456369 h 682910"/>
                <a:gd name="connsiteX8" fmla="*/ 407415 w 489304"/>
                <a:gd name="connsiteY8" fmla="*/ 456369 h 682910"/>
                <a:gd name="connsiteX9" fmla="*/ 290319 w 489304"/>
                <a:gd name="connsiteY9" fmla="*/ 260612 h 682910"/>
                <a:gd name="connsiteX10" fmla="*/ 281473 w 489304"/>
                <a:gd name="connsiteY10" fmla="*/ 221042 h 682910"/>
                <a:gd name="connsiteX11" fmla="*/ 270474 w 489304"/>
                <a:gd name="connsiteY11" fmla="*/ 186971 h 682910"/>
                <a:gd name="connsiteX12" fmla="*/ 238615 w 489304"/>
                <a:gd name="connsiteY12" fmla="*/ 113270 h 682910"/>
                <a:gd name="connsiteX13" fmla="*/ 272686 w 489304"/>
                <a:gd name="connsiteY13" fmla="*/ 81411 h 682910"/>
                <a:gd name="connsiteX14" fmla="*/ 82248 w 489304"/>
                <a:gd name="connsiteY14" fmla="*/ 115482 h 68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04" h="682910">
                  <a:moveTo>
                    <a:pt x="82248" y="115482"/>
                  </a:moveTo>
                  <a:lnTo>
                    <a:pt x="19785" y="0"/>
                  </a:lnTo>
                  <a:lnTo>
                    <a:pt x="0" y="178184"/>
                  </a:lnTo>
                  <a:cubicBezTo>
                    <a:pt x="0" y="178184"/>
                    <a:pt x="10998" y="257324"/>
                    <a:pt x="8787" y="269458"/>
                  </a:cubicBezTo>
                  <a:cubicBezTo>
                    <a:pt x="6575" y="281592"/>
                    <a:pt x="53856" y="390380"/>
                    <a:pt x="53856" y="390380"/>
                  </a:cubicBezTo>
                  <a:cubicBezTo>
                    <a:pt x="53856" y="390380"/>
                    <a:pt x="210043" y="668565"/>
                    <a:pt x="273822" y="682910"/>
                  </a:cubicBezTo>
                  <a:lnTo>
                    <a:pt x="489305" y="528934"/>
                  </a:lnTo>
                  <a:lnTo>
                    <a:pt x="432161" y="456369"/>
                  </a:lnTo>
                  <a:cubicBezTo>
                    <a:pt x="432161" y="456369"/>
                    <a:pt x="412376" y="448659"/>
                    <a:pt x="407415" y="456369"/>
                  </a:cubicBezTo>
                  <a:cubicBezTo>
                    <a:pt x="407415" y="456369"/>
                    <a:pt x="301317" y="273822"/>
                    <a:pt x="290319" y="260612"/>
                  </a:cubicBezTo>
                  <a:cubicBezTo>
                    <a:pt x="279321" y="247402"/>
                    <a:pt x="281473" y="221042"/>
                    <a:pt x="281473" y="221042"/>
                  </a:cubicBezTo>
                  <a:cubicBezTo>
                    <a:pt x="281473" y="221042"/>
                    <a:pt x="264975" y="203468"/>
                    <a:pt x="270474" y="186971"/>
                  </a:cubicBezTo>
                  <a:cubicBezTo>
                    <a:pt x="275974" y="170474"/>
                    <a:pt x="238615" y="113270"/>
                    <a:pt x="238615" y="113270"/>
                  </a:cubicBezTo>
                  <a:lnTo>
                    <a:pt x="272686" y="81411"/>
                  </a:lnTo>
                  <a:lnTo>
                    <a:pt x="82248" y="115482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1C3AD23-6917-4242-89E4-5CFB740963B1}"/>
                </a:ext>
              </a:extLst>
            </p:cNvPr>
            <p:cNvSpPr/>
            <p:nvPr/>
          </p:nvSpPr>
          <p:spPr>
            <a:xfrm>
              <a:off x="5087592" y="2331799"/>
              <a:ext cx="489364" cy="696060"/>
            </a:xfrm>
            <a:custGeom>
              <a:avLst/>
              <a:gdLst>
                <a:gd name="connsiteX0" fmla="*/ 36282 w 489364"/>
                <a:gd name="connsiteY0" fmla="*/ 0 h 696060"/>
                <a:gd name="connsiteX1" fmla="*/ 19785 w 489364"/>
                <a:gd name="connsiteY1" fmla="*/ 13150 h 696060"/>
                <a:gd name="connsiteX2" fmla="*/ 0 w 489364"/>
                <a:gd name="connsiteY2" fmla="*/ 191334 h 696060"/>
                <a:gd name="connsiteX3" fmla="*/ 8787 w 489364"/>
                <a:gd name="connsiteY3" fmla="*/ 282608 h 696060"/>
                <a:gd name="connsiteX4" fmla="*/ 53916 w 489364"/>
                <a:gd name="connsiteY4" fmla="*/ 403530 h 696060"/>
                <a:gd name="connsiteX5" fmla="*/ 273822 w 489364"/>
                <a:gd name="connsiteY5" fmla="*/ 696060 h 696060"/>
                <a:gd name="connsiteX6" fmla="*/ 489364 w 489364"/>
                <a:gd name="connsiteY6" fmla="*/ 542084 h 696060"/>
                <a:gd name="connsiteX7" fmla="*/ 432161 w 489364"/>
                <a:gd name="connsiteY7" fmla="*/ 469519 h 696060"/>
                <a:gd name="connsiteX8" fmla="*/ 407415 w 489364"/>
                <a:gd name="connsiteY8" fmla="*/ 469519 h 696060"/>
                <a:gd name="connsiteX9" fmla="*/ 290319 w 489364"/>
                <a:gd name="connsiteY9" fmla="*/ 273762 h 696060"/>
                <a:gd name="connsiteX10" fmla="*/ 281532 w 489364"/>
                <a:gd name="connsiteY10" fmla="*/ 234192 h 696060"/>
                <a:gd name="connsiteX11" fmla="*/ 270534 w 489364"/>
                <a:gd name="connsiteY11" fmla="*/ 200121 h 696060"/>
                <a:gd name="connsiteX12" fmla="*/ 238615 w 489364"/>
                <a:gd name="connsiteY12" fmla="*/ 126421 h 696060"/>
                <a:gd name="connsiteX13" fmla="*/ 272686 w 489364"/>
                <a:gd name="connsiteY13" fmla="*/ 94561 h 696060"/>
                <a:gd name="connsiteX14" fmla="*/ 36282 w 489364"/>
                <a:gd name="connsiteY14" fmla="*/ 0 h 69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9364" h="696060">
                  <a:moveTo>
                    <a:pt x="36282" y="0"/>
                  </a:moveTo>
                  <a:lnTo>
                    <a:pt x="19785" y="13150"/>
                  </a:lnTo>
                  <a:lnTo>
                    <a:pt x="0" y="191334"/>
                  </a:lnTo>
                  <a:cubicBezTo>
                    <a:pt x="0" y="191334"/>
                    <a:pt x="10998" y="270474"/>
                    <a:pt x="8787" y="282608"/>
                  </a:cubicBezTo>
                  <a:cubicBezTo>
                    <a:pt x="6575" y="294742"/>
                    <a:pt x="53916" y="403530"/>
                    <a:pt x="53916" y="403530"/>
                  </a:cubicBezTo>
                  <a:cubicBezTo>
                    <a:pt x="53916" y="403530"/>
                    <a:pt x="210043" y="681715"/>
                    <a:pt x="273822" y="696060"/>
                  </a:cubicBezTo>
                  <a:lnTo>
                    <a:pt x="489364" y="542084"/>
                  </a:lnTo>
                  <a:lnTo>
                    <a:pt x="432161" y="469519"/>
                  </a:lnTo>
                  <a:cubicBezTo>
                    <a:pt x="432161" y="469519"/>
                    <a:pt x="412376" y="461809"/>
                    <a:pt x="407415" y="469519"/>
                  </a:cubicBezTo>
                  <a:cubicBezTo>
                    <a:pt x="407415" y="469519"/>
                    <a:pt x="301317" y="286972"/>
                    <a:pt x="290319" y="273762"/>
                  </a:cubicBezTo>
                  <a:cubicBezTo>
                    <a:pt x="279321" y="260552"/>
                    <a:pt x="281532" y="234192"/>
                    <a:pt x="281532" y="234192"/>
                  </a:cubicBezTo>
                  <a:cubicBezTo>
                    <a:pt x="281532" y="234192"/>
                    <a:pt x="265035" y="216618"/>
                    <a:pt x="270534" y="200121"/>
                  </a:cubicBezTo>
                  <a:cubicBezTo>
                    <a:pt x="276033" y="183624"/>
                    <a:pt x="238615" y="126421"/>
                    <a:pt x="238615" y="126421"/>
                  </a:cubicBezTo>
                  <a:lnTo>
                    <a:pt x="272686" y="94561"/>
                  </a:lnTo>
                  <a:lnTo>
                    <a:pt x="36282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67ABC4C5-EB59-4F13-BE97-74986C0FE675}"/>
                </a:ext>
              </a:extLst>
            </p:cNvPr>
            <p:cNvSpPr/>
            <p:nvPr/>
          </p:nvSpPr>
          <p:spPr>
            <a:xfrm>
              <a:off x="6022908" y="2923375"/>
              <a:ext cx="140065" cy="342460"/>
            </a:xfrm>
            <a:custGeom>
              <a:avLst/>
              <a:gdLst>
                <a:gd name="connsiteX0" fmla="*/ 124704 w 140065"/>
                <a:gd name="connsiteY0" fmla="*/ 106456 h 342460"/>
                <a:gd name="connsiteX1" fmla="*/ 129127 w 140065"/>
                <a:gd name="connsiteY1" fmla="*/ 186194 h 342460"/>
                <a:gd name="connsiteX2" fmla="*/ 96132 w 140065"/>
                <a:gd name="connsiteY2" fmla="*/ 240827 h 342460"/>
                <a:gd name="connsiteX3" fmla="*/ 98224 w 140065"/>
                <a:gd name="connsiteY3" fmla="*/ 323613 h 342460"/>
                <a:gd name="connsiteX4" fmla="*/ 42754 w 140065"/>
                <a:gd name="connsiteY4" fmla="*/ 340947 h 342460"/>
                <a:gd name="connsiteX5" fmla="*/ 1511 w 140065"/>
                <a:gd name="connsiteY5" fmla="*/ 319309 h 342460"/>
                <a:gd name="connsiteX6" fmla="*/ 16 w 140065"/>
                <a:gd name="connsiteY6" fmla="*/ 308490 h 342460"/>
                <a:gd name="connsiteX7" fmla="*/ 9580 w 140065"/>
                <a:gd name="connsiteY7" fmla="*/ 0 h 342460"/>
                <a:gd name="connsiteX8" fmla="*/ 138989 w 140065"/>
                <a:gd name="connsiteY8" fmla="*/ 49492 h 342460"/>
                <a:gd name="connsiteX9" fmla="*/ 140065 w 140065"/>
                <a:gd name="connsiteY9" fmla="*/ 75912 h 342460"/>
                <a:gd name="connsiteX10" fmla="*/ 124704 w 140065"/>
                <a:gd name="connsiteY10" fmla="*/ 106456 h 3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065" h="342460">
                  <a:moveTo>
                    <a:pt x="124704" y="106456"/>
                  </a:moveTo>
                  <a:cubicBezTo>
                    <a:pt x="136658" y="120981"/>
                    <a:pt x="129127" y="186194"/>
                    <a:pt x="129127" y="186194"/>
                  </a:cubicBezTo>
                  <a:lnTo>
                    <a:pt x="96132" y="240827"/>
                  </a:lnTo>
                  <a:cubicBezTo>
                    <a:pt x="96132" y="240827"/>
                    <a:pt x="98104" y="276093"/>
                    <a:pt x="98224" y="323613"/>
                  </a:cubicBezTo>
                  <a:lnTo>
                    <a:pt x="42754" y="340947"/>
                  </a:lnTo>
                  <a:cubicBezTo>
                    <a:pt x="25420" y="346386"/>
                    <a:pt x="6950" y="336703"/>
                    <a:pt x="1511" y="319309"/>
                  </a:cubicBezTo>
                  <a:cubicBezTo>
                    <a:pt x="435" y="315783"/>
                    <a:pt x="-103" y="312136"/>
                    <a:pt x="16" y="308490"/>
                  </a:cubicBezTo>
                  <a:lnTo>
                    <a:pt x="9580" y="0"/>
                  </a:lnTo>
                  <a:lnTo>
                    <a:pt x="138989" y="49492"/>
                  </a:lnTo>
                  <a:cubicBezTo>
                    <a:pt x="127991" y="57143"/>
                    <a:pt x="140065" y="75912"/>
                    <a:pt x="140065" y="75912"/>
                  </a:cubicBezTo>
                  <a:cubicBezTo>
                    <a:pt x="140065" y="75912"/>
                    <a:pt x="112629" y="91931"/>
                    <a:pt x="124704" y="10645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A26CC2A-19DB-4CFE-A4AA-51C80768E659}"/>
                </a:ext>
              </a:extLst>
            </p:cNvPr>
            <p:cNvSpPr/>
            <p:nvPr/>
          </p:nvSpPr>
          <p:spPr>
            <a:xfrm>
              <a:off x="6029482" y="2916800"/>
              <a:ext cx="140126" cy="342717"/>
            </a:xfrm>
            <a:custGeom>
              <a:avLst/>
              <a:gdLst>
                <a:gd name="connsiteX0" fmla="*/ 124765 w 140126"/>
                <a:gd name="connsiteY0" fmla="*/ 106396 h 342717"/>
                <a:gd name="connsiteX1" fmla="*/ 129188 w 140126"/>
                <a:gd name="connsiteY1" fmla="*/ 186194 h 342717"/>
                <a:gd name="connsiteX2" fmla="*/ 96193 w 140126"/>
                <a:gd name="connsiteY2" fmla="*/ 240827 h 342717"/>
                <a:gd name="connsiteX3" fmla="*/ 98345 w 140126"/>
                <a:gd name="connsiteY3" fmla="*/ 323613 h 342717"/>
                <a:gd name="connsiteX4" fmla="*/ 41859 w 140126"/>
                <a:gd name="connsiteY4" fmla="*/ 341246 h 342717"/>
                <a:gd name="connsiteX5" fmla="*/ 1453 w 140126"/>
                <a:gd name="connsiteY5" fmla="*/ 320026 h 342717"/>
                <a:gd name="connsiteX6" fmla="*/ 18 w 140126"/>
                <a:gd name="connsiteY6" fmla="*/ 309446 h 342717"/>
                <a:gd name="connsiteX7" fmla="*/ 9641 w 140126"/>
                <a:gd name="connsiteY7" fmla="*/ 0 h 342717"/>
                <a:gd name="connsiteX8" fmla="*/ 139110 w 140126"/>
                <a:gd name="connsiteY8" fmla="*/ 49492 h 342717"/>
                <a:gd name="connsiteX9" fmla="*/ 140127 w 140126"/>
                <a:gd name="connsiteY9" fmla="*/ 75852 h 342717"/>
                <a:gd name="connsiteX10" fmla="*/ 124765 w 140126"/>
                <a:gd name="connsiteY10" fmla="*/ 106396 h 34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126" h="342717">
                  <a:moveTo>
                    <a:pt x="124765" y="106396"/>
                  </a:moveTo>
                  <a:cubicBezTo>
                    <a:pt x="136720" y="120921"/>
                    <a:pt x="129188" y="186194"/>
                    <a:pt x="129188" y="186194"/>
                  </a:cubicBezTo>
                  <a:lnTo>
                    <a:pt x="96193" y="240827"/>
                  </a:lnTo>
                  <a:cubicBezTo>
                    <a:pt x="96193" y="240827"/>
                    <a:pt x="98166" y="276033"/>
                    <a:pt x="98345" y="323613"/>
                  </a:cubicBezTo>
                  <a:lnTo>
                    <a:pt x="41859" y="341246"/>
                  </a:lnTo>
                  <a:cubicBezTo>
                    <a:pt x="24824" y="346566"/>
                    <a:pt x="6772" y="337002"/>
                    <a:pt x="1453" y="320026"/>
                  </a:cubicBezTo>
                  <a:cubicBezTo>
                    <a:pt x="377" y="316619"/>
                    <a:pt x="-102" y="313033"/>
                    <a:pt x="18" y="309446"/>
                  </a:cubicBezTo>
                  <a:lnTo>
                    <a:pt x="9641" y="0"/>
                  </a:lnTo>
                  <a:lnTo>
                    <a:pt x="139110" y="49492"/>
                  </a:lnTo>
                  <a:cubicBezTo>
                    <a:pt x="128052" y="57143"/>
                    <a:pt x="140127" y="75852"/>
                    <a:pt x="140127" y="75852"/>
                  </a:cubicBezTo>
                  <a:cubicBezTo>
                    <a:pt x="140127" y="75852"/>
                    <a:pt x="112810" y="91931"/>
                    <a:pt x="124765" y="106396"/>
                  </a:cubicBez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F4125E0-A430-48CD-94B0-FE616A372BD4}"/>
                </a:ext>
              </a:extLst>
            </p:cNvPr>
            <p:cNvSpPr/>
            <p:nvPr/>
          </p:nvSpPr>
          <p:spPr>
            <a:xfrm>
              <a:off x="6093577" y="2828023"/>
              <a:ext cx="103527" cy="195313"/>
            </a:xfrm>
            <a:custGeom>
              <a:avLst/>
              <a:gdLst>
                <a:gd name="connsiteX0" fmla="*/ 103527 w 103527"/>
                <a:gd name="connsiteY0" fmla="*/ 48131 h 195313"/>
                <a:gd name="connsiteX1" fmla="*/ 72744 w 103527"/>
                <a:gd name="connsiteY1" fmla="*/ 107545 h 195313"/>
                <a:gd name="connsiteX2" fmla="*/ 18948 w 103527"/>
                <a:gd name="connsiteY2" fmla="*/ 195233 h 195313"/>
                <a:gd name="connsiteX3" fmla="*/ 12313 w 103527"/>
                <a:gd name="connsiteY3" fmla="*/ 98699 h 195313"/>
                <a:gd name="connsiteX4" fmla="*/ 6874 w 103527"/>
                <a:gd name="connsiteY4" fmla="*/ 6349 h 195313"/>
                <a:gd name="connsiteX5" fmla="*/ 83802 w 103527"/>
                <a:gd name="connsiteY5" fmla="*/ 6349 h 195313"/>
                <a:gd name="connsiteX6" fmla="*/ 103527 w 103527"/>
                <a:gd name="connsiteY6" fmla="*/ 48131 h 195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7" h="195313">
                  <a:moveTo>
                    <a:pt x="103527" y="48131"/>
                  </a:moveTo>
                  <a:cubicBezTo>
                    <a:pt x="103527" y="48131"/>
                    <a:pt x="94741" y="104258"/>
                    <a:pt x="72744" y="107545"/>
                  </a:cubicBezTo>
                  <a:cubicBezTo>
                    <a:pt x="50748" y="110833"/>
                    <a:pt x="40885" y="198341"/>
                    <a:pt x="18948" y="195233"/>
                  </a:cubicBezTo>
                  <a:cubicBezTo>
                    <a:pt x="-2989" y="192125"/>
                    <a:pt x="11536" y="113881"/>
                    <a:pt x="12313" y="98699"/>
                  </a:cubicBezTo>
                  <a:cubicBezTo>
                    <a:pt x="13090" y="83517"/>
                    <a:pt x="-11596" y="20635"/>
                    <a:pt x="6874" y="6349"/>
                  </a:cubicBezTo>
                  <a:cubicBezTo>
                    <a:pt x="25344" y="-7937"/>
                    <a:pt x="83802" y="6349"/>
                    <a:pt x="83802" y="6349"/>
                  </a:cubicBezTo>
                  <a:lnTo>
                    <a:pt x="103527" y="48131"/>
                  </a:lnTo>
                  <a:close/>
                </a:path>
              </a:pathLst>
            </a:custGeom>
            <a:solidFill>
              <a:srgbClr val="CF6F80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980F05C4-31D8-44BC-9C4F-EA1536C8ABAD}"/>
                </a:ext>
              </a:extLst>
            </p:cNvPr>
            <p:cNvSpPr/>
            <p:nvPr/>
          </p:nvSpPr>
          <p:spPr>
            <a:xfrm>
              <a:off x="6071009" y="2360251"/>
              <a:ext cx="269785" cy="628994"/>
            </a:xfrm>
            <a:custGeom>
              <a:avLst/>
              <a:gdLst>
                <a:gd name="connsiteX0" fmla="*/ 172898 w 269785"/>
                <a:gd name="connsiteY0" fmla="*/ 83683 h 628994"/>
                <a:gd name="connsiteX1" fmla="*/ 214380 w 269785"/>
                <a:gd name="connsiteY1" fmla="*/ 0 h 628994"/>
                <a:gd name="connsiteX2" fmla="*/ 230878 w 269785"/>
                <a:gd name="connsiteY2" fmla="*/ 97849 h 628994"/>
                <a:gd name="connsiteX3" fmla="*/ 253950 w 269785"/>
                <a:gd name="connsiteY3" fmla="*/ 135267 h 628994"/>
                <a:gd name="connsiteX4" fmla="*/ 265905 w 269785"/>
                <a:gd name="connsiteY4" fmla="*/ 186911 h 628994"/>
                <a:gd name="connsiteX5" fmla="*/ 247196 w 269785"/>
                <a:gd name="connsiteY5" fmla="*/ 262823 h 628994"/>
                <a:gd name="connsiteX6" fmla="*/ 231774 w 269785"/>
                <a:gd name="connsiteY6" fmla="*/ 380457 h 628994"/>
                <a:gd name="connsiteX7" fmla="*/ 207865 w 269785"/>
                <a:gd name="connsiteY7" fmla="*/ 428874 h 628994"/>
                <a:gd name="connsiteX8" fmla="*/ 172659 w 269785"/>
                <a:gd name="connsiteY8" fmla="*/ 509149 h 628994"/>
                <a:gd name="connsiteX9" fmla="*/ 122090 w 269785"/>
                <a:gd name="connsiteY9" fmla="*/ 628995 h 628994"/>
                <a:gd name="connsiteX10" fmla="*/ 33 w 269785"/>
                <a:gd name="connsiteY10" fmla="*/ 443160 h 628994"/>
                <a:gd name="connsiteX11" fmla="*/ 9896 w 269785"/>
                <a:gd name="connsiteY11" fmla="*/ 387032 h 628994"/>
                <a:gd name="connsiteX12" fmla="*/ 27290 w 269785"/>
                <a:gd name="connsiteY12" fmla="*/ 308430 h 628994"/>
                <a:gd name="connsiteX13" fmla="*/ 24182 w 269785"/>
                <a:gd name="connsiteY13" fmla="*/ 159834 h 628994"/>
                <a:gd name="connsiteX14" fmla="*/ 57177 w 269785"/>
                <a:gd name="connsiteY14" fmla="*/ 53856 h 628994"/>
                <a:gd name="connsiteX15" fmla="*/ 172898 w 269785"/>
                <a:gd name="connsiteY15" fmla="*/ 83683 h 6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9785" h="628994">
                  <a:moveTo>
                    <a:pt x="172898" y="83683"/>
                  </a:moveTo>
                  <a:lnTo>
                    <a:pt x="214380" y="0"/>
                  </a:lnTo>
                  <a:cubicBezTo>
                    <a:pt x="214380" y="0"/>
                    <a:pt x="230878" y="63778"/>
                    <a:pt x="230878" y="97849"/>
                  </a:cubicBezTo>
                  <a:cubicBezTo>
                    <a:pt x="230878" y="131920"/>
                    <a:pt x="253950" y="135267"/>
                    <a:pt x="253950" y="135267"/>
                  </a:cubicBezTo>
                  <a:cubicBezTo>
                    <a:pt x="253950" y="135267"/>
                    <a:pt x="279234" y="165154"/>
                    <a:pt x="265905" y="186911"/>
                  </a:cubicBezTo>
                  <a:cubicBezTo>
                    <a:pt x="252576" y="208669"/>
                    <a:pt x="247196" y="262823"/>
                    <a:pt x="247196" y="262823"/>
                  </a:cubicBezTo>
                  <a:cubicBezTo>
                    <a:pt x="247196" y="262823"/>
                    <a:pt x="251559" y="366171"/>
                    <a:pt x="231774" y="380457"/>
                  </a:cubicBezTo>
                  <a:cubicBezTo>
                    <a:pt x="211989" y="394743"/>
                    <a:pt x="207865" y="428874"/>
                    <a:pt x="207865" y="428874"/>
                  </a:cubicBezTo>
                  <a:cubicBezTo>
                    <a:pt x="207865" y="428874"/>
                    <a:pt x="171523" y="493728"/>
                    <a:pt x="172659" y="509149"/>
                  </a:cubicBezTo>
                  <a:cubicBezTo>
                    <a:pt x="173794" y="524571"/>
                    <a:pt x="122090" y="628995"/>
                    <a:pt x="122090" y="628995"/>
                  </a:cubicBezTo>
                  <a:cubicBezTo>
                    <a:pt x="122090" y="628995"/>
                    <a:pt x="147375" y="499227"/>
                    <a:pt x="33" y="443160"/>
                  </a:cubicBezTo>
                  <a:cubicBezTo>
                    <a:pt x="33" y="443160"/>
                    <a:pt x="-1102" y="399106"/>
                    <a:pt x="9896" y="387032"/>
                  </a:cubicBezTo>
                  <a:cubicBezTo>
                    <a:pt x="20894" y="374958"/>
                    <a:pt x="38049" y="369459"/>
                    <a:pt x="27290" y="308430"/>
                  </a:cubicBezTo>
                  <a:cubicBezTo>
                    <a:pt x="16531" y="247402"/>
                    <a:pt x="24182" y="174478"/>
                    <a:pt x="24182" y="159834"/>
                  </a:cubicBezTo>
                  <a:cubicBezTo>
                    <a:pt x="24182" y="145189"/>
                    <a:pt x="57177" y="53856"/>
                    <a:pt x="57177" y="53856"/>
                  </a:cubicBezTo>
                  <a:lnTo>
                    <a:pt x="172898" y="83683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70686B-218E-4C51-8D93-F70D8C47E046}"/>
                </a:ext>
              </a:extLst>
            </p:cNvPr>
            <p:cNvSpPr/>
            <p:nvPr/>
          </p:nvSpPr>
          <p:spPr>
            <a:xfrm>
              <a:off x="6083506" y="2348296"/>
              <a:ext cx="270020" cy="640949"/>
            </a:xfrm>
            <a:custGeom>
              <a:avLst/>
              <a:gdLst>
                <a:gd name="connsiteX0" fmla="*/ 178333 w 270020"/>
                <a:gd name="connsiteY0" fmla="*/ 0 h 640949"/>
                <a:gd name="connsiteX1" fmla="*/ 214555 w 270020"/>
                <a:gd name="connsiteY1" fmla="*/ 11955 h 640949"/>
                <a:gd name="connsiteX2" fmla="*/ 231113 w 270020"/>
                <a:gd name="connsiteY2" fmla="*/ 109804 h 640949"/>
                <a:gd name="connsiteX3" fmla="*/ 254185 w 270020"/>
                <a:gd name="connsiteY3" fmla="*/ 147222 h 640949"/>
                <a:gd name="connsiteX4" fmla="*/ 266140 w 270020"/>
                <a:gd name="connsiteY4" fmla="*/ 198866 h 640949"/>
                <a:gd name="connsiteX5" fmla="*/ 247490 w 270020"/>
                <a:gd name="connsiteY5" fmla="*/ 274778 h 640949"/>
                <a:gd name="connsiteX6" fmla="*/ 232069 w 270020"/>
                <a:gd name="connsiteY6" fmla="*/ 392412 h 640949"/>
                <a:gd name="connsiteX7" fmla="*/ 207861 w 270020"/>
                <a:gd name="connsiteY7" fmla="*/ 440828 h 640949"/>
                <a:gd name="connsiteX8" fmla="*/ 172714 w 270020"/>
                <a:gd name="connsiteY8" fmla="*/ 521104 h 640949"/>
                <a:gd name="connsiteX9" fmla="*/ 122086 w 270020"/>
                <a:gd name="connsiteY9" fmla="*/ 640949 h 640949"/>
                <a:gd name="connsiteX10" fmla="*/ 29 w 270020"/>
                <a:gd name="connsiteY10" fmla="*/ 455114 h 640949"/>
                <a:gd name="connsiteX11" fmla="*/ 9951 w 270020"/>
                <a:gd name="connsiteY11" fmla="*/ 398987 h 640949"/>
                <a:gd name="connsiteX12" fmla="*/ 27345 w 270020"/>
                <a:gd name="connsiteY12" fmla="*/ 320385 h 640949"/>
                <a:gd name="connsiteX13" fmla="*/ 24237 w 270020"/>
                <a:gd name="connsiteY13" fmla="*/ 171789 h 640949"/>
                <a:gd name="connsiteX14" fmla="*/ 57232 w 270020"/>
                <a:gd name="connsiteY14" fmla="*/ 65810 h 640949"/>
                <a:gd name="connsiteX15" fmla="*/ 178333 w 270020"/>
                <a:gd name="connsiteY15" fmla="*/ 0 h 640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0020" h="640949">
                  <a:moveTo>
                    <a:pt x="178333" y="0"/>
                  </a:moveTo>
                  <a:lnTo>
                    <a:pt x="214555" y="11955"/>
                  </a:lnTo>
                  <a:cubicBezTo>
                    <a:pt x="214555" y="11955"/>
                    <a:pt x="231113" y="75733"/>
                    <a:pt x="231113" y="109804"/>
                  </a:cubicBezTo>
                  <a:cubicBezTo>
                    <a:pt x="231113" y="143874"/>
                    <a:pt x="254185" y="147222"/>
                    <a:pt x="254185" y="147222"/>
                  </a:cubicBezTo>
                  <a:cubicBezTo>
                    <a:pt x="254185" y="147222"/>
                    <a:pt x="279469" y="177108"/>
                    <a:pt x="266140" y="198866"/>
                  </a:cubicBezTo>
                  <a:cubicBezTo>
                    <a:pt x="252810" y="220623"/>
                    <a:pt x="247490" y="274778"/>
                    <a:pt x="247490" y="274778"/>
                  </a:cubicBezTo>
                  <a:cubicBezTo>
                    <a:pt x="247490" y="274778"/>
                    <a:pt x="251854" y="378126"/>
                    <a:pt x="232069" y="392412"/>
                  </a:cubicBezTo>
                  <a:cubicBezTo>
                    <a:pt x="212284" y="406698"/>
                    <a:pt x="207861" y="440828"/>
                    <a:pt x="207861" y="440828"/>
                  </a:cubicBezTo>
                  <a:cubicBezTo>
                    <a:pt x="207861" y="440828"/>
                    <a:pt x="171578" y="505682"/>
                    <a:pt x="172714" y="521104"/>
                  </a:cubicBezTo>
                  <a:cubicBezTo>
                    <a:pt x="173850" y="536525"/>
                    <a:pt x="122086" y="640949"/>
                    <a:pt x="122086" y="640949"/>
                  </a:cubicBezTo>
                  <a:cubicBezTo>
                    <a:pt x="122086" y="640949"/>
                    <a:pt x="147430" y="511181"/>
                    <a:pt x="29" y="455114"/>
                  </a:cubicBezTo>
                  <a:cubicBezTo>
                    <a:pt x="29" y="455114"/>
                    <a:pt x="-1047" y="411061"/>
                    <a:pt x="9951" y="398987"/>
                  </a:cubicBezTo>
                  <a:cubicBezTo>
                    <a:pt x="20949" y="386913"/>
                    <a:pt x="38104" y="381414"/>
                    <a:pt x="27345" y="320385"/>
                  </a:cubicBezTo>
                  <a:cubicBezTo>
                    <a:pt x="16586" y="259356"/>
                    <a:pt x="24237" y="186433"/>
                    <a:pt x="24237" y="171789"/>
                  </a:cubicBezTo>
                  <a:cubicBezTo>
                    <a:pt x="24237" y="157144"/>
                    <a:pt x="57232" y="65810"/>
                    <a:pt x="57232" y="65810"/>
                  </a:cubicBezTo>
                  <a:lnTo>
                    <a:pt x="178333" y="0"/>
                  </a:lnTo>
                  <a:close/>
                </a:path>
              </a:pathLst>
            </a:custGeom>
            <a:solidFill>
              <a:srgbClr val="FFFFFF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F3A5F31-BA54-495A-9943-C45E60526FB5}"/>
                </a:ext>
              </a:extLst>
            </p:cNvPr>
            <p:cNvSpPr/>
            <p:nvPr/>
          </p:nvSpPr>
          <p:spPr>
            <a:xfrm>
              <a:off x="5461773" y="4497768"/>
              <a:ext cx="102408" cy="24585"/>
            </a:xfrm>
            <a:custGeom>
              <a:avLst/>
              <a:gdLst>
                <a:gd name="connsiteX0" fmla="*/ 0 w 102408"/>
                <a:gd name="connsiteY0" fmla="*/ 19523 h 24585"/>
                <a:gd name="connsiteX1" fmla="*/ 95637 w 102408"/>
                <a:gd name="connsiteY1" fmla="*/ 9600 h 24585"/>
                <a:gd name="connsiteX2" fmla="*/ 0 w 102408"/>
                <a:gd name="connsiteY2" fmla="*/ 19523 h 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408" h="24585">
                  <a:moveTo>
                    <a:pt x="0" y="19523"/>
                  </a:moveTo>
                  <a:cubicBezTo>
                    <a:pt x="0" y="19523"/>
                    <a:pt x="57741" y="-16760"/>
                    <a:pt x="95637" y="9600"/>
                  </a:cubicBezTo>
                  <a:cubicBezTo>
                    <a:pt x="133534" y="35960"/>
                    <a:pt x="0" y="19523"/>
                    <a:pt x="0" y="195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D316BB1-FC89-456B-B8C7-8F31653CFA6C}"/>
                </a:ext>
              </a:extLst>
            </p:cNvPr>
            <p:cNvSpPr/>
            <p:nvPr/>
          </p:nvSpPr>
          <p:spPr>
            <a:xfrm>
              <a:off x="5910431" y="4404773"/>
              <a:ext cx="102350" cy="53611"/>
            </a:xfrm>
            <a:custGeom>
              <a:avLst/>
              <a:gdLst>
                <a:gd name="connsiteX0" fmla="*/ 0 w 102350"/>
                <a:gd name="connsiteY0" fmla="*/ 323 h 53611"/>
                <a:gd name="connsiteX1" fmla="*/ 94024 w 102350"/>
                <a:gd name="connsiteY1" fmla="*/ 39952 h 53611"/>
                <a:gd name="connsiteX2" fmla="*/ 0 w 102350"/>
                <a:gd name="connsiteY2" fmla="*/ 323 h 5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350" h="53611">
                  <a:moveTo>
                    <a:pt x="0" y="323"/>
                  </a:moveTo>
                  <a:cubicBezTo>
                    <a:pt x="0" y="323"/>
                    <a:pt x="51106" y="-6252"/>
                    <a:pt x="94024" y="39952"/>
                  </a:cubicBezTo>
                  <a:cubicBezTo>
                    <a:pt x="136941" y="86157"/>
                    <a:pt x="0" y="323"/>
                    <a:pt x="0" y="323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7" name="图形 2">
              <a:extLst>
                <a:ext uri="{FF2B5EF4-FFF2-40B4-BE49-F238E27FC236}">
                  <a16:creationId xmlns:a16="http://schemas.microsoft.com/office/drawing/2014/main" id="{7F5D03B9-E418-4BAF-886B-1D0BAF11A486}"/>
                </a:ext>
              </a:extLst>
            </p:cNvPr>
            <p:cNvGrpSpPr/>
            <p:nvPr/>
          </p:nvGrpSpPr>
          <p:grpSpPr>
            <a:xfrm>
              <a:off x="5481115" y="1317864"/>
              <a:ext cx="540741" cy="273702"/>
              <a:chOff x="5481115" y="1317864"/>
              <a:chExt cx="540741" cy="273702"/>
            </a:xfrm>
            <a:solidFill>
              <a:srgbClr val="000000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03CD2AC-4B1C-4BCE-9EA9-A02D5C93B5E5}"/>
                  </a:ext>
                </a:extLst>
              </p:cNvPr>
              <p:cNvSpPr/>
              <p:nvPr/>
            </p:nvSpPr>
            <p:spPr>
              <a:xfrm>
                <a:off x="5566555" y="1372513"/>
                <a:ext cx="441435" cy="219052"/>
              </a:xfrm>
              <a:custGeom>
                <a:avLst/>
                <a:gdLst>
                  <a:gd name="connsiteX0" fmla="*/ 418652 w 441435"/>
                  <a:gd name="connsiteY0" fmla="*/ 141885 h 219052"/>
                  <a:gd name="connsiteX1" fmla="*/ 396955 w 441435"/>
                  <a:gd name="connsiteY1" fmla="*/ 161192 h 219052"/>
                  <a:gd name="connsiteX2" fmla="*/ 389304 w 441435"/>
                  <a:gd name="connsiteY2" fmla="*/ 185101 h 219052"/>
                  <a:gd name="connsiteX3" fmla="*/ 369459 w 441435"/>
                  <a:gd name="connsiteY3" fmla="*/ 194306 h 219052"/>
                  <a:gd name="connsiteX4" fmla="*/ 308789 w 441435"/>
                  <a:gd name="connsiteY4" fmla="*/ 46965 h 219052"/>
                  <a:gd name="connsiteX5" fmla="*/ 275973 w 441435"/>
                  <a:gd name="connsiteY5" fmla="*/ 12894 h 219052"/>
                  <a:gd name="connsiteX6" fmla="*/ 231323 w 441435"/>
                  <a:gd name="connsiteY6" fmla="*/ 282 h 219052"/>
                  <a:gd name="connsiteX7" fmla="*/ 179499 w 441435"/>
                  <a:gd name="connsiteY7" fmla="*/ 16421 h 219052"/>
                  <a:gd name="connsiteX8" fmla="*/ 110401 w 441435"/>
                  <a:gd name="connsiteY8" fmla="*/ 1059 h 219052"/>
                  <a:gd name="connsiteX9" fmla="*/ 59714 w 441435"/>
                  <a:gd name="connsiteY9" fmla="*/ 24669 h 219052"/>
                  <a:gd name="connsiteX10" fmla="*/ 32517 w 441435"/>
                  <a:gd name="connsiteY10" fmla="*/ 75058 h 219052"/>
                  <a:gd name="connsiteX11" fmla="*/ 17334 w 441435"/>
                  <a:gd name="connsiteY11" fmla="*/ 162088 h 219052"/>
                  <a:gd name="connsiteX12" fmla="*/ 0 w 441435"/>
                  <a:gd name="connsiteY12" fmla="*/ 205783 h 219052"/>
                  <a:gd name="connsiteX13" fmla="*/ 0 w 441435"/>
                  <a:gd name="connsiteY13" fmla="*/ 219052 h 219052"/>
                  <a:gd name="connsiteX14" fmla="*/ 17454 w 441435"/>
                  <a:gd name="connsiteY14" fmla="*/ 175298 h 219052"/>
                  <a:gd name="connsiteX15" fmla="*/ 32636 w 441435"/>
                  <a:gd name="connsiteY15" fmla="*/ 88268 h 219052"/>
                  <a:gd name="connsiteX16" fmla="*/ 59833 w 441435"/>
                  <a:gd name="connsiteY16" fmla="*/ 37819 h 219052"/>
                  <a:gd name="connsiteX17" fmla="*/ 110521 w 441435"/>
                  <a:gd name="connsiteY17" fmla="*/ 14269 h 219052"/>
                  <a:gd name="connsiteX18" fmla="*/ 179619 w 441435"/>
                  <a:gd name="connsiteY18" fmla="*/ 29631 h 219052"/>
                  <a:gd name="connsiteX19" fmla="*/ 231442 w 441435"/>
                  <a:gd name="connsiteY19" fmla="*/ 13492 h 219052"/>
                  <a:gd name="connsiteX20" fmla="*/ 276093 w 441435"/>
                  <a:gd name="connsiteY20" fmla="*/ 26104 h 219052"/>
                  <a:gd name="connsiteX21" fmla="*/ 308909 w 441435"/>
                  <a:gd name="connsiteY21" fmla="*/ 60175 h 219052"/>
                  <a:gd name="connsiteX22" fmla="*/ 369579 w 441435"/>
                  <a:gd name="connsiteY22" fmla="*/ 207456 h 219052"/>
                  <a:gd name="connsiteX23" fmla="*/ 389423 w 441435"/>
                  <a:gd name="connsiteY23" fmla="*/ 198311 h 219052"/>
                  <a:gd name="connsiteX24" fmla="*/ 397074 w 441435"/>
                  <a:gd name="connsiteY24" fmla="*/ 174402 h 219052"/>
                  <a:gd name="connsiteX25" fmla="*/ 418772 w 441435"/>
                  <a:gd name="connsiteY25" fmla="*/ 155155 h 219052"/>
                  <a:gd name="connsiteX26" fmla="*/ 441366 w 441435"/>
                  <a:gd name="connsiteY26" fmla="*/ 87431 h 219052"/>
                  <a:gd name="connsiteX27" fmla="*/ 441366 w 441435"/>
                  <a:gd name="connsiteY27" fmla="*/ 85160 h 219052"/>
                  <a:gd name="connsiteX28" fmla="*/ 418652 w 441435"/>
                  <a:gd name="connsiteY28" fmla="*/ 141885 h 21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41435" h="219052">
                    <a:moveTo>
                      <a:pt x="418652" y="141885"/>
                    </a:moveTo>
                    <a:cubicBezTo>
                      <a:pt x="411300" y="148221"/>
                      <a:pt x="401856" y="152764"/>
                      <a:pt x="396955" y="161192"/>
                    </a:cubicBezTo>
                    <a:cubicBezTo>
                      <a:pt x="392771" y="168424"/>
                      <a:pt x="392651" y="177330"/>
                      <a:pt x="389304" y="185101"/>
                    </a:cubicBezTo>
                    <a:cubicBezTo>
                      <a:pt x="385956" y="192872"/>
                      <a:pt x="376213" y="199207"/>
                      <a:pt x="369459" y="194306"/>
                    </a:cubicBezTo>
                    <a:cubicBezTo>
                      <a:pt x="367905" y="140510"/>
                      <a:pt x="341366" y="90002"/>
                      <a:pt x="308789" y="46965"/>
                    </a:cubicBezTo>
                    <a:cubicBezTo>
                      <a:pt x="299704" y="33994"/>
                      <a:pt x="288586" y="22458"/>
                      <a:pt x="275973" y="12894"/>
                    </a:cubicBezTo>
                    <a:cubicBezTo>
                      <a:pt x="263182" y="3271"/>
                      <a:pt x="247282" y="-1212"/>
                      <a:pt x="231323" y="282"/>
                    </a:cubicBezTo>
                    <a:cubicBezTo>
                      <a:pt x="213391" y="2733"/>
                      <a:pt x="197611" y="14926"/>
                      <a:pt x="179499" y="16421"/>
                    </a:cubicBezTo>
                    <a:cubicBezTo>
                      <a:pt x="155590" y="18453"/>
                      <a:pt x="134131" y="1896"/>
                      <a:pt x="110401" y="1059"/>
                    </a:cubicBezTo>
                    <a:cubicBezTo>
                      <a:pt x="90915" y="1238"/>
                      <a:pt x="72386" y="9846"/>
                      <a:pt x="59714" y="24669"/>
                    </a:cubicBezTo>
                    <a:cubicBezTo>
                      <a:pt x="47221" y="39374"/>
                      <a:pt x="37956" y="56529"/>
                      <a:pt x="32517" y="75058"/>
                    </a:cubicBezTo>
                    <a:cubicBezTo>
                      <a:pt x="23132" y="103152"/>
                      <a:pt x="17992" y="132500"/>
                      <a:pt x="17334" y="162088"/>
                    </a:cubicBezTo>
                    <a:cubicBezTo>
                      <a:pt x="16976" y="178765"/>
                      <a:pt x="15422" y="199566"/>
                      <a:pt x="0" y="205783"/>
                    </a:cubicBezTo>
                    <a:cubicBezTo>
                      <a:pt x="359" y="210206"/>
                      <a:pt x="359" y="214629"/>
                      <a:pt x="0" y="219052"/>
                    </a:cubicBezTo>
                    <a:cubicBezTo>
                      <a:pt x="15541" y="213075"/>
                      <a:pt x="17095" y="192035"/>
                      <a:pt x="17454" y="175298"/>
                    </a:cubicBezTo>
                    <a:cubicBezTo>
                      <a:pt x="18111" y="145710"/>
                      <a:pt x="23252" y="116362"/>
                      <a:pt x="32636" y="88268"/>
                    </a:cubicBezTo>
                    <a:cubicBezTo>
                      <a:pt x="38076" y="69738"/>
                      <a:pt x="47341" y="52584"/>
                      <a:pt x="59833" y="37819"/>
                    </a:cubicBezTo>
                    <a:cubicBezTo>
                      <a:pt x="72565" y="23055"/>
                      <a:pt x="91035" y="14448"/>
                      <a:pt x="110521" y="14269"/>
                    </a:cubicBezTo>
                    <a:cubicBezTo>
                      <a:pt x="134430" y="15106"/>
                      <a:pt x="155949" y="31603"/>
                      <a:pt x="179619" y="29631"/>
                    </a:cubicBezTo>
                    <a:cubicBezTo>
                      <a:pt x="197551" y="28136"/>
                      <a:pt x="213451" y="15883"/>
                      <a:pt x="231442" y="13492"/>
                    </a:cubicBezTo>
                    <a:cubicBezTo>
                      <a:pt x="247402" y="11997"/>
                      <a:pt x="263302" y="16480"/>
                      <a:pt x="276093" y="26104"/>
                    </a:cubicBezTo>
                    <a:cubicBezTo>
                      <a:pt x="288705" y="35668"/>
                      <a:pt x="299823" y="47204"/>
                      <a:pt x="308909" y="60175"/>
                    </a:cubicBezTo>
                    <a:cubicBezTo>
                      <a:pt x="341485" y="103152"/>
                      <a:pt x="368024" y="153541"/>
                      <a:pt x="369579" y="207456"/>
                    </a:cubicBezTo>
                    <a:cubicBezTo>
                      <a:pt x="376333" y="212417"/>
                      <a:pt x="386076" y="205962"/>
                      <a:pt x="389423" y="198311"/>
                    </a:cubicBezTo>
                    <a:cubicBezTo>
                      <a:pt x="392771" y="190660"/>
                      <a:pt x="392890" y="181694"/>
                      <a:pt x="397074" y="174402"/>
                    </a:cubicBezTo>
                    <a:cubicBezTo>
                      <a:pt x="401976" y="165973"/>
                      <a:pt x="411420" y="161490"/>
                      <a:pt x="418772" y="155155"/>
                    </a:cubicBezTo>
                    <a:cubicBezTo>
                      <a:pt x="437421" y="139075"/>
                      <a:pt x="442084" y="111998"/>
                      <a:pt x="441366" y="87431"/>
                    </a:cubicBezTo>
                    <a:cubicBezTo>
                      <a:pt x="441366" y="86654"/>
                      <a:pt x="441366" y="85877"/>
                      <a:pt x="441366" y="85160"/>
                    </a:cubicBezTo>
                    <a:cubicBezTo>
                      <a:pt x="440231" y="106439"/>
                      <a:pt x="434552" y="128137"/>
                      <a:pt x="418652" y="1418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E22309F-9D73-467C-A820-FA9BBD08AC46}"/>
                  </a:ext>
                </a:extLst>
              </p:cNvPr>
              <p:cNvSpPr/>
              <p:nvPr/>
            </p:nvSpPr>
            <p:spPr>
              <a:xfrm>
                <a:off x="5481115" y="1419956"/>
                <a:ext cx="85640" cy="156725"/>
              </a:xfrm>
              <a:custGeom>
                <a:avLst/>
                <a:gdLst>
                  <a:gd name="connsiteX0" fmla="*/ 62846 w 85640"/>
                  <a:gd name="connsiteY0" fmla="*/ 90198 h 156725"/>
                  <a:gd name="connsiteX1" fmla="*/ 17717 w 85640"/>
                  <a:gd name="connsiteY1" fmla="*/ 48954 h 156725"/>
                  <a:gd name="connsiteX2" fmla="*/ 323 w 85640"/>
                  <a:gd name="connsiteY2" fmla="*/ 0 h 156725"/>
                  <a:gd name="connsiteX3" fmla="*/ 17717 w 85640"/>
                  <a:gd name="connsiteY3" fmla="*/ 62104 h 156725"/>
                  <a:gd name="connsiteX4" fmla="*/ 62846 w 85640"/>
                  <a:gd name="connsiteY4" fmla="*/ 103408 h 156725"/>
                  <a:gd name="connsiteX5" fmla="*/ 85381 w 85640"/>
                  <a:gd name="connsiteY5" fmla="*/ 156726 h 156725"/>
                  <a:gd name="connsiteX6" fmla="*/ 62846 w 85640"/>
                  <a:gd name="connsiteY6" fmla="*/ 90198 h 15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640" h="156725">
                    <a:moveTo>
                      <a:pt x="62846" y="90198"/>
                    </a:moveTo>
                    <a:cubicBezTo>
                      <a:pt x="49098" y="75075"/>
                      <a:pt x="30329" y="64974"/>
                      <a:pt x="17717" y="48954"/>
                    </a:cubicBezTo>
                    <a:cubicBezTo>
                      <a:pt x="7078" y="34788"/>
                      <a:pt x="1040" y="17693"/>
                      <a:pt x="323" y="0"/>
                    </a:cubicBezTo>
                    <a:cubicBezTo>
                      <a:pt x="-1530" y="22116"/>
                      <a:pt x="4627" y="44172"/>
                      <a:pt x="17717" y="62104"/>
                    </a:cubicBezTo>
                    <a:cubicBezTo>
                      <a:pt x="30329" y="78183"/>
                      <a:pt x="49098" y="88285"/>
                      <a:pt x="62846" y="103408"/>
                    </a:cubicBezTo>
                    <a:cubicBezTo>
                      <a:pt x="76056" y="118172"/>
                      <a:pt x="83946" y="136941"/>
                      <a:pt x="85381" y="156726"/>
                    </a:cubicBezTo>
                    <a:cubicBezTo>
                      <a:pt x="87234" y="132398"/>
                      <a:pt x="79104" y="108369"/>
                      <a:pt x="62846" y="90198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EBDA8E2-835D-460F-BB84-DFE34E5576B2}"/>
                  </a:ext>
                </a:extLst>
              </p:cNvPr>
              <p:cNvSpPr/>
              <p:nvPr/>
            </p:nvSpPr>
            <p:spPr>
              <a:xfrm>
                <a:off x="6004900" y="1317864"/>
                <a:ext cx="16955" cy="85057"/>
              </a:xfrm>
              <a:custGeom>
                <a:avLst/>
                <a:gdLst>
                  <a:gd name="connsiteX0" fmla="*/ 14677 w 16955"/>
                  <a:gd name="connsiteY0" fmla="*/ 11835 h 85057"/>
                  <a:gd name="connsiteX1" fmla="*/ 2005 w 16955"/>
                  <a:gd name="connsiteY1" fmla="*/ 55171 h 85057"/>
                  <a:gd name="connsiteX2" fmla="*/ 152 w 16955"/>
                  <a:gd name="connsiteY2" fmla="*/ 85057 h 85057"/>
                  <a:gd name="connsiteX3" fmla="*/ 2005 w 16955"/>
                  <a:gd name="connsiteY3" fmla="*/ 68082 h 85057"/>
                  <a:gd name="connsiteX4" fmla="*/ 14677 w 16955"/>
                  <a:gd name="connsiteY4" fmla="*/ 24746 h 85057"/>
                  <a:gd name="connsiteX5" fmla="*/ 16650 w 16955"/>
                  <a:gd name="connsiteY5" fmla="*/ 0 h 85057"/>
                  <a:gd name="connsiteX6" fmla="*/ 14677 w 16955"/>
                  <a:gd name="connsiteY6" fmla="*/ 11835 h 8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55" h="85057">
                    <a:moveTo>
                      <a:pt x="14677" y="11835"/>
                    </a:moveTo>
                    <a:cubicBezTo>
                      <a:pt x="11150" y="26480"/>
                      <a:pt x="4874" y="40407"/>
                      <a:pt x="2005" y="55171"/>
                    </a:cubicBezTo>
                    <a:cubicBezTo>
                      <a:pt x="331" y="65033"/>
                      <a:pt x="-326" y="75075"/>
                      <a:pt x="152" y="85057"/>
                    </a:cubicBezTo>
                    <a:cubicBezTo>
                      <a:pt x="331" y="79379"/>
                      <a:pt x="989" y="73701"/>
                      <a:pt x="2005" y="68082"/>
                    </a:cubicBezTo>
                    <a:cubicBezTo>
                      <a:pt x="4874" y="53258"/>
                      <a:pt x="11150" y="39391"/>
                      <a:pt x="14677" y="24746"/>
                    </a:cubicBezTo>
                    <a:cubicBezTo>
                      <a:pt x="16709" y="16677"/>
                      <a:pt x="17427" y="8309"/>
                      <a:pt x="16650" y="0"/>
                    </a:cubicBezTo>
                    <a:cubicBezTo>
                      <a:pt x="16291" y="4005"/>
                      <a:pt x="15633" y="7950"/>
                      <a:pt x="14677" y="11835"/>
                    </a:cubicBezTo>
                    <a:close/>
                  </a:path>
                </a:pathLst>
              </a:custGeom>
              <a:solidFill>
                <a:srgbClr val="000000"/>
              </a:solidFill>
              <a:ln w="59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0D54D1B6-6689-4399-B053-652FA0D1109F}"/>
              </a:ext>
            </a:extLst>
          </p:cNvPr>
          <p:cNvGrpSpPr/>
          <p:nvPr/>
        </p:nvGrpSpPr>
        <p:grpSpPr>
          <a:xfrm>
            <a:off x="4992683" y="2626938"/>
            <a:ext cx="716459" cy="1482988"/>
            <a:chOff x="338818" y="2280861"/>
            <a:chExt cx="1213356" cy="2511507"/>
          </a:xfrm>
        </p:grpSpPr>
        <p:grpSp>
          <p:nvGrpSpPr>
            <p:cNvPr id="14" name="图形 8">
              <a:extLst>
                <a:ext uri="{FF2B5EF4-FFF2-40B4-BE49-F238E27FC236}">
                  <a16:creationId xmlns:a16="http://schemas.microsoft.com/office/drawing/2014/main" id="{800F50A6-2420-4F05-AE4F-931002508D4F}"/>
                </a:ext>
              </a:extLst>
            </p:cNvPr>
            <p:cNvGrpSpPr/>
            <p:nvPr/>
          </p:nvGrpSpPr>
          <p:grpSpPr>
            <a:xfrm>
              <a:off x="338818" y="3021983"/>
              <a:ext cx="1213356" cy="1770385"/>
              <a:chOff x="338818" y="3021983"/>
              <a:chExt cx="1213356" cy="1770385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A1A7443-3DF5-42EF-A2F4-793B705B17D8}"/>
                  </a:ext>
                </a:extLst>
              </p:cNvPr>
              <p:cNvSpPr/>
              <p:nvPr/>
            </p:nvSpPr>
            <p:spPr>
              <a:xfrm>
                <a:off x="1063633" y="3109049"/>
                <a:ext cx="35196" cy="792457"/>
              </a:xfrm>
              <a:custGeom>
                <a:avLst/>
                <a:gdLst>
                  <a:gd name="connsiteX0" fmla="*/ 0 w 35196"/>
                  <a:gd name="connsiteY0" fmla="*/ 0 h 792457"/>
                  <a:gd name="connsiteX1" fmla="*/ 35197 w 35196"/>
                  <a:gd name="connsiteY1" fmla="*/ 0 h 792457"/>
                  <a:gd name="connsiteX2" fmla="*/ 35197 w 35196"/>
                  <a:gd name="connsiteY2" fmla="*/ 792457 h 792457"/>
                  <a:gd name="connsiteX3" fmla="*/ 0 w 35196"/>
                  <a:gd name="connsiteY3" fmla="*/ 792457 h 79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196" h="792457">
                    <a:moveTo>
                      <a:pt x="0" y="0"/>
                    </a:moveTo>
                    <a:lnTo>
                      <a:pt x="35197" y="0"/>
                    </a:lnTo>
                    <a:lnTo>
                      <a:pt x="35197" y="792457"/>
                    </a:lnTo>
                    <a:lnTo>
                      <a:pt x="0" y="792457"/>
                    </a:lnTo>
                    <a:close/>
                  </a:path>
                </a:pathLst>
              </a:custGeom>
              <a:solidFill>
                <a:srgbClr val="535461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01B21BB6-2CEC-4BD8-8D23-E48C9A33E6A1}"/>
                  </a:ext>
                </a:extLst>
              </p:cNvPr>
              <p:cNvSpPr/>
              <p:nvPr/>
            </p:nvSpPr>
            <p:spPr>
              <a:xfrm>
                <a:off x="842491" y="3845315"/>
                <a:ext cx="477624" cy="947053"/>
              </a:xfrm>
              <a:custGeom>
                <a:avLst/>
                <a:gdLst>
                  <a:gd name="connsiteX0" fmla="*/ 477510 w 477624"/>
                  <a:gd name="connsiteY0" fmla="*/ 53777 h 947053"/>
                  <a:gd name="connsiteX1" fmla="*/ 475320 w 477624"/>
                  <a:gd name="connsiteY1" fmla="*/ 89479 h 947053"/>
                  <a:gd name="connsiteX2" fmla="*/ 472177 w 477624"/>
                  <a:gd name="connsiteY2" fmla="*/ 140001 h 947053"/>
                  <a:gd name="connsiteX3" fmla="*/ 470886 w 477624"/>
                  <a:gd name="connsiteY3" fmla="*/ 160995 h 947053"/>
                  <a:gd name="connsiteX4" fmla="*/ 467798 w 477624"/>
                  <a:gd name="connsiteY4" fmla="*/ 211517 h 947053"/>
                  <a:gd name="connsiteX5" fmla="*/ 466451 w 477624"/>
                  <a:gd name="connsiteY5" fmla="*/ 232511 h 947053"/>
                  <a:gd name="connsiteX6" fmla="*/ 463307 w 477624"/>
                  <a:gd name="connsiteY6" fmla="*/ 283033 h 947053"/>
                  <a:gd name="connsiteX7" fmla="*/ 427830 w 477624"/>
                  <a:gd name="connsiteY7" fmla="*/ 856002 h 947053"/>
                  <a:gd name="connsiteX8" fmla="*/ 330941 w 477624"/>
                  <a:gd name="connsiteY8" fmla="*/ 947053 h 947053"/>
                  <a:gd name="connsiteX9" fmla="*/ 146482 w 477624"/>
                  <a:gd name="connsiteY9" fmla="*/ 947053 h 947053"/>
                  <a:gd name="connsiteX10" fmla="*/ 49649 w 477624"/>
                  <a:gd name="connsiteY10" fmla="*/ 856002 h 947053"/>
                  <a:gd name="connsiteX11" fmla="*/ 14340 w 477624"/>
                  <a:gd name="connsiteY11" fmla="*/ 282640 h 947053"/>
                  <a:gd name="connsiteX12" fmla="*/ 11196 w 477624"/>
                  <a:gd name="connsiteY12" fmla="*/ 232118 h 947053"/>
                  <a:gd name="connsiteX13" fmla="*/ 9905 w 477624"/>
                  <a:gd name="connsiteY13" fmla="*/ 211124 h 947053"/>
                  <a:gd name="connsiteX14" fmla="*/ 6762 w 477624"/>
                  <a:gd name="connsiteY14" fmla="*/ 160602 h 947053"/>
                  <a:gd name="connsiteX15" fmla="*/ 5471 w 477624"/>
                  <a:gd name="connsiteY15" fmla="*/ 139608 h 947053"/>
                  <a:gd name="connsiteX16" fmla="*/ 2327 w 477624"/>
                  <a:gd name="connsiteY16" fmla="*/ 89086 h 947053"/>
                  <a:gd name="connsiteX17" fmla="*/ 82 w 477624"/>
                  <a:gd name="connsiteY17" fmla="*/ 53384 h 947053"/>
                  <a:gd name="connsiteX18" fmla="*/ 47684 w 477624"/>
                  <a:gd name="connsiteY18" fmla="*/ 56 h 947053"/>
                  <a:gd name="connsiteX19" fmla="*/ 50603 w 477624"/>
                  <a:gd name="connsiteY19" fmla="*/ 0 h 947053"/>
                  <a:gd name="connsiteX20" fmla="*/ 427886 w 477624"/>
                  <a:gd name="connsiteY20" fmla="*/ 0 h 947053"/>
                  <a:gd name="connsiteX21" fmla="*/ 477622 w 477624"/>
                  <a:gd name="connsiteY21" fmla="*/ 50634 h 947053"/>
                  <a:gd name="connsiteX22" fmla="*/ 477510 w 477624"/>
                  <a:gd name="connsiteY22" fmla="*/ 53777 h 947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77624" h="947053">
                    <a:moveTo>
                      <a:pt x="477510" y="53777"/>
                    </a:moveTo>
                    <a:lnTo>
                      <a:pt x="475320" y="89479"/>
                    </a:lnTo>
                    <a:lnTo>
                      <a:pt x="472177" y="140001"/>
                    </a:lnTo>
                    <a:lnTo>
                      <a:pt x="470886" y="160995"/>
                    </a:lnTo>
                    <a:lnTo>
                      <a:pt x="467798" y="211517"/>
                    </a:lnTo>
                    <a:lnTo>
                      <a:pt x="466451" y="232511"/>
                    </a:lnTo>
                    <a:lnTo>
                      <a:pt x="463307" y="283033"/>
                    </a:lnTo>
                    <a:lnTo>
                      <a:pt x="427830" y="856002"/>
                    </a:lnTo>
                    <a:cubicBezTo>
                      <a:pt x="424630" y="907141"/>
                      <a:pt x="382192" y="947053"/>
                      <a:pt x="330941" y="947053"/>
                    </a:cubicBezTo>
                    <a:lnTo>
                      <a:pt x="146482" y="947053"/>
                    </a:lnTo>
                    <a:cubicBezTo>
                      <a:pt x="95231" y="947053"/>
                      <a:pt x="52849" y="907141"/>
                      <a:pt x="49649" y="856002"/>
                    </a:cubicBezTo>
                    <a:lnTo>
                      <a:pt x="14340" y="282640"/>
                    </a:lnTo>
                    <a:lnTo>
                      <a:pt x="11196" y="232118"/>
                    </a:lnTo>
                    <a:lnTo>
                      <a:pt x="9905" y="211124"/>
                    </a:lnTo>
                    <a:lnTo>
                      <a:pt x="6762" y="160602"/>
                    </a:lnTo>
                    <a:lnTo>
                      <a:pt x="5471" y="139608"/>
                    </a:lnTo>
                    <a:lnTo>
                      <a:pt x="2327" y="89086"/>
                    </a:lnTo>
                    <a:lnTo>
                      <a:pt x="82" y="53384"/>
                    </a:lnTo>
                    <a:cubicBezTo>
                      <a:pt x="-1490" y="25541"/>
                      <a:pt x="19785" y="1684"/>
                      <a:pt x="47684" y="56"/>
                    </a:cubicBezTo>
                    <a:cubicBezTo>
                      <a:pt x="48638" y="0"/>
                      <a:pt x="49649" y="0"/>
                      <a:pt x="50603" y="0"/>
                    </a:cubicBezTo>
                    <a:lnTo>
                      <a:pt x="427886" y="0"/>
                    </a:lnTo>
                    <a:cubicBezTo>
                      <a:pt x="455617" y="225"/>
                      <a:pt x="477903" y="22903"/>
                      <a:pt x="477622" y="50634"/>
                    </a:cubicBezTo>
                    <a:cubicBezTo>
                      <a:pt x="477622" y="51700"/>
                      <a:pt x="477566" y="52767"/>
                      <a:pt x="477510" y="53777"/>
                    </a:cubicBezTo>
                    <a:close/>
                  </a:path>
                </a:pathLst>
              </a:custGeom>
              <a:solidFill>
                <a:srgbClr val="3F3D5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BD13727-69D2-477A-897D-7333DE7EC0F6}"/>
                  </a:ext>
                </a:extLst>
              </p:cNvPr>
              <p:cNvSpPr/>
              <p:nvPr/>
            </p:nvSpPr>
            <p:spPr>
              <a:xfrm>
                <a:off x="844594" y="3934794"/>
                <a:ext cx="473217" cy="50353"/>
              </a:xfrm>
              <a:custGeom>
                <a:avLst/>
                <a:gdLst>
                  <a:gd name="connsiteX0" fmla="*/ 473218 w 473217"/>
                  <a:gd name="connsiteY0" fmla="*/ 0 h 50353"/>
                  <a:gd name="connsiteX1" fmla="*/ 470074 w 473217"/>
                  <a:gd name="connsiteY1" fmla="*/ 50353 h 50353"/>
                  <a:gd name="connsiteX2" fmla="*/ 3144 w 473217"/>
                  <a:gd name="connsiteY2" fmla="*/ 50353 h 50353"/>
                  <a:gd name="connsiteX3" fmla="*/ 0 w 473217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3217" h="50353">
                    <a:moveTo>
                      <a:pt x="473218" y="0"/>
                    </a:moveTo>
                    <a:lnTo>
                      <a:pt x="470074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1B82598-D3FD-4A04-8269-8FF16A4A448D}"/>
                  </a:ext>
                </a:extLst>
              </p:cNvPr>
              <p:cNvSpPr/>
              <p:nvPr/>
            </p:nvSpPr>
            <p:spPr>
              <a:xfrm>
                <a:off x="849029" y="4006142"/>
                <a:ext cx="464348" cy="50409"/>
              </a:xfrm>
              <a:custGeom>
                <a:avLst/>
                <a:gdLst>
                  <a:gd name="connsiteX0" fmla="*/ 464348 w 464348"/>
                  <a:gd name="connsiteY0" fmla="*/ 0 h 50409"/>
                  <a:gd name="connsiteX1" fmla="*/ 461261 w 464348"/>
                  <a:gd name="connsiteY1" fmla="*/ 50409 h 50409"/>
                  <a:gd name="connsiteX2" fmla="*/ 3144 w 464348"/>
                  <a:gd name="connsiteY2" fmla="*/ 50409 h 50409"/>
                  <a:gd name="connsiteX3" fmla="*/ 0 w 464348"/>
                  <a:gd name="connsiteY3" fmla="*/ 0 h 5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348" h="50409">
                    <a:moveTo>
                      <a:pt x="464348" y="0"/>
                    </a:moveTo>
                    <a:lnTo>
                      <a:pt x="461261" y="50409"/>
                    </a:lnTo>
                    <a:lnTo>
                      <a:pt x="3144" y="504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B8C4B554-F7C5-4ED3-B65A-DF35DE86D8F0}"/>
                  </a:ext>
                </a:extLst>
              </p:cNvPr>
              <p:cNvSpPr/>
              <p:nvPr/>
            </p:nvSpPr>
            <p:spPr>
              <a:xfrm>
                <a:off x="853463" y="4077601"/>
                <a:ext cx="455479" cy="50353"/>
              </a:xfrm>
              <a:custGeom>
                <a:avLst/>
                <a:gdLst>
                  <a:gd name="connsiteX0" fmla="*/ 455479 w 455479"/>
                  <a:gd name="connsiteY0" fmla="*/ 0 h 50353"/>
                  <a:gd name="connsiteX1" fmla="*/ 452392 w 455479"/>
                  <a:gd name="connsiteY1" fmla="*/ 50353 h 50353"/>
                  <a:gd name="connsiteX2" fmla="*/ 3144 w 455479"/>
                  <a:gd name="connsiteY2" fmla="*/ 50353 h 50353"/>
                  <a:gd name="connsiteX3" fmla="*/ 0 w 455479"/>
                  <a:gd name="connsiteY3" fmla="*/ 0 h 50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5479" h="50353">
                    <a:moveTo>
                      <a:pt x="455479" y="0"/>
                    </a:moveTo>
                    <a:lnTo>
                      <a:pt x="452392" y="50353"/>
                    </a:lnTo>
                    <a:lnTo>
                      <a:pt x="3144" y="503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D9CB5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729CBFA-DB32-4DA2-A1F3-3115200C7BE1}"/>
                  </a:ext>
                </a:extLst>
              </p:cNvPr>
              <p:cNvSpPr/>
              <p:nvPr/>
            </p:nvSpPr>
            <p:spPr>
              <a:xfrm>
                <a:off x="338987" y="3249330"/>
                <a:ext cx="742384" cy="536987"/>
              </a:xfrm>
              <a:custGeom>
                <a:avLst/>
                <a:gdLst>
                  <a:gd name="connsiteX0" fmla="*/ 451886 w 742384"/>
                  <a:gd name="connsiteY0" fmla="*/ 156729 h 536987"/>
                  <a:gd name="connsiteX1" fmla="*/ 742385 w 742384"/>
                  <a:gd name="connsiteY1" fmla="*/ 536987 h 536987"/>
                  <a:gd name="connsiteX2" fmla="*/ 290386 w 742384"/>
                  <a:gd name="connsiteY2" fmla="*/ 380202 h 536987"/>
                  <a:gd name="connsiteX3" fmla="*/ 0 w 742384"/>
                  <a:gd name="connsiteY3" fmla="*/ 0 h 536987"/>
                  <a:gd name="connsiteX4" fmla="*/ 451886 w 742384"/>
                  <a:gd name="connsiteY4" fmla="*/ 156729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384" h="536987">
                    <a:moveTo>
                      <a:pt x="451886" y="156729"/>
                    </a:moveTo>
                    <a:cubicBezTo>
                      <a:pt x="656835" y="305037"/>
                      <a:pt x="742385" y="536987"/>
                      <a:pt x="742385" y="536987"/>
                    </a:cubicBezTo>
                    <a:cubicBezTo>
                      <a:pt x="742385" y="536987"/>
                      <a:pt x="495391" y="528511"/>
                      <a:pt x="290386" y="380202"/>
                    </a:cubicBezTo>
                    <a:cubicBezTo>
                      <a:pt x="85381" y="231894"/>
                      <a:pt x="0" y="0"/>
                      <a:pt x="0" y="0"/>
                    </a:cubicBezTo>
                    <a:cubicBezTo>
                      <a:pt x="0" y="0"/>
                      <a:pt x="246882" y="8420"/>
                      <a:pt x="451886" y="156729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9237891-4F19-460C-875C-7D88DDBF6C3F}"/>
                  </a:ext>
                </a:extLst>
              </p:cNvPr>
              <p:cNvSpPr/>
              <p:nvPr/>
            </p:nvSpPr>
            <p:spPr>
              <a:xfrm>
                <a:off x="338818" y="3249330"/>
                <a:ext cx="742553" cy="536987"/>
              </a:xfrm>
              <a:custGeom>
                <a:avLst/>
                <a:gdLst>
                  <a:gd name="connsiteX0" fmla="*/ 0 w 742553"/>
                  <a:gd name="connsiteY0" fmla="*/ 0 h 536987"/>
                  <a:gd name="connsiteX1" fmla="*/ 338662 w 742553"/>
                  <a:gd name="connsiteY1" fmla="*/ 260129 h 536987"/>
                  <a:gd name="connsiteX2" fmla="*/ 742553 w 742553"/>
                  <a:gd name="connsiteY2" fmla="*/ 536987 h 536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42553" h="536987">
                    <a:moveTo>
                      <a:pt x="0" y="0"/>
                    </a:moveTo>
                    <a:cubicBezTo>
                      <a:pt x="0" y="0"/>
                      <a:pt x="256424" y="142302"/>
                      <a:pt x="338662" y="260129"/>
                    </a:cubicBezTo>
                    <a:cubicBezTo>
                      <a:pt x="420900" y="377957"/>
                      <a:pt x="742553" y="536987"/>
                      <a:pt x="742553" y="536987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DDB2B91-F12E-42C6-BD2C-954CF41E7480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245983 w 404171"/>
                  <a:gd name="connsiteY0" fmla="*/ 85325 h 292238"/>
                  <a:gd name="connsiteX1" fmla="*/ 404172 w 404171"/>
                  <a:gd name="connsiteY1" fmla="*/ 292239 h 292238"/>
                  <a:gd name="connsiteX2" fmla="*/ 158132 w 404171"/>
                  <a:gd name="connsiteY2" fmla="*/ 206970 h 292238"/>
                  <a:gd name="connsiteX3" fmla="*/ 0 w 404171"/>
                  <a:gd name="connsiteY3" fmla="*/ 0 h 292238"/>
                  <a:gd name="connsiteX4" fmla="*/ 245983 w 404171"/>
                  <a:gd name="connsiteY4" fmla="*/ 85325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171" h="292238">
                    <a:moveTo>
                      <a:pt x="245983" y="85325"/>
                    </a:moveTo>
                    <a:cubicBezTo>
                      <a:pt x="357524" y="165991"/>
                      <a:pt x="404172" y="292239"/>
                      <a:pt x="404172" y="292239"/>
                    </a:cubicBezTo>
                    <a:cubicBezTo>
                      <a:pt x="404172" y="292239"/>
                      <a:pt x="269728" y="287636"/>
                      <a:pt x="158132" y="206970"/>
                    </a:cubicBezTo>
                    <a:cubicBezTo>
                      <a:pt x="46536" y="126304"/>
                      <a:pt x="0" y="0"/>
                      <a:pt x="0" y="0"/>
                    </a:cubicBezTo>
                    <a:cubicBezTo>
                      <a:pt x="0" y="0"/>
                      <a:pt x="134387" y="4603"/>
                      <a:pt x="245983" y="8532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011DB76-D3ED-4FC1-AA6D-4BC635DD44DA}"/>
                  </a:ext>
                </a:extLst>
              </p:cNvPr>
              <p:cNvSpPr/>
              <p:nvPr/>
            </p:nvSpPr>
            <p:spPr>
              <a:xfrm>
                <a:off x="677200" y="3021983"/>
                <a:ext cx="404171" cy="292238"/>
              </a:xfrm>
              <a:custGeom>
                <a:avLst/>
                <a:gdLst>
                  <a:gd name="connsiteX0" fmla="*/ 0 w 404171"/>
                  <a:gd name="connsiteY0" fmla="*/ 0 h 292238"/>
                  <a:gd name="connsiteX1" fmla="*/ 184291 w 404171"/>
                  <a:gd name="connsiteY1" fmla="*/ 141572 h 292238"/>
                  <a:gd name="connsiteX2" fmla="*/ 404172 w 404171"/>
                  <a:gd name="connsiteY2" fmla="*/ 292239 h 292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171" h="292238">
                    <a:moveTo>
                      <a:pt x="0" y="0"/>
                    </a:moveTo>
                    <a:cubicBezTo>
                      <a:pt x="0" y="0"/>
                      <a:pt x="139551" y="77466"/>
                      <a:pt x="184291" y="141572"/>
                    </a:cubicBezTo>
                    <a:cubicBezTo>
                      <a:pt x="229031" y="205679"/>
                      <a:pt x="404172" y="292239"/>
                      <a:pt x="404172" y="292239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010414B-06A1-4237-9E17-707E74FA9918}"/>
                  </a:ext>
                </a:extLst>
              </p:cNvPr>
              <p:cNvSpPr/>
              <p:nvPr/>
            </p:nvSpPr>
            <p:spPr>
              <a:xfrm>
                <a:off x="1088051" y="3122577"/>
                <a:ext cx="464011" cy="510154"/>
              </a:xfrm>
              <a:custGeom>
                <a:avLst/>
                <a:gdLst>
                  <a:gd name="connsiteX0" fmla="*/ 155269 w 464011"/>
                  <a:gd name="connsiteY0" fmla="*/ 185245 h 510154"/>
                  <a:gd name="connsiteX1" fmla="*/ 0 w 464011"/>
                  <a:gd name="connsiteY1" fmla="*/ 510155 h 510154"/>
                  <a:gd name="connsiteX2" fmla="*/ 308742 w 464011"/>
                  <a:gd name="connsiteY2" fmla="*/ 324909 h 510154"/>
                  <a:gd name="connsiteX3" fmla="*/ 464012 w 464011"/>
                  <a:gd name="connsiteY3" fmla="*/ 0 h 510154"/>
                  <a:gd name="connsiteX4" fmla="*/ 155269 w 464011"/>
                  <a:gd name="connsiteY4" fmla="*/ 185245 h 51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4011" h="510154">
                    <a:moveTo>
                      <a:pt x="155269" y="185245"/>
                    </a:moveTo>
                    <a:cubicBezTo>
                      <a:pt x="27113" y="326088"/>
                      <a:pt x="0" y="510155"/>
                      <a:pt x="0" y="510155"/>
                    </a:cubicBezTo>
                    <a:cubicBezTo>
                      <a:pt x="0" y="510155"/>
                      <a:pt x="180698" y="465808"/>
                      <a:pt x="308742" y="324909"/>
                    </a:cubicBezTo>
                    <a:cubicBezTo>
                      <a:pt x="436786" y="184010"/>
                      <a:pt x="464012" y="0"/>
                      <a:pt x="464012" y="0"/>
                    </a:cubicBezTo>
                    <a:cubicBezTo>
                      <a:pt x="464012" y="0"/>
                      <a:pt x="283425" y="44403"/>
                      <a:pt x="155269" y="185245"/>
                    </a:cubicBezTo>
                    <a:close/>
                  </a:path>
                </a:pathLst>
              </a:custGeom>
              <a:solidFill>
                <a:srgbClr val="00BFA6"/>
              </a:solidFill>
              <a:ln w="55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73E2D46F-E77C-44BB-8695-5B331EBDA29F}"/>
                  </a:ext>
                </a:extLst>
              </p:cNvPr>
              <p:cNvSpPr/>
              <p:nvPr/>
            </p:nvSpPr>
            <p:spPr>
              <a:xfrm>
                <a:off x="1088051" y="3122633"/>
                <a:ext cx="464123" cy="510098"/>
              </a:xfrm>
              <a:custGeom>
                <a:avLst/>
                <a:gdLst>
                  <a:gd name="connsiteX0" fmla="*/ 464124 w 464123"/>
                  <a:gd name="connsiteY0" fmla="*/ 0 h 510098"/>
                  <a:gd name="connsiteX1" fmla="*/ 254740 w 464123"/>
                  <a:gd name="connsiteY1" fmla="*/ 243850 h 510098"/>
                  <a:gd name="connsiteX2" fmla="*/ 0 w 464123"/>
                  <a:gd name="connsiteY2" fmla="*/ 510098 h 51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4123" h="510098">
                    <a:moveTo>
                      <a:pt x="464124" y="0"/>
                    </a:moveTo>
                    <a:cubicBezTo>
                      <a:pt x="464124" y="0"/>
                      <a:pt x="297178" y="144379"/>
                      <a:pt x="254740" y="243850"/>
                    </a:cubicBezTo>
                    <a:cubicBezTo>
                      <a:pt x="212302" y="343321"/>
                      <a:pt x="0" y="510098"/>
                      <a:pt x="0" y="510098"/>
                    </a:cubicBezTo>
                  </a:path>
                </a:pathLst>
              </a:custGeom>
              <a:noFill/>
              <a:ln w="11182" cap="flat">
                <a:solidFill>
                  <a:srgbClr val="5354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2" name="图形 160">
              <a:extLst>
                <a:ext uri="{FF2B5EF4-FFF2-40B4-BE49-F238E27FC236}">
                  <a16:creationId xmlns:a16="http://schemas.microsoft.com/office/drawing/2014/main" id="{4214CB16-E94D-4E6B-B65F-60901E45BE1C}"/>
                </a:ext>
              </a:extLst>
            </p:cNvPr>
            <p:cNvSpPr/>
            <p:nvPr/>
          </p:nvSpPr>
          <p:spPr>
            <a:xfrm>
              <a:off x="605170" y="2280861"/>
              <a:ext cx="943544" cy="907334"/>
            </a:xfrm>
            <a:custGeom>
              <a:avLst/>
              <a:gdLst>
                <a:gd name="connsiteX0" fmla="*/ 2176558 w 2978372"/>
                <a:gd name="connsiteY0" fmla="*/ 0 h 2864072"/>
                <a:gd name="connsiteX1" fmla="*/ 2169414 w 2978372"/>
                <a:gd name="connsiteY1" fmla="*/ 0 h 2864072"/>
                <a:gd name="connsiteX2" fmla="*/ 1489234 w 2978372"/>
                <a:gd name="connsiteY2" fmla="*/ 372332 h 2864072"/>
                <a:gd name="connsiteX3" fmla="*/ 809054 w 2978372"/>
                <a:gd name="connsiteY3" fmla="*/ 0 h 2864072"/>
                <a:gd name="connsiteX4" fmla="*/ 801910 w 2978372"/>
                <a:gd name="connsiteY4" fmla="*/ 0 h 2864072"/>
                <a:gd name="connsiteX5" fmla="*/ 0 w 2978372"/>
                <a:gd name="connsiteY5" fmla="*/ 809149 h 2864072"/>
                <a:gd name="connsiteX6" fmla="*/ 342233 w 2978372"/>
                <a:gd name="connsiteY6" fmla="*/ 1759172 h 2864072"/>
                <a:gd name="connsiteX7" fmla="*/ 1489234 w 2978372"/>
                <a:gd name="connsiteY7" fmla="*/ 2864072 h 2864072"/>
                <a:gd name="connsiteX8" fmla="*/ 2636139 w 2978372"/>
                <a:gd name="connsiteY8" fmla="*/ 1759172 h 2864072"/>
                <a:gd name="connsiteX9" fmla="*/ 2978372 w 2978372"/>
                <a:gd name="connsiteY9" fmla="*/ 809149 h 2864072"/>
                <a:gd name="connsiteX10" fmla="*/ 2176558 w 2978372"/>
                <a:gd name="connsiteY10" fmla="*/ 0 h 2864072"/>
                <a:gd name="connsiteX11" fmla="*/ 2074355 w 2978372"/>
                <a:gd name="connsiteY11" fmla="*/ 1804511 h 2864072"/>
                <a:gd name="connsiteX12" fmla="*/ 1925098 w 2978372"/>
                <a:gd name="connsiteY12" fmla="*/ 1701451 h 2864072"/>
                <a:gd name="connsiteX13" fmla="*/ 1755172 w 2978372"/>
                <a:gd name="connsiteY13" fmla="*/ 1701451 h 2864072"/>
                <a:gd name="connsiteX14" fmla="*/ 1704594 w 2978372"/>
                <a:gd name="connsiteY14" fmla="*/ 1664875 h 2864072"/>
                <a:gd name="connsiteX15" fmla="*/ 1652397 w 2978372"/>
                <a:gd name="connsiteY15" fmla="*/ 1507617 h 2864072"/>
                <a:gd name="connsiteX16" fmla="*/ 1487234 w 2978372"/>
                <a:gd name="connsiteY16" fmla="*/ 2084737 h 2864072"/>
                <a:gd name="connsiteX17" fmla="*/ 1435989 w 2978372"/>
                <a:gd name="connsiteY17" fmla="*/ 2123313 h 2864072"/>
                <a:gd name="connsiteX18" fmla="*/ 1432655 w 2978372"/>
                <a:gd name="connsiteY18" fmla="*/ 2123313 h 2864072"/>
                <a:gd name="connsiteX19" fmla="*/ 1383125 w 2978372"/>
                <a:gd name="connsiteY19" fmla="*/ 2079117 h 2864072"/>
                <a:gd name="connsiteX20" fmla="*/ 1212914 w 2978372"/>
                <a:gd name="connsiteY20" fmla="*/ 1055370 h 2864072"/>
                <a:gd name="connsiteX21" fmla="*/ 1088517 w 2978372"/>
                <a:gd name="connsiteY21" fmla="*/ 1661160 h 2864072"/>
                <a:gd name="connsiteX22" fmla="*/ 1036987 w 2978372"/>
                <a:gd name="connsiteY22" fmla="*/ 1701451 h 2864072"/>
                <a:gd name="connsiteX23" fmla="*/ 797624 w 2978372"/>
                <a:gd name="connsiteY23" fmla="*/ 1701451 h 2864072"/>
                <a:gd name="connsiteX24" fmla="*/ 742188 w 2978372"/>
                <a:gd name="connsiteY24" fmla="*/ 1650492 h 2864072"/>
                <a:gd name="connsiteX25" fmla="*/ 793147 w 2978372"/>
                <a:gd name="connsiteY25" fmla="*/ 1595057 h 2864072"/>
                <a:gd name="connsiteX26" fmla="*/ 797624 w 2978372"/>
                <a:gd name="connsiteY26" fmla="*/ 1595057 h 2864072"/>
                <a:gd name="connsiteX27" fmla="*/ 995077 w 2978372"/>
                <a:gd name="connsiteY27" fmla="*/ 1595057 h 2864072"/>
                <a:gd name="connsiteX28" fmla="*/ 1171289 w 2978372"/>
                <a:gd name="connsiteY28" fmla="*/ 780574 h 2864072"/>
                <a:gd name="connsiteX29" fmla="*/ 1235774 w 2978372"/>
                <a:gd name="connsiteY29" fmla="*/ 741140 h 2864072"/>
                <a:gd name="connsiteX30" fmla="*/ 1276064 w 2978372"/>
                <a:gd name="connsiteY30" fmla="*/ 784955 h 2864072"/>
                <a:gd name="connsiteX31" fmla="*/ 1449896 w 2978372"/>
                <a:gd name="connsiteY31" fmla="*/ 1829276 h 2864072"/>
                <a:gd name="connsiteX32" fmla="*/ 1597914 w 2978372"/>
                <a:gd name="connsiteY32" fmla="*/ 1312926 h 2864072"/>
                <a:gd name="connsiteX33" fmla="*/ 1647730 w 2978372"/>
                <a:gd name="connsiteY33" fmla="*/ 1274826 h 2864072"/>
                <a:gd name="connsiteX34" fmla="*/ 1648778 w 2978372"/>
                <a:gd name="connsiteY34" fmla="*/ 1274826 h 2864072"/>
                <a:gd name="connsiteX35" fmla="*/ 1699260 w 2978372"/>
                <a:gd name="connsiteY35" fmla="*/ 1311402 h 2864072"/>
                <a:gd name="connsiteX36" fmla="*/ 1793653 w 2978372"/>
                <a:gd name="connsiteY36" fmla="*/ 1595342 h 2864072"/>
                <a:gd name="connsiteX37" fmla="*/ 1923002 w 2978372"/>
                <a:gd name="connsiteY37" fmla="*/ 1595342 h 2864072"/>
                <a:gd name="connsiteX38" fmla="*/ 2124551 w 2978372"/>
                <a:gd name="connsiteY38" fmla="*/ 1493615 h 2864072"/>
                <a:gd name="connsiteX39" fmla="*/ 2226278 w 2978372"/>
                <a:gd name="connsiteY39" fmla="*/ 1695164 h 2864072"/>
                <a:gd name="connsiteX40" fmla="*/ 2074640 w 2978372"/>
                <a:gd name="connsiteY40" fmla="*/ 1804892 h 2864072"/>
                <a:gd name="connsiteX41" fmla="*/ 2074355 w 2978372"/>
                <a:gd name="connsiteY41" fmla="*/ 1804511 h 2864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978372" h="2864072">
                  <a:moveTo>
                    <a:pt x="2176558" y="0"/>
                  </a:moveTo>
                  <a:lnTo>
                    <a:pt x="2169414" y="0"/>
                  </a:lnTo>
                  <a:cubicBezTo>
                    <a:pt x="1885188" y="0"/>
                    <a:pt x="1633823" y="150400"/>
                    <a:pt x="1489234" y="372332"/>
                  </a:cubicBezTo>
                  <a:cubicBezTo>
                    <a:pt x="1344644" y="150400"/>
                    <a:pt x="1093280" y="0"/>
                    <a:pt x="809054" y="0"/>
                  </a:cubicBezTo>
                  <a:lnTo>
                    <a:pt x="801910" y="0"/>
                  </a:lnTo>
                  <a:cubicBezTo>
                    <a:pt x="357950" y="4191"/>
                    <a:pt x="286" y="365189"/>
                    <a:pt x="0" y="809149"/>
                  </a:cubicBezTo>
                  <a:cubicBezTo>
                    <a:pt x="0" y="1074039"/>
                    <a:pt x="116015" y="1449896"/>
                    <a:pt x="342233" y="1759172"/>
                  </a:cubicBezTo>
                  <a:cubicBezTo>
                    <a:pt x="773240" y="2348484"/>
                    <a:pt x="1489234" y="2864072"/>
                    <a:pt x="1489234" y="2864072"/>
                  </a:cubicBezTo>
                  <a:cubicBezTo>
                    <a:pt x="1489234" y="2864072"/>
                    <a:pt x="2205228" y="2348579"/>
                    <a:pt x="2636139" y="1759172"/>
                  </a:cubicBezTo>
                  <a:cubicBezTo>
                    <a:pt x="2862453" y="1449896"/>
                    <a:pt x="2978372" y="1074039"/>
                    <a:pt x="2978372" y="809149"/>
                  </a:cubicBezTo>
                  <a:cubicBezTo>
                    <a:pt x="2978087" y="365189"/>
                    <a:pt x="2620423" y="4286"/>
                    <a:pt x="2176558" y="0"/>
                  </a:cubicBezTo>
                  <a:close/>
                  <a:moveTo>
                    <a:pt x="2074355" y="1804511"/>
                  </a:moveTo>
                  <a:cubicBezTo>
                    <a:pt x="2008061" y="1804226"/>
                    <a:pt x="1948815" y="1763363"/>
                    <a:pt x="1925098" y="1701451"/>
                  </a:cubicBezTo>
                  <a:lnTo>
                    <a:pt x="1755172" y="1701451"/>
                  </a:lnTo>
                  <a:cubicBezTo>
                    <a:pt x="1732217" y="1701356"/>
                    <a:pt x="1711928" y="1686592"/>
                    <a:pt x="1704594" y="1664875"/>
                  </a:cubicBezTo>
                  <a:lnTo>
                    <a:pt x="1652397" y="1507617"/>
                  </a:lnTo>
                  <a:lnTo>
                    <a:pt x="1487234" y="2084737"/>
                  </a:lnTo>
                  <a:cubicBezTo>
                    <a:pt x="1480661" y="2107597"/>
                    <a:pt x="1459706" y="2123313"/>
                    <a:pt x="1435989" y="2123313"/>
                  </a:cubicBezTo>
                  <a:lnTo>
                    <a:pt x="1432655" y="2123313"/>
                  </a:lnTo>
                  <a:cubicBezTo>
                    <a:pt x="1407795" y="2122075"/>
                    <a:pt x="1387126" y="2103692"/>
                    <a:pt x="1383125" y="2079117"/>
                  </a:cubicBezTo>
                  <a:lnTo>
                    <a:pt x="1212914" y="1055370"/>
                  </a:lnTo>
                  <a:lnTo>
                    <a:pt x="1088517" y="1661160"/>
                  </a:lnTo>
                  <a:cubicBezTo>
                    <a:pt x="1082612" y="1684877"/>
                    <a:pt x="1061371" y="1701451"/>
                    <a:pt x="1036987" y="1701451"/>
                  </a:cubicBezTo>
                  <a:lnTo>
                    <a:pt x="797624" y="1701451"/>
                  </a:lnTo>
                  <a:cubicBezTo>
                    <a:pt x="768287" y="1702689"/>
                    <a:pt x="743426" y="1679924"/>
                    <a:pt x="742188" y="1650492"/>
                  </a:cubicBezTo>
                  <a:cubicBezTo>
                    <a:pt x="740950" y="1621155"/>
                    <a:pt x="763715" y="1596295"/>
                    <a:pt x="793147" y="1595057"/>
                  </a:cubicBezTo>
                  <a:cubicBezTo>
                    <a:pt x="794671" y="1594961"/>
                    <a:pt x="796195" y="1594961"/>
                    <a:pt x="797624" y="1595057"/>
                  </a:cubicBezTo>
                  <a:lnTo>
                    <a:pt x="995077" y="1595057"/>
                  </a:lnTo>
                  <a:lnTo>
                    <a:pt x="1171289" y="780574"/>
                  </a:lnTo>
                  <a:cubicBezTo>
                    <a:pt x="1178147" y="751904"/>
                    <a:pt x="1207008" y="734187"/>
                    <a:pt x="1235774" y="741140"/>
                  </a:cubicBezTo>
                  <a:cubicBezTo>
                    <a:pt x="1256919" y="746188"/>
                    <a:pt x="1272826" y="763524"/>
                    <a:pt x="1276064" y="784955"/>
                  </a:cubicBezTo>
                  <a:lnTo>
                    <a:pt x="1449896" y="1829276"/>
                  </a:lnTo>
                  <a:lnTo>
                    <a:pt x="1597914" y="1312926"/>
                  </a:lnTo>
                  <a:cubicBezTo>
                    <a:pt x="1604201" y="1290638"/>
                    <a:pt x="1624489" y="1275112"/>
                    <a:pt x="1647730" y="1274826"/>
                  </a:cubicBezTo>
                  <a:lnTo>
                    <a:pt x="1648778" y="1274826"/>
                  </a:lnTo>
                  <a:cubicBezTo>
                    <a:pt x="1671733" y="1274826"/>
                    <a:pt x="1692116" y="1289590"/>
                    <a:pt x="1699260" y="1311402"/>
                  </a:cubicBezTo>
                  <a:lnTo>
                    <a:pt x="1793653" y="1595342"/>
                  </a:lnTo>
                  <a:lnTo>
                    <a:pt x="1923002" y="1595342"/>
                  </a:lnTo>
                  <a:cubicBezTo>
                    <a:pt x="1950530" y="1511618"/>
                    <a:pt x="2040827" y="1466088"/>
                    <a:pt x="2124551" y="1493615"/>
                  </a:cubicBezTo>
                  <a:cubicBezTo>
                    <a:pt x="2208276" y="1521143"/>
                    <a:pt x="2253806" y="1611439"/>
                    <a:pt x="2226278" y="1695164"/>
                  </a:cubicBezTo>
                  <a:cubicBezTo>
                    <a:pt x="2204752" y="1760601"/>
                    <a:pt x="2143601" y="1804892"/>
                    <a:pt x="2074640" y="1804892"/>
                  </a:cubicBezTo>
                  <a:lnTo>
                    <a:pt x="2074355" y="1804511"/>
                  </a:lnTo>
                  <a:close/>
                </a:path>
              </a:pathLst>
            </a:custGeom>
            <a:solidFill>
              <a:srgbClr val="00B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6">
            <a:extLst>
              <a:ext uri="{FF2B5EF4-FFF2-40B4-BE49-F238E27FC236}">
                <a16:creationId xmlns:a16="http://schemas.microsoft.com/office/drawing/2014/main" id="{EB28CC4E-5C66-4D77-9D73-EB0BC733A26A}"/>
              </a:ext>
            </a:extLst>
          </p:cNvPr>
          <p:cNvGrpSpPr/>
          <p:nvPr/>
        </p:nvGrpSpPr>
        <p:grpSpPr>
          <a:xfrm>
            <a:off x="7030112" y="869646"/>
            <a:ext cx="1597030" cy="3781878"/>
            <a:chOff x="6421254" y="1110499"/>
            <a:chExt cx="1597030" cy="3781878"/>
          </a:xfrm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65F76F3-0D39-49BE-9BE3-1F5FF7E612F1}"/>
                </a:ext>
              </a:extLst>
            </p:cNvPr>
            <p:cNvSpPr/>
            <p:nvPr/>
          </p:nvSpPr>
          <p:spPr>
            <a:xfrm>
              <a:off x="6421254" y="4686822"/>
              <a:ext cx="1597030" cy="205555"/>
            </a:xfrm>
            <a:custGeom>
              <a:avLst/>
              <a:gdLst>
                <a:gd name="connsiteX0" fmla="*/ 1597030 w 1597030"/>
                <a:gd name="connsiteY0" fmla="*/ 102778 h 205555"/>
                <a:gd name="connsiteX1" fmla="*/ 798515 w 1597030"/>
                <a:gd name="connsiteY1" fmla="*/ 205556 h 205555"/>
                <a:gd name="connsiteX2" fmla="*/ 0 w 1597030"/>
                <a:gd name="connsiteY2" fmla="*/ 102778 h 205555"/>
                <a:gd name="connsiteX3" fmla="*/ 798515 w 1597030"/>
                <a:gd name="connsiteY3" fmla="*/ 0 h 205555"/>
                <a:gd name="connsiteX4" fmla="*/ 1597030 w 1597030"/>
                <a:gd name="connsiteY4" fmla="*/ 102778 h 20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030" h="205555">
                  <a:moveTo>
                    <a:pt x="1597030" y="102778"/>
                  </a:moveTo>
                  <a:cubicBezTo>
                    <a:pt x="1597030" y="159541"/>
                    <a:pt x="1239523" y="205556"/>
                    <a:pt x="798515" y="205556"/>
                  </a:cubicBezTo>
                  <a:cubicBezTo>
                    <a:pt x="357507" y="205556"/>
                    <a:pt x="0" y="159541"/>
                    <a:pt x="0" y="102778"/>
                  </a:cubicBezTo>
                  <a:cubicBezTo>
                    <a:pt x="0" y="46015"/>
                    <a:pt x="357507" y="0"/>
                    <a:pt x="798515" y="0"/>
                  </a:cubicBezTo>
                  <a:cubicBezTo>
                    <a:pt x="1239523" y="0"/>
                    <a:pt x="1597030" y="46015"/>
                    <a:pt x="1597030" y="102778"/>
                  </a:cubicBez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613DB1A-B854-40E5-96A7-36CB3BAA855A}"/>
                </a:ext>
              </a:extLst>
            </p:cNvPr>
            <p:cNvSpPr/>
            <p:nvPr/>
          </p:nvSpPr>
          <p:spPr>
            <a:xfrm>
              <a:off x="7136693" y="2060962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E440A1C-BDBF-4D12-A307-A2DA38736A53}"/>
                </a:ext>
              </a:extLst>
            </p:cNvPr>
            <p:cNvSpPr/>
            <p:nvPr/>
          </p:nvSpPr>
          <p:spPr>
            <a:xfrm>
              <a:off x="7136693" y="2521657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C9E2C1C-63B8-4476-9F10-231BDAA477E2}"/>
                </a:ext>
              </a:extLst>
            </p:cNvPr>
            <p:cNvSpPr/>
            <p:nvPr/>
          </p:nvSpPr>
          <p:spPr>
            <a:xfrm>
              <a:off x="7136693" y="2982286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E8C5676-DDB1-4213-8406-B858645F8BA8}"/>
                </a:ext>
              </a:extLst>
            </p:cNvPr>
            <p:cNvSpPr/>
            <p:nvPr/>
          </p:nvSpPr>
          <p:spPr>
            <a:xfrm>
              <a:off x="7136693" y="3442980"/>
              <a:ext cx="186773" cy="186773"/>
            </a:xfrm>
            <a:custGeom>
              <a:avLst/>
              <a:gdLst>
                <a:gd name="connsiteX0" fmla="*/ 0 w 186773"/>
                <a:gd name="connsiteY0" fmla="*/ 0 h 186773"/>
                <a:gd name="connsiteX1" fmla="*/ 186773 w 186773"/>
                <a:gd name="connsiteY1" fmla="*/ 0 h 186773"/>
                <a:gd name="connsiteX2" fmla="*/ 186773 w 186773"/>
                <a:gd name="connsiteY2" fmla="*/ 186773 h 186773"/>
                <a:gd name="connsiteX3" fmla="*/ 0 w 186773"/>
                <a:gd name="connsiteY3" fmla="*/ 186773 h 186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773" h="186773">
                  <a:moveTo>
                    <a:pt x="0" y="0"/>
                  </a:moveTo>
                  <a:lnTo>
                    <a:pt x="186773" y="0"/>
                  </a:lnTo>
                  <a:lnTo>
                    <a:pt x="186773" y="186773"/>
                  </a:lnTo>
                  <a:lnTo>
                    <a:pt x="0" y="186773"/>
                  </a:lnTo>
                  <a:close/>
                </a:path>
              </a:pathLst>
            </a:custGeom>
            <a:solidFill>
              <a:srgbClr val="00BFA6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6F8AB55-1044-437F-B80D-25C1390AA93D}"/>
                </a:ext>
              </a:extLst>
            </p:cNvPr>
            <p:cNvSpPr/>
            <p:nvPr/>
          </p:nvSpPr>
          <p:spPr>
            <a:xfrm>
              <a:off x="7707521" y="4621740"/>
              <a:ext cx="26203" cy="106193"/>
            </a:xfrm>
            <a:custGeom>
              <a:avLst/>
              <a:gdLst>
                <a:gd name="connsiteX0" fmla="*/ 7815 w 26203"/>
                <a:gd name="connsiteY0" fmla="*/ 13135 h 106193"/>
                <a:gd name="connsiteX1" fmla="*/ 0 w 26203"/>
                <a:gd name="connsiteY1" fmla="*/ 106193 h 106193"/>
                <a:gd name="connsiteX2" fmla="*/ 26203 w 26203"/>
                <a:gd name="connsiteY2" fmla="*/ 100939 h 106193"/>
                <a:gd name="connsiteX3" fmla="*/ 22263 w 26203"/>
                <a:gd name="connsiteY3" fmla="*/ 0 h 10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03" h="106193">
                  <a:moveTo>
                    <a:pt x="7815" y="13135"/>
                  </a:moveTo>
                  <a:lnTo>
                    <a:pt x="0" y="106193"/>
                  </a:lnTo>
                  <a:lnTo>
                    <a:pt x="26203" y="100939"/>
                  </a:lnTo>
                  <a:lnTo>
                    <a:pt x="22263" y="0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195221ED-899F-417E-9E7C-0BEE1C52636D}"/>
                </a:ext>
              </a:extLst>
            </p:cNvPr>
            <p:cNvSpPr/>
            <p:nvPr/>
          </p:nvSpPr>
          <p:spPr>
            <a:xfrm>
              <a:off x="6760213" y="3635926"/>
              <a:ext cx="399488" cy="1115780"/>
            </a:xfrm>
            <a:custGeom>
              <a:avLst/>
              <a:gdLst>
                <a:gd name="connsiteX0" fmla="*/ 357304 w 399488"/>
                <a:gd name="connsiteY0" fmla="*/ 557102 h 1115780"/>
                <a:gd name="connsiteX1" fmla="*/ 341739 w 399488"/>
                <a:gd name="connsiteY1" fmla="*/ 827477 h 1115780"/>
                <a:gd name="connsiteX2" fmla="*/ 346796 w 399488"/>
                <a:gd name="connsiteY2" fmla="*/ 862546 h 1115780"/>
                <a:gd name="connsiteX3" fmla="*/ 295637 w 399488"/>
                <a:gd name="connsiteY3" fmla="*/ 974190 h 1115780"/>
                <a:gd name="connsiteX4" fmla="*/ 156674 w 399488"/>
                <a:gd name="connsiteY4" fmla="*/ 1060681 h 1115780"/>
                <a:gd name="connsiteX5" fmla="*/ 62302 w 399488"/>
                <a:gd name="connsiteY5" fmla="*/ 1115781 h 1115780"/>
                <a:gd name="connsiteX6" fmla="*/ 12456 w 399488"/>
                <a:gd name="connsiteY6" fmla="*/ 1059367 h 1115780"/>
                <a:gd name="connsiteX7" fmla="*/ 37215 w 399488"/>
                <a:gd name="connsiteY7" fmla="*/ 1042489 h 1115780"/>
                <a:gd name="connsiteX8" fmla="*/ 140912 w 399488"/>
                <a:gd name="connsiteY8" fmla="*/ 890260 h 1115780"/>
                <a:gd name="connsiteX9" fmla="*/ 159301 w 399488"/>
                <a:gd name="connsiteY9" fmla="*/ 808957 h 1115780"/>
                <a:gd name="connsiteX10" fmla="*/ 168495 w 399488"/>
                <a:gd name="connsiteY10" fmla="*/ 507388 h 1115780"/>
                <a:gd name="connsiteX11" fmla="*/ 169611 w 399488"/>
                <a:gd name="connsiteY11" fmla="*/ 58514 h 1115780"/>
                <a:gd name="connsiteX12" fmla="*/ 169611 w 399488"/>
                <a:gd name="connsiteY12" fmla="*/ 0 h 1115780"/>
                <a:gd name="connsiteX13" fmla="*/ 349226 w 399488"/>
                <a:gd name="connsiteY13" fmla="*/ 1314 h 1115780"/>
                <a:gd name="connsiteX14" fmla="*/ 356976 w 399488"/>
                <a:gd name="connsiteY14" fmla="*/ 60419 h 1115780"/>
                <a:gd name="connsiteX15" fmla="*/ 381997 w 399488"/>
                <a:gd name="connsiteY15" fmla="*/ 159979 h 1115780"/>
                <a:gd name="connsiteX16" fmla="*/ 357304 w 399488"/>
                <a:gd name="connsiteY16" fmla="*/ 557102 h 111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488" h="1115780">
                  <a:moveTo>
                    <a:pt x="357304" y="557102"/>
                  </a:moveTo>
                  <a:cubicBezTo>
                    <a:pt x="325715" y="647074"/>
                    <a:pt x="334647" y="768503"/>
                    <a:pt x="341739" y="827477"/>
                  </a:cubicBezTo>
                  <a:cubicBezTo>
                    <a:pt x="344366" y="849280"/>
                    <a:pt x="346796" y="862546"/>
                    <a:pt x="346796" y="862546"/>
                  </a:cubicBezTo>
                  <a:cubicBezTo>
                    <a:pt x="346796" y="862546"/>
                    <a:pt x="299578" y="970118"/>
                    <a:pt x="295637" y="974190"/>
                  </a:cubicBezTo>
                  <a:cubicBezTo>
                    <a:pt x="291697" y="978262"/>
                    <a:pt x="156674" y="1060681"/>
                    <a:pt x="156674" y="1060681"/>
                  </a:cubicBezTo>
                  <a:lnTo>
                    <a:pt x="62302" y="1115781"/>
                  </a:lnTo>
                  <a:cubicBezTo>
                    <a:pt x="62302" y="1115781"/>
                    <a:pt x="-33449" y="1073816"/>
                    <a:pt x="12456" y="1059367"/>
                  </a:cubicBezTo>
                  <a:cubicBezTo>
                    <a:pt x="21847" y="1055624"/>
                    <a:pt x="30254" y="1049845"/>
                    <a:pt x="37215" y="1042489"/>
                  </a:cubicBezTo>
                  <a:cubicBezTo>
                    <a:pt x="83186" y="998817"/>
                    <a:pt x="140912" y="890260"/>
                    <a:pt x="140912" y="890260"/>
                  </a:cubicBezTo>
                  <a:cubicBezTo>
                    <a:pt x="140912" y="890260"/>
                    <a:pt x="144853" y="835161"/>
                    <a:pt x="159301" y="808957"/>
                  </a:cubicBezTo>
                  <a:cubicBezTo>
                    <a:pt x="173749" y="782754"/>
                    <a:pt x="168495" y="507388"/>
                    <a:pt x="168495" y="507388"/>
                  </a:cubicBezTo>
                  <a:lnTo>
                    <a:pt x="169611" y="58514"/>
                  </a:lnTo>
                  <a:lnTo>
                    <a:pt x="169611" y="0"/>
                  </a:lnTo>
                  <a:lnTo>
                    <a:pt x="349226" y="1314"/>
                  </a:lnTo>
                  <a:cubicBezTo>
                    <a:pt x="350343" y="21147"/>
                    <a:pt x="352969" y="40914"/>
                    <a:pt x="356976" y="60419"/>
                  </a:cubicBezTo>
                  <a:cubicBezTo>
                    <a:pt x="363411" y="94043"/>
                    <a:pt x="371752" y="127274"/>
                    <a:pt x="381997" y="159979"/>
                  </a:cubicBezTo>
                  <a:cubicBezTo>
                    <a:pt x="413651" y="262363"/>
                    <a:pt x="400517" y="433835"/>
                    <a:pt x="357304" y="55710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4DD6988-A9F0-4CA2-9759-99A568CA6114}"/>
                </a:ext>
              </a:extLst>
            </p:cNvPr>
            <p:cNvSpPr/>
            <p:nvPr/>
          </p:nvSpPr>
          <p:spPr>
            <a:xfrm>
              <a:off x="6760213" y="4463535"/>
              <a:ext cx="346796" cy="288172"/>
            </a:xfrm>
            <a:custGeom>
              <a:avLst/>
              <a:gdLst>
                <a:gd name="connsiteX0" fmla="*/ 346796 w 346796"/>
                <a:gd name="connsiteY0" fmla="*/ 34938 h 288172"/>
                <a:gd name="connsiteX1" fmla="*/ 295637 w 346796"/>
                <a:gd name="connsiteY1" fmla="*/ 146582 h 288172"/>
                <a:gd name="connsiteX2" fmla="*/ 156674 w 346796"/>
                <a:gd name="connsiteY2" fmla="*/ 233073 h 288172"/>
                <a:gd name="connsiteX3" fmla="*/ 62302 w 346796"/>
                <a:gd name="connsiteY3" fmla="*/ 288172 h 288172"/>
                <a:gd name="connsiteX4" fmla="*/ 12456 w 346796"/>
                <a:gd name="connsiteY4" fmla="*/ 231759 h 288172"/>
                <a:gd name="connsiteX5" fmla="*/ 37215 w 346796"/>
                <a:gd name="connsiteY5" fmla="*/ 214881 h 288172"/>
                <a:gd name="connsiteX6" fmla="*/ 41287 w 346796"/>
                <a:gd name="connsiteY6" fmla="*/ 243580 h 288172"/>
                <a:gd name="connsiteX7" fmla="*/ 72744 w 346796"/>
                <a:gd name="connsiteY7" fmla="*/ 242267 h 288172"/>
                <a:gd name="connsiteX8" fmla="*/ 342002 w 346796"/>
                <a:gd name="connsiteY8" fmla="*/ 0 h 288172"/>
                <a:gd name="connsiteX9" fmla="*/ 346796 w 346796"/>
                <a:gd name="connsiteY9" fmla="*/ 34938 h 28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6796" h="288172">
                  <a:moveTo>
                    <a:pt x="346796" y="34938"/>
                  </a:moveTo>
                  <a:cubicBezTo>
                    <a:pt x="346796" y="34938"/>
                    <a:pt x="299578" y="142510"/>
                    <a:pt x="295637" y="146582"/>
                  </a:cubicBezTo>
                  <a:cubicBezTo>
                    <a:pt x="291697" y="150653"/>
                    <a:pt x="156674" y="233073"/>
                    <a:pt x="156674" y="233073"/>
                  </a:cubicBezTo>
                  <a:lnTo>
                    <a:pt x="62302" y="288172"/>
                  </a:lnTo>
                  <a:cubicBezTo>
                    <a:pt x="62302" y="288172"/>
                    <a:pt x="-33449" y="246207"/>
                    <a:pt x="12456" y="231759"/>
                  </a:cubicBezTo>
                  <a:cubicBezTo>
                    <a:pt x="21847" y="228016"/>
                    <a:pt x="30254" y="222236"/>
                    <a:pt x="37215" y="214881"/>
                  </a:cubicBezTo>
                  <a:lnTo>
                    <a:pt x="41287" y="243580"/>
                  </a:lnTo>
                  <a:lnTo>
                    <a:pt x="72744" y="242267"/>
                  </a:lnTo>
                  <a:lnTo>
                    <a:pt x="342002" y="0"/>
                  </a:lnTo>
                  <a:cubicBezTo>
                    <a:pt x="344366" y="21672"/>
                    <a:pt x="346796" y="34938"/>
                    <a:pt x="346796" y="3493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967D3A-ABA4-4A78-80AF-998D865165F7}"/>
                </a:ext>
              </a:extLst>
            </p:cNvPr>
            <p:cNvSpPr/>
            <p:nvPr/>
          </p:nvSpPr>
          <p:spPr>
            <a:xfrm>
              <a:off x="6593394" y="4469642"/>
              <a:ext cx="555879" cy="317885"/>
            </a:xfrm>
            <a:custGeom>
              <a:avLst/>
              <a:gdLst>
                <a:gd name="connsiteX0" fmla="*/ 510331 w 555879"/>
                <a:gd name="connsiteY0" fmla="*/ 0 h 317885"/>
                <a:gd name="connsiteX1" fmla="*/ 239563 w 555879"/>
                <a:gd name="connsiteY1" fmla="*/ 243909 h 317885"/>
                <a:gd name="connsiteX2" fmla="*/ 208105 w 555879"/>
                <a:gd name="connsiteY2" fmla="*/ 245222 h 317885"/>
                <a:gd name="connsiteX3" fmla="*/ 201538 w 555879"/>
                <a:gd name="connsiteY3" fmla="*/ 199251 h 317885"/>
                <a:gd name="connsiteX4" fmla="*/ 24222 w 555879"/>
                <a:gd name="connsiteY4" fmla="*/ 266106 h 317885"/>
                <a:gd name="connsiteX5" fmla="*/ 59619 w 555879"/>
                <a:gd name="connsiteY5" fmla="*/ 317265 h 317885"/>
                <a:gd name="connsiteX6" fmla="*/ 307402 w 555879"/>
                <a:gd name="connsiteY6" fmla="*/ 313325 h 317885"/>
                <a:gd name="connsiteX7" fmla="*/ 485704 w 555879"/>
                <a:gd name="connsiteY7" fmla="*/ 181979 h 317885"/>
                <a:gd name="connsiteX8" fmla="*/ 485704 w 555879"/>
                <a:gd name="connsiteY8" fmla="*/ 296053 h 317885"/>
                <a:gd name="connsiteX9" fmla="*/ 510660 w 555879"/>
                <a:gd name="connsiteY9" fmla="*/ 296053 h 317885"/>
                <a:gd name="connsiteX10" fmla="*/ 510660 w 555879"/>
                <a:gd name="connsiteY10" fmla="*/ 180928 h 317885"/>
                <a:gd name="connsiteX11" fmla="*/ 554923 w 555879"/>
                <a:gd name="connsiteY11" fmla="*/ 112629 h 317885"/>
                <a:gd name="connsiteX12" fmla="*/ 525961 w 555879"/>
                <a:gd name="connsiteY12" fmla="*/ 35923 h 317885"/>
                <a:gd name="connsiteX13" fmla="*/ 510331 w 555879"/>
                <a:gd name="connsiteY13" fmla="*/ 0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5879" h="317885">
                  <a:moveTo>
                    <a:pt x="510331" y="0"/>
                  </a:moveTo>
                  <a:lnTo>
                    <a:pt x="239563" y="243909"/>
                  </a:lnTo>
                  <a:lnTo>
                    <a:pt x="208105" y="245222"/>
                  </a:lnTo>
                  <a:lnTo>
                    <a:pt x="201538" y="199251"/>
                  </a:lnTo>
                  <a:cubicBezTo>
                    <a:pt x="201538" y="199251"/>
                    <a:pt x="146504" y="270046"/>
                    <a:pt x="24222" y="266106"/>
                  </a:cubicBezTo>
                  <a:cubicBezTo>
                    <a:pt x="24222" y="266106"/>
                    <a:pt x="-49201" y="314638"/>
                    <a:pt x="59619" y="317265"/>
                  </a:cubicBezTo>
                  <a:cubicBezTo>
                    <a:pt x="168439" y="319892"/>
                    <a:pt x="307402" y="313325"/>
                    <a:pt x="307402" y="313325"/>
                  </a:cubicBezTo>
                  <a:cubicBezTo>
                    <a:pt x="307402" y="313325"/>
                    <a:pt x="404467" y="162278"/>
                    <a:pt x="485704" y="181979"/>
                  </a:cubicBezTo>
                  <a:lnTo>
                    <a:pt x="485704" y="296053"/>
                  </a:lnTo>
                  <a:lnTo>
                    <a:pt x="510660" y="296053"/>
                  </a:lnTo>
                  <a:lnTo>
                    <a:pt x="510660" y="180928"/>
                  </a:lnTo>
                  <a:cubicBezTo>
                    <a:pt x="534105" y="165167"/>
                    <a:pt x="550063" y="140474"/>
                    <a:pt x="554923" y="112629"/>
                  </a:cubicBezTo>
                  <a:cubicBezTo>
                    <a:pt x="559323" y="83733"/>
                    <a:pt x="548356" y="54706"/>
                    <a:pt x="525961" y="35923"/>
                  </a:cubicBezTo>
                  <a:cubicBezTo>
                    <a:pt x="516045" y="26597"/>
                    <a:pt x="510397" y="13594"/>
                    <a:pt x="510331" y="0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0C61A69-4565-4650-904D-A7C71CF27C26}"/>
                </a:ext>
              </a:extLst>
            </p:cNvPr>
            <p:cNvSpPr/>
            <p:nvPr/>
          </p:nvSpPr>
          <p:spPr>
            <a:xfrm>
              <a:off x="7496417" y="3631035"/>
              <a:ext cx="320858" cy="1107471"/>
            </a:xfrm>
            <a:custGeom>
              <a:avLst/>
              <a:gdLst>
                <a:gd name="connsiteX0" fmla="*/ 243875 w 320858"/>
                <a:gd name="connsiteY0" fmla="*/ 702271 h 1107471"/>
                <a:gd name="connsiteX1" fmla="*/ 247881 w 320858"/>
                <a:gd name="connsiteY1" fmla="*/ 818643 h 1107471"/>
                <a:gd name="connsiteX2" fmla="*/ 247881 w 320858"/>
                <a:gd name="connsiteY2" fmla="*/ 819037 h 1107471"/>
                <a:gd name="connsiteX3" fmla="*/ 279272 w 320858"/>
                <a:gd name="connsiteY3" fmla="*/ 895677 h 1107471"/>
                <a:gd name="connsiteX4" fmla="*/ 280323 w 320858"/>
                <a:gd name="connsiteY4" fmla="*/ 901588 h 1107471"/>
                <a:gd name="connsiteX5" fmla="*/ 157121 w 320858"/>
                <a:gd name="connsiteY5" fmla="*/ 1081203 h 1107471"/>
                <a:gd name="connsiteX6" fmla="*/ 90266 w 320858"/>
                <a:gd name="connsiteY6" fmla="*/ 1107472 h 1107471"/>
                <a:gd name="connsiteX7" fmla="*/ 2396 w 320858"/>
                <a:gd name="connsiteY7" fmla="*/ 1060253 h 1107471"/>
                <a:gd name="connsiteX8" fmla="*/ 23805 w 320858"/>
                <a:gd name="connsiteY8" fmla="*/ 1025184 h 1107471"/>
                <a:gd name="connsiteX9" fmla="*/ 86326 w 320858"/>
                <a:gd name="connsiteY9" fmla="*/ 863563 h 1107471"/>
                <a:gd name="connsiteX10" fmla="*/ 86326 w 320858"/>
                <a:gd name="connsiteY10" fmla="*/ 862709 h 1107471"/>
                <a:gd name="connsiteX11" fmla="*/ 102875 w 320858"/>
                <a:gd name="connsiteY11" fmla="*/ 733334 h 1107471"/>
                <a:gd name="connsiteX12" fmla="*/ 92827 w 320858"/>
                <a:gd name="connsiteY12" fmla="*/ 466308 h 1107471"/>
                <a:gd name="connsiteX13" fmla="*/ 67872 w 320858"/>
                <a:gd name="connsiteY13" fmla="*/ 183127 h 1107471"/>
                <a:gd name="connsiteX14" fmla="*/ 52570 w 320858"/>
                <a:gd name="connsiteY14" fmla="*/ 101431 h 1107471"/>
                <a:gd name="connsiteX15" fmla="*/ 48236 w 320858"/>
                <a:gd name="connsiteY15" fmla="*/ 41537 h 1107471"/>
                <a:gd name="connsiteX16" fmla="*/ 248800 w 320858"/>
                <a:gd name="connsiteY16" fmla="*/ 49418 h 1107471"/>
                <a:gd name="connsiteX17" fmla="*/ 275923 w 320858"/>
                <a:gd name="connsiteY17" fmla="*/ 78839 h 1107471"/>
                <a:gd name="connsiteX18" fmla="*/ 293392 w 320858"/>
                <a:gd name="connsiteY18" fmla="*/ 487324 h 1107471"/>
                <a:gd name="connsiteX19" fmla="*/ 243875 w 320858"/>
                <a:gd name="connsiteY19" fmla="*/ 702271 h 11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0858" h="1107471">
                  <a:moveTo>
                    <a:pt x="243875" y="702271"/>
                  </a:moveTo>
                  <a:cubicBezTo>
                    <a:pt x="226406" y="764660"/>
                    <a:pt x="235928" y="799795"/>
                    <a:pt x="247881" y="818643"/>
                  </a:cubicBezTo>
                  <a:lnTo>
                    <a:pt x="247881" y="819037"/>
                  </a:lnTo>
                  <a:cubicBezTo>
                    <a:pt x="263183" y="842285"/>
                    <a:pt x="273887" y="868357"/>
                    <a:pt x="279272" y="895677"/>
                  </a:cubicBezTo>
                  <a:lnTo>
                    <a:pt x="280323" y="901588"/>
                  </a:lnTo>
                  <a:lnTo>
                    <a:pt x="157121" y="1081203"/>
                  </a:lnTo>
                  <a:lnTo>
                    <a:pt x="90266" y="1107472"/>
                  </a:lnTo>
                  <a:cubicBezTo>
                    <a:pt x="90266" y="1107472"/>
                    <a:pt x="-17240" y="1070760"/>
                    <a:pt x="2396" y="1060253"/>
                  </a:cubicBezTo>
                  <a:cubicBezTo>
                    <a:pt x="7322" y="1057692"/>
                    <a:pt x="15005" y="1044032"/>
                    <a:pt x="23805" y="1025184"/>
                  </a:cubicBezTo>
                  <a:cubicBezTo>
                    <a:pt x="50075" y="968377"/>
                    <a:pt x="86326" y="863563"/>
                    <a:pt x="86326" y="863563"/>
                  </a:cubicBezTo>
                  <a:lnTo>
                    <a:pt x="86326" y="862709"/>
                  </a:lnTo>
                  <a:cubicBezTo>
                    <a:pt x="90135" y="819431"/>
                    <a:pt x="96177" y="776284"/>
                    <a:pt x="102875" y="733334"/>
                  </a:cubicBezTo>
                  <a:cubicBezTo>
                    <a:pt x="114894" y="656037"/>
                    <a:pt x="92827" y="466308"/>
                    <a:pt x="92827" y="466308"/>
                  </a:cubicBezTo>
                  <a:cubicBezTo>
                    <a:pt x="92827" y="466308"/>
                    <a:pt x="84947" y="235600"/>
                    <a:pt x="67872" y="183127"/>
                  </a:cubicBezTo>
                  <a:cubicBezTo>
                    <a:pt x="60188" y="156464"/>
                    <a:pt x="55066" y="129079"/>
                    <a:pt x="52570" y="101431"/>
                  </a:cubicBezTo>
                  <a:cubicBezTo>
                    <a:pt x="49024" y="68594"/>
                    <a:pt x="48236" y="41537"/>
                    <a:pt x="48236" y="41537"/>
                  </a:cubicBezTo>
                  <a:cubicBezTo>
                    <a:pt x="48236" y="41537"/>
                    <a:pt x="119031" y="-56972"/>
                    <a:pt x="248800" y="49418"/>
                  </a:cubicBezTo>
                  <a:cubicBezTo>
                    <a:pt x="259177" y="57889"/>
                    <a:pt x="268305" y="67806"/>
                    <a:pt x="275923" y="78839"/>
                  </a:cubicBezTo>
                  <a:cubicBezTo>
                    <a:pt x="365566" y="206376"/>
                    <a:pt x="293392" y="487324"/>
                    <a:pt x="293392" y="487324"/>
                  </a:cubicBezTo>
                  <a:cubicBezTo>
                    <a:pt x="293392" y="487324"/>
                    <a:pt x="275332" y="589511"/>
                    <a:pt x="243875" y="70227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090B0A5-7A02-4E9A-B3F4-6896C197290F}"/>
                </a:ext>
              </a:extLst>
            </p:cNvPr>
            <p:cNvSpPr/>
            <p:nvPr/>
          </p:nvSpPr>
          <p:spPr>
            <a:xfrm>
              <a:off x="7496614" y="4448102"/>
              <a:ext cx="280323" cy="290404"/>
            </a:xfrm>
            <a:custGeom>
              <a:avLst/>
              <a:gdLst>
                <a:gd name="connsiteX0" fmla="*/ 280323 w 280323"/>
                <a:gd name="connsiteY0" fmla="*/ 84521 h 290404"/>
                <a:gd name="connsiteX1" fmla="*/ 157121 w 280323"/>
                <a:gd name="connsiteY1" fmla="*/ 264136 h 290404"/>
                <a:gd name="connsiteX2" fmla="*/ 90266 w 280323"/>
                <a:gd name="connsiteY2" fmla="*/ 290405 h 290404"/>
                <a:gd name="connsiteX3" fmla="*/ 2396 w 280323"/>
                <a:gd name="connsiteY3" fmla="*/ 243186 h 290404"/>
                <a:gd name="connsiteX4" fmla="*/ 23805 w 280323"/>
                <a:gd name="connsiteY4" fmla="*/ 208117 h 290404"/>
                <a:gd name="connsiteX5" fmla="*/ 92893 w 280323"/>
                <a:gd name="connsiteY5" fmla="*/ 251067 h 290404"/>
                <a:gd name="connsiteX6" fmla="*/ 150554 w 280323"/>
                <a:gd name="connsiteY6" fmla="*/ 241873 h 290404"/>
                <a:gd name="connsiteX7" fmla="*/ 243678 w 280323"/>
                <a:gd name="connsiteY7" fmla="*/ 83273 h 290404"/>
                <a:gd name="connsiteX8" fmla="*/ 246305 w 280323"/>
                <a:gd name="connsiteY8" fmla="*/ 15039 h 290404"/>
                <a:gd name="connsiteX9" fmla="*/ 246305 w 280323"/>
                <a:gd name="connsiteY9" fmla="*/ 0 h 290404"/>
                <a:gd name="connsiteX10" fmla="*/ 247684 w 280323"/>
                <a:gd name="connsiteY10" fmla="*/ 1642 h 290404"/>
                <a:gd name="connsiteX11" fmla="*/ 247684 w 280323"/>
                <a:gd name="connsiteY11" fmla="*/ 2036 h 290404"/>
                <a:gd name="connsiteX12" fmla="*/ 279075 w 280323"/>
                <a:gd name="connsiteY12" fmla="*/ 78676 h 290404"/>
                <a:gd name="connsiteX13" fmla="*/ 280323 w 280323"/>
                <a:gd name="connsiteY13" fmla="*/ 84521 h 290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80323" h="290404">
                  <a:moveTo>
                    <a:pt x="280323" y="84521"/>
                  </a:moveTo>
                  <a:lnTo>
                    <a:pt x="157121" y="264136"/>
                  </a:lnTo>
                  <a:lnTo>
                    <a:pt x="90266" y="290405"/>
                  </a:lnTo>
                  <a:cubicBezTo>
                    <a:pt x="90266" y="290405"/>
                    <a:pt x="-17240" y="253694"/>
                    <a:pt x="2396" y="243186"/>
                  </a:cubicBezTo>
                  <a:cubicBezTo>
                    <a:pt x="7322" y="240625"/>
                    <a:pt x="15005" y="226965"/>
                    <a:pt x="23805" y="208117"/>
                  </a:cubicBezTo>
                  <a:cubicBezTo>
                    <a:pt x="69317" y="207723"/>
                    <a:pt x="92893" y="251067"/>
                    <a:pt x="92893" y="251067"/>
                  </a:cubicBezTo>
                  <a:lnTo>
                    <a:pt x="150554" y="241873"/>
                  </a:lnTo>
                  <a:cubicBezTo>
                    <a:pt x="150554" y="241873"/>
                    <a:pt x="226603" y="92401"/>
                    <a:pt x="243678" y="83273"/>
                  </a:cubicBezTo>
                  <a:cubicBezTo>
                    <a:pt x="260753" y="74145"/>
                    <a:pt x="246305" y="15039"/>
                    <a:pt x="246305" y="15039"/>
                  </a:cubicBezTo>
                  <a:lnTo>
                    <a:pt x="246305" y="0"/>
                  </a:lnTo>
                  <a:cubicBezTo>
                    <a:pt x="246764" y="525"/>
                    <a:pt x="247158" y="1117"/>
                    <a:pt x="247684" y="1642"/>
                  </a:cubicBezTo>
                  <a:lnTo>
                    <a:pt x="247684" y="2036"/>
                  </a:lnTo>
                  <a:cubicBezTo>
                    <a:pt x="262986" y="25284"/>
                    <a:pt x="273690" y="51356"/>
                    <a:pt x="279075" y="78676"/>
                  </a:cubicBezTo>
                  <a:lnTo>
                    <a:pt x="280323" y="84521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F7DD5F9-4449-4E1D-904E-2E3465B01053}"/>
                </a:ext>
              </a:extLst>
            </p:cNvPr>
            <p:cNvSpPr/>
            <p:nvPr/>
          </p:nvSpPr>
          <p:spPr>
            <a:xfrm>
              <a:off x="7407984" y="4451911"/>
              <a:ext cx="378387" cy="336865"/>
            </a:xfrm>
            <a:custGeom>
              <a:avLst/>
              <a:gdLst>
                <a:gd name="connsiteX0" fmla="*/ 185463 w 378387"/>
                <a:gd name="connsiteY0" fmla="*/ 251133 h 336865"/>
                <a:gd name="connsiteX1" fmla="*/ 89712 w 378387"/>
                <a:gd name="connsiteY1" fmla="*/ 213108 h 336865"/>
                <a:gd name="connsiteX2" fmla="*/ 18917 w 378387"/>
                <a:gd name="connsiteY2" fmla="*/ 297038 h 336865"/>
                <a:gd name="connsiteX3" fmla="*/ 75330 w 378387"/>
                <a:gd name="connsiteY3" fmla="*/ 333749 h 336865"/>
                <a:gd name="connsiteX4" fmla="*/ 275895 w 378387"/>
                <a:gd name="connsiteY4" fmla="*/ 307480 h 336865"/>
                <a:gd name="connsiteX5" fmla="*/ 281148 w 378387"/>
                <a:gd name="connsiteY5" fmla="*/ 233992 h 336865"/>
                <a:gd name="connsiteX6" fmla="*/ 362451 w 378387"/>
                <a:gd name="connsiteY6" fmla="*/ 130426 h 336865"/>
                <a:gd name="connsiteX7" fmla="*/ 338809 w 378387"/>
                <a:gd name="connsiteY7" fmla="*/ 0 h 336865"/>
                <a:gd name="connsiteX8" fmla="*/ 338809 w 378387"/>
                <a:gd name="connsiteY8" fmla="*/ 15039 h 336865"/>
                <a:gd name="connsiteX9" fmla="*/ 336182 w 378387"/>
                <a:gd name="connsiteY9" fmla="*/ 83273 h 336865"/>
                <a:gd name="connsiteX10" fmla="*/ 243321 w 378387"/>
                <a:gd name="connsiteY10" fmla="*/ 241939 h 336865"/>
                <a:gd name="connsiteX11" fmla="*/ 185463 w 378387"/>
                <a:gd name="connsiteY11" fmla="*/ 251133 h 33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8387" h="336865">
                  <a:moveTo>
                    <a:pt x="185463" y="251133"/>
                  </a:moveTo>
                  <a:cubicBezTo>
                    <a:pt x="185463" y="251133"/>
                    <a:pt x="152627" y="190845"/>
                    <a:pt x="89712" y="213108"/>
                  </a:cubicBezTo>
                  <a:cubicBezTo>
                    <a:pt x="89712" y="213108"/>
                    <a:pt x="54315" y="285348"/>
                    <a:pt x="18917" y="297038"/>
                  </a:cubicBezTo>
                  <a:cubicBezTo>
                    <a:pt x="-16481" y="308728"/>
                    <a:pt x="-4659" y="348131"/>
                    <a:pt x="75330" y="333749"/>
                  </a:cubicBezTo>
                  <a:cubicBezTo>
                    <a:pt x="155319" y="319367"/>
                    <a:pt x="275895" y="307480"/>
                    <a:pt x="275895" y="307480"/>
                  </a:cubicBezTo>
                  <a:lnTo>
                    <a:pt x="281148" y="233992"/>
                  </a:lnTo>
                  <a:lnTo>
                    <a:pt x="362451" y="130426"/>
                  </a:lnTo>
                  <a:cubicBezTo>
                    <a:pt x="362451" y="130426"/>
                    <a:pt x="410918" y="86491"/>
                    <a:pt x="338809" y="0"/>
                  </a:cubicBezTo>
                  <a:lnTo>
                    <a:pt x="338809" y="15039"/>
                  </a:lnTo>
                  <a:cubicBezTo>
                    <a:pt x="338809" y="15039"/>
                    <a:pt x="353257" y="74145"/>
                    <a:pt x="336182" y="83273"/>
                  </a:cubicBezTo>
                  <a:cubicBezTo>
                    <a:pt x="319107" y="92402"/>
                    <a:pt x="243321" y="241939"/>
                    <a:pt x="243321" y="241939"/>
                  </a:cubicBezTo>
                  <a:lnTo>
                    <a:pt x="185463" y="251133"/>
                  </a:ln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BD7D1F0-B1D6-47E6-9493-47FE473C503D}"/>
                </a:ext>
              </a:extLst>
            </p:cNvPr>
            <p:cNvSpPr/>
            <p:nvPr/>
          </p:nvSpPr>
          <p:spPr>
            <a:xfrm>
              <a:off x="6929824" y="3635795"/>
              <a:ext cx="187561" cy="60419"/>
            </a:xfrm>
            <a:custGeom>
              <a:avLst/>
              <a:gdLst>
                <a:gd name="connsiteX0" fmla="*/ 179812 w 187561"/>
                <a:gd name="connsiteY0" fmla="*/ 1314 h 60419"/>
                <a:gd name="connsiteX1" fmla="*/ 187561 w 187561"/>
                <a:gd name="connsiteY1" fmla="*/ 60419 h 60419"/>
                <a:gd name="connsiteX2" fmla="*/ 0 w 187561"/>
                <a:gd name="connsiteY2" fmla="*/ 58514 h 60419"/>
                <a:gd name="connsiteX3" fmla="*/ 0 w 187561"/>
                <a:gd name="connsiteY3" fmla="*/ 0 h 60419"/>
                <a:gd name="connsiteX4" fmla="*/ 179812 w 187561"/>
                <a:gd name="connsiteY4" fmla="*/ 1314 h 60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561" h="60419">
                  <a:moveTo>
                    <a:pt x="179812" y="1314"/>
                  </a:moveTo>
                  <a:cubicBezTo>
                    <a:pt x="180928" y="21147"/>
                    <a:pt x="183555" y="40914"/>
                    <a:pt x="187561" y="60419"/>
                  </a:cubicBezTo>
                  <a:cubicBezTo>
                    <a:pt x="113614" y="49583"/>
                    <a:pt x="44986" y="54968"/>
                    <a:pt x="0" y="58514"/>
                  </a:cubicBezTo>
                  <a:lnTo>
                    <a:pt x="0" y="0"/>
                  </a:lnTo>
                  <a:lnTo>
                    <a:pt x="179812" y="1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A1658A1-3DB5-456C-B2E2-5CF38ED9EBEB}"/>
                </a:ext>
              </a:extLst>
            </p:cNvPr>
            <p:cNvSpPr/>
            <p:nvPr/>
          </p:nvSpPr>
          <p:spPr>
            <a:xfrm>
              <a:off x="7544915" y="3630969"/>
              <a:ext cx="234714" cy="101430"/>
            </a:xfrm>
            <a:custGeom>
              <a:avLst/>
              <a:gdLst>
                <a:gd name="connsiteX0" fmla="*/ 234714 w 234714"/>
                <a:gd name="connsiteY0" fmla="*/ 95257 h 101430"/>
                <a:gd name="connsiteX1" fmla="*/ 4334 w 234714"/>
                <a:gd name="connsiteY1" fmla="*/ 101431 h 101430"/>
                <a:gd name="connsiteX2" fmla="*/ 0 w 234714"/>
                <a:gd name="connsiteY2" fmla="*/ 41537 h 101430"/>
                <a:gd name="connsiteX3" fmla="*/ 200565 w 234714"/>
                <a:gd name="connsiteY3" fmla="*/ 49418 h 101430"/>
                <a:gd name="connsiteX4" fmla="*/ 227687 w 234714"/>
                <a:gd name="connsiteY4" fmla="*/ 78839 h 101430"/>
                <a:gd name="connsiteX5" fmla="*/ 234714 w 234714"/>
                <a:gd name="connsiteY5" fmla="*/ 95257 h 10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714" h="101430">
                  <a:moveTo>
                    <a:pt x="234714" y="95257"/>
                  </a:moveTo>
                  <a:cubicBezTo>
                    <a:pt x="234714" y="95257"/>
                    <a:pt x="129638" y="100380"/>
                    <a:pt x="4334" y="101431"/>
                  </a:cubicBezTo>
                  <a:cubicBezTo>
                    <a:pt x="788" y="68594"/>
                    <a:pt x="0" y="41537"/>
                    <a:pt x="0" y="41537"/>
                  </a:cubicBezTo>
                  <a:cubicBezTo>
                    <a:pt x="0" y="41537"/>
                    <a:pt x="70795" y="-56972"/>
                    <a:pt x="200565" y="49418"/>
                  </a:cubicBezTo>
                  <a:cubicBezTo>
                    <a:pt x="210941" y="57890"/>
                    <a:pt x="220069" y="67806"/>
                    <a:pt x="227687" y="78839"/>
                  </a:cubicBezTo>
                  <a:cubicBezTo>
                    <a:pt x="229723" y="84421"/>
                    <a:pt x="232088" y="89938"/>
                    <a:pt x="234714" y="9525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00495D0-01CA-43F9-8109-04825A7627B2}"/>
                </a:ext>
              </a:extLst>
            </p:cNvPr>
            <p:cNvSpPr/>
            <p:nvPr/>
          </p:nvSpPr>
          <p:spPr>
            <a:xfrm>
              <a:off x="6869208" y="2480611"/>
              <a:ext cx="910421" cy="1240070"/>
            </a:xfrm>
            <a:custGeom>
              <a:avLst/>
              <a:gdLst>
                <a:gd name="connsiteX0" fmla="*/ 910422 w 910421"/>
                <a:gd name="connsiteY0" fmla="*/ 1233794 h 1240070"/>
                <a:gd name="connsiteX1" fmla="*/ 309910 w 910421"/>
                <a:gd name="connsiteY1" fmla="*/ 1216719 h 1240070"/>
                <a:gd name="connsiteX2" fmla="*/ 9654 w 910421"/>
                <a:gd name="connsiteY2" fmla="*/ 1202337 h 1240070"/>
                <a:gd name="connsiteX3" fmla="*/ 24102 w 910421"/>
                <a:gd name="connsiteY3" fmla="*/ 1014841 h 1240070"/>
                <a:gd name="connsiteX4" fmla="*/ 143364 w 910421"/>
                <a:gd name="connsiteY4" fmla="*/ 621461 h 1240070"/>
                <a:gd name="connsiteX5" fmla="*/ 240428 w 910421"/>
                <a:gd name="connsiteY5" fmla="*/ 115387 h 1240070"/>
                <a:gd name="connsiteX6" fmla="*/ 342681 w 910421"/>
                <a:gd name="connsiteY6" fmla="*/ 87213 h 1240070"/>
                <a:gd name="connsiteX7" fmla="*/ 349905 w 910421"/>
                <a:gd name="connsiteY7" fmla="*/ 85178 h 1240070"/>
                <a:gd name="connsiteX8" fmla="*/ 528075 w 910421"/>
                <a:gd name="connsiteY8" fmla="*/ 36054 h 1240070"/>
                <a:gd name="connsiteX9" fmla="*/ 658632 w 910421"/>
                <a:gd name="connsiteY9" fmla="*/ 0 h 1240070"/>
                <a:gd name="connsiteX10" fmla="*/ 895973 w 910421"/>
                <a:gd name="connsiteY10" fmla="*/ 1088263 h 1240070"/>
                <a:gd name="connsiteX11" fmla="*/ 892164 w 910421"/>
                <a:gd name="connsiteY11" fmla="*/ 1176199 h 1240070"/>
                <a:gd name="connsiteX12" fmla="*/ 910422 w 910421"/>
                <a:gd name="connsiteY12" fmla="*/ 1233794 h 1240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0421" h="1240070">
                  <a:moveTo>
                    <a:pt x="910422" y="1233794"/>
                  </a:moveTo>
                  <a:cubicBezTo>
                    <a:pt x="910422" y="1233794"/>
                    <a:pt x="450187" y="1256057"/>
                    <a:pt x="309910" y="1216719"/>
                  </a:cubicBezTo>
                  <a:cubicBezTo>
                    <a:pt x="169633" y="1177381"/>
                    <a:pt x="30604" y="1211466"/>
                    <a:pt x="9654" y="1202337"/>
                  </a:cubicBezTo>
                  <a:cubicBezTo>
                    <a:pt x="-11296" y="1193209"/>
                    <a:pt x="5714" y="1050239"/>
                    <a:pt x="24102" y="1014841"/>
                  </a:cubicBezTo>
                  <a:cubicBezTo>
                    <a:pt x="42490" y="979444"/>
                    <a:pt x="143364" y="621461"/>
                    <a:pt x="143364" y="621461"/>
                  </a:cubicBezTo>
                  <a:lnTo>
                    <a:pt x="240428" y="115387"/>
                  </a:lnTo>
                  <a:lnTo>
                    <a:pt x="342681" y="87213"/>
                  </a:lnTo>
                  <a:lnTo>
                    <a:pt x="349905" y="85178"/>
                  </a:lnTo>
                  <a:lnTo>
                    <a:pt x="528075" y="36054"/>
                  </a:lnTo>
                  <a:lnTo>
                    <a:pt x="658632" y="0"/>
                  </a:lnTo>
                  <a:cubicBezTo>
                    <a:pt x="658632" y="0"/>
                    <a:pt x="918237" y="1013528"/>
                    <a:pt x="895973" y="1088263"/>
                  </a:cubicBezTo>
                  <a:cubicBezTo>
                    <a:pt x="887896" y="1116897"/>
                    <a:pt x="886582" y="1146975"/>
                    <a:pt x="892164" y="1176199"/>
                  </a:cubicBezTo>
                  <a:cubicBezTo>
                    <a:pt x="895579" y="1196164"/>
                    <a:pt x="901687" y="1215537"/>
                    <a:pt x="910422" y="123379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8A2133AC-36D5-4D2E-9B8C-BB8283DD2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C7DAF5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EDE3745-FEB1-4455-BEB6-E45BCF8DDE93}"/>
                </a:ext>
              </a:extLst>
            </p:cNvPr>
            <p:cNvSpPr/>
            <p:nvPr/>
          </p:nvSpPr>
          <p:spPr>
            <a:xfrm>
              <a:off x="6722911" y="2249903"/>
              <a:ext cx="141437" cy="179253"/>
            </a:xfrm>
            <a:custGeom>
              <a:avLst/>
              <a:gdLst>
                <a:gd name="connsiteX0" fmla="*/ 48379 w 141437"/>
                <a:gd name="connsiteY0" fmla="*/ 0 h 179253"/>
                <a:gd name="connsiteX1" fmla="*/ 26050 w 141437"/>
                <a:gd name="connsiteY1" fmla="*/ 153412 h 179253"/>
                <a:gd name="connsiteX2" fmla="*/ 141437 w 141437"/>
                <a:gd name="connsiteY2" fmla="*/ 158665 h 179253"/>
                <a:gd name="connsiteX3" fmla="*/ 48379 w 141437"/>
                <a:gd name="connsiteY3" fmla="*/ 0 h 179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437" h="179253">
                  <a:moveTo>
                    <a:pt x="48379" y="0"/>
                  </a:moveTo>
                  <a:cubicBezTo>
                    <a:pt x="48379" y="0"/>
                    <a:pt x="-43563" y="98509"/>
                    <a:pt x="26050" y="153412"/>
                  </a:cubicBezTo>
                  <a:cubicBezTo>
                    <a:pt x="95663" y="208314"/>
                    <a:pt x="141437" y="158665"/>
                    <a:pt x="141437" y="158665"/>
                  </a:cubicBezTo>
                  <a:lnTo>
                    <a:pt x="48379" y="0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5825DBC-5546-4624-BD41-F346ADD4946E}"/>
                </a:ext>
              </a:extLst>
            </p:cNvPr>
            <p:cNvSpPr/>
            <p:nvPr/>
          </p:nvSpPr>
          <p:spPr>
            <a:xfrm>
              <a:off x="7317424" y="1422676"/>
              <a:ext cx="196689" cy="333579"/>
            </a:xfrm>
            <a:custGeom>
              <a:avLst/>
              <a:gdLst>
                <a:gd name="connsiteX0" fmla="*/ 196690 w 196689"/>
                <a:gd name="connsiteY0" fmla="*/ 179562 h 333579"/>
                <a:gd name="connsiteX1" fmla="*/ 169698 w 196689"/>
                <a:gd name="connsiteY1" fmla="*/ 204911 h 333579"/>
                <a:gd name="connsiteX2" fmla="*/ 82025 w 196689"/>
                <a:gd name="connsiteY2" fmla="*/ 284572 h 333579"/>
                <a:gd name="connsiteX3" fmla="*/ 17732 w 196689"/>
                <a:gd name="connsiteY3" fmla="*/ 325092 h 333579"/>
                <a:gd name="connsiteX4" fmla="*/ 21606 w 196689"/>
                <a:gd name="connsiteY4" fmla="*/ 224876 h 333579"/>
                <a:gd name="connsiteX5" fmla="*/ 20293 w 196689"/>
                <a:gd name="connsiteY5" fmla="*/ 217455 h 333579"/>
                <a:gd name="connsiteX6" fmla="*/ 0 w 196689"/>
                <a:gd name="connsiteY6" fmla="*/ 136283 h 333579"/>
                <a:gd name="connsiteX7" fmla="*/ 105470 w 196689"/>
                <a:gd name="connsiteY7" fmla="*/ 13935 h 333579"/>
                <a:gd name="connsiteX8" fmla="*/ 129835 w 196689"/>
                <a:gd name="connsiteY8" fmla="*/ 4544 h 333579"/>
                <a:gd name="connsiteX9" fmla="*/ 151113 w 196689"/>
                <a:gd name="connsiteY9" fmla="*/ 72712 h 333579"/>
                <a:gd name="connsiteX10" fmla="*/ 152164 w 196689"/>
                <a:gd name="connsiteY10" fmla="*/ 75405 h 333579"/>
                <a:gd name="connsiteX11" fmla="*/ 175937 w 196689"/>
                <a:gd name="connsiteY11" fmla="*/ 132803 h 333579"/>
                <a:gd name="connsiteX12" fmla="*/ 196690 w 196689"/>
                <a:gd name="connsiteY12" fmla="*/ 179562 h 33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689" h="333579">
                  <a:moveTo>
                    <a:pt x="196690" y="179562"/>
                  </a:moveTo>
                  <a:cubicBezTo>
                    <a:pt x="196690" y="179562"/>
                    <a:pt x="185920" y="189807"/>
                    <a:pt x="169698" y="204911"/>
                  </a:cubicBezTo>
                  <a:cubicBezTo>
                    <a:pt x="146582" y="226518"/>
                    <a:pt x="112366" y="258106"/>
                    <a:pt x="82025" y="284572"/>
                  </a:cubicBezTo>
                  <a:cubicBezTo>
                    <a:pt x="39995" y="321152"/>
                    <a:pt x="5319" y="348012"/>
                    <a:pt x="17732" y="325092"/>
                  </a:cubicBezTo>
                  <a:cubicBezTo>
                    <a:pt x="30144" y="302173"/>
                    <a:pt x="27780" y="262244"/>
                    <a:pt x="21606" y="224876"/>
                  </a:cubicBezTo>
                  <a:cubicBezTo>
                    <a:pt x="21147" y="222380"/>
                    <a:pt x="20753" y="219885"/>
                    <a:pt x="20293" y="217455"/>
                  </a:cubicBezTo>
                  <a:cubicBezTo>
                    <a:pt x="15170" y="190004"/>
                    <a:pt x="8406" y="162881"/>
                    <a:pt x="0" y="136283"/>
                  </a:cubicBezTo>
                  <a:cubicBezTo>
                    <a:pt x="0" y="136283"/>
                    <a:pt x="67906" y="48544"/>
                    <a:pt x="105470" y="13935"/>
                  </a:cubicBezTo>
                  <a:cubicBezTo>
                    <a:pt x="119459" y="800"/>
                    <a:pt x="129244" y="-4585"/>
                    <a:pt x="129835" y="4544"/>
                  </a:cubicBezTo>
                  <a:cubicBezTo>
                    <a:pt x="130492" y="16825"/>
                    <a:pt x="139686" y="43947"/>
                    <a:pt x="151113" y="72712"/>
                  </a:cubicBezTo>
                  <a:cubicBezTo>
                    <a:pt x="151441" y="73631"/>
                    <a:pt x="151770" y="74485"/>
                    <a:pt x="152164" y="75405"/>
                  </a:cubicBezTo>
                  <a:cubicBezTo>
                    <a:pt x="159782" y="95106"/>
                    <a:pt x="168385" y="115334"/>
                    <a:pt x="175937" y="132803"/>
                  </a:cubicBezTo>
                  <a:cubicBezTo>
                    <a:pt x="187496" y="159597"/>
                    <a:pt x="196690" y="179562"/>
                    <a:pt x="196690" y="179562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6C3FB2F-7A61-4E9F-B540-FB6BD1143908}"/>
                </a:ext>
              </a:extLst>
            </p:cNvPr>
            <p:cNvSpPr/>
            <p:nvPr/>
          </p:nvSpPr>
          <p:spPr>
            <a:xfrm>
              <a:off x="7317424" y="1422754"/>
              <a:ext cx="152163" cy="224798"/>
            </a:xfrm>
            <a:custGeom>
              <a:avLst/>
              <a:gdLst>
                <a:gd name="connsiteX0" fmla="*/ 152164 w 152163"/>
                <a:gd name="connsiteY0" fmla="*/ 75327 h 224798"/>
                <a:gd name="connsiteX1" fmla="*/ 21606 w 152163"/>
                <a:gd name="connsiteY1" fmla="*/ 224799 h 224798"/>
                <a:gd name="connsiteX2" fmla="*/ 0 w 152163"/>
                <a:gd name="connsiteY2" fmla="*/ 136206 h 224798"/>
                <a:gd name="connsiteX3" fmla="*/ 129835 w 152163"/>
                <a:gd name="connsiteY3" fmla="*/ 4467 h 224798"/>
                <a:gd name="connsiteX4" fmla="*/ 152164 w 152163"/>
                <a:gd name="connsiteY4" fmla="*/ 75327 h 224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63" h="224798">
                  <a:moveTo>
                    <a:pt x="152164" y="75327"/>
                  </a:moveTo>
                  <a:cubicBezTo>
                    <a:pt x="139161" y="145203"/>
                    <a:pt x="89118" y="202536"/>
                    <a:pt x="21606" y="224799"/>
                  </a:cubicBezTo>
                  <a:cubicBezTo>
                    <a:pt x="16352" y="194852"/>
                    <a:pt x="9194" y="165233"/>
                    <a:pt x="0" y="136206"/>
                  </a:cubicBezTo>
                  <a:cubicBezTo>
                    <a:pt x="0" y="136206"/>
                    <a:pt x="127865" y="-28961"/>
                    <a:pt x="129835" y="4467"/>
                  </a:cubicBezTo>
                  <a:cubicBezTo>
                    <a:pt x="130295" y="17141"/>
                    <a:pt x="140277" y="45249"/>
                    <a:pt x="152164" y="75327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E9DA1A0-D068-4A67-9177-EE16C264BD14}"/>
                </a:ext>
              </a:extLst>
            </p:cNvPr>
            <p:cNvSpPr/>
            <p:nvPr/>
          </p:nvSpPr>
          <p:spPr>
            <a:xfrm>
              <a:off x="7080411" y="1668370"/>
              <a:ext cx="356012" cy="906349"/>
            </a:xfrm>
            <a:custGeom>
              <a:avLst/>
              <a:gdLst>
                <a:gd name="connsiteX0" fmla="*/ 245879 w 356012"/>
                <a:gd name="connsiteY0" fmla="*/ 23314 h 906349"/>
                <a:gd name="connsiteX1" fmla="*/ 262428 w 356012"/>
                <a:gd name="connsiteY1" fmla="*/ 0 h 906349"/>
                <a:gd name="connsiteX2" fmla="*/ 313719 w 356012"/>
                <a:gd name="connsiteY2" fmla="*/ 37368 h 906349"/>
                <a:gd name="connsiteX3" fmla="*/ 356012 w 356012"/>
                <a:gd name="connsiteY3" fmla="*/ 259276 h 906349"/>
                <a:gd name="connsiteX4" fmla="*/ 312734 w 356012"/>
                <a:gd name="connsiteY4" fmla="*/ 906350 h 906349"/>
                <a:gd name="connsiteX5" fmla="*/ 0 w 356012"/>
                <a:gd name="connsiteY5" fmla="*/ 887633 h 906349"/>
                <a:gd name="connsiteX6" fmla="*/ 8866 w 356012"/>
                <a:gd name="connsiteY6" fmla="*/ 574965 h 906349"/>
                <a:gd name="connsiteX7" fmla="*/ 44263 w 356012"/>
                <a:gd name="connsiteY7" fmla="*/ 417350 h 906349"/>
                <a:gd name="connsiteX8" fmla="*/ 131805 w 356012"/>
                <a:gd name="connsiteY8" fmla="*/ 188218 h 906349"/>
                <a:gd name="connsiteX9" fmla="*/ 183884 w 356012"/>
                <a:gd name="connsiteY9" fmla="*/ 112497 h 906349"/>
                <a:gd name="connsiteX10" fmla="*/ 245879 w 356012"/>
                <a:gd name="connsiteY10" fmla="*/ 23314 h 90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6012" h="906349">
                  <a:moveTo>
                    <a:pt x="245879" y="23314"/>
                  </a:move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cubicBezTo>
                    <a:pt x="354042" y="7881"/>
                    <a:pt x="356012" y="259276"/>
                    <a:pt x="356012" y="259276"/>
                  </a:cubicBezTo>
                  <a:lnTo>
                    <a:pt x="312734" y="906350"/>
                  </a:lnTo>
                  <a:lnTo>
                    <a:pt x="0" y="887633"/>
                  </a:lnTo>
                  <a:lnTo>
                    <a:pt x="8866" y="574965"/>
                  </a:lnTo>
                  <a:lnTo>
                    <a:pt x="44263" y="417350"/>
                  </a:lnTo>
                  <a:lnTo>
                    <a:pt x="131805" y="188218"/>
                  </a:lnTo>
                  <a:lnTo>
                    <a:pt x="183884" y="112497"/>
                  </a:lnTo>
                  <a:lnTo>
                    <a:pt x="245879" y="23314"/>
                  </a:ln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F4AEAB9-E546-4887-8BB5-0DE873B6F7A0}"/>
                </a:ext>
              </a:extLst>
            </p:cNvPr>
            <p:cNvSpPr/>
            <p:nvPr/>
          </p:nvSpPr>
          <p:spPr>
            <a:xfrm>
              <a:off x="7080608" y="1672048"/>
              <a:ext cx="355815" cy="906678"/>
            </a:xfrm>
            <a:custGeom>
              <a:avLst/>
              <a:gdLst>
                <a:gd name="connsiteX0" fmla="*/ 355815 w 355815"/>
                <a:gd name="connsiteY0" fmla="*/ 259604 h 906678"/>
                <a:gd name="connsiteX1" fmla="*/ 316411 w 355815"/>
                <a:gd name="connsiteY1" fmla="*/ 844683 h 906678"/>
                <a:gd name="connsiteX2" fmla="*/ 312274 w 355815"/>
                <a:gd name="connsiteY2" fmla="*/ 906678 h 906678"/>
                <a:gd name="connsiteX3" fmla="*/ 137913 w 355815"/>
                <a:gd name="connsiteY3" fmla="*/ 896236 h 906678"/>
                <a:gd name="connsiteX4" fmla="*/ 131346 w 355815"/>
                <a:gd name="connsiteY4" fmla="*/ 895842 h 906678"/>
                <a:gd name="connsiteX5" fmla="*/ 0 w 355815"/>
                <a:gd name="connsiteY5" fmla="*/ 887962 h 906678"/>
                <a:gd name="connsiteX6" fmla="*/ 8866 w 355815"/>
                <a:gd name="connsiteY6" fmla="*/ 575228 h 906678"/>
                <a:gd name="connsiteX7" fmla="*/ 44263 w 355815"/>
                <a:gd name="connsiteY7" fmla="*/ 417613 h 906678"/>
                <a:gd name="connsiteX8" fmla="*/ 131805 w 355815"/>
                <a:gd name="connsiteY8" fmla="*/ 188481 h 906678"/>
                <a:gd name="connsiteX9" fmla="*/ 183884 w 355815"/>
                <a:gd name="connsiteY9" fmla="*/ 112760 h 906678"/>
                <a:gd name="connsiteX10" fmla="*/ 245879 w 355815"/>
                <a:gd name="connsiteY10" fmla="*/ 23248 h 906678"/>
                <a:gd name="connsiteX11" fmla="*/ 262428 w 355815"/>
                <a:gd name="connsiteY11" fmla="*/ 0 h 906678"/>
                <a:gd name="connsiteX12" fmla="*/ 313719 w 355815"/>
                <a:gd name="connsiteY12" fmla="*/ 37368 h 906678"/>
                <a:gd name="connsiteX13" fmla="*/ 314573 w 355815"/>
                <a:gd name="connsiteY13" fmla="*/ 36777 h 906678"/>
                <a:gd name="connsiteX14" fmla="*/ 314573 w 355815"/>
                <a:gd name="connsiteY14" fmla="*/ 36777 h 906678"/>
                <a:gd name="connsiteX15" fmla="*/ 355815 w 355815"/>
                <a:gd name="connsiteY15" fmla="*/ 259604 h 906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5815" h="906678">
                  <a:moveTo>
                    <a:pt x="355815" y="259604"/>
                  </a:moveTo>
                  <a:lnTo>
                    <a:pt x="316411" y="844683"/>
                  </a:lnTo>
                  <a:lnTo>
                    <a:pt x="312274" y="906678"/>
                  </a:lnTo>
                  <a:lnTo>
                    <a:pt x="137913" y="896236"/>
                  </a:lnTo>
                  <a:lnTo>
                    <a:pt x="131346" y="895842"/>
                  </a:lnTo>
                  <a:lnTo>
                    <a:pt x="0" y="887962"/>
                  </a:lnTo>
                  <a:lnTo>
                    <a:pt x="8866" y="575228"/>
                  </a:lnTo>
                  <a:lnTo>
                    <a:pt x="44263" y="417613"/>
                  </a:lnTo>
                  <a:lnTo>
                    <a:pt x="131805" y="188481"/>
                  </a:lnTo>
                  <a:lnTo>
                    <a:pt x="183884" y="112760"/>
                  </a:lnTo>
                  <a:lnTo>
                    <a:pt x="245879" y="23248"/>
                  </a:lnTo>
                  <a:lnTo>
                    <a:pt x="262428" y="0"/>
                  </a:lnTo>
                  <a:cubicBezTo>
                    <a:pt x="262428" y="0"/>
                    <a:pt x="273396" y="66855"/>
                    <a:pt x="313719" y="37368"/>
                  </a:cubicBezTo>
                  <a:lnTo>
                    <a:pt x="314573" y="36777"/>
                  </a:lnTo>
                  <a:lnTo>
                    <a:pt x="314573" y="36777"/>
                  </a:lnTo>
                  <a:cubicBezTo>
                    <a:pt x="353976" y="11821"/>
                    <a:pt x="355815" y="259604"/>
                    <a:pt x="355815" y="259604"/>
                  </a:cubicBezTo>
                  <a:close/>
                </a:path>
              </a:pathLst>
            </a:custGeom>
            <a:solidFill>
              <a:srgbClr val="1D2366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D2090C0-9D27-4192-A812-0E0DD14A1303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FD6C5BF-21E1-4594-9136-C715DBC9FFDB}"/>
                </a:ext>
              </a:extLst>
            </p:cNvPr>
            <p:cNvSpPr/>
            <p:nvPr/>
          </p:nvSpPr>
          <p:spPr>
            <a:xfrm>
              <a:off x="6724005" y="2034890"/>
              <a:ext cx="459190" cy="394890"/>
            </a:xfrm>
            <a:custGeom>
              <a:avLst/>
              <a:gdLst>
                <a:gd name="connsiteX0" fmla="*/ 405267 w 459190"/>
                <a:gd name="connsiteY0" fmla="*/ 0 h 394890"/>
                <a:gd name="connsiteX1" fmla="*/ 358048 w 459190"/>
                <a:gd name="connsiteY1" fmla="*/ 27517 h 394890"/>
                <a:gd name="connsiteX2" fmla="*/ 326591 w 459190"/>
                <a:gd name="connsiteY2" fmla="*/ 145728 h 394890"/>
                <a:gd name="connsiteX3" fmla="*/ 291193 w 459190"/>
                <a:gd name="connsiteY3" fmla="*/ 148355 h 394890"/>
                <a:gd name="connsiteX4" fmla="*/ 238655 w 459190"/>
                <a:gd name="connsiteY4" fmla="*/ 189006 h 394890"/>
                <a:gd name="connsiteX5" fmla="*/ 0 w 459190"/>
                <a:gd name="connsiteY5" fmla="*/ 199514 h 394890"/>
                <a:gd name="connsiteX6" fmla="*/ 85375 w 459190"/>
                <a:gd name="connsiteY6" fmla="*/ 394890 h 394890"/>
                <a:gd name="connsiteX7" fmla="*/ 457739 w 459190"/>
                <a:gd name="connsiteY7" fmla="*/ 338477 h 394890"/>
                <a:gd name="connsiteX8" fmla="*/ 405267 w 459190"/>
                <a:gd name="connsiteY8" fmla="*/ 0 h 394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190" h="394890">
                  <a:moveTo>
                    <a:pt x="405267" y="0"/>
                  </a:moveTo>
                  <a:cubicBezTo>
                    <a:pt x="405267" y="0"/>
                    <a:pt x="389571" y="32836"/>
                    <a:pt x="358048" y="27517"/>
                  </a:cubicBezTo>
                  <a:cubicBezTo>
                    <a:pt x="326525" y="22197"/>
                    <a:pt x="326591" y="145728"/>
                    <a:pt x="326591" y="145728"/>
                  </a:cubicBezTo>
                  <a:cubicBezTo>
                    <a:pt x="326591" y="145728"/>
                    <a:pt x="305641" y="165430"/>
                    <a:pt x="291193" y="148355"/>
                  </a:cubicBezTo>
                  <a:cubicBezTo>
                    <a:pt x="276745" y="131280"/>
                    <a:pt x="238655" y="189006"/>
                    <a:pt x="238655" y="189006"/>
                  </a:cubicBezTo>
                  <a:lnTo>
                    <a:pt x="0" y="199514"/>
                  </a:lnTo>
                  <a:cubicBezTo>
                    <a:pt x="0" y="199514"/>
                    <a:pt x="106193" y="248046"/>
                    <a:pt x="85375" y="394890"/>
                  </a:cubicBezTo>
                  <a:cubicBezTo>
                    <a:pt x="85375" y="394890"/>
                    <a:pt x="445918" y="372562"/>
                    <a:pt x="457739" y="338477"/>
                  </a:cubicBezTo>
                  <a:cubicBezTo>
                    <a:pt x="469560" y="304393"/>
                    <a:pt x="405267" y="0"/>
                    <a:pt x="405267" y="0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6C95D7AE-8E32-4D6C-9365-ABF72BA14D6F}"/>
                </a:ext>
              </a:extLst>
            </p:cNvPr>
            <p:cNvSpPr/>
            <p:nvPr/>
          </p:nvSpPr>
          <p:spPr>
            <a:xfrm>
              <a:off x="6435702" y="2311570"/>
              <a:ext cx="580809" cy="162540"/>
            </a:xfrm>
            <a:custGeom>
              <a:avLst/>
              <a:gdLst>
                <a:gd name="connsiteX0" fmla="*/ 0 w 580809"/>
                <a:gd name="connsiteY0" fmla="*/ 0 h 162540"/>
                <a:gd name="connsiteX1" fmla="*/ 62915 w 580809"/>
                <a:gd name="connsiteY1" fmla="*/ 53720 h 162540"/>
                <a:gd name="connsiteX2" fmla="*/ 580810 w 580809"/>
                <a:gd name="connsiteY2" fmla="*/ 162540 h 162540"/>
                <a:gd name="connsiteX3" fmla="*/ 516582 w 580809"/>
                <a:gd name="connsiteY3" fmla="*/ 96999 h 16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0809" h="162540">
                  <a:moveTo>
                    <a:pt x="0" y="0"/>
                  </a:moveTo>
                  <a:lnTo>
                    <a:pt x="62915" y="53720"/>
                  </a:lnTo>
                  <a:lnTo>
                    <a:pt x="580810" y="162540"/>
                  </a:lnTo>
                  <a:lnTo>
                    <a:pt x="516582" y="96999"/>
                  </a:ln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56FB1C0-DBD4-4892-9338-61A427B26D45}"/>
                </a:ext>
              </a:extLst>
            </p:cNvPr>
            <p:cNvSpPr/>
            <p:nvPr/>
          </p:nvSpPr>
          <p:spPr>
            <a:xfrm>
              <a:off x="6952350" y="1650967"/>
              <a:ext cx="392095" cy="1603531"/>
            </a:xfrm>
            <a:custGeom>
              <a:avLst/>
              <a:gdLst>
                <a:gd name="connsiteX0" fmla="*/ 374926 w 392095"/>
                <a:gd name="connsiteY0" fmla="*/ 61404 h 1603531"/>
                <a:gd name="connsiteX1" fmla="*/ 321140 w 392095"/>
                <a:gd name="connsiteY1" fmla="*/ 200499 h 1603531"/>
                <a:gd name="connsiteX2" fmla="*/ 289683 w 392095"/>
                <a:gd name="connsiteY2" fmla="*/ 292441 h 1603531"/>
                <a:gd name="connsiteX3" fmla="*/ 239180 w 392095"/>
                <a:gd name="connsiteY3" fmla="*/ 549418 h 1603531"/>
                <a:gd name="connsiteX4" fmla="*/ 231365 w 392095"/>
                <a:gd name="connsiteY4" fmla="*/ 742168 h 1603531"/>
                <a:gd name="connsiteX5" fmla="*/ 167728 w 392095"/>
                <a:gd name="connsiteY5" fmla="*/ 1121034 h 1603531"/>
                <a:gd name="connsiteX6" fmla="*/ 94372 w 392095"/>
                <a:gd name="connsiteY6" fmla="*/ 1433111 h 1603531"/>
                <a:gd name="connsiteX7" fmla="*/ 0 w 392095"/>
                <a:gd name="connsiteY7" fmla="*/ 1603532 h 1603531"/>
                <a:gd name="connsiteX8" fmla="*/ 127077 w 392095"/>
                <a:gd name="connsiteY8" fmla="*/ 1051881 h 1603531"/>
                <a:gd name="connsiteX9" fmla="*/ 162540 w 392095"/>
                <a:gd name="connsiteY9" fmla="*/ 389768 h 1603531"/>
                <a:gd name="connsiteX10" fmla="*/ 172982 w 392095"/>
                <a:gd name="connsiteY10" fmla="*/ 273067 h 1603531"/>
                <a:gd name="connsiteX11" fmla="*/ 284626 w 392095"/>
                <a:gd name="connsiteY11" fmla="*/ 145859 h 1603531"/>
                <a:gd name="connsiteX12" fmla="*/ 387207 w 392095"/>
                <a:gd name="connsiteY12" fmla="*/ 0 h 1603531"/>
                <a:gd name="connsiteX13" fmla="*/ 374926 w 392095"/>
                <a:gd name="connsiteY13" fmla="*/ 61404 h 1603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2095" h="1603531">
                  <a:moveTo>
                    <a:pt x="374926" y="61404"/>
                  </a:moveTo>
                  <a:cubicBezTo>
                    <a:pt x="366323" y="74539"/>
                    <a:pt x="341695" y="141787"/>
                    <a:pt x="321140" y="200499"/>
                  </a:cubicBezTo>
                  <a:cubicBezTo>
                    <a:pt x="303999" y="249425"/>
                    <a:pt x="289683" y="292441"/>
                    <a:pt x="289683" y="292441"/>
                  </a:cubicBezTo>
                  <a:cubicBezTo>
                    <a:pt x="289683" y="292441"/>
                    <a:pt x="256255" y="510080"/>
                    <a:pt x="239180" y="549418"/>
                  </a:cubicBezTo>
                  <a:cubicBezTo>
                    <a:pt x="222105" y="588756"/>
                    <a:pt x="231365" y="742168"/>
                    <a:pt x="231365" y="742168"/>
                  </a:cubicBezTo>
                  <a:lnTo>
                    <a:pt x="167728" y="1121034"/>
                  </a:lnTo>
                  <a:cubicBezTo>
                    <a:pt x="167728" y="1121034"/>
                    <a:pt x="138898" y="1316411"/>
                    <a:pt x="94372" y="1433111"/>
                  </a:cubicBezTo>
                  <a:cubicBezTo>
                    <a:pt x="50437" y="1547973"/>
                    <a:pt x="1510" y="1601824"/>
                    <a:pt x="0" y="1603532"/>
                  </a:cubicBezTo>
                  <a:cubicBezTo>
                    <a:pt x="19702" y="1576869"/>
                    <a:pt x="127077" y="1051881"/>
                    <a:pt x="127077" y="1051881"/>
                  </a:cubicBezTo>
                  <a:lnTo>
                    <a:pt x="162540" y="389768"/>
                  </a:lnTo>
                  <a:cubicBezTo>
                    <a:pt x="162540" y="389768"/>
                    <a:pt x="167728" y="326853"/>
                    <a:pt x="172982" y="273067"/>
                  </a:cubicBezTo>
                  <a:cubicBezTo>
                    <a:pt x="178236" y="219281"/>
                    <a:pt x="284626" y="145859"/>
                    <a:pt x="284626" y="145859"/>
                  </a:cubicBezTo>
                  <a:lnTo>
                    <a:pt x="387207" y="0"/>
                  </a:lnTo>
                  <a:cubicBezTo>
                    <a:pt x="397517" y="13791"/>
                    <a:pt x="390622" y="37828"/>
                    <a:pt x="374926" y="61404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4510A740-C5B3-4D81-99C1-C202D7CA669A}"/>
                </a:ext>
              </a:extLst>
            </p:cNvPr>
            <p:cNvSpPr/>
            <p:nvPr/>
          </p:nvSpPr>
          <p:spPr>
            <a:xfrm>
              <a:off x="6821817" y="2418056"/>
              <a:ext cx="245853" cy="145237"/>
            </a:xfrm>
            <a:custGeom>
              <a:avLst/>
              <a:gdLst>
                <a:gd name="connsiteX0" fmla="*/ 237973 w 245853"/>
                <a:gd name="connsiteY0" fmla="*/ 145237 h 145237"/>
                <a:gd name="connsiteX1" fmla="*/ 13766 w 245853"/>
                <a:gd name="connsiteY1" fmla="*/ 50800 h 145237"/>
                <a:gd name="connsiteX2" fmla="*/ 182874 w 245853"/>
                <a:gd name="connsiteY2" fmla="*/ 15731 h 145237"/>
                <a:gd name="connsiteX3" fmla="*/ 245854 w 245853"/>
                <a:gd name="connsiteY3" fmla="*/ 30179 h 145237"/>
                <a:gd name="connsiteX4" fmla="*/ 237973 w 245853"/>
                <a:gd name="connsiteY4" fmla="*/ 145237 h 145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853" h="145237">
                  <a:moveTo>
                    <a:pt x="237973" y="145237"/>
                  </a:moveTo>
                  <a:cubicBezTo>
                    <a:pt x="237973" y="145237"/>
                    <a:pt x="86926" y="138670"/>
                    <a:pt x="13766" y="50800"/>
                  </a:cubicBezTo>
                  <a:cubicBezTo>
                    <a:pt x="-59393" y="-37070"/>
                    <a:pt x="182874" y="15731"/>
                    <a:pt x="182874" y="15731"/>
                  </a:cubicBezTo>
                  <a:lnTo>
                    <a:pt x="245854" y="30179"/>
                  </a:lnTo>
                  <a:lnTo>
                    <a:pt x="237973" y="145237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B42D1FF-94D2-470A-83BA-B6E5E22556C0}"/>
                </a:ext>
              </a:extLst>
            </p:cNvPr>
            <p:cNvSpPr/>
            <p:nvPr/>
          </p:nvSpPr>
          <p:spPr>
            <a:xfrm>
              <a:off x="7211888" y="1707670"/>
              <a:ext cx="554644" cy="1991105"/>
            </a:xfrm>
            <a:custGeom>
              <a:avLst/>
              <a:gdLst>
                <a:gd name="connsiteX0" fmla="*/ 553293 w 554644"/>
                <a:gd name="connsiteY0" fmla="*/ 1861270 h 1991105"/>
                <a:gd name="connsiteX1" fmla="*/ 549484 w 554644"/>
                <a:gd name="connsiteY1" fmla="*/ 1949206 h 1991105"/>
                <a:gd name="connsiteX2" fmla="*/ 208445 w 554644"/>
                <a:gd name="connsiteY2" fmla="*/ 1916369 h 1991105"/>
                <a:gd name="connsiteX3" fmla="*/ 89118 w 554644"/>
                <a:gd name="connsiteY3" fmla="*/ 1991105 h 1991105"/>
                <a:gd name="connsiteX4" fmla="*/ 41965 w 554644"/>
                <a:gd name="connsiteY4" fmla="*/ 1406617 h 1991105"/>
                <a:gd name="connsiteX5" fmla="*/ 0 w 554644"/>
                <a:gd name="connsiteY5" fmla="*/ 914925 h 1991105"/>
                <a:gd name="connsiteX6" fmla="*/ 6567 w 554644"/>
                <a:gd name="connsiteY6" fmla="*/ 860942 h 1991105"/>
                <a:gd name="connsiteX7" fmla="*/ 6896 w 554644"/>
                <a:gd name="connsiteY7" fmla="*/ 858513 h 1991105"/>
                <a:gd name="connsiteX8" fmla="*/ 53392 w 554644"/>
                <a:gd name="connsiteY8" fmla="*/ 575397 h 1991105"/>
                <a:gd name="connsiteX9" fmla="*/ 4925 w 554644"/>
                <a:gd name="connsiteY9" fmla="*/ 460010 h 1991105"/>
                <a:gd name="connsiteX10" fmla="*/ 34150 w 554644"/>
                <a:gd name="connsiteY10" fmla="*/ 210782 h 1991105"/>
                <a:gd name="connsiteX11" fmla="*/ 37696 w 554644"/>
                <a:gd name="connsiteY11" fmla="*/ 180704 h 1991105"/>
                <a:gd name="connsiteX12" fmla="*/ 146516 w 554644"/>
                <a:gd name="connsiteY12" fmla="*/ 65317 h 1991105"/>
                <a:gd name="connsiteX13" fmla="*/ 182767 w 554644"/>
                <a:gd name="connsiteY13" fmla="*/ 1811 h 1991105"/>
                <a:gd name="connsiteX14" fmla="*/ 182767 w 554644"/>
                <a:gd name="connsiteY14" fmla="*/ 1811 h 1991105"/>
                <a:gd name="connsiteX15" fmla="*/ 224207 w 554644"/>
                <a:gd name="connsiteY15" fmla="*/ 224311 h 1991105"/>
                <a:gd name="connsiteX16" fmla="*/ 184803 w 554644"/>
                <a:gd name="connsiteY16" fmla="*/ 809389 h 1991105"/>
                <a:gd name="connsiteX17" fmla="*/ 315361 w 554644"/>
                <a:gd name="connsiteY17" fmla="*/ 773335 h 1991105"/>
                <a:gd name="connsiteX18" fmla="*/ 553293 w 554644"/>
                <a:gd name="connsiteY18" fmla="*/ 1861270 h 1991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4644" h="1991105">
                  <a:moveTo>
                    <a:pt x="553293" y="1861270"/>
                  </a:moveTo>
                  <a:cubicBezTo>
                    <a:pt x="545215" y="1889903"/>
                    <a:pt x="543902" y="1919982"/>
                    <a:pt x="549484" y="1949206"/>
                  </a:cubicBezTo>
                  <a:cubicBezTo>
                    <a:pt x="384711" y="1960896"/>
                    <a:pt x="208445" y="1916369"/>
                    <a:pt x="208445" y="1916369"/>
                  </a:cubicBezTo>
                  <a:cubicBezTo>
                    <a:pt x="175609" y="1946579"/>
                    <a:pt x="89118" y="1991105"/>
                    <a:pt x="89118" y="1991105"/>
                  </a:cubicBezTo>
                  <a:lnTo>
                    <a:pt x="41965" y="1406617"/>
                  </a:lnTo>
                  <a:cubicBezTo>
                    <a:pt x="11821" y="1327810"/>
                    <a:pt x="0" y="914925"/>
                    <a:pt x="0" y="914925"/>
                  </a:cubicBezTo>
                  <a:cubicBezTo>
                    <a:pt x="0" y="914925"/>
                    <a:pt x="2693" y="893319"/>
                    <a:pt x="6567" y="860942"/>
                  </a:cubicBezTo>
                  <a:cubicBezTo>
                    <a:pt x="6567" y="860154"/>
                    <a:pt x="6567" y="859301"/>
                    <a:pt x="6896" y="858513"/>
                  </a:cubicBezTo>
                  <a:cubicBezTo>
                    <a:pt x="18651" y="768081"/>
                    <a:pt x="41965" y="598317"/>
                    <a:pt x="53392" y="575397"/>
                  </a:cubicBezTo>
                  <a:cubicBezTo>
                    <a:pt x="69153" y="543874"/>
                    <a:pt x="4925" y="460010"/>
                    <a:pt x="4925" y="460010"/>
                  </a:cubicBezTo>
                  <a:lnTo>
                    <a:pt x="34150" y="210782"/>
                  </a:lnTo>
                  <a:lnTo>
                    <a:pt x="37696" y="180704"/>
                  </a:lnTo>
                  <a:cubicBezTo>
                    <a:pt x="99297" y="153187"/>
                    <a:pt x="146516" y="65317"/>
                    <a:pt x="146516" y="65317"/>
                  </a:cubicBezTo>
                  <a:lnTo>
                    <a:pt x="182767" y="1811"/>
                  </a:lnTo>
                  <a:lnTo>
                    <a:pt x="182767" y="1811"/>
                  </a:lnTo>
                  <a:cubicBezTo>
                    <a:pt x="222171" y="-23473"/>
                    <a:pt x="224207" y="224311"/>
                    <a:pt x="224207" y="224311"/>
                  </a:cubicBezTo>
                  <a:lnTo>
                    <a:pt x="184803" y="809389"/>
                  </a:lnTo>
                  <a:lnTo>
                    <a:pt x="315361" y="773335"/>
                  </a:lnTo>
                  <a:cubicBezTo>
                    <a:pt x="315361" y="773335"/>
                    <a:pt x="575556" y="1786535"/>
                    <a:pt x="553293" y="186127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83C3B2B-70CC-4606-B324-72EA283FDAF6}"/>
                </a:ext>
              </a:extLst>
            </p:cNvPr>
            <p:cNvSpPr/>
            <p:nvPr/>
          </p:nvSpPr>
          <p:spPr>
            <a:xfrm>
              <a:off x="7219769" y="1551145"/>
              <a:ext cx="714519" cy="2139487"/>
            </a:xfrm>
            <a:custGeom>
              <a:avLst/>
              <a:gdLst>
                <a:gd name="connsiteX0" fmla="*/ 714520 w 714519"/>
                <a:gd name="connsiteY0" fmla="*/ 2058185 h 2139487"/>
                <a:gd name="connsiteX1" fmla="*/ 208445 w 714519"/>
                <a:gd name="connsiteY1" fmla="*/ 2064752 h 2139487"/>
                <a:gd name="connsiteX2" fmla="*/ 89118 w 714519"/>
                <a:gd name="connsiteY2" fmla="*/ 2139488 h 2139487"/>
                <a:gd name="connsiteX3" fmla="*/ 41899 w 714519"/>
                <a:gd name="connsiteY3" fmla="*/ 1555000 h 2139487"/>
                <a:gd name="connsiteX4" fmla="*/ 0 w 714519"/>
                <a:gd name="connsiteY4" fmla="*/ 1063308 h 2139487"/>
                <a:gd name="connsiteX5" fmla="*/ 53720 w 714519"/>
                <a:gd name="connsiteY5" fmla="*/ 723780 h 2139487"/>
                <a:gd name="connsiteX6" fmla="*/ 50634 w 714519"/>
                <a:gd name="connsiteY6" fmla="*/ 686215 h 2139487"/>
                <a:gd name="connsiteX7" fmla="*/ 21869 w 714519"/>
                <a:gd name="connsiteY7" fmla="*/ 466277 h 2139487"/>
                <a:gd name="connsiteX8" fmla="*/ 34478 w 714519"/>
                <a:gd name="connsiteY8" fmla="*/ 359164 h 2139487"/>
                <a:gd name="connsiteX9" fmla="*/ 37959 w 714519"/>
                <a:gd name="connsiteY9" fmla="*/ 329152 h 2139487"/>
                <a:gd name="connsiteX10" fmla="*/ 146844 w 714519"/>
                <a:gd name="connsiteY10" fmla="*/ 213699 h 2139487"/>
                <a:gd name="connsiteX11" fmla="*/ 179681 w 714519"/>
                <a:gd name="connsiteY11" fmla="*/ 156170 h 2139487"/>
                <a:gd name="connsiteX12" fmla="*/ 240100 w 714519"/>
                <a:gd name="connsiteY12" fmla="*/ 50174 h 2139487"/>
                <a:gd name="connsiteX13" fmla="*/ 268733 w 714519"/>
                <a:gd name="connsiteY13" fmla="*/ 0 h 2139487"/>
                <a:gd name="connsiteX14" fmla="*/ 273593 w 714519"/>
                <a:gd name="connsiteY14" fmla="*/ 4400 h 2139487"/>
                <a:gd name="connsiteX15" fmla="*/ 310698 w 714519"/>
                <a:gd name="connsiteY15" fmla="*/ 38024 h 2139487"/>
                <a:gd name="connsiteX16" fmla="*/ 350102 w 714519"/>
                <a:gd name="connsiteY16" fmla="*/ 70861 h 2139487"/>
                <a:gd name="connsiteX17" fmla="*/ 536218 w 714519"/>
                <a:gd name="connsiteY17" fmla="*/ 237210 h 2139487"/>
                <a:gd name="connsiteX18" fmla="*/ 592959 w 714519"/>
                <a:gd name="connsiteY18" fmla="*/ 558613 h 2139487"/>
                <a:gd name="connsiteX19" fmla="*/ 593944 w 714519"/>
                <a:gd name="connsiteY19" fmla="*/ 700006 h 2139487"/>
                <a:gd name="connsiteX20" fmla="*/ 659617 w 714519"/>
                <a:gd name="connsiteY20" fmla="*/ 1304196 h 2139487"/>
                <a:gd name="connsiteX21" fmla="*/ 714520 w 714519"/>
                <a:gd name="connsiteY21" fmla="*/ 2058185 h 213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14519" h="2139487">
                  <a:moveTo>
                    <a:pt x="714520" y="2058185"/>
                  </a:moveTo>
                  <a:cubicBezTo>
                    <a:pt x="534905" y="2147368"/>
                    <a:pt x="208445" y="2064752"/>
                    <a:pt x="208445" y="2064752"/>
                  </a:cubicBezTo>
                  <a:cubicBezTo>
                    <a:pt x="175609" y="2094961"/>
                    <a:pt x="89118" y="2139488"/>
                    <a:pt x="89118" y="2139488"/>
                  </a:cubicBezTo>
                  <a:lnTo>
                    <a:pt x="41899" y="1555000"/>
                  </a:lnTo>
                  <a:cubicBezTo>
                    <a:pt x="11821" y="1476193"/>
                    <a:pt x="0" y="1063308"/>
                    <a:pt x="0" y="1063308"/>
                  </a:cubicBezTo>
                  <a:cubicBezTo>
                    <a:pt x="0" y="1063308"/>
                    <a:pt x="37959" y="755237"/>
                    <a:pt x="53720" y="723780"/>
                  </a:cubicBezTo>
                  <a:cubicBezTo>
                    <a:pt x="58317" y="714585"/>
                    <a:pt x="56085" y="700925"/>
                    <a:pt x="50634" y="686215"/>
                  </a:cubicBezTo>
                  <a:cubicBezTo>
                    <a:pt x="23839" y="616208"/>
                    <a:pt x="13988" y="540815"/>
                    <a:pt x="21869" y="466277"/>
                  </a:cubicBezTo>
                  <a:lnTo>
                    <a:pt x="34478" y="359164"/>
                  </a:lnTo>
                  <a:lnTo>
                    <a:pt x="37959" y="329152"/>
                  </a:lnTo>
                  <a:cubicBezTo>
                    <a:pt x="99626" y="301569"/>
                    <a:pt x="146844" y="213699"/>
                    <a:pt x="146844" y="213699"/>
                  </a:cubicBezTo>
                  <a:lnTo>
                    <a:pt x="179681" y="156170"/>
                  </a:lnTo>
                  <a:lnTo>
                    <a:pt x="240100" y="50174"/>
                  </a:lnTo>
                  <a:lnTo>
                    <a:pt x="268733" y="0"/>
                  </a:lnTo>
                  <a:lnTo>
                    <a:pt x="273593" y="4400"/>
                  </a:lnTo>
                  <a:lnTo>
                    <a:pt x="310698" y="38024"/>
                  </a:lnTo>
                  <a:cubicBezTo>
                    <a:pt x="310698" y="38024"/>
                    <a:pt x="326459" y="51159"/>
                    <a:pt x="350102" y="70861"/>
                  </a:cubicBezTo>
                  <a:cubicBezTo>
                    <a:pt x="401523" y="114205"/>
                    <a:pt x="490379" y="190517"/>
                    <a:pt x="536218" y="237210"/>
                  </a:cubicBezTo>
                  <a:cubicBezTo>
                    <a:pt x="576541" y="278321"/>
                    <a:pt x="589282" y="438234"/>
                    <a:pt x="592959" y="558613"/>
                  </a:cubicBezTo>
                  <a:cubicBezTo>
                    <a:pt x="595389" y="637880"/>
                    <a:pt x="593944" y="700006"/>
                    <a:pt x="593944" y="700006"/>
                  </a:cubicBezTo>
                  <a:cubicBezTo>
                    <a:pt x="553293" y="766927"/>
                    <a:pt x="659617" y="1304196"/>
                    <a:pt x="659617" y="1304196"/>
                  </a:cubicBezTo>
                  <a:cubicBezTo>
                    <a:pt x="684376" y="1408024"/>
                    <a:pt x="714520" y="2058185"/>
                    <a:pt x="714520" y="2058185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BDAE3DC-C84B-4DAE-8D08-C81FC6229D15}"/>
                </a:ext>
              </a:extLst>
            </p:cNvPr>
            <p:cNvSpPr/>
            <p:nvPr/>
          </p:nvSpPr>
          <p:spPr>
            <a:xfrm>
              <a:off x="7036823" y="1754267"/>
              <a:ext cx="730048" cy="922674"/>
            </a:xfrm>
            <a:custGeom>
              <a:avLst/>
              <a:gdLst>
                <a:gd name="connsiteX0" fmla="*/ 552684 w 730048"/>
                <a:gd name="connsiteY0" fmla="*/ 9263 h 922674"/>
                <a:gd name="connsiteX1" fmla="*/ 443733 w 730048"/>
                <a:gd name="connsiteY1" fmla="*/ 333095 h 922674"/>
                <a:gd name="connsiteX2" fmla="*/ 479131 w 730048"/>
                <a:gd name="connsiteY2" fmla="*/ 546795 h 922674"/>
                <a:gd name="connsiteX3" fmla="*/ 421404 w 730048"/>
                <a:gd name="connsiteY3" fmla="*/ 575625 h 922674"/>
                <a:gd name="connsiteX4" fmla="*/ 349164 w 730048"/>
                <a:gd name="connsiteY4" fmla="*/ 617590 h 922674"/>
                <a:gd name="connsiteX5" fmla="*/ 257222 w 730048"/>
                <a:gd name="connsiteY5" fmla="*/ 639919 h 922674"/>
                <a:gd name="connsiteX6" fmla="*/ 149716 w 730048"/>
                <a:gd name="connsiteY6" fmla="*/ 668749 h 922674"/>
                <a:gd name="connsiteX7" fmla="*/ 13314 w 730048"/>
                <a:gd name="connsiteY7" fmla="*/ 676630 h 922674"/>
                <a:gd name="connsiteX8" fmla="*/ 14627 w 730048"/>
                <a:gd name="connsiteY8" fmla="*/ 815593 h 922674"/>
                <a:gd name="connsiteX9" fmla="*/ 88049 w 730048"/>
                <a:gd name="connsiteY9" fmla="*/ 921786 h 922674"/>
                <a:gd name="connsiteX10" fmla="*/ 348967 w 730048"/>
                <a:gd name="connsiteY10" fmla="*/ 874567 h 922674"/>
                <a:gd name="connsiteX11" fmla="*/ 573174 w 730048"/>
                <a:gd name="connsiteY11" fmla="*/ 778882 h 922674"/>
                <a:gd name="connsiteX12" fmla="*/ 724221 w 730048"/>
                <a:gd name="connsiteY12" fmla="*/ 655614 h 922674"/>
                <a:gd name="connsiteX13" fmla="*/ 696704 w 730048"/>
                <a:gd name="connsiteY13" fmla="*/ 153480 h 922674"/>
                <a:gd name="connsiteX14" fmla="*/ 552684 w 730048"/>
                <a:gd name="connsiteY14" fmla="*/ 9263 h 92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48" h="922674">
                  <a:moveTo>
                    <a:pt x="552684" y="9263"/>
                  </a:moveTo>
                  <a:cubicBezTo>
                    <a:pt x="552684" y="9263"/>
                    <a:pt x="429416" y="243912"/>
                    <a:pt x="443733" y="333095"/>
                  </a:cubicBezTo>
                  <a:cubicBezTo>
                    <a:pt x="458050" y="422279"/>
                    <a:pt x="498767" y="523218"/>
                    <a:pt x="479131" y="546795"/>
                  </a:cubicBezTo>
                  <a:cubicBezTo>
                    <a:pt x="465471" y="564920"/>
                    <a:pt x="444127" y="575559"/>
                    <a:pt x="421404" y="575625"/>
                  </a:cubicBezTo>
                  <a:cubicBezTo>
                    <a:pt x="401702" y="576938"/>
                    <a:pt x="349164" y="613650"/>
                    <a:pt x="349164" y="617590"/>
                  </a:cubicBezTo>
                  <a:cubicBezTo>
                    <a:pt x="349164" y="621530"/>
                    <a:pt x="300632" y="621530"/>
                    <a:pt x="257222" y="639919"/>
                  </a:cubicBezTo>
                  <a:cubicBezTo>
                    <a:pt x="213813" y="658307"/>
                    <a:pt x="149716" y="668749"/>
                    <a:pt x="149716" y="668749"/>
                  </a:cubicBezTo>
                  <a:cubicBezTo>
                    <a:pt x="149716" y="668749"/>
                    <a:pt x="24938" y="664809"/>
                    <a:pt x="13314" y="676630"/>
                  </a:cubicBezTo>
                  <a:cubicBezTo>
                    <a:pt x="1690" y="688451"/>
                    <a:pt x="-10263" y="759180"/>
                    <a:pt x="14627" y="815593"/>
                  </a:cubicBezTo>
                  <a:cubicBezTo>
                    <a:pt x="39517" y="872006"/>
                    <a:pt x="67165" y="914102"/>
                    <a:pt x="88049" y="921786"/>
                  </a:cubicBezTo>
                  <a:cubicBezTo>
                    <a:pt x="108933" y="929470"/>
                    <a:pt x="241461" y="885075"/>
                    <a:pt x="348967" y="874567"/>
                  </a:cubicBezTo>
                  <a:cubicBezTo>
                    <a:pt x="456473" y="864060"/>
                    <a:pt x="573174" y="778882"/>
                    <a:pt x="573174" y="778882"/>
                  </a:cubicBezTo>
                  <a:cubicBezTo>
                    <a:pt x="573174" y="778882"/>
                    <a:pt x="701696" y="732911"/>
                    <a:pt x="724221" y="655614"/>
                  </a:cubicBezTo>
                  <a:cubicBezTo>
                    <a:pt x="746747" y="578318"/>
                    <a:pt x="696704" y="153480"/>
                    <a:pt x="696704" y="153480"/>
                  </a:cubicBezTo>
                  <a:cubicBezTo>
                    <a:pt x="696704" y="153480"/>
                    <a:pt x="658877" y="-44523"/>
                    <a:pt x="552684" y="9263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7AF49E7E-C7B5-4064-8D37-2A00874AB5F0}"/>
                </a:ext>
              </a:extLst>
            </p:cNvPr>
            <p:cNvSpPr/>
            <p:nvPr/>
          </p:nvSpPr>
          <p:spPr>
            <a:xfrm>
              <a:off x="7021252" y="1734584"/>
              <a:ext cx="729630" cy="922656"/>
            </a:xfrm>
            <a:custGeom>
              <a:avLst/>
              <a:gdLst>
                <a:gd name="connsiteX0" fmla="*/ 552494 w 729630"/>
                <a:gd name="connsiteY0" fmla="*/ 9245 h 922656"/>
                <a:gd name="connsiteX1" fmla="*/ 443674 w 729630"/>
                <a:gd name="connsiteY1" fmla="*/ 333077 h 922656"/>
                <a:gd name="connsiteX2" fmla="*/ 479006 w 729630"/>
                <a:gd name="connsiteY2" fmla="*/ 546842 h 922656"/>
                <a:gd name="connsiteX3" fmla="*/ 421345 w 729630"/>
                <a:gd name="connsiteY3" fmla="*/ 575672 h 922656"/>
                <a:gd name="connsiteX4" fmla="*/ 349105 w 729630"/>
                <a:gd name="connsiteY4" fmla="*/ 617637 h 922656"/>
                <a:gd name="connsiteX5" fmla="*/ 257163 w 729630"/>
                <a:gd name="connsiteY5" fmla="*/ 639900 h 922656"/>
                <a:gd name="connsiteX6" fmla="*/ 149657 w 729630"/>
                <a:gd name="connsiteY6" fmla="*/ 668731 h 922656"/>
                <a:gd name="connsiteX7" fmla="*/ 13320 w 729630"/>
                <a:gd name="connsiteY7" fmla="*/ 676611 h 922656"/>
                <a:gd name="connsiteX8" fmla="*/ 14634 w 729630"/>
                <a:gd name="connsiteY8" fmla="*/ 815575 h 922656"/>
                <a:gd name="connsiteX9" fmla="*/ 88056 w 729630"/>
                <a:gd name="connsiteY9" fmla="*/ 921768 h 922656"/>
                <a:gd name="connsiteX10" fmla="*/ 348974 w 729630"/>
                <a:gd name="connsiteY10" fmla="*/ 874615 h 922656"/>
                <a:gd name="connsiteX11" fmla="*/ 573181 w 729630"/>
                <a:gd name="connsiteY11" fmla="*/ 778864 h 922656"/>
                <a:gd name="connsiteX12" fmla="*/ 723900 w 729630"/>
                <a:gd name="connsiteY12" fmla="*/ 655662 h 922656"/>
                <a:gd name="connsiteX13" fmla="*/ 696383 w 729630"/>
                <a:gd name="connsiteY13" fmla="*/ 153462 h 922656"/>
                <a:gd name="connsiteX14" fmla="*/ 552494 w 729630"/>
                <a:gd name="connsiteY14" fmla="*/ 9245 h 92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9630" h="922656">
                  <a:moveTo>
                    <a:pt x="552494" y="9245"/>
                  </a:moveTo>
                  <a:cubicBezTo>
                    <a:pt x="552494" y="9245"/>
                    <a:pt x="429226" y="243959"/>
                    <a:pt x="443674" y="333077"/>
                  </a:cubicBezTo>
                  <a:cubicBezTo>
                    <a:pt x="458122" y="422195"/>
                    <a:pt x="498708" y="523200"/>
                    <a:pt x="479006" y="546842"/>
                  </a:cubicBezTo>
                  <a:cubicBezTo>
                    <a:pt x="465346" y="564968"/>
                    <a:pt x="444002" y="575672"/>
                    <a:pt x="421345" y="575672"/>
                  </a:cubicBezTo>
                  <a:cubicBezTo>
                    <a:pt x="401643" y="576986"/>
                    <a:pt x="349105" y="613697"/>
                    <a:pt x="349105" y="617637"/>
                  </a:cubicBezTo>
                  <a:cubicBezTo>
                    <a:pt x="349105" y="621578"/>
                    <a:pt x="300573" y="621578"/>
                    <a:pt x="257163" y="639900"/>
                  </a:cubicBezTo>
                  <a:cubicBezTo>
                    <a:pt x="213754" y="658223"/>
                    <a:pt x="149657" y="668731"/>
                    <a:pt x="149657" y="668731"/>
                  </a:cubicBezTo>
                  <a:cubicBezTo>
                    <a:pt x="149657" y="668731"/>
                    <a:pt x="24879" y="664790"/>
                    <a:pt x="13320" y="676611"/>
                  </a:cubicBezTo>
                  <a:cubicBezTo>
                    <a:pt x="1762" y="688433"/>
                    <a:pt x="-10322" y="759228"/>
                    <a:pt x="14634" y="815575"/>
                  </a:cubicBezTo>
                  <a:cubicBezTo>
                    <a:pt x="39589" y="871922"/>
                    <a:pt x="67172" y="914084"/>
                    <a:pt x="88056" y="921768"/>
                  </a:cubicBezTo>
                  <a:cubicBezTo>
                    <a:pt x="108940" y="929452"/>
                    <a:pt x="241467" y="885057"/>
                    <a:pt x="348974" y="874615"/>
                  </a:cubicBezTo>
                  <a:cubicBezTo>
                    <a:pt x="456480" y="864173"/>
                    <a:pt x="573181" y="778864"/>
                    <a:pt x="573181" y="778864"/>
                  </a:cubicBezTo>
                  <a:cubicBezTo>
                    <a:pt x="573181" y="778864"/>
                    <a:pt x="701636" y="732893"/>
                    <a:pt x="723900" y="655662"/>
                  </a:cubicBezTo>
                  <a:cubicBezTo>
                    <a:pt x="746163" y="578431"/>
                    <a:pt x="696383" y="153462"/>
                    <a:pt x="696383" y="153462"/>
                  </a:cubicBezTo>
                  <a:cubicBezTo>
                    <a:pt x="696383" y="153462"/>
                    <a:pt x="658687" y="-44476"/>
                    <a:pt x="552494" y="9245"/>
                  </a:cubicBezTo>
                  <a:close/>
                </a:path>
              </a:pathLst>
            </a:custGeom>
            <a:solidFill>
              <a:srgbClr val="000000">
                <a:alpha val="3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A3DE3F36-699F-430A-AD7E-AF8B7914ACDA}"/>
                </a:ext>
              </a:extLst>
            </p:cNvPr>
            <p:cNvSpPr/>
            <p:nvPr/>
          </p:nvSpPr>
          <p:spPr>
            <a:xfrm>
              <a:off x="7033079" y="1742537"/>
              <a:ext cx="730078" cy="922583"/>
            </a:xfrm>
            <a:custGeom>
              <a:avLst/>
              <a:gdLst>
                <a:gd name="connsiteX0" fmla="*/ 552553 w 730078"/>
                <a:gd name="connsiteY0" fmla="*/ 9172 h 922583"/>
                <a:gd name="connsiteX1" fmla="*/ 443733 w 730078"/>
                <a:gd name="connsiteY1" fmla="*/ 333004 h 922583"/>
                <a:gd name="connsiteX2" fmla="*/ 479131 w 730078"/>
                <a:gd name="connsiteY2" fmla="*/ 546704 h 922583"/>
                <a:gd name="connsiteX3" fmla="*/ 421404 w 730078"/>
                <a:gd name="connsiteY3" fmla="*/ 575599 h 922583"/>
                <a:gd name="connsiteX4" fmla="*/ 349164 w 730078"/>
                <a:gd name="connsiteY4" fmla="*/ 617499 h 922583"/>
                <a:gd name="connsiteX5" fmla="*/ 257222 w 730078"/>
                <a:gd name="connsiteY5" fmla="*/ 639827 h 922583"/>
                <a:gd name="connsiteX6" fmla="*/ 149716 w 730078"/>
                <a:gd name="connsiteY6" fmla="*/ 668658 h 922583"/>
                <a:gd name="connsiteX7" fmla="*/ 13314 w 730078"/>
                <a:gd name="connsiteY7" fmla="*/ 676539 h 922583"/>
                <a:gd name="connsiteX8" fmla="*/ 14627 w 730078"/>
                <a:gd name="connsiteY8" fmla="*/ 815502 h 922583"/>
                <a:gd name="connsiteX9" fmla="*/ 88049 w 730078"/>
                <a:gd name="connsiteY9" fmla="*/ 921695 h 922583"/>
                <a:gd name="connsiteX10" fmla="*/ 348967 w 730078"/>
                <a:gd name="connsiteY10" fmla="*/ 874476 h 922583"/>
                <a:gd name="connsiteX11" fmla="*/ 573174 w 730078"/>
                <a:gd name="connsiteY11" fmla="*/ 778791 h 922583"/>
                <a:gd name="connsiteX12" fmla="*/ 724221 w 730078"/>
                <a:gd name="connsiteY12" fmla="*/ 655523 h 922583"/>
                <a:gd name="connsiteX13" fmla="*/ 697033 w 730078"/>
                <a:gd name="connsiteY13" fmla="*/ 153389 h 922583"/>
                <a:gd name="connsiteX14" fmla="*/ 552553 w 730078"/>
                <a:gd name="connsiteY14" fmla="*/ 9172 h 92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0078" h="922583">
                  <a:moveTo>
                    <a:pt x="552553" y="9172"/>
                  </a:moveTo>
                  <a:cubicBezTo>
                    <a:pt x="552553" y="9172"/>
                    <a:pt x="429285" y="243886"/>
                    <a:pt x="443733" y="333004"/>
                  </a:cubicBezTo>
                  <a:cubicBezTo>
                    <a:pt x="458181" y="422122"/>
                    <a:pt x="498767" y="523127"/>
                    <a:pt x="479131" y="546704"/>
                  </a:cubicBezTo>
                  <a:cubicBezTo>
                    <a:pt x="465471" y="564895"/>
                    <a:pt x="444127" y="575599"/>
                    <a:pt x="421404" y="575599"/>
                  </a:cubicBezTo>
                  <a:cubicBezTo>
                    <a:pt x="401702" y="576913"/>
                    <a:pt x="349164" y="613624"/>
                    <a:pt x="349164" y="617499"/>
                  </a:cubicBezTo>
                  <a:cubicBezTo>
                    <a:pt x="349164" y="621373"/>
                    <a:pt x="300698" y="621439"/>
                    <a:pt x="257222" y="639827"/>
                  </a:cubicBezTo>
                  <a:cubicBezTo>
                    <a:pt x="213747" y="658216"/>
                    <a:pt x="149716" y="668658"/>
                    <a:pt x="149716" y="668658"/>
                  </a:cubicBezTo>
                  <a:cubicBezTo>
                    <a:pt x="149716" y="668658"/>
                    <a:pt x="24938" y="664717"/>
                    <a:pt x="13314" y="676539"/>
                  </a:cubicBezTo>
                  <a:cubicBezTo>
                    <a:pt x="1690" y="688360"/>
                    <a:pt x="-10263" y="759155"/>
                    <a:pt x="14627" y="815502"/>
                  </a:cubicBezTo>
                  <a:cubicBezTo>
                    <a:pt x="39517" y="871849"/>
                    <a:pt x="67165" y="914011"/>
                    <a:pt x="88049" y="921695"/>
                  </a:cubicBezTo>
                  <a:cubicBezTo>
                    <a:pt x="108933" y="929379"/>
                    <a:pt x="241461" y="884984"/>
                    <a:pt x="348967" y="874476"/>
                  </a:cubicBezTo>
                  <a:cubicBezTo>
                    <a:pt x="456473" y="863969"/>
                    <a:pt x="573174" y="778791"/>
                    <a:pt x="573174" y="778791"/>
                  </a:cubicBezTo>
                  <a:cubicBezTo>
                    <a:pt x="573174" y="778791"/>
                    <a:pt x="701696" y="732820"/>
                    <a:pt x="724221" y="655523"/>
                  </a:cubicBezTo>
                  <a:cubicBezTo>
                    <a:pt x="746747" y="578226"/>
                    <a:pt x="697033" y="153389"/>
                    <a:pt x="697033" y="153389"/>
                  </a:cubicBezTo>
                  <a:cubicBezTo>
                    <a:pt x="697033" y="153389"/>
                    <a:pt x="658680" y="-44286"/>
                    <a:pt x="552553" y="9172"/>
                  </a:cubicBezTo>
                  <a:close/>
                </a:path>
              </a:pathLst>
            </a:custGeom>
            <a:solidFill>
              <a:srgbClr val="FFFF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6148462-A041-4212-88B0-9FEC06C86CDC}"/>
                </a:ext>
              </a:extLst>
            </p:cNvPr>
            <p:cNvSpPr/>
            <p:nvPr/>
          </p:nvSpPr>
          <p:spPr>
            <a:xfrm>
              <a:off x="7511467" y="2375387"/>
              <a:ext cx="99306" cy="79327"/>
            </a:xfrm>
            <a:custGeom>
              <a:avLst/>
              <a:gdLst>
                <a:gd name="connsiteX0" fmla="*/ 71473 w 99306"/>
                <a:gd name="connsiteY0" fmla="*/ 5862 h 79327"/>
                <a:gd name="connsiteX1" fmla="*/ 7245 w 99306"/>
                <a:gd name="connsiteY1" fmla="*/ 18996 h 79327"/>
                <a:gd name="connsiteX2" fmla="*/ 83294 w 99306"/>
                <a:gd name="connsiteY2" fmla="*/ 79284 h 79327"/>
                <a:gd name="connsiteX3" fmla="*/ 71473 w 99306"/>
                <a:gd name="connsiteY3" fmla="*/ 5862 h 7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306" h="79327">
                  <a:moveTo>
                    <a:pt x="71473" y="5862"/>
                  </a:moveTo>
                  <a:cubicBezTo>
                    <a:pt x="71473" y="5862"/>
                    <a:pt x="-27036" y="-13840"/>
                    <a:pt x="7245" y="18996"/>
                  </a:cubicBezTo>
                  <a:cubicBezTo>
                    <a:pt x="41526" y="51833"/>
                    <a:pt x="41329" y="80597"/>
                    <a:pt x="83294" y="79284"/>
                  </a:cubicBezTo>
                  <a:cubicBezTo>
                    <a:pt x="125259" y="77970"/>
                    <a:pt x="71473" y="5862"/>
                    <a:pt x="71473" y="58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2CDC6CB-F6FC-486E-A031-A2A91D6ACD2C}"/>
                </a:ext>
              </a:extLst>
            </p:cNvPr>
            <p:cNvSpPr/>
            <p:nvPr/>
          </p:nvSpPr>
          <p:spPr>
            <a:xfrm>
              <a:off x="7737788" y="3087756"/>
              <a:ext cx="81869" cy="116378"/>
            </a:xfrm>
            <a:custGeom>
              <a:avLst/>
              <a:gdLst>
                <a:gd name="connsiteX0" fmla="*/ 11632 w 81869"/>
                <a:gd name="connsiteY0" fmla="*/ 0 h 116378"/>
                <a:gd name="connsiteX1" fmla="*/ 52284 w 81869"/>
                <a:gd name="connsiteY1" fmla="*/ 99625 h 116378"/>
                <a:gd name="connsiteX2" fmla="*/ 11632 w 81869"/>
                <a:gd name="connsiteY2" fmla="*/ 0 h 11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69" h="116378">
                  <a:moveTo>
                    <a:pt x="11632" y="0"/>
                  </a:moveTo>
                  <a:cubicBezTo>
                    <a:pt x="11632" y="0"/>
                    <a:pt x="-32894" y="30144"/>
                    <a:pt x="52284" y="99625"/>
                  </a:cubicBezTo>
                  <a:cubicBezTo>
                    <a:pt x="137461" y="169107"/>
                    <a:pt x="11632" y="0"/>
                    <a:pt x="1163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10E01FF4-A18E-417A-A536-EC66C4D714B4}"/>
                </a:ext>
              </a:extLst>
            </p:cNvPr>
            <p:cNvSpPr/>
            <p:nvPr/>
          </p:nvSpPr>
          <p:spPr>
            <a:xfrm>
              <a:off x="7662527" y="3335539"/>
              <a:ext cx="63456" cy="183499"/>
            </a:xfrm>
            <a:custGeom>
              <a:avLst/>
              <a:gdLst>
                <a:gd name="connsiteX0" fmla="*/ 1912 w 63456"/>
                <a:gd name="connsiteY0" fmla="*/ 0 h 183499"/>
                <a:gd name="connsiteX1" fmla="*/ 45125 w 63456"/>
                <a:gd name="connsiteY1" fmla="*/ 179615 h 183499"/>
                <a:gd name="connsiteX2" fmla="*/ 1912 w 63456"/>
                <a:gd name="connsiteY2" fmla="*/ 0 h 183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456" h="183499">
                  <a:moveTo>
                    <a:pt x="1912" y="0"/>
                  </a:moveTo>
                  <a:cubicBezTo>
                    <a:pt x="1912" y="3940"/>
                    <a:pt x="-13849" y="144480"/>
                    <a:pt x="45125" y="179615"/>
                  </a:cubicBezTo>
                  <a:cubicBezTo>
                    <a:pt x="104099" y="214750"/>
                    <a:pt x="1912" y="0"/>
                    <a:pt x="1912" y="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05034C6-CEDC-40B6-BCFD-AA646EF2674F}"/>
                </a:ext>
              </a:extLst>
            </p:cNvPr>
            <p:cNvSpPr/>
            <p:nvPr/>
          </p:nvSpPr>
          <p:spPr>
            <a:xfrm>
              <a:off x="6616147" y="2234076"/>
              <a:ext cx="185680" cy="161039"/>
            </a:xfrm>
            <a:custGeom>
              <a:avLst/>
              <a:gdLst>
                <a:gd name="connsiteX0" fmla="*/ 111930 w 185680"/>
                <a:gd name="connsiteY0" fmla="*/ 0 h 161039"/>
                <a:gd name="connsiteX1" fmla="*/ 14932 w 185680"/>
                <a:gd name="connsiteY1" fmla="*/ 115518 h 161039"/>
                <a:gd name="connsiteX2" fmla="*/ 185681 w 185680"/>
                <a:gd name="connsiteY2" fmla="*/ 100085 h 161039"/>
                <a:gd name="connsiteX3" fmla="*/ 111930 w 185680"/>
                <a:gd name="connsiteY3" fmla="*/ 0 h 161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80" h="161039">
                  <a:moveTo>
                    <a:pt x="111930" y="0"/>
                  </a:moveTo>
                  <a:cubicBezTo>
                    <a:pt x="64383" y="1642"/>
                    <a:pt x="-38329" y="16156"/>
                    <a:pt x="14932" y="115518"/>
                  </a:cubicBezTo>
                  <a:cubicBezTo>
                    <a:pt x="62019" y="203454"/>
                    <a:pt x="141155" y="144677"/>
                    <a:pt x="185681" y="100085"/>
                  </a:cubicBezTo>
                  <a:cubicBezTo>
                    <a:pt x="174845" y="58514"/>
                    <a:pt x="148445" y="22657"/>
                    <a:pt x="111930" y="0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E22CF56-A4CF-45BA-91A1-C5B9715BEC4A}"/>
                </a:ext>
              </a:extLst>
            </p:cNvPr>
            <p:cNvSpPr/>
            <p:nvPr/>
          </p:nvSpPr>
          <p:spPr>
            <a:xfrm>
              <a:off x="6806687" y="2328710"/>
              <a:ext cx="6567" cy="6567"/>
            </a:xfrm>
            <a:custGeom>
              <a:avLst/>
              <a:gdLst>
                <a:gd name="connsiteX0" fmla="*/ 0 w 6567"/>
                <a:gd name="connsiteY0" fmla="*/ 0 h 6567"/>
                <a:gd name="connsiteX1" fmla="*/ 0 w 6567"/>
                <a:gd name="connsiteY1" fmla="*/ 0 h 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7" h="6567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A56DF28-D625-4A9A-9027-0F9C6E1D7AD9}"/>
                </a:ext>
              </a:extLst>
            </p:cNvPr>
            <p:cNvSpPr/>
            <p:nvPr/>
          </p:nvSpPr>
          <p:spPr>
            <a:xfrm>
              <a:off x="6802419" y="2331337"/>
              <a:ext cx="1970" cy="2035"/>
            </a:xfrm>
            <a:custGeom>
              <a:avLst/>
              <a:gdLst>
                <a:gd name="connsiteX0" fmla="*/ 0 w 1970"/>
                <a:gd name="connsiteY0" fmla="*/ 2036 h 2035"/>
                <a:gd name="connsiteX1" fmla="*/ 1970 w 1970"/>
                <a:gd name="connsiteY1" fmla="*/ 0 h 2035"/>
                <a:gd name="connsiteX2" fmla="*/ 0 w 1970"/>
                <a:gd name="connsiteY2" fmla="*/ 2036 h 2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0" h="2035">
                  <a:moveTo>
                    <a:pt x="0" y="2036"/>
                  </a:moveTo>
                  <a:lnTo>
                    <a:pt x="1970" y="0"/>
                  </a:lnTo>
                  <a:lnTo>
                    <a:pt x="0" y="2036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01949017-C344-40A1-88B9-24E7030B5224}"/>
                </a:ext>
              </a:extLst>
            </p:cNvPr>
            <p:cNvSpPr/>
            <p:nvPr/>
          </p:nvSpPr>
          <p:spPr>
            <a:xfrm>
              <a:off x="7254247" y="155501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05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156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05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156"/>
                  </a:lnTo>
                  <a:cubicBezTo>
                    <a:pt x="276220" y="38156"/>
                    <a:pt x="291981" y="51290"/>
                    <a:pt x="315623" y="7099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0151E98-15E7-4C72-9251-DA224B4C8896}"/>
                </a:ext>
              </a:extLst>
            </p:cNvPr>
            <p:cNvSpPr/>
            <p:nvPr/>
          </p:nvSpPr>
          <p:spPr>
            <a:xfrm>
              <a:off x="7254247" y="1551079"/>
              <a:ext cx="315623" cy="359164"/>
            </a:xfrm>
            <a:custGeom>
              <a:avLst/>
              <a:gdLst>
                <a:gd name="connsiteX0" fmla="*/ 315623 w 315623"/>
                <a:gd name="connsiteY0" fmla="*/ 70992 h 359164"/>
                <a:gd name="connsiteX1" fmla="*/ 214619 w 315623"/>
                <a:gd name="connsiteY1" fmla="*/ 140671 h 359164"/>
                <a:gd name="connsiteX2" fmla="*/ 121166 w 315623"/>
                <a:gd name="connsiteY2" fmla="*/ 305838 h 359164"/>
                <a:gd name="connsiteX3" fmla="*/ 0 w 315623"/>
                <a:gd name="connsiteY3" fmla="*/ 359164 h 359164"/>
                <a:gd name="connsiteX4" fmla="*/ 3481 w 315623"/>
                <a:gd name="connsiteY4" fmla="*/ 329152 h 359164"/>
                <a:gd name="connsiteX5" fmla="*/ 112366 w 315623"/>
                <a:gd name="connsiteY5" fmla="*/ 213699 h 359164"/>
                <a:gd name="connsiteX6" fmla="*/ 234255 w 315623"/>
                <a:gd name="connsiteY6" fmla="*/ 0 h 359164"/>
                <a:gd name="connsiteX7" fmla="*/ 276220 w 315623"/>
                <a:gd name="connsiteY7" fmla="*/ 38025 h 359164"/>
                <a:gd name="connsiteX8" fmla="*/ 315623 w 315623"/>
                <a:gd name="connsiteY8" fmla="*/ 70992 h 359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623" h="359164">
                  <a:moveTo>
                    <a:pt x="315623" y="70992"/>
                  </a:moveTo>
                  <a:cubicBezTo>
                    <a:pt x="265187" y="105470"/>
                    <a:pt x="222893" y="134563"/>
                    <a:pt x="214619" y="140671"/>
                  </a:cubicBezTo>
                  <a:cubicBezTo>
                    <a:pt x="192027" y="157352"/>
                    <a:pt x="148946" y="255664"/>
                    <a:pt x="121166" y="305838"/>
                  </a:cubicBezTo>
                  <a:cubicBezTo>
                    <a:pt x="99034" y="346227"/>
                    <a:pt x="27123" y="356603"/>
                    <a:pt x="0" y="359164"/>
                  </a:cubicBezTo>
                  <a:lnTo>
                    <a:pt x="3481" y="329152"/>
                  </a:lnTo>
                  <a:cubicBezTo>
                    <a:pt x="65147" y="301569"/>
                    <a:pt x="112366" y="213699"/>
                    <a:pt x="112366" y="213699"/>
                  </a:cubicBezTo>
                  <a:lnTo>
                    <a:pt x="234255" y="0"/>
                  </a:lnTo>
                  <a:lnTo>
                    <a:pt x="276220" y="38025"/>
                  </a:lnTo>
                  <a:cubicBezTo>
                    <a:pt x="276220" y="38025"/>
                    <a:pt x="291981" y="51028"/>
                    <a:pt x="315623" y="70992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3A26382D-C9F0-4AFE-B86A-5033259334E2}"/>
                </a:ext>
              </a:extLst>
            </p:cNvPr>
            <p:cNvSpPr/>
            <p:nvPr/>
          </p:nvSpPr>
          <p:spPr>
            <a:xfrm>
              <a:off x="7083227" y="1260026"/>
              <a:ext cx="389579" cy="389570"/>
            </a:xfrm>
            <a:custGeom>
              <a:avLst/>
              <a:gdLst>
                <a:gd name="connsiteX0" fmla="*/ 389580 w 389579"/>
                <a:gd name="connsiteY0" fmla="*/ 194711 h 389570"/>
                <a:gd name="connsiteX1" fmla="*/ 355298 w 389579"/>
                <a:gd name="connsiteY1" fmla="*/ 305107 h 389570"/>
                <a:gd name="connsiteX2" fmla="*/ 84464 w 389579"/>
                <a:gd name="connsiteY2" fmla="*/ 355281 h 389570"/>
                <a:gd name="connsiteX3" fmla="*/ 34290 w 389579"/>
                <a:gd name="connsiteY3" fmla="*/ 84446 h 389570"/>
                <a:gd name="connsiteX4" fmla="*/ 305124 w 389579"/>
                <a:gd name="connsiteY4" fmla="*/ 34272 h 389570"/>
                <a:gd name="connsiteX5" fmla="*/ 389580 w 389579"/>
                <a:gd name="connsiteY5" fmla="*/ 194711 h 38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579" h="389570">
                  <a:moveTo>
                    <a:pt x="389580" y="194711"/>
                  </a:moveTo>
                  <a:cubicBezTo>
                    <a:pt x="389580" y="234114"/>
                    <a:pt x="377627" y="272664"/>
                    <a:pt x="355298" y="305107"/>
                  </a:cubicBezTo>
                  <a:cubicBezTo>
                    <a:pt x="294354" y="393765"/>
                    <a:pt x="173056" y="416225"/>
                    <a:pt x="84464" y="355281"/>
                  </a:cubicBezTo>
                  <a:cubicBezTo>
                    <a:pt x="-4194" y="294336"/>
                    <a:pt x="-26654" y="173039"/>
                    <a:pt x="34290" y="84446"/>
                  </a:cubicBezTo>
                  <a:cubicBezTo>
                    <a:pt x="95234" y="-4146"/>
                    <a:pt x="216532" y="-26672"/>
                    <a:pt x="305124" y="34272"/>
                  </a:cubicBezTo>
                  <a:cubicBezTo>
                    <a:pt x="357991" y="70589"/>
                    <a:pt x="389580" y="130549"/>
                    <a:pt x="389580" y="194711"/>
                  </a:cubicBez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BCBB467-813D-4393-B724-550F4A7A4915}"/>
                </a:ext>
              </a:extLst>
            </p:cNvPr>
            <p:cNvSpPr/>
            <p:nvPr/>
          </p:nvSpPr>
          <p:spPr>
            <a:xfrm>
              <a:off x="7097355" y="1259945"/>
              <a:ext cx="715373" cy="849877"/>
            </a:xfrm>
            <a:custGeom>
              <a:avLst/>
              <a:gdLst>
                <a:gd name="connsiteX0" fmla="*/ 715373 w 715373"/>
                <a:gd name="connsiteY0" fmla="*/ 849878 h 849877"/>
                <a:gd name="connsiteX1" fmla="*/ 652525 w 715373"/>
                <a:gd name="connsiteY1" fmla="*/ 782366 h 849877"/>
                <a:gd name="connsiteX2" fmla="*/ 615551 w 715373"/>
                <a:gd name="connsiteY2" fmla="*/ 720306 h 849877"/>
                <a:gd name="connsiteX3" fmla="*/ 555132 w 715373"/>
                <a:gd name="connsiteY3" fmla="*/ 696992 h 849877"/>
                <a:gd name="connsiteX4" fmla="*/ 425953 w 715373"/>
                <a:gd name="connsiteY4" fmla="*/ 541544 h 849877"/>
                <a:gd name="connsiteX5" fmla="*/ 430682 w 715373"/>
                <a:gd name="connsiteY5" fmla="*/ 440277 h 849877"/>
                <a:gd name="connsiteX6" fmla="*/ 408747 w 715373"/>
                <a:gd name="connsiteY6" fmla="*/ 388067 h 849877"/>
                <a:gd name="connsiteX7" fmla="*/ 389768 w 715373"/>
                <a:gd name="connsiteY7" fmla="*/ 367643 h 849877"/>
                <a:gd name="connsiteX8" fmla="*/ 362514 w 715373"/>
                <a:gd name="connsiteY8" fmla="*/ 341374 h 849877"/>
                <a:gd name="connsiteX9" fmla="*/ 348722 w 715373"/>
                <a:gd name="connsiteY9" fmla="*/ 322657 h 849877"/>
                <a:gd name="connsiteX10" fmla="*/ 341170 w 715373"/>
                <a:gd name="connsiteY10" fmla="*/ 305254 h 849877"/>
                <a:gd name="connsiteX11" fmla="*/ 325540 w 715373"/>
                <a:gd name="connsiteY11" fmla="*/ 176732 h 849877"/>
                <a:gd name="connsiteX12" fmla="*/ 324752 w 715373"/>
                <a:gd name="connsiteY12" fmla="*/ 174499 h 849877"/>
                <a:gd name="connsiteX13" fmla="*/ 292769 w 715373"/>
                <a:gd name="connsiteY13" fmla="*/ 144487 h 849877"/>
                <a:gd name="connsiteX14" fmla="*/ 249425 w 715373"/>
                <a:gd name="connsiteY14" fmla="*/ 161890 h 849877"/>
                <a:gd name="connsiteX15" fmla="*/ 159716 w 715373"/>
                <a:gd name="connsiteY15" fmla="*/ 132731 h 849877"/>
                <a:gd name="connsiteX16" fmla="*/ 72437 w 715373"/>
                <a:gd name="connsiteY16" fmla="*/ 92868 h 849877"/>
                <a:gd name="connsiteX17" fmla="*/ 13857 w 715373"/>
                <a:gd name="connsiteY17" fmla="*/ 118283 h 849877"/>
                <a:gd name="connsiteX18" fmla="*/ 0 w 715373"/>
                <a:gd name="connsiteY18" fmla="*/ 122289 h 849877"/>
                <a:gd name="connsiteX19" fmla="*/ 253234 w 715373"/>
                <a:gd name="connsiteY19" fmla="*/ 14061 h 849877"/>
                <a:gd name="connsiteX20" fmla="*/ 375451 w 715373"/>
                <a:gd name="connsiteY20" fmla="*/ 194858 h 849877"/>
                <a:gd name="connsiteX21" fmla="*/ 371182 w 715373"/>
                <a:gd name="connsiteY21" fmla="*/ 235509 h 849877"/>
                <a:gd name="connsiteX22" fmla="*/ 372233 w 715373"/>
                <a:gd name="connsiteY22" fmla="*/ 238202 h 849877"/>
                <a:gd name="connsiteX23" fmla="*/ 396007 w 715373"/>
                <a:gd name="connsiteY23" fmla="*/ 295600 h 849877"/>
                <a:gd name="connsiteX24" fmla="*/ 433112 w 715373"/>
                <a:gd name="connsiteY24" fmla="*/ 329224 h 849877"/>
                <a:gd name="connsiteX25" fmla="*/ 472516 w 715373"/>
                <a:gd name="connsiteY25" fmla="*/ 362061 h 849877"/>
                <a:gd name="connsiteX26" fmla="*/ 658632 w 715373"/>
                <a:gd name="connsiteY26" fmla="*/ 528410 h 849877"/>
                <a:gd name="connsiteX27" fmla="*/ 715373 w 715373"/>
                <a:gd name="connsiteY27" fmla="*/ 849878 h 84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5373" h="849877">
                  <a:moveTo>
                    <a:pt x="715373" y="849878"/>
                  </a:moveTo>
                  <a:cubicBezTo>
                    <a:pt x="688710" y="833460"/>
                    <a:pt x="666973" y="810146"/>
                    <a:pt x="652525" y="782366"/>
                  </a:cubicBezTo>
                  <a:cubicBezTo>
                    <a:pt x="641557" y="760694"/>
                    <a:pt x="634267" y="735673"/>
                    <a:pt x="615551" y="720306"/>
                  </a:cubicBezTo>
                  <a:cubicBezTo>
                    <a:pt x="598673" y="706514"/>
                    <a:pt x="576147" y="703165"/>
                    <a:pt x="555132" y="696992"/>
                  </a:cubicBezTo>
                  <a:cubicBezTo>
                    <a:pt x="486044" y="676568"/>
                    <a:pt x="428121" y="613522"/>
                    <a:pt x="425953" y="541544"/>
                  </a:cubicBezTo>
                  <a:cubicBezTo>
                    <a:pt x="424903" y="507657"/>
                    <a:pt x="435476" y="473836"/>
                    <a:pt x="430682" y="440277"/>
                  </a:cubicBezTo>
                  <a:cubicBezTo>
                    <a:pt x="427924" y="421298"/>
                    <a:pt x="420371" y="403303"/>
                    <a:pt x="408747" y="388067"/>
                  </a:cubicBezTo>
                  <a:cubicBezTo>
                    <a:pt x="402968" y="380777"/>
                    <a:pt x="396598" y="373947"/>
                    <a:pt x="389768" y="367643"/>
                  </a:cubicBezTo>
                  <a:cubicBezTo>
                    <a:pt x="380574" y="358974"/>
                    <a:pt x="370920" y="350568"/>
                    <a:pt x="362514" y="341374"/>
                  </a:cubicBezTo>
                  <a:cubicBezTo>
                    <a:pt x="357194" y="335660"/>
                    <a:pt x="352597" y="329421"/>
                    <a:pt x="348722" y="322657"/>
                  </a:cubicBezTo>
                  <a:cubicBezTo>
                    <a:pt x="345570" y="317141"/>
                    <a:pt x="343074" y="311296"/>
                    <a:pt x="341170" y="305254"/>
                  </a:cubicBezTo>
                  <a:cubicBezTo>
                    <a:pt x="328035" y="265062"/>
                    <a:pt x="339988" y="217384"/>
                    <a:pt x="325540" y="176732"/>
                  </a:cubicBezTo>
                  <a:lnTo>
                    <a:pt x="324752" y="174499"/>
                  </a:lnTo>
                  <a:cubicBezTo>
                    <a:pt x="319301" y="160051"/>
                    <a:pt x="308202" y="145603"/>
                    <a:pt x="292769" y="144487"/>
                  </a:cubicBezTo>
                  <a:cubicBezTo>
                    <a:pt x="277336" y="143370"/>
                    <a:pt x="264136" y="156177"/>
                    <a:pt x="249425" y="161890"/>
                  </a:cubicBezTo>
                  <a:cubicBezTo>
                    <a:pt x="218625" y="173843"/>
                    <a:pt x="185394" y="153484"/>
                    <a:pt x="159716" y="132731"/>
                  </a:cubicBezTo>
                  <a:cubicBezTo>
                    <a:pt x="134038" y="111979"/>
                    <a:pt x="105076" y="88271"/>
                    <a:pt x="72437" y="92868"/>
                  </a:cubicBezTo>
                  <a:cubicBezTo>
                    <a:pt x="50831" y="95955"/>
                    <a:pt x="33756" y="110665"/>
                    <a:pt x="13857" y="118283"/>
                  </a:cubicBezTo>
                  <a:cubicBezTo>
                    <a:pt x="9391" y="119991"/>
                    <a:pt x="4728" y="121370"/>
                    <a:pt x="0" y="122289"/>
                  </a:cubicBezTo>
                  <a:cubicBezTo>
                    <a:pt x="39995" y="22467"/>
                    <a:pt x="153412" y="-26000"/>
                    <a:pt x="253234" y="14061"/>
                  </a:cubicBezTo>
                  <a:cubicBezTo>
                    <a:pt x="327116" y="43679"/>
                    <a:pt x="375517" y="115262"/>
                    <a:pt x="375451" y="194858"/>
                  </a:cubicBezTo>
                  <a:cubicBezTo>
                    <a:pt x="375451" y="208518"/>
                    <a:pt x="374072" y="222178"/>
                    <a:pt x="371182" y="235509"/>
                  </a:cubicBezTo>
                  <a:cubicBezTo>
                    <a:pt x="371511" y="236429"/>
                    <a:pt x="371839" y="237282"/>
                    <a:pt x="372233" y="238202"/>
                  </a:cubicBezTo>
                  <a:cubicBezTo>
                    <a:pt x="379851" y="257904"/>
                    <a:pt x="388454" y="278131"/>
                    <a:pt x="396007" y="295600"/>
                  </a:cubicBezTo>
                  <a:lnTo>
                    <a:pt x="433112" y="329224"/>
                  </a:lnTo>
                  <a:cubicBezTo>
                    <a:pt x="433112" y="329224"/>
                    <a:pt x="448873" y="342359"/>
                    <a:pt x="472516" y="362061"/>
                  </a:cubicBezTo>
                  <a:cubicBezTo>
                    <a:pt x="523937" y="405405"/>
                    <a:pt x="612793" y="481716"/>
                    <a:pt x="658632" y="528410"/>
                  </a:cubicBezTo>
                  <a:cubicBezTo>
                    <a:pt x="698955" y="569652"/>
                    <a:pt x="711564" y="729500"/>
                    <a:pt x="715373" y="849878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DC694C7F-91C4-457C-A1FB-8EC94E0063ED}"/>
                </a:ext>
              </a:extLst>
            </p:cNvPr>
            <p:cNvSpPr/>
            <p:nvPr/>
          </p:nvSpPr>
          <p:spPr>
            <a:xfrm>
              <a:off x="7055011" y="1110499"/>
              <a:ext cx="901343" cy="1023255"/>
            </a:xfrm>
            <a:custGeom>
              <a:avLst/>
              <a:gdLst>
                <a:gd name="connsiteX0" fmla="*/ 53903 w 901343"/>
                <a:gd name="connsiteY0" fmla="*/ 147745 h 1023255"/>
                <a:gd name="connsiteX1" fmla="*/ 79187 w 901343"/>
                <a:gd name="connsiteY1" fmla="*/ 89099 h 1023255"/>
                <a:gd name="connsiteX2" fmla="*/ 153988 w 901343"/>
                <a:gd name="connsiteY2" fmla="*/ 35838 h 1023255"/>
                <a:gd name="connsiteX3" fmla="*/ 442948 w 901343"/>
                <a:gd name="connsiteY3" fmla="*/ 35838 h 1023255"/>
                <a:gd name="connsiteX4" fmla="*/ 473749 w 901343"/>
                <a:gd name="connsiteY4" fmla="*/ 72615 h 1023255"/>
                <a:gd name="connsiteX5" fmla="*/ 507176 w 901343"/>
                <a:gd name="connsiteY5" fmla="*/ 87654 h 1023255"/>
                <a:gd name="connsiteX6" fmla="*/ 568646 w 901343"/>
                <a:gd name="connsiteY6" fmla="*/ 166461 h 1023255"/>
                <a:gd name="connsiteX7" fmla="*/ 590121 w 901343"/>
                <a:gd name="connsiteY7" fmla="*/ 267138 h 1023255"/>
                <a:gd name="connsiteX8" fmla="*/ 634778 w 901343"/>
                <a:gd name="connsiteY8" fmla="*/ 391062 h 1023255"/>
                <a:gd name="connsiteX9" fmla="*/ 716278 w 901343"/>
                <a:gd name="connsiteY9" fmla="*/ 521882 h 1023255"/>
                <a:gd name="connsiteX10" fmla="*/ 831862 w 901343"/>
                <a:gd name="connsiteY10" fmla="*/ 683372 h 1023255"/>
                <a:gd name="connsiteX11" fmla="*/ 858591 w 901343"/>
                <a:gd name="connsiteY11" fmla="*/ 920582 h 1023255"/>
                <a:gd name="connsiteX12" fmla="*/ 851630 w 901343"/>
                <a:gd name="connsiteY12" fmla="*/ 952630 h 1023255"/>
                <a:gd name="connsiteX13" fmla="*/ 869033 w 901343"/>
                <a:gd name="connsiteY13" fmla="*/ 982314 h 1023255"/>
                <a:gd name="connsiteX14" fmla="*/ 901344 w 901343"/>
                <a:gd name="connsiteY14" fmla="*/ 1018763 h 1023255"/>
                <a:gd name="connsiteX15" fmla="*/ 702815 w 901343"/>
                <a:gd name="connsiteY15" fmla="*/ 927215 h 1023255"/>
                <a:gd name="connsiteX16" fmla="*/ 665776 w 901343"/>
                <a:gd name="connsiteY16" fmla="*/ 865154 h 1023255"/>
                <a:gd name="connsiteX17" fmla="*/ 605422 w 901343"/>
                <a:gd name="connsiteY17" fmla="*/ 841906 h 1023255"/>
                <a:gd name="connsiteX18" fmla="*/ 476244 w 901343"/>
                <a:gd name="connsiteY18" fmla="*/ 686327 h 1023255"/>
                <a:gd name="connsiteX19" fmla="*/ 480973 w 901343"/>
                <a:gd name="connsiteY19" fmla="*/ 585191 h 1023255"/>
                <a:gd name="connsiteX20" fmla="*/ 458972 w 901343"/>
                <a:gd name="connsiteY20" fmla="*/ 532653 h 1023255"/>
                <a:gd name="connsiteX21" fmla="*/ 398947 w 901343"/>
                <a:gd name="connsiteY21" fmla="*/ 466980 h 1023255"/>
                <a:gd name="connsiteX22" fmla="*/ 375042 w 901343"/>
                <a:gd name="connsiteY22" fmla="*/ 318822 h 1023255"/>
                <a:gd name="connsiteX23" fmla="*/ 343060 w 901343"/>
                <a:gd name="connsiteY23" fmla="*/ 288810 h 1023255"/>
                <a:gd name="connsiteX24" fmla="*/ 299650 w 901343"/>
                <a:gd name="connsiteY24" fmla="*/ 306213 h 1023255"/>
                <a:gd name="connsiteX25" fmla="*/ 210007 w 901343"/>
                <a:gd name="connsiteY25" fmla="*/ 277054 h 1023255"/>
                <a:gd name="connsiteX26" fmla="*/ 122662 w 901343"/>
                <a:gd name="connsiteY26" fmla="*/ 237257 h 1023255"/>
                <a:gd name="connsiteX27" fmla="*/ 64148 w 901343"/>
                <a:gd name="connsiteY27" fmla="*/ 262672 h 1023255"/>
                <a:gd name="connsiteX28" fmla="*/ 6750 w 901343"/>
                <a:gd name="connsiteY28" fmla="*/ 260965 h 1023255"/>
                <a:gd name="connsiteX29" fmla="*/ 53903 w 901343"/>
                <a:gd name="connsiteY29" fmla="*/ 147745 h 10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901343" h="1023255">
                  <a:moveTo>
                    <a:pt x="53903" y="147745"/>
                  </a:moveTo>
                  <a:cubicBezTo>
                    <a:pt x="63294" y="128634"/>
                    <a:pt x="67957" y="107225"/>
                    <a:pt x="79187" y="89099"/>
                  </a:cubicBezTo>
                  <a:cubicBezTo>
                    <a:pt x="95671" y="62830"/>
                    <a:pt x="124435" y="46018"/>
                    <a:pt x="153988" y="35838"/>
                  </a:cubicBezTo>
                  <a:cubicBezTo>
                    <a:pt x="231153" y="9241"/>
                    <a:pt x="394219" y="-29375"/>
                    <a:pt x="442948" y="35838"/>
                  </a:cubicBezTo>
                  <a:cubicBezTo>
                    <a:pt x="452536" y="48973"/>
                    <a:pt x="460483" y="63552"/>
                    <a:pt x="473749" y="72615"/>
                  </a:cubicBezTo>
                  <a:cubicBezTo>
                    <a:pt x="483862" y="79511"/>
                    <a:pt x="496077" y="82466"/>
                    <a:pt x="507176" y="87654"/>
                  </a:cubicBezTo>
                  <a:cubicBezTo>
                    <a:pt x="538239" y="102233"/>
                    <a:pt x="558072" y="134019"/>
                    <a:pt x="568646" y="166461"/>
                  </a:cubicBezTo>
                  <a:cubicBezTo>
                    <a:pt x="579219" y="198904"/>
                    <a:pt x="582371" y="233710"/>
                    <a:pt x="590121" y="267138"/>
                  </a:cubicBezTo>
                  <a:cubicBezTo>
                    <a:pt x="600037" y="310022"/>
                    <a:pt x="617441" y="350674"/>
                    <a:pt x="634778" y="391062"/>
                  </a:cubicBezTo>
                  <a:cubicBezTo>
                    <a:pt x="655202" y="438741"/>
                    <a:pt x="676874" y="488192"/>
                    <a:pt x="716278" y="521882"/>
                  </a:cubicBezTo>
                  <a:cubicBezTo>
                    <a:pt x="770064" y="567853"/>
                    <a:pt x="781951" y="632935"/>
                    <a:pt x="831862" y="683372"/>
                  </a:cubicBezTo>
                  <a:cubicBezTo>
                    <a:pt x="890968" y="743265"/>
                    <a:pt x="889063" y="842103"/>
                    <a:pt x="858591" y="920582"/>
                  </a:cubicBezTo>
                  <a:cubicBezTo>
                    <a:pt x="854585" y="930892"/>
                    <a:pt x="850054" y="941663"/>
                    <a:pt x="851630" y="952630"/>
                  </a:cubicBezTo>
                  <a:cubicBezTo>
                    <a:pt x="853206" y="963597"/>
                    <a:pt x="861349" y="973580"/>
                    <a:pt x="869033" y="982314"/>
                  </a:cubicBezTo>
                  <a:lnTo>
                    <a:pt x="901344" y="1018763"/>
                  </a:lnTo>
                  <a:cubicBezTo>
                    <a:pt x="824901" y="1037217"/>
                    <a:pt x="738410" y="997288"/>
                    <a:pt x="702815" y="927215"/>
                  </a:cubicBezTo>
                  <a:cubicBezTo>
                    <a:pt x="691848" y="905543"/>
                    <a:pt x="684558" y="880587"/>
                    <a:pt x="665776" y="865154"/>
                  </a:cubicBezTo>
                  <a:cubicBezTo>
                    <a:pt x="648964" y="851363"/>
                    <a:pt x="626372" y="848079"/>
                    <a:pt x="605422" y="841906"/>
                  </a:cubicBezTo>
                  <a:cubicBezTo>
                    <a:pt x="536335" y="821416"/>
                    <a:pt x="478411" y="758304"/>
                    <a:pt x="476244" y="686327"/>
                  </a:cubicBezTo>
                  <a:cubicBezTo>
                    <a:pt x="475193" y="652506"/>
                    <a:pt x="485767" y="618684"/>
                    <a:pt x="480973" y="585191"/>
                  </a:cubicBezTo>
                  <a:cubicBezTo>
                    <a:pt x="478280" y="566080"/>
                    <a:pt x="470728" y="547955"/>
                    <a:pt x="458972" y="532653"/>
                  </a:cubicBezTo>
                  <a:cubicBezTo>
                    <a:pt x="440912" y="509076"/>
                    <a:pt x="413658" y="493249"/>
                    <a:pt x="398947" y="466980"/>
                  </a:cubicBezTo>
                  <a:cubicBezTo>
                    <a:pt x="374057" y="423045"/>
                    <a:pt x="392971" y="365975"/>
                    <a:pt x="375042" y="318822"/>
                  </a:cubicBezTo>
                  <a:cubicBezTo>
                    <a:pt x="369526" y="304374"/>
                    <a:pt x="358493" y="289926"/>
                    <a:pt x="343060" y="288810"/>
                  </a:cubicBezTo>
                  <a:cubicBezTo>
                    <a:pt x="327627" y="287693"/>
                    <a:pt x="314426" y="300500"/>
                    <a:pt x="299650" y="306213"/>
                  </a:cubicBezTo>
                  <a:cubicBezTo>
                    <a:pt x="268915" y="318166"/>
                    <a:pt x="235685" y="297873"/>
                    <a:pt x="210007" y="277054"/>
                  </a:cubicBezTo>
                  <a:cubicBezTo>
                    <a:pt x="184329" y="256236"/>
                    <a:pt x="155367" y="232594"/>
                    <a:pt x="122662" y="237257"/>
                  </a:cubicBezTo>
                  <a:cubicBezTo>
                    <a:pt x="101056" y="240278"/>
                    <a:pt x="84046" y="254988"/>
                    <a:pt x="64148" y="262672"/>
                  </a:cubicBezTo>
                  <a:cubicBezTo>
                    <a:pt x="49437" y="268320"/>
                    <a:pt x="19621" y="273377"/>
                    <a:pt x="6750" y="260965"/>
                  </a:cubicBezTo>
                  <a:cubicBezTo>
                    <a:pt x="-20439" y="235943"/>
                    <a:pt x="42541" y="171124"/>
                    <a:pt x="53903" y="147745"/>
                  </a:cubicBezTo>
                  <a:close/>
                </a:path>
              </a:pathLst>
            </a:custGeom>
            <a:solidFill>
              <a:srgbClr val="591D4B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C0E006F7-A33D-46B6-8AA7-C7B2B759EEC4}"/>
                </a:ext>
              </a:extLst>
            </p:cNvPr>
            <p:cNvSpPr/>
            <p:nvPr/>
          </p:nvSpPr>
          <p:spPr>
            <a:xfrm>
              <a:off x="7053595" y="1174380"/>
              <a:ext cx="901315" cy="959703"/>
            </a:xfrm>
            <a:custGeom>
              <a:avLst/>
              <a:gdLst>
                <a:gd name="connsiteX0" fmla="*/ 722488 w 901315"/>
                <a:gd name="connsiteY0" fmla="*/ 841662 h 959703"/>
                <a:gd name="connsiteX1" fmla="*/ 685449 w 901315"/>
                <a:gd name="connsiteY1" fmla="*/ 779667 h 959703"/>
                <a:gd name="connsiteX2" fmla="*/ 625030 w 901315"/>
                <a:gd name="connsiteY2" fmla="*/ 756353 h 959703"/>
                <a:gd name="connsiteX3" fmla="*/ 495852 w 901315"/>
                <a:gd name="connsiteY3" fmla="*/ 600840 h 959703"/>
                <a:gd name="connsiteX4" fmla="*/ 500646 w 901315"/>
                <a:gd name="connsiteY4" fmla="*/ 499638 h 959703"/>
                <a:gd name="connsiteX5" fmla="*/ 478645 w 901315"/>
                <a:gd name="connsiteY5" fmla="*/ 447429 h 959703"/>
                <a:gd name="connsiteX6" fmla="*/ 418620 w 901315"/>
                <a:gd name="connsiteY6" fmla="*/ 381756 h 959703"/>
                <a:gd name="connsiteX7" fmla="*/ 394650 w 901315"/>
                <a:gd name="connsiteY7" fmla="*/ 233598 h 959703"/>
                <a:gd name="connsiteX8" fmla="*/ 362733 w 901315"/>
                <a:gd name="connsiteY8" fmla="*/ 203586 h 959703"/>
                <a:gd name="connsiteX9" fmla="*/ 319323 w 901315"/>
                <a:gd name="connsiteY9" fmla="*/ 221055 h 959703"/>
                <a:gd name="connsiteX10" fmla="*/ 229680 w 901315"/>
                <a:gd name="connsiteY10" fmla="*/ 191896 h 959703"/>
                <a:gd name="connsiteX11" fmla="*/ 142335 w 901315"/>
                <a:gd name="connsiteY11" fmla="*/ 152032 h 959703"/>
                <a:gd name="connsiteX12" fmla="*/ 83821 w 901315"/>
                <a:gd name="connsiteY12" fmla="*/ 177448 h 959703"/>
                <a:gd name="connsiteX13" fmla="*/ 26357 w 901315"/>
                <a:gd name="connsiteY13" fmla="*/ 175806 h 959703"/>
                <a:gd name="connsiteX14" fmla="*/ 73576 w 901315"/>
                <a:gd name="connsiteY14" fmla="*/ 61601 h 959703"/>
                <a:gd name="connsiteX15" fmla="*/ 98925 w 901315"/>
                <a:gd name="connsiteY15" fmla="*/ 2955 h 959703"/>
                <a:gd name="connsiteX16" fmla="*/ 100830 w 901315"/>
                <a:gd name="connsiteY16" fmla="*/ 0 h 959703"/>
                <a:gd name="connsiteX17" fmla="*/ 79224 w 901315"/>
                <a:gd name="connsiteY17" fmla="*/ 24562 h 959703"/>
                <a:gd name="connsiteX18" fmla="*/ 53940 w 901315"/>
                <a:gd name="connsiteY18" fmla="*/ 83207 h 959703"/>
                <a:gd name="connsiteX19" fmla="*/ 6721 w 901315"/>
                <a:gd name="connsiteY19" fmla="*/ 197412 h 959703"/>
                <a:gd name="connsiteX20" fmla="*/ 64119 w 901315"/>
                <a:gd name="connsiteY20" fmla="*/ 199120 h 959703"/>
                <a:gd name="connsiteX21" fmla="*/ 122633 w 901315"/>
                <a:gd name="connsiteY21" fmla="*/ 173704 h 959703"/>
                <a:gd name="connsiteX22" fmla="*/ 209978 w 901315"/>
                <a:gd name="connsiteY22" fmla="*/ 213502 h 959703"/>
                <a:gd name="connsiteX23" fmla="*/ 299687 w 901315"/>
                <a:gd name="connsiteY23" fmla="*/ 242661 h 959703"/>
                <a:gd name="connsiteX24" fmla="*/ 343031 w 901315"/>
                <a:gd name="connsiteY24" fmla="*/ 225258 h 959703"/>
                <a:gd name="connsiteX25" fmla="*/ 375014 w 901315"/>
                <a:gd name="connsiteY25" fmla="*/ 255270 h 959703"/>
                <a:gd name="connsiteX26" fmla="*/ 398919 w 901315"/>
                <a:gd name="connsiteY26" fmla="*/ 403428 h 959703"/>
                <a:gd name="connsiteX27" fmla="*/ 458943 w 901315"/>
                <a:gd name="connsiteY27" fmla="*/ 469101 h 959703"/>
                <a:gd name="connsiteX28" fmla="*/ 480944 w 901315"/>
                <a:gd name="connsiteY28" fmla="*/ 521639 h 959703"/>
                <a:gd name="connsiteX29" fmla="*/ 476215 w 901315"/>
                <a:gd name="connsiteY29" fmla="*/ 622775 h 959703"/>
                <a:gd name="connsiteX30" fmla="*/ 605394 w 901315"/>
                <a:gd name="connsiteY30" fmla="*/ 778354 h 959703"/>
                <a:gd name="connsiteX31" fmla="*/ 665747 w 901315"/>
                <a:gd name="connsiteY31" fmla="*/ 801602 h 959703"/>
                <a:gd name="connsiteX32" fmla="*/ 702786 w 901315"/>
                <a:gd name="connsiteY32" fmla="*/ 863663 h 959703"/>
                <a:gd name="connsiteX33" fmla="*/ 901315 w 901315"/>
                <a:gd name="connsiteY33" fmla="*/ 955210 h 959703"/>
                <a:gd name="connsiteX34" fmla="*/ 886079 w 901315"/>
                <a:gd name="connsiteY34" fmla="*/ 938004 h 959703"/>
                <a:gd name="connsiteX35" fmla="*/ 722488 w 901315"/>
                <a:gd name="connsiteY35" fmla="*/ 841662 h 959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901315" h="959703">
                  <a:moveTo>
                    <a:pt x="722488" y="841662"/>
                  </a:moveTo>
                  <a:cubicBezTo>
                    <a:pt x="711455" y="819990"/>
                    <a:pt x="704231" y="795035"/>
                    <a:pt x="685449" y="779667"/>
                  </a:cubicBezTo>
                  <a:cubicBezTo>
                    <a:pt x="668637" y="765876"/>
                    <a:pt x="646045" y="762527"/>
                    <a:pt x="625030" y="756353"/>
                  </a:cubicBezTo>
                  <a:cubicBezTo>
                    <a:pt x="556008" y="735929"/>
                    <a:pt x="498084" y="672818"/>
                    <a:pt x="495852" y="600840"/>
                  </a:cubicBezTo>
                  <a:cubicBezTo>
                    <a:pt x="494801" y="567019"/>
                    <a:pt x="505374" y="533132"/>
                    <a:pt x="500646" y="499638"/>
                  </a:cubicBezTo>
                  <a:cubicBezTo>
                    <a:pt x="497887" y="480659"/>
                    <a:pt x="490335" y="462665"/>
                    <a:pt x="478645" y="447429"/>
                  </a:cubicBezTo>
                  <a:cubicBezTo>
                    <a:pt x="460520" y="423852"/>
                    <a:pt x="433265" y="408025"/>
                    <a:pt x="418620" y="381756"/>
                  </a:cubicBezTo>
                  <a:cubicBezTo>
                    <a:pt x="393730" y="337886"/>
                    <a:pt x="412644" y="280817"/>
                    <a:pt x="394650" y="233598"/>
                  </a:cubicBezTo>
                  <a:cubicBezTo>
                    <a:pt x="389199" y="219216"/>
                    <a:pt x="378100" y="204768"/>
                    <a:pt x="362733" y="203586"/>
                  </a:cubicBezTo>
                  <a:cubicBezTo>
                    <a:pt x="347366" y="202403"/>
                    <a:pt x="334034" y="215341"/>
                    <a:pt x="319323" y="221055"/>
                  </a:cubicBezTo>
                  <a:cubicBezTo>
                    <a:pt x="288588" y="233007"/>
                    <a:pt x="255292" y="212648"/>
                    <a:pt x="229680" y="191896"/>
                  </a:cubicBezTo>
                  <a:cubicBezTo>
                    <a:pt x="204067" y="171143"/>
                    <a:pt x="174975" y="147435"/>
                    <a:pt x="142335" y="152032"/>
                  </a:cubicBezTo>
                  <a:cubicBezTo>
                    <a:pt x="120729" y="155119"/>
                    <a:pt x="103654" y="169830"/>
                    <a:pt x="83821" y="177448"/>
                  </a:cubicBezTo>
                  <a:cubicBezTo>
                    <a:pt x="69110" y="183096"/>
                    <a:pt x="39229" y="188218"/>
                    <a:pt x="26357" y="175806"/>
                  </a:cubicBezTo>
                  <a:cubicBezTo>
                    <a:pt x="-700" y="149537"/>
                    <a:pt x="62280" y="84849"/>
                    <a:pt x="73576" y="61601"/>
                  </a:cubicBezTo>
                  <a:cubicBezTo>
                    <a:pt x="82967" y="42425"/>
                    <a:pt x="87630" y="21081"/>
                    <a:pt x="98925" y="2955"/>
                  </a:cubicBezTo>
                  <a:cubicBezTo>
                    <a:pt x="99516" y="1970"/>
                    <a:pt x="100173" y="985"/>
                    <a:pt x="100830" y="0"/>
                  </a:cubicBezTo>
                  <a:cubicBezTo>
                    <a:pt x="92358" y="7027"/>
                    <a:pt x="85068" y="15302"/>
                    <a:pt x="79224" y="24562"/>
                  </a:cubicBezTo>
                  <a:cubicBezTo>
                    <a:pt x="67994" y="42687"/>
                    <a:pt x="63331" y="63965"/>
                    <a:pt x="53940" y="83207"/>
                  </a:cubicBezTo>
                  <a:cubicBezTo>
                    <a:pt x="42578" y="106456"/>
                    <a:pt x="-20402" y="171340"/>
                    <a:pt x="6721" y="197412"/>
                  </a:cubicBezTo>
                  <a:cubicBezTo>
                    <a:pt x="19855" y="209890"/>
                    <a:pt x="49408" y="204768"/>
                    <a:pt x="64119" y="199120"/>
                  </a:cubicBezTo>
                  <a:cubicBezTo>
                    <a:pt x="83821" y="191436"/>
                    <a:pt x="101027" y="176725"/>
                    <a:pt x="122633" y="173704"/>
                  </a:cubicBezTo>
                  <a:cubicBezTo>
                    <a:pt x="155470" y="169042"/>
                    <a:pt x="184366" y="192750"/>
                    <a:pt x="209978" y="213502"/>
                  </a:cubicBezTo>
                  <a:cubicBezTo>
                    <a:pt x="235590" y="234255"/>
                    <a:pt x="269084" y="254613"/>
                    <a:pt x="299687" y="242661"/>
                  </a:cubicBezTo>
                  <a:cubicBezTo>
                    <a:pt x="314398" y="236947"/>
                    <a:pt x="327270" y="224075"/>
                    <a:pt x="343031" y="225258"/>
                  </a:cubicBezTo>
                  <a:cubicBezTo>
                    <a:pt x="358792" y="226440"/>
                    <a:pt x="369300" y="240822"/>
                    <a:pt x="375014" y="255270"/>
                  </a:cubicBezTo>
                  <a:cubicBezTo>
                    <a:pt x="392942" y="302423"/>
                    <a:pt x="374029" y="359493"/>
                    <a:pt x="398919" y="403428"/>
                  </a:cubicBezTo>
                  <a:cubicBezTo>
                    <a:pt x="413629" y="429237"/>
                    <a:pt x="440883" y="445393"/>
                    <a:pt x="458943" y="469101"/>
                  </a:cubicBezTo>
                  <a:cubicBezTo>
                    <a:pt x="470699" y="484402"/>
                    <a:pt x="478251" y="502528"/>
                    <a:pt x="480944" y="521639"/>
                  </a:cubicBezTo>
                  <a:cubicBezTo>
                    <a:pt x="485738" y="555132"/>
                    <a:pt x="475165" y="588953"/>
                    <a:pt x="476215" y="622775"/>
                  </a:cubicBezTo>
                  <a:cubicBezTo>
                    <a:pt x="478383" y="695015"/>
                    <a:pt x="536306" y="757864"/>
                    <a:pt x="605394" y="778354"/>
                  </a:cubicBezTo>
                  <a:cubicBezTo>
                    <a:pt x="626212" y="784527"/>
                    <a:pt x="648935" y="787811"/>
                    <a:pt x="665747" y="801602"/>
                  </a:cubicBezTo>
                  <a:cubicBezTo>
                    <a:pt x="684595" y="817035"/>
                    <a:pt x="692016" y="841991"/>
                    <a:pt x="702786" y="863663"/>
                  </a:cubicBezTo>
                  <a:cubicBezTo>
                    <a:pt x="738381" y="933735"/>
                    <a:pt x="824872" y="973665"/>
                    <a:pt x="901315" y="955210"/>
                  </a:cubicBezTo>
                  <a:lnTo>
                    <a:pt x="886079" y="938004"/>
                  </a:lnTo>
                  <a:cubicBezTo>
                    <a:pt x="819815" y="938989"/>
                    <a:pt x="752763" y="901293"/>
                    <a:pt x="722488" y="84166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68B7AFE-DCF8-4AA8-86AF-89CFE1D97E40}"/>
                </a:ext>
              </a:extLst>
            </p:cNvPr>
            <p:cNvSpPr/>
            <p:nvPr/>
          </p:nvSpPr>
          <p:spPr>
            <a:xfrm>
              <a:off x="7232838" y="1654251"/>
              <a:ext cx="107607" cy="201155"/>
            </a:xfrm>
            <a:custGeom>
              <a:avLst/>
              <a:gdLst>
                <a:gd name="connsiteX0" fmla="*/ 90497 w 107607"/>
                <a:gd name="connsiteY0" fmla="*/ 62061 h 201155"/>
                <a:gd name="connsiteX1" fmla="*/ 36711 w 107607"/>
                <a:gd name="connsiteY1" fmla="*/ 201156 h 201155"/>
                <a:gd name="connsiteX2" fmla="*/ 0 w 107607"/>
                <a:gd name="connsiteY2" fmla="*/ 145925 h 201155"/>
                <a:gd name="connsiteX3" fmla="*/ 102581 w 107607"/>
                <a:gd name="connsiteY3" fmla="*/ 0 h 201155"/>
                <a:gd name="connsiteX4" fmla="*/ 90497 w 107607"/>
                <a:gd name="connsiteY4" fmla="*/ 62061 h 2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155">
                  <a:moveTo>
                    <a:pt x="90497" y="62061"/>
                  </a:moveTo>
                  <a:cubicBezTo>
                    <a:pt x="81894" y="75195"/>
                    <a:pt x="57267" y="142444"/>
                    <a:pt x="36711" y="201156"/>
                  </a:cubicBezTo>
                  <a:cubicBezTo>
                    <a:pt x="17469" y="193669"/>
                    <a:pt x="0" y="145925"/>
                    <a:pt x="0" y="145925"/>
                  </a:cubicBezTo>
                  <a:lnTo>
                    <a:pt x="102581" y="0"/>
                  </a:lnTo>
                  <a:cubicBezTo>
                    <a:pt x="113088" y="14448"/>
                    <a:pt x="106193" y="38419"/>
                    <a:pt x="90497" y="62061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167BC298-4435-4039-ADBB-E4887E5C23D9}"/>
                </a:ext>
              </a:extLst>
            </p:cNvPr>
            <p:cNvSpPr/>
            <p:nvPr/>
          </p:nvSpPr>
          <p:spPr>
            <a:xfrm>
              <a:off x="7236778" y="1650376"/>
              <a:ext cx="107607" cy="201090"/>
            </a:xfrm>
            <a:custGeom>
              <a:avLst/>
              <a:gdLst>
                <a:gd name="connsiteX0" fmla="*/ 90497 w 107607"/>
                <a:gd name="connsiteY0" fmla="*/ 61995 h 201090"/>
                <a:gd name="connsiteX1" fmla="*/ 36711 w 107607"/>
                <a:gd name="connsiteY1" fmla="*/ 201090 h 201090"/>
                <a:gd name="connsiteX2" fmla="*/ 0 w 107607"/>
                <a:gd name="connsiteY2" fmla="*/ 145859 h 201090"/>
                <a:gd name="connsiteX3" fmla="*/ 102581 w 107607"/>
                <a:gd name="connsiteY3" fmla="*/ 0 h 201090"/>
                <a:gd name="connsiteX4" fmla="*/ 90497 w 107607"/>
                <a:gd name="connsiteY4" fmla="*/ 61995 h 201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607" h="201090">
                  <a:moveTo>
                    <a:pt x="90497" y="61995"/>
                  </a:moveTo>
                  <a:cubicBezTo>
                    <a:pt x="81894" y="75130"/>
                    <a:pt x="57267" y="142379"/>
                    <a:pt x="36711" y="201090"/>
                  </a:cubicBezTo>
                  <a:cubicBezTo>
                    <a:pt x="17469" y="193669"/>
                    <a:pt x="0" y="145859"/>
                    <a:pt x="0" y="145859"/>
                  </a:cubicBezTo>
                  <a:lnTo>
                    <a:pt x="102581" y="0"/>
                  </a:lnTo>
                  <a:cubicBezTo>
                    <a:pt x="113088" y="14382"/>
                    <a:pt x="106193" y="38419"/>
                    <a:pt x="90497" y="61995"/>
                  </a:cubicBezTo>
                  <a:close/>
                </a:path>
              </a:pathLst>
            </a:custGeom>
            <a:solidFill>
              <a:srgbClr val="DCE7FF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5C00695-87A1-4E5A-9893-104EF5B22191}"/>
                </a:ext>
              </a:extLst>
            </p:cNvPr>
            <p:cNvSpPr/>
            <p:nvPr/>
          </p:nvSpPr>
          <p:spPr>
            <a:xfrm>
              <a:off x="6673159" y="2182079"/>
              <a:ext cx="89592" cy="228328"/>
            </a:xfrm>
            <a:custGeom>
              <a:avLst/>
              <a:gdLst>
                <a:gd name="connsiteX0" fmla="*/ 57676 w 89592"/>
                <a:gd name="connsiteY0" fmla="*/ 201206 h 228328"/>
                <a:gd name="connsiteX1" fmla="*/ 803 w 89592"/>
                <a:gd name="connsiteY1" fmla="*/ 21853 h 228328"/>
                <a:gd name="connsiteX2" fmla="*/ 11639 w 89592"/>
                <a:gd name="connsiteY2" fmla="*/ 772 h 228328"/>
                <a:gd name="connsiteX3" fmla="*/ 11705 w 89592"/>
                <a:gd name="connsiteY3" fmla="*/ 772 h 228328"/>
                <a:gd name="connsiteX4" fmla="*/ 11705 w 89592"/>
                <a:gd name="connsiteY4" fmla="*/ 772 h 228328"/>
                <a:gd name="connsiteX5" fmla="*/ 32720 w 89592"/>
                <a:gd name="connsiteY5" fmla="*/ 11674 h 228328"/>
                <a:gd name="connsiteX6" fmla="*/ 89593 w 89592"/>
                <a:gd name="connsiteY6" fmla="*/ 190829 h 228328"/>
                <a:gd name="connsiteX7" fmla="*/ 83945 w 89592"/>
                <a:gd name="connsiteY7" fmla="*/ 228329 h 228328"/>
                <a:gd name="connsiteX8" fmla="*/ 57676 w 89592"/>
                <a:gd name="connsiteY8" fmla="*/ 201206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592" h="228328">
                  <a:moveTo>
                    <a:pt x="57676" y="201206"/>
                  </a:moveTo>
                  <a:lnTo>
                    <a:pt x="803" y="21853"/>
                  </a:lnTo>
                  <a:cubicBezTo>
                    <a:pt x="-2021" y="13053"/>
                    <a:pt x="2839" y="3596"/>
                    <a:pt x="11639" y="772"/>
                  </a:cubicBezTo>
                  <a:cubicBezTo>
                    <a:pt x="11639" y="772"/>
                    <a:pt x="11705" y="772"/>
                    <a:pt x="11705" y="772"/>
                  </a:cubicBezTo>
                  <a:lnTo>
                    <a:pt x="11705" y="772"/>
                  </a:lnTo>
                  <a:cubicBezTo>
                    <a:pt x="20505" y="-1986"/>
                    <a:pt x="29896" y="2874"/>
                    <a:pt x="32720" y="11674"/>
                  </a:cubicBezTo>
                  <a:lnTo>
                    <a:pt x="89593" y="190829"/>
                  </a:lnTo>
                  <a:lnTo>
                    <a:pt x="83945" y="228329"/>
                  </a:lnTo>
                  <a:lnTo>
                    <a:pt x="57676" y="201206"/>
                  </a:lnTo>
                  <a:close/>
                </a:path>
              </a:pathLst>
            </a:custGeom>
            <a:solidFill>
              <a:srgbClr val="BE8B87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FEDF86C-D9A7-4593-B8A6-55A8F56907A0}"/>
                </a:ext>
              </a:extLst>
            </p:cNvPr>
            <p:cNvSpPr/>
            <p:nvPr/>
          </p:nvSpPr>
          <p:spPr>
            <a:xfrm>
              <a:off x="6675867" y="2182341"/>
              <a:ext cx="86950" cy="228328"/>
            </a:xfrm>
            <a:custGeom>
              <a:avLst/>
              <a:gdLst>
                <a:gd name="connsiteX0" fmla="*/ 3481 w 86950"/>
                <a:gd name="connsiteY0" fmla="*/ 5829 h 228328"/>
                <a:gd name="connsiteX1" fmla="*/ 3481 w 86950"/>
                <a:gd name="connsiteY1" fmla="*/ 5829 h 228328"/>
                <a:gd name="connsiteX2" fmla="*/ 24562 w 86950"/>
                <a:gd name="connsiteY2" fmla="*/ 16731 h 228328"/>
                <a:gd name="connsiteX3" fmla="*/ 81434 w 86950"/>
                <a:gd name="connsiteY3" fmla="*/ 195886 h 228328"/>
                <a:gd name="connsiteX4" fmla="*/ 77165 w 86950"/>
                <a:gd name="connsiteY4" fmla="*/ 223994 h 228328"/>
                <a:gd name="connsiteX5" fmla="*/ 81303 w 86950"/>
                <a:gd name="connsiteY5" fmla="*/ 228328 h 228328"/>
                <a:gd name="connsiteX6" fmla="*/ 86951 w 86950"/>
                <a:gd name="connsiteY6" fmla="*/ 190829 h 228328"/>
                <a:gd name="connsiteX7" fmla="*/ 29750 w 86950"/>
                <a:gd name="connsiteY7" fmla="*/ 11674 h 228328"/>
                <a:gd name="connsiteX8" fmla="*/ 8734 w 86950"/>
                <a:gd name="connsiteY8" fmla="*/ 772 h 228328"/>
                <a:gd name="connsiteX9" fmla="*/ 8734 w 86950"/>
                <a:gd name="connsiteY9" fmla="*/ 772 h 228328"/>
                <a:gd name="connsiteX10" fmla="*/ 0 w 86950"/>
                <a:gd name="connsiteY10" fmla="*/ 7340 h 228328"/>
                <a:gd name="connsiteX11" fmla="*/ 3481 w 86950"/>
                <a:gd name="connsiteY11" fmla="*/ 5829 h 228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6950" h="228328">
                  <a:moveTo>
                    <a:pt x="3481" y="5829"/>
                  </a:moveTo>
                  <a:lnTo>
                    <a:pt x="3481" y="5829"/>
                  </a:lnTo>
                  <a:cubicBezTo>
                    <a:pt x="12281" y="3005"/>
                    <a:pt x="21738" y="7931"/>
                    <a:pt x="24562" y="16731"/>
                  </a:cubicBezTo>
                  <a:lnTo>
                    <a:pt x="81434" y="195886"/>
                  </a:lnTo>
                  <a:lnTo>
                    <a:pt x="77165" y="223994"/>
                  </a:lnTo>
                  <a:lnTo>
                    <a:pt x="81303" y="228328"/>
                  </a:lnTo>
                  <a:lnTo>
                    <a:pt x="86951" y="190829"/>
                  </a:lnTo>
                  <a:lnTo>
                    <a:pt x="29750" y="11674"/>
                  </a:lnTo>
                  <a:cubicBezTo>
                    <a:pt x="26926" y="2874"/>
                    <a:pt x="17535" y="-1986"/>
                    <a:pt x="8734" y="772"/>
                  </a:cubicBezTo>
                  <a:lnTo>
                    <a:pt x="8734" y="772"/>
                  </a:lnTo>
                  <a:cubicBezTo>
                    <a:pt x="5188" y="1955"/>
                    <a:pt x="2102" y="4253"/>
                    <a:pt x="0" y="7340"/>
                  </a:cubicBezTo>
                  <a:cubicBezTo>
                    <a:pt x="1116" y="6749"/>
                    <a:pt x="2299" y="6223"/>
                    <a:pt x="3481" y="5829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5FDD8B2-3552-4065-9AD0-2291AEB72607}"/>
                </a:ext>
              </a:extLst>
            </p:cNvPr>
            <p:cNvSpPr/>
            <p:nvPr/>
          </p:nvSpPr>
          <p:spPr>
            <a:xfrm>
              <a:off x="6730835" y="2373171"/>
              <a:ext cx="31916" cy="37499"/>
            </a:xfrm>
            <a:custGeom>
              <a:avLst/>
              <a:gdLst>
                <a:gd name="connsiteX0" fmla="*/ 0 w 31916"/>
                <a:gd name="connsiteY0" fmla="*/ 10114 h 37499"/>
                <a:gd name="connsiteX1" fmla="*/ 31917 w 31916"/>
                <a:gd name="connsiteY1" fmla="*/ 0 h 37499"/>
                <a:gd name="connsiteX2" fmla="*/ 27254 w 31916"/>
                <a:gd name="connsiteY2" fmla="*/ 30735 h 37499"/>
                <a:gd name="connsiteX3" fmla="*/ 26269 w 31916"/>
                <a:gd name="connsiteY3" fmla="*/ 37499 h 37499"/>
                <a:gd name="connsiteX4" fmla="*/ 16944 w 31916"/>
                <a:gd name="connsiteY4" fmla="*/ 27780 h 37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6" h="37499">
                  <a:moveTo>
                    <a:pt x="0" y="10114"/>
                  </a:moveTo>
                  <a:lnTo>
                    <a:pt x="31917" y="0"/>
                  </a:lnTo>
                  <a:lnTo>
                    <a:pt x="27254" y="30735"/>
                  </a:lnTo>
                  <a:lnTo>
                    <a:pt x="26269" y="37499"/>
                  </a:lnTo>
                  <a:lnTo>
                    <a:pt x="16944" y="27780"/>
                  </a:lnTo>
                  <a:close/>
                </a:path>
              </a:pathLst>
            </a:custGeom>
            <a:solidFill>
              <a:srgbClr val="EFC8C4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36A9E5D6-0427-4C2C-98A4-37D8EEF8D717}"/>
                </a:ext>
              </a:extLst>
            </p:cNvPr>
            <p:cNvSpPr/>
            <p:nvPr/>
          </p:nvSpPr>
          <p:spPr>
            <a:xfrm>
              <a:off x="6747779" y="2398799"/>
              <a:ext cx="10310" cy="11476"/>
            </a:xfrm>
            <a:custGeom>
              <a:avLst/>
              <a:gdLst>
                <a:gd name="connsiteX0" fmla="*/ 0 w 10310"/>
                <a:gd name="connsiteY0" fmla="*/ 2151 h 11476"/>
                <a:gd name="connsiteX1" fmla="*/ 2036 w 10310"/>
                <a:gd name="connsiteY1" fmla="*/ 443 h 11476"/>
                <a:gd name="connsiteX2" fmla="*/ 5122 w 10310"/>
                <a:gd name="connsiteY2" fmla="*/ 443 h 11476"/>
                <a:gd name="connsiteX3" fmla="*/ 6239 w 10310"/>
                <a:gd name="connsiteY3" fmla="*/ 2216 h 11476"/>
                <a:gd name="connsiteX4" fmla="*/ 10311 w 10310"/>
                <a:gd name="connsiteY4" fmla="*/ 4909 h 11476"/>
                <a:gd name="connsiteX5" fmla="*/ 9326 w 10310"/>
                <a:gd name="connsiteY5" fmla="*/ 11476 h 11476"/>
                <a:gd name="connsiteX6" fmla="*/ 0 w 10310"/>
                <a:gd name="connsiteY6" fmla="*/ 2151 h 11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10" h="11476">
                  <a:moveTo>
                    <a:pt x="0" y="2151"/>
                  </a:moveTo>
                  <a:cubicBezTo>
                    <a:pt x="525" y="1428"/>
                    <a:pt x="1248" y="837"/>
                    <a:pt x="2036" y="443"/>
                  </a:cubicBezTo>
                  <a:cubicBezTo>
                    <a:pt x="2955" y="-148"/>
                    <a:pt x="4203" y="-148"/>
                    <a:pt x="5122" y="443"/>
                  </a:cubicBezTo>
                  <a:cubicBezTo>
                    <a:pt x="5582" y="969"/>
                    <a:pt x="5976" y="1560"/>
                    <a:pt x="6239" y="2216"/>
                  </a:cubicBezTo>
                  <a:cubicBezTo>
                    <a:pt x="7093" y="3661"/>
                    <a:pt x="8603" y="4646"/>
                    <a:pt x="10311" y="4909"/>
                  </a:cubicBezTo>
                  <a:lnTo>
                    <a:pt x="9326" y="11476"/>
                  </a:lnTo>
                  <a:lnTo>
                    <a:pt x="0" y="2151"/>
                  </a:lnTo>
                  <a:close/>
                </a:path>
              </a:pathLst>
            </a:custGeom>
            <a:solidFill>
              <a:srgbClr val="727A9C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230514C-5ED2-4DEB-8C3E-8DE9684CA905}"/>
                </a:ext>
              </a:extLst>
            </p:cNvPr>
            <p:cNvSpPr/>
            <p:nvPr/>
          </p:nvSpPr>
          <p:spPr>
            <a:xfrm>
              <a:off x="6673634" y="2267634"/>
              <a:ext cx="91308" cy="102253"/>
            </a:xfrm>
            <a:custGeom>
              <a:avLst/>
              <a:gdLst>
                <a:gd name="connsiteX0" fmla="*/ 0 w 91308"/>
                <a:gd name="connsiteY0" fmla="*/ 0 h 102253"/>
                <a:gd name="connsiteX1" fmla="*/ 87213 w 91308"/>
                <a:gd name="connsiteY1" fmla="*/ 47876 h 102253"/>
                <a:gd name="connsiteX2" fmla="*/ 18388 w 91308"/>
                <a:gd name="connsiteY2" fmla="*/ 102253 h 102253"/>
                <a:gd name="connsiteX3" fmla="*/ 0 w 91308"/>
                <a:gd name="connsiteY3" fmla="*/ 0 h 10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8" h="102253">
                  <a:moveTo>
                    <a:pt x="0" y="0"/>
                  </a:moveTo>
                  <a:cubicBezTo>
                    <a:pt x="0" y="0"/>
                    <a:pt x="114074" y="-656"/>
                    <a:pt x="87213" y="47876"/>
                  </a:cubicBezTo>
                  <a:cubicBezTo>
                    <a:pt x="60353" y="96408"/>
                    <a:pt x="18388" y="102253"/>
                    <a:pt x="18388" y="1022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0B1"/>
            </a:solidFill>
            <a:ln w="6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2" name="图形 179">
            <a:extLst>
              <a:ext uri="{FF2B5EF4-FFF2-40B4-BE49-F238E27FC236}">
                <a16:creationId xmlns:a16="http://schemas.microsoft.com/office/drawing/2014/main" id="{3EE5C05F-2532-4F72-B40D-C03C05D4072A}"/>
              </a:ext>
            </a:extLst>
          </p:cNvPr>
          <p:cNvSpPr/>
          <p:nvPr/>
        </p:nvSpPr>
        <p:spPr>
          <a:xfrm rot="2798034">
            <a:off x="-809186" y="-353537"/>
            <a:ext cx="1714002" cy="1147234"/>
          </a:xfrm>
          <a:custGeom>
            <a:avLst/>
            <a:gdLst>
              <a:gd name="connsiteX0" fmla="*/ 4464736 w 7684296"/>
              <a:gd name="connsiteY0" fmla="*/ 847966 h 5143335"/>
              <a:gd name="connsiteX1" fmla="*/ 3054836 w 7684296"/>
              <a:gd name="connsiteY1" fmla="*/ 497826 h 5143335"/>
              <a:gd name="connsiteX2" fmla="*/ 1682293 w 7684296"/>
              <a:gd name="connsiteY2" fmla="*/ 38873 h 5143335"/>
              <a:gd name="connsiteX3" fmla="*/ 770047 w 7684296"/>
              <a:gd name="connsiteY3" fmla="*/ 137002 h 5143335"/>
              <a:gd name="connsiteX4" fmla="*/ 411063 w 7684296"/>
              <a:gd name="connsiteY4" fmla="*/ 827519 h 5143335"/>
              <a:gd name="connsiteX5" fmla="*/ 447216 w 7684296"/>
              <a:gd name="connsiteY5" fmla="*/ 1402219 h 5143335"/>
              <a:gd name="connsiteX6" fmla="*/ 685925 w 7684296"/>
              <a:gd name="connsiteY6" fmla="*/ 1751934 h 5143335"/>
              <a:gd name="connsiteX7" fmla="*/ 484501 w 7684296"/>
              <a:gd name="connsiteY7" fmla="*/ 3089103 h 5143335"/>
              <a:gd name="connsiteX8" fmla="*/ 104929 w 7684296"/>
              <a:gd name="connsiteY8" fmla="*/ 3665005 h 5143335"/>
              <a:gd name="connsiteX9" fmla="*/ 46207 w 7684296"/>
              <a:gd name="connsiteY9" fmla="*/ 4307978 h 5143335"/>
              <a:gd name="connsiteX10" fmla="*/ 563033 w 7684296"/>
              <a:gd name="connsiteY10" fmla="*/ 4775987 h 5143335"/>
              <a:gd name="connsiteX11" fmla="*/ 2074812 w 7684296"/>
              <a:gd name="connsiteY11" fmla="*/ 5095138 h 5143335"/>
              <a:gd name="connsiteX12" fmla="*/ 5550955 w 7684296"/>
              <a:gd name="connsiteY12" fmla="*/ 5105680 h 5143335"/>
              <a:gd name="connsiteX13" fmla="*/ 6832302 w 7684296"/>
              <a:gd name="connsiteY13" fmla="*/ 5013706 h 5143335"/>
              <a:gd name="connsiteX14" fmla="*/ 7478530 w 7684296"/>
              <a:gd name="connsiteY14" fmla="*/ 4777331 h 5143335"/>
              <a:gd name="connsiteX15" fmla="*/ 7603262 w 7684296"/>
              <a:gd name="connsiteY15" fmla="*/ 4070330 h 5143335"/>
              <a:gd name="connsiteX16" fmla="*/ 6520013 w 7684296"/>
              <a:gd name="connsiteY16" fmla="*/ 3195793 h 5143335"/>
              <a:gd name="connsiteX17" fmla="*/ 6658258 w 7684296"/>
              <a:gd name="connsiteY17" fmla="*/ 2519002 h 5143335"/>
              <a:gd name="connsiteX18" fmla="*/ 7462823 w 7684296"/>
              <a:gd name="connsiteY18" fmla="*/ 1181833 h 5143335"/>
              <a:gd name="connsiteX19" fmla="*/ 6883313 w 7684296"/>
              <a:gd name="connsiteY19" fmla="*/ 321730 h 5143335"/>
              <a:gd name="connsiteX20" fmla="*/ 5695780 w 7684296"/>
              <a:gd name="connsiteY20" fmla="*/ 456154 h 5143335"/>
              <a:gd name="connsiteX21" fmla="*/ 4464736 w 7684296"/>
              <a:gd name="connsiteY21" fmla="*/ 847966 h 5143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684296" h="5143335">
                <a:moveTo>
                  <a:pt x="4464736" y="847966"/>
                </a:moveTo>
                <a:cubicBezTo>
                  <a:pt x="3972106" y="830844"/>
                  <a:pt x="3502540" y="671799"/>
                  <a:pt x="3054836" y="497826"/>
                </a:cubicBezTo>
                <a:cubicBezTo>
                  <a:pt x="2607133" y="323852"/>
                  <a:pt x="2163391" y="131059"/>
                  <a:pt x="1682293" y="38873"/>
                </a:cubicBezTo>
                <a:cubicBezTo>
                  <a:pt x="1372975" y="-20486"/>
                  <a:pt x="1019227" y="-28835"/>
                  <a:pt x="770047" y="137002"/>
                </a:cubicBezTo>
                <a:cubicBezTo>
                  <a:pt x="530205" y="296543"/>
                  <a:pt x="452735" y="571971"/>
                  <a:pt x="411063" y="827519"/>
                </a:cubicBezTo>
                <a:cubicBezTo>
                  <a:pt x="379721" y="1019817"/>
                  <a:pt x="361538" y="1222161"/>
                  <a:pt x="447216" y="1402219"/>
                </a:cubicBezTo>
                <a:cubicBezTo>
                  <a:pt x="506858" y="1527162"/>
                  <a:pt x="612700" y="1632226"/>
                  <a:pt x="685925" y="1751934"/>
                </a:cubicBezTo>
                <a:cubicBezTo>
                  <a:pt x="940624" y="2168437"/>
                  <a:pt x="760566" y="2682080"/>
                  <a:pt x="484501" y="3089103"/>
                </a:cubicBezTo>
                <a:cubicBezTo>
                  <a:pt x="355029" y="3280127"/>
                  <a:pt x="204828" y="3461883"/>
                  <a:pt x="104929" y="3665005"/>
                </a:cubicBezTo>
                <a:cubicBezTo>
                  <a:pt x="5031" y="3868127"/>
                  <a:pt x="-41240" y="4100823"/>
                  <a:pt x="46207" y="4307978"/>
                </a:cubicBezTo>
                <a:cubicBezTo>
                  <a:pt x="132875" y="4513152"/>
                  <a:pt x="339323" y="4667527"/>
                  <a:pt x="563033" y="4775987"/>
                </a:cubicBezTo>
                <a:cubicBezTo>
                  <a:pt x="1017388" y="4996089"/>
                  <a:pt x="1552750" y="5059056"/>
                  <a:pt x="2074812" y="5095138"/>
                </a:cubicBezTo>
                <a:cubicBezTo>
                  <a:pt x="3230437" y="5174166"/>
                  <a:pt x="4392288" y="5139923"/>
                  <a:pt x="5550955" y="5105680"/>
                </a:cubicBezTo>
                <a:cubicBezTo>
                  <a:pt x="5979769" y="5092945"/>
                  <a:pt x="6410493" y="5080139"/>
                  <a:pt x="6832302" y="5013706"/>
                </a:cubicBezTo>
                <a:cubicBezTo>
                  <a:pt x="7066554" y="4976845"/>
                  <a:pt x="7308448" y="4918406"/>
                  <a:pt x="7478530" y="4777331"/>
                </a:cubicBezTo>
                <a:cubicBezTo>
                  <a:pt x="7694387" y="4598193"/>
                  <a:pt x="7747944" y="4294960"/>
                  <a:pt x="7603262" y="4070330"/>
                </a:cubicBezTo>
                <a:cubicBezTo>
                  <a:pt x="7360590" y="3693658"/>
                  <a:pt x="6689671" y="3600057"/>
                  <a:pt x="6520013" y="3195793"/>
                </a:cubicBezTo>
                <a:cubicBezTo>
                  <a:pt x="6426695" y="2973285"/>
                  <a:pt x="6522560" y="2725379"/>
                  <a:pt x="6658258" y="2519002"/>
                </a:cubicBezTo>
                <a:cubicBezTo>
                  <a:pt x="6949251" y="2076321"/>
                  <a:pt x="7437141" y="1687906"/>
                  <a:pt x="7462823" y="1181833"/>
                </a:cubicBezTo>
                <a:cubicBezTo>
                  <a:pt x="7480510" y="834240"/>
                  <a:pt x="7245976" y="486223"/>
                  <a:pt x="6883313" y="321730"/>
                </a:cubicBezTo>
                <a:cubicBezTo>
                  <a:pt x="6503246" y="149171"/>
                  <a:pt x="5976161" y="170962"/>
                  <a:pt x="5695780" y="456154"/>
                </a:cubicBezTo>
                <a:cubicBezTo>
                  <a:pt x="5407050" y="749977"/>
                  <a:pt x="4899634" y="863035"/>
                  <a:pt x="4464736" y="847966"/>
                </a:cubicBezTo>
                <a:close/>
              </a:path>
            </a:pathLst>
          </a:custGeom>
          <a:solidFill>
            <a:srgbClr val="00BFA6">
              <a:alpha val="39000"/>
            </a:srgbClr>
          </a:solidFill>
          <a:ln w="706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428CD0-2493-4287-AE48-E03DDA7B3BEF}"/>
              </a:ext>
            </a:extLst>
          </p:cNvPr>
          <p:cNvGrpSpPr/>
          <p:nvPr/>
        </p:nvGrpSpPr>
        <p:grpSpPr>
          <a:xfrm>
            <a:off x="1617565" y="723787"/>
            <a:ext cx="2317603" cy="1500338"/>
            <a:chOff x="571983" y="341842"/>
            <a:chExt cx="2317603" cy="1500338"/>
          </a:xfrm>
        </p:grpSpPr>
        <p:sp>
          <p:nvSpPr>
            <p:cNvPr id="144" name="图形 179">
              <a:extLst>
                <a:ext uri="{FF2B5EF4-FFF2-40B4-BE49-F238E27FC236}">
                  <a16:creationId xmlns:a16="http://schemas.microsoft.com/office/drawing/2014/main" id="{59A5608F-7AA7-4038-8929-4EECA7C7A972}"/>
                </a:ext>
              </a:extLst>
            </p:cNvPr>
            <p:cNvSpPr/>
            <p:nvPr/>
          </p:nvSpPr>
          <p:spPr>
            <a:xfrm rot="19800000">
              <a:off x="571983" y="341842"/>
              <a:ext cx="2241550" cy="1500338"/>
            </a:xfrm>
            <a:custGeom>
              <a:avLst/>
              <a:gdLst>
                <a:gd name="connsiteX0" fmla="*/ 4464736 w 7684296"/>
                <a:gd name="connsiteY0" fmla="*/ 847966 h 5143335"/>
                <a:gd name="connsiteX1" fmla="*/ 3054836 w 7684296"/>
                <a:gd name="connsiteY1" fmla="*/ 497826 h 5143335"/>
                <a:gd name="connsiteX2" fmla="*/ 1682293 w 7684296"/>
                <a:gd name="connsiteY2" fmla="*/ 38873 h 5143335"/>
                <a:gd name="connsiteX3" fmla="*/ 770047 w 7684296"/>
                <a:gd name="connsiteY3" fmla="*/ 137002 h 5143335"/>
                <a:gd name="connsiteX4" fmla="*/ 411063 w 7684296"/>
                <a:gd name="connsiteY4" fmla="*/ 827519 h 5143335"/>
                <a:gd name="connsiteX5" fmla="*/ 447216 w 7684296"/>
                <a:gd name="connsiteY5" fmla="*/ 1402219 h 5143335"/>
                <a:gd name="connsiteX6" fmla="*/ 685925 w 7684296"/>
                <a:gd name="connsiteY6" fmla="*/ 1751934 h 5143335"/>
                <a:gd name="connsiteX7" fmla="*/ 484501 w 7684296"/>
                <a:gd name="connsiteY7" fmla="*/ 3089103 h 5143335"/>
                <a:gd name="connsiteX8" fmla="*/ 104929 w 7684296"/>
                <a:gd name="connsiteY8" fmla="*/ 3665005 h 5143335"/>
                <a:gd name="connsiteX9" fmla="*/ 46207 w 7684296"/>
                <a:gd name="connsiteY9" fmla="*/ 4307978 h 5143335"/>
                <a:gd name="connsiteX10" fmla="*/ 563033 w 7684296"/>
                <a:gd name="connsiteY10" fmla="*/ 4775987 h 5143335"/>
                <a:gd name="connsiteX11" fmla="*/ 2074812 w 7684296"/>
                <a:gd name="connsiteY11" fmla="*/ 5095138 h 5143335"/>
                <a:gd name="connsiteX12" fmla="*/ 5550955 w 7684296"/>
                <a:gd name="connsiteY12" fmla="*/ 5105680 h 5143335"/>
                <a:gd name="connsiteX13" fmla="*/ 6832302 w 7684296"/>
                <a:gd name="connsiteY13" fmla="*/ 5013706 h 5143335"/>
                <a:gd name="connsiteX14" fmla="*/ 7478530 w 7684296"/>
                <a:gd name="connsiteY14" fmla="*/ 4777331 h 5143335"/>
                <a:gd name="connsiteX15" fmla="*/ 7603262 w 7684296"/>
                <a:gd name="connsiteY15" fmla="*/ 4070330 h 5143335"/>
                <a:gd name="connsiteX16" fmla="*/ 6520013 w 7684296"/>
                <a:gd name="connsiteY16" fmla="*/ 3195793 h 5143335"/>
                <a:gd name="connsiteX17" fmla="*/ 6658258 w 7684296"/>
                <a:gd name="connsiteY17" fmla="*/ 2519002 h 5143335"/>
                <a:gd name="connsiteX18" fmla="*/ 7462823 w 7684296"/>
                <a:gd name="connsiteY18" fmla="*/ 1181833 h 5143335"/>
                <a:gd name="connsiteX19" fmla="*/ 6883313 w 7684296"/>
                <a:gd name="connsiteY19" fmla="*/ 321730 h 5143335"/>
                <a:gd name="connsiteX20" fmla="*/ 5695780 w 7684296"/>
                <a:gd name="connsiteY20" fmla="*/ 456154 h 5143335"/>
                <a:gd name="connsiteX21" fmla="*/ 4464736 w 7684296"/>
                <a:gd name="connsiteY21" fmla="*/ 847966 h 514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84296" h="5143335">
                  <a:moveTo>
                    <a:pt x="4464736" y="847966"/>
                  </a:moveTo>
                  <a:cubicBezTo>
                    <a:pt x="3972106" y="830844"/>
                    <a:pt x="3502540" y="671799"/>
                    <a:pt x="3054836" y="497826"/>
                  </a:cubicBezTo>
                  <a:cubicBezTo>
                    <a:pt x="2607133" y="323852"/>
                    <a:pt x="2163391" y="131059"/>
                    <a:pt x="1682293" y="38873"/>
                  </a:cubicBezTo>
                  <a:cubicBezTo>
                    <a:pt x="1372975" y="-20486"/>
                    <a:pt x="1019227" y="-28835"/>
                    <a:pt x="770047" y="137002"/>
                  </a:cubicBezTo>
                  <a:cubicBezTo>
                    <a:pt x="530205" y="296543"/>
                    <a:pt x="452735" y="571971"/>
                    <a:pt x="411063" y="827519"/>
                  </a:cubicBezTo>
                  <a:cubicBezTo>
                    <a:pt x="379721" y="1019817"/>
                    <a:pt x="361538" y="1222161"/>
                    <a:pt x="447216" y="1402219"/>
                  </a:cubicBezTo>
                  <a:cubicBezTo>
                    <a:pt x="506858" y="1527162"/>
                    <a:pt x="612700" y="1632226"/>
                    <a:pt x="685925" y="1751934"/>
                  </a:cubicBezTo>
                  <a:cubicBezTo>
                    <a:pt x="940624" y="2168437"/>
                    <a:pt x="760566" y="2682080"/>
                    <a:pt x="484501" y="3089103"/>
                  </a:cubicBezTo>
                  <a:cubicBezTo>
                    <a:pt x="355029" y="3280127"/>
                    <a:pt x="204828" y="3461883"/>
                    <a:pt x="104929" y="3665005"/>
                  </a:cubicBezTo>
                  <a:cubicBezTo>
                    <a:pt x="5031" y="3868127"/>
                    <a:pt x="-41240" y="4100823"/>
                    <a:pt x="46207" y="4307978"/>
                  </a:cubicBezTo>
                  <a:cubicBezTo>
                    <a:pt x="132875" y="4513152"/>
                    <a:pt x="339323" y="4667527"/>
                    <a:pt x="563033" y="4775987"/>
                  </a:cubicBezTo>
                  <a:cubicBezTo>
                    <a:pt x="1017388" y="4996089"/>
                    <a:pt x="1552750" y="5059056"/>
                    <a:pt x="2074812" y="5095138"/>
                  </a:cubicBezTo>
                  <a:cubicBezTo>
                    <a:pt x="3230437" y="5174166"/>
                    <a:pt x="4392288" y="5139923"/>
                    <a:pt x="5550955" y="5105680"/>
                  </a:cubicBezTo>
                  <a:cubicBezTo>
                    <a:pt x="5979769" y="5092945"/>
                    <a:pt x="6410493" y="5080139"/>
                    <a:pt x="6832302" y="5013706"/>
                  </a:cubicBezTo>
                  <a:cubicBezTo>
                    <a:pt x="7066554" y="4976845"/>
                    <a:pt x="7308448" y="4918406"/>
                    <a:pt x="7478530" y="4777331"/>
                  </a:cubicBezTo>
                  <a:cubicBezTo>
                    <a:pt x="7694387" y="4598193"/>
                    <a:pt x="7747944" y="4294960"/>
                    <a:pt x="7603262" y="4070330"/>
                  </a:cubicBezTo>
                  <a:cubicBezTo>
                    <a:pt x="7360590" y="3693658"/>
                    <a:pt x="6689671" y="3600057"/>
                    <a:pt x="6520013" y="3195793"/>
                  </a:cubicBezTo>
                  <a:cubicBezTo>
                    <a:pt x="6426695" y="2973285"/>
                    <a:pt x="6522560" y="2725379"/>
                    <a:pt x="6658258" y="2519002"/>
                  </a:cubicBezTo>
                  <a:cubicBezTo>
                    <a:pt x="6949251" y="2076321"/>
                    <a:pt x="7437141" y="1687906"/>
                    <a:pt x="7462823" y="1181833"/>
                  </a:cubicBezTo>
                  <a:cubicBezTo>
                    <a:pt x="7480510" y="834240"/>
                    <a:pt x="7245976" y="486223"/>
                    <a:pt x="6883313" y="321730"/>
                  </a:cubicBezTo>
                  <a:cubicBezTo>
                    <a:pt x="6503246" y="149171"/>
                    <a:pt x="5976161" y="170962"/>
                    <a:pt x="5695780" y="456154"/>
                  </a:cubicBezTo>
                  <a:cubicBezTo>
                    <a:pt x="5407050" y="749977"/>
                    <a:pt x="4899634" y="863035"/>
                    <a:pt x="4464736" y="847966"/>
                  </a:cubicBezTo>
                  <a:close/>
                </a:path>
              </a:pathLst>
            </a:custGeom>
            <a:solidFill>
              <a:srgbClr val="00BFA6"/>
            </a:solidFill>
            <a:ln w="7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副标题 4">
              <a:extLst>
                <a:ext uri="{FF2B5EF4-FFF2-40B4-BE49-F238E27FC236}">
                  <a16:creationId xmlns:a16="http://schemas.microsoft.com/office/drawing/2014/main" id="{25E81AB9-F75B-4660-A4BD-52DAC7D67304}"/>
                </a:ext>
              </a:extLst>
            </p:cNvPr>
            <p:cNvSpPr txBox="1">
              <a:spLocks/>
            </p:cNvSpPr>
            <p:nvPr/>
          </p:nvSpPr>
          <p:spPr>
            <a:xfrm>
              <a:off x="1053290" y="597270"/>
              <a:ext cx="1836296" cy="40163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67970" indent="-267970" algn="l" defTabSz="685800" rtl="0" eaLnBrk="1" latinLnBrk="0" hangingPunct="1">
                <a:lnSpc>
                  <a:spcPct val="90000"/>
                </a:lnSpc>
                <a:spcBef>
                  <a:spcPts val="1350"/>
                </a:spcBef>
                <a:buClr>
                  <a:schemeClr val="tx1"/>
                </a:buClr>
                <a:buSzPct val="70000"/>
                <a:buFont typeface="Wingdings" panose="05000000000000000000" pitchFamily="2" charset="2"/>
                <a:buChar char="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67970" indent="-267970" algn="l" defTabSz="685800" rtl="0" eaLnBrk="1" latinLnBrk="0" hangingPunct="1">
                <a:lnSpc>
                  <a:spcPct val="130000"/>
                </a:lnSpc>
                <a:spcBef>
                  <a:spcPts val="0"/>
                </a:spcBef>
                <a:buFont typeface="Calibri" panose="020F0502020204030204" pitchFamily="34" charset="0"/>
                <a:buChar char=" 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Wingdings" panose="05000000000000000000" pitchFamily="2" charset="2"/>
                <a:buNone/>
              </a:pPr>
              <a:r>
                <a:rPr lang="en-US" altLang="zh-CN" sz="80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90DBD573-5FB2-4D06-8357-044A1CCBE185}"/>
                </a:ext>
              </a:extLst>
            </p:cNvPr>
            <p:cNvSpPr txBox="1"/>
            <p:nvPr/>
          </p:nvSpPr>
          <p:spPr>
            <a:xfrm>
              <a:off x="1078146" y="1541733"/>
              <a:ext cx="113532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fontAlgn="auto">
                <a:spcAft>
                  <a:spcPts val="0"/>
                </a:spcAft>
                <a:buFontTx/>
              </a:pPr>
              <a:r>
                <a:rPr lang="en-US" altLang="zh-CN" sz="1100" b="1" spc="300" dirty="0">
                  <a:ln w="3175">
                    <a:noFill/>
                  </a:ln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PART</a:t>
              </a:r>
              <a:endParaRPr lang="zh-CN" altLang="en-US" sz="1100" b="1" spc="300" dirty="0">
                <a:ln w="3175">
                  <a:noFill/>
                </a:ln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25BB501F-E731-4C19-99DD-A8BB02EFB7B9}"/>
              </a:ext>
            </a:extLst>
          </p:cNvPr>
          <p:cNvSpPr/>
          <p:nvPr/>
        </p:nvSpPr>
        <p:spPr>
          <a:xfrm flipH="1">
            <a:off x="773495" y="2310751"/>
            <a:ext cx="4286462" cy="350272"/>
          </a:xfrm>
          <a:custGeom>
            <a:avLst/>
            <a:gdLst>
              <a:gd name="connsiteX0" fmla="*/ 4111326 w 4286462"/>
              <a:gd name="connsiteY0" fmla="*/ 0 h 350272"/>
              <a:gd name="connsiteX1" fmla="*/ 3427644 w 4286462"/>
              <a:gd name="connsiteY1" fmla="*/ 0 h 350272"/>
              <a:gd name="connsiteX2" fmla="*/ 3151138 w 4286462"/>
              <a:gd name="connsiteY2" fmla="*/ 0 h 350272"/>
              <a:gd name="connsiteX3" fmla="*/ 2767019 w 4286462"/>
              <a:gd name="connsiteY3" fmla="*/ 0 h 350272"/>
              <a:gd name="connsiteX4" fmla="*/ 2491608 w 4286462"/>
              <a:gd name="connsiteY4" fmla="*/ 0 h 350272"/>
              <a:gd name="connsiteX5" fmla="*/ 2467456 w 4286462"/>
              <a:gd name="connsiteY5" fmla="*/ 0 h 350272"/>
              <a:gd name="connsiteX6" fmla="*/ 1827792 w 4286462"/>
              <a:gd name="connsiteY6" fmla="*/ 0 h 350272"/>
              <a:gd name="connsiteX7" fmla="*/ 1806831 w 4286462"/>
              <a:gd name="connsiteY7" fmla="*/ 0 h 350272"/>
              <a:gd name="connsiteX8" fmla="*/ 1526782 w 4286462"/>
              <a:gd name="connsiteY8" fmla="*/ 0 h 350272"/>
              <a:gd name="connsiteX9" fmla="*/ 1140808 w 4286462"/>
              <a:gd name="connsiteY9" fmla="*/ 0 h 350272"/>
              <a:gd name="connsiteX10" fmla="*/ 862966 w 4286462"/>
              <a:gd name="connsiteY10" fmla="*/ 0 h 350272"/>
              <a:gd name="connsiteX11" fmla="*/ 175982 w 4286462"/>
              <a:gd name="connsiteY11" fmla="*/ 0 h 350272"/>
              <a:gd name="connsiteX12" fmla="*/ 13830 w 4286462"/>
              <a:gd name="connsiteY12" fmla="*/ 106965 h 350272"/>
              <a:gd name="connsiteX13" fmla="*/ 0 w 4286462"/>
              <a:gd name="connsiteY13" fmla="*/ 175136 h 350272"/>
              <a:gd name="connsiteX14" fmla="*/ 13830 w 4286462"/>
              <a:gd name="connsiteY14" fmla="*/ 243306 h 350272"/>
              <a:gd name="connsiteX15" fmla="*/ 175982 w 4286462"/>
              <a:gd name="connsiteY15" fmla="*/ 350271 h 350272"/>
              <a:gd name="connsiteX16" fmla="*/ 1140808 w 4286462"/>
              <a:gd name="connsiteY16" fmla="*/ 350272 h 350272"/>
              <a:gd name="connsiteX17" fmla="*/ 1140808 w 4286462"/>
              <a:gd name="connsiteY17" fmla="*/ 350271 h 350272"/>
              <a:gd name="connsiteX18" fmla="*/ 1806831 w 4286462"/>
              <a:gd name="connsiteY18" fmla="*/ 350272 h 350272"/>
              <a:gd name="connsiteX19" fmla="*/ 1806831 w 4286462"/>
              <a:gd name="connsiteY19" fmla="*/ 350272 h 350272"/>
              <a:gd name="connsiteX20" fmla="*/ 1817107 w 4286462"/>
              <a:gd name="connsiteY20" fmla="*/ 350272 h 350272"/>
              <a:gd name="connsiteX21" fmla="*/ 1827792 w 4286462"/>
              <a:gd name="connsiteY21" fmla="*/ 350272 h 350272"/>
              <a:gd name="connsiteX22" fmla="*/ 1827792 w 4286462"/>
              <a:gd name="connsiteY22" fmla="*/ 350272 h 350272"/>
              <a:gd name="connsiteX23" fmla="*/ 2148395 w 4286462"/>
              <a:gd name="connsiteY23" fmla="*/ 350272 h 350272"/>
              <a:gd name="connsiteX24" fmla="*/ 2467456 w 4286462"/>
              <a:gd name="connsiteY24" fmla="*/ 350272 h 350272"/>
              <a:gd name="connsiteX25" fmla="*/ 2467456 w 4286462"/>
              <a:gd name="connsiteY25" fmla="*/ 350272 h 350272"/>
              <a:gd name="connsiteX26" fmla="*/ 2479710 w 4286462"/>
              <a:gd name="connsiteY26" fmla="*/ 350272 h 350272"/>
              <a:gd name="connsiteX27" fmla="*/ 2491608 w 4286462"/>
              <a:gd name="connsiteY27" fmla="*/ 350272 h 350272"/>
              <a:gd name="connsiteX28" fmla="*/ 2491608 w 4286462"/>
              <a:gd name="connsiteY28" fmla="*/ 350272 h 350272"/>
              <a:gd name="connsiteX29" fmla="*/ 3151138 w 4286462"/>
              <a:gd name="connsiteY29" fmla="*/ 350271 h 350272"/>
              <a:gd name="connsiteX30" fmla="*/ 3151138 w 4286462"/>
              <a:gd name="connsiteY30" fmla="*/ 350272 h 350272"/>
              <a:gd name="connsiteX31" fmla="*/ 4111326 w 4286462"/>
              <a:gd name="connsiteY31" fmla="*/ 350271 h 350272"/>
              <a:gd name="connsiteX32" fmla="*/ 4272699 w 4286462"/>
              <a:gd name="connsiteY32" fmla="*/ 243306 h 350272"/>
              <a:gd name="connsiteX33" fmla="*/ 4286462 w 4286462"/>
              <a:gd name="connsiteY33" fmla="*/ 175136 h 350272"/>
              <a:gd name="connsiteX34" fmla="*/ 4272699 w 4286462"/>
              <a:gd name="connsiteY34" fmla="*/ 106965 h 350272"/>
              <a:gd name="connsiteX35" fmla="*/ 4111326 w 4286462"/>
              <a:gd name="connsiteY35" fmla="*/ 0 h 35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86462" h="350272">
                <a:moveTo>
                  <a:pt x="4111326" y="0"/>
                </a:moveTo>
                <a:lnTo>
                  <a:pt x="3427644" y="0"/>
                </a:lnTo>
                <a:lnTo>
                  <a:pt x="3151138" y="0"/>
                </a:lnTo>
                <a:lnTo>
                  <a:pt x="2767019" y="0"/>
                </a:lnTo>
                <a:lnTo>
                  <a:pt x="2491608" y="0"/>
                </a:lnTo>
                <a:lnTo>
                  <a:pt x="2467456" y="0"/>
                </a:lnTo>
                <a:lnTo>
                  <a:pt x="1827792" y="0"/>
                </a:lnTo>
                <a:lnTo>
                  <a:pt x="1806831" y="0"/>
                </a:lnTo>
                <a:lnTo>
                  <a:pt x="1526782" y="0"/>
                </a:lnTo>
                <a:lnTo>
                  <a:pt x="1140808" y="0"/>
                </a:lnTo>
                <a:lnTo>
                  <a:pt x="862966" y="0"/>
                </a:lnTo>
                <a:lnTo>
                  <a:pt x="175982" y="0"/>
                </a:lnTo>
                <a:cubicBezTo>
                  <a:pt x="103088" y="0"/>
                  <a:pt x="40545" y="44106"/>
                  <a:pt x="13830" y="106965"/>
                </a:cubicBezTo>
                <a:lnTo>
                  <a:pt x="0" y="175136"/>
                </a:lnTo>
                <a:lnTo>
                  <a:pt x="13830" y="243306"/>
                </a:lnTo>
                <a:cubicBezTo>
                  <a:pt x="40545" y="306165"/>
                  <a:pt x="103088" y="350271"/>
                  <a:pt x="175982" y="350271"/>
                </a:cubicBezTo>
                <a:lnTo>
                  <a:pt x="1140808" y="350272"/>
                </a:lnTo>
                <a:lnTo>
                  <a:pt x="1140808" y="350271"/>
                </a:lnTo>
                <a:lnTo>
                  <a:pt x="1806831" y="350272"/>
                </a:lnTo>
                <a:lnTo>
                  <a:pt x="1806831" y="350272"/>
                </a:lnTo>
                <a:lnTo>
                  <a:pt x="1817107" y="350272"/>
                </a:lnTo>
                <a:lnTo>
                  <a:pt x="1827792" y="350272"/>
                </a:lnTo>
                <a:lnTo>
                  <a:pt x="1827792" y="350272"/>
                </a:lnTo>
                <a:lnTo>
                  <a:pt x="2148395" y="350272"/>
                </a:lnTo>
                <a:lnTo>
                  <a:pt x="2467456" y="350272"/>
                </a:lnTo>
                <a:lnTo>
                  <a:pt x="2467456" y="350272"/>
                </a:lnTo>
                <a:lnTo>
                  <a:pt x="2479710" y="350272"/>
                </a:lnTo>
                <a:lnTo>
                  <a:pt x="2491608" y="350272"/>
                </a:lnTo>
                <a:lnTo>
                  <a:pt x="2491608" y="350272"/>
                </a:lnTo>
                <a:lnTo>
                  <a:pt x="3151138" y="350271"/>
                </a:lnTo>
                <a:lnTo>
                  <a:pt x="3151138" y="350272"/>
                </a:lnTo>
                <a:lnTo>
                  <a:pt x="4111326" y="350271"/>
                </a:lnTo>
                <a:cubicBezTo>
                  <a:pt x="4183870" y="350271"/>
                  <a:pt x="4246112" y="306165"/>
                  <a:pt x="4272699" y="243306"/>
                </a:cubicBezTo>
                <a:lnTo>
                  <a:pt x="4286462" y="175136"/>
                </a:lnTo>
                <a:lnTo>
                  <a:pt x="4272699" y="106965"/>
                </a:lnTo>
                <a:cubicBezTo>
                  <a:pt x="4246112" y="44106"/>
                  <a:pt x="4183870" y="0"/>
                  <a:pt x="4111326" y="0"/>
                </a:cubicBezTo>
                <a:close/>
              </a:path>
            </a:pathLst>
          </a:custGeom>
          <a:gradFill>
            <a:gsLst>
              <a:gs pos="0">
                <a:srgbClr val="BDEFE8"/>
              </a:gs>
              <a:gs pos="100000">
                <a:srgbClr val="00BFA6"/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BFB91640-8483-4316-A4B8-63FC643264AF}"/>
              </a:ext>
            </a:extLst>
          </p:cNvPr>
          <p:cNvSpPr txBox="1"/>
          <p:nvPr/>
        </p:nvSpPr>
        <p:spPr>
          <a:xfrm>
            <a:off x="1556513" y="2310138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000C9537-6183-4A20-93E4-EF693C46931E}"/>
              </a:ext>
            </a:extLst>
          </p:cNvPr>
          <p:cNvSpPr txBox="1"/>
          <p:nvPr/>
        </p:nvSpPr>
        <p:spPr>
          <a:xfrm>
            <a:off x="1067031" y="2896430"/>
            <a:ext cx="37415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907800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24510FD4-A8D8-4A64-A857-F5921EAE7559}"/>
              </a:ext>
            </a:extLst>
          </p:cNvPr>
          <p:cNvGrpSpPr/>
          <p:nvPr/>
        </p:nvGrpSpPr>
        <p:grpSpPr>
          <a:xfrm>
            <a:off x="1033550" y="1506098"/>
            <a:ext cx="2477162" cy="656372"/>
            <a:chOff x="1705554" y="3819717"/>
            <a:chExt cx="3302882" cy="875161"/>
          </a:xfrm>
        </p:grpSpPr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D0F3E7FE-1F70-4340-B5C6-1565F11B903F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39D044FD-D041-466F-86DA-2CC3C7A4E9E6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4779A05-C52C-49DD-AEE1-A70E4BB14306}"/>
              </a:ext>
            </a:extLst>
          </p:cNvPr>
          <p:cNvGrpSpPr/>
          <p:nvPr/>
        </p:nvGrpSpPr>
        <p:grpSpPr>
          <a:xfrm>
            <a:off x="3603196" y="1476517"/>
            <a:ext cx="1904908" cy="1905224"/>
            <a:chOff x="3801866" y="1131590"/>
            <a:chExt cx="1507568" cy="1507818"/>
          </a:xfrm>
        </p:grpSpPr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D794D6FF-B661-4158-879A-CB248D53058E}"/>
                </a:ext>
              </a:extLst>
            </p:cNvPr>
            <p:cNvGrpSpPr/>
            <p:nvPr/>
          </p:nvGrpSpPr>
          <p:grpSpPr>
            <a:xfrm>
              <a:off x="3801866" y="1131590"/>
              <a:ext cx="593418" cy="593418"/>
              <a:chOff x="3237545" y="4561747"/>
              <a:chExt cx="1146960" cy="1146960"/>
            </a:xfrm>
          </p:grpSpPr>
          <p:sp>
            <p:nvSpPr>
              <p:cNvPr id="170" name="圆角矩形 11">
                <a:extLst>
                  <a:ext uri="{FF2B5EF4-FFF2-40B4-BE49-F238E27FC236}">
                    <a16:creationId xmlns:a16="http://schemas.microsoft.com/office/drawing/2014/main" id="{85DDAD3A-9F4B-464D-B667-F60279716075}"/>
                  </a:ext>
                </a:extLst>
              </p:cNvPr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50000"/>
                </a:avLst>
              </a:prstGeom>
              <a:solidFill>
                <a:srgbClr val="00BFA6"/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49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圆角矩形 12">
                <a:extLst>
                  <a:ext uri="{FF2B5EF4-FFF2-40B4-BE49-F238E27FC236}">
                    <a16:creationId xmlns:a16="http://schemas.microsoft.com/office/drawing/2014/main" id="{BFD7717B-2B9F-400C-A61A-C493D6C4BC58}"/>
                  </a:ext>
                </a:extLst>
              </p:cNvPr>
              <p:cNvSpPr/>
              <p:nvPr/>
            </p:nvSpPr>
            <p:spPr>
              <a:xfrm>
                <a:off x="3351014" y="4675216"/>
                <a:ext cx="920023" cy="92002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7E965240-2771-4FA1-A63C-3842838D5E7D}"/>
                </a:ext>
              </a:extLst>
            </p:cNvPr>
            <p:cNvGrpSpPr/>
            <p:nvPr/>
          </p:nvGrpSpPr>
          <p:grpSpPr>
            <a:xfrm>
              <a:off x="4716016" y="1131590"/>
              <a:ext cx="593418" cy="593418"/>
              <a:chOff x="3237545" y="4561747"/>
              <a:chExt cx="1146960" cy="1146960"/>
            </a:xfrm>
          </p:grpSpPr>
          <p:sp>
            <p:nvSpPr>
              <p:cNvPr id="173" name="圆角矩形 14">
                <a:extLst>
                  <a:ext uri="{FF2B5EF4-FFF2-40B4-BE49-F238E27FC236}">
                    <a16:creationId xmlns:a16="http://schemas.microsoft.com/office/drawing/2014/main" id="{81AEA669-4935-4082-883F-4777B723986D}"/>
                  </a:ext>
                </a:extLst>
              </p:cNvPr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50000"/>
                </a:avLst>
              </a:prstGeom>
              <a:solidFill>
                <a:srgbClr val="00BFA6"/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49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圆角矩形 15">
                <a:extLst>
                  <a:ext uri="{FF2B5EF4-FFF2-40B4-BE49-F238E27FC236}">
                    <a16:creationId xmlns:a16="http://schemas.microsoft.com/office/drawing/2014/main" id="{85AD3964-0AF8-4D88-9871-81245647102A}"/>
                  </a:ext>
                </a:extLst>
              </p:cNvPr>
              <p:cNvSpPr/>
              <p:nvPr/>
            </p:nvSpPr>
            <p:spPr>
              <a:xfrm>
                <a:off x="3351014" y="4675216"/>
                <a:ext cx="920024" cy="92002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F9D25337-C316-484D-8339-CCEA3A69F837}"/>
                </a:ext>
              </a:extLst>
            </p:cNvPr>
            <p:cNvGrpSpPr/>
            <p:nvPr/>
          </p:nvGrpSpPr>
          <p:grpSpPr>
            <a:xfrm>
              <a:off x="3801866" y="2045990"/>
              <a:ext cx="593418" cy="593418"/>
              <a:chOff x="3237545" y="4561747"/>
              <a:chExt cx="1146960" cy="1146960"/>
            </a:xfrm>
          </p:grpSpPr>
          <p:sp>
            <p:nvSpPr>
              <p:cNvPr id="176" name="圆角矩形 17">
                <a:extLst>
                  <a:ext uri="{FF2B5EF4-FFF2-40B4-BE49-F238E27FC236}">
                    <a16:creationId xmlns:a16="http://schemas.microsoft.com/office/drawing/2014/main" id="{056E9018-84FA-41DA-AE43-C96E14F5A6E2}"/>
                  </a:ext>
                </a:extLst>
              </p:cNvPr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50000"/>
                </a:avLst>
              </a:prstGeom>
              <a:solidFill>
                <a:srgbClr val="00BFA6"/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49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圆角矩形 18">
                <a:extLst>
                  <a:ext uri="{FF2B5EF4-FFF2-40B4-BE49-F238E27FC236}">
                    <a16:creationId xmlns:a16="http://schemas.microsoft.com/office/drawing/2014/main" id="{2F8881D5-63F4-47EC-A5D0-4B97295A52AB}"/>
                  </a:ext>
                </a:extLst>
              </p:cNvPr>
              <p:cNvSpPr/>
              <p:nvPr/>
            </p:nvSpPr>
            <p:spPr>
              <a:xfrm>
                <a:off x="3351014" y="4675216"/>
                <a:ext cx="920023" cy="92002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86C30A11-FD83-49D4-ADBB-80A68282602D}"/>
                </a:ext>
              </a:extLst>
            </p:cNvPr>
            <p:cNvGrpSpPr/>
            <p:nvPr/>
          </p:nvGrpSpPr>
          <p:grpSpPr>
            <a:xfrm>
              <a:off x="4716016" y="2045990"/>
              <a:ext cx="593418" cy="593418"/>
              <a:chOff x="3237545" y="4561747"/>
              <a:chExt cx="1146960" cy="1146960"/>
            </a:xfrm>
          </p:grpSpPr>
          <p:sp>
            <p:nvSpPr>
              <p:cNvPr id="179" name="圆角矩形 20">
                <a:extLst>
                  <a:ext uri="{FF2B5EF4-FFF2-40B4-BE49-F238E27FC236}">
                    <a16:creationId xmlns:a16="http://schemas.microsoft.com/office/drawing/2014/main" id="{FC6FBCF1-B7EE-4758-B320-9F211335AA9D}"/>
                  </a:ext>
                </a:extLst>
              </p:cNvPr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50000"/>
                </a:avLst>
              </a:prstGeom>
              <a:solidFill>
                <a:srgbClr val="00BFA6"/>
              </a:solidFill>
              <a:ln w="254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rgbClr val="002B82">
                    <a:alpha val="49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圆角矩形 21">
                <a:extLst>
                  <a:ext uri="{FF2B5EF4-FFF2-40B4-BE49-F238E27FC236}">
                    <a16:creationId xmlns:a16="http://schemas.microsoft.com/office/drawing/2014/main" id="{4A027BB9-E7C4-4E92-ADFE-E46C70E2900F}"/>
                  </a:ext>
                </a:extLst>
              </p:cNvPr>
              <p:cNvSpPr/>
              <p:nvPr/>
            </p:nvSpPr>
            <p:spPr>
              <a:xfrm>
                <a:off x="3351014" y="4675216"/>
                <a:ext cx="920023" cy="920023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rgbClr val="002B82">
                    <a:alpha val="64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5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C58B1017-895E-4161-B9B6-4B3A7CB33145}"/>
                </a:ext>
              </a:extLst>
            </p:cNvPr>
            <p:cNvGrpSpPr/>
            <p:nvPr/>
          </p:nvGrpSpPr>
          <p:grpSpPr>
            <a:xfrm>
              <a:off x="3985193" y="1338344"/>
              <a:ext cx="226765" cy="182696"/>
              <a:chOff x="2702739" y="3017462"/>
              <a:chExt cx="535636" cy="431545"/>
            </a:xfrm>
            <a:solidFill>
              <a:srgbClr val="00BFA6"/>
            </a:solidFill>
          </p:grpSpPr>
          <p:sp>
            <p:nvSpPr>
              <p:cNvPr id="196" name="Freeform 45">
                <a:extLst>
                  <a:ext uri="{FF2B5EF4-FFF2-40B4-BE49-F238E27FC236}">
                    <a16:creationId xmlns:a16="http://schemas.microsoft.com/office/drawing/2014/main" id="{6394C3B0-E87E-4821-892D-31EBE3E2D4B4}"/>
                  </a:ext>
                </a:extLst>
              </p:cNvPr>
              <p:cNvSpPr/>
              <p:nvPr/>
            </p:nvSpPr>
            <p:spPr bwMode="auto">
              <a:xfrm>
                <a:off x="2772133" y="3189864"/>
                <a:ext cx="176739" cy="35782"/>
              </a:xfrm>
              <a:custGeom>
                <a:avLst/>
                <a:gdLst>
                  <a:gd name="T0" fmla="*/ 63 w 69"/>
                  <a:gd name="T1" fmla="*/ 14 h 14"/>
                  <a:gd name="T2" fmla="*/ 7 w 69"/>
                  <a:gd name="T3" fmla="*/ 14 h 14"/>
                  <a:gd name="T4" fmla="*/ 0 w 69"/>
                  <a:gd name="T5" fmla="*/ 7 h 14"/>
                  <a:gd name="T6" fmla="*/ 7 w 69"/>
                  <a:gd name="T7" fmla="*/ 0 h 14"/>
                  <a:gd name="T8" fmla="*/ 63 w 69"/>
                  <a:gd name="T9" fmla="*/ 0 h 14"/>
                  <a:gd name="T10" fmla="*/ 69 w 69"/>
                  <a:gd name="T11" fmla="*/ 7 h 14"/>
                  <a:gd name="T12" fmla="*/ 63 w 69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4">
                    <a:moveTo>
                      <a:pt x="63" y="14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6" y="0"/>
                      <a:pt x="69" y="3"/>
                      <a:pt x="69" y="7"/>
                    </a:cubicBezTo>
                    <a:cubicBezTo>
                      <a:pt x="69" y="11"/>
                      <a:pt x="66" y="14"/>
                      <a:pt x="6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7" name="Freeform 46">
                <a:extLst>
                  <a:ext uri="{FF2B5EF4-FFF2-40B4-BE49-F238E27FC236}">
                    <a16:creationId xmlns:a16="http://schemas.microsoft.com/office/drawing/2014/main" id="{B15BCA65-9B24-42B9-AE90-A89621134B06}"/>
                  </a:ext>
                </a:extLst>
              </p:cNvPr>
              <p:cNvSpPr/>
              <p:nvPr/>
            </p:nvSpPr>
            <p:spPr bwMode="auto">
              <a:xfrm>
                <a:off x="2792734" y="3194201"/>
                <a:ext cx="35782" cy="72647"/>
              </a:xfrm>
              <a:custGeom>
                <a:avLst/>
                <a:gdLst>
                  <a:gd name="T0" fmla="*/ 7 w 14"/>
                  <a:gd name="T1" fmla="*/ 28 h 28"/>
                  <a:gd name="T2" fmla="*/ 0 w 14"/>
                  <a:gd name="T3" fmla="*/ 21 h 28"/>
                  <a:gd name="T4" fmla="*/ 0 w 14"/>
                  <a:gd name="T5" fmla="*/ 7 h 28"/>
                  <a:gd name="T6" fmla="*/ 7 w 14"/>
                  <a:gd name="T7" fmla="*/ 0 h 28"/>
                  <a:gd name="T8" fmla="*/ 14 w 14"/>
                  <a:gd name="T9" fmla="*/ 7 h 28"/>
                  <a:gd name="T10" fmla="*/ 14 w 14"/>
                  <a:gd name="T11" fmla="*/ 21 h 28"/>
                  <a:gd name="T12" fmla="*/ 7 w 14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8">
                    <a:moveTo>
                      <a:pt x="7" y="28"/>
                    </a:moveTo>
                    <a:cubicBezTo>
                      <a:pt x="3" y="28"/>
                      <a:pt x="0" y="25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5"/>
                      <a:pt x="11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8" name="Freeform 47">
                <a:extLst>
                  <a:ext uri="{FF2B5EF4-FFF2-40B4-BE49-F238E27FC236}">
                    <a16:creationId xmlns:a16="http://schemas.microsoft.com/office/drawing/2014/main" id="{25E07697-ADA4-4D88-AF7E-CBE47A8622D2}"/>
                  </a:ext>
                </a:extLst>
              </p:cNvPr>
              <p:cNvSpPr/>
              <p:nvPr/>
            </p:nvSpPr>
            <p:spPr bwMode="auto">
              <a:xfrm>
                <a:off x="2836106" y="3194201"/>
                <a:ext cx="33613" cy="72647"/>
              </a:xfrm>
              <a:custGeom>
                <a:avLst/>
                <a:gdLst>
                  <a:gd name="T0" fmla="*/ 7 w 13"/>
                  <a:gd name="T1" fmla="*/ 28 h 28"/>
                  <a:gd name="T2" fmla="*/ 0 w 13"/>
                  <a:gd name="T3" fmla="*/ 21 h 28"/>
                  <a:gd name="T4" fmla="*/ 0 w 13"/>
                  <a:gd name="T5" fmla="*/ 7 h 28"/>
                  <a:gd name="T6" fmla="*/ 7 w 13"/>
                  <a:gd name="T7" fmla="*/ 0 h 28"/>
                  <a:gd name="T8" fmla="*/ 13 w 13"/>
                  <a:gd name="T9" fmla="*/ 7 h 28"/>
                  <a:gd name="T10" fmla="*/ 13 w 13"/>
                  <a:gd name="T11" fmla="*/ 21 h 28"/>
                  <a:gd name="T12" fmla="*/ 7 w 1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8">
                    <a:moveTo>
                      <a:pt x="7" y="28"/>
                    </a:moveTo>
                    <a:cubicBezTo>
                      <a:pt x="3" y="28"/>
                      <a:pt x="0" y="25"/>
                      <a:pt x="0" y="2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5"/>
                      <a:pt x="10" y="28"/>
                      <a:pt x="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9" name="Freeform 48">
                <a:extLst>
                  <a:ext uri="{FF2B5EF4-FFF2-40B4-BE49-F238E27FC236}">
                    <a16:creationId xmlns:a16="http://schemas.microsoft.com/office/drawing/2014/main" id="{CA2AF358-E900-487E-A6FB-B20BC63ABD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0680" y="3133481"/>
                <a:ext cx="101923" cy="148547"/>
              </a:xfrm>
              <a:custGeom>
                <a:avLst/>
                <a:gdLst>
                  <a:gd name="T0" fmla="*/ 20 w 40"/>
                  <a:gd name="T1" fmla="*/ 58 h 58"/>
                  <a:gd name="T2" fmla="*/ 0 w 40"/>
                  <a:gd name="T3" fmla="*/ 38 h 58"/>
                  <a:gd name="T4" fmla="*/ 0 w 40"/>
                  <a:gd name="T5" fmla="*/ 20 h 58"/>
                  <a:gd name="T6" fmla="*/ 20 w 40"/>
                  <a:gd name="T7" fmla="*/ 0 h 58"/>
                  <a:gd name="T8" fmla="*/ 40 w 40"/>
                  <a:gd name="T9" fmla="*/ 20 h 58"/>
                  <a:gd name="T10" fmla="*/ 40 w 40"/>
                  <a:gd name="T11" fmla="*/ 38 h 58"/>
                  <a:gd name="T12" fmla="*/ 20 w 40"/>
                  <a:gd name="T13" fmla="*/ 58 h 58"/>
                  <a:gd name="T14" fmla="*/ 20 w 40"/>
                  <a:gd name="T15" fmla="*/ 13 h 58"/>
                  <a:gd name="T16" fmla="*/ 14 w 40"/>
                  <a:gd name="T17" fmla="*/ 20 h 58"/>
                  <a:gd name="T18" fmla="*/ 14 w 40"/>
                  <a:gd name="T19" fmla="*/ 38 h 58"/>
                  <a:gd name="T20" fmla="*/ 20 w 40"/>
                  <a:gd name="T21" fmla="*/ 45 h 58"/>
                  <a:gd name="T22" fmla="*/ 27 w 40"/>
                  <a:gd name="T23" fmla="*/ 38 h 58"/>
                  <a:gd name="T24" fmla="*/ 27 w 40"/>
                  <a:gd name="T25" fmla="*/ 20 h 58"/>
                  <a:gd name="T26" fmla="*/ 20 w 40"/>
                  <a:gd name="T2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58">
                    <a:moveTo>
                      <a:pt x="20" y="58"/>
                    </a:moveTo>
                    <a:cubicBezTo>
                      <a:pt x="9" y="58"/>
                      <a:pt x="0" y="49"/>
                      <a:pt x="0" y="3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40" y="49"/>
                      <a:pt x="31" y="58"/>
                      <a:pt x="20" y="58"/>
                    </a:cubicBezTo>
                    <a:close/>
                    <a:moveTo>
                      <a:pt x="20" y="13"/>
                    </a:moveTo>
                    <a:cubicBezTo>
                      <a:pt x="17" y="13"/>
                      <a:pt x="14" y="16"/>
                      <a:pt x="14" y="20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42"/>
                      <a:pt x="17" y="45"/>
                      <a:pt x="20" y="45"/>
                    </a:cubicBezTo>
                    <a:cubicBezTo>
                      <a:pt x="24" y="45"/>
                      <a:pt x="27" y="42"/>
                      <a:pt x="27" y="38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16"/>
                      <a:pt x="24" y="13"/>
                      <a:pt x="2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0" name="Freeform 49">
                <a:extLst>
                  <a:ext uri="{FF2B5EF4-FFF2-40B4-BE49-F238E27FC236}">
                    <a16:creationId xmlns:a16="http://schemas.microsoft.com/office/drawing/2014/main" id="{A5703D23-84B3-4A05-AB15-E2EC0DB545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2739" y="3017462"/>
                <a:ext cx="535636" cy="431545"/>
              </a:xfrm>
              <a:custGeom>
                <a:avLst/>
                <a:gdLst>
                  <a:gd name="T0" fmla="*/ 200 w 209"/>
                  <a:gd name="T1" fmla="*/ 140 h 168"/>
                  <a:gd name="T2" fmla="*/ 159 w 209"/>
                  <a:gd name="T3" fmla="*/ 114 h 168"/>
                  <a:gd name="T4" fmla="*/ 148 w 209"/>
                  <a:gd name="T5" fmla="*/ 112 h 168"/>
                  <a:gd name="T6" fmla="*/ 144 w 209"/>
                  <a:gd name="T7" fmla="*/ 113 h 168"/>
                  <a:gd name="T8" fmla="*/ 137 w 209"/>
                  <a:gd name="T9" fmla="*/ 109 h 168"/>
                  <a:gd name="T10" fmla="*/ 144 w 209"/>
                  <a:gd name="T11" fmla="*/ 60 h 168"/>
                  <a:gd name="T12" fmla="*/ 60 w 209"/>
                  <a:gd name="T13" fmla="*/ 9 h 168"/>
                  <a:gd name="T14" fmla="*/ 9 w 209"/>
                  <a:gd name="T15" fmla="*/ 92 h 168"/>
                  <a:gd name="T16" fmla="*/ 93 w 209"/>
                  <a:gd name="T17" fmla="*/ 143 h 168"/>
                  <a:gd name="T18" fmla="*/ 129 w 209"/>
                  <a:gd name="T19" fmla="*/ 121 h 168"/>
                  <a:gd name="T20" fmla="*/ 136 w 209"/>
                  <a:gd name="T21" fmla="*/ 125 h 168"/>
                  <a:gd name="T22" fmla="*/ 143 w 209"/>
                  <a:gd name="T23" fmla="*/ 139 h 168"/>
                  <a:gd name="T24" fmla="*/ 183 w 209"/>
                  <a:gd name="T25" fmla="*/ 165 h 168"/>
                  <a:gd name="T26" fmla="*/ 195 w 209"/>
                  <a:gd name="T27" fmla="*/ 167 h 168"/>
                  <a:gd name="T28" fmla="*/ 204 w 209"/>
                  <a:gd name="T29" fmla="*/ 161 h 168"/>
                  <a:gd name="T30" fmla="*/ 200 w 209"/>
                  <a:gd name="T31" fmla="*/ 140 h 168"/>
                  <a:gd name="T32" fmla="*/ 90 w 209"/>
                  <a:gd name="T33" fmla="*/ 131 h 168"/>
                  <a:gd name="T34" fmla="*/ 22 w 209"/>
                  <a:gd name="T35" fmla="*/ 89 h 168"/>
                  <a:gd name="T36" fmla="*/ 63 w 209"/>
                  <a:gd name="T37" fmla="*/ 21 h 168"/>
                  <a:gd name="T38" fmla="*/ 131 w 209"/>
                  <a:gd name="T39" fmla="*/ 63 h 168"/>
                  <a:gd name="T40" fmla="*/ 90 w 209"/>
                  <a:gd name="T41" fmla="*/ 13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9" h="168">
                    <a:moveTo>
                      <a:pt x="200" y="140"/>
                    </a:moveTo>
                    <a:cubicBezTo>
                      <a:pt x="159" y="114"/>
                      <a:pt x="159" y="114"/>
                      <a:pt x="159" y="114"/>
                    </a:cubicBezTo>
                    <a:cubicBezTo>
                      <a:pt x="156" y="111"/>
                      <a:pt x="152" y="111"/>
                      <a:pt x="148" y="112"/>
                    </a:cubicBezTo>
                    <a:cubicBezTo>
                      <a:pt x="146" y="112"/>
                      <a:pt x="145" y="113"/>
                      <a:pt x="144" y="113"/>
                    </a:cubicBezTo>
                    <a:cubicBezTo>
                      <a:pt x="137" y="109"/>
                      <a:pt x="137" y="109"/>
                      <a:pt x="137" y="109"/>
                    </a:cubicBezTo>
                    <a:cubicBezTo>
                      <a:pt x="145" y="94"/>
                      <a:pt x="148" y="77"/>
                      <a:pt x="144" y="60"/>
                    </a:cubicBezTo>
                    <a:cubicBezTo>
                      <a:pt x="135" y="22"/>
                      <a:pt x="97" y="0"/>
                      <a:pt x="60" y="9"/>
                    </a:cubicBezTo>
                    <a:cubicBezTo>
                      <a:pt x="23" y="18"/>
                      <a:pt x="0" y="55"/>
                      <a:pt x="9" y="92"/>
                    </a:cubicBezTo>
                    <a:cubicBezTo>
                      <a:pt x="18" y="129"/>
                      <a:pt x="56" y="152"/>
                      <a:pt x="93" y="143"/>
                    </a:cubicBezTo>
                    <a:cubicBezTo>
                      <a:pt x="108" y="140"/>
                      <a:pt x="120" y="132"/>
                      <a:pt x="129" y="121"/>
                    </a:cubicBezTo>
                    <a:cubicBezTo>
                      <a:pt x="136" y="125"/>
                      <a:pt x="136" y="125"/>
                      <a:pt x="136" y="125"/>
                    </a:cubicBezTo>
                    <a:cubicBezTo>
                      <a:pt x="136" y="131"/>
                      <a:pt x="138" y="136"/>
                      <a:pt x="143" y="139"/>
                    </a:cubicBezTo>
                    <a:cubicBezTo>
                      <a:pt x="183" y="165"/>
                      <a:pt x="183" y="165"/>
                      <a:pt x="183" y="165"/>
                    </a:cubicBezTo>
                    <a:cubicBezTo>
                      <a:pt x="187" y="168"/>
                      <a:pt x="191" y="168"/>
                      <a:pt x="195" y="167"/>
                    </a:cubicBezTo>
                    <a:cubicBezTo>
                      <a:pt x="199" y="166"/>
                      <a:pt x="202" y="164"/>
                      <a:pt x="204" y="161"/>
                    </a:cubicBezTo>
                    <a:cubicBezTo>
                      <a:pt x="209" y="154"/>
                      <a:pt x="207" y="144"/>
                      <a:pt x="200" y="140"/>
                    </a:cubicBezTo>
                    <a:close/>
                    <a:moveTo>
                      <a:pt x="90" y="131"/>
                    </a:moveTo>
                    <a:cubicBezTo>
                      <a:pt x="60" y="138"/>
                      <a:pt x="29" y="120"/>
                      <a:pt x="22" y="89"/>
                    </a:cubicBezTo>
                    <a:cubicBezTo>
                      <a:pt x="14" y="59"/>
                      <a:pt x="33" y="28"/>
                      <a:pt x="63" y="21"/>
                    </a:cubicBezTo>
                    <a:cubicBezTo>
                      <a:pt x="94" y="14"/>
                      <a:pt x="124" y="32"/>
                      <a:pt x="131" y="63"/>
                    </a:cubicBezTo>
                    <a:cubicBezTo>
                      <a:pt x="139" y="93"/>
                      <a:pt x="120" y="123"/>
                      <a:pt x="90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2E3E37E0-6FBD-4B7B-BD65-CDDACAFC2263}"/>
                </a:ext>
              </a:extLst>
            </p:cNvPr>
            <p:cNvGrpSpPr/>
            <p:nvPr/>
          </p:nvGrpSpPr>
          <p:grpSpPr>
            <a:xfrm>
              <a:off x="4914711" y="1352448"/>
              <a:ext cx="229061" cy="164794"/>
              <a:chOff x="3820635" y="3071676"/>
              <a:chExt cx="541058" cy="389258"/>
            </a:xfrm>
            <a:solidFill>
              <a:srgbClr val="00BFA6"/>
            </a:solidFill>
          </p:grpSpPr>
          <p:sp>
            <p:nvSpPr>
              <p:cNvPr id="202" name="Freeform 226">
                <a:extLst>
                  <a:ext uri="{FF2B5EF4-FFF2-40B4-BE49-F238E27FC236}">
                    <a16:creationId xmlns:a16="http://schemas.microsoft.com/office/drawing/2014/main" id="{23C14A0D-93B4-4760-9D90-2A31E430F1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0635" y="3071676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6 w 171"/>
                  <a:gd name="T3" fmla="*/ 0 h 152"/>
                  <a:gd name="T4" fmla="*/ 0 w 171"/>
                  <a:gd name="T5" fmla="*/ 6 h 152"/>
                  <a:gd name="T6" fmla="*/ 0 w 171"/>
                  <a:gd name="T7" fmla="*/ 147 h 152"/>
                  <a:gd name="T8" fmla="*/ 6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7 h 152"/>
                  <a:gd name="T14" fmla="*/ 171 w 171"/>
                  <a:gd name="T15" fmla="*/ 6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0"/>
                      <a:pt x="3" y="152"/>
                      <a:pt x="6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50"/>
                      <a:pt x="171" y="147"/>
                    </a:cubicBezTo>
                    <a:cubicBezTo>
                      <a:pt x="171" y="6"/>
                      <a:pt x="171" y="6"/>
                      <a:pt x="171" y="6"/>
                    </a:cubicBezTo>
                    <a:cubicBezTo>
                      <a:pt x="171" y="3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3" name="Freeform 227">
                <a:extLst>
                  <a:ext uri="{FF2B5EF4-FFF2-40B4-BE49-F238E27FC236}">
                    <a16:creationId xmlns:a16="http://schemas.microsoft.com/office/drawing/2014/main" id="{F66C24DC-A33D-4925-953B-16D764061527}"/>
                  </a:ext>
                </a:extLst>
              </p:cNvPr>
              <p:cNvSpPr/>
              <p:nvPr/>
            </p:nvSpPr>
            <p:spPr bwMode="auto">
              <a:xfrm>
                <a:off x="4117729" y="3336242"/>
                <a:ext cx="41203" cy="40119"/>
              </a:xfrm>
              <a:custGeom>
                <a:avLst/>
                <a:gdLst>
                  <a:gd name="T0" fmla="*/ 12 w 38"/>
                  <a:gd name="T1" fmla="*/ 0 h 37"/>
                  <a:gd name="T2" fmla="*/ 12 w 38"/>
                  <a:gd name="T3" fmla="*/ 2 h 37"/>
                  <a:gd name="T4" fmla="*/ 0 w 38"/>
                  <a:gd name="T5" fmla="*/ 37 h 37"/>
                  <a:gd name="T6" fmla="*/ 36 w 38"/>
                  <a:gd name="T7" fmla="*/ 28 h 37"/>
                  <a:gd name="T8" fmla="*/ 38 w 38"/>
                  <a:gd name="T9" fmla="*/ 26 h 37"/>
                  <a:gd name="T10" fmla="*/ 12 w 38"/>
                  <a:gd name="T1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7">
                    <a:moveTo>
                      <a:pt x="12" y="0"/>
                    </a:moveTo>
                    <a:lnTo>
                      <a:pt x="12" y="2"/>
                    </a:lnTo>
                    <a:lnTo>
                      <a:pt x="0" y="37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4" name="Freeform 228">
                <a:extLst>
                  <a:ext uri="{FF2B5EF4-FFF2-40B4-BE49-F238E27FC236}">
                    <a16:creationId xmlns:a16="http://schemas.microsoft.com/office/drawing/2014/main" id="{E8919AA6-77BF-4693-BCB9-FAEBBE1B5325}"/>
                  </a:ext>
                </a:extLst>
              </p:cNvPr>
              <p:cNvSpPr/>
              <p:nvPr/>
            </p:nvSpPr>
            <p:spPr bwMode="auto">
              <a:xfrm>
                <a:off x="4281456" y="3135649"/>
                <a:ext cx="80237" cy="76984"/>
              </a:xfrm>
              <a:custGeom>
                <a:avLst/>
                <a:gdLst>
                  <a:gd name="T0" fmla="*/ 23 w 31"/>
                  <a:gd name="T1" fmla="*/ 30 h 30"/>
                  <a:gd name="T2" fmla="*/ 29 w 31"/>
                  <a:gd name="T3" fmla="*/ 24 h 30"/>
                  <a:gd name="T4" fmla="*/ 29 w 31"/>
                  <a:gd name="T5" fmla="*/ 17 h 30"/>
                  <a:gd name="T6" fmla="*/ 13 w 31"/>
                  <a:gd name="T7" fmla="*/ 2 h 30"/>
                  <a:gd name="T8" fmla="*/ 6 w 31"/>
                  <a:gd name="T9" fmla="*/ 2 h 30"/>
                  <a:gd name="T10" fmla="*/ 0 w 31"/>
                  <a:gd name="T11" fmla="*/ 8 h 30"/>
                  <a:gd name="T12" fmla="*/ 23 w 31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23" y="30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2"/>
                      <a:pt x="31" y="19"/>
                      <a:pt x="29" y="17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" name="Freeform 229">
                <a:extLst>
                  <a:ext uri="{FF2B5EF4-FFF2-40B4-BE49-F238E27FC236}">
                    <a16:creationId xmlns:a16="http://schemas.microsoft.com/office/drawing/2014/main" id="{92232348-692C-4D29-BC26-29D8F2E4B69B}"/>
                  </a:ext>
                </a:extLst>
              </p:cNvPr>
              <p:cNvSpPr/>
              <p:nvPr/>
            </p:nvSpPr>
            <p:spPr bwMode="auto">
              <a:xfrm>
                <a:off x="4151342" y="3161672"/>
                <a:ext cx="182160" cy="184328"/>
              </a:xfrm>
              <a:custGeom>
                <a:avLst/>
                <a:gdLst>
                  <a:gd name="T0" fmla="*/ 49 w 71"/>
                  <a:gd name="T1" fmla="*/ 0 h 72"/>
                  <a:gd name="T2" fmla="*/ 48 w 71"/>
                  <a:gd name="T3" fmla="*/ 1 h 72"/>
                  <a:gd name="T4" fmla="*/ 2 w 71"/>
                  <a:gd name="T5" fmla="*/ 47 h 72"/>
                  <a:gd name="T6" fmla="*/ 2 w 71"/>
                  <a:gd name="T7" fmla="*/ 55 h 72"/>
                  <a:gd name="T8" fmla="*/ 2 w 71"/>
                  <a:gd name="T9" fmla="*/ 55 h 72"/>
                  <a:gd name="T10" fmla="*/ 8 w 71"/>
                  <a:gd name="T11" fmla="*/ 57 h 72"/>
                  <a:gd name="T12" fmla="*/ 9 w 71"/>
                  <a:gd name="T13" fmla="*/ 62 h 72"/>
                  <a:gd name="T14" fmla="*/ 9 w 71"/>
                  <a:gd name="T15" fmla="*/ 62 h 72"/>
                  <a:gd name="T16" fmla="*/ 15 w 71"/>
                  <a:gd name="T17" fmla="*/ 64 h 72"/>
                  <a:gd name="T18" fmla="*/ 16 w 71"/>
                  <a:gd name="T19" fmla="*/ 69 h 72"/>
                  <a:gd name="T20" fmla="*/ 17 w 71"/>
                  <a:gd name="T21" fmla="*/ 70 h 72"/>
                  <a:gd name="T22" fmla="*/ 24 w 71"/>
                  <a:gd name="T23" fmla="*/ 70 h 72"/>
                  <a:gd name="T24" fmla="*/ 71 w 71"/>
                  <a:gd name="T25" fmla="*/ 23 h 72"/>
                  <a:gd name="T26" fmla="*/ 71 w 71"/>
                  <a:gd name="T27" fmla="*/ 23 h 72"/>
                  <a:gd name="T28" fmla="*/ 49 w 71"/>
                  <a:gd name="T2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2">
                    <a:moveTo>
                      <a:pt x="49" y="0"/>
                    </a:moveTo>
                    <a:cubicBezTo>
                      <a:pt x="49" y="0"/>
                      <a:pt x="48" y="0"/>
                      <a:pt x="48" y="1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3"/>
                      <a:pt x="2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7"/>
                      <a:pt x="6" y="57"/>
                      <a:pt x="8" y="57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4"/>
                    </a:cubicBezTo>
                    <a:cubicBezTo>
                      <a:pt x="14" y="66"/>
                      <a:pt x="15" y="68"/>
                      <a:pt x="16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9" y="72"/>
                      <a:pt x="22" y="72"/>
                      <a:pt x="24" y="70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3"/>
                      <a:pt x="71" y="23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6" name="Rectangle 230">
                <a:extLst>
                  <a:ext uri="{FF2B5EF4-FFF2-40B4-BE49-F238E27FC236}">
                    <a16:creationId xmlns:a16="http://schemas.microsoft.com/office/drawing/2014/main" id="{111B55D7-127A-4B0C-98B8-FDE5715ED6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187" y="3222392"/>
                <a:ext cx="140957" cy="162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7" name="Rectangle 231">
                <a:extLst>
                  <a:ext uri="{FF2B5EF4-FFF2-40B4-BE49-F238E27FC236}">
                    <a16:creationId xmlns:a16="http://schemas.microsoft.com/office/drawing/2014/main" id="{A64DDAC5-5333-4EB7-B4D2-BCBD16651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187" y="3269016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8" name="Rectangle 232">
                <a:extLst>
                  <a:ext uri="{FF2B5EF4-FFF2-40B4-BE49-F238E27FC236}">
                    <a16:creationId xmlns:a16="http://schemas.microsoft.com/office/drawing/2014/main" id="{D31AE3C0-3872-4D68-8E40-D6A06787E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187" y="3315640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9" name="Rectangle 233">
                <a:extLst>
                  <a:ext uri="{FF2B5EF4-FFF2-40B4-BE49-F238E27FC236}">
                    <a16:creationId xmlns:a16="http://schemas.microsoft.com/office/drawing/2014/main" id="{BEDD3403-4AEF-43F7-8F2D-1185E9C3C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79187" y="3361180"/>
                <a:ext cx="225531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0440DD91-118D-4A0E-A308-512ED91329D1}"/>
                </a:ext>
              </a:extLst>
            </p:cNvPr>
            <p:cNvGrpSpPr/>
            <p:nvPr/>
          </p:nvGrpSpPr>
          <p:grpSpPr>
            <a:xfrm>
              <a:off x="3986563" y="2246725"/>
              <a:ext cx="207026" cy="195550"/>
              <a:chOff x="4882149" y="3025052"/>
              <a:chExt cx="489013" cy="461905"/>
            </a:xfrm>
            <a:solidFill>
              <a:srgbClr val="00BFA6"/>
            </a:solidFill>
          </p:grpSpPr>
          <p:sp>
            <p:nvSpPr>
              <p:cNvPr id="211" name="Freeform 250">
                <a:extLst>
                  <a:ext uri="{FF2B5EF4-FFF2-40B4-BE49-F238E27FC236}">
                    <a16:creationId xmlns:a16="http://schemas.microsoft.com/office/drawing/2014/main" id="{7ED1DEEE-D5C4-474D-88BC-B52767D6F000}"/>
                  </a:ext>
                </a:extLst>
              </p:cNvPr>
              <p:cNvSpPr/>
              <p:nvPr/>
            </p:nvSpPr>
            <p:spPr bwMode="auto">
              <a:xfrm>
                <a:off x="4882149" y="3161672"/>
                <a:ext cx="468411" cy="325285"/>
              </a:xfrm>
              <a:custGeom>
                <a:avLst/>
                <a:gdLst>
                  <a:gd name="T0" fmla="*/ 102 w 183"/>
                  <a:gd name="T1" fmla="*/ 127 h 127"/>
                  <a:gd name="T2" fmla="*/ 65 w 183"/>
                  <a:gd name="T3" fmla="*/ 119 h 127"/>
                  <a:gd name="T4" fmla="*/ 20 w 183"/>
                  <a:gd name="T5" fmla="*/ 0 h 127"/>
                  <a:gd name="T6" fmla="*/ 50 w 183"/>
                  <a:gd name="T7" fmla="*/ 14 h 127"/>
                  <a:gd name="T8" fmla="*/ 78 w 183"/>
                  <a:gd name="T9" fmla="*/ 89 h 127"/>
                  <a:gd name="T10" fmla="*/ 154 w 183"/>
                  <a:gd name="T11" fmla="*/ 60 h 127"/>
                  <a:gd name="T12" fmla="*/ 183 w 183"/>
                  <a:gd name="T13" fmla="*/ 74 h 127"/>
                  <a:gd name="T14" fmla="*/ 134 w 183"/>
                  <a:gd name="T15" fmla="*/ 121 h 127"/>
                  <a:gd name="T16" fmla="*/ 102 w 183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127">
                    <a:moveTo>
                      <a:pt x="102" y="127"/>
                    </a:moveTo>
                    <a:cubicBezTo>
                      <a:pt x="89" y="127"/>
                      <a:pt x="77" y="124"/>
                      <a:pt x="65" y="119"/>
                    </a:cubicBezTo>
                    <a:cubicBezTo>
                      <a:pt x="20" y="98"/>
                      <a:pt x="0" y="45"/>
                      <a:pt x="20" y="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37" y="42"/>
                      <a:pt x="50" y="76"/>
                      <a:pt x="78" y="89"/>
                    </a:cubicBezTo>
                    <a:cubicBezTo>
                      <a:pt x="107" y="102"/>
                      <a:pt x="141" y="89"/>
                      <a:pt x="154" y="60"/>
                    </a:cubicBezTo>
                    <a:cubicBezTo>
                      <a:pt x="183" y="74"/>
                      <a:pt x="183" y="74"/>
                      <a:pt x="183" y="74"/>
                    </a:cubicBezTo>
                    <a:cubicBezTo>
                      <a:pt x="174" y="96"/>
                      <a:pt x="156" y="112"/>
                      <a:pt x="134" y="121"/>
                    </a:cubicBezTo>
                    <a:cubicBezTo>
                      <a:pt x="123" y="125"/>
                      <a:pt x="112" y="127"/>
                      <a:pt x="102" y="1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2" name="Freeform 251">
                <a:extLst>
                  <a:ext uri="{FF2B5EF4-FFF2-40B4-BE49-F238E27FC236}">
                    <a16:creationId xmlns:a16="http://schemas.microsoft.com/office/drawing/2014/main" id="{46E9BC48-4C9E-4BC2-96BC-66B546C1D70C}"/>
                  </a:ext>
                </a:extLst>
              </p:cNvPr>
              <p:cNvSpPr/>
              <p:nvPr/>
            </p:nvSpPr>
            <p:spPr bwMode="auto">
              <a:xfrm>
                <a:off x="4942869" y="3028305"/>
                <a:ext cx="179991" cy="148547"/>
              </a:xfrm>
              <a:custGeom>
                <a:avLst/>
                <a:gdLst>
                  <a:gd name="T0" fmla="*/ 70 w 70"/>
                  <a:gd name="T1" fmla="*/ 0 h 58"/>
                  <a:gd name="T2" fmla="*/ 8 w 70"/>
                  <a:gd name="T3" fmla="*/ 33 h 58"/>
                  <a:gd name="T4" fmla="*/ 0 w 70"/>
                  <a:gd name="T5" fmla="*/ 45 h 58"/>
                  <a:gd name="T6" fmla="*/ 30 w 70"/>
                  <a:gd name="T7" fmla="*/ 58 h 58"/>
                  <a:gd name="T8" fmla="*/ 33 w 70"/>
                  <a:gd name="T9" fmla="*/ 53 h 58"/>
                  <a:gd name="T10" fmla="*/ 70 w 70"/>
                  <a:gd name="T11" fmla="*/ 33 h 58"/>
                  <a:gd name="T12" fmla="*/ 70 w 70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58">
                    <a:moveTo>
                      <a:pt x="70" y="0"/>
                    </a:moveTo>
                    <a:cubicBezTo>
                      <a:pt x="45" y="2"/>
                      <a:pt x="23" y="14"/>
                      <a:pt x="8" y="33"/>
                    </a:cubicBezTo>
                    <a:cubicBezTo>
                      <a:pt x="5" y="37"/>
                      <a:pt x="2" y="41"/>
                      <a:pt x="0" y="45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1" y="57"/>
                      <a:pt x="32" y="55"/>
                      <a:pt x="33" y="53"/>
                    </a:cubicBezTo>
                    <a:cubicBezTo>
                      <a:pt x="42" y="42"/>
                      <a:pt x="55" y="35"/>
                      <a:pt x="70" y="33"/>
                    </a:cubicBezTo>
                    <a:lnTo>
                      <a:pt x="7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3" name="Freeform 252">
                <a:extLst>
                  <a:ext uri="{FF2B5EF4-FFF2-40B4-BE49-F238E27FC236}">
                    <a16:creationId xmlns:a16="http://schemas.microsoft.com/office/drawing/2014/main" id="{A7F7C403-C5E6-4F12-8E45-E7CE05D757F2}"/>
                  </a:ext>
                </a:extLst>
              </p:cNvPr>
              <p:cNvSpPr/>
              <p:nvPr/>
            </p:nvSpPr>
            <p:spPr bwMode="auto">
              <a:xfrm>
                <a:off x="5284419" y="3276606"/>
                <a:ext cx="86743" cy="54214"/>
              </a:xfrm>
              <a:custGeom>
                <a:avLst/>
                <a:gdLst>
                  <a:gd name="T0" fmla="*/ 1 w 34"/>
                  <a:gd name="T1" fmla="*/ 0 h 21"/>
                  <a:gd name="T2" fmla="*/ 0 w 34"/>
                  <a:gd name="T3" fmla="*/ 8 h 21"/>
                  <a:gd name="T4" fmla="*/ 29 w 34"/>
                  <a:gd name="T5" fmla="*/ 21 h 21"/>
                  <a:gd name="T6" fmla="*/ 34 w 34"/>
                  <a:gd name="T7" fmla="*/ 0 h 21"/>
                  <a:gd name="T8" fmla="*/ 1 w 34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1" y="0"/>
                    </a:moveTo>
                    <a:cubicBezTo>
                      <a:pt x="1" y="3"/>
                      <a:pt x="0" y="5"/>
                      <a:pt x="0" y="8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2" y="14"/>
                      <a:pt x="33" y="7"/>
                      <a:pt x="34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4" name="Freeform 253">
                <a:extLst>
                  <a:ext uri="{FF2B5EF4-FFF2-40B4-BE49-F238E27FC236}">
                    <a16:creationId xmlns:a16="http://schemas.microsoft.com/office/drawing/2014/main" id="{898B842A-29E5-4902-A126-963465D23E56}"/>
                  </a:ext>
                </a:extLst>
              </p:cNvPr>
              <p:cNvSpPr/>
              <p:nvPr/>
            </p:nvSpPr>
            <p:spPr bwMode="auto">
              <a:xfrm>
                <a:off x="5143462" y="3025052"/>
                <a:ext cx="227700" cy="230953"/>
              </a:xfrm>
              <a:custGeom>
                <a:avLst/>
                <a:gdLst>
                  <a:gd name="T0" fmla="*/ 89 w 89"/>
                  <a:gd name="T1" fmla="*/ 90 h 90"/>
                  <a:gd name="T2" fmla="*/ 57 w 89"/>
                  <a:gd name="T3" fmla="*/ 90 h 90"/>
                  <a:gd name="T4" fmla="*/ 0 w 89"/>
                  <a:gd name="T5" fmla="*/ 33 h 90"/>
                  <a:gd name="T6" fmla="*/ 0 w 89"/>
                  <a:gd name="T7" fmla="*/ 0 h 90"/>
                  <a:gd name="T8" fmla="*/ 89 w 89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90">
                    <a:moveTo>
                      <a:pt x="89" y="90"/>
                    </a:moveTo>
                    <a:cubicBezTo>
                      <a:pt x="57" y="90"/>
                      <a:pt x="57" y="90"/>
                      <a:pt x="57" y="90"/>
                    </a:cubicBezTo>
                    <a:cubicBezTo>
                      <a:pt x="57" y="59"/>
                      <a:pt x="31" y="33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89" y="41"/>
                      <a:pt x="89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5" name="Rectangle 254">
                <a:extLst>
                  <a:ext uri="{FF2B5EF4-FFF2-40B4-BE49-F238E27FC236}">
                    <a16:creationId xmlns:a16="http://schemas.microsoft.com/office/drawing/2014/main" id="{9CCE7666-6F54-429B-9F30-553841A3A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8888" y="3284196"/>
                <a:ext cx="43371" cy="542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6" name="Rectangle 255">
                <a:extLst>
                  <a:ext uri="{FF2B5EF4-FFF2-40B4-BE49-F238E27FC236}">
                    <a16:creationId xmlns:a16="http://schemas.microsoft.com/office/drawing/2014/main" id="{2DD9E111-0030-45BF-B700-8AAF5C38E9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2860" y="3218054"/>
                <a:ext cx="41203" cy="1203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7" name="Rectangle 256">
                <a:extLst>
                  <a:ext uri="{FF2B5EF4-FFF2-40B4-BE49-F238E27FC236}">
                    <a16:creationId xmlns:a16="http://schemas.microsoft.com/office/drawing/2014/main" id="{571E2C0D-881D-4AA1-A7B2-AA4061AA1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84664" y="3182273"/>
                <a:ext cx="41203" cy="156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46358CC4-8DEE-484B-A029-A3CD52ECCBB2}"/>
                </a:ext>
              </a:extLst>
            </p:cNvPr>
            <p:cNvGrpSpPr/>
            <p:nvPr/>
          </p:nvGrpSpPr>
          <p:grpSpPr>
            <a:xfrm>
              <a:off x="4894054" y="2229778"/>
              <a:ext cx="226765" cy="226765"/>
              <a:chOff x="5958843" y="2994692"/>
              <a:chExt cx="535637" cy="535637"/>
            </a:xfrm>
            <a:solidFill>
              <a:srgbClr val="00BFA6"/>
            </a:solidFill>
          </p:grpSpPr>
          <p:sp>
            <p:nvSpPr>
              <p:cNvPr id="219" name="Freeform 257">
                <a:extLst>
                  <a:ext uri="{FF2B5EF4-FFF2-40B4-BE49-F238E27FC236}">
                    <a16:creationId xmlns:a16="http://schemas.microsoft.com/office/drawing/2014/main" id="{77BCE49D-9A27-4DBB-9A9C-1E6D31C848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77030" y="3109626"/>
                <a:ext cx="302516" cy="305768"/>
              </a:xfrm>
              <a:custGeom>
                <a:avLst/>
                <a:gdLst>
                  <a:gd name="T0" fmla="*/ 101 w 118"/>
                  <a:gd name="T1" fmla="*/ 91 h 119"/>
                  <a:gd name="T2" fmla="*/ 107 w 118"/>
                  <a:gd name="T3" fmla="*/ 77 h 119"/>
                  <a:gd name="T4" fmla="*/ 23 w 118"/>
                  <a:gd name="T5" fmla="*/ 25 h 119"/>
                  <a:gd name="T6" fmla="*/ 30 w 118"/>
                  <a:gd name="T7" fmla="*/ 25 h 119"/>
                  <a:gd name="T8" fmla="*/ 27 w 118"/>
                  <a:gd name="T9" fmla="*/ 24 h 119"/>
                  <a:gd name="T10" fmla="*/ 21 w 118"/>
                  <a:gd name="T11" fmla="*/ 35 h 119"/>
                  <a:gd name="T12" fmla="*/ 28 w 118"/>
                  <a:gd name="T13" fmla="*/ 33 h 119"/>
                  <a:gd name="T14" fmla="*/ 33 w 118"/>
                  <a:gd name="T15" fmla="*/ 41 h 119"/>
                  <a:gd name="T16" fmla="*/ 25 w 118"/>
                  <a:gd name="T17" fmla="*/ 46 h 119"/>
                  <a:gd name="T18" fmla="*/ 15 w 118"/>
                  <a:gd name="T19" fmla="*/ 54 h 119"/>
                  <a:gd name="T20" fmla="*/ 25 w 118"/>
                  <a:gd name="T21" fmla="*/ 63 h 119"/>
                  <a:gd name="T22" fmla="*/ 40 w 118"/>
                  <a:gd name="T23" fmla="*/ 72 h 119"/>
                  <a:gd name="T24" fmla="*/ 34 w 118"/>
                  <a:gd name="T25" fmla="*/ 89 h 119"/>
                  <a:gd name="T26" fmla="*/ 28 w 118"/>
                  <a:gd name="T27" fmla="*/ 102 h 119"/>
                  <a:gd name="T28" fmla="*/ 25 w 118"/>
                  <a:gd name="T29" fmla="*/ 92 h 119"/>
                  <a:gd name="T30" fmla="*/ 21 w 118"/>
                  <a:gd name="T31" fmla="*/ 70 h 119"/>
                  <a:gd name="T32" fmla="*/ 11 w 118"/>
                  <a:gd name="T33" fmla="*/ 57 h 119"/>
                  <a:gd name="T34" fmla="*/ 34 w 118"/>
                  <a:gd name="T35" fmla="*/ 12 h 119"/>
                  <a:gd name="T36" fmla="*/ 23 w 118"/>
                  <a:gd name="T37" fmla="*/ 20 h 119"/>
                  <a:gd name="T38" fmla="*/ 105 w 118"/>
                  <a:gd name="T39" fmla="*/ 50 h 119"/>
                  <a:gd name="T40" fmla="*/ 98 w 118"/>
                  <a:gd name="T41" fmla="*/ 59 h 119"/>
                  <a:gd name="T42" fmla="*/ 94 w 118"/>
                  <a:gd name="T43" fmla="*/ 64 h 119"/>
                  <a:gd name="T44" fmla="*/ 86 w 118"/>
                  <a:gd name="T45" fmla="*/ 65 h 119"/>
                  <a:gd name="T46" fmla="*/ 76 w 118"/>
                  <a:gd name="T47" fmla="*/ 55 h 119"/>
                  <a:gd name="T48" fmla="*/ 70 w 118"/>
                  <a:gd name="T49" fmla="*/ 60 h 119"/>
                  <a:gd name="T50" fmla="*/ 70 w 118"/>
                  <a:gd name="T51" fmla="*/ 70 h 119"/>
                  <a:gd name="T52" fmla="*/ 57 w 118"/>
                  <a:gd name="T53" fmla="*/ 77 h 119"/>
                  <a:gd name="T54" fmla="*/ 45 w 118"/>
                  <a:gd name="T55" fmla="*/ 58 h 119"/>
                  <a:gd name="T56" fmla="*/ 61 w 118"/>
                  <a:gd name="T57" fmla="*/ 51 h 119"/>
                  <a:gd name="T58" fmla="*/ 63 w 118"/>
                  <a:gd name="T59" fmla="*/ 49 h 119"/>
                  <a:gd name="T60" fmla="*/ 59 w 118"/>
                  <a:gd name="T61" fmla="*/ 48 h 119"/>
                  <a:gd name="T62" fmla="*/ 48 w 118"/>
                  <a:gd name="T63" fmla="*/ 48 h 119"/>
                  <a:gd name="T64" fmla="*/ 50 w 118"/>
                  <a:gd name="T65" fmla="*/ 39 h 119"/>
                  <a:gd name="T66" fmla="*/ 54 w 118"/>
                  <a:gd name="T67" fmla="*/ 38 h 119"/>
                  <a:gd name="T68" fmla="*/ 59 w 118"/>
                  <a:gd name="T69" fmla="*/ 24 h 119"/>
                  <a:gd name="T70" fmla="*/ 75 w 118"/>
                  <a:gd name="T71" fmla="*/ 25 h 119"/>
                  <a:gd name="T72" fmla="*/ 83 w 118"/>
                  <a:gd name="T73" fmla="*/ 20 h 119"/>
                  <a:gd name="T74" fmla="*/ 95 w 118"/>
                  <a:gd name="T75" fmla="*/ 21 h 119"/>
                  <a:gd name="T76" fmla="*/ 105 w 118"/>
                  <a:gd name="T77" fmla="*/ 63 h 119"/>
                  <a:gd name="T78" fmla="*/ 105 w 118"/>
                  <a:gd name="T79" fmla="*/ 70 h 119"/>
                  <a:gd name="T80" fmla="*/ 102 w 118"/>
                  <a:gd name="T81" fmla="*/ 68 h 119"/>
                  <a:gd name="T82" fmla="*/ 105 w 118"/>
                  <a:gd name="T83" fmla="*/ 59 h 119"/>
                  <a:gd name="T84" fmla="*/ 107 w 118"/>
                  <a:gd name="T85" fmla="*/ 50 h 119"/>
                  <a:gd name="T86" fmla="*/ 109 w 118"/>
                  <a:gd name="T87" fmla="*/ 39 h 119"/>
                  <a:gd name="T88" fmla="*/ 86 w 118"/>
                  <a:gd name="T89" fmla="*/ 66 h 119"/>
                  <a:gd name="T90" fmla="*/ 73 w 118"/>
                  <a:gd name="T91" fmla="*/ 76 h 119"/>
                  <a:gd name="T92" fmla="*/ 35 w 118"/>
                  <a:gd name="T93" fmla="*/ 26 h 119"/>
                  <a:gd name="T94" fmla="*/ 31 w 118"/>
                  <a:gd name="T95" fmla="*/ 17 h 119"/>
                  <a:gd name="T96" fmla="*/ 46 w 118"/>
                  <a:gd name="T97" fmla="*/ 11 h 119"/>
                  <a:gd name="T98" fmla="*/ 50 w 118"/>
                  <a:gd name="T99" fmla="*/ 18 h 119"/>
                  <a:gd name="T100" fmla="*/ 42 w 118"/>
                  <a:gd name="T101" fmla="*/ 27 h 119"/>
                  <a:gd name="T102" fmla="*/ 57 w 118"/>
                  <a:gd name="T103" fmla="*/ 16 h 119"/>
                  <a:gd name="T104" fmla="*/ 59 w 118"/>
                  <a:gd name="T105" fmla="*/ 14 h 119"/>
                  <a:gd name="T106" fmla="*/ 47 w 118"/>
                  <a:gd name="T107" fmla="*/ 27 h 119"/>
                  <a:gd name="T108" fmla="*/ 75 w 118"/>
                  <a:gd name="T109" fmla="*/ 19 h 119"/>
                  <a:gd name="T110" fmla="*/ 87 w 118"/>
                  <a:gd name="T111" fmla="*/ 15 h 119"/>
                  <a:gd name="T112" fmla="*/ 27 w 118"/>
                  <a:gd name="T113" fmla="*/ 59 h 119"/>
                  <a:gd name="T114" fmla="*/ 24 w 118"/>
                  <a:gd name="T115" fmla="*/ 59 h 119"/>
                  <a:gd name="T116" fmla="*/ 23 w 118"/>
                  <a:gd name="T117" fmla="*/ 55 h 119"/>
                  <a:gd name="T118" fmla="*/ 111 w 118"/>
                  <a:gd name="T119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" h="119">
                    <a:moveTo>
                      <a:pt x="59" y="0"/>
                    </a:moveTo>
                    <a:cubicBezTo>
                      <a:pt x="26" y="0"/>
                      <a:pt x="0" y="27"/>
                      <a:pt x="0" y="60"/>
                    </a:cubicBezTo>
                    <a:cubicBezTo>
                      <a:pt x="0" y="92"/>
                      <a:pt x="26" y="119"/>
                      <a:pt x="59" y="119"/>
                    </a:cubicBezTo>
                    <a:cubicBezTo>
                      <a:pt x="91" y="119"/>
                      <a:pt x="118" y="92"/>
                      <a:pt x="118" y="60"/>
                    </a:cubicBezTo>
                    <a:cubicBezTo>
                      <a:pt x="118" y="27"/>
                      <a:pt x="91" y="0"/>
                      <a:pt x="59" y="0"/>
                    </a:cubicBezTo>
                    <a:close/>
                    <a:moveTo>
                      <a:pt x="110" y="77"/>
                    </a:moveTo>
                    <a:cubicBezTo>
                      <a:pt x="110" y="77"/>
                      <a:pt x="110" y="77"/>
                      <a:pt x="110" y="78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08" y="82"/>
                      <a:pt x="107" y="86"/>
                      <a:pt x="104" y="89"/>
                    </a:cubicBezTo>
                    <a:cubicBezTo>
                      <a:pt x="104" y="89"/>
                      <a:pt x="104" y="89"/>
                      <a:pt x="103" y="90"/>
                    </a:cubicBezTo>
                    <a:cubicBezTo>
                      <a:pt x="102" y="89"/>
                      <a:pt x="102" y="90"/>
                      <a:pt x="101" y="91"/>
                    </a:cubicBezTo>
                    <a:cubicBezTo>
                      <a:pt x="100" y="91"/>
                      <a:pt x="100" y="90"/>
                      <a:pt x="100" y="90"/>
                    </a:cubicBezTo>
                    <a:cubicBezTo>
                      <a:pt x="100" y="89"/>
                      <a:pt x="100" y="89"/>
                      <a:pt x="100" y="88"/>
                    </a:cubicBezTo>
                    <a:cubicBezTo>
                      <a:pt x="100" y="87"/>
                      <a:pt x="100" y="87"/>
                      <a:pt x="99" y="87"/>
                    </a:cubicBezTo>
                    <a:cubicBezTo>
                      <a:pt x="100" y="86"/>
                      <a:pt x="99" y="85"/>
                      <a:pt x="99" y="84"/>
                    </a:cubicBezTo>
                    <a:cubicBezTo>
                      <a:pt x="99" y="83"/>
                      <a:pt x="100" y="83"/>
                      <a:pt x="101" y="83"/>
                    </a:cubicBezTo>
                    <a:cubicBezTo>
                      <a:pt x="101" y="83"/>
                      <a:pt x="101" y="81"/>
                      <a:pt x="102" y="81"/>
                    </a:cubicBezTo>
                    <a:cubicBezTo>
                      <a:pt x="102" y="80"/>
                      <a:pt x="102" y="81"/>
                      <a:pt x="102" y="81"/>
                    </a:cubicBezTo>
                    <a:cubicBezTo>
                      <a:pt x="103" y="81"/>
                      <a:pt x="102" y="80"/>
                      <a:pt x="103" y="80"/>
                    </a:cubicBezTo>
                    <a:cubicBezTo>
                      <a:pt x="103" y="80"/>
                      <a:pt x="104" y="79"/>
                      <a:pt x="104" y="80"/>
                    </a:cubicBezTo>
                    <a:cubicBezTo>
                      <a:pt x="105" y="80"/>
                      <a:pt x="105" y="79"/>
                      <a:pt x="105" y="78"/>
                    </a:cubicBezTo>
                    <a:cubicBezTo>
                      <a:pt x="105" y="78"/>
                      <a:pt x="106" y="77"/>
                      <a:pt x="107" y="77"/>
                    </a:cubicBezTo>
                    <a:cubicBezTo>
                      <a:pt x="107" y="77"/>
                      <a:pt x="107" y="76"/>
                      <a:pt x="107" y="76"/>
                    </a:cubicBezTo>
                    <a:cubicBezTo>
                      <a:pt x="108" y="77"/>
                      <a:pt x="109" y="76"/>
                      <a:pt x="110" y="77"/>
                    </a:cubicBezTo>
                    <a:cubicBezTo>
                      <a:pt x="110" y="77"/>
                      <a:pt x="110" y="77"/>
                      <a:pt x="110" y="77"/>
                    </a:cubicBezTo>
                    <a:close/>
                    <a:moveTo>
                      <a:pt x="17" y="25"/>
                    </a:moveTo>
                    <a:cubicBezTo>
                      <a:pt x="17" y="25"/>
                      <a:pt x="18" y="25"/>
                      <a:pt x="18" y="25"/>
                    </a:cubicBezTo>
                    <a:cubicBezTo>
                      <a:pt x="19" y="25"/>
                      <a:pt x="19" y="24"/>
                      <a:pt x="19" y="25"/>
                    </a:cubicBezTo>
                    <a:cubicBezTo>
                      <a:pt x="19" y="25"/>
                      <a:pt x="20" y="26"/>
                      <a:pt x="20" y="26"/>
                    </a:cubicBezTo>
                    <a:cubicBezTo>
                      <a:pt x="20" y="25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2"/>
                    </a:cubicBezTo>
                    <a:cubicBezTo>
                      <a:pt x="21" y="22"/>
                      <a:pt x="21" y="23"/>
                      <a:pt x="21" y="23"/>
                    </a:cubicBezTo>
                    <a:cubicBezTo>
                      <a:pt x="22" y="24"/>
                      <a:pt x="22" y="24"/>
                      <a:pt x="23" y="25"/>
                    </a:cubicBezTo>
                    <a:cubicBezTo>
                      <a:pt x="23" y="25"/>
                      <a:pt x="22" y="25"/>
                      <a:pt x="23" y="26"/>
                    </a:cubicBezTo>
                    <a:cubicBezTo>
                      <a:pt x="23" y="25"/>
                      <a:pt x="23" y="25"/>
                      <a:pt x="24" y="24"/>
                    </a:cubicBezTo>
                    <a:cubicBezTo>
                      <a:pt x="24" y="24"/>
                      <a:pt x="23" y="24"/>
                      <a:pt x="23" y="24"/>
                    </a:cubicBezTo>
                    <a:cubicBezTo>
                      <a:pt x="22" y="23"/>
                      <a:pt x="23" y="21"/>
                      <a:pt x="24" y="20"/>
                    </a:cubicBezTo>
                    <a:cubicBezTo>
                      <a:pt x="24" y="20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2"/>
                    </a:cubicBezTo>
                    <a:cubicBezTo>
                      <a:pt x="27" y="22"/>
                      <a:pt x="27" y="21"/>
                      <a:pt x="28" y="21"/>
                    </a:cubicBezTo>
                    <a:cubicBezTo>
                      <a:pt x="28" y="22"/>
                      <a:pt x="28" y="22"/>
                      <a:pt x="28" y="23"/>
                    </a:cubicBezTo>
                    <a:cubicBezTo>
                      <a:pt x="29" y="23"/>
                      <a:pt x="29" y="23"/>
                      <a:pt x="30" y="23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1" y="24"/>
                      <a:pt x="30" y="24"/>
                      <a:pt x="30" y="25"/>
                    </a:cubicBezTo>
                    <a:cubicBezTo>
                      <a:pt x="31" y="25"/>
                      <a:pt x="31" y="25"/>
                      <a:pt x="32" y="25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1" y="27"/>
                      <a:pt x="31" y="28"/>
                      <a:pt x="32" y="28"/>
                    </a:cubicBezTo>
                    <a:cubicBezTo>
                      <a:pt x="31" y="28"/>
                      <a:pt x="31" y="27"/>
                      <a:pt x="30" y="27"/>
                    </a:cubicBezTo>
                    <a:cubicBezTo>
                      <a:pt x="30" y="28"/>
                      <a:pt x="31" y="28"/>
                      <a:pt x="31" y="29"/>
                    </a:cubicBezTo>
                    <a:cubicBezTo>
                      <a:pt x="31" y="30"/>
                      <a:pt x="30" y="30"/>
                      <a:pt x="30" y="31"/>
                    </a:cubicBezTo>
                    <a:cubicBezTo>
                      <a:pt x="29" y="31"/>
                      <a:pt x="29" y="29"/>
                      <a:pt x="27" y="29"/>
                    </a:cubicBezTo>
                    <a:cubicBezTo>
                      <a:pt x="27" y="29"/>
                      <a:pt x="26" y="29"/>
                      <a:pt x="26" y="28"/>
                    </a:cubicBezTo>
                    <a:cubicBezTo>
                      <a:pt x="26" y="27"/>
                      <a:pt x="28" y="27"/>
                      <a:pt x="28" y="26"/>
                    </a:cubicBezTo>
                    <a:cubicBezTo>
                      <a:pt x="28" y="25"/>
                      <a:pt x="27" y="26"/>
                      <a:pt x="27" y="24"/>
                    </a:cubicBezTo>
                    <a:cubicBezTo>
                      <a:pt x="27" y="25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4" y="24"/>
                    </a:cubicBezTo>
                    <a:cubicBezTo>
                      <a:pt x="24" y="24"/>
                      <a:pt x="25" y="24"/>
                      <a:pt x="25" y="25"/>
                    </a:cubicBezTo>
                    <a:cubicBezTo>
                      <a:pt x="25" y="25"/>
                      <a:pt x="25" y="26"/>
                      <a:pt x="25" y="27"/>
                    </a:cubicBezTo>
                    <a:cubicBezTo>
                      <a:pt x="24" y="27"/>
                      <a:pt x="23" y="27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9"/>
                      <a:pt x="21" y="29"/>
                      <a:pt x="21" y="30"/>
                    </a:cubicBezTo>
                    <a:cubicBezTo>
                      <a:pt x="20" y="30"/>
                      <a:pt x="20" y="31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20" y="33"/>
                      <a:pt x="19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7"/>
                      <a:pt x="24" y="38"/>
                    </a:cubicBezTo>
                    <a:cubicBezTo>
                      <a:pt x="24" y="37"/>
                      <a:pt x="24" y="36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4"/>
                      <a:pt x="25" y="35"/>
                      <a:pt x="25" y="35"/>
                    </a:cubicBezTo>
                    <a:cubicBezTo>
                      <a:pt x="25" y="33"/>
                      <a:pt x="25" y="32"/>
                      <a:pt x="25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7" y="30"/>
                    </a:cubicBezTo>
                    <a:cubicBezTo>
                      <a:pt x="28" y="30"/>
                      <a:pt x="28" y="31"/>
                      <a:pt x="28" y="31"/>
                    </a:cubicBezTo>
                    <a:cubicBezTo>
                      <a:pt x="28" y="31"/>
                      <a:pt x="28" y="32"/>
                      <a:pt x="28" y="33"/>
                    </a:cubicBezTo>
                    <a:cubicBezTo>
                      <a:pt x="29" y="33"/>
                      <a:pt x="29" y="33"/>
                      <a:pt x="30" y="33"/>
                    </a:cubicBezTo>
                    <a:cubicBezTo>
                      <a:pt x="30" y="33"/>
                      <a:pt x="30" y="32"/>
                      <a:pt x="30" y="32"/>
                    </a:cubicBezTo>
                    <a:cubicBezTo>
                      <a:pt x="31" y="32"/>
                      <a:pt x="31" y="33"/>
                      <a:pt x="31" y="34"/>
                    </a:cubicBezTo>
                    <a:cubicBezTo>
                      <a:pt x="31" y="34"/>
                      <a:pt x="31" y="35"/>
                      <a:pt x="31" y="35"/>
                    </a:cubicBezTo>
                    <a:cubicBezTo>
                      <a:pt x="31" y="36"/>
                      <a:pt x="32" y="36"/>
                      <a:pt x="32" y="37"/>
                    </a:cubicBezTo>
                    <a:cubicBezTo>
                      <a:pt x="33" y="37"/>
                      <a:pt x="33" y="36"/>
                      <a:pt x="33" y="37"/>
                    </a:cubicBezTo>
                    <a:cubicBezTo>
                      <a:pt x="33" y="38"/>
                      <a:pt x="33" y="38"/>
                      <a:pt x="33" y="39"/>
                    </a:cubicBezTo>
                    <a:cubicBezTo>
                      <a:pt x="33" y="40"/>
                      <a:pt x="33" y="41"/>
                      <a:pt x="34" y="41"/>
                    </a:cubicBezTo>
                    <a:cubicBezTo>
                      <a:pt x="34" y="41"/>
                      <a:pt x="34" y="42"/>
                      <a:pt x="34" y="42"/>
                    </a:cubicBezTo>
                    <a:cubicBezTo>
                      <a:pt x="34" y="42"/>
                      <a:pt x="33" y="42"/>
                      <a:pt x="33" y="42"/>
                    </a:cubicBezTo>
                    <a:cubicBezTo>
                      <a:pt x="33" y="42"/>
                      <a:pt x="33" y="42"/>
                      <a:pt x="33" y="41"/>
                    </a:cubicBezTo>
                    <a:cubicBezTo>
                      <a:pt x="32" y="41"/>
                      <a:pt x="32" y="42"/>
                      <a:pt x="31" y="42"/>
                    </a:cubicBezTo>
                    <a:cubicBezTo>
                      <a:pt x="32" y="40"/>
                      <a:pt x="32" y="40"/>
                      <a:pt x="33" y="39"/>
                    </a:cubicBezTo>
                    <a:cubicBezTo>
                      <a:pt x="32" y="38"/>
                      <a:pt x="31" y="40"/>
                      <a:pt x="30" y="39"/>
                    </a:cubicBezTo>
                    <a:cubicBezTo>
                      <a:pt x="30" y="40"/>
                      <a:pt x="31" y="40"/>
                      <a:pt x="30" y="40"/>
                    </a:cubicBezTo>
                    <a:cubicBezTo>
                      <a:pt x="30" y="41"/>
                      <a:pt x="29" y="41"/>
                      <a:pt x="29" y="41"/>
                    </a:cubicBezTo>
                    <a:cubicBezTo>
                      <a:pt x="29" y="42"/>
                      <a:pt x="30" y="42"/>
                      <a:pt x="31" y="42"/>
                    </a:cubicBezTo>
                    <a:cubicBezTo>
                      <a:pt x="30" y="43"/>
                      <a:pt x="29" y="43"/>
                      <a:pt x="29" y="43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28" y="43"/>
                      <a:pt x="27" y="43"/>
                      <a:pt x="26" y="44"/>
                    </a:cubicBezTo>
                    <a:cubicBezTo>
                      <a:pt x="26" y="45"/>
                      <a:pt x="27" y="44"/>
                      <a:pt x="27" y="45"/>
                    </a:cubicBezTo>
                    <a:cubicBezTo>
                      <a:pt x="26" y="45"/>
                      <a:pt x="26" y="46"/>
                      <a:pt x="25" y="46"/>
                    </a:cubicBezTo>
                    <a:cubicBezTo>
                      <a:pt x="25" y="47"/>
                      <a:pt x="24" y="47"/>
                      <a:pt x="25" y="48"/>
                    </a:cubicBezTo>
                    <a:cubicBezTo>
                      <a:pt x="24" y="48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50"/>
                    </a:cubicBezTo>
                    <a:cubicBezTo>
                      <a:pt x="23" y="50"/>
                      <a:pt x="22" y="51"/>
                      <a:pt x="21" y="52"/>
                    </a:cubicBezTo>
                    <a:cubicBezTo>
                      <a:pt x="21" y="53"/>
                      <a:pt x="22" y="53"/>
                      <a:pt x="22" y="53"/>
                    </a:cubicBezTo>
                    <a:cubicBezTo>
                      <a:pt x="22" y="54"/>
                      <a:pt x="22" y="54"/>
                      <a:pt x="22" y="55"/>
                    </a:cubicBezTo>
                    <a:cubicBezTo>
                      <a:pt x="21" y="55"/>
                      <a:pt x="21" y="55"/>
                      <a:pt x="21" y="54"/>
                    </a:cubicBezTo>
                    <a:cubicBezTo>
                      <a:pt x="21" y="53"/>
                      <a:pt x="19" y="53"/>
                      <a:pt x="19" y="53"/>
                    </a:cubicBezTo>
                    <a:cubicBezTo>
                      <a:pt x="18" y="53"/>
                      <a:pt x="18" y="53"/>
                      <a:pt x="18" y="54"/>
                    </a:cubicBezTo>
                    <a:cubicBezTo>
                      <a:pt x="17" y="54"/>
                      <a:pt x="17" y="53"/>
                      <a:pt x="16" y="53"/>
                    </a:cubicBezTo>
                    <a:cubicBezTo>
                      <a:pt x="16" y="53"/>
                      <a:pt x="15" y="54"/>
                      <a:pt x="15" y="54"/>
                    </a:cubicBezTo>
                    <a:cubicBezTo>
                      <a:pt x="15" y="55"/>
                      <a:pt x="14" y="59"/>
                      <a:pt x="16" y="59"/>
                    </a:cubicBezTo>
                    <a:cubicBezTo>
                      <a:pt x="17" y="59"/>
                      <a:pt x="16" y="58"/>
                      <a:pt x="17" y="57"/>
                    </a:cubicBezTo>
                    <a:cubicBezTo>
                      <a:pt x="18" y="58"/>
                      <a:pt x="18" y="58"/>
                      <a:pt x="19" y="57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9" y="61"/>
                      <a:pt x="20" y="60"/>
                      <a:pt x="20" y="61"/>
                    </a:cubicBezTo>
                    <a:cubicBezTo>
                      <a:pt x="20" y="62"/>
                      <a:pt x="20" y="63"/>
                      <a:pt x="20" y="64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2" y="64"/>
                      <a:pt x="22" y="64"/>
                      <a:pt x="22" y="65"/>
                    </a:cubicBezTo>
                    <a:cubicBezTo>
                      <a:pt x="23" y="64"/>
                      <a:pt x="23" y="64"/>
                      <a:pt x="24" y="63"/>
                    </a:cubicBezTo>
                    <a:cubicBezTo>
                      <a:pt x="24" y="63"/>
                      <a:pt x="24" y="62"/>
                      <a:pt x="24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6" y="63"/>
                      <a:pt x="26" y="62"/>
                      <a:pt x="26" y="62"/>
                    </a:cubicBezTo>
                    <a:cubicBezTo>
                      <a:pt x="26" y="63"/>
                      <a:pt x="27" y="63"/>
                      <a:pt x="27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9" y="64"/>
                      <a:pt x="30" y="64"/>
                      <a:pt x="30" y="65"/>
                    </a:cubicBezTo>
                    <a:cubicBezTo>
                      <a:pt x="31" y="66"/>
                      <a:pt x="31" y="66"/>
                      <a:pt x="32" y="67"/>
                    </a:cubicBezTo>
                    <a:cubicBezTo>
                      <a:pt x="33" y="66"/>
                      <a:pt x="34" y="68"/>
                      <a:pt x="34" y="69"/>
                    </a:cubicBezTo>
                    <a:cubicBezTo>
                      <a:pt x="34" y="70"/>
                      <a:pt x="34" y="70"/>
                      <a:pt x="35" y="70"/>
                    </a:cubicBezTo>
                    <a:cubicBezTo>
                      <a:pt x="35" y="71"/>
                      <a:pt x="36" y="70"/>
                      <a:pt x="36" y="71"/>
                    </a:cubicBezTo>
                    <a:cubicBezTo>
                      <a:pt x="37" y="71"/>
                      <a:pt x="37" y="71"/>
                      <a:pt x="38" y="71"/>
                    </a:cubicBezTo>
                    <a:cubicBezTo>
                      <a:pt x="38" y="71"/>
                      <a:pt x="39" y="71"/>
                      <a:pt x="39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3"/>
                      <a:pt x="41" y="73"/>
                      <a:pt x="41" y="74"/>
                    </a:cubicBezTo>
                    <a:cubicBezTo>
                      <a:pt x="41" y="74"/>
                      <a:pt x="40" y="74"/>
                      <a:pt x="40" y="75"/>
                    </a:cubicBezTo>
                    <a:cubicBezTo>
                      <a:pt x="40" y="75"/>
                      <a:pt x="40" y="76"/>
                      <a:pt x="40" y="76"/>
                    </a:cubicBezTo>
                    <a:cubicBezTo>
                      <a:pt x="40" y="77"/>
                      <a:pt x="39" y="77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9"/>
                      <a:pt x="38" y="79"/>
                      <a:pt x="38" y="79"/>
                    </a:cubicBezTo>
                    <a:cubicBezTo>
                      <a:pt x="39" y="81"/>
                      <a:pt x="38" y="82"/>
                      <a:pt x="38" y="83"/>
                    </a:cubicBezTo>
                    <a:cubicBezTo>
                      <a:pt x="37" y="83"/>
                      <a:pt x="37" y="83"/>
                      <a:pt x="36" y="84"/>
                    </a:cubicBezTo>
                    <a:cubicBezTo>
                      <a:pt x="36" y="84"/>
                      <a:pt x="36" y="85"/>
                      <a:pt x="35" y="85"/>
                    </a:cubicBezTo>
                    <a:cubicBezTo>
                      <a:pt x="35" y="86"/>
                      <a:pt x="35" y="86"/>
                      <a:pt x="35" y="87"/>
                    </a:cubicBezTo>
                    <a:cubicBezTo>
                      <a:pt x="35" y="87"/>
                      <a:pt x="34" y="87"/>
                      <a:pt x="34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2" y="90"/>
                      <a:pt x="32" y="90"/>
                    </a:cubicBezTo>
                    <a:cubicBezTo>
                      <a:pt x="32" y="91"/>
                      <a:pt x="32" y="91"/>
                      <a:pt x="32" y="92"/>
                    </a:cubicBezTo>
                    <a:cubicBezTo>
                      <a:pt x="31" y="92"/>
                      <a:pt x="31" y="93"/>
                      <a:pt x="30" y="93"/>
                    </a:cubicBezTo>
                    <a:cubicBezTo>
                      <a:pt x="30" y="94"/>
                      <a:pt x="30" y="95"/>
                      <a:pt x="29" y="94"/>
                    </a:cubicBezTo>
                    <a:cubicBezTo>
                      <a:pt x="30" y="95"/>
                      <a:pt x="29" y="97"/>
                      <a:pt x="29" y="97"/>
                    </a:cubicBezTo>
                    <a:cubicBezTo>
                      <a:pt x="29" y="98"/>
                      <a:pt x="29" y="98"/>
                      <a:pt x="29" y="99"/>
                    </a:cubicBezTo>
                    <a:cubicBezTo>
                      <a:pt x="29" y="99"/>
                      <a:pt x="29" y="99"/>
                      <a:pt x="28" y="99"/>
                    </a:cubicBezTo>
                    <a:cubicBezTo>
                      <a:pt x="28" y="100"/>
                      <a:pt x="28" y="100"/>
                      <a:pt x="28" y="101"/>
                    </a:cubicBezTo>
                    <a:cubicBezTo>
                      <a:pt x="28" y="102"/>
                      <a:pt x="29" y="102"/>
                      <a:pt x="28" y="102"/>
                    </a:cubicBezTo>
                    <a:cubicBezTo>
                      <a:pt x="29" y="103"/>
                      <a:pt x="29" y="103"/>
                      <a:pt x="30" y="103"/>
                    </a:cubicBezTo>
                    <a:cubicBezTo>
                      <a:pt x="29" y="104"/>
                      <a:pt x="28" y="104"/>
                      <a:pt x="28" y="104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6" y="103"/>
                    </a:cubicBezTo>
                    <a:cubicBezTo>
                      <a:pt x="27" y="103"/>
                      <a:pt x="26" y="103"/>
                      <a:pt x="26" y="102"/>
                    </a:cubicBezTo>
                    <a:cubicBezTo>
                      <a:pt x="26" y="102"/>
                      <a:pt x="26" y="101"/>
                      <a:pt x="25" y="100"/>
                    </a:cubicBezTo>
                    <a:cubicBezTo>
                      <a:pt x="26" y="99"/>
                      <a:pt x="25" y="98"/>
                      <a:pt x="25" y="97"/>
                    </a:cubicBezTo>
                    <a:cubicBezTo>
                      <a:pt x="25" y="96"/>
                      <a:pt x="25" y="96"/>
                      <a:pt x="25" y="95"/>
                    </a:cubicBezTo>
                    <a:cubicBezTo>
                      <a:pt x="25" y="94"/>
                      <a:pt x="24" y="95"/>
                      <a:pt x="25" y="94"/>
                    </a:cubicBezTo>
                    <a:cubicBezTo>
                      <a:pt x="25" y="94"/>
                      <a:pt x="26" y="94"/>
                      <a:pt x="26" y="93"/>
                    </a:cubicBezTo>
                    <a:cubicBezTo>
                      <a:pt x="25" y="92"/>
                      <a:pt x="25" y="93"/>
                      <a:pt x="25" y="92"/>
                    </a:cubicBezTo>
                    <a:cubicBezTo>
                      <a:pt x="25" y="91"/>
                      <a:pt x="25" y="89"/>
                      <a:pt x="26" y="88"/>
                    </a:cubicBezTo>
                    <a:cubicBezTo>
                      <a:pt x="26" y="87"/>
                      <a:pt x="25" y="86"/>
                      <a:pt x="26" y="85"/>
                    </a:cubicBezTo>
                    <a:cubicBezTo>
                      <a:pt x="26" y="84"/>
                      <a:pt x="25" y="84"/>
                      <a:pt x="25" y="84"/>
                    </a:cubicBezTo>
                    <a:cubicBezTo>
                      <a:pt x="25" y="84"/>
                      <a:pt x="25" y="83"/>
                      <a:pt x="26" y="83"/>
                    </a:cubicBezTo>
                    <a:cubicBezTo>
                      <a:pt x="26" y="81"/>
                      <a:pt x="25" y="81"/>
                      <a:pt x="25" y="80"/>
                    </a:cubicBezTo>
                    <a:cubicBezTo>
                      <a:pt x="24" y="80"/>
                      <a:pt x="23" y="78"/>
                      <a:pt x="23" y="78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2" y="76"/>
                      <a:pt x="21" y="76"/>
                      <a:pt x="21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22" y="73"/>
                      <a:pt x="21" y="73"/>
                      <a:pt x="21" y="73"/>
                    </a:cubicBezTo>
                    <a:cubicBezTo>
                      <a:pt x="22" y="72"/>
                      <a:pt x="21" y="71"/>
                      <a:pt x="21" y="70"/>
                    </a:cubicBezTo>
                    <a:cubicBezTo>
                      <a:pt x="21" y="69"/>
                      <a:pt x="22" y="69"/>
                      <a:pt x="22" y="68"/>
                    </a:cubicBezTo>
                    <a:cubicBezTo>
                      <a:pt x="21" y="67"/>
                      <a:pt x="22" y="67"/>
                      <a:pt x="22" y="67"/>
                    </a:cubicBezTo>
                    <a:cubicBezTo>
                      <a:pt x="22" y="66"/>
                      <a:pt x="21" y="66"/>
                      <a:pt x="21" y="65"/>
                    </a:cubicBezTo>
                    <a:cubicBezTo>
                      <a:pt x="21" y="65"/>
                      <a:pt x="21" y="66"/>
                      <a:pt x="21" y="66"/>
                    </a:cubicBezTo>
                    <a:cubicBezTo>
                      <a:pt x="20" y="66"/>
                      <a:pt x="20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7" y="63"/>
                      <a:pt x="17" y="62"/>
                      <a:pt x="16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4" y="61"/>
                      <a:pt x="13" y="60"/>
                      <a:pt x="11" y="60"/>
                    </a:cubicBezTo>
                    <a:cubicBezTo>
                      <a:pt x="11" y="59"/>
                      <a:pt x="11" y="58"/>
                      <a:pt x="11" y="57"/>
                    </a:cubicBezTo>
                    <a:cubicBezTo>
                      <a:pt x="10" y="56"/>
                      <a:pt x="10" y="56"/>
                      <a:pt x="9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6"/>
                      <a:pt x="9" y="55"/>
                      <a:pt x="9" y="56"/>
                    </a:cubicBezTo>
                    <a:cubicBezTo>
                      <a:pt x="9" y="56"/>
                      <a:pt x="9" y="56"/>
                      <a:pt x="8" y="56"/>
                    </a:cubicBezTo>
                    <a:cubicBezTo>
                      <a:pt x="8" y="55"/>
                      <a:pt x="8" y="54"/>
                      <a:pt x="7" y="54"/>
                    </a:cubicBezTo>
                    <a:cubicBezTo>
                      <a:pt x="7" y="54"/>
                      <a:pt x="7" y="53"/>
                      <a:pt x="7" y="53"/>
                    </a:cubicBezTo>
                    <a:cubicBezTo>
                      <a:pt x="7" y="53"/>
                      <a:pt x="7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7" y="41"/>
                      <a:pt x="11" y="32"/>
                      <a:pt x="17" y="25"/>
                    </a:cubicBezTo>
                    <a:close/>
                    <a:moveTo>
                      <a:pt x="24" y="18"/>
                    </a:moveTo>
                    <a:cubicBezTo>
                      <a:pt x="27" y="16"/>
                      <a:pt x="30" y="14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3"/>
                      <a:pt x="33" y="13"/>
                      <a:pt x="32" y="13"/>
                    </a:cubicBezTo>
                    <a:cubicBezTo>
                      <a:pt x="32" y="13"/>
                      <a:pt x="32" y="14"/>
                      <a:pt x="32" y="14"/>
                    </a:cubicBezTo>
                    <a:cubicBezTo>
                      <a:pt x="31" y="14"/>
                      <a:pt x="31" y="15"/>
                      <a:pt x="31" y="15"/>
                    </a:cubicBezTo>
                    <a:cubicBezTo>
                      <a:pt x="30" y="15"/>
                      <a:pt x="30" y="16"/>
                      <a:pt x="29" y="16"/>
                    </a:cubicBezTo>
                    <a:cubicBezTo>
                      <a:pt x="29" y="17"/>
                      <a:pt x="28" y="17"/>
                      <a:pt x="28" y="18"/>
                    </a:cubicBezTo>
                    <a:cubicBezTo>
                      <a:pt x="27" y="18"/>
                      <a:pt x="27" y="18"/>
                      <a:pt x="26" y="18"/>
                    </a:cubicBezTo>
                    <a:cubicBezTo>
                      <a:pt x="26" y="19"/>
                      <a:pt x="27" y="18"/>
                      <a:pt x="27" y="19"/>
                    </a:cubicBezTo>
                    <a:cubicBezTo>
                      <a:pt x="27" y="19"/>
                      <a:pt x="27" y="19"/>
                      <a:pt x="26" y="19"/>
                    </a:cubicBezTo>
                    <a:cubicBezTo>
                      <a:pt x="26" y="21"/>
                      <a:pt x="24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9"/>
                      <a:pt x="24" y="19"/>
                      <a:pt x="25" y="19"/>
                    </a:cubicBezTo>
                    <a:cubicBezTo>
                      <a:pt x="25" y="19"/>
                      <a:pt x="24" y="18"/>
                      <a:pt x="24" y="18"/>
                    </a:cubicBezTo>
                    <a:close/>
                    <a:moveTo>
                      <a:pt x="107" y="35"/>
                    </a:moveTo>
                    <a:cubicBezTo>
                      <a:pt x="107" y="35"/>
                      <a:pt x="106" y="35"/>
                      <a:pt x="106" y="36"/>
                    </a:cubicBezTo>
                    <a:cubicBezTo>
                      <a:pt x="106" y="37"/>
                      <a:pt x="107" y="36"/>
                      <a:pt x="107" y="36"/>
                    </a:cubicBezTo>
                    <a:cubicBezTo>
                      <a:pt x="108" y="36"/>
                      <a:pt x="108" y="37"/>
                      <a:pt x="108" y="38"/>
                    </a:cubicBezTo>
                    <a:cubicBezTo>
                      <a:pt x="108" y="39"/>
                      <a:pt x="109" y="40"/>
                      <a:pt x="108" y="41"/>
                    </a:cubicBezTo>
                    <a:cubicBezTo>
                      <a:pt x="108" y="42"/>
                      <a:pt x="107" y="43"/>
                      <a:pt x="107" y="44"/>
                    </a:cubicBezTo>
                    <a:cubicBezTo>
                      <a:pt x="106" y="44"/>
                      <a:pt x="106" y="44"/>
                      <a:pt x="106" y="45"/>
                    </a:cubicBezTo>
                    <a:cubicBezTo>
                      <a:pt x="105" y="46"/>
                      <a:pt x="106" y="49"/>
                      <a:pt x="105" y="50"/>
                    </a:cubicBezTo>
                    <a:cubicBezTo>
                      <a:pt x="104" y="49"/>
                      <a:pt x="104" y="49"/>
                      <a:pt x="104" y="48"/>
                    </a:cubicBezTo>
                    <a:cubicBezTo>
                      <a:pt x="104" y="47"/>
                      <a:pt x="103" y="47"/>
                      <a:pt x="103" y="46"/>
                    </a:cubicBezTo>
                    <a:cubicBezTo>
                      <a:pt x="102" y="46"/>
                      <a:pt x="103" y="47"/>
                      <a:pt x="103" y="48"/>
                    </a:cubicBezTo>
                    <a:cubicBezTo>
                      <a:pt x="103" y="48"/>
                      <a:pt x="102" y="48"/>
                      <a:pt x="102" y="48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50"/>
                      <a:pt x="102" y="50"/>
                      <a:pt x="103" y="50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2"/>
                      <a:pt x="103" y="54"/>
                      <a:pt x="103" y="54"/>
                    </a:cubicBezTo>
                    <a:cubicBezTo>
                      <a:pt x="102" y="54"/>
                      <a:pt x="102" y="55"/>
                      <a:pt x="102" y="55"/>
                    </a:cubicBezTo>
                    <a:cubicBezTo>
                      <a:pt x="102" y="56"/>
                      <a:pt x="101" y="57"/>
                      <a:pt x="100" y="58"/>
                    </a:cubicBezTo>
                    <a:cubicBezTo>
                      <a:pt x="100" y="58"/>
                      <a:pt x="99" y="58"/>
                      <a:pt x="98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60"/>
                      <a:pt x="98" y="60"/>
                    </a:cubicBezTo>
                    <a:cubicBezTo>
                      <a:pt x="99" y="63"/>
                      <a:pt x="98" y="65"/>
                      <a:pt x="97" y="65"/>
                    </a:cubicBezTo>
                    <a:cubicBezTo>
                      <a:pt x="97" y="64"/>
                      <a:pt x="96" y="64"/>
                      <a:pt x="96" y="64"/>
                    </a:cubicBezTo>
                    <a:cubicBezTo>
                      <a:pt x="96" y="64"/>
                      <a:pt x="95" y="63"/>
                      <a:pt x="95" y="62"/>
                    </a:cubicBezTo>
                    <a:cubicBezTo>
                      <a:pt x="94" y="63"/>
                      <a:pt x="95" y="64"/>
                      <a:pt x="95" y="64"/>
                    </a:cubicBezTo>
                    <a:cubicBezTo>
                      <a:pt x="95" y="65"/>
                      <a:pt x="95" y="65"/>
                      <a:pt x="96" y="66"/>
                    </a:cubicBezTo>
                    <a:cubicBezTo>
                      <a:pt x="96" y="67"/>
                      <a:pt x="97" y="67"/>
                      <a:pt x="97" y="69"/>
                    </a:cubicBezTo>
                    <a:cubicBezTo>
                      <a:pt x="96" y="68"/>
                      <a:pt x="95" y="67"/>
                      <a:pt x="94" y="66"/>
                    </a:cubicBezTo>
                    <a:cubicBezTo>
                      <a:pt x="94" y="65"/>
                      <a:pt x="94" y="65"/>
                      <a:pt x="94" y="65"/>
                    </a:cubicBezTo>
                    <a:cubicBezTo>
                      <a:pt x="93" y="64"/>
                      <a:pt x="94" y="64"/>
                      <a:pt x="94" y="64"/>
                    </a:cubicBezTo>
                    <a:cubicBezTo>
                      <a:pt x="94" y="63"/>
                      <a:pt x="94" y="62"/>
                      <a:pt x="93" y="62"/>
                    </a:cubicBezTo>
                    <a:cubicBezTo>
                      <a:pt x="93" y="62"/>
                      <a:pt x="93" y="61"/>
                      <a:pt x="93" y="61"/>
                    </a:cubicBezTo>
                    <a:cubicBezTo>
                      <a:pt x="93" y="60"/>
                      <a:pt x="92" y="61"/>
                      <a:pt x="91" y="60"/>
                    </a:cubicBezTo>
                    <a:cubicBezTo>
                      <a:pt x="91" y="60"/>
                      <a:pt x="92" y="60"/>
                      <a:pt x="92" y="59"/>
                    </a:cubicBezTo>
                    <a:cubicBezTo>
                      <a:pt x="91" y="59"/>
                      <a:pt x="91" y="58"/>
                      <a:pt x="91" y="57"/>
                    </a:cubicBezTo>
                    <a:cubicBezTo>
                      <a:pt x="90" y="58"/>
                      <a:pt x="89" y="58"/>
                      <a:pt x="89" y="58"/>
                    </a:cubicBezTo>
                    <a:cubicBezTo>
                      <a:pt x="89" y="59"/>
                      <a:pt x="88" y="59"/>
                      <a:pt x="88" y="60"/>
                    </a:cubicBezTo>
                    <a:cubicBezTo>
                      <a:pt x="87" y="60"/>
                      <a:pt x="88" y="61"/>
                      <a:pt x="87" y="60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87" y="61"/>
                      <a:pt x="87" y="61"/>
                      <a:pt x="86" y="61"/>
                    </a:cubicBezTo>
                    <a:cubicBezTo>
                      <a:pt x="87" y="63"/>
                      <a:pt x="86" y="64"/>
                      <a:pt x="86" y="65"/>
                    </a:cubicBezTo>
                    <a:cubicBezTo>
                      <a:pt x="85" y="65"/>
                      <a:pt x="85" y="65"/>
                      <a:pt x="84" y="65"/>
                    </a:cubicBezTo>
                    <a:cubicBezTo>
                      <a:pt x="84" y="65"/>
                      <a:pt x="84" y="64"/>
                      <a:pt x="84" y="64"/>
                    </a:cubicBezTo>
                    <a:cubicBezTo>
                      <a:pt x="84" y="63"/>
                      <a:pt x="84" y="63"/>
                      <a:pt x="84" y="62"/>
                    </a:cubicBezTo>
                    <a:cubicBezTo>
                      <a:pt x="83" y="61"/>
                      <a:pt x="83" y="60"/>
                      <a:pt x="82" y="59"/>
                    </a:cubicBezTo>
                    <a:cubicBezTo>
                      <a:pt x="83" y="59"/>
                      <a:pt x="82" y="59"/>
                      <a:pt x="82" y="58"/>
                    </a:cubicBezTo>
                    <a:cubicBezTo>
                      <a:pt x="82" y="58"/>
                      <a:pt x="81" y="58"/>
                      <a:pt x="81" y="57"/>
                    </a:cubicBezTo>
                    <a:cubicBezTo>
                      <a:pt x="81" y="57"/>
                      <a:pt x="81" y="57"/>
                      <a:pt x="82" y="57"/>
                    </a:cubicBezTo>
                    <a:cubicBezTo>
                      <a:pt x="81" y="57"/>
                      <a:pt x="80" y="56"/>
                      <a:pt x="79" y="56"/>
                    </a:cubicBezTo>
                    <a:cubicBezTo>
                      <a:pt x="79" y="56"/>
                      <a:pt x="79" y="56"/>
                      <a:pt x="79" y="55"/>
                    </a:cubicBezTo>
                    <a:cubicBezTo>
                      <a:pt x="78" y="55"/>
                      <a:pt x="78" y="56"/>
                      <a:pt x="77" y="56"/>
                    </a:cubicBezTo>
                    <a:cubicBezTo>
                      <a:pt x="77" y="55"/>
                      <a:pt x="77" y="55"/>
                      <a:pt x="76" y="55"/>
                    </a:cubicBezTo>
                    <a:cubicBezTo>
                      <a:pt x="75" y="55"/>
                      <a:pt x="75" y="53"/>
                      <a:pt x="74" y="52"/>
                    </a:cubicBezTo>
                    <a:cubicBezTo>
                      <a:pt x="74" y="52"/>
                      <a:pt x="73" y="53"/>
                      <a:pt x="73" y="53"/>
                    </a:cubicBezTo>
                    <a:cubicBezTo>
                      <a:pt x="74" y="53"/>
                      <a:pt x="74" y="54"/>
                      <a:pt x="74" y="54"/>
                    </a:cubicBezTo>
                    <a:cubicBezTo>
                      <a:pt x="74" y="55"/>
                      <a:pt x="75" y="55"/>
                      <a:pt x="75" y="56"/>
                    </a:cubicBezTo>
                    <a:cubicBezTo>
                      <a:pt x="75" y="55"/>
                      <a:pt x="76" y="55"/>
                      <a:pt x="76" y="55"/>
                    </a:cubicBezTo>
                    <a:cubicBezTo>
                      <a:pt x="76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6" y="59"/>
                      <a:pt x="76" y="60"/>
                      <a:pt x="75" y="60"/>
                    </a:cubicBezTo>
                    <a:cubicBezTo>
                      <a:pt x="75" y="60"/>
                      <a:pt x="75" y="61"/>
                      <a:pt x="75" y="61"/>
                    </a:cubicBezTo>
                    <a:cubicBezTo>
                      <a:pt x="73" y="61"/>
                      <a:pt x="72" y="62"/>
                      <a:pt x="71" y="63"/>
                    </a:cubicBezTo>
                    <a:cubicBezTo>
                      <a:pt x="70" y="62"/>
                      <a:pt x="70" y="61"/>
                      <a:pt x="70" y="60"/>
                    </a:cubicBezTo>
                    <a:cubicBezTo>
                      <a:pt x="69" y="59"/>
                      <a:pt x="69" y="58"/>
                      <a:pt x="68" y="57"/>
                    </a:cubicBezTo>
                    <a:cubicBezTo>
                      <a:pt x="68" y="56"/>
                      <a:pt x="67" y="55"/>
                      <a:pt x="67" y="55"/>
                    </a:cubicBezTo>
                    <a:cubicBezTo>
                      <a:pt x="67" y="55"/>
                      <a:pt x="67" y="56"/>
                      <a:pt x="67" y="57"/>
                    </a:cubicBezTo>
                    <a:cubicBezTo>
                      <a:pt x="67" y="57"/>
                      <a:pt x="68" y="57"/>
                      <a:pt x="68" y="58"/>
                    </a:cubicBezTo>
                    <a:cubicBezTo>
                      <a:pt x="68" y="59"/>
                      <a:pt x="69" y="59"/>
                      <a:pt x="69" y="61"/>
                    </a:cubicBezTo>
                    <a:cubicBezTo>
                      <a:pt x="70" y="61"/>
                      <a:pt x="70" y="62"/>
                      <a:pt x="71" y="63"/>
                    </a:cubicBezTo>
                    <a:cubicBezTo>
                      <a:pt x="71" y="63"/>
                      <a:pt x="72" y="63"/>
                      <a:pt x="72" y="63"/>
                    </a:cubicBezTo>
                    <a:cubicBezTo>
                      <a:pt x="73" y="63"/>
                      <a:pt x="73" y="63"/>
                      <a:pt x="74" y="63"/>
                    </a:cubicBezTo>
                    <a:cubicBezTo>
                      <a:pt x="74" y="63"/>
                      <a:pt x="74" y="64"/>
                      <a:pt x="74" y="65"/>
                    </a:cubicBezTo>
                    <a:cubicBezTo>
                      <a:pt x="73" y="66"/>
                      <a:pt x="72" y="68"/>
                      <a:pt x="71" y="69"/>
                    </a:cubicBezTo>
                    <a:cubicBezTo>
                      <a:pt x="71" y="70"/>
                      <a:pt x="70" y="70"/>
                      <a:pt x="70" y="70"/>
                    </a:cubicBezTo>
                    <a:cubicBezTo>
                      <a:pt x="70" y="72"/>
                      <a:pt x="69" y="72"/>
                      <a:pt x="69" y="73"/>
                    </a:cubicBezTo>
                    <a:cubicBezTo>
                      <a:pt x="69" y="75"/>
                      <a:pt x="69" y="77"/>
                      <a:pt x="69" y="79"/>
                    </a:cubicBezTo>
                    <a:cubicBezTo>
                      <a:pt x="68" y="80"/>
                      <a:pt x="67" y="82"/>
                      <a:pt x="67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5"/>
                      <a:pt x="66" y="86"/>
                      <a:pt x="66" y="86"/>
                    </a:cubicBezTo>
                    <a:cubicBezTo>
                      <a:pt x="65" y="87"/>
                      <a:pt x="64" y="88"/>
                      <a:pt x="64" y="89"/>
                    </a:cubicBezTo>
                    <a:cubicBezTo>
                      <a:pt x="62" y="89"/>
                      <a:pt x="62" y="90"/>
                      <a:pt x="60" y="91"/>
                    </a:cubicBezTo>
                    <a:cubicBezTo>
                      <a:pt x="59" y="89"/>
                      <a:pt x="59" y="87"/>
                      <a:pt x="58" y="86"/>
                    </a:cubicBezTo>
                    <a:cubicBezTo>
                      <a:pt x="58" y="86"/>
                      <a:pt x="58" y="85"/>
                      <a:pt x="58" y="84"/>
                    </a:cubicBezTo>
                    <a:cubicBezTo>
                      <a:pt x="58" y="83"/>
                      <a:pt x="57" y="82"/>
                      <a:pt x="57" y="81"/>
                    </a:cubicBezTo>
                    <a:cubicBezTo>
                      <a:pt x="57" y="80"/>
                      <a:pt x="57" y="78"/>
                      <a:pt x="57" y="77"/>
                    </a:cubicBezTo>
                    <a:cubicBezTo>
                      <a:pt x="57" y="76"/>
                      <a:pt x="57" y="75"/>
                      <a:pt x="57" y="74"/>
                    </a:cubicBezTo>
                    <a:cubicBezTo>
                      <a:pt x="57" y="73"/>
                      <a:pt x="56" y="72"/>
                      <a:pt x="55" y="71"/>
                    </a:cubicBezTo>
                    <a:cubicBezTo>
                      <a:pt x="55" y="70"/>
                      <a:pt x="56" y="69"/>
                      <a:pt x="56" y="67"/>
                    </a:cubicBezTo>
                    <a:cubicBezTo>
                      <a:pt x="55" y="67"/>
                      <a:pt x="55" y="68"/>
                      <a:pt x="55" y="68"/>
                    </a:cubicBezTo>
                    <a:cubicBezTo>
                      <a:pt x="54" y="68"/>
                      <a:pt x="54" y="67"/>
                      <a:pt x="53" y="67"/>
                    </a:cubicBezTo>
                    <a:cubicBezTo>
                      <a:pt x="53" y="67"/>
                      <a:pt x="53" y="66"/>
                      <a:pt x="53" y="66"/>
                    </a:cubicBezTo>
                    <a:cubicBezTo>
                      <a:pt x="52" y="66"/>
                      <a:pt x="52" y="67"/>
                      <a:pt x="52" y="68"/>
                    </a:cubicBezTo>
                    <a:cubicBezTo>
                      <a:pt x="51" y="67"/>
                      <a:pt x="50" y="68"/>
                      <a:pt x="49" y="68"/>
                    </a:cubicBezTo>
                    <a:cubicBezTo>
                      <a:pt x="48" y="68"/>
                      <a:pt x="47" y="67"/>
                      <a:pt x="46" y="66"/>
                    </a:cubicBezTo>
                    <a:cubicBezTo>
                      <a:pt x="46" y="65"/>
                      <a:pt x="46" y="64"/>
                      <a:pt x="45" y="63"/>
                    </a:cubicBezTo>
                    <a:cubicBezTo>
                      <a:pt x="45" y="61"/>
                      <a:pt x="45" y="59"/>
                      <a:pt x="45" y="58"/>
                    </a:cubicBezTo>
                    <a:cubicBezTo>
                      <a:pt x="45" y="57"/>
                      <a:pt x="46" y="56"/>
                      <a:pt x="46" y="55"/>
                    </a:cubicBezTo>
                    <a:cubicBezTo>
                      <a:pt x="46" y="54"/>
                      <a:pt x="47" y="54"/>
                      <a:pt x="48" y="53"/>
                    </a:cubicBezTo>
                    <a:cubicBezTo>
                      <a:pt x="48" y="52"/>
                      <a:pt x="48" y="51"/>
                      <a:pt x="48" y="50"/>
                    </a:cubicBezTo>
                    <a:cubicBezTo>
                      <a:pt x="49" y="50"/>
                      <a:pt x="49" y="49"/>
                      <a:pt x="50" y="49"/>
                    </a:cubicBezTo>
                    <a:cubicBezTo>
                      <a:pt x="50" y="49"/>
                      <a:pt x="50" y="49"/>
                      <a:pt x="51" y="49"/>
                    </a:cubicBezTo>
                    <a:cubicBezTo>
                      <a:pt x="51" y="49"/>
                      <a:pt x="53" y="48"/>
                      <a:pt x="54" y="49"/>
                    </a:cubicBezTo>
                    <a:cubicBezTo>
                      <a:pt x="55" y="48"/>
                      <a:pt x="56" y="48"/>
                      <a:pt x="57" y="48"/>
                    </a:cubicBezTo>
                    <a:cubicBezTo>
                      <a:pt x="57" y="48"/>
                      <a:pt x="57" y="49"/>
                      <a:pt x="57" y="49"/>
                    </a:cubicBezTo>
                    <a:cubicBezTo>
                      <a:pt x="57" y="49"/>
                      <a:pt x="57" y="49"/>
                      <a:pt x="57" y="50"/>
                    </a:cubicBezTo>
                    <a:cubicBezTo>
                      <a:pt x="58" y="51"/>
                      <a:pt x="59" y="51"/>
                      <a:pt x="60" y="52"/>
                    </a:cubicBezTo>
                    <a:cubicBezTo>
                      <a:pt x="61" y="52"/>
                      <a:pt x="61" y="51"/>
                      <a:pt x="61" y="51"/>
                    </a:cubicBezTo>
                    <a:cubicBezTo>
                      <a:pt x="63" y="51"/>
                      <a:pt x="64" y="51"/>
                      <a:pt x="66" y="52"/>
                    </a:cubicBezTo>
                    <a:cubicBezTo>
                      <a:pt x="67" y="52"/>
                      <a:pt x="66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6" y="48"/>
                      <a:pt x="67" y="50"/>
                      <a:pt x="66" y="50"/>
                    </a:cubicBezTo>
                    <a:cubicBezTo>
                      <a:pt x="65" y="50"/>
                      <a:pt x="66" y="49"/>
                      <a:pt x="65" y="49"/>
                    </a:cubicBezTo>
                    <a:cubicBezTo>
                      <a:pt x="65" y="49"/>
                      <a:pt x="64" y="49"/>
                      <a:pt x="63" y="49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7"/>
                      <a:pt x="63" y="47"/>
                      <a:pt x="63" y="46"/>
                    </a:cubicBezTo>
                    <a:cubicBezTo>
                      <a:pt x="63" y="46"/>
                      <a:pt x="62" y="46"/>
                      <a:pt x="62" y="46"/>
                    </a:cubicBezTo>
                    <a:cubicBezTo>
                      <a:pt x="62" y="47"/>
                      <a:pt x="62" y="48"/>
                      <a:pt x="62" y="49"/>
                    </a:cubicBezTo>
                    <a:cubicBezTo>
                      <a:pt x="63" y="48"/>
                      <a:pt x="63" y="49"/>
                      <a:pt x="63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9"/>
                      <a:pt x="61" y="49"/>
                      <a:pt x="61" y="48"/>
                    </a:cubicBezTo>
                    <a:cubicBezTo>
                      <a:pt x="61" y="48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9" y="44"/>
                      <a:pt x="58" y="44"/>
                      <a:pt x="58" y="43"/>
                    </a:cubicBezTo>
                    <a:cubicBezTo>
                      <a:pt x="57" y="45"/>
                      <a:pt x="60" y="45"/>
                      <a:pt x="60" y="46"/>
                    </a:cubicBezTo>
                    <a:cubicBezTo>
                      <a:pt x="60" y="47"/>
                      <a:pt x="59" y="45"/>
                      <a:pt x="59" y="46"/>
                    </a:cubicBezTo>
                    <a:cubicBezTo>
                      <a:pt x="59" y="46"/>
                      <a:pt x="60" y="46"/>
                      <a:pt x="59" y="47"/>
                    </a:cubicBezTo>
                    <a:cubicBezTo>
                      <a:pt x="59" y="47"/>
                      <a:pt x="58" y="47"/>
                      <a:pt x="59" y="48"/>
                    </a:cubicBezTo>
                    <a:cubicBezTo>
                      <a:pt x="58" y="48"/>
                      <a:pt x="58" y="48"/>
                      <a:pt x="58" y="47"/>
                    </a:cubicBezTo>
                    <a:cubicBezTo>
                      <a:pt x="58" y="47"/>
                      <a:pt x="59" y="47"/>
                      <a:pt x="59" y="47"/>
                    </a:cubicBezTo>
                    <a:cubicBezTo>
                      <a:pt x="58" y="46"/>
                      <a:pt x="58" y="45"/>
                      <a:pt x="57" y="45"/>
                    </a:cubicBezTo>
                    <a:cubicBezTo>
                      <a:pt x="57" y="45"/>
                      <a:pt x="57" y="45"/>
                      <a:pt x="56" y="44"/>
                    </a:cubicBezTo>
                    <a:cubicBezTo>
                      <a:pt x="56" y="46"/>
                      <a:pt x="57" y="47"/>
                      <a:pt x="56" y="47"/>
                    </a:cubicBezTo>
                    <a:cubicBezTo>
                      <a:pt x="56" y="46"/>
                      <a:pt x="55" y="44"/>
                      <a:pt x="56" y="44"/>
                    </a:cubicBezTo>
                    <a:cubicBezTo>
                      <a:pt x="55" y="44"/>
                      <a:pt x="55" y="44"/>
                      <a:pt x="54" y="44"/>
                    </a:cubicBezTo>
                    <a:cubicBezTo>
                      <a:pt x="53" y="44"/>
                      <a:pt x="53" y="45"/>
                      <a:pt x="52" y="46"/>
                    </a:cubicBezTo>
                    <a:cubicBezTo>
                      <a:pt x="53" y="47"/>
                      <a:pt x="52" y="48"/>
                      <a:pt x="52" y="49"/>
                    </a:cubicBezTo>
                    <a:cubicBezTo>
                      <a:pt x="51" y="48"/>
                      <a:pt x="51" y="48"/>
                      <a:pt x="50" y="49"/>
                    </a:cubicBezTo>
                    <a:cubicBezTo>
                      <a:pt x="50" y="48"/>
                      <a:pt x="49" y="48"/>
                      <a:pt x="48" y="48"/>
                    </a:cubicBezTo>
                    <a:cubicBezTo>
                      <a:pt x="49" y="47"/>
                      <a:pt x="48" y="47"/>
                      <a:pt x="48" y="46"/>
                    </a:cubicBezTo>
                    <a:cubicBezTo>
                      <a:pt x="49" y="46"/>
                      <a:pt x="48" y="45"/>
                      <a:pt x="48" y="44"/>
                    </a:cubicBezTo>
                    <a:cubicBezTo>
                      <a:pt x="50" y="44"/>
                      <a:pt x="50" y="43"/>
                      <a:pt x="51" y="44"/>
                    </a:cubicBezTo>
                    <a:cubicBezTo>
                      <a:pt x="52" y="44"/>
                      <a:pt x="52" y="43"/>
                      <a:pt x="52" y="43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50" y="40"/>
                      <a:pt x="50" y="40"/>
                      <a:pt x="51" y="40"/>
                    </a:cubicBezTo>
                    <a:cubicBezTo>
                      <a:pt x="51" y="40"/>
                      <a:pt x="51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1" y="39"/>
                      <a:pt x="50" y="39"/>
                      <a:pt x="49" y="39"/>
                    </a:cubicBezTo>
                    <a:cubicBezTo>
                      <a:pt x="49" y="39"/>
                      <a:pt x="50" y="39"/>
                      <a:pt x="50" y="39"/>
                    </a:cubicBezTo>
                    <a:cubicBezTo>
                      <a:pt x="50" y="38"/>
                      <a:pt x="50" y="38"/>
                      <a:pt x="50" y="37"/>
                    </a:cubicBezTo>
                    <a:cubicBezTo>
                      <a:pt x="50" y="37"/>
                      <a:pt x="51" y="37"/>
                      <a:pt x="51" y="36"/>
                    </a:cubicBezTo>
                    <a:cubicBezTo>
                      <a:pt x="51" y="36"/>
                      <a:pt x="50" y="36"/>
                      <a:pt x="50" y="35"/>
                    </a:cubicBezTo>
                    <a:cubicBezTo>
                      <a:pt x="50" y="34"/>
                      <a:pt x="50" y="34"/>
                      <a:pt x="50" y="33"/>
                    </a:cubicBezTo>
                    <a:cubicBezTo>
                      <a:pt x="51" y="32"/>
                      <a:pt x="51" y="32"/>
                      <a:pt x="52" y="32"/>
                    </a:cubicBezTo>
                    <a:cubicBezTo>
                      <a:pt x="52" y="33"/>
                      <a:pt x="51" y="33"/>
                      <a:pt x="51" y="33"/>
                    </a:cubicBezTo>
                    <a:cubicBezTo>
                      <a:pt x="51" y="33"/>
                      <a:pt x="51" y="33"/>
                      <a:pt x="52" y="34"/>
                    </a:cubicBezTo>
                    <a:cubicBezTo>
                      <a:pt x="51" y="35"/>
                      <a:pt x="52" y="35"/>
                      <a:pt x="52" y="36"/>
                    </a:cubicBezTo>
                    <a:cubicBezTo>
                      <a:pt x="52" y="37"/>
                      <a:pt x="53" y="37"/>
                      <a:pt x="53" y="37"/>
                    </a:cubicBezTo>
                    <a:cubicBezTo>
                      <a:pt x="52" y="38"/>
                      <a:pt x="52" y="38"/>
                      <a:pt x="52" y="39"/>
                    </a:cubicBezTo>
                    <a:cubicBezTo>
                      <a:pt x="53" y="39"/>
                      <a:pt x="52" y="38"/>
                      <a:pt x="54" y="38"/>
                    </a:cubicBezTo>
                    <a:cubicBezTo>
                      <a:pt x="53" y="37"/>
                      <a:pt x="54" y="37"/>
                      <a:pt x="54" y="37"/>
                    </a:cubicBezTo>
                    <a:cubicBezTo>
                      <a:pt x="54" y="37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5" y="36"/>
                    </a:cubicBezTo>
                    <a:cubicBezTo>
                      <a:pt x="55" y="35"/>
                      <a:pt x="55" y="35"/>
                      <a:pt x="56" y="34"/>
                    </a:cubicBezTo>
                    <a:cubicBezTo>
                      <a:pt x="56" y="34"/>
                      <a:pt x="55" y="34"/>
                      <a:pt x="54" y="33"/>
                    </a:cubicBezTo>
                    <a:cubicBezTo>
                      <a:pt x="54" y="33"/>
                      <a:pt x="54" y="32"/>
                      <a:pt x="54" y="31"/>
                    </a:cubicBezTo>
                    <a:cubicBezTo>
                      <a:pt x="54" y="30"/>
                      <a:pt x="55" y="29"/>
                      <a:pt x="56" y="29"/>
                    </a:cubicBezTo>
                    <a:cubicBezTo>
                      <a:pt x="56" y="29"/>
                      <a:pt x="56" y="28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7" y="28"/>
                      <a:pt x="57" y="27"/>
                      <a:pt x="57" y="26"/>
                    </a:cubicBezTo>
                    <a:cubicBezTo>
                      <a:pt x="58" y="25"/>
                      <a:pt x="59" y="25"/>
                      <a:pt x="59" y="24"/>
                    </a:cubicBezTo>
                    <a:cubicBezTo>
                      <a:pt x="60" y="24"/>
                      <a:pt x="60" y="23"/>
                      <a:pt x="60" y="24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3"/>
                      <a:pt x="63" y="23"/>
                      <a:pt x="63" y="23"/>
                    </a:cubicBezTo>
                    <a:cubicBezTo>
                      <a:pt x="63" y="23"/>
                      <a:pt x="64" y="23"/>
                      <a:pt x="64" y="24"/>
                    </a:cubicBezTo>
                    <a:cubicBezTo>
                      <a:pt x="65" y="24"/>
                      <a:pt x="65" y="24"/>
                      <a:pt x="65" y="25"/>
                    </a:cubicBezTo>
                    <a:cubicBezTo>
                      <a:pt x="67" y="25"/>
                      <a:pt x="68" y="25"/>
                      <a:pt x="68" y="27"/>
                    </a:cubicBezTo>
                    <a:cubicBezTo>
                      <a:pt x="69" y="27"/>
                      <a:pt x="69" y="26"/>
                      <a:pt x="69" y="25"/>
                    </a:cubicBezTo>
                    <a:cubicBezTo>
                      <a:pt x="69" y="25"/>
                      <a:pt x="69" y="25"/>
                      <a:pt x="70" y="25"/>
                    </a:cubicBezTo>
                    <a:cubicBezTo>
                      <a:pt x="70" y="25"/>
                      <a:pt x="70" y="26"/>
                      <a:pt x="70" y="26"/>
                    </a:cubicBezTo>
                    <a:cubicBezTo>
                      <a:pt x="71" y="26"/>
                      <a:pt x="71" y="25"/>
                      <a:pt x="72" y="25"/>
                    </a:cubicBezTo>
                    <a:cubicBezTo>
                      <a:pt x="73" y="25"/>
                      <a:pt x="74" y="24"/>
                      <a:pt x="75" y="25"/>
                    </a:cubicBezTo>
                    <a:cubicBezTo>
                      <a:pt x="75" y="24"/>
                      <a:pt x="74" y="24"/>
                      <a:pt x="74" y="23"/>
                    </a:cubicBezTo>
                    <a:cubicBezTo>
                      <a:pt x="75" y="23"/>
                      <a:pt x="75" y="24"/>
                      <a:pt x="76" y="24"/>
                    </a:cubicBezTo>
                    <a:cubicBezTo>
                      <a:pt x="77" y="23"/>
                      <a:pt x="78" y="22"/>
                      <a:pt x="78" y="21"/>
                    </a:cubicBezTo>
                    <a:cubicBezTo>
                      <a:pt x="79" y="21"/>
                      <a:pt x="79" y="22"/>
                      <a:pt x="79" y="22"/>
                    </a:cubicBezTo>
                    <a:cubicBezTo>
                      <a:pt x="80" y="23"/>
                      <a:pt x="80" y="21"/>
                      <a:pt x="80" y="22"/>
                    </a:cubicBezTo>
                    <a:cubicBezTo>
                      <a:pt x="80" y="22"/>
                      <a:pt x="80" y="23"/>
                      <a:pt x="80" y="23"/>
                    </a:cubicBezTo>
                    <a:cubicBezTo>
                      <a:pt x="81" y="23"/>
                      <a:pt x="81" y="22"/>
                      <a:pt x="81" y="22"/>
                    </a:cubicBezTo>
                    <a:cubicBezTo>
                      <a:pt x="82" y="22"/>
                      <a:pt x="82" y="22"/>
                      <a:pt x="83" y="23"/>
                    </a:cubicBezTo>
                    <a:cubicBezTo>
                      <a:pt x="83" y="22"/>
                      <a:pt x="82" y="22"/>
                      <a:pt x="82" y="21"/>
                    </a:cubicBezTo>
                    <a:cubicBezTo>
                      <a:pt x="82" y="20"/>
                      <a:pt x="82" y="21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4" y="20"/>
                      <a:pt x="84" y="19"/>
                      <a:pt x="84" y="19"/>
                    </a:cubicBezTo>
                    <a:cubicBezTo>
                      <a:pt x="85" y="19"/>
                      <a:pt x="86" y="19"/>
                      <a:pt x="87" y="18"/>
                    </a:cubicBezTo>
                    <a:cubicBezTo>
                      <a:pt x="87" y="18"/>
                      <a:pt x="87" y="19"/>
                      <a:pt x="87" y="19"/>
                    </a:cubicBezTo>
                    <a:cubicBezTo>
                      <a:pt x="88" y="19"/>
                      <a:pt x="88" y="18"/>
                      <a:pt x="89" y="18"/>
                    </a:cubicBezTo>
                    <a:cubicBezTo>
                      <a:pt x="89" y="18"/>
                      <a:pt x="89" y="17"/>
                      <a:pt x="89" y="17"/>
                    </a:cubicBezTo>
                    <a:cubicBezTo>
                      <a:pt x="90" y="17"/>
                      <a:pt x="90" y="17"/>
                      <a:pt x="90" y="18"/>
                    </a:cubicBezTo>
                    <a:cubicBezTo>
                      <a:pt x="91" y="18"/>
                      <a:pt x="92" y="18"/>
                      <a:pt x="92" y="17"/>
                    </a:cubicBezTo>
                    <a:cubicBezTo>
                      <a:pt x="93" y="18"/>
                      <a:pt x="93" y="18"/>
                      <a:pt x="93" y="19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4" y="20"/>
                      <a:pt x="94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1"/>
                    </a:cubicBezTo>
                    <a:cubicBezTo>
                      <a:pt x="101" y="25"/>
                      <a:pt x="104" y="30"/>
                      <a:pt x="107" y="35"/>
                    </a:cubicBezTo>
                    <a:close/>
                    <a:moveTo>
                      <a:pt x="111" y="44"/>
                    </a:moveTo>
                    <a:cubicBezTo>
                      <a:pt x="111" y="44"/>
                      <a:pt x="111" y="44"/>
                      <a:pt x="111" y="44"/>
                    </a:cubicBezTo>
                    <a:cubicBezTo>
                      <a:pt x="110" y="45"/>
                      <a:pt x="110" y="44"/>
                      <a:pt x="110" y="44"/>
                    </a:cubicBezTo>
                    <a:cubicBezTo>
                      <a:pt x="109" y="44"/>
                      <a:pt x="109" y="45"/>
                      <a:pt x="109" y="44"/>
                    </a:cubicBezTo>
                    <a:cubicBezTo>
                      <a:pt x="109" y="43"/>
                      <a:pt x="109" y="43"/>
                      <a:pt x="109" y="42"/>
                    </a:cubicBezTo>
                    <a:cubicBezTo>
                      <a:pt x="109" y="42"/>
                      <a:pt x="110" y="42"/>
                      <a:pt x="110" y="42"/>
                    </a:cubicBezTo>
                    <a:cubicBezTo>
                      <a:pt x="110" y="43"/>
                      <a:pt x="111" y="44"/>
                      <a:pt x="111" y="44"/>
                    </a:cubicBezTo>
                    <a:close/>
                    <a:moveTo>
                      <a:pt x="104" y="63"/>
                    </a:moveTo>
                    <a:cubicBezTo>
                      <a:pt x="105" y="63"/>
                      <a:pt x="105" y="62"/>
                      <a:pt x="105" y="63"/>
                    </a:cubicBezTo>
                    <a:cubicBezTo>
                      <a:pt x="105" y="62"/>
                      <a:pt x="105" y="61"/>
                      <a:pt x="106" y="61"/>
                    </a:cubicBezTo>
                    <a:cubicBezTo>
                      <a:pt x="106" y="61"/>
                      <a:pt x="106" y="62"/>
                      <a:pt x="106" y="62"/>
                    </a:cubicBezTo>
                    <a:cubicBezTo>
                      <a:pt x="107" y="63"/>
                      <a:pt x="107" y="63"/>
                      <a:pt x="107" y="64"/>
                    </a:cubicBezTo>
                    <a:cubicBezTo>
                      <a:pt x="106" y="63"/>
                      <a:pt x="106" y="64"/>
                      <a:pt x="106" y="64"/>
                    </a:cubicBezTo>
                    <a:cubicBezTo>
                      <a:pt x="105" y="64"/>
                      <a:pt x="105" y="64"/>
                      <a:pt x="105" y="63"/>
                    </a:cubicBezTo>
                    <a:cubicBezTo>
                      <a:pt x="105" y="63"/>
                      <a:pt x="105" y="64"/>
                      <a:pt x="104" y="63"/>
                    </a:cubicBezTo>
                    <a:close/>
                    <a:moveTo>
                      <a:pt x="105" y="72"/>
                    </a:moveTo>
                    <a:cubicBezTo>
                      <a:pt x="104" y="72"/>
                      <a:pt x="104" y="72"/>
                      <a:pt x="104" y="71"/>
                    </a:cubicBezTo>
                    <a:cubicBezTo>
                      <a:pt x="103" y="72"/>
                      <a:pt x="103" y="72"/>
                      <a:pt x="103" y="73"/>
                    </a:cubicBezTo>
                    <a:cubicBezTo>
                      <a:pt x="102" y="72"/>
                      <a:pt x="103" y="69"/>
                      <a:pt x="104" y="69"/>
                    </a:cubicBezTo>
                    <a:cubicBezTo>
                      <a:pt x="104" y="69"/>
                      <a:pt x="105" y="69"/>
                      <a:pt x="105" y="70"/>
                    </a:cubicBezTo>
                    <a:cubicBezTo>
                      <a:pt x="105" y="70"/>
                      <a:pt x="104" y="70"/>
                      <a:pt x="104" y="70"/>
                    </a:cubicBezTo>
                    <a:cubicBezTo>
                      <a:pt x="104" y="71"/>
                      <a:pt x="105" y="71"/>
                      <a:pt x="105" y="72"/>
                    </a:cubicBezTo>
                    <a:close/>
                    <a:moveTo>
                      <a:pt x="102" y="70"/>
                    </a:moveTo>
                    <a:cubicBezTo>
                      <a:pt x="102" y="70"/>
                      <a:pt x="102" y="71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1" y="72"/>
                      <a:pt x="101" y="72"/>
                    </a:cubicBezTo>
                    <a:cubicBezTo>
                      <a:pt x="100" y="73"/>
                      <a:pt x="100" y="71"/>
                      <a:pt x="99" y="72"/>
                    </a:cubicBezTo>
                    <a:cubicBezTo>
                      <a:pt x="99" y="71"/>
                      <a:pt x="98" y="70"/>
                      <a:pt x="98" y="70"/>
                    </a:cubicBezTo>
                    <a:cubicBezTo>
                      <a:pt x="99" y="68"/>
                      <a:pt x="101" y="68"/>
                      <a:pt x="101" y="66"/>
                    </a:cubicBezTo>
                    <a:cubicBezTo>
                      <a:pt x="102" y="66"/>
                      <a:pt x="102" y="66"/>
                      <a:pt x="103" y="67"/>
                    </a:cubicBezTo>
                    <a:cubicBezTo>
                      <a:pt x="103" y="67"/>
                      <a:pt x="103" y="68"/>
                      <a:pt x="102" y="68"/>
                    </a:cubicBezTo>
                    <a:cubicBezTo>
                      <a:pt x="103" y="68"/>
                      <a:pt x="102" y="69"/>
                      <a:pt x="102" y="70"/>
                    </a:cubicBezTo>
                    <a:close/>
                    <a:moveTo>
                      <a:pt x="101" y="75"/>
                    </a:moveTo>
                    <a:cubicBezTo>
                      <a:pt x="99" y="75"/>
                      <a:pt x="99" y="74"/>
                      <a:pt x="97" y="74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8" y="73"/>
                      <a:pt x="99" y="73"/>
                      <a:pt x="101" y="73"/>
                    </a:cubicBezTo>
                    <a:cubicBezTo>
                      <a:pt x="101" y="74"/>
                      <a:pt x="101" y="74"/>
                      <a:pt x="101" y="75"/>
                    </a:cubicBezTo>
                    <a:close/>
                    <a:moveTo>
                      <a:pt x="103" y="57"/>
                    </a:moveTo>
                    <a:cubicBezTo>
                      <a:pt x="103" y="57"/>
                      <a:pt x="102" y="56"/>
                      <a:pt x="102" y="56"/>
                    </a:cubicBezTo>
                    <a:cubicBezTo>
                      <a:pt x="102" y="55"/>
                      <a:pt x="103" y="55"/>
                      <a:pt x="103" y="55"/>
                    </a:cubicBezTo>
                    <a:cubicBezTo>
                      <a:pt x="103" y="56"/>
                      <a:pt x="103" y="57"/>
                      <a:pt x="103" y="57"/>
                    </a:cubicBezTo>
                    <a:close/>
                    <a:moveTo>
                      <a:pt x="105" y="59"/>
                    </a:moveTo>
                    <a:cubicBezTo>
                      <a:pt x="105" y="60"/>
                      <a:pt x="104" y="60"/>
                      <a:pt x="104" y="61"/>
                    </a:cubicBezTo>
                    <a:cubicBezTo>
                      <a:pt x="103" y="60"/>
                      <a:pt x="103" y="60"/>
                      <a:pt x="103" y="59"/>
                    </a:cubicBezTo>
                    <a:cubicBezTo>
                      <a:pt x="103" y="58"/>
                      <a:pt x="104" y="58"/>
                      <a:pt x="105" y="59"/>
                    </a:cubicBezTo>
                    <a:close/>
                    <a:moveTo>
                      <a:pt x="109" y="69"/>
                    </a:moveTo>
                    <a:cubicBezTo>
                      <a:pt x="109" y="70"/>
                      <a:pt x="108" y="70"/>
                      <a:pt x="107" y="70"/>
                    </a:cubicBezTo>
                    <a:cubicBezTo>
                      <a:pt x="107" y="69"/>
                      <a:pt x="108" y="69"/>
                      <a:pt x="109" y="69"/>
                    </a:cubicBezTo>
                    <a:close/>
                    <a:moveTo>
                      <a:pt x="108" y="50"/>
                    </a:moveTo>
                    <a:cubicBezTo>
                      <a:pt x="108" y="50"/>
                      <a:pt x="108" y="50"/>
                      <a:pt x="108" y="50"/>
                    </a:cubicBezTo>
                    <a:cubicBezTo>
                      <a:pt x="107" y="51"/>
                      <a:pt x="107" y="51"/>
                      <a:pt x="107" y="52"/>
                    </a:cubicBezTo>
                    <a:cubicBezTo>
                      <a:pt x="106" y="51"/>
                      <a:pt x="106" y="51"/>
                      <a:pt x="106" y="50"/>
                    </a:cubicBezTo>
                    <a:cubicBezTo>
                      <a:pt x="106" y="50"/>
                      <a:pt x="107" y="50"/>
                      <a:pt x="107" y="50"/>
                    </a:cubicBezTo>
                    <a:cubicBezTo>
                      <a:pt x="107" y="50"/>
                      <a:pt x="106" y="51"/>
                      <a:pt x="106" y="50"/>
                    </a:cubicBezTo>
                    <a:cubicBezTo>
                      <a:pt x="106" y="49"/>
                      <a:pt x="107" y="49"/>
                      <a:pt x="108" y="49"/>
                    </a:cubicBezTo>
                    <a:cubicBezTo>
                      <a:pt x="109" y="48"/>
                      <a:pt x="109" y="48"/>
                      <a:pt x="110" y="47"/>
                    </a:cubicBezTo>
                    <a:cubicBezTo>
                      <a:pt x="109" y="47"/>
                      <a:pt x="110" y="47"/>
                      <a:pt x="110" y="47"/>
                    </a:cubicBezTo>
                    <a:cubicBezTo>
                      <a:pt x="109" y="46"/>
                      <a:pt x="110" y="45"/>
                      <a:pt x="110" y="44"/>
                    </a:cubicBezTo>
                    <a:cubicBezTo>
                      <a:pt x="110" y="44"/>
                      <a:pt x="110" y="44"/>
                      <a:pt x="110" y="44"/>
                    </a:cubicBezTo>
                    <a:cubicBezTo>
                      <a:pt x="110" y="46"/>
                      <a:pt x="111" y="47"/>
                      <a:pt x="111" y="49"/>
                    </a:cubicBezTo>
                    <a:cubicBezTo>
                      <a:pt x="110" y="50"/>
                      <a:pt x="109" y="50"/>
                      <a:pt x="108" y="50"/>
                    </a:cubicBezTo>
                    <a:close/>
                    <a:moveTo>
                      <a:pt x="109" y="39"/>
                    </a:moveTo>
                    <a:cubicBezTo>
                      <a:pt x="109" y="40"/>
                      <a:pt x="110" y="41"/>
                      <a:pt x="110" y="41"/>
                    </a:cubicBezTo>
                    <a:cubicBezTo>
                      <a:pt x="109" y="41"/>
                      <a:pt x="109" y="40"/>
                      <a:pt x="109" y="39"/>
                    </a:cubicBezTo>
                    <a:close/>
                    <a:moveTo>
                      <a:pt x="93" y="66"/>
                    </a:moveTo>
                    <a:cubicBezTo>
                      <a:pt x="93" y="66"/>
                      <a:pt x="93" y="67"/>
                      <a:pt x="93" y="66"/>
                    </a:cubicBezTo>
                    <a:cubicBezTo>
                      <a:pt x="94" y="66"/>
                      <a:pt x="94" y="67"/>
                      <a:pt x="94" y="67"/>
                    </a:cubicBezTo>
                    <a:cubicBezTo>
                      <a:pt x="94" y="67"/>
                      <a:pt x="95" y="68"/>
                      <a:pt x="95" y="68"/>
                    </a:cubicBezTo>
                    <a:cubicBezTo>
                      <a:pt x="95" y="69"/>
                      <a:pt x="96" y="69"/>
                      <a:pt x="96" y="70"/>
                    </a:cubicBezTo>
                    <a:cubicBezTo>
                      <a:pt x="96" y="71"/>
                      <a:pt x="97" y="72"/>
                      <a:pt x="97" y="72"/>
                    </a:cubicBezTo>
                    <a:cubicBezTo>
                      <a:pt x="96" y="73"/>
                      <a:pt x="96" y="71"/>
                      <a:pt x="95" y="71"/>
                    </a:cubicBezTo>
                    <a:cubicBezTo>
                      <a:pt x="95" y="68"/>
                      <a:pt x="93" y="69"/>
                      <a:pt x="93" y="66"/>
                    </a:cubicBezTo>
                    <a:close/>
                    <a:moveTo>
                      <a:pt x="86" y="64"/>
                    </a:moveTo>
                    <a:cubicBezTo>
                      <a:pt x="87" y="64"/>
                      <a:pt x="87" y="65"/>
                      <a:pt x="87" y="65"/>
                    </a:cubicBezTo>
                    <a:cubicBezTo>
                      <a:pt x="87" y="65"/>
                      <a:pt x="87" y="66"/>
                      <a:pt x="86" y="66"/>
                    </a:cubicBezTo>
                    <a:cubicBezTo>
                      <a:pt x="86" y="65"/>
                      <a:pt x="87" y="65"/>
                      <a:pt x="86" y="64"/>
                    </a:cubicBezTo>
                    <a:close/>
                    <a:moveTo>
                      <a:pt x="73" y="81"/>
                    </a:moveTo>
                    <a:cubicBezTo>
                      <a:pt x="73" y="81"/>
                      <a:pt x="73" y="81"/>
                      <a:pt x="73" y="81"/>
                    </a:cubicBezTo>
                    <a:cubicBezTo>
                      <a:pt x="73" y="82"/>
                      <a:pt x="73" y="82"/>
                      <a:pt x="73" y="83"/>
                    </a:cubicBezTo>
                    <a:cubicBezTo>
                      <a:pt x="72" y="83"/>
                      <a:pt x="72" y="84"/>
                      <a:pt x="72" y="85"/>
                    </a:cubicBezTo>
                    <a:cubicBezTo>
                      <a:pt x="71" y="85"/>
                      <a:pt x="71" y="85"/>
                      <a:pt x="71" y="85"/>
                    </a:cubicBezTo>
                    <a:cubicBezTo>
                      <a:pt x="70" y="84"/>
                      <a:pt x="70" y="83"/>
                      <a:pt x="70" y="83"/>
                    </a:cubicBezTo>
                    <a:cubicBezTo>
                      <a:pt x="70" y="82"/>
                      <a:pt x="70" y="82"/>
                      <a:pt x="71" y="81"/>
                    </a:cubicBezTo>
                    <a:cubicBezTo>
                      <a:pt x="71" y="81"/>
                      <a:pt x="70" y="81"/>
                      <a:pt x="70" y="80"/>
                    </a:cubicBezTo>
                    <a:cubicBezTo>
                      <a:pt x="71" y="79"/>
                      <a:pt x="71" y="79"/>
                      <a:pt x="72" y="78"/>
                    </a:cubicBezTo>
                    <a:cubicBezTo>
                      <a:pt x="72" y="77"/>
                      <a:pt x="72" y="77"/>
                      <a:pt x="73" y="76"/>
                    </a:cubicBezTo>
                    <a:cubicBezTo>
                      <a:pt x="73" y="76"/>
                      <a:pt x="73" y="78"/>
                      <a:pt x="73" y="78"/>
                    </a:cubicBezTo>
                    <a:cubicBezTo>
                      <a:pt x="73" y="79"/>
                      <a:pt x="73" y="80"/>
                      <a:pt x="73" y="81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3" y="99"/>
                      <a:pt x="33" y="100"/>
                    </a:cubicBezTo>
                    <a:cubicBezTo>
                      <a:pt x="33" y="100"/>
                      <a:pt x="33" y="100"/>
                      <a:pt x="32" y="100"/>
                    </a:cubicBezTo>
                    <a:close/>
                    <a:moveTo>
                      <a:pt x="39" y="31"/>
                    </a:moveTo>
                    <a:cubicBezTo>
                      <a:pt x="39" y="32"/>
                      <a:pt x="39" y="32"/>
                      <a:pt x="38" y="32"/>
                    </a:cubicBezTo>
                    <a:cubicBezTo>
                      <a:pt x="38" y="33"/>
                      <a:pt x="38" y="32"/>
                      <a:pt x="38" y="32"/>
                    </a:cubicBezTo>
                    <a:cubicBezTo>
                      <a:pt x="37" y="32"/>
                      <a:pt x="37" y="32"/>
                      <a:pt x="36" y="32"/>
                    </a:cubicBezTo>
                    <a:cubicBezTo>
                      <a:pt x="35" y="30"/>
                      <a:pt x="36" y="28"/>
                      <a:pt x="35" y="27"/>
                    </a:cubicBezTo>
                    <a:cubicBezTo>
                      <a:pt x="35" y="26"/>
                      <a:pt x="36" y="26"/>
                      <a:pt x="35" y="26"/>
                    </a:cubicBezTo>
                    <a:cubicBezTo>
                      <a:pt x="36" y="25"/>
                      <a:pt x="36" y="25"/>
                      <a:pt x="37" y="25"/>
                    </a:cubicBezTo>
                    <a:cubicBezTo>
                      <a:pt x="36" y="24"/>
                      <a:pt x="35" y="24"/>
                      <a:pt x="35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2"/>
                      <a:pt x="36" y="23"/>
                      <a:pt x="35" y="23"/>
                    </a:cubicBezTo>
                    <a:cubicBezTo>
                      <a:pt x="35" y="22"/>
                      <a:pt x="35" y="22"/>
                      <a:pt x="35" y="21"/>
                    </a:cubicBezTo>
                    <a:cubicBezTo>
                      <a:pt x="35" y="21"/>
                      <a:pt x="34" y="20"/>
                      <a:pt x="35" y="19"/>
                    </a:cubicBezTo>
                    <a:cubicBezTo>
                      <a:pt x="34" y="20"/>
                      <a:pt x="33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9"/>
                      <a:pt x="30" y="19"/>
                      <a:pt x="30" y="18"/>
                    </a:cubicBezTo>
                    <a:cubicBezTo>
                      <a:pt x="31" y="17"/>
                      <a:pt x="32" y="18"/>
                      <a:pt x="32" y="18"/>
                    </a:cubicBezTo>
                    <a:cubicBezTo>
                      <a:pt x="32" y="17"/>
                      <a:pt x="32" y="17"/>
                      <a:pt x="31" y="17"/>
                    </a:cubicBezTo>
                    <a:cubicBezTo>
                      <a:pt x="31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29" y="17"/>
                    </a:cubicBezTo>
                    <a:cubicBezTo>
                      <a:pt x="30" y="16"/>
                      <a:pt x="30" y="16"/>
                      <a:pt x="31" y="16"/>
                    </a:cubicBezTo>
                    <a:cubicBezTo>
                      <a:pt x="31" y="16"/>
                      <a:pt x="32" y="16"/>
                      <a:pt x="33" y="15"/>
                    </a:cubicBezTo>
                    <a:cubicBezTo>
                      <a:pt x="33" y="15"/>
                      <a:pt x="32" y="15"/>
                      <a:pt x="32" y="14"/>
                    </a:cubicBezTo>
                    <a:cubicBezTo>
                      <a:pt x="34" y="14"/>
                      <a:pt x="35" y="13"/>
                      <a:pt x="36" y="13"/>
                    </a:cubicBezTo>
                    <a:cubicBezTo>
                      <a:pt x="38" y="13"/>
                      <a:pt x="38" y="13"/>
                      <a:pt x="40" y="13"/>
                    </a:cubicBezTo>
                    <a:cubicBezTo>
                      <a:pt x="40" y="13"/>
                      <a:pt x="39" y="12"/>
                      <a:pt x="39" y="11"/>
                    </a:cubicBezTo>
                    <a:cubicBezTo>
                      <a:pt x="40" y="11"/>
                      <a:pt x="41" y="11"/>
                      <a:pt x="42" y="11"/>
                    </a:cubicBezTo>
                    <a:cubicBezTo>
                      <a:pt x="42" y="10"/>
                      <a:pt x="44" y="11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6" y="10"/>
                      <a:pt x="47" y="11"/>
                      <a:pt x="47" y="11"/>
                    </a:cubicBezTo>
                    <a:cubicBezTo>
                      <a:pt x="48" y="11"/>
                      <a:pt x="49" y="11"/>
                      <a:pt x="50" y="12"/>
                    </a:cubicBezTo>
                    <a:cubicBezTo>
                      <a:pt x="49" y="12"/>
                      <a:pt x="48" y="12"/>
                      <a:pt x="48" y="13"/>
                    </a:cubicBezTo>
                    <a:cubicBezTo>
                      <a:pt x="48" y="13"/>
                      <a:pt x="49" y="12"/>
                      <a:pt x="50" y="13"/>
                    </a:cubicBezTo>
                    <a:cubicBezTo>
                      <a:pt x="50" y="12"/>
                      <a:pt x="50" y="13"/>
                      <a:pt x="51" y="13"/>
                    </a:cubicBezTo>
                    <a:cubicBezTo>
                      <a:pt x="51" y="14"/>
                      <a:pt x="52" y="13"/>
                      <a:pt x="52" y="14"/>
                    </a:cubicBezTo>
                    <a:cubicBezTo>
                      <a:pt x="52" y="15"/>
                      <a:pt x="51" y="14"/>
                      <a:pt x="50" y="14"/>
                    </a:cubicBezTo>
                    <a:cubicBezTo>
                      <a:pt x="50" y="14"/>
                      <a:pt x="50" y="15"/>
                      <a:pt x="49" y="15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7"/>
                      <a:pt x="48" y="17"/>
                    </a:cubicBezTo>
                    <a:cubicBezTo>
                      <a:pt x="49" y="17"/>
                      <a:pt x="50" y="17"/>
                      <a:pt x="50" y="18"/>
                    </a:cubicBezTo>
                    <a:cubicBezTo>
                      <a:pt x="49" y="18"/>
                      <a:pt x="48" y="18"/>
                      <a:pt x="48" y="18"/>
                    </a:cubicBezTo>
                    <a:cubicBezTo>
                      <a:pt x="48" y="19"/>
                      <a:pt x="49" y="21"/>
                      <a:pt x="47" y="21"/>
                    </a:cubicBezTo>
                    <a:cubicBezTo>
                      <a:pt x="47" y="22"/>
                      <a:pt x="48" y="22"/>
                      <a:pt x="48" y="23"/>
                    </a:cubicBezTo>
                    <a:cubicBezTo>
                      <a:pt x="47" y="23"/>
                      <a:pt x="47" y="22"/>
                      <a:pt x="47" y="22"/>
                    </a:cubicBezTo>
                    <a:cubicBezTo>
                      <a:pt x="46" y="23"/>
                      <a:pt x="48" y="23"/>
                      <a:pt x="47" y="24"/>
                    </a:cubicBezTo>
                    <a:cubicBezTo>
                      <a:pt x="46" y="24"/>
                      <a:pt x="46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6" y="24"/>
                      <a:pt x="46" y="24"/>
                    </a:cubicBezTo>
                    <a:cubicBezTo>
                      <a:pt x="47" y="24"/>
                      <a:pt x="45" y="25"/>
                      <a:pt x="45" y="25"/>
                    </a:cubicBezTo>
                    <a:cubicBezTo>
                      <a:pt x="44" y="25"/>
                      <a:pt x="44" y="26"/>
                      <a:pt x="43" y="27"/>
                    </a:cubicBezTo>
                    <a:cubicBezTo>
                      <a:pt x="43" y="27"/>
                      <a:pt x="42" y="27"/>
                      <a:pt x="42" y="27"/>
                    </a:cubicBezTo>
                    <a:cubicBezTo>
                      <a:pt x="41" y="27"/>
                      <a:pt x="41" y="28"/>
                      <a:pt x="41" y="27"/>
                    </a:cubicBezTo>
                    <a:cubicBezTo>
                      <a:pt x="40" y="27"/>
                      <a:pt x="40" y="28"/>
                      <a:pt x="40" y="28"/>
                    </a:cubicBezTo>
                    <a:cubicBezTo>
                      <a:pt x="40" y="30"/>
                      <a:pt x="39" y="30"/>
                      <a:pt x="39" y="31"/>
                    </a:cubicBezTo>
                    <a:close/>
                    <a:moveTo>
                      <a:pt x="59" y="15"/>
                    </a:moveTo>
                    <a:cubicBezTo>
                      <a:pt x="59" y="15"/>
                      <a:pt x="60" y="16"/>
                      <a:pt x="60" y="15"/>
                    </a:cubicBezTo>
                    <a:cubicBezTo>
                      <a:pt x="60" y="16"/>
                      <a:pt x="61" y="16"/>
                      <a:pt x="61" y="18"/>
                    </a:cubicBezTo>
                    <a:cubicBezTo>
                      <a:pt x="60" y="18"/>
                      <a:pt x="60" y="17"/>
                      <a:pt x="59" y="17"/>
                    </a:cubicBezTo>
                    <a:cubicBezTo>
                      <a:pt x="59" y="18"/>
                      <a:pt x="59" y="18"/>
                      <a:pt x="59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9"/>
                      <a:pt x="57" y="18"/>
                      <a:pt x="57" y="18"/>
                    </a:cubicBezTo>
                    <a:cubicBezTo>
                      <a:pt x="57" y="17"/>
                      <a:pt x="57" y="17"/>
                      <a:pt x="57" y="16"/>
                    </a:cubicBezTo>
                    <a:cubicBezTo>
                      <a:pt x="57" y="16"/>
                      <a:pt x="57" y="17"/>
                      <a:pt x="56" y="17"/>
                    </a:cubicBezTo>
                    <a:cubicBezTo>
                      <a:pt x="56" y="17"/>
                      <a:pt x="56" y="16"/>
                      <a:pt x="56" y="16"/>
                    </a:cubicBezTo>
                    <a:cubicBezTo>
                      <a:pt x="56" y="15"/>
                      <a:pt x="55" y="16"/>
                      <a:pt x="55" y="15"/>
                    </a:cubicBezTo>
                    <a:cubicBezTo>
                      <a:pt x="55" y="13"/>
                      <a:pt x="57" y="14"/>
                      <a:pt x="57" y="15"/>
                    </a:cubicBezTo>
                    <a:cubicBezTo>
                      <a:pt x="58" y="15"/>
                      <a:pt x="57" y="14"/>
                      <a:pt x="57" y="14"/>
                    </a:cubicBezTo>
                    <a:cubicBezTo>
                      <a:pt x="58" y="13"/>
                      <a:pt x="59" y="14"/>
                      <a:pt x="58" y="15"/>
                    </a:cubicBezTo>
                    <a:cubicBezTo>
                      <a:pt x="58" y="15"/>
                      <a:pt x="59" y="15"/>
                      <a:pt x="59" y="15"/>
                    </a:cubicBezTo>
                    <a:close/>
                    <a:moveTo>
                      <a:pt x="59" y="13"/>
                    </a:moveTo>
                    <a:cubicBezTo>
                      <a:pt x="60" y="13"/>
                      <a:pt x="62" y="13"/>
                      <a:pt x="64" y="14"/>
                    </a:cubicBezTo>
                    <a:cubicBezTo>
                      <a:pt x="64" y="15"/>
                      <a:pt x="63" y="14"/>
                      <a:pt x="63" y="15"/>
                    </a:cubicBezTo>
                    <a:cubicBezTo>
                      <a:pt x="61" y="15"/>
                      <a:pt x="60" y="15"/>
                      <a:pt x="59" y="14"/>
                    </a:cubicBezTo>
                    <a:cubicBezTo>
                      <a:pt x="59" y="14"/>
                      <a:pt x="59" y="14"/>
                      <a:pt x="59" y="13"/>
                    </a:cubicBezTo>
                    <a:close/>
                    <a:moveTo>
                      <a:pt x="50" y="37"/>
                    </a:moveTo>
                    <a:cubicBezTo>
                      <a:pt x="49" y="38"/>
                      <a:pt x="48" y="38"/>
                      <a:pt x="48" y="38"/>
                    </a:cubicBezTo>
                    <a:cubicBezTo>
                      <a:pt x="48" y="37"/>
                      <a:pt x="48" y="37"/>
                      <a:pt x="48" y="36"/>
                    </a:cubicBezTo>
                    <a:cubicBezTo>
                      <a:pt x="48" y="36"/>
                      <a:pt x="49" y="36"/>
                      <a:pt x="49" y="35"/>
                    </a:cubicBezTo>
                    <a:cubicBezTo>
                      <a:pt x="49" y="35"/>
                      <a:pt x="49" y="35"/>
                      <a:pt x="50" y="35"/>
                    </a:cubicBezTo>
                    <a:cubicBezTo>
                      <a:pt x="49" y="36"/>
                      <a:pt x="49" y="36"/>
                      <a:pt x="50" y="37"/>
                    </a:cubicBezTo>
                    <a:close/>
                    <a:moveTo>
                      <a:pt x="48" y="29"/>
                    </a:moveTo>
                    <a:cubicBezTo>
                      <a:pt x="48" y="29"/>
                      <a:pt x="48" y="28"/>
                      <a:pt x="47" y="28"/>
                    </a:cubicBezTo>
                    <a:cubicBezTo>
                      <a:pt x="47" y="28"/>
                      <a:pt x="47" y="28"/>
                      <a:pt x="47" y="27"/>
                    </a:cubicBezTo>
                    <a:cubicBezTo>
                      <a:pt x="47" y="27"/>
                      <a:pt x="47" y="28"/>
                      <a:pt x="47" y="27"/>
                    </a:cubicBezTo>
                    <a:cubicBezTo>
                      <a:pt x="47" y="27"/>
                      <a:pt x="47" y="27"/>
                      <a:pt x="47" y="26"/>
                    </a:cubicBezTo>
                    <a:cubicBezTo>
                      <a:pt x="48" y="26"/>
                      <a:pt x="48" y="27"/>
                      <a:pt x="48" y="27"/>
                    </a:cubicBezTo>
                    <a:cubicBezTo>
                      <a:pt x="49" y="26"/>
                      <a:pt x="49" y="27"/>
                      <a:pt x="50" y="27"/>
                    </a:cubicBezTo>
                    <a:cubicBezTo>
                      <a:pt x="50" y="27"/>
                      <a:pt x="51" y="28"/>
                      <a:pt x="51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49" y="29"/>
                      <a:pt x="48" y="29"/>
                      <a:pt x="48" y="29"/>
                    </a:cubicBezTo>
                    <a:close/>
                    <a:moveTo>
                      <a:pt x="72" y="19"/>
                    </a:moveTo>
                    <a:cubicBezTo>
                      <a:pt x="74" y="19"/>
                      <a:pt x="75" y="18"/>
                      <a:pt x="76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18"/>
                      <a:pt x="77" y="18"/>
                      <a:pt x="77" y="18"/>
                    </a:cubicBezTo>
                    <a:cubicBezTo>
                      <a:pt x="77" y="19"/>
                      <a:pt x="76" y="19"/>
                      <a:pt x="75" y="19"/>
                    </a:cubicBezTo>
                    <a:cubicBezTo>
                      <a:pt x="74" y="20"/>
                      <a:pt x="74" y="21"/>
                      <a:pt x="72" y="21"/>
                    </a:cubicBezTo>
                    <a:cubicBezTo>
                      <a:pt x="72" y="22"/>
                      <a:pt x="73" y="23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2" y="24"/>
                      <a:pt x="72" y="23"/>
                      <a:pt x="71" y="23"/>
                    </a:cubicBezTo>
                    <a:cubicBezTo>
                      <a:pt x="71" y="22"/>
                      <a:pt x="72" y="22"/>
                      <a:pt x="72" y="21"/>
                    </a:cubicBezTo>
                    <a:cubicBezTo>
                      <a:pt x="72" y="20"/>
                      <a:pt x="73" y="20"/>
                      <a:pt x="72" y="19"/>
                    </a:cubicBezTo>
                    <a:close/>
                    <a:moveTo>
                      <a:pt x="72" y="15"/>
                    </a:moveTo>
                    <a:cubicBezTo>
                      <a:pt x="72" y="14"/>
                      <a:pt x="74" y="13"/>
                      <a:pt x="74" y="14"/>
                    </a:cubicBezTo>
                    <a:cubicBezTo>
                      <a:pt x="73" y="14"/>
                      <a:pt x="73" y="15"/>
                      <a:pt x="72" y="15"/>
                    </a:cubicBezTo>
                    <a:close/>
                    <a:moveTo>
                      <a:pt x="84" y="14"/>
                    </a:moveTo>
                    <a:cubicBezTo>
                      <a:pt x="85" y="14"/>
                      <a:pt x="87" y="14"/>
                      <a:pt x="87" y="15"/>
                    </a:cubicBezTo>
                    <a:cubicBezTo>
                      <a:pt x="87" y="16"/>
                      <a:pt x="86" y="15"/>
                      <a:pt x="84" y="16"/>
                    </a:cubicBezTo>
                    <a:cubicBezTo>
                      <a:pt x="84" y="15"/>
                      <a:pt x="84" y="15"/>
                      <a:pt x="84" y="14"/>
                    </a:cubicBezTo>
                    <a:close/>
                    <a:moveTo>
                      <a:pt x="25" y="29"/>
                    </a:moveTo>
                    <a:cubicBezTo>
                      <a:pt x="25" y="31"/>
                      <a:pt x="23" y="28"/>
                      <a:pt x="23" y="30"/>
                    </a:cubicBezTo>
                    <a:cubicBezTo>
                      <a:pt x="23" y="30"/>
                      <a:pt x="22" y="30"/>
                      <a:pt x="22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9"/>
                      <a:pt x="24" y="29"/>
                      <a:pt x="25" y="29"/>
                    </a:cubicBezTo>
                    <a:close/>
                    <a:moveTo>
                      <a:pt x="28" y="59"/>
                    </a:moveTo>
                    <a:cubicBezTo>
                      <a:pt x="28" y="60"/>
                      <a:pt x="27" y="60"/>
                      <a:pt x="27" y="60"/>
                    </a:cubicBezTo>
                    <a:cubicBezTo>
                      <a:pt x="27" y="60"/>
                      <a:pt x="27" y="59"/>
                      <a:pt x="27" y="59"/>
                    </a:cubicBezTo>
                    <a:cubicBezTo>
                      <a:pt x="27" y="59"/>
                      <a:pt x="28" y="59"/>
                      <a:pt x="28" y="59"/>
                    </a:cubicBezTo>
                    <a:close/>
                    <a:moveTo>
                      <a:pt x="23" y="58"/>
                    </a:moveTo>
                    <a:cubicBezTo>
                      <a:pt x="22" y="58"/>
                      <a:pt x="22" y="57"/>
                      <a:pt x="21" y="57"/>
                    </a:cubicBezTo>
                    <a:cubicBezTo>
                      <a:pt x="20" y="57"/>
                      <a:pt x="20" y="58"/>
                      <a:pt x="20" y="58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1" y="57"/>
                      <a:pt x="22" y="57"/>
                      <a:pt x="23" y="57"/>
                    </a:cubicBezTo>
                    <a:cubicBezTo>
                      <a:pt x="23" y="57"/>
                      <a:pt x="23" y="57"/>
                      <a:pt x="24" y="57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5" y="58"/>
                      <a:pt x="26" y="58"/>
                      <a:pt x="26" y="59"/>
                    </a:cubicBezTo>
                    <a:cubicBezTo>
                      <a:pt x="26" y="60"/>
                      <a:pt x="25" y="59"/>
                      <a:pt x="25" y="60"/>
                    </a:cubicBezTo>
                    <a:cubicBezTo>
                      <a:pt x="25" y="60"/>
                      <a:pt x="25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4" y="58"/>
                      <a:pt x="23" y="59"/>
                      <a:pt x="23" y="58"/>
                    </a:cubicBezTo>
                    <a:close/>
                    <a:moveTo>
                      <a:pt x="23" y="60"/>
                    </a:moveTo>
                    <a:cubicBezTo>
                      <a:pt x="23" y="60"/>
                      <a:pt x="23" y="60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23" y="59"/>
                      <a:pt x="23" y="59"/>
                      <a:pt x="23" y="60"/>
                    </a:cubicBezTo>
                    <a:close/>
                    <a:moveTo>
                      <a:pt x="22" y="56"/>
                    </a:moveTo>
                    <a:cubicBezTo>
                      <a:pt x="22" y="56"/>
                      <a:pt x="22" y="56"/>
                      <a:pt x="22" y="55"/>
                    </a:cubicBezTo>
                    <a:cubicBezTo>
                      <a:pt x="23" y="55"/>
                      <a:pt x="23" y="56"/>
                      <a:pt x="23" y="56"/>
                    </a:cubicBezTo>
                    <a:cubicBezTo>
                      <a:pt x="23" y="56"/>
                      <a:pt x="22" y="56"/>
                      <a:pt x="22" y="56"/>
                    </a:cubicBezTo>
                    <a:close/>
                    <a:moveTo>
                      <a:pt x="23" y="55"/>
                    </a:move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3" y="56"/>
                      <a:pt x="23" y="56"/>
                      <a:pt x="23" y="55"/>
                    </a:cubicBezTo>
                    <a:close/>
                    <a:moveTo>
                      <a:pt x="24" y="57"/>
                    </a:moveTo>
                    <a:cubicBezTo>
                      <a:pt x="24" y="57"/>
                      <a:pt x="24" y="56"/>
                      <a:pt x="24" y="56"/>
                    </a:cubicBezTo>
                    <a:cubicBezTo>
                      <a:pt x="25" y="56"/>
                      <a:pt x="25" y="56"/>
                      <a:pt x="25" y="57"/>
                    </a:cubicBezTo>
                    <a:cubicBezTo>
                      <a:pt x="25" y="57"/>
                      <a:pt x="26" y="57"/>
                      <a:pt x="26" y="57"/>
                    </a:cubicBezTo>
                    <a:cubicBezTo>
                      <a:pt x="26" y="58"/>
                      <a:pt x="25" y="58"/>
                      <a:pt x="25" y="57"/>
                    </a:cubicBezTo>
                    <a:cubicBezTo>
                      <a:pt x="25" y="57"/>
                      <a:pt x="25" y="57"/>
                      <a:pt x="24" y="57"/>
                    </a:cubicBezTo>
                    <a:close/>
                    <a:moveTo>
                      <a:pt x="111" y="74"/>
                    </a:moveTo>
                    <a:cubicBezTo>
                      <a:pt x="111" y="74"/>
                      <a:pt x="111" y="73"/>
                      <a:pt x="111" y="73"/>
                    </a:cubicBezTo>
                    <a:cubicBezTo>
                      <a:pt x="110" y="72"/>
                      <a:pt x="109" y="72"/>
                      <a:pt x="108" y="71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7" y="70"/>
                      <a:pt x="108" y="71"/>
                      <a:pt x="108" y="70"/>
                    </a:cubicBezTo>
                    <a:cubicBezTo>
                      <a:pt x="109" y="70"/>
                      <a:pt x="108" y="71"/>
                      <a:pt x="109" y="70"/>
                    </a:cubicBezTo>
                    <a:cubicBezTo>
                      <a:pt x="109" y="71"/>
                      <a:pt x="110" y="70"/>
                      <a:pt x="110" y="70"/>
                    </a:cubicBezTo>
                    <a:cubicBezTo>
                      <a:pt x="110" y="70"/>
                      <a:pt x="111" y="70"/>
                      <a:pt x="111" y="70"/>
                    </a:cubicBezTo>
                    <a:cubicBezTo>
                      <a:pt x="111" y="70"/>
                      <a:pt x="112" y="70"/>
                      <a:pt x="112" y="70"/>
                    </a:cubicBezTo>
                    <a:cubicBezTo>
                      <a:pt x="112" y="72"/>
                      <a:pt x="111" y="73"/>
                      <a:pt x="11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0" name="Freeform 258">
                <a:extLst>
                  <a:ext uri="{FF2B5EF4-FFF2-40B4-BE49-F238E27FC236}">
                    <a16:creationId xmlns:a16="http://schemas.microsoft.com/office/drawing/2014/main" id="{577239D7-2BDD-41B2-9F4A-86A83976250F}"/>
                  </a:ext>
                </a:extLst>
              </p:cNvPr>
              <p:cNvSpPr/>
              <p:nvPr/>
            </p:nvSpPr>
            <p:spPr bwMode="auto">
              <a:xfrm>
                <a:off x="6143171" y="31584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1" name="Freeform 259">
                <a:extLst>
                  <a:ext uri="{FF2B5EF4-FFF2-40B4-BE49-F238E27FC236}">
                    <a16:creationId xmlns:a16="http://schemas.microsoft.com/office/drawing/2014/main" id="{764A4746-111E-4C62-8AF6-99328CC39CD7}"/>
                  </a:ext>
                </a:extLst>
              </p:cNvPr>
              <p:cNvSpPr/>
              <p:nvPr/>
            </p:nvSpPr>
            <p:spPr bwMode="auto">
              <a:xfrm>
                <a:off x="6335089" y="3227813"/>
                <a:ext cx="3253" cy="542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0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2" name="Freeform 260">
                <a:extLst>
                  <a:ext uri="{FF2B5EF4-FFF2-40B4-BE49-F238E27FC236}">
                    <a16:creationId xmlns:a16="http://schemas.microsoft.com/office/drawing/2014/main" id="{FF6F8F8C-9911-44B8-A9BF-03D64CC294C0}"/>
                  </a:ext>
                </a:extLst>
              </p:cNvPr>
              <p:cNvSpPr/>
              <p:nvPr/>
            </p:nvSpPr>
            <p:spPr bwMode="auto">
              <a:xfrm>
                <a:off x="6310151" y="3163840"/>
                <a:ext cx="2169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3" name="Freeform 261">
                <a:extLst>
                  <a:ext uri="{FF2B5EF4-FFF2-40B4-BE49-F238E27FC236}">
                    <a16:creationId xmlns:a16="http://schemas.microsoft.com/office/drawing/2014/main" id="{155E4136-E66A-4D5D-8265-914F2B2A324F}"/>
                  </a:ext>
                </a:extLst>
              </p:cNvPr>
              <p:cNvSpPr/>
              <p:nvPr/>
            </p:nvSpPr>
            <p:spPr bwMode="auto">
              <a:xfrm>
                <a:off x="6312320" y="31638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4" name="Freeform 262">
                <a:extLst>
                  <a:ext uri="{FF2B5EF4-FFF2-40B4-BE49-F238E27FC236}">
                    <a16:creationId xmlns:a16="http://schemas.microsoft.com/office/drawing/2014/main" id="{E79763CA-6569-448F-95AC-474891AA5CED}"/>
                  </a:ext>
                </a:extLst>
              </p:cNvPr>
              <p:cNvSpPr/>
              <p:nvPr/>
            </p:nvSpPr>
            <p:spPr bwMode="auto">
              <a:xfrm>
                <a:off x="6278707" y="3171431"/>
                <a:ext cx="3253" cy="325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5" name="Freeform 263">
                <a:extLst>
                  <a:ext uri="{FF2B5EF4-FFF2-40B4-BE49-F238E27FC236}">
                    <a16:creationId xmlns:a16="http://schemas.microsoft.com/office/drawing/2014/main" id="{1A0C08D4-6DF3-441B-BD29-32E5FDFB55B2}"/>
                  </a:ext>
                </a:extLst>
              </p:cNvPr>
              <p:cNvSpPr/>
              <p:nvPr/>
            </p:nvSpPr>
            <p:spPr bwMode="auto">
              <a:xfrm>
                <a:off x="6099800" y="32484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6" name="Freeform 264">
                <a:extLst>
                  <a:ext uri="{FF2B5EF4-FFF2-40B4-BE49-F238E27FC236}">
                    <a16:creationId xmlns:a16="http://schemas.microsoft.com/office/drawing/2014/main" id="{89B33E7E-209B-42F2-B93C-6B541A4DC115}"/>
                  </a:ext>
                </a:extLst>
              </p:cNvPr>
              <p:cNvSpPr/>
              <p:nvPr/>
            </p:nvSpPr>
            <p:spPr bwMode="auto">
              <a:xfrm>
                <a:off x="6220155" y="32223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7" name="Freeform 265">
                <a:extLst>
                  <a:ext uri="{FF2B5EF4-FFF2-40B4-BE49-F238E27FC236}">
                    <a16:creationId xmlns:a16="http://schemas.microsoft.com/office/drawing/2014/main" id="{7E22BEE8-2B7B-44E2-A41B-F2379B5D13EC}"/>
                  </a:ext>
                </a:extLst>
              </p:cNvPr>
              <p:cNvSpPr/>
              <p:nvPr/>
            </p:nvSpPr>
            <p:spPr bwMode="auto">
              <a:xfrm>
                <a:off x="6220155" y="3179020"/>
                <a:ext cx="15180" cy="23854"/>
              </a:xfrm>
              <a:custGeom>
                <a:avLst/>
                <a:gdLst>
                  <a:gd name="T0" fmla="*/ 5 w 6"/>
                  <a:gd name="T1" fmla="*/ 0 h 9"/>
                  <a:gd name="T2" fmla="*/ 3 w 6"/>
                  <a:gd name="T3" fmla="*/ 4 h 9"/>
                  <a:gd name="T4" fmla="*/ 3 w 6"/>
                  <a:gd name="T5" fmla="*/ 6 h 9"/>
                  <a:gd name="T6" fmla="*/ 2 w 6"/>
                  <a:gd name="T7" fmla="*/ 8 h 9"/>
                  <a:gd name="T8" fmla="*/ 0 w 6"/>
                  <a:gd name="T9" fmla="*/ 6 h 9"/>
                  <a:gd name="T10" fmla="*/ 1 w 6"/>
                  <a:gd name="T11" fmla="*/ 8 h 9"/>
                  <a:gd name="T12" fmla="*/ 1 w 6"/>
                  <a:gd name="T13" fmla="*/ 9 h 9"/>
                  <a:gd name="T14" fmla="*/ 1 w 6"/>
                  <a:gd name="T15" fmla="*/ 9 h 9"/>
                  <a:gd name="T16" fmla="*/ 3 w 6"/>
                  <a:gd name="T17" fmla="*/ 9 h 9"/>
                  <a:gd name="T18" fmla="*/ 4 w 6"/>
                  <a:gd name="T19" fmla="*/ 9 h 9"/>
                  <a:gd name="T20" fmla="*/ 5 w 6"/>
                  <a:gd name="T21" fmla="*/ 6 h 9"/>
                  <a:gd name="T22" fmla="*/ 5 w 6"/>
                  <a:gd name="T23" fmla="*/ 7 h 9"/>
                  <a:gd name="T24" fmla="*/ 5 w 6"/>
                  <a:gd name="T25" fmla="*/ 5 h 9"/>
                  <a:gd name="T26" fmla="*/ 4 w 6"/>
                  <a:gd name="T27" fmla="*/ 4 h 9"/>
                  <a:gd name="T28" fmla="*/ 5 w 6"/>
                  <a:gd name="T29" fmla="*/ 1 h 9"/>
                  <a:gd name="T30" fmla="*/ 5 w 6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9">
                    <a:moveTo>
                      <a:pt x="5" y="0"/>
                    </a:moveTo>
                    <a:cubicBezTo>
                      <a:pt x="5" y="2"/>
                      <a:pt x="3" y="2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1" y="9"/>
                      <a:pt x="1" y="6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2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8"/>
                      <a:pt x="4" y="7"/>
                      <a:pt x="5" y="6"/>
                    </a:cubicBezTo>
                    <a:cubicBezTo>
                      <a:pt x="6" y="5"/>
                      <a:pt x="5" y="7"/>
                      <a:pt x="5" y="7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8" name="Freeform 266">
                <a:extLst>
                  <a:ext uri="{FF2B5EF4-FFF2-40B4-BE49-F238E27FC236}">
                    <a16:creationId xmlns:a16="http://schemas.microsoft.com/office/drawing/2014/main" id="{F2FD2164-0BCF-4831-8440-C3BFB0F36652}"/>
                  </a:ext>
                </a:extLst>
              </p:cNvPr>
              <p:cNvSpPr/>
              <p:nvPr/>
            </p:nvSpPr>
            <p:spPr bwMode="auto">
              <a:xfrm>
                <a:off x="6158351" y="32050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9" name="Freeform 267">
                <a:extLst>
                  <a:ext uri="{FF2B5EF4-FFF2-40B4-BE49-F238E27FC236}">
                    <a16:creationId xmlns:a16="http://schemas.microsoft.com/office/drawing/2014/main" id="{5ED73D7B-CFE0-4D40-8DF4-A65A2968E5A4}"/>
                  </a:ext>
                </a:extLst>
              </p:cNvPr>
              <p:cNvSpPr/>
              <p:nvPr/>
            </p:nvSpPr>
            <p:spPr bwMode="auto">
              <a:xfrm>
                <a:off x="6325331" y="3259257"/>
                <a:ext cx="2169" cy="4337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0" name="Freeform 268">
                <a:extLst>
                  <a:ext uri="{FF2B5EF4-FFF2-40B4-BE49-F238E27FC236}">
                    <a16:creationId xmlns:a16="http://schemas.microsoft.com/office/drawing/2014/main" id="{AF502E22-6FFC-4A13-B8E7-42764482CF94}"/>
                  </a:ext>
                </a:extLst>
              </p:cNvPr>
              <p:cNvSpPr/>
              <p:nvPr/>
            </p:nvSpPr>
            <p:spPr bwMode="auto">
              <a:xfrm>
                <a:off x="6242926" y="3176852"/>
                <a:ext cx="7590" cy="7590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2 h 3"/>
                  <a:gd name="T4" fmla="*/ 2 w 3"/>
                  <a:gd name="T5" fmla="*/ 2 h 3"/>
                  <a:gd name="T6" fmla="*/ 3 w 3"/>
                  <a:gd name="T7" fmla="*/ 1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3"/>
                      <a:pt x="1" y="2"/>
                    </a:cubicBezTo>
                    <a:cubicBezTo>
                      <a:pt x="2" y="2"/>
                      <a:pt x="1" y="2"/>
                      <a:pt x="2" y="2"/>
                    </a:cubicBezTo>
                    <a:cubicBezTo>
                      <a:pt x="2" y="1"/>
                      <a:pt x="3" y="2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1" name="Freeform 269">
                <a:extLst>
                  <a:ext uri="{FF2B5EF4-FFF2-40B4-BE49-F238E27FC236}">
                    <a16:creationId xmlns:a16="http://schemas.microsoft.com/office/drawing/2014/main" id="{91A8B0BD-F98B-4BC7-AF11-CEEBB1A0D97E}"/>
                  </a:ext>
                </a:extLst>
              </p:cNvPr>
              <p:cNvSpPr/>
              <p:nvPr/>
            </p:nvSpPr>
            <p:spPr bwMode="auto">
              <a:xfrm>
                <a:off x="6238588" y="3171431"/>
                <a:ext cx="2169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2" name="Freeform 270">
                <a:extLst>
                  <a:ext uri="{FF2B5EF4-FFF2-40B4-BE49-F238E27FC236}">
                    <a16:creationId xmlns:a16="http://schemas.microsoft.com/office/drawing/2014/main" id="{5AC9C188-EEC4-454F-B788-BE850D7BC911}"/>
                  </a:ext>
                </a:extLst>
              </p:cNvPr>
              <p:cNvSpPr/>
              <p:nvPr/>
            </p:nvSpPr>
            <p:spPr bwMode="auto">
              <a:xfrm>
                <a:off x="6248347" y="32484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3" name="Freeform 271">
                <a:extLst>
                  <a:ext uri="{FF2B5EF4-FFF2-40B4-BE49-F238E27FC236}">
                    <a16:creationId xmlns:a16="http://schemas.microsoft.com/office/drawing/2014/main" id="{2AE33587-7553-4514-AA12-3BDC249B1F94}"/>
                  </a:ext>
                </a:extLst>
              </p:cNvPr>
              <p:cNvSpPr/>
              <p:nvPr/>
            </p:nvSpPr>
            <p:spPr bwMode="auto">
              <a:xfrm>
                <a:off x="6248347" y="31822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4" name="Freeform 272">
                <a:extLst>
                  <a:ext uri="{FF2B5EF4-FFF2-40B4-BE49-F238E27FC236}">
                    <a16:creationId xmlns:a16="http://schemas.microsoft.com/office/drawing/2014/main" id="{05C27270-6067-4D81-BA3D-26E5D96C1C91}"/>
                  </a:ext>
                </a:extLst>
              </p:cNvPr>
              <p:cNvSpPr/>
              <p:nvPr/>
            </p:nvSpPr>
            <p:spPr bwMode="auto">
              <a:xfrm>
                <a:off x="6278707" y="3169262"/>
                <a:ext cx="3253" cy="2169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5" name="Freeform 273">
                <a:extLst>
                  <a:ext uri="{FF2B5EF4-FFF2-40B4-BE49-F238E27FC236}">
                    <a16:creationId xmlns:a16="http://schemas.microsoft.com/office/drawing/2014/main" id="{1A711C49-E843-4171-831E-A65172D9355E}"/>
                  </a:ext>
                </a:extLst>
              </p:cNvPr>
              <p:cNvSpPr/>
              <p:nvPr/>
            </p:nvSpPr>
            <p:spPr bwMode="auto">
              <a:xfrm>
                <a:off x="6235335" y="3192032"/>
                <a:ext cx="325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6" name="Freeform 274">
                <a:extLst>
                  <a:ext uri="{FF2B5EF4-FFF2-40B4-BE49-F238E27FC236}">
                    <a16:creationId xmlns:a16="http://schemas.microsoft.com/office/drawing/2014/main" id="{FBB872AC-4D66-467F-B36E-2963370A5480}"/>
                  </a:ext>
                </a:extLst>
              </p:cNvPr>
              <p:cNvSpPr/>
              <p:nvPr/>
            </p:nvSpPr>
            <p:spPr bwMode="auto">
              <a:xfrm>
                <a:off x="6312320" y="3161672"/>
                <a:ext cx="3253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7" name="Freeform 275">
                <a:extLst>
                  <a:ext uri="{FF2B5EF4-FFF2-40B4-BE49-F238E27FC236}">
                    <a16:creationId xmlns:a16="http://schemas.microsoft.com/office/drawing/2014/main" id="{B093E4CD-15F0-4A2B-94EA-91EC6BA2126C}"/>
                  </a:ext>
                </a:extLst>
              </p:cNvPr>
              <p:cNvSpPr/>
              <p:nvPr/>
            </p:nvSpPr>
            <p:spPr bwMode="auto">
              <a:xfrm>
                <a:off x="6191964" y="3141071"/>
                <a:ext cx="7590" cy="2169"/>
              </a:xfrm>
              <a:custGeom>
                <a:avLst/>
                <a:gdLst>
                  <a:gd name="T0" fmla="*/ 2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3" y="1"/>
                      <a:pt x="3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8" name="Freeform 276">
                <a:extLst>
                  <a:ext uri="{FF2B5EF4-FFF2-40B4-BE49-F238E27FC236}">
                    <a16:creationId xmlns:a16="http://schemas.microsoft.com/office/drawing/2014/main" id="{B7B3FA23-3300-4294-B5FD-D33011526D43}"/>
                  </a:ext>
                </a:extLst>
              </p:cNvPr>
              <p:cNvSpPr/>
              <p:nvPr/>
            </p:nvSpPr>
            <p:spPr bwMode="auto">
              <a:xfrm>
                <a:off x="6194132" y="3163840"/>
                <a:ext cx="3253" cy="2169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9" name="Freeform 277">
                <a:extLst>
                  <a:ext uri="{FF2B5EF4-FFF2-40B4-BE49-F238E27FC236}">
                    <a16:creationId xmlns:a16="http://schemas.microsoft.com/office/drawing/2014/main" id="{D8EC983A-30E6-4E13-B579-5595B96E7506}"/>
                  </a:ext>
                </a:extLst>
              </p:cNvPr>
              <p:cNvSpPr/>
              <p:nvPr/>
            </p:nvSpPr>
            <p:spPr bwMode="auto">
              <a:xfrm>
                <a:off x="6097631" y="3246246"/>
                <a:ext cx="2169" cy="21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0" name="Freeform 278">
                <a:extLst>
                  <a:ext uri="{FF2B5EF4-FFF2-40B4-BE49-F238E27FC236}">
                    <a16:creationId xmlns:a16="http://schemas.microsoft.com/office/drawing/2014/main" id="{749A238C-CE3E-49EC-ACD4-57D361CB92A1}"/>
                  </a:ext>
                </a:extLst>
              </p:cNvPr>
              <p:cNvSpPr/>
              <p:nvPr/>
            </p:nvSpPr>
            <p:spPr bwMode="auto">
              <a:xfrm>
                <a:off x="6097631" y="3242993"/>
                <a:ext cx="0" cy="325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1" name="Freeform 279">
                <a:extLst>
                  <a:ext uri="{FF2B5EF4-FFF2-40B4-BE49-F238E27FC236}">
                    <a16:creationId xmlns:a16="http://schemas.microsoft.com/office/drawing/2014/main" id="{7069F312-56C4-45DC-9EC2-E4D153BAB654}"/>
                  </a:ext>
                </a:extLst>
              </p:cNvPr>
              <p:cNvSpPr/>
              <p:nvPr/>
            </p:nvSpPr>
            <p:spPr bwMode="auto">
              <a:xfrm>
                <a:off x="5958843" y="3210465"/>
                <a:ext cx="66142" cy="107344"/>
              </a:xfrm>
              <a:custGeom>
                <a:avLst/>
                <a:gdLst>
                  <a:gd name="T0" fmla="*/ 0 w 61"/>
                  <a:gd name="T1" fmla="*/ 49 h 99"/>
                  <a:gd name="T2" fmla="*/ 61 w 61"/>
                  <a:gd name="T3" fmla="*/ 99 h 99"/>
                  <a:gd name="T4" fmla="*/ 61 w 61"/>
                  <a:gd name="T5" fmla="*/ 0 h 99"/>
                  <a:gd name="T6" fmla="*/ 0 w 61"/>
                  <a:gd name="T7" fmla="*/ 4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9">
                    <a:moveTo>
                      <a:pt x="0" y="49"/>
                    </a:moveTo>
                    <a:lnTo>
                      <a:pt x="61" y="99"/>
                    </a:lnTo>
                    <a:lnTo>
                      <a:pt x="61" y="0"/>
                    </a:ln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2" name="Freeform 280">
                <a:extLst>
                  <a:ext uri="{FF2B5EF4-FFF2-40B4-BE49-F238E27FC236}">
                    <a16:creationId xmlns:a16="http://schemas.microsoft.com/office/drawing/2014/main" id="{BA53670D-9CF2-47E0-8A7B-91E7BF5D21D3}"/>
                  </a:ext>
                </a:extLst>
              </p:cNvPr>
              <p:cNvSpPr/>
              <p:nvPr/>
            </p:nvSpPr>
            <p:spPr bwMode="auto">
              <a:xfrm>
                <a:off x="6020647" y="3240825"/>
                <a:ext cx="40119" cy="43371"/>
              </a:xfrm>
              <a:custGeom>
                <a:avLst/>
                <a:gdLst>
                  <a:gd name="T0" fmla="*/ 37 w 37"/>
                  <a:gd name="T1" fmla="*/ 40 h 40"/>
                  <a:gd name="T2" fmla="*/ 0 w 37"/>
                  <a:gd name="T3" fmla="*/ 40 h 40"/>
                  <a:gd name="T4" fmla="*/ 0 w 37"/>
                  <a:gd name="T5" fmla="*/ 0 h 40"/>
                  <a:gd name="T6" fmla="*/ 37 w 37"/>
                  <a:gd name="T7" fmla="*/ 0 h 40"/>
                  <a:gd name="T8" fmla="*/ 37 w 37"/>
                  <a:gd name="T9" fmla="*/ 40 h 40"/>
                  <a:gd name="T10" fmla="*/ 37 w 37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0">
                    <a:moveTo>
                      <a:pt x="37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37" y="0"/>
                    </a:lnTo>
                    <a:lnTo>
                      <a:pt x="37" y="40"/>
                    </a:lnTo>
                    <a:lnTo>
                      <a:pt x="37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3" name="Freeform 281">
                <a:extLst>
                  <a:ext uri="{FF2B5EF4-FFF2-40B4-BE49-F238E27FC236}">
                    <a16:creationId xmlns:a16="http://schemas.microsoft.com/office/drawing/2014/main" id="{524F2B07-04CF-443F-AA14-127C51974B92}"/>
                  </a:ext>
                </a:extLst>
              </p:cNvPr>
              <p:cNvSpPr/>
              <p:nvPr/>
            </p:nvSpPr>
            <p:spPr bwMode="auto">
              <a:xfrm>
                <a:off x="6428338" y="3210465"/>
                <a:ext cx="66142" cy="107344"/>
              </a:xfrm>
              <a:custGeom>
                <a:avLst/>
                <a:gdLst>
                  <a:gd name="T0" fmla="*/ 61 w 61"/>
                  <a:gd name="T1" fmla="*/ 49 h 99"/>
                  <a:gd name="T2" fmla="*/ 0 w 61"/>
                  <a:gd name="T3" fmla="*/ 99 h 99"/>
                  <a:gd name="T4" fmla="*/ 0 w 61"/>
                  <a:gd name="T5" fmla="*/ 0 h 99"/>
                  <a:gd name="T6" fmla="*/ 61 w 61"/>
                  <a:gd name="T7" fmla="*/ 4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99">
                    <a:moveTo>
                      <a:pt x="61" y="49"/>
                    </a:moveTo>
                    <a:lnTo>
                      <a:pt x="0" y="99"/>
                    </a:lnTo>
                    <a:lnTo>
                      <a:pt x="0" y="0"/>
                    </a:lnTo>
                    <a:lnTo>
                      <a:pt x="61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4" name="Freeform 282">
                <a:extLst>
                  <a:ext uri="{FF2B5EF4-FFF2-40B4-BE49-F238E27FC236}">
                    <a16:creationId xmlns:a16="http://schemas.microsoft.com/office/drawing/2014/main" id="{415ABA2B-1987-4DB2-A416-2C56855485C8}"/>
                  </a:ext>
                </a:extLst>
              </p:cNvPr>
              <p:cNvSpPr/>
              <p:nvPr/>
            </p:nvSpPr>
            <p:spPr bwMode="auto">
              <a:xfrm>
                <a:off x="6394725" y="3240825"/>
                <a:ext cx="41203" cy="43371"/>
              </a:xfrm>
              <a:custGeom>
                <a:avLst/>
                <a:gdLst>
                  <a:gd name="T0" fmla="*/ 38 w 38"/>
                  <a:gd name="T1" fmla="*/ 40 h 40"/>
                  <a:gd name="T2" fmla="*/ 0 w 38"/>
                  <a:gd name="T3" fmla="*/ 40 h 40"/>
                  <a:gd name="T4" fmla="*/ 0 w 38"/>
                  <a:gd name="T5" fmla="*/ 0 h 40"/>
                  <a:gd name="T6" fmla="*/ 38 w 38"/>
                  <a:gd name="T7" fmla="*/ 0 h 40"/>
                  <a:gd name="T8" fmla="*/ 38 w 38"/>
                  <a:gd name="T9" fmla="*/ 40 h 40"/>
                  <a:gd name="T10" fmla="*/ 38 w 38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40"/>
                    </a:lnTo>
                    <a:lnTo>
                      <a:pt x="3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5" name="Freeform 283">
                <a:extLst>
                  <a:ext uri="{FF2B5EF4-FFF2-40B4-BE49-F238E27FC236}">
                    <a16:creationId xmlns:a16="http://schemas.microsoft.com/office/drawing/2014/main" id="{5EAA66EC-399C-4288-B192-2AD0D179E852}"/>
                  </a:ext>
                </a:extLst>
              </p:cNvPr>
              <p:cNvSpPr/>
              <p:nvPr/>
            </p:nvSpPr>
            <p:spPr bwMode="auto">
              <a:xfrm>
                <a:off x="6173531" y="2994692"/>
                <a:ext cx="108428" cy="67226"/>
              </a:xfrm>
              <a:custGeom>
                <a:avLst/>
                <a:gdLst>
                  <a:gd name="T0" fmla="*/ 50 w 100"/>
                  <a:gd name="T1" fmla="*/ 0 h 62"/>
                  <a:gd name="T2" fmla="*/ 0 w 100"/>
                  <a:gd name="T3" fmla="*/ 62 h 62"/>
                  <a:gd name="T4" fmla="*/ 100 w 100"/>
                  <a:gd name="T5" fmla="*/ 62 h 62"/>
                  <a:gd name="T6" fmla="*/ 50 w 100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62">
                    <a:moveTo>
                      <a:pt x="50" y="0"/>
                    </a:moveTo>
                    <a:lnTo>
                      <a:pt x="0" y="62"/>
                    </a:lnTo>
                    <a:lnTo>
                      <a:pt x="100" y="62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6" name="Freeform 284">
                <a:extLst>
                  <a:ext uri="{FF2B5EF4-FFF2-40B4-BE49-F238E27FC236}">
                    <a16:creationId xmlns:a16="http://schemas.microsoft.com/office/drawing/2014/main" id="{3E7350A1-EB21-41A2-B45B-CF7B1FEF7193}"/>
                  </a:ext>
                </a:extLst>
              </p:cNvPr>
              <p:cNvSpPr/>
              <p:nvPr/>
            </p:nvSpPr>
            <p:spPr bwMode="auto">
              <a:xfrm>
                <a:off x="6204975" y="3056497"/>
                <a:ext cx="43371" cy="41203"/>
              </a:xfrm>
              <a:custGeom>
                <a:avLst/>
                <a:gdLst>
                  <a:gd name="T0" fmla="*/ 40 w 40"/>
                  <a:gd name="T1" fmla="*/ 38 h 38"/>
                  <a:gd name="T2" fmla="*/ 0 w 40"/>
                  <a:gd name="T3" fmla="*/ 38 h 38"/>
                  <a:gd name="T4" fmla="*/ 0 w 40"/>
                  <a:gd name="T5" fmla="*/ 0 h 38"/>
                  <a:gd name="T6" fmla="*/ 40 w 40"/>
                  <a:gd name="T7" fmla="*/ 0 h 38"/>
                  <a:gd name="T8" fmla="*/ 40 w 40"/>
                  <a:gd name="T9" fmla="*/ 38 h 38"/>
                  <a:gd name="T10" fmla="*/ 40 w 4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8">
                    <a:moveTo>
                      <a:pt x="4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38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7" name="Freeform 285">
                <a:extLst>
                  <a:ext uri="{FF2B5EF4-FFF2-40B4-BE49-F238E27FC236}">
                    <a16:creationId xmlns:a16="http://schemas.microsoft.com/office/drawing/2014/main" id="{56CA9C38-6A25-4631-99D7-A5E34CB035D3}"/>
                  </a:ext>
                </a:extLst>
              </p:cNvPr>
              <p:cNvSpPr/>
              <p:nvPr/>
            </p:nvSpPr>
            <p:spPr bwMode="auto">
              <a:xfrm>
                <a:off x="6173531" y="3464187"/>
                <a:ext cx="108428" cy="66142"/>
              </a:xfrm>
              <a:custGeom>
                <a:avLst/>
                <a:gdLst>
                  <a:gd name="T0" fmla="*/ 50 w 100"/>
                  <a:gd name="T1" fmla="*/ 61 h 61"/>
                  <a:gd name="T2" fmla="*/ 0 w 100"/>
                  <a:gd name="T3" fmla="*/ 0 h 61"/>
                  <a:gd name="T4" fmla="*/ 100 w 100"/>
                  <a:gd name="T5" fmla="*/ 0 h 61"/>
                  <a:gd name="T6" fmla="*/ 50 w 100"/>
                  <a:gd name="T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61">
                    <a:moveTo>
                      <a:pt x="50" y="61"/>
                    </a:moveTo>
                    <a:lnTo>
                      <a:pt x="0" y="0"/>
                    </a:lnTo>
                    <a:lnTo>
                      <a:pt x="100" y="0"/>
                    </a:lnTo>
                    <a:lnTo>
                      <a:pt x="5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8" name="Freeform 286">
                <a:extLst>
                  <a:ext uri="{FF2B5EF4-FFF2-40B4-BE49-F238E27FC236}">
                    <a16:creationId xmlns:a16="http://schemas.microsoft.com/office/drawing/2014/main" id="{500B5704-2478-4D76-A415-7BB03BF1B445}"/>
                  </a:ext>
                </a:extLst>
              </p:cNvPr>
              <p:cNvSpPr/>
              <p:nvPr/>
            </p:nvSpPr>
            <p:spPr bwMode="auto">
              <a:xfrm>
                <a:off x="6204975" y="3430575"/>
                <a:ext cx="43371" cy="41203"/>
              </a:xfrm>
              <a:custGeom>
                <a:avLst/>
                <a:gdLst>
                  <a:gd name="T0" fmla="*/ 40 w 40"/>
                  <a:gd name="T1" fmla="*/ 38 h 38"/>
                  <a:gd name="T2" fmla="*/ 0 w 40"/>
                  <a:gd name="T3" fmla="*/ 38 h 38"/>
                  <a:gd name="T4" fmla="*/ 0 w 40"/>
                  <a:gd name="T5" fmla="*/ 0 h 38"/>
                  <a:gd name="T6" fmla="*/ 40 w 40"/>
                  <a:gd name="T7" fmla="*/ 0 h 38"/>
                  <a:gd name="T8" fmla="*/ 40 w 40"/>
                  <a:gd name="T9" fmla="*/ 38 h 38"/>
                  <a:gd name="T10" fmla="*/ 40 w 4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38">
                    <a:moveTo>
                      <a:pt x="40" y="38"/>
                    </a:moveTo>
                    <a:lnTo>
                      <a:pt x="0" y="38"/>
                    </a:lnTo>
                    <a:lnTo>
                      <a:pt x="0" y="0"/>
                    </a:lnTo>
                    <a:lnTo>
                      <a:pt x="40" y="0"/>
                    </a:lnTo>
                    <a:lnTo>
                      <a:pt x="40" y="38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9" name="Freeform 287">
                <a:extLst>
                  <a:ext uri="{FF2B5EF4-FFF2-40B4-BE49-F238E27FC236}">
                    <a16:creationId xmlns:a16="http://schemas.microsoft.com/office/drawing/2014/main" id="{60641C27-66B0-4B6D-A828-18BEEEF2B7A3}"/>
                  </a:ext>
                </a:extLst>
              </p:cNvPr>
              <p:cNvSpPr/>
              <p:nvPr/>
            </p:nvSpPr>
            <p:spPr bwMode="auto">
              <a:xfrm>
                <a:off x="6037996" y="3073845"/>
                <a:ext cx="84574" cy="84574"/>
              </a:xfrm>
              <a:custGeom>
                <a:avLst/>
                <a:gdLst>
                  <a:gd name="T0" fmla="*/ 0 w 78"/>
                  <a:gd name="T1" fmla="*/ 0 h 78"/>
                  <a:gd name="T2" fmla="*/ 7 w 78"/>
                  <a:gd name="T3" fmla="*/ 78 h 78"/>
                  <a:gd name="T4" fmla="*/ 78 w 78"/>
                  <a:gd name="T5" fmla="*/ 7 h 78"/>
                  <a:gd name="T6" fmla="*/ 0 w 78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78">
                    <a:moveTo>
                      <a:pt x="0" y="0"/>
                    </a:moveTo>
                    <a:lnTo>
                      <a:pt x="7" y="78"/>
                    </a:lnTo>
                    <a:lnTo>
                      <a:pt x="78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0" name="Freeform 288">
                <a:extLst>
                  <a:ext uri="{FF2B5EF4-FFF2-40B4-BE49-F238E27FC236}">
                    <a16:creationId xmlns:a16="http://schemas.microsoft.com/office/drawing/2014/main" id="{40EEDE45-FF07-4555-8CC8-28FD698A4379}"/>
                  </a:ext>
                </a:extLst>
              </p:cNvPr>
              <p:cNvSpPr/>
              <p:nvPr/>
            </p:nvSpPr>
            <p:spPr bwMode="auto">
              <a:xfrm>
                <a:off x="6064018" y="3099868"/>
                <a:ext cx="61805" cy="61805"/>
              </a:xfrm>
              <a:custGeom>
                <a:avLst/>
                <a:gdLst>
                  <a:gd name="T0" fmla="*/ 28 w 57"/>
                  <a:gd name="T1" fmla="*/ 57 h 57"/>
                  <a:gd name="T2" fmla="*/ 0 w 57"/>
                  <a:gd name="T3" fmla="*/ 31 h 57"/>
                  <a:gd name="T4" fmla="*/ 31 w 57"/>
                  <a:gd name="T5" fmla="*/ 0 h 57"/>
                  <a:gd name="T6" fmla="*/ 57 w 57"/>
                  <a:gd name="T7" fmla="*/ 28 h 57"/>
                  <a:gd name="T8" fmla="*/ 28 w 57"/>
                  <a:gd name="T9" fmla="*/ 57 h 57"/>
                  <a:gd name="T10" fmla="*/ 28 w 57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28" y="57"/>
                    </a:moveTo>
                    <a:lnTo>
                      <a:pt x="0" y="31"/>
                    </a:lnTo>
                    <a:lnTo>
                      <a:pt x="31" y="0"/>
                    </a:lnTo>
                    <a:lnTo>
                      <a:pt x="57" y="28"/>
                    </a:lnTo>
                    <a:lnTo>
                      <a:pt x="28" y="57"/>
                    </a:lnTo>
                    <a:lnTo>
                      <a:pt x="2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1" name="Freeform 289">
                <a:extLst>
                  <a:ext uri="{FF2B5EF4-FFF2-40B4-BE49-F238E27FC236}">
                    <a16:creationId xmlns:a16="http://schemas.microsoft.com/office/drawing/2014/main" id="{948C719E-7C21-4596-85B8-D67A642CB078}"/>
                  </a:ext>
                </a:extLst>
              </p:cNvPr>
              <p:cNvSpPr/>
              <p:nvPr/>
            </p:nvSpPr>
            <p:spPr bwMode="auto">
              <a:xfrm>
                <a:off x="6330752" y="3366602"/>
                <a:ext cx="86743" cy="86743"/>
              </a:xfrm>
              <a:custGeom>
                <a:avLst/>
                <a:gdLst>
                  <a:gd name="T0" fmla="*/ 80 w 80"/>
                  <a:gd name="T1" fmla="*/ 80 h 80"/>
                  <a:gd name="T2" fmla="*/ 0 w 80"/>
                  <a:gd name="T3" fmla="*/ 71 h 80"/>
                  <a:gd name="T4" fmla="*/ 71 w 80"/>
                  <a:gd name="T5" fmla="*/ 0 h 80"/>
                  <a:gd name="T6" fmla="*/ 80 w 80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80">
                    <a:moveTo>
                      <a:pt x="80" y="80"/>
                    </a:moveTo>
                    <a:lnTo>
                      <a:pt x="0" y="71"/>
                    </a:lnTo>
                    <a:lnTo>
                      <a:pt x="71" y="0"/>
                    </a:lnTo>
                    <a:lnTo>
                      <a:pt x="8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2" name="Freeform 290">
                <a:extLst>
                  <a:ext uri="{FF2B5EF4-FFF2-40B4-BE49-F238E27FC236}">
                    <a16:creationId xmlns:a16="http://schemas.microsoft.com/office/drawing/2014/main" id="{6512C461-861A-48D7-8576-30360CE1CD1A}"/>
                  </a:ext>
                </a:extLst>
              </p:cNvPr>
              <p:cNvSpPr/>
              <p:nvPr/>
            </p:nvSpPr>
            <p:spPr bwMode="auto">
              <a:xfrm>
                <a:off x="6327500" y="3364433"/>
                <a:ext cx="61805" cy="60720"/>
              </a:xfrm>
              <a:custGeom>
                <a:avLst/>
                <a:gdLst>
                  <a:gd name="T0" fmla="*/ 29 w 57"/>
                  <a:gd name="T1" fmla="*/ 56 h 56"/>
                  <a:gd name="T2" fmla="*/ 0 w 57"/>
                  <a:gd name="T3" fmla="*/ 30 h 56"/>
                  <a:gd name="T4" fmla="*/ 31 w 57"/>
                  <a:gd name="T5" fmla="*/ 0 h 56"/>
                  <a:gd name="T6" fmla="*/ 57 w 57"/>
                  <a:gd name="T7" fmla="*/ 28 h 56"/>
                  <a:gd name="T8" fmla="*/ 29 w 57"/>
                  <a:gd name="T9" fmla="*/ 56 h 56"/>
                  <a:gd name="T10" fmla="*/ 29 w 5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6">
                    <a:moveTo>
                      <a:pt x="29" y="56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57" y="28"/>
                    </a:lnTo>
                    <a:lnTo>
                      <a:pt x="29" y="56"/>
                    </a:lnTo>
                    <a:lnTo>
                      <a:pt x="29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3" name="Freeform 291">
                <a:extLst>
                  <a:ext uri="{FF2B5EF4-FFF2-40B4-BE49-F238E27FC236}">
                    <a16:creationId xmlns:a16="http://schemas.microsoft.com/office/drawing/2014/main" id="{598824F6-544E-4A52-B73E-B68C003F7980}"/>
                  </a:ext>
                </a:extLst>
              </p:cNvPr>
              <p:cNvSpPr/>
              <p:nvPr/>
            </p:nvSpPr>
            <p:spPr bwMode="auto">
              <a:xfrm>
                <a:off x="6330752" y="3073845"/>
                <a:ext cx="86743" cy="84574"/>
              </a:xfrm>
              <a:custGeom>
                <a:avLst/>
                <a:gdLst>
                  <a:gd name="T0" fmla="*/ 80 w 80"/>
                  <a:gd name="T1" fmla="*/ 0 h 78"/>
                  <a:gd name="T2" fmla="*/ 0 w 80"/>
                  <a:gd name="T3" fmla="*/ 7 h 78"/>
                  <a:gd name="T4" fmla="*/ 71 w 80"/>
                  <a:gd name="T5" fmla="*/ 78 h 78"/>
                  <a:gd name="T6" fmla="*/ 80 w 80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78">
                    <a:moveTo>
                      <a:pt x="80" y="0"/>
                    </a:moveTo>
                    <a:lnTo>
                      <a:pt x="0" y="7"/>
                    </a:lnTo>
                    <a:lnTo>
                      <a:pt x="71" y="78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4" name="Freeform 292">
                <a:extLst>
                  <a:ext uri="{FF2B5EF4-FFF2-40B4-BE49-F238E27FC236}">
                    <a16:creationId xmlns:a16="http://schemas.microsoft.com/office/drawing/2014/main" id="{AF925963-FB06-419E-9E76-91D76D17AF2F}"/>
                  </a:ext>
                </a:extLst>
              </p:cNvPr>
              <p:cNvSpPr/>
              <p:nvPr/>
            </p:nvSpPr>
            <p:spPr bwMode="auto">
              <a:xfrm>
                <a:off x="6327500" y="3099868"/>
                <a:ext cx="61805" cy="61805"/>
              </a:xfrm>
              <a:custGeom>
                <a:avLst/>
                <a:gdLst>
                  <a:gd name="T0" fmla="*/ 31 w 57"/>
                  <a:gd name="T1" fmla="*/ 57 h 57"/>
                  <a:gd name="T2" fmla="*/ 0 w 57"/>
                  <a:gd name="T3" fmla="*/ 28 h 57"/>
                  <a:gd name="T4" fmla="*/ 29 w 57"/>
                  <a:gd name="T5" fmla="*/ 0 h 57"/>
                  <a:gd name="T6" fmla="*/ 57 w 57"/>
                  <a:gd name="T7" fmla="*/ 31 h 57"/>
                  <a:gd name="T8" fmla="*/ 31 w 57"/>
                  <a:gd name="T9" fmla="*/ 57 h 57"/>
                  <a:gd name="T10" fmla="*/ 31 w 57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7">
                    <a:moveTo>
                      <a:pt x="31" y="57"/>
                    </a:moveTo>
                    <a:lnTo>
                      <a:pt x="0" y="28"/>
                    </a:lnTo>
                    <a:lnTo>
                      <a:pt x="29" y="0"/>
                    </a:lnTo>
                    <a:lnTo>
                      <a:pt x="57" y="31"/>
                    </a:lnTo>
                    <a:lnTo>
                      <a:pt x="31" y="57"/>
                    </a:lnTo>
                    <a:lnTo>
                      <a:pt x="31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5" name="Freeform 293">
                <a:extLst>
                  <a:ext uri="{FF2B5EF4-FFF2-40B4-BE49-F238E27FC236}">
                    <a16:creationId xmlns:a16="http://schemas.microsoft.com/office/drawing/2014/main" id="{1AADB22A-4323-4C04-B3AE-6521B7C5390C}"/>
                  </a:ext>
                </a:extLst>
              </p:cNvPr>
              <p:cNvSpPr/>
              <p:nvPr/>
            </p:nvSpPr>
            <p:spPr bwMode="auto">
              <a:xfrm>
                <a:off x="6037996" y="3366602"/>
                <a:ext cx="84574" cy="86743"/>
              </a:xfrm>
              <a:custGeom>
                <a:avLst/>
                <a:gdLst>
                  <a:gd name="T0" fmla="*/ 0 w 78"/>
                  <a:gd name="T1" fmla="*/ 80 h 80"/>
                  <a:gd name="T2" fmla="*/ 7 w 78"/>
                  <a:gd name="T3" fmla="*/ 0 h 80"/>
                  <a:gd name="T4" fmla="*/ 78 w 78"/>
                  <a:gd name="T5" fmla="*/ 71 h 80"/>
                  <a:gd name="T6" fmla="*/ 0 w 78"/>
                  <a:gd name="T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80">
                    <a:moveTo>
                      <a:pt x="0" y="80"/>
                    </a:moveTo>
                    <a:lnTo>
                      <a:pt x="7" y="0"/>
                    </a:lnTo>
                    <a:lnTo>
                      <a:pt x="78" y="71"/>
                    </a:lnTo>
                    <a:lnTo>
                      <a:pt x="0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6" name="Freeform 294">
                <a:extLst>
                  <a:ext uri="{FF2B5EF4-FFF2-40B4-BE49-F238E27FC236}">
                    <a16:creationId xmlns:a16="http://schemas.microsoft.com/office/drawing/2014/main" id="{06E33149-3501-459B-9938-838D93D5F9FF}"/>
                  </a:ext>
                </a:extLst>
              </p:cNvPr>
              <p:cNvSpPr/>
              <p:nvPr/>
            </p:nvSpPr>
            <p:spPr bwMode="auto">
              <a:xfrm>
                <a:off x="6064018" y="3364433"/>
                <a:ext cx="61805" cy="60720"/>
              </a:xfrm>
              <a:custGeom>
                <a:avLst/>
                <a:gdLst>
                  <a:gd name="T0" fmla="*/ 31 w 57"/>
                  <a:gd name="T1" fmla="*/ 56 h 56"/>
                  <a:gd name="T2" fmla="*/ 0 w 57"/>
                  <a:gd name="T3" fmla="*/ 28 h 56"/>
                  <a:gd name="T4" fmla="*/ 28 w 57"/>
                  <a:gd name="T5" fmla="*/ 0 h 56"/>
                  <a:gd name="T6" fmla="*/ 57 w 57"/>
                  <a:gd name="T7" fmla="*/ 30 h 56"/>
                  <a:gd name="T8" fmla="*/ 31 w 57"/>
                  <a:gd name="T9" fmla="*/ 56 h 56"/>
                  <a:gd name="T10" fmla="*/ 31 w 5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56">
                    <a:moveTo>
                      <a:pt x="31" y="56"/>
                    </a:moveTo>
                    <a:lnTo>
                      <a:pt x="0" y="28"/>
                    </a:lnTo>
                    <a:lnTo>
                      <a:pt x="28" y="0"/>
                    </a:lnTo>
                    <a:lnTo>
                      <a:pt x="57" y="30"/>
                    </a:lnTo>
                    <a:lnTo>
                      <a:pt x="31" y="56"/>
                    </a:lnTo>
                    <a:lnTo>
                      <a:pt x="31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015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4342B8DB-2E9F-4A9F-B9C2-E32B579E2873}"/>
              </a:ext>
            </a:extLst>
          </p:cNvPr>
          <p:cNvGrpSpPr/>
          <p:nvPr/>
        </p:nvGrpSpPr>
        <p:grpSpPr>
          <a:xfrm>
            <a:off x="1033550" y="2766230"/>
            <a:ext cx="2477162" cy="656372"/>
            <a:chOff x="1705554" y="3819717"/>
            <a:chExt cx="3302882" cy="875161"/>
          </a:xfrm>
        </p:grpSpPr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3A09DCA2-27C4-4B9A-B9CF-2B6E34629960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508A6819-1D8A-46DD-83EB-498C2E2AFD57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964D5DC8-3A78-459A-8DAB-4DF089019DE0}"/>
              </a:ext>
            </a:extLst>
          </p:cNvPr>
          <p:cNvGrpSpPr/>
          <p:nvPr/>
        </p:nvGrpSpPr>
        <p:grpSpPr>
          <a:xfrm>
            <a:off x="5629312" y="1506098"/>
            <a:ext cx="2478924" cy="656372"/>
            <a:chOff x="1703205" y="3819717"/>
            <a:chExt cx="3305231" cy="875161"/>
          </a:xfrm>
        </p:grpSpPr>
        <p:sp>
          <p:nvSpPr>
            <p:cNvPr id="261" name="文本框 260">
              <a:extLst>
                <a:ext uri="{FF2B5EF4-FFF2-40B4-BE49-F238E27FC236}">
                  <a16:creationId xmlns:a16="http://schemas.microsoft.com/office/drawing/2014/main" id="{7276CCBD-301E-4AA3-9EE2-DB62AC4C6507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1A867050-57A0-4311-8B15-7E7D6C76DCD3}"/>
                </a:ext>
              </a:extLst>
            </p:cNvPr>
            <p:cNvSpPr txBox="1"/>
            <p:nvPr/>
          </p:nvSpPr>
          <p:spPr bwMode="auto">
            <a:xfrm>
              <a:off x="1703205" y="3819717"/>
              <a:ext cx="2349784" cy="3693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87476D87-9A92-404D-B02E-E475D259E968}"/>
              </a:ext>
            </a:extLst>
          </p:cNvPr>
          <p:cNvGrpSpPr/>
          <p:nvPr/>
        </p:nvGrpSpPr>
        <p:grpSpPr>
          <a:xfrm>
            <a:off x="5623401" y="2766230"/>
            <a:ext cx="2484835" cy="656372"/>
            <a:chOff x="1695323" y="3819717"/>
            <a:chExt cx="3313113" cy="875161"/>
          </a:xfrm>
        </p:grpSpPr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9F1198AE-DD6B-4C84-8F1E-7D252FAA6738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44B26072-45A7-4823-A20B-7DB0FD57EB4F}"/>
                </a:ext>
              </a:extLst>
            </p:cNvPr>
            <p:cNvSpPr txBox="1"/>
            <p:nvPr/>
          </p:nvSpPr>
          <p:spPr bwMode="auto">
            <a:xfrm>
              <a:off x="1695323" y="3819717"/>
              <a:ext cx="2349784" cy="3693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102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F00F5F-AF4B-4A7E-BE90-981894179FE6}"/>
              </a:ext>
            </a:extLst>
          </p:cNvPr>
          <p:cNvGrpSpPr/>
          <p:nvPr/>
        </p:nvGrpSpPr>
        <p:grpSpPr>
          <a:xfrm>
            <a:off x="3216869" y="1358850"/>
            <a:ext cx="1351175" cy="1197533"/>
            <a:chOff x="1572165" y="1993205"/>
            <a:chExt cx="1962102" cy="173899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80D91BF-503D-433C-BAA8-F67F9391FE71}"/>
                </a:ext>
              </a:extLst>
            </p:cNvPr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BFA6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638F11F4-B923-4DD9-B255-075474B6CCC5}"/>
                </a:ext>
              </a:extLst>
            </p:cNvPr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F09D5EC-3E62-457C-A6F3-297693AEC8CF}"/>
              </a:ext>
            </a:extLst>
          </p:cNvPr>
          <p:cNvGrpSpPr/>
          <p:nvPr/>
        </p:nvGrpSpPr>
        <p:grpSpPr>
          <a:xfrm>
            <a:off x="3216869" y="2626714"/>
            <a:ext cx="1351175" cy="1197533"/>
            <a:chOff x="1572165" y="1993205"/>
            <a:chExt cx="1962102" cy="173899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E6ACB59F-A4B6-4783-B741-05A02507F001}"/>
                </a:ext>
              </a:extLst>
            </p:cNvPr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BFA6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FB9FCED-D57A-4A8D-9FB7-06BDDCE34798}"/>
                </a:ext>
              </a:extLst>
            </p:cNvPr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FE76C4-B624-4AA8-B0D1-0E04320D7291}"/>
              </a:ext>
            </a:extLst>
          </p:cNvPr>
          <p:cNvGrpSpPr/>
          <p:nvPr/>
        </p:nvGrpSpPr>
        <p:grpSpPr>
          <a:xfrm>
            <a:off x="4323071" y="1992783"/>
            <a:ext cx="1351175" cy="1197533"/>
            <a:chOff x="1572165" y="1993205"/>
            <a:chExt cx="1962102" cy="1738992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2B7F04C8-92D7-4EB5-8011-AD1F8BD60059}"/>
                </a:ext>
              </a:extLst>
            </p:cNvPr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BFA6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C50DB7FD-EDA5-4E96-B171-BE921CBE5E96}"/>
                </a:ext>
              </a:extLst>
            </p:cNvPr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011DF13-44EC-44D1-858C-C742B355A6DF}"/>
              </a:ext>
            </a:extLst>
          </p:cNvPr>
          <p:cNvGrpSpPr/>
          <p:nvPr/>
        </p:nvGrpSpPr>
        <p:grpSpPr>
          <a:xfrm>
            <a:off x="3685900" y="1779929"/>
            <a:ext cx="413113" cy="355374"/>
            <a:chOff x="3787022" y="1797643"/>
            <a:chExt cx="550817" cy="473832"/>
          </a:xfrm>
          <a:solidFill>
            <a:srgbClr val="009281"/>
          </a:solidFill>
        </p:grpSpPr>
        <p:sp>
          <p:nvSpPr>
            <p:cNvPr id="15" name="Oval 217">
              <a:extLst>
                <a:ext uri="{FF2B5EF4-FFF2-40B4-BE49-F238E27FC236}">
                  <a16:creationId xmlns:a16="http://schemas.microsoft.com/office/drawing/2014/main" id="{DEFCF84D-5DB2-414A-851C-0D4619817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218">
              <a:extLst>
                <a:ext uri="{FF2B5EF4-FFF2-40B4-BE49-F238E27FC236}">
                  <a16:creationId xmlns:a16="http://schemas.microsoft.com/office/drawing/2014/main" id="{261433FB-4746-41EE-ACA6-1890FF4EEE75}"/>
                </a:ext>
              </a:extLst>
            </p:cNvPr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219">
              <a:extLst>
                <a:ext uri="{FF2B5EF4-FFF2-40B4-BE49-F238E27FC236}">
                  <a16:creationId xmlns:a16="http://schemas.microsoft.com/office/drawing/2014/main" id="{141350DD-4035-4718-A080-33AD56D2B2F4}"/>
                </a:ext>
              </a:extLst>
            </p:cNvPr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 220">
              <a:extLst>
                <a:ext uri="{FF2B5EF4-FFF2-40B4-BE49-F238E27FC236}">
                  <a16:creationId xmlns:a16="http://schemas.microsoft.com/office/drawing/2014/main" id="{FE74ABB5-4173-49D9-BD49-E3C328017536}"/>
                </a:ext>
              </a:extLst>
            </p:cNvPr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21">
              <a:extLst>
                <a:ext uri="{FF2B5EF4-FFF2-40B4-BE49-F238E27FC236}">
                  <a16:creationId xmlns:a16="http://schemas.microsoft.com/office/drawing/2014/main" id="{63F3EFC7-E481-428A-B353-DE22C3C608C3}"/>
                </a:ext>
              </a:extLst>
            </p:cNvPr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222">
              <a:extLst>
                <a:ext uri="{FF2B5EF4-FFF2-40B4-BE49-F238E27FC236}">
                  <a16:creationId xmlns:a16="http://schemas.microsoft.com/office/drawing/2014/main" id="{2649DF4D-B593-4541-8BA6-226FA47C801D}"/>
                </a:ext>
              </a:extLst>
            </p:cNvPr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223">
              <a:extLst>
                <a:ext uri="{FF2B5EF4-FFF2-40B4-BE49-F238E27FC236}">
                  <a16:creationId xmlns:a16="http://schemas.microsoft.com/office/drawing/2014/main" id="{AF536567-4347-4653-A92A-39078901B2D1}"/>
                </a:ext>
              </a:extLst>
            </p:cNvPr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224">
              <a:extLst>
                <a:ext uri="{FF2B5EF4-FFF2-40B4-BE49-F238E27FC236}">
                  <a16:creationId xmlns:a16="http://schemas.microsoft.com/office/drawing/2014/main" id="{B328986F-1A27-4196-97B3-80D4C9AD9179}"/>
                </a:ext>
              </a:extLst>
            </p:cNvPr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25">
              <a:extLst>
                <a:ext uri="{FF2B5EF4-FFF2-40B4-BE49-F238E27FC236}">
                  <a16:creationId xmlns:a16="http://schemas.microsoft.com/office/drawing/2014/main" id="{6C7E817D-92E9-47E7-A5EE-850A58D6E3D9}"/>
                </a:ext>
              </a:extLst>
            </p:cNvPr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CA6BA86-3CC5-4EAC-A0FC-E8C5B72207B5}"/>
              </a:ext>
            </a:extLst>
          </p:cNvPr>
          <p:cNvGrpSpPr/>
          <p:nvPr/>
        </p:nvGrpSpPr>
        <p:grpSpPr>
          <a:xfrm>
            <a:off x="4840075" y="2461028"/>
            <a:ext cx="401728" cy="261041"/>
            <a:chOff x="7058307" y="1859447"/>
            <a:chExt cx="535637" cy="348055"/>
          </a:xfrm>
          <a:solidFill>
            <a:srgbClr val="009281"/>
          </a:solidFill>
        </p:grpSpPr>
        <p:sp>
          <p:nvSpPr>
            <p:cNvPr id="25" name="Rectangle 240">
              <a:extLst>
                <a:ext uri="{FF2B5EF4-FFF2-40B4-BE49-F238E27FC236}">
                  <a16:creationId xmlns:a16="http://schemas.microsoft.com/office/drawing/2014/main" id="{F9171E5E-D91C-4108-AB4E-65547E4E0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241">
              <a:extLst>
                <a:ext uri="{FF2B5EF4-FFF2-40B4-BE49-F238E27FC236}">
                  <a16:creationId xmlns:a16="http://schemas.microsoft.com/office/drawing/2014/main" id="{6AD53E7D-F3C5-4F4D-BBA5-BFD51013D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242">
              <a:extLst>
                <a:ext uri="{FF2B5EF4-FFF2-40B4-BE49-F238E27FC236}">
                  <a16:creationId xmlns:a16="http://schemas.microsoft.com/office/drawing/2014/main" id="{F4E89592-3C82-4FD2-ADDB-FB78F079E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243">
              <a:extLst>
                <a:ext uri="{FF2B5EF4-FFF2-40B4-BE49-F238E27FC236}">
                  <a16:creationId xmlns:a16="http://schemas.microsoft.com/office/drawing/2014/main" id="{C9AE806F-354E-4C75-9A2D-D92CD02C0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244">
              <a:extLst>
                <a:ext uri="{FF2B5EF4-FFF2-40B4-BE49-F238E27FC236}">
                  <a16:creationId xmlns:a16="http://schemas.microsoft.com/office/drawing/2014/main" id="{0123F101-26E4-42DC-80D9-71DD06437112}"/>
                </a:ext>
              </a:extLst>
            </p:cNvPr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245">
              <a:extLst>
                <a:ext uri="{FF2B5EF4-FFF2-40B4-BE49-F238E27FC236}">
                  <a16:creationId xmlns:a16="http://schemas.microsoft.com/office/drawing/2014/main" id="{C7FC0DFA-27F8-43C7-B55E-E993E810D2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 246">
              <a:extLst>
                <a:ext uri="{FF2B5EF4-FFF2-40B4-BE49-F238E27FC236}">
                  <a16:creationId xmlns:a16="http://schemas.microsoft.com/office/drawing/2014/main" id="{1BC94174-B82D-43EA-BAE8-5F4635F0B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673CE67-C233-4625-93A8-2E583CFE729C}"/>
              </a:ext>
            </a:extLst>
          </p:cNvPr>
          <p:cNvGrpSpPr/>
          <p:nvPr/>
        </p:nvGrpSpPr>
        <p:grpSpPr>
          <a:xfrm>
            <a:off x="3715176" y="3081586"/>
            <a:ext cx="401728" cy="296010"/>
            <a:chOff x="5958843" y="1820413"/>
            <a:chExt cx="535637" cy="394680"/>
          </a:xfrm>
          <a:solidFill>
            <a:srgbClr val="009281"/>
          </a:solidFill>
        </p:grpSpPr>
        <p:sp>
          <p:nvSpPr>
            <p:cNvPr id="33" name="Freeform 248">
              <a:extLst>
                <a:ext uri="{FF2B5EF4-FFF2-40B4-BE49-F238E27FC236}">
                  <a16:creationId xmlns:a16="http://schemas.microsoft.com/office/drawing/2014/main" id="{70D4B2FB-2E8B-43CC-B0BD-E24AEE282238}"/>
                </a:ext>
              </a:extLst>
            </p:cNvPr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 249">
              <a:extLst>
                <a:ext uri="{FF2B5EF4-FFF2-40B4-BE49-F238E27FC236}">
                  <a16:creationId xmlns:a16="http://schemas.microsoft.com/office/drawing/2014/main" id="{75F15997-F28C-455C-BC4B-37B5620DB1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EC04A29-59D4-4018-8DA1-B921EFF1BA21}"/>
              </a:ext>
            </a:extLst>
          </p:cNvPr>
          <p:cNvGrpSpPr/>
          <p:nvPr/>
        </p:nvGrpSpPr>
        <p:grpSpPr>
          <a:xfrm>
            <a:off x="664053" y="1539977"/>
            <a:ext cx="2477162" cy="656372"/>
            <a:chOff x="1705554" y="3819717"/>
            <a:chExt cx="3302882" cy="87516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53F36AE-7B1E-445A-8851-774BDF4FB589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46BB9D-25A5-49FA-B70A-B855E597AED1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9AFE65B-C723-4469-8247-BD34000060F6}"/>
              </a:ext>
            </a:extLst>
          </p:cNvPr>
          <p:cNvGrpSpPr/>
          <p:nvPr/>
        </p:nvGrpSpPr>
        <p:grpSpPr>
          <a:xfrm>
            <a:off x="664053" y="2935966"/>
            <a:ext cx="2477162" cy="656372"/>
            <a:chOff x="1705554" y="3819717"/>
            <a:chExt cx="3302882" cy="87516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9C97B41-7B3D-4041-BE0A-DAF673E647C7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C1784DB4-24F7-4E1F-B620-6936D8D6AE84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DAAC99E-192F-4D24-95C3-F50E31481740}"/>
              </a:ext>
            </a:extLst>
          </p:cNvPr>
          <p:cNvGrpSpPr/>
          <p:nvPr/>
        </p:nvGrpSpPr>
        <p:grpSpPr>
          <a:xfrm>
            <a:off x="5771258" y="1539977"/>
            <a:ext cx="2477162" cy="1950841"/>
            <a:chOff x="1705554" y="3819717"/>
            <a:chExt cx="3302882" cy="260111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905C7C8-4BCD-4267-8A73-A57A06B6C897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2547C340-C09F-41F0-9ECA-2C1B7A93AD67}"/>
                </a:ext>
              </a:extLst>
            </p:cNvPr>
            <p:cNvSpPr txBox="1"/>
            <p:nvPr/>
          </p:nvSpPr>
          <p:spPr bwMode="auto">
            <a:xfrm>
              <a:off x="1705554" y="3819717"/>
              <a:ext cx="2349784" cy="3693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7CE86BE-E50C-48BE-8248-B124D08C8D95}"/>
                </a:ext>
              </a:extLst>
            </p:cNvPr>
            <p:cNvSpPr txBox="1"/>
            <p:nvPr/>
          </p:nvSpPr>
          <p:spPr bwMode="auto">
            <a:xfrm>
              <a:off x="1705554" y="4927863"/>
              <a:ext cx="3302882" cy="14929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65F64F6-D16A-4E14-9D5E-FAFCF00D2E65}"/>
              </a:ext>
            </a:extLst>
          </p:cNvPr>
          <p:cNvCxnSpPr/>
          <p:nvPr/>
        </p:nvCxnSpPr>
        <p:spPr>
          <a:xfrm>
            <a:off x="5868144" y="2283718"/>
            <a:ext cx="223224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412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1071790" y="84401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F2DDB454-BF85-421B-ACFC-B4ABA540C504}"/>
              </a:ext>
            </a:extLst>
          </p:cNvPr>
          <p:cNvSpPr/>
          <p:nvPr/>
        </p:nvSpPr>
        <p:spPr bwMode="auto">
          <a:xfrm>
            <a:off x="3711944" y="1244031"/>
            <a:ext cx="809458" cy="2555660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36A5EB5-0141-48A8-96E1-A3700A129E58}"/>
              </a:ext>
            </a:extLst>
          </p:cNvPr>
          <p:cNvGrpSpPr/>
          <p:nvPr/>
        </p:nvGrpSpPr>
        <p:grpSpPr>
          <a:xfrm>
            <a:off x="3711816" y="1052259"/>
            <a:ext cx="925512" cy="925512"/>
            <a:chOff x="2342140" y="893355"/>
            <a:chExt cx="1149740" cy="114974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617DEE7-D588-4DC9-A1CF-736F618609B6}"/>
                </a:ext>
              </a:extLst>
            </p:cNvPr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" name="同心圆 7">
                <a:extLst>
                  <a:ext uri="{FF2B5EF4-FFF2-40B4-BE49-F238E27FC236}">
                    <a16:creationId xmlns:a16="http://schemas.microsoft.com/office/drawing/2014/main" id="{5B46BD3F-6922-4B6F-8E96-37793EFCFCE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087B91ED-E89D-438A-99CF-30B4574C5D6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KSO_Shape">
              <a:extLst>
                <a:ext uri="{FF2B5EF4-FFF2-40B4-BE49-F238E27FC236}">
                  <a16:creationId xmlns:a16="http://schemas.microsoft.com/office/drawing/2014/main" id="{29AF502E-AD66-4567-854B-4389BADA5AC6}"/>
                </a:ext>
              </a:extLst>
            </p:cNvPr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00928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D9DACA8-E557-4D62-BCDE-DBF2AC7BF454}"/>
              </a:ext>
            </a:extLst>
          </p:cNvPr>
          <p:cNvGrpSpPr/>
          <p:nvPr/>
        </p:nvGrpSpPr>
        <p:grpSpPr>
          <a:xfrm>
            <a:off x="3304141" y="2113500"/>
            <a:ext cx="925512" cy="925512"/>
            <a:chOff x="1835696" y="2211710"/>
            <a:chExt cx="1149740" cy="114974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B75B9361-9308-4608-9E8E-8DC88D2EA535}"/>
                </a:ext>
              </a:extLst>
            </p:cNvPr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2">
                <a:extLst>
                  <a:ext uri="{FF2B5EF4-FFF2-40B4-BE49-F238E27FC236}">
                    <a16:creationId xmlns:a16="http://schemas.microsoft.com/office/drawing/2014/main" id="{227F6B6C-CE18-445E-AC70-73A8DEEB8FE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B0A54639-B198-4383-A5F5-BEF2BE367F17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id="{DA1A1F69-39C1-4462-A875-E98882BEF23E}"/>
                </a:ext>
              </a:extLst>
            </p:cNvPr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009281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62264C-0527-42BC-BA24-EB8D5775CE40}"/>
              </a:ext>
            </a:extLst>
          </p:cNvPr>
          <p:cNvGrpSpPr/>
          <p:nvPr/>
        </p:nvGrpSpPr>
        <p:grpSpPr>
          <a:xfrm>
            <a:off x="3825823" y="3098901"/>
            <a:ext cx="925512" cy="925512"/>
            <a:chOff x="2483768" y="3435846"/>
            <a:chExt cx="1149740" cy="114974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1A12714-84E6-4F07-A637-290E8C023E3A}"/>
                </a:ext>
              </a:extLst>
            </p:cNvPr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7">
                <a:extLst>
                  <a:ext uri="{FF2B5EF4-FFF2-40B4-BE49-F238E27FC236}">
                    <a16:creationId xmlns:a16="http://schemas.microsoft.com/office/drawing/2014/main" id="{8BC0D97D-DCC6-4854-A1E9-4F4E343BC69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397F1A2-2F0E-4C20-92C6-EFF5BDB53A4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KSO_Shape">
              <a:extLst>
                <a:ext uri="{FF2B5EF4-FFF2-40B4-BE49-F238E27FC236}">
                  <a16:creationId xmlns:a16="http://schemas.microsoft.com/office/drawing/2014/main" id="{CDB110B0-CADE-4AC8-990C-FF814470D5A5}"/>
                </a:ext>
              </a:extLst>
            </p:cNvPr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00928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Line 39">
            <a:extLst>
              <a:ext uri="{FF2B5EF4-FFF2-40B4-BE49-F238E27FC236}">
                <a16:creationId xmlns:a16="http://schemas.microsoft.com/office/drawing/2014/main" id="{1A0275F4-7941-4D1A-BDC8-0B5ABF265B7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82994" y="1738863"/>
            <a:ext cx="736774" cy="362298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Line 40">
            <a:extLst>
              <a:ext uri="{FF2B5EF4-FFF2-40B4-BE49-F238E27FC236}">
                <a16:creationId xmlns:a16="http://schemas.microsoft.com/office/drawing/2014/main" id="{8B173E57-4CF5-438D-A5FF-8410521F694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01961" y="2538349"/>
            <a:ext cx="999617" cy="1015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Line 41">
            <a:extLst>
              <a:ext uri="{FF2B5EF4-FFF2-40B4-BE49-F238E27FC236}">
                <a16:creationId xmlns:a16="http://schemas.microsoft.com/office/drawing/2014/main" id="{A1A2CF20-31F2-4103-87C0-5B72A9CB05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48162" y="2977459"/>
            <a:ext cx="768234" cy="308512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EE2C1E7-3AB3-4BCB-A14D-17FC2262DB54}"/>
              </a:ext>
            </a:extLst>
          </p:cNvPr>
          <p:cNvSpPr/>
          <p:nvPr/>
        </p:nvSpPr>
        <p:spPr>
          <a:xfrm>
            <a:off x="5462711" y="1305447"/>
            <a:ext cx="2482607" cy="2482603"/>
          </a:xfrm>
          <a:prstGeom prst="ellipse">
            <a:avLst/>
          </a:prstGeom>
          <a:solidFill>
            <a:srgbClr val="00B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96CFC6-F987-4FD2-B606-18486EBCA4D7}"/>
              </a:ext>
            </a:extLst>
          </p:cNvPr>
          <p:cNvGrpSpPr/>
          <p:nvPr/>
        </p:nvGrpSpPr>
        <p:grpSpPr>
          <a:xfrm>
            <a:off x="1108102" y="1164337"/>
            <a:ext cx="2477162" cy="656372"/>
            <a:chOff x="1705554" y="3819717"/>
            <a:chExt cx="3302882" cy="87516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16E6D3C-276E-4D6D-8AC3-3DE04707F81D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19C650D-B644-4DC7-BA22-89DFA5814CC1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E767046-F331-4C78-BFDE-119A9EE8E2D3}"/>
              </a:ext>
            </a:extLst>
          </p:cNvPr>
          <p:cNvGrpSpPr/>
          <p:nvPr/>
        </p:nvGrpSpPr>
        <p:grpSpPr>
          <a:xfrm>
            <a:off x="1108102" y="3302317"/>
            <a:ext cx="2477162" cy="656372"/>
            <a:chOff x="1705554" y="3819717"/>
            <a:chExt cx="3302882" cy="87516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8F83A19-FE15-4D8F-9FE5-867E1FF144EB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BCFF0CC-117A-46CD-A2BB-FCA86CF6F9D4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835261C-30E2-47C9-895E-DFD71EDA5662}"/>
              </a:ext>
            </a:extLst>
          </p:cNvPr>
          <p:cNvGrpSpPr/>
          <p:nvPr/>
        </p:nvGrpSpPr>
        <p:grpSpPr>
          <a:xfrm>
            <a:off x="1071790" y="2211178"/>
            <a:ext cx="2028578" cy="829496"/>
            <a:chOff x="2303665" y="3819717"/>
            <a:chExt cx="2704771" cy="110599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E387137-303B-4F2A-A9F0-5C9E89F83B03}"/>
                </a:ext>
              </a:extLst>
            </p:cNvPr>
            <p:cNvSpPr txBox="1"/>
            <p:nvPr/>
          </p:nvSpPr>
          <p:spPr bwMode="auto">
            <a:xfrm>
              <a:off x="2303665" y="4125235"/>
              <a:ext cx="2704769" cy="8004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E3D560C-B4DC-47D4-BAC4-CFEC510E6C14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pic>
        <p:nvPicPr>
          <p:cNvPr id="47" name="图形 46">
            <a:extLst>
              <a:ext uri="{FF2B5EF4-FFF2-40B4-BE49-F238E27FC236}">
                <a16:creationId xmlns:a16="http://schemas.microsoft.com/office/drawing/2014/main" id="{018564C6-A899-47FD-BDDF-B48D7676FE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97229" y="1820709"/>
            <a:ext cx="1585396" cy="1677521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A5DAF165-71FD-4C1A-B2E9-F842922D761A}"/>
              </a:ext>
            </a:extLst>
          </p:cNvPr>
          <p:cNvGrpSpPr/>
          <p:nvPr/>
        </p:nvGrpSpPr>
        <p:grpSpPr>
          <a:xfrm>
            <a:off x="5132979" y="955503"/>
            <a:ext cx="3142070" cy="3142066"/>
            <a:chOff x="2555776" y="915566"/>
            <a:chExt cx="1944216" cy="1944216"/>
          </a:xfrm>
          <a:effectLst>
            <a:outerShdw blurRad="63500" dist="50800" dir="8100000" algn="tr" rotWithShape="0">
              <a:prstClr val="black">
                <a:alpha val="35000"/>
              </a:prstClr>
            </a:outerShdw>
          </a:effectLst>
        </p:grpSpPr>
        <p:sp>
          <p:nvSpPr>
            <p:cNvPr id="34" name="同心圆 32">
              <a:extLst>
                <a:ext uri="{FF2B5EF4-FFF2-40B4-BE49-F238E27FC236}">
                  <a16:creationId xmlns:a16="http://schemas.microsoft.com/office/drawing/2014/main" id="{56F124BB-2407-4171-B25D-09224C11B66E}"/>
                </a:ext>
              </a:extLst>
            </p:cNvPr>
            <p:cNvSpPr/>
            <p:nvPr/>
          </p:nvSpPr>
          <p:spPr>
            <a:xfrm>
              <a:off x="2555776" y="915566"/>
              <a:ext cx="1944216" cy="1944216"/>
            </a:xfrm>
            <a:prstGeom prst="donut">
              <a:avLst>
                <a:gd name="adj" fmla="val 10097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81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同心圆 33">
              <a:extLst>
                <a:ext uri="{FF2B5EF4-FFF2-40B4-BE49-F238E27FC236}">
                  <a16:creationId xmlns:a16="http://schemas.microsoft.com/office/drawing/2014/main" id="{ED9CDE76-6CCB-4385-8A27-62E1C804929E}"/>
                </a:ext>
              </a:extLst>
            </p:cNvPr>
            <p:cNvSpPr/>
            <p:nvPr/>
          </p:nvSpPr>
          <p:spPr>
            <a:xfrm>
              <a:off x="2733335" y="1093125"/>
              <a:ext cx="1589098" cy="1589098"/>
            </a:xfrm>
            <a:prstGeom prst="donut">
              <a:avLst>
                <a:gd name="adj" fmla="val 12059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8263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0073726-F35B-4EBE-9582-D9AC7C7507CA}"/>
              </a:ext>
            </a:extLst>
          </p:cNvPr>
          <p:cNvSpPr/>
          <p:nvPr/>
        </p:nvSpPr>
        <p:spPr>
          <a:xfrm>
            <a:off x="3008269" y="1058720"/>
            <a:ext cx="3026061" cy="3026059"/>
          </a:xfrm>
          <a:prstGeom prst="ellipse">
            <a:avLst/>
          </a:prstGeom>
          <a:noFill/>
          <a:ln w="12700">
            <a:solidFill>
              <a:srgbClr val="93959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34">
            <a:extLst>
              <a:ext uri="{FF2B5EF4-FFF2-40B4-BE49-F238E27FC236}">
                <a16:creationId xmlns:a16="http://schemas.microsoft.com/office/drawing/2014/main" id="{88C376F4-357C-43A9-B4AE-9C39E4699577}"/>
              </a:ext>
            </a:extLst>
          </p:cNvPr>
          <p:cNvSpPr/>
          <p:nvPr/>
        </p:nvSpPr>
        <p:spPr>
          <a:xfrm rot="18900000">
            <a:off x="4670943" y="2235961"/>
            <a:ext cx="1127654" cy="145022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BFA6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D013EF-96C0-4224-8D53-05C56108AE48}"/>
              </a:ext>
            </a:extLst>
          </p:cNvPr>
          <p:cNvGrpSpPr/>
          <p:nvPr/>
        </p:nvGrpSpPr>
        <p:grpSpPr>
          <a:xfrm rot="8100000">
            <a:off x="3359749" y="1229690"/>
            <a:ext cx="1384952" cy="1799375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>
              <a:extLst>
                <a:ext uri="{FF2B5EF4-FFF2-40B4-BE49-F238E27FC236}">
                  <a16:creationId xmlns:a16="http://schemas.microsoft.com/office/drawing/2014/main" id="{6DC38121-C55E-433C-9E9C-3C21012A4904}"/>
                </a:ext>
              </a:extLst>
            </p:cNvPr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等腰三角形 42">
              <a:extLst>
                <a:ext uri="{FF2B5EF4-FFF2-40B4-BE49-F238E27FC236}">
                  <a16:creationId xmlns:a16="http://schemas.microsoft.com/office/drawing/2014/main" id="{EBFA3F45-047A-49C9-94AD-16A26DEF2702}"/>
                </a:ext>
              </a:extLst>
            </p:cNvPr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3D7BEF-7B4E-469F-AD0A-D3F151DBB2B6}"/>
              </a:ext>
            </a:extLst>
          </p:cNvPr>
          <p:cNvGrpSpPr/>
          <p:nvPr/>
        </p:nvGrpSpPr>
        <p:grpSpPr>
          <a:xfrm>
            <a:off x="3152743" y="1113892"/>
            <a:ext cx="711577" cy="711577"/>
            <a:chOff x="2779187" y="1131590"/>
            <a:chExt cx="928717" cy="928717"/>
          </a:xfrm>
          <a:solidFill>
            <a:srgbClr val="002060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2D85428-D0F9-47AD-8341-0F944D418245}"/>
                </a:ext>
              </a:extLst>
            </p:cNvPr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00BFA6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125BD38E-2562-412F-B3DC-3AF96974F1F0}"/>
                </a:ext>
              </a:extLst>
            </p:cNvPr>
            <p:cNvSpPr txBox="1"/>
            <p:nvPr/>
          </p:nvSpPr>
          <p:spPr>
            <a:xfrm>
              <a:off x="2804544" y="1310557"/>
              <a:ext cx="878001" cy="5623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2EC51C-27D8-4602-803C-1BBD54209D2E}"/>
              </a:ext>
            </a:extLst>
          </p:cNvPr>
          <p:cNvGrpSpPr/>
          <p:nvPr/>
        </p:nvGrpSpPr>
        <p:grpSpPr>
          <a:xfrm>
            <a:off x="5409134" y="3080270"/>
            <a:ext cx="681879" cy="681880"/>
            <a:chOff x="5736633" y="2828278"/>
            <a:chExt cx="928717" cy="928717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4BC44142-BFC5-4C86-B75B-241D0472FD00}"/>
                </a:ext>
              </a:extLst>
            </p:cNvPr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8">
              <a:extLst>
                <a:ext uri="{FF2B5EF4-FFF2-40B4-BE49-F238E27FC236}">
                  <a16:creationId xmlns:a16="http://schemas.microsoft.com/office/drawing/2014/main" id="{A0750B15-D160-4A9C-978B-B026BBA35C93}"/>
                </a:ext>
              </a:extLst>
            </p:cNvPr>
            <p:cNvSpPr txBox="1"/>
            <p:nvPr/>
          </p:nvSpPr>
          <p:spPr>
            <a:xfrm>
              <a:off x="5758741" y="3019928"/>
              <a:ext cx="878000" cy="5868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928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endParaRPr lang="en-US" altLang="zh-CN" sz="1400" b="1" dirty="0">
                <a:solidFill>
                  <a:srgbClr val="00928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sz="1400" b="1" dirty="0">
                  <a:solidFill>
                    <a:srgbClr val="00928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9">
            <a:extLst>
              <a:ext uri="{FF2B5EF4-FFF2-40B4-BE49-F238E27FC236}">
                <a16:creationId xmlns:a16="http://schemas.microsoft.com/office/drawing/2014/main" id="{64C5F6F7-DF96-4ABC-B1A7-7614A7B88DC6}"/>
              </a:ext>
            </a:extLst>
          </p:cNvPr>
          <p:cNvSpPr txBox="1"/>
          <p:nvPr/>
        </p:nvSpPr>
        <p:spPr>
          <a:xfrm>
            <a:off x="1007222" y="1750755"/>
            <a:ext cx="1773833" cy="1641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9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id="{044966E9-509D-4332-BDBD-776188F99BAD}"/>
              </a:ext>
            </a:extLst>
          </p:cNvPr>
          <p:cNvSpPr txBox="1"/>
          <p:nvPr/>
        </p:nvSpPr>
        <p:spPr>
          <a:xfrm>
            <a:off x="3478841" y="1886301"/>
            <a:ext cx="9396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9281"/>
                </a:solidFill>
                <a:latin typeface="+mn-lt"/>
                <a:ea typeface="+mn-ea"/>
                <a:cs typeface="+mn-ea"/>
                <a:sym typeface="+mn-lt"/>
              </a:rPr>
              <a:t>已完成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218A1271-E8F1-4BF1-A08E-96FBF261B1E3}"/>
              </a:ext>
            </a:extLst>
          </p:cNvPr>
          <p:cNvSpPr txBox="1"/>
          <p:nvPr/>
        </p:nvSpPr>
        <p:spPr>
          <a:xfrm>
            <a:off x="5066726" y="2934570"/>
            <a:ext cx="613124" cy="2593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未完成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530FDEC-2BCF-4DFE-8E4A-8B8F5285DA1F}"/>
              </a:ext>
            </a:extLst>
          </p:cNvPr>
          <p:cNvSpPr txBox="1"/>
          <p:nvPr/>
        </p:nvSpPr>
        <p:spPr>
          <a:xfrm>
            <a:off x="911629" y="1171009"/>
            <a:ext cx="1795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928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F458F79-CB47-46AA-94F2-DD5A37643B02}"/>
              </a:ext>
            </a:extLst>
          </p:cNvPr>
          <p:cNvSpPr txBox="1"/>
          <p:nvPr/>
        </p:nvSpPr>
        <p:spPr>
          <a:xfrm>
            <a:off x="899656" y="1456137"/>
            <a:ext cx="21365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  <p:sp>
        <p:nvSpPr>
          <p:cNvPr id="25" name="TextBox 9">
            <a:extLst>
              <a:ext uri="{FF2B5EF4-FFF2-40B4-BE49-F238E27FC236}">
                <a16:creationId xmlns:a16="http://schemas.microsoft.com/office/drawing/2014/main" id="{38440E0D-5AAE-4B35-B7C4-5E7DAAD79FC5}"/>
              </a:ext>
            </a:extLst>
          </p:cNvPr>
          <p:cNvSpPr txBox="1"/>
          <p:nvPr/>
        </p:nvSpPr>
        <p:spPr>
          <a:xfrm>
            <a:off x="6317273" y="2180919"/>
            <a:ext cx="1773833" cy="16419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rgbClr val="5E5E5E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900" dirty="0">
              <a:solidFill>
                <a:srgbClr val="5E5E5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D9DA2A3-922A-418C-A751-EC28509BEF28}"/>
              </a:ext>
            </a:extLst>
          </p:cNvPr>
          <p:cNvSpPr txBox="1"/>
          <p:nvPr/>
        </p:nvSpPr>
        <p:spPr>
          <a:xfrm>
            <a:off x="6221680" y="1601173"/>
            <a:ext cx="1795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928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037D53-CCC1-4F50-A2E1-1C6541978234}"/>
              </a:ext>
            </a:extLst>
          </p:cNvPr>
          <p:cNvSpPr txBox="1"/>
          <p:nvPr/>
        </p:nvSpPr>
        <p:spPr>
          <a:xfrm>
            <a:off x="6209707" y="1886301"/>
            <a:ext cx="21365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929733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83183ACC-B0DA-4681-BCBF-72475DCC42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172725"/>
              </p:ext>
            </p:extLst>
          </p:nvPr>
        </p:nvGraphicFramePr>
        <p:xfrm>
          <a:off x="1213123" y="927226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B7134813-581D-47F3-81D7-341AD1E985F5}"/>
              </a:ext>
            </a:extLst>
          </p:cNvPr>
          <p:cNvSpPr txBox="1"/>
          <p:nvPr/>
        </p:nvSpPr>
        <p:spPr>
          <a:xfrm>
            <a:off x="1259632" y="3512335"/>
            <a:ext cx="6336704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06972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标题 3">
            <a:extLst>
              <a:ext uri="{FF2B5EF4-FFF2-40B4-BE49-F238E27FC236}">
                <a16:creationId xmlns:a16="http://schemas.microsoft.com/office/drawing/2014/main" id="{0914F9AE-9279-4D53-B16B-800B63B0B8A2}"/>
              </a:ext>
            </a:extLst>
          </p:cNvPr>
          <p:cNvSpPr txBox="1">
            <a:spLocks/>
          </p:cNvSpPr>
          <p:nvPr/>
        </p:nvSpPr>
        <p:spPr>
          <a:xfrm>
            <a:off x="692524" y="905175"/>
            <a:ext cx="5400600" cy="76430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</a:pPr>
            <a:endParaRPr lang="zh-CN" altLang="en-US" b="1" spc="300" dirty="0">
              <a:ln w="3175">
                <a:noFill/>
              </a:ln>
              <a:solidFill>
                <a:srgbClr val="00928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1" name="副标题 4">
            <a:extLst>
              <a:ext uri="{FF2B5EF4-FFF2-40B4-BE49-F238E27FC236}">
                <a16:creationId xmlns:a16="http://schemas.microsoft.com/office/drawing/2014/main" id="{A0477316-98E9-4641-BF7F-79FBEC98BA6B}"/>
              </a:ext>
            </a:extLst>
          </p:cNvPr>
          <p:cNvSpPr txBox="1">
            <a:spLocks/>
          </p:cNvSpPr>
          <p:nvPr/>
        </p:nvSpPr>
        <p:spPr>
          <a:xfrm>
            <a:off x="268646" y="215400"/>
            <a:ext cx="725537" cy="4016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7970" indent="-26797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Clr>
                <a:schemeClr val="tx1"/>
              </a:buClr>
              <a:buSzPct val="70000"/>
              <a:buFont typeface="Wingdings" panose="05000000000000000000" pitchFamily="2" charset="2"/>
              <a:buChar char="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7970" indent="-267970" algn="l" defTabSz="6858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ECC9256-BA02-4D08-BC5E-1EB0FA762D48}"/>
              </a:ext>
            </a:extLst>
          </p:cNvPr>
          <p:cNvSpPr txBox="1"/>
          <p:nvPr/>
        </p:nvSpPr>
        <p:spPr>
          <a:xfrm>
            <a:off x="1051664" y="240470"/>
            <a:ext cx="2720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0C96343-48CF-4643-AFF1-F644BEA7B347}"/>
              </a:ext>
            </a:extLst>
          </p:cNvPr>
          <p:cNvGrpSpPr/>
          <p:nvPr/>
        </p:nvGrpSpPr>
        <p:grpSpPr>
          <a:xfrm>
            <a:off x="3744995" y="2248408"/>
            <a:ext cx="1469181" cy="1469181"/>
            <a:chOff x="2193191" y="1899415"/>
            <a:chExt cx="2421376" cy="2421376"/>
          </a:xfrm>
          <a:effectLst/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5D8774A7-D5D8-40D4-8203-E3F8A4E6259D}"/>
                </a:ext>
              </a:extLst>
            </p:cNvPr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00BFA6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rgbClr val="002B82">
                  <a:alpha val="8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A8A1ED8-6108-4222-A98F-888DB8C3FBE6}"/>
                </a:ext>
              </a:extLst>
            </p:cNvPr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rgbClr val="002B82">
                  <a:alpha val="64000"/>
                </a:srgb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37D000-802F-4AC2-BFD9-F08FE82940C9}"/>
              </a:ext>
            </a:extLst>
          </p:cNvPr>
          <p:cNvGrpSpPr/>
          <p:nvPr/>
        </p:nvGrpSpPr>
        <p:grpSpPr>
          <a:xfrm>
            <a:off x="2730955" y="2728055"/>
            <a:ext cx="652760" cy="652760"/>
            <a:chOff x="3237545" y="4561747"/>
            <a:chExt cx="1146960" cy="1146960"/>
          </a:xfrm>
        </p:grpSpPr>
        <p:sp>
          <p:nvSpPr>
            <p:cNvPr id="9" name="圆角矩形 7">
              <a:extLst>
                <a:ext uri="{FF2B5EF4-FFF2-40B4-BE49-F238E27FC236}">
                  <a16:creationId xmlns:a16="http://schemas.microsoft.com/office/drawing/2014/main" id="{AEFBD323-6614-4EA2-8631-EE980FDEC6ED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圆角矩形 8">
              <a:extLst>
                <a:ext uri="{FF2B5EF4-FFF2-40B4-BE49-F238E27FC236}">
                  <a16:creationId xmlns:a16="http://schemas.microsoft.com/office/drawing/2014/main" id="{635096D2-A3DF-4AC6-9D7E-E01DF254EE7B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724EDCC-7A07-48DF-9078-4BEE4E1AE412}"/>
              </a:ext>
            </a:extLst>
          </p:cNvPr>
          <p:cNvGrpSpPr/>
          <p:nvPr/>
        </p:nvGrpSpPr>
        <p:grpSpPr>
          <a:xfrm>
            <a:off x="5598479" y="2728055"/>
            <a:ext cx="652760" cy="652760"/>
            <a:chOff x="3237545" y="4561747"/>
            <a:chExt cx="1146960" cy="1146960"/>
          </a:xfrm>
        </p:grpSpPr>
        <p:sp>
          <p:nvSpPr>
            <p:cNvPr id="12" name="圆角矩形 10">
              <a:extLst>
                <a:ext uri="{FF2B5EF4-FFF2-40B4-BE49-F238E27FC236}">
                  <a16:creationId xmlns:a16="http://schemas.microsoft.com/office/drawing/2014/main" id="{0C2AF8F4-8FF3-40D3-924A-600CD90E476C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圆角矩形 11">
              <a:extLst>
                <a:ext uri="{FF2B5EF4-FFF2-40B4-BE49-F238E27FC236}">
                  <a16:creationId xmlns:a16="http://schemas.microsoft.com/office/drawing/2014/main" id="{F58A2520-3F04-4487-B3DD-0DA4B3C34DE2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69AA40-31D7-4911-A627-0952BB32E0C0}"/>
              </a:ext>
            </a:extLst>
          </p:cNvPr>
          <p:cNvGrpSpPr/>
          <p:nvPr/>
        </p:nvGrpSpPr>
        <p:grpSpPr>
          <a:xfrm>
            <a:off x="4153205" y="1307670"/>
            <a:ext cx="652760" cy="652760"/>
            <a:chOff x="3237545" y="4561747"/>
            <a:chExt cx="1146960" cy="1146960"/>
          </a:xfrm>
        </p:grpSpPr>
        <p:sp>
          <p:nvSpPr>
            <p:cNvPr id="15" name="圆角矩形 13">
              <a:extLst>
                <a:ext uri="{FF2B5EF4-FFF2-40B4-BE49-F238E27FC236}">
                  <a16:creationId xmlns:a16="http://schemas.microsoft.com/office/drawing/2014/main" id="{8A0B8C37-DF63-4D34-9742-7C36C6D34F27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圆角矩形 14">
              <a:extLst>
                <a:ext uri="{FF2B5EF4-FFF2-40B4-BE49-F238E27FC236}">
                  <a16:creationId xmlns:a16="http://schemas.microsoft.com/office/drawing/2014/main" id="{4B24254A-E69D-42FF-850E-4A94AF4E55F1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饼形 18">
            <a:extLst>
              <a:ext uri="{FF2B5EF4-FFF2-40B4-BE49-F238E27FC236}">
                <a16:creationId xmlns:a16="http://schemas.microsoft.com/office/drawing/2014/main" id="{538CA5B3-4F38-4EEA-BA8A-FECDBCC82871}"/>
              </a:ext>
            </a:extLst>
          </p:cNvPr>
          <p:cNvSpPr/>
          <p:nvPr/>
        </p:nvSpPr>
        <p:spPr>
          <a:xfrm>
            <a:off x="3060180" y="1644022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939590"/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饼形 18">
            <a:extLst>
              <a:ext uri="{FF2B5EF4-FFF2-40B4-BE49-F238E27FC236}">
                <a16:creationId xmlns:a16="http://schemas.microsoft.com/office/drawing/2014/main" id="{6276196D-58B7-41A7-B6ED-22031870223C}"/>
              </a:ext>
            </a:extLst>
          </p:cNvPr>
          <p:cNvSpPr/>
          <p:nvPr/>
        </p:nvSpPr>
        <p:spPr>
          <a:xfrm flipH="1">
            <a:off x="4841725" y="1644022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rgbClr val="939590"/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圆角矩形 26">
            <a:extLst>
              <a:ext uri="{FF2B5EF4-FFF2-40B4-BE49-F238E27FC236}">
                <a16:creationId xmlns:a16="http://schemas.microsoft.com/office/drawing/2014/main" id="{EB4247E7-7D27-488A-BB8D-AD996A5D5E1C}"/>
              </a:ext>
            </a:extLst>
          </p:cNvPr>
          <p:cNvSpPr/>
          <p:nvPr/>
        </p:nvSpPr>
        <p:spPr>
          <a:xfrm>
            <a:off x="4403583" y="2487192"/>
            <a:ext cx="152006" cy="264965"/>
          </a:xfrm>
          <a:prstGeom prst="roundRect">
            <a:avLst>
              <a:gd name="adj" fmla="val 50000"/>
            </a:avLst>
          </a:prstGeom>
          <a:solidFill>
            <a:srgbClr val="009281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Freeform 40">
            <a:extLst>
              <a:ext uri="{FF2B5EF4-FFF2-40B4-BE49-F238E27FC236}">
                <a16:creationId xmlns:a16="http://schemas.microsoft.com/office/drawing/2014/main" id="{270EDD73-F2A4-4EBA-86AD-D3AB14F60296}"/>
              </a:ext>
            </a:extLst>
          </p:cNvPr>
          <p:cNvSpPr/>
          <p:nvPr/>
        </p:nvSpPr>
        <p:spPr bwMode="auto">
          <a:xfrm>
            <a:off x="4356279" y="1526798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788FDF5-4B24-4C9A-9DF9-71538494395B}"/>
              </a:ext>
            </a:extLst>
          </p:cNvPr>
          <p:cNvGrpSpPr/>
          <p:nvPr/>
        </p:nvGrpSpPr>
        <p:grpSpPr>
          <a:xfrm>
            <a:off x="2947081" y="2941325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Freeform 236">
              <a:extLst>
                <a:ext uri="{FF2B5EF4-FFF2-40B4-BE49-F238E27FC236}">
                  <a16:creationId xmlns:a16="http://schemas.microsoft.com/office/drawing/2014/main" id="{DFE69D2E-A170-4CAB-90F1-8F79ACB245F6}"/>
                </a:ext>
              </a:extLst>
            </p:cNvPr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237">
              <a:extLst>
                <a:ext uri="{FF2B5EF4-FFF2-40B4-BE49-F238E27FC236}">
                  <a16:creationId xmlns:a16="http://schemas.microsoft.com/office/drawing/2014/main" id="{0E63353A-B742-4838-A5FA-726D3D4E3BCC}"/>
                </a:ext>
              </a:extLst>
            </p:cNvPr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8362C8D-2DBB-40C7-8F55-02AE34A9EA9D}"/>
              </a:ext>
            </a:extLst>
          </p:cNvPr>
          <p:cNvGrpSpPr/>
          <p:nvPr/>
        </p:nvGrpSpPr>
        <p:grpSpPr>
          <a:xfrm>
            <a:off x="5798220" y="2915428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" name="Freeform 850">
              <a:extLst>
                <a:ext uri="{FF2B5EF4-FFF2-40B4-BE49-F238E27FC236}">
                  <a16:creationId xmlns:a16="http://schemas.microsoft.com/office/drawing/2014/main" id="{BC9BECB0-D9D4-452E-907D-80B72959A0A1}"/>
                </a:ext>
              </a:extLst>
            </p:cNvPr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851">
              <a:extLst>
                <a:ext uri="{FF2B5EF4-FFF2-40B4-BE49-F238E27FC236}">
                  <a16:creationId xmlns:a16="http://schemas.microsoft.com/office/drawing/2014/main" id="{CDA293AD-EDC3-42B7-9376-2BAA05CB3661}"/>
                </a:ext>
              </a:extLst>
            </p:cNvPr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 852">
              <a:extLst>
                <a:ext uri="{FF2B5EF4-FFF2-40B4-BE49-F238E27FC236}">
                  <a16:creationId xmlns:a16="http://schemas.microsoft.com/office/drawing/2014/main" id="{8BDF5976-9E3F-4D23-8C6A-E4F660DDBD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Freeform 853">
              <a:extLst>
                <a:ext uri="{FF2B5EF4-FFF2-40B4-BE49-F238E27FC236}">
                  <a16:creationId xmlns:a16="http://schemas.microsoft.com/office/drawing/2014/main" id="{393F14BA-F6AD-44AC-BC10-97DDCB0D52C4}"/>
                </a:ext>
              </a:extLst>
            </p:cNvPr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854">
              <a:extLst>
                <a:ext uri="{FF2B5EF4-FFF2-40B4-BE49-F238E27FC236}">
                  <a16:creationId xmlns:a16="http://schemas.microsoft.com/office/drawing/2014/main" id="{BB7759BB-D5C4-48C0-BF8F-9CFCEBAE629B}"/>
                </a:ext>
              </a:extLst>
            </p:cNvPr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855">
              <a:extLst>
                <a:ext uri="{FF2B5EF4-FFF2-40B4-BE49-F238E27FC236}">
                  <a16:creationId xmlns:a16="http://schemas.microsoft.com/office/drawing/2014/main" id="{02C0D484-9AFD-4CD2-A815-98D1CF399768}"/>
                </a:ext>
              </a:extLst>
            </p:cNvPr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C67D814-732D-42C2-9739-BC0113013BA8}"/>
              </a:ext>
            </a:extLst>
          </p:cNvPr>
          <p:cNvGrpSpPr/>
          <p:nvPr/>
        </p:nvGrpSpPr>
        <p:grpSpPr>
          <a:xfrm>
            <a:off x="1477742" y="1044062"/>
            <a:ext cx="2477162" cy="656372"/>
            <a:chOff x="1705554" y="3819717"/>
            <a:chExt cx="3302882" cy="87516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57B93B1-5FB1-4CF8-9335-D5C2AAE2BB09}"/>
                </a:ext>
              </a:extLst>
            </p:cNvPr>
            <p:cNvSpPr txBox="1"/>
            <p:nvPr/>
          </p:nvSpPr>
          <p:spPr bwMode="auto">
            <a:xfrm>
              <a:off x="1705554" y="4125235"/>
              <a:ext cx="3302882" cy="5696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ABCE7A2-5EF9-4A15-ABE3-C8D97943DA45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5BB6F45-627C-4235-91D3-1006695BB8E6}"/>
              </a:ext>
            </a:extLst>
          </p:cNvPr>
          <p:cNvGrpSpPr/>
          <p:nvPr/>
        </p:nvGrpSpPr>
        <p:grpSpPr>
          <a:xfrm>
            <a:off x="735183" y="2782756"/>
            <a:ext cx="1919998" cy="829496"/>
            <a:chOff x="2448439" y="3819717"/>
            <a:chExt cx="2559997" cy="110599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81D0503-43E1-49B4-AB7E-F9E41CAB970C}"/>
                </a:ext>
              </a:extLst>
            </p:cNvPr>
            <p:cNvSpPr txBox="1"/>
            <p:nvPr/>
          </p:nvSpPr>
          <p:spPr bwMode="auto">
            <a:xfrm>
              <a:off x="2448439" y="4125235"/>
              <a:ext cx="2559994" cy="8004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4DF2908-6AE7-432C-8521-B06297E19EFE}"/>
                </a:ext>
              </a:extLst>
            </p:cNvPr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07915EC-1983-4CAB-B491-5A502AD1A323}"/>
              </a:ext>
            </a:extLst>
          </p:cNvPr>
          <p:cNvGrpSpPr/>
          <p:nvPr/>
        </p:nvGrpSpPr>
        <p:grpSpPr>
          <a:xfrm>
            <a:off x="6328722" y="2782756"/>
            <a:ext cx="1924199" cy="829496"/>
            <a:chOff x="2442835" y="3819717"/>
            <a:chExt cx="2565598" cy="110599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B8BEEF3-5CD8-46B9-8064-626BDE8613C8}"/>
                </a:ext>
              </a:extLst>
            </p:cNvPr>
            <p:cNvSpPr txBox="1"/>
            <p:nvPr/>
          </p:nvSpPr>
          <p:spPr bwMode="auto">
            <a:xfrm>
              <a:off x="2448439" y="4125235"/>
              <a:ext cx="2559994" cy="8004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7B905F7-6CEF-45A9-A8FC-0FBFEB685335}"/>
                </a:ext>
              </a:extLst>
            </p:cNvPr>
            <p:cNvSpPr txBox="1"/>
            <p:nvPr/>
          </p:nvSpPr>
          <p:spPr bwMode="auto">
            <a:xfrm>
              <a:off x="2442835" y="3819717"/>
              <a:ext cx="234978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rgbClr val="5E5E5E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2864945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，www.1ppt.com">
  <a:themeElements>
    <a:clrScheme name="自定义 264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mbd1has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2215</Words>
  <Application>Microsoft Office PowerPoint</Application>
  <PresentationFormat>全屏显示(16:9)</PresentationFormat>
  <Paragraphs>290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阿里巴巴普惠体 2.0 55 Regular</vt:lpstr>
      <vt:lpstr>字体圈欣意冠黑体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流体几何插画风医生工作汇报ppt模板</dc:title>
  <dc:creator>51PPT模板网</dc:creator>
  <cp:keywords>www.51pptmoban.com</cp:keywords>
  <dc:description>www.51pptmoban.com</dc:description>
  <cp:lastModifiedBy>Win user</cp:lastModifiedBy>
  <cp:revision>356</cp:revision>
  <dcterms:created xsi:type="dcterms:W3CDTF">2013-01-25T01:44:00Z</dcterms:created>
  <dcterms:modified xsi:type="dcterms:W3CDTF">2022-02-09T12:06:47Z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