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58" r:id="rId5"/>
    <p:sldId id="276" r:id="rId6"/>
    <p:sldId id="277" r:id="rId7"/>
    <p:sldId id="263" r:id="rId8"/>
    <p:sldId id="264" r:id="rId9"/>
    <p:sldId id="274" r:id="rId10"/>
    <p:sldId id="275" r:id="rId11"/>
    <p:sldId id="265" r:id="rId12"/>
    <p:sldId id="266" r:id="rId13"/>
    <p:sldId id="272" r:id="rId14"/>
    <p:sldId id="273" r:id="rId15"/>
    <p:sldId id="267" r:id="rId16"/>
    <p:sldId id="270" r:id="rId17"/>
    <p:sldId id="271" r:id="rId18"/>
    <p:sldId id="268" r:id="rId19"/>
    <p:sldId id="269" r:id="rId20"/>
    <p:sldId id="333" r:id="rId21"/>
    <p:sldId id="332" r:id="rId22"/>
    <p:sldId id="182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E5EB1FE-908E-43CB-984B-0B9CC0DDE273}">
          <p14:sldIdLst>
            <p14:sldId id="257"/>
            <p14:sldId id="261"/>
            <p14:sldId id="262"/>
            <p14:sldId id="258"/>
            <p14:sldId id="276"/>
            <p14:sldId id="277"/>
            <p14:sldId id="263"/>
            <p14:sldId id="264"/>
            <p14:sldId id="274"/>
            <p14:sldId id="275"/>
            <p14:sldId id="265"/>
            <p14:sldId id="266"/>
            <p14:sldId id="272"/>
            <p14:sldId id="273"/>
            <p14:sldId id="267"/>
            <p14:sldId id="270"/>
            <p14:sldId id="271"/>
            <p14:sldId id="268"/>
            <p14:sldId id="269"/>
          </p14:sldIdLst>
        </p14:section>
        <p14:section name="模板说明" id="{DBE2A207-6FC8-47D2-A47F-8A7924D8A782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662C"/>
    <a:srgbClr val="FCC1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2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2995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rgbClr val="EB6A13"/>
                    </a:solidFill>
                    <a:latin typeface="汉仪中简黑简" panose="00020600040101010101" pitchFamily="18" charset="-122"/>
                    <a:ea typeface="汉仪中简黑简" panose="00020600040101010101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4C-4CC6-870A-C2C5CE48B4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6A1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rgbClr val="EB6A13"/>
                    </a:solidFill>
                    <a:latin typeface="汉仪中简黑简" panose="00020600040101010101" pitchFamily="18" charset="-122"/>
                    <a:ea typeface="汉仪中简黑简" panose="00020600040101010101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4C-4CC6-870A-C2C5CE48B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09503327"/>
        <c:axId val="571482127"/>
      </c:barChart>
      <c:catAx>
        <c:axId val="10095033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71482127"/>
        <c:crosses val="autoZero"/>
        <c:auto val="1"/>
        <c:lblAlgn val="ctr"/>
        <c:lblOffset val="100"/>
        <c:noMultiLvlLbl val="0"/>
      </c:catAx>
      <c:valAx>
        <c:axId val="57148212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95033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4C6B3A-A131-4D93-9697-C8AA9BE6C5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B07CB7-9A37-413F-9F08-9BED22668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BF5F97-707D-4ECC-ABE6-2E70D423B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059FA3-6849-472B-A9A2-F3C6CC1ED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AFA23F-CBF8-4E3C-98EA-0F5D68656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888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D692DD-6286-4546-8263-672E70A17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BDA9AB7-CD5E-4B84-B2F4-2F22745B04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7A609B-F653-4510-9619-1152F52BE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239A30-CC7F-41C1-839D-2D432D68B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895A94-7D08-4445-9185-F6A658D2A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31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040DC-4FAB-400C-A28F-FDDF4BB26C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5BC5CF-3AB6-443A-8B1C-0F266BCA6D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C0B15D-9F73-4958-AE16-E0DB813B0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FF017-BF2D-46E1-BB56-2BEAE2D8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C62EF8-A32B-4559-87BF-8DEF73896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28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95801F-F11E-443D-960F-FCB2BE595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AC5AE3-A190-4BAC-A746-10FFFC45D6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702BF0-5D50-4A81-959F-FA469B345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6BFAD2-AEB5-4894-836E-F41322793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0CE68B-5FEC-4672-A0F3-ECCE9CB8D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8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F22A5D-275D-4F86-BA5B-C7D6D5DD8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16D703-F657-46ED-87EB-CAD905F31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24CEE4-9CBC-46A2-A832-11C018BBF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7F3423-DB0C-4BDF-9A79-DEC090B9F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13CCD7-9C54-41C1-A6C9-90EE56F9D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1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96319E-D3F6-4C33-A326-30CBAE9B6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AD0F97-DF34-4650-8B80-637EF7C3B2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5EB1B0-7870-4B32-A3A6-0430EC8C91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71BD1D1-2FE3-46DB-9E80-F696DF423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115C120-8544-461F-81C0-2B3176C1D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61EEB2-674F-4D9E-B450-A8514756B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4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4BCA75-4819-4F71-A975-8FD370299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691437-B8EB-41C3-92A7-5EB10BE0C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A4221E5-4FCB-4F71-8BFC-6ED89A736D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7BA5168-B0B2-4AA5-9689-C37B73359F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3352F0D-661B-4D61-8BF8-A554C7A3D8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ACA06FD-76EA-42A4-82C5-DB434B540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1EC8F03-1ECD-44AD-B805-3447521AE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ADB713C-8361-4D7B-9D11-1C6BEB3DE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5DA6BC-901E-46A9-AF41-4C91BAE71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528519-446B-4637-A381-19AAF8B14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CDEF47A-18CD-4F6B-9E84-C6D37E81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B2A628-D1F3-47CB-9E0A-98F6AC87B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51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AC0C66-BA94-4725-8C47-ADF24888B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A5E382-07CA-464A-B5B0-C777B717F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6DB457-274F-41BA-B4C7-3C80B7B6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94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93456-9D61-46D5-94D4-17D41B3DB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0E2CFC-C30C-494D-8E3E-4FD96032C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BC125C6-5D2B-45EF-8E07-F9962C58C9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162EF6-E051-4F32-BE91-43FE679A6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B4FAB9-053F-420C-8A4F-25F1EE66F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3E941C-678A-4497-B65F-490D02A48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380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16233A-178B-4C77-84CF-B783A6B90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F236023-7788-422D-BD66-69E5470BAF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BFB4A84-5762-4BD9-AFF3-D063227D5F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30A0A6-5E78-4D1D-8E02-4E4402C2D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309BD-22CF-4242-8FAD-AF46486D7D6B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123631-7524-4206-908C-3C05029F1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059AE5C-4C88-406C-ACD6-5E7294B39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552F-C89D-43DC-BAF8-1AFB85C78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83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7C3BFDE-E89A-451C-B10F-687703B8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3870DA-BFFA-45B1-A73A-80ECCCB66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14B171-00C0-4BFE-9572-EC6258C89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82B309BD-22CF-4242-8FAD-AF46486D7D6B}" type="datetimeFigureOut">
              <a:rPr lang="zh-CN" altLang="en-US" smtClean="0"/>
              <a:pPr/>
              <a:t>2022/2/10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3E6DA1-55B5-4248-9B30-308BF1A71D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D8C4F6-EA9F-4215-9E21-0D5F4FC125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46CE552F-C89D-43DC-BAF8-1AFB85C78C0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895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pptxpro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pptxpro.cn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pptxpro.cn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pptxpro.cn/" TargetMode="Externa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7.png"/><Relationship Id="rId7" Type="http://schemas.openxmlformats.org/officeDocument/2006/relationships/image" Target="../media/image38.jpeg"/><Relationship Id="rId12" Type="http://schemas.openxmlformats.org/officeDocument/2006/relationships/hyperlink" Target="https://doc.paperpass.com/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hyperlink" Target="https://www.pptxpro.cn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40.png"/><Relationship Id="rId4" Type="http://schemas.microsoft.com/office/2007/relationships/hdphoto" Target="../media/hdphoto1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pptxpro.c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pptxpro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7D42938-D006-4675-A716-810C14FE3A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5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F952687-98EA-4932-9AC2-5AF9DBAF962F}"/>
              </a:ext>
            </a:extLst>
          </p:cNvPr>
          <p:cNvSpPr/>
          <p:nvPr/>
        </p:nvSpPr>
        <p:spPr>
          <a:xfrm rot="16200000">
            <a:off x="1491344" y="-1491343"/>
            <a:ext cx="6858000" cy="9840685"/>
          </a:xfrm>
          <a:prstGeom prst="rect">
            <a:avLst/>
          </a:prstGeom>
          <a:gradFill>
            <a:gsLst>
              <a:gs pos="25000">
                <a:schemeClr val="bg1"/>
              </a:gs>
              <a:gs pos="69000">
                <a:sysClr val="window" lastClr="FFFFFF">
                  <a:alpha val="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01C409-09A7-4A7C-8F7F-55FAC3ED7D68}"/>
              </a:ext>
            </a:extLst>
          </p:cNvPr>
          <p:cNvSpPr/>
          <p:nvPr/>
        </p:nvSpPr>
        <p:spPr>
          <a:xfrm>
            <a:off x="705485" y="0"/>
            <a:ext cx="4561840" cy="6857999"/>
          </a:xfrm>
          <a:prstGeom prst="rect">
            <a:avLst/>
          </a:prstGeom>
          <a:gradFill>
            <a:gsLst>
              <a:gs pos="25000">
                <a:srgbClr val="FCC144"/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DAD8AF-417A-4507-91B0-9138405201E9}"/>
              </a:ext>
            </a:extLst>
          </p:cNvPr>
          <p:cNvSpPr txBox="1"/>
          <p:nvPr/>
        </p:nvSpPr>
        <p:spPr>
          <a:xfrm>
            <a:off x="935873" y="3938579"/>
            <a:ext cx="3902827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i="1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COLLEGE ENGINEERING COURSE TEMPLATE PPT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4D4C8CF-91C8-45AC-A6FE-554A0AA30782}"/>
              </a:ext>
            </a:extLst>
          </p:cNvPr>
          <p:cNvCxnSpPr/>
          <p:nvPr/>
        </p:nvCxnSpPr>
        <p:spPr>
          <a:xfrm>
            <a:off x="1058545" y="4383096"/>
            <a:ext cx="1283168" cy="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>
            <a:outerShdw blurRad="50800" dist="38100" dir="2700000" algn="tl" rotWithShape="0">
              <a:schemeClr val="tx1">
                <a:alpha val="20000"/>
              </a:schemeClr>
            </a:outerShdw>
          </a:effectLst>
        </p:spPr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90353E1-5804-4897-BFFE-A4F322DBDB16}"/>
              </a:ext>
            </a:extLst>
          </p:cNvPr>
          <p:cNvSpPr/>
          <p:nvPr/>
        </p:nvSpPr>
        <p:spPr>
          <a:xfrm>
            <a:off x="997585" y="4694012"/>
            <a:ext cx="1764665" cy="320639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 汇报人：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世界</a:t>
            </a:r>
          </a:p>
        </p:txBody>
      </p:sp>
      <p:sp>
        <p:nvSpPr>
          <p:cNvPr id="8" name="标题 2">
            <a:extLst>
              <a:ext uri="{FF2B5EF4-FFF2-40B4-BE49-F238E27FC236}">
                <a16:creationId xmlns:a16="http://schemas.microsoft.com/office/drawing/2014/main" id="{B5EDAEAC-5DE9-40FB-B3BA-DFDAD82445C2}"/>
              </a:ext>
            </a:extLst>
          </p:cNvPr>
          <p:cNvSpPr txBox="1">
            <a:spLocks/>
          </p:cNvSpPr>
          <p:nvPr/>
        </p:nvSpPr>
        <p:spPr>
          <a:xfrm>
            <a:off x="942975" y="1156161"/>
            <a:ext cx="3990975" cy="2031325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600" kern="1200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/>
              </a:rPr>
              <a:t>20</a:t>
            </a: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/>
              </a:rPr>
              <a:t>XX</a:t>
            </a:r>
            <a:b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/>
              </a:rPr>
            </a:b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/>
              </a:rPr>
              <a:t>工程硕士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8FE4849-DDB3-4649-9ECA-708DF5A267CF}"/>
              </a:ext>
            </a:extLst>
          </p:cNvPr>
          <p:cNvSpPr/>
          <p:nvPr/>
        </p:nvSpPr>
        <p:spPr>
          <a:xfrm>
            <a:off x="0" y="-1161143"/>
            <a:ext cx="727656" cy="727656"/>
          </a:xfrm>
          <a:prstGeom prst="ellipse">
            <a:avLst/>
          </a:prstGeom>
          <a:solidFill>
            <a:srgbClr val="FCC14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36908C2-5A80-44BD-897E-8F6CAAED91D6}"/>
              </a:ext>
            </a:extLst>
          </p:cNvPr>
          <p:cNvSpPr/>
          <p:nvPr/>
        </p:nvSpPr>
        <p:spPr>
          <a:xfrm>
            <a:off x="1150674" y="-1161143"/>
            <a:ext cx="727656" cy="727656"/>
          </a:xfrm>
          <a:prstGeom prst="ellipse">
            <a:avLst/>
          </a:prstGeom>
          <a:solidFill>
            <a:srgbClr val="FD662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8EF5EC5-B914-474E-8A32-ABCE9BB153FF}"/>
              </a:ext>
            </a:extLst>
          </p:cNvPr>
          <p:cNvSpPr/>
          <p:nvPr/>
        </p:nvSpPr>
        <p:spPr>
          <a:xfrm>
            <a:off x="2301348" y="-1161143"/>
            <a:ext cx="727656" cy="727656"/>
          </a:xfrm>
          <a:prstGeom prst="ellipse">
            <a:avLst/>
          </a:prstGeom>
          <a:solidFill>
            <a:srgbClr val="00D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126BB69-4E46-47E4-9A9E-5CD131BD2FEA}"/>
              </a:ext>
            </a:extLst>
          </p:cNvPr>
          <p:cNvSpPr/>
          <p:nvPr/>
        </p:nvSpPr>
        <p:spPr>
          <a:xfrm>
            <a:off x="3452022" y="-1161143"/>
            <a:ext cx="727656" cy="727656"/>
          </a:xfrm>
          <a:prstGeom prst="ellipse">
            <a:avLst/>
          </a:prstGeom>
          <a:solidFill>
            <a:srgbClr val="0114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59A0686-0906-46D8-9185-1738982553D2}"/>
              </a:ext>
            </a:extLst>
          </p:cNvPr>
          <p:cNvSpPr/>
          <p:nvPr/>
        </p:nvSpPr>
        <p:spPr>
          <a:xfrm>
            <a:off x="4602696" y="-1161143"/>
            <a:ext cx="727656" cy="727656"/>
          </a:xfrm>
          <a:prstGeom prst="ellips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2A916F3-1D79-4FE8-B88F-A8C3B907E054}"/>
              </a:ext>
            </a:extLst>
          </p:cNvPr>
          <p:cNvSpPr/>
          <p:nvPr/>
        </p:nvSpPr>
        <p:spPr>
          <a:xfrm>
            <a:off x="5753370" y="-1161143"/>
            <a:ext cx="727656" cy="727656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CB92707-455E-4F33-A54D-25E39B69DA90}"/>
              </a:ext>
            </a:extLst>
          </p:cNvPr>
          <p:cNvSpPr/>
          <p:nvPr/>
        </p:nvSpPr>
        <p:spPr>
          <a:xfrm>
            <a:off x="7818450" y="-1161143"/>
            <a:ext cx="727656" cy="7276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F70ECF5-2C7C-42E8-A59F-37C16EE93E60}"/>
              </a:ext>
            </a:extLst>
          </p:cNvPr>
          <p:cNvSpPr/>
          <p:nvPr/>
        </p:nvSpPr>
        <p:spPr>
          <a:xfrm>
            <a:off x="8969124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151AA7E-F443-4504-ABAB-361CFF8B6F3A}"/>
              </a:ext>
            </a:extLst>
          </p:cNvPr>
          <p:cNvSpPr/>
          <p:nvPr/>
        </p:nvSpPr>
        <p:spPr>
          <a:xfrm>
            <a:off x="10119798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D678C18-E773-470E-A973-FF2C8D17F7F9}"/>
              </a:ext>
            </a:extLst>
          </p:cNvPr>
          <p:cNvSpPr/>
          <p:nvPr/>
        </p:nvSpPr>
        <p:spPr>
          <a:xfrm>
            <a:off x="11270472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rgbClr val="A6A6A6"/>
              </a:gs>
              <a:gs pos="100000">
                <a:srgbClr val="595959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595959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D808D51-405E-449F-88EC-57E658BBFDC7}"/>
              </a:ext>
            </a:extLst>
          </p:cNvPr>
          <p:cNvSpPr/>
          <p:nvPr/>
        </p:nvSpPr>
        <p:spPr>
          <a:xfrm>
            <a:off x="997585" y="5127499"/>
            <a:ext cx="2126615" cy="320639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 汇报时间：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20XX.XX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33" name="标题 2">
            <a:extLst>
              <a:ext uri="{FF2B5EF4-FFF2-40B4-BE49-F238E27FC236}">
                <a16:creationId xmlns:a16="http://schemas.microsoft.com/office/drawing/2014/main" id="{401EC9E1-FDAB-4DCD-8E99-83A6FE715CD5}"/>
              </a:ext>
            </a:extLst>
          </p:cNvPr>
          <p:cNvSpPr txBox="1">
            <a:spLocks/>
          </p:cNvSpPr>
          <p:nvPr/>
        </p:nvSpPr>
        <p:spPr>
          <a:xfrm>
            <a:off x="942975" y="3391521"/>
            <a:ext cx="3857625" cy="424732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600" kern="1200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ysClr val="window" lastClr="FFFFFF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/>
              </a:rPr>
              <a:t>大学工学专业课程模板</a:t>
            </a:r>
            <a:r>
              <a:rPr lang="en-US" altLang="zh-CN" sz="2400" dirty="0">
                <a:solidFill>
                  <a:sysClr val="window" lastClr="FFFFFF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/>
              </a:rPr>
              <a:t>PPT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R"/>
            </a:endParaRPr>
          </a:p>
        </p:txBody>
      </p:sp>
      <p:pic>
        <p:nvPicPr>
          <p:cNvPr id="35" name="图片 34" descr="画里面的卡通人物&#10;&#10;低可信度描述已自动生成">
            <a:hlinkClick r:id="rId3"/>
            <a:extLst>
              <a:ext uri="{FF2B5EF4-FFF2-40B4-BE49-F238E27FC236}">
                <a16:creationId xmlns:a16="http://schemas.microsoft.com/office/drawing/2014/main" id="{C6E92F91-7EFC-4660-AB09-0E0E8CAB61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945" y="634858"/>
            <a:ext cx="1583055" cy="294295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8234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1B0E529D-DD1C-48EA-A55D-25A0A3D76C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5551" y="1515371"/>
            <a:ext cx="2366926" cy="4219464"/>
          </a:xfrm>
          <a:custGeom>
            <a:avLst/>
            <a:gdLst>
              <a:gd name="connsiteX0" fmla="*/ 0 w 2366926"/>
              <a:gd name="connsiteY0" fmla="*/ 0 h 4219464"/>
              <a:gd name="connsiteX1" fmla="*/ 2366926 w 2366926"/>
              <a:gd name="connsiteY1" fmla="*/ 0 h 4219464"/>
              <a:gd name="connsiteX2" fmla="*/ 2366926 w 2366926"/>
              <a:gd name="connsiteY2" fmla="*/ 4219464 h 4219464"/>
              <a:gd name="connsiteX3" fmla="*/ 0 w 2366926"/>
              <a:gd name="connsiteY3" fmla="*/ 4219464 h 4219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6926" h="4219464">
                <a:moveTo>
                  <a:pt x="0" y="0"/>
                </a:moveTo>
                <a:lnTo>
                  <a:pt x="2366926" y="0"/>
                </a:lnTo>
                <a:lnTo>
                  <a:pt x="2366926" y="4219464"/>
                </a:lnTo>
                <a:lnTo>
                  <a:pt x="0" y="4219464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A3B4E90-04E5-422A-AEB8-B592AC9C41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5675" y="1515371"/>
            <a:ext cx="2365166" cy="4219470"/>
          </a:xfrm>
          <a:custGeom>
            <a:avLst/>
            <a:gdLst>
              <a:gd name="connsiteX0" fmla="*/ 0 w 2365166"/>
              <a:gd name="connsiteY0" fmla="*/ 0 h 4219470"/>
              <a:gd name="connsiteX1" fmla="*/ 2365166 w 2365166"/>
              <a:gd name="connsiteY1" fmla="*/ 0 h 4219470"/>
              <a:gd name="connsiteX2" fmla="*/ 2365166 w 2365166"/>
              <a:gd name="connsiteY2" fmla="*/ 4219470 h 4219470"/>
              <a:gd name="connsiteX3" fmla="*/ 0 w 2365166"/>
              <a:gd name="connsiteY3" fmla="*/ 4219470 h 421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166" h="4219470">
                <a:moveTo>
                  <a:pt x="0" y="0"/>
                </a:moveTo>
                <a:lnTo>
                  <a:pt x="2365166" y="0"/>
                </a:lnTo>
                <a:lnTo>
                  <a:pt x="2365166" y="4219470"/>
                </a:lnTo>
                <a:lnTo>
                  <a:pt x="0" y="421947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14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  <a:endParaRPr lang="zh-CN" altLang="en-US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MECHANICAL STRUCTURE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095E5AF-CCF3-437C-81CC-57941BB0B771}"/>
              </a:ext>
            </a:extLst>
          </p:cNvPr>
          <p:cNvSpPr/>
          <p:nvPr/>
        </p:nvSpPr>
        <p:spPr>
          <a:xfrm>
            <a:off x="618638" y="2837986"/>
            <a:ext cx="2334986" cy="328204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defRPr/>
            </a:pPr>
            <a:endParaRPr lang="zh-CN" altLang="en-US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F6825B5-475C-427D-B0BE-E6AADF0113DC}"/>
              </a:ext>
            </a:extLst>
          </p:cNvPr>
          <p:cNvSpPr/>
          <p:nvPr/>
        </p:nvSpPr>
        <p:spPr>
          <a:xfrm>
            <a:off x="4643089" y="2837986"/>
            <a:ext cx="2334986" cy="3282042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99A4D2-9C08-4FE9-811B-C14A7F93F67F}"/>
              </a:ext>
            </a:extLst>
          </p:cNvPr>
          <p:cNvSpPr txBox="1"/>
          <p:nvPr/>
        </p:nvSpPr>
        <p:spPr>
          <a:xfrm>
            <a:off x="8729929" y="1639200"/>
            <a:ext cx="236692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defTabSz="685800">
              <a:defRPr/>
            </a:pPr>
            <a:r>
              <a:rPr lang="zh-CN" altLang="en-US" sz="2800" b="1" kern="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B8F2D29A-8AE6-44F8-A9D5-6BB3E4E5F652}"/>
              </a:ext>
            </a:extLst>
          </p:cNvPr>
          <p:cNvSpPr txBox="1"/>
          <p:nvPr/>
        </p:nvSpPr>
        <p:spPr>
          <a:xfrm>
            <a:off x="8795246" y="2183973"/>
            <a:ext cx="23669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sz="9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lt"/>
              </a:rPr>
              <a:t>ADD YOUR TITLE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BC61F0-7C6B-4F46-89C2-B94CE3B7028E}"/>
              </a:ext>
            </a:extLst>
          </p:cNvPr>
          <p:cNvSpPr txBox="1"/>
          <p:nvPr/>
        </p:nvSpPr>
        <p:spPr>
          <a:xfrm>
            <a:off x="8761685" y="2436357"/>
            <a:ext cx="2906883" cy="2761894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3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2" name="Rectangle 32">
            <a:extLst>
              <a:ext uri="{FF2B5EF4-FFF2-40B4-BE49-F238E27FC236}">
                <a16:creationId xmlns:a16="http://schemas.microsoft.com/office/drawing/2014/main" id="{B15C0617-2CC5-4601-8AF7-0542A4E826A6}"/>
              </a:ext>
            </a:extLst>
          </p:cNvPr>
          <p:cNvSpPr/>
          <p:nvPr/>
        </p:nvSpPr>
        <p:spPr>
          <a:xfrm>
            <a:off x="8844895" y="5471869"/>
            <a:ext cx="861704" cy="236429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8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</a:p>
        </p:txBody>
      </p:sp>
      <p:sp>
        <p:nvSpPr>
          <p:cNvPr id="13" name="Rectangle 32">
            <a:extLst>
              <a:ext uri="{FF2B5EF4-FFF2-40B4-BE49-F238E27FC236}">
                <a16:creationId xmlns:a16="http://schemas.microsoft.com/office/drawing/2014/main" id="{CB5651A9-E70F-4B96-BB7D-5B259BDB6F9A}"/>
              </a:ext>
            </a:extLst>
          </p:cNvPr>
          <p:cNvSpPr/>
          <p:nvPr/>
        </p:nvSpPr>
        <p:spPr>
          <a:xfrm>
            <a:off x="9795468" y="5471839"/>
            <a:ext cx="861704" cy="236429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lvl="0" algn="ctr"/>
            <a:r>
              <a:rPr lang="zh-CN" altLang="en-US" sz="8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1C5EBCC-6144-471C-98E0-8929235A124B}"/>
              </a:ext>
            </a:extLst>
          </p:cNvPr>
          <p:cNvSpPr/>
          <p:nvPr/>
        </p:nvSpPr>
        <p:spPr>
          <a:xfrm>
            <a:off x="777158" y="3923234"/>
            <a:ext cx="2007014" cy="108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  <a:defRPr/>
            </a:pPr>
            <a:r>
              <a:rPr lang="en-US" altLang="zh-CN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E5B0F76-C208-4452-9CA8-500A13810A39}"/>
              </a:ext>
            </a:extLst>
          </p:cNvPr>
          <p:cNvSpPr txBox="1"/>
          <p:nvPr/>
        </p:nvSpPr>
        <p:spPr>
          <a:xfrm>
            <a:off x="804699" y="33921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normalizeH="0" baseline="0" noProof="0" dirty="0">
                <a:ln>
                  <a:noFill/>
                </a:ln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添加标题文字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22DE767-88E7-40EF-A0F4-E154945EBFEB}"/>
              </a:ext>
            </a:extLst>
          </p:cNvPr>
          <p:cNvCxnSpPr/>
          <p:nvPr/>
        </p:nvCxnSpPr>
        <p:spPr>
          <a:xfrm>
            <a:off x="899177" y="3817304"/>
            <a:ext cx="443004" cy="0"/>
          </a:xfrm>
          <a:prstGeom prst="line">
            <a:avLst/>
          </a:prstGeom>
          <a:noFill/>
          <a:ln w="25400" cap="flat" cmpd="sng" algn="ctr">
            <a:solidFill>
              <a:srgbClr val="FCC144"/>
            </a:solidFill>
            <a:prstDash val="solid"/>
            <a:miter lim="800000"/>
          </a:ln>
          <a:effectLst/>
        </p:spPr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D164815D-C075-4BB6-BB11-EE5B74D12CB1}"/>
              </a:ext>
            </a:extLst>
          </p:cNvPr>
          <p:cNvSpPr/>
          <p:nvPr/>
        </p:nvSpPr>
        <p:spPr>
          <a:xfrm>
            <a:off x="802679" y="5371600"/>
            <a:ext cx="17363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1100" kern="0" spc="5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E9A5B4C-2DB3-4161-870E-2B40E65D0D33}"/>
              </a:ext>
            </a:extLst>
          </p:cNvPr>
          <p:cNvSpPr/>
          <p:nvPr/>
        </p:nvSpPr>
        <p:spPr>
          <a:xfrm>
            <a:off x="4807075" y="3923234"/>
            <a:ext cx="2007014" cy="108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000"/>
              </a:spcAft>
              <a:defRPr/>
            </a:pPr>
            <a:r>
              <a:rPr lang="en-US" altLang="zh-CN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EB3E890-BF43-4E3D-8D02-C8E09751FC48}"/>
              </a:ext>
            </a:extLst>
          </p:cNvPr>
          <p:cNvSpPr txBox="1"/>
          <p:nvPr/>
        </p:nvSpPr>
        <p:spPr>
          <a:xfrm>
            <a:off x="4834616" y="33921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添加标题文字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753DD6C-17BA-4274-8D28-A795D599C2F2}"/>
              </a:ext>
            </a:extLst>
          </p:cNvPr>
          <p:cNvCxnSpPr/>
          <p:nvPr/>
        </p:nvCxnSpPr>
        <p:spPr>
          <a:xfrm>
            <a:off x="4929094" y="3817304"/>
            <a:ext cx="443004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89EC653B-88A2-48EE-A1EA-ED4D06B9402F}"/>
              </a:ext>
            </a:extLst>
          </p:cNvPr>
          <p:cNvSpPr/>
          <p:nvPr/>
        </p:nvSpPr>
        <p:spPr>
          <a:xfrm>
            <a:off x="4832596" y="5371600"/>
            <a:ext cx="17363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1100" kern="0" spc="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920547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B7EC864E-6EBE-414B-B04C-F29CAAD4FB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EFFBF63B-79B6-4AB8-9CCA-28D5A0392513}"/>
              </a:ext>
            </a:extLst>
          </p:cNvPr>
          <p:cNvSpPr/>
          <p:nvPr/>
        </p:nvSpPr>
        <p:spPr>
          <a:xfrm rot="16200000">
            <a:off x="2667000" y="-2667001"/>
            <a:ext cx="6858000" cy="12192002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ysClr val="window" lastClr="FFFFFF">
                  <a:alpha val="7900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B09031A-555C-4AA2-BED4-83FC33F21C97}"/>
              </a:ext>
            </a:extLst>
          </p:cNvPr>
          <p:cNvSpPr/>
          <p:nvPr/>
        </p:nvSpPr>
        <p:spPr>
          <a:xfrm>
            <a:off x="9766300" y="0"/>
            <a:ext cx="24257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5A05E4C1-F846-487A-9CAD-1F08839AFE3C}"/>
              </a:ext>
            </a:extLst>
          </p:cNvPr>
          <p:cNvSpPr/>
          <p:nvPr/>
        </p:nvSpPr>
        <p:spPr>
          <a:xfrm flipH="1">
            <a:off x="1062805" y="1886857"/>
            <a:ext cx="10066388" cy="3367314"/>
          </a:xfrm>
          <a:prstGeom prst="rect">
            <a:avLst/>
          </a:prstGeom>
          <a:noFill/>
          <a:ln w="28575">
            <a:gradFill flip="none" rotWithShape="1">
              <a:gsLst>
                <a:gs pos="68000">
                  <a:srgbClr val="FD662C"/>
                </a:gs>
                <a:gs pos="20000">
                  <a:srgbClr val="FCC14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3DC38E-DC0C-4DC1-87F3-523F23BACD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58302" y="982992"/>
            <a:ext cx="5433696" cy="5875008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20000"/>
              </a:prstClr>
            </a:outerShdw>
          </a:effectLst>
        </p:spPr>
      </p:pic>
      <p:pic>
        <p:nvPicPr>
          <p:cNvPr id="56" name="图片 55" descr="形状&#10;&#10;中度可信度描述已自动生成">
            <a:hlinkClick r:id="rId4"/>
            <a:extLst>
              <a:ext uri="{FF2B5EF4-FFF2-40B4-BE49-F238E27FC236}">
                <a16:creationId xmlns:a16="http://schemas.microsoft.com/office/drawing/2014/main" id="{0C7224A3-96D0-4B2C-B92B-68636307C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10" y="456407"/>
            <a:ext cx="1533649" cy="303352"/>
          </a:xfrm>
          <a:prstGeom prst="rect">
            <a:avLst/>
          </a:prstGeom>
        </p:spPr>
      </p:pic>
      <p:sp>
        <p:nvSpPr>
          <p:cNvPr id="21" name="AutoShape2">
            <a:extLst>
              <a:ext uri="{FF2B5EF4-FFF2-40B4-BE49-F238E27FC236}">
                <a16:creationId xmlns:a16="http://schemas.microsoft.com/office/drawing/2014/main" id="{3C6883BA-0F2B-46F2-8F07-E8D204F11A38}"/>
              </a:ext>
            </a:extLst>
          </p:cNvPr>
          <p:cNvSpPr/>
          <p:nvPr/>
        </p:nvSpPr>
        <p:spPr>
          <a:xfrm flipH="1">
            <a:off x="2040359" y="2622716"/>
            <a:ext cx="41216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器械物理</a:t>
            </a:r>
          </a:p>
        </p:txBody>
      </p:sp>
      <p:sp>
        <p:nvSpPr>
          <p:cNvPr id="24" name="AutoShape4">
            <a:extLst>
              <a:ext uri="{FF2B5EF4-FFF2-40B4-BE49-F238E27FC236}">
                <a16:creationId xmlns:a16="http://schemas.microsoft.com/office/drawing/2014/main" id="{C6B6ED72-6AD5-439A-9F89-148822AEBA55}"/>
              </a:ext>
            </a:extLst>
          </p:cNvPr>
          <p:cNvSpPr/>
          <p:nvPr/>
        </p:nvSpPr>
        <p:spPr>
          <a:xfrm flipH="1">
            <a:off x="2040359" y="4322823"/>
            <a:ext cx="4121640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INSTRUMENT PHYSICS</a:t>
            </a:r>
          </a:p>
        </p:txBody>
      </p:sp>
      <p:sp>
        <p:nvSpPr>
          <p:cNvPr id="25" name="AutoShape2">
            <a:extLst>
              <a:ext uri="{FF2B5EF4-FFF2-40B4-BE49-F238E27FC236}">
                <a16:creationId xmlns:a16="http://schemas.microsoft.com/office/drawing/2014/main" id="{DC752523-838F-443D-9E31-C35B458531B1}"/>
              </a:ext>
            </a:extLst>
          </p:cNvPr>
          <p:cNvSpPr/>
          <p:nvPr/>
        </p:nvSpPr>
        <p:spPr>
          <a:xfrm flipH="1">
            <a:off x="2224450" y="2358757"/>
            <a:ext cx="375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PART 03</a:t>
            </a:r>
            <a:endParaRPr lang="zh-CN" altLang="en-US" sz="2400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dist="25400" dir="2700000" algn="tl" rotWithShape="0">
                  <a:schemeClr val="accent2">
                    <a:lumMod val="40000"/>
                    <a:lumOff val="6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3D580DF-4ED7-446B-B5BF-68FE077B65BC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9785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F401A75A-AC5D-4F1E-B0A7-DF0B4E1C33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5673" y="1795449"/>
            <a:ext cx="4964231" cy="2064282"/>
          </a:xfrm>
          <a:custGeom>
            <a:avLst/>
            <a:gdLst>
              <a:gd name="connsiteX0" fmla="*/ 0 w 4964231"/>
              <a:gd name="connsiteY0" fmla="*/ 0 h 2064282"/>
              <a:gd name="connsiteX1" fmla="*/ 4964231 w 4964231"/>
              <a:gd name="connsiteY1" fmla="*/ 0 h 2064282"/>
              <a:gd name="connsiteX2" fmla="*/ 4964231 w 4964231"/>
              <a:gd name="connsiteY2" fmla="*/ 2064282 h 2064282"/>
              <a:gd name="connsiteX3" fmla="*/ 0 w 4964231"/>
              <a:gd name="connsiteY3" fmla="*/ 2064282 h 206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4231" h="2064282">
                <a:moveTo>
                  <a:pt x="0" y="0"/>
                </a:moveTo>
                <a:lnTo>
                  <a:pt x="4964231" y="0"/>
                </a:lnTo>
                <a:lnTo>
                  <a:pt x="4964231" y="2064282"/>
                </a:lnTo>
                <a:lnTo>
                  <a:pt x="0" y="2064282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器械物理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INSTRUMENT PHYSICS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03.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5EC36B2-22A8-4B65-B087-32A52CE97BDE}"/>
              </a:ext>
            </a:extLst>
          </p:cNvPr>
          <p:cNvSpPr/>
          <p:nvPr/>
        </p:nvSpPr>
        <p:spPr>
          <a:xfrm>
            <a:off x="515938" y="4610502"/>
            <a:ext cx="11160125" cy="1698224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43">
            <a:extLst>
              <a:ext uri="{FF2B5EF4-FFF2-40B4-BE49-F238E27FC236}">
                <a16:creationId xmlns:a16="http://schemas.microsoft.com/office/drawing/2014/main" id="{02990972-B591-4A1C-B8B3-36F5F5B18CB0}"/>
              </a:ext>
            </a:extLst>
          </p:cNvPr>
          <p:cNvSpPr txBox="1"/>
          <p:nvPr/>
        </p:nvSpPr>
        <p:spPr>
          <a:xfrm>
            <a:off x="952097" y="2262628"/>
            <a:ext cx="4197420" cy="11716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7" name="文本框 44">
            <a:extLst>
              <a:ext uri="{FF2B5EF4-FFF2-40B4-BE49-F238E27FC236}">
                <a16:creationId xmlns:a16="http://schemas.microsoft.com/office/drawing/2014/main" id="{23B6DDA8-8C4C-4277-8F88-C2D6B9D25119}"/>
              </a:ext>
            </a:extLst>
          </p:cNvPr>
          <p:cNvSpPr txBox="1"/>
          <p:nvPr/>
        </p:nvSpPr>
        <p:spPr>
          <a:xfrm>
            <a:off x="952097" y="1795449"/>
            <a:ext cx="232294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24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43">
            <a:extLst>
              <a:ext uri="{FF2B5EF4-FFF2-40B4-BE49-F238E27FC236}">
                <a16:creationId xmlns:a16="http://schemas.microsoft.com/office/drawing/2014/main" id="{FE5E47FE-97A2-42F4-8731-A87406AB8905}"/>
              </a:ext>
            </a:extLst>
          </p:cNvPr>
          <p:cNvSpPr txBox="1"/>
          <p:nvPr/>
        </p:nvSpPr>
        <p:spPr>
          <a:xfrm>
            <a:off x="6274064" y="5237642"/>
            <a:ext cx="5266627" cy="7939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2" name="文本框 44">
            <a:extLst>
              <a:ext uri="{FF2B5EF4-FFF2-40B4-BE49-F238E27FC236}">
                <a16:creationId xmlns:a16="http://schemas.microsoft.com/office/drawing/2014/main" id="{623EFADE-042C-4D4C-8915-3D674EC42272}"/>
              </a:ext>
            </a:extLst>
          </p:cNvPr>
          <p:cNvSpPr txBox="1"/>
          <p:nvPr/>
        </p:nvSpPr>
        <p:spPr>
          <a:xfrm>
            <a:off x="6274064" y="4805169"/>
            <a:ext cx="22074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B4C7255C-9F05-4B1E-8510-89B995EAAC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097" y="4052236"/>
            <a:ext cx="4369870" cy="1482290"/>
          </a:xfrm>
          <a:custGeom>
            <a:avLst/>
            <a:gdLst>
              <a:gd name="connsiteX0" fmla="*/ 0 w 4369870"/>
              <a:gd name="connsiteY0" fmla="*/ 0 h 1482290"/>
              <a:gd name="connsiteX1" fmla="*/ 4369870 w 4369870"/>
              <a:gd name="connsiteY1" fmla="*/ 0 h 1482290"/>
              <a:gd name="connsiteX2" fmla="*/ 4369870 w 4369870"/>
              <a:gd name="connsiteY2" fmla="*/ 1482290 h 1482290"/>
              <a:gd name="connsiteX3" fmla="*/ 0 w 4369870"/>
              <a:gd name="connsiteY3" fmla="*/ 1482290 h 148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870" h="1482290">
                <a:moveTo>
                  <a:pt x="0" y="0"/>
                </a:moveTo>
                <a:lnTo>
                  <a:pt x="4369870" y="0"/>
                </a:lnTo>
                <a:lnTo>
                  <a:pt x="4369870" y="1482290"/>
                </a:lnTo>
                <a:lnTo>
                  <a:pt x="0" y="148229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75141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器械物理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INSTRUMENT PHYSICS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03.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B4B541-D7A0-4530-A88B-4EB5E5E53505}"/>
              </a:ext>
            </a:extLst>
          </p:cNvPr>
          <p:cNvSpPr/>
          <p:nvPr/>
        </p:nvSpPr>
        <p:spPr>
          <a:xfrm>
            <a:off x="1371600" y="1984928"/>
            <a:ext cx="9235440" cy="4241602"/>
          </a:xfrm>
          <a:custGeom>
            <a:avLst/>
            <a:gdLst>
              <a:gd name="connsiteX0" fmla="*/ 0 w 9235440"/>
              <a:gd name="connsiteY0" fmla="*/ 0 h 3657600"/>
              <a:gd name="connsiteX1" fmla="*/ 9235440 w 9235440"/>
              <a:gd name="connsiteY1" fmla="*/ 0 h 3657600"/>
              <a:gd name="connsiteX2" fmla="*/ 9235440 w 9235440"/>
              <a:gd name="connsiteY2" fmla="*/ 3017520 h 3657600"/>
              <a:gd name="connsiteX3" fmla="*/ 1432560 w 9235440"/>
              <a:gd name="connsiteY3" fmla="*/ 3017520 h 3657600"/>
              <a:gd name="connsiteX4" fmla="*/ 792480 w 9235440"/>
              <a:gd name="connsiteY4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440" h="3657600">
                <a:moveTo>
                  <a:pt x="0" y="0"/>
                </a:moveTo>
                <a:lnTo>
                  <a:pt x="9235440" y="0"/>
                </a:lnTo>
                <a:lnTo>
                  <a:pt x="9235440" y="3017520"/>
                </a:lnTo>
                <a:lnTo>
                  <a:pt x="1432560" y="3017520"/>
                </a:lnTo>
                <a:lnTo>
                  <a:pt x="792480" y="3657600"/>
                </a:lnTo>
              </a:path>
            </a:pathLst>
          </a:custGeom>
          <a:noFill/>
          <a:ln w="57150" cap="flat" cmpd="sng" algn="ctr">
            <a:solidFill>
              <a:srgbClr val="FCC14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45W" panose="020B0404020202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939E5B-5862-4CDB-9836-B12605D5307A}"/>
              </a:ext>
            </a:extLst>
          </p:cNvPr>
          <p:cNvCxnSpPr/>
          <p:nvPr/>
        </p:nvCxnSpPr>
        <p:spPr>
          <a:xfrm>
            <a:off x="1371600" y="1956988"/>
            <a:ext cx="2540" cy="3521792"/>
          </a:xfrm>
          <a:prstGeom prst="line">
            <a:avLst/>
          </a:prstGeom>
          <a:noFill/>
          <a:ln w="57150" cap="flat" cmpd="sng" algn="ctr">
            <a:solidFill>
              <a:srgbClr val="FCC144"/>
            </a:solidFill>
            <a:prstDash val="solid"/>
            <a:miter lim="800000"/>
          </a:ln>
          <a:effectLst/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1E13FD6-1199-472F-BE51-D401593A905B}"/>
              </a:ext>
            </a:extLst>
          </p:cNvPr>
          <p:cNvCxnSpPr/>
          <p:nvPr/>
        </p:nvCxnSpPr>
        <p:spPr>
          <a:xfrm>
            <a:off x="1346200" y="5477782"/>
            <a:ext cx="792480" cy="0"/>
          </a:xfrm>
          <a:prstGeom prst="line">
            <a:avLst/>
          </a:prstGeom>
          <a:noFill/>
          <a:ln w="57150" cap="flat" cmpd="sng" algn="ctr">
            <a:solidFill>
              <a:srgbClr val="FCC144"/>
            </a:solidFill>
            <a:prstDash val="solid"/>
            <a:miter lim="800000"/>
          </a:ln>
          <a:effectLst/>
        </p:spPr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84B5F55C-F241-4E3F-B227-E9A3B2AFD716}"/>
              </a:ext>
            </a:extLst>
          </p:cNvPr>
          <p:cNvSpPr/>
          <p:nvPr/>
        </p:nvSpPr>
        <p:spPr>
          <a:xfrm>
            <a:off x="1633209" y="2417129"/>
            <a:ext cx="2031182" cy="36910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>
              <a:defRPr/>
            </a:pPr>
            <a:r>
              <a:rPr lang="zh-CN" altLang="en-US" sz="2000" kern="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45W" panose="020B0404020202020204" pitchFamily="34" charset="-122"/>
              </a:rPr>
              <a:t>添加标题文字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4339A7C-33F4-42D7-B2D7-6D0D0606E3B3}"/>
              </a:ext>
            </a:extLst>
          </p:cNvPr>
          <p:cNvSpPr/>
          <p:nvPr/>
        </p:nvSpPr>
        <p:spPr>
          <a:xfrm>
            <a:off x="1762590" y="2826768"/>
            <a:ext cx="2629273" cy="8022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86FB8B2-1673-4BEA-90C9-9A38D3BDBD3D}"/>
              </a:ext>
            </a:extLst>
          </p:cNvPr>
          <p:cNvSpPr/>
          <p:nvPr/>
        </p:nvSpPr>
        <p:spPr>
          <a:xfrm>
            <a:off x="1633209" y="3885205"/>
            <a:ext cx="2031182" cy="36910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lvl="0">
              <a:defRPr/>
            </a:pPr>
            <a:r>
              <a:rPr lang="zh-CN" altLang="en-US" sz="2000" kern="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45W" panose="020B0404020202020204" pitchFamily="34" charset="-122"/>
              </a:rPr>
              <a:t>添加标题文字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E54297-A966-4330-91BD-92CDB1FD4490}"/>
              </a:ext>
            </a:extLst>
          </p:cNvPr>
          <p:cNvSpPr/>
          <p:nvPr/>
        </p:nvSpPr>
        <p:spPr>
          <a:xfrm>
            <a:off x="1762590" y="4294844"/>
            <a:ext cx="2629273" cy="8022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FBF0BAC-C684-4DD1-AED0-F286A41A23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0526" y="1681074"/>
            <a:ext cx="2492290" cy="37761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FCC144"/>
            </a:solidFill>
            <a:prstDash val="solid"/>
            <a:miter lim="800000"/>
            <a:headEnd/>
            <a:tailEnd/>
          </a:ln>
          <a:effectLst>
            <a:outerShdw blurRad="127000" sx="101000" sy="101000" algn="ctr" rotWithShape="0">
              <a:srgbClr val="1F37D9">
                <a:alpha val="30000"/>
              </a:srgb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2831F07-54B7-4376-BFED-B90210D41B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7491" y="1303816"/>
            <a:ext cx="2777463" cy="416619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FCC144"/>
            </a:solidFill>
            <a:prstDash val="solid"/>
            <a:miter lim="800000"/>
            <a:headEnd/>
            <a:tailEnd/>
          </a:ln>
          <a:effectLst>
            <a:outerShdw blurRad="127000" sx="101000" sy="101000" algn="ctr" rotWithShape="0">
              <a:srgbClr val="1F37D9">
                <a:alpha val="3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2117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器械物理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INSTRUMENT PHYSICS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03.</a:t>
            </a: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1994B5EB-A63D-4DCB-A91F-A385D38B05D5}"/>
              </a:ext>
            </a:extLst>
          </p:cNvPr>
          <p:cNvSpPr/>
          <p:nvPr/>
        </p:nvSpPr>
        <p:spPr>
          <a:xfrm>
            <a:off x="1167428" y="1782124"/>
            <a:ext cx="9857144" cy="3990633"/>
          </a:xfrm>
          <a:prstGeom prst="hexagon">
            <a:avLst>
              <a:gd name="adj" fmla="val 0"/>
              <a:gd name="vf" fmla="val 115470"/>
            </a:avLst>
          </a:prstGeom>
          <a:noFill/>
          <a:ln w="6350" cap="flat" cmpd="sng" algn="ctr">
            <a:solidFill>
              <a:srgbClr val="FCC144"/>
            </a:solidFill>
            <a:prstDash val="solid"/>
            <a:miter lim="800000"/>
          </a:ln>
          <a:effectLst>
            <a:outerShdw blurRad="254000" dist="190500" dir="5400000" sx="96000" sy="96000" algn="t" rotWithShape="0">
              <a:srgbClr val="43608E">
                <a:alpha val="1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A90F71C-5284-42C3-BCA5-1F69C79DC872}"/>
              </a:ext>
            </a:extLst>
          </p:cNvPr>
          <p:cNvSpPr/>
          <p:nvPr/>
        </p:nvSpPr>
        <p:spPr>
          <a:xfrm>
            <a:off x="2523122" y="2190001"/>
            <a:ext cx="1663728" cy="448584"/>
          </a:xfrm>
          <a:prstGeom prst="roundRect">
            <a:avLst>
              <a:gd name="adj" fmla="val 7808"/>
            </a:avLst>
          </a:prstGeom>
          <a:gradFill>
            <a:gsLst>
              <a:gs pos="0">
                <a:srgbClr val="FCC144"/>
              </a:gs>
              <a:gs pos="100000">
                <a:srgbClr val="FD662C"/>
              </a:gs>
            </a:gsLst>
            <a:lin ang="2700000" scaled="0"/>
          </a:gra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>
            <a:outerShdw blurRad="101600" dist="38100" dir="5400000" sx="97000" sy="97000" algn="t" rotWithShape="0">
              <a:sysClr val="window" lastClr="FFFFFF">
                <a:lumMod val="65000"/>
                <a:alpha val="23000"/>
              </a:sysClr>
            </a:outerShdw>
          </a:effectLst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F06FC3-81D7-49AE-BA04-167D4E5CE891}"/>
              </a:ext>
            </a:extLst>
          </p:cNvPr>
          <p:cNvSpPr txBox="1"/>
          <p:nvPr/>
        </p:nvSpPr>
        <p:spPr>
          <a:xfrm>
            <a:off x="2557071" y="2235683"/>
            <a:ext cx="1595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9FF1CDA-B4A4-4AFF-873F-1E339F02C02F}"/>
              </a:ext>
            </a:extLst>
          </p:cNvPr>
          <p:cNvCxnSpPr/>
          <p:nvPr/>
        </p:nvCxnSpPr>
        <p:spPr>
          <a:xfrm>
            <a:off x="2106613" y="3824802"/>
            <a:ext cx="7978775" cy="0"/>
          </a:xfrm>
          <a:prstGeom prst="line">
            <a:avLst/>
          </a:prstGeom>
          <a:noFill/>
          <a:ln w="6350" cap="flat" cmpd="sng" algn="ctr">
            <a:solidFill>
              <a:srgbClr val="FCC144">
                <a:alpha val="20000"/>
              </a:srgbClr>
            </a:solidFill>
            <a:prstDash val="dash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6D8FD3E-9A89-46C1-A20B-07FDCB8B3168}"/>
              </a:ext>
            </a:extLst>
          </p:cNvPr>
          <p:cNvCxnSpPr/>
          <p:nvPr/>
        </p:nvCxnSpPr>
        <p:spPr>
          <a:xfrm>
            <a:off x="6063862" y="2095403"/>
            <a:ext cx="0" cy="3320561"/>
          </a:xfrm>
          <a:prstGeom prst="line">
            <a:avLst/>
          </a:prstGeom>
          <a:noFill/>
          <a:ln w="6350" cap="flat" cmpd="sng" algn="ctr">
            <a:solidFill>
              <a:srgbClr val="FCC144">
                <a:alpha val="20000"/>
              </a:srgbClr>
            </a:solidFill>
            <a:prstDash val="dash"/>
            <a:miter lim="800000"/>
          </a:ln>
          <a:effectLst/>
        </p:spPr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272AB62-54BD-4480-B7FD-27A0A5CCC18D}"/>
              </a:ext>
            </a:extLst>
          </p:cNvPr>
          <p:cNvSpPr/>
          <p:nvPr/>
        </p:nvSpPr>
        <p:spPr>
          <a:xfrm>
            <a:off x="2485021" y="4052517"/>
            <a:ext cx="1663728" cy="448584"/>
          </a:xfrm>
          <a:prstGeom prst="roundRect">
            <a:avLst>
              <a:gd name="adj" fmla="val 7808"/>
            </a:avLst>
          </a:prstGeom>
          <a:gradFill>
            <a:gsLst>
              <a:gs pos="0">
                <a:srgbClr val="FCC144"/>
              </a:gs>
              <a:gs pos="100000">
                <a:srgbClr val="FD662C"/>
              </a:gs>
            </a:gsLst>
            <a:lin ang="2700000" scaled="0"/>
          </a:gra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>
            <a:outerShdw blurRad="101600" dist="38100" dir="5400000" sx="97000" sy="97000" algn="t" rotWithShape="0">
              <a:sysClr val="window" lastClr="FFFFFF">
                <a:lumMod val="65000"/>
                <a:alpha val="23000"/>
              </a:sysClr>
            </a:outerShdw>
          </a:effectLst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68C74D-66EB-4A0B-A27F-94C65BD49DAE}"/>
              </a:ext>
            </a:extLst>
          </p:cNvPr>
          <p:cNvSpPr txBox="1"/>
          <p:nvPr/>
        </p:nvSpPr>
        <p:spPr>
          <a:xfrm>
            <a:off x="2518970" y="4098199"/>
            <a:ext cx="1595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903A6E5-6438-4577-89D2-85608DB9D698}"/>
              </a:ext>
            </a:extLst>
          </p:cNvPr>
          <p:cNvSpPr/>
          <p:nvPr/>
        </p:nvSpPr>
        <p:spPr>
          <a:xfrm>
            <a:off x="8146772" y="2190001"/>
            <a:ext cx="1663728" cy="448584"/>
          </a:xfrm>
          <a:prstGeom prst="roundRect">
            <a:avLst>
              <a:gd name="adj" fmla="val 7808"/>
            </a:avLst>
          </a:prstGeom>
          <a:gradFill>
            <a:gsLst>
              <a:gs pos="0">
                <a:srgbClr val="FCC144"/>
              </a:gs>
              <a:gs pos="100000">
                <a:srgbClr val="FD662C"/>
              </a:gs>
            </a:gsLst>
            <a:lin ang="2700000" scaled="0"/>
          </a:gra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>
            <a:outerShdw blurRad="101600" dist="38100" dir="5400000" sx="97000" sy="97000" algn="t" rotWithShape="0">
              <a:sysClr val="window" lastClr="FFFFFF">
                <a:lumMod val="65000"/>
                <a:alpha val="23000"/>
              </a:sysClr>
            </a:outerShdw>
          </a:effectLst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AFF577-D8EF-4163-A7E2-2AE720E03480}"/>
              </a:ext>
            </a:extLst>
          </p:cNvPr>
          <p:cNvSpPr txBox="1"/>
          <p:nvPr/>
        </p:nvSpPr>
        <p:spPr>
          <a:xfrm>
            <a:off x="8180721" y="2235683"/>
            <a:ext cx="1595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FF64CFA-C258-4D52-91D7-588BB0C04572}"/>
              </a:ext>
            </a:extLst>
          </p:cNvPr>
          <p:cNvSpPr/>
          <p:nvPr/>
        </p:nvSpPr>
        <p:spPr>
          <a:xfrm>
            <a:off x="8112823" y="4051877"/>
            <a:ext cx="1663728" cy="448584"/>
          </a:xfrm>
          <a:prstGeom prst="roundRect">
            <a:avLst>
              <a:gd name="adj" fmla="val 7808"/>
            </a:avLst>
          </a:prstGeom>
          <a:gradFill>
            <a:gsLst>
              <a:gs pos="0">
                <a:srgbClr val="FCC144"/>
              </a:gs>
              <a:gs pos="100000">
                <a:srgbClr val="FD662C"/>
              </a:gs>
            </a:gsLst>
            <a:lin ang="2700000" scaled="0"/>
          </a:gra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>
            <a:outerShdw blurRad="101600" dist="38100" dir="5400000" sx="97000" sy="97000" algn="t" rotWithShape="0">
              <a:sysClr val="window" lastClr="FFFFFF">
                <a:lumMod val="65000"/>
                <a:alpha val="23000"/>
              </a:sysClr>
            </a:outerShdw>
          </a:effectLst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A98A31A-F1C9-4877-A7FB-E053266B24C9}"/>
              </a:ext>
            </a:extLst>
          </p:cNvPr>
          <p:cNvSpPr txBox="1"/>
          <p:nvPr/>
        </p:nvSpPr>
        <p:spPr>
          <a:xfrm>
            <a:off x="8146772" y="4097559"/>
            <a:ext cx="1595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E582057-78D5-49EC-B227-E76859AC171D}"/>
              </a:ext>
            </a:extLst>
          </p:cNvPr>
          <p:cNvSpPr txBox="1"/>
          <p:nvPr/>
        </p:nvSpPr>
        <p:spPr>
          <a:xfrm>
            <a:off x="1969598" y="2703691"/>
            <a:ext cx="2770776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C9BC5E9-FED6-4AA8-8C84-53C515E5EFAC}"/>
              </a:ext>
            </a:extLst>
          </p:cNvPr>
          <p:cNvSpPr txBox="1"/>
          <p:nvPr/>
        </p:nvSpPr>
        <p:spPr>
          <a:xfrm>
            <a:off x="1969598" y="4525874"/>
            <a:ext cx="2770776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C9C4614-8A87-4997-8D72-65DDEAFD9C7D}"/>
              </a:ext>
            </a:extLst>
          </p:cNvPr>
          <p:cNvSpPr txBox="1"/>
          <p:nvPr/>
        </p:nvSpPr>
        <p:spPr>
          <a:xfrm>
            <a:off x="7593248" y="2703691"/>
            <a:ext cx="2770776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4BB92ED-7AD2-4399-9A76-44F36FEA3270}"/>
              </a:ext>
            </a:extLst>
          </p:cNvPr>
          <p:cNvSpPr txBox="1"/>
          <p:nvPr/>
        </p:nvSpPr>
        <p:spPr>
          <a:xfrm>
            <a:off x="7593248" y="4557640"/>
            <a:ext cx="2770776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7296342E-5347-4A90-9B17-F23AB609D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7735" y="2451735"/>
            <a:ext cx="2651760" cy="2651760"/>
          </a:xfrm>
          <a:custGeom>
            <a:avLst/>
            <a:gdLst>
              <a:gd name="connsiteX0" fmla="*/ 1325880 w 2651760"/>
              <a:gd name="connsiteY0" fmla="*/ 0 h 2651760"/>
              <a:gd name="connsiteX1" fmla="*/ 2651760 w 2651760"/>
              <a:gd name="connsiteY1" fmla="*/ 1325880 h 2651760"/>
              <a:gd name="connsiteX2" fmla="*/ 1325880 w 2651760"/>
              <a:gd name="connsiteY2" fmla="*/ 2651760 h 2651760"/>
              <a:gd name="connsiteX3" fmla="*/ 0 w 2651760"/>
              <a:gd name="connsiteY3" fmla="*/ 1325880 h 2651760"/>
              <a:gd name="connsiteX4" fmla="*/ 1325880 w 2651760"/>
              <a:gd name="connsiteY4" fmla="*/ 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51760" h="2651760">
                <a:moveTo>
                  <a:pt x="1325880" y="0"/>
                </a:moveTo>
                <a:cubicBezTo>
                  <a:pt x="2058143" y="0"/>
                  <a:pt x="2651760" y="593617"/>
                  <a:pt x="2651760" y="1325880"/>
                </a:cubicBezTo>
                <a:cubicBezTo>
                  <a:pt x="2651760" y="2058143"/>
                  <a:pt x="2058143" y="2651760"/>
                  <a:pt x="1325880" y="2651760"/>
                </a:cubicBezTo>
                <a:cubicBezTo>
                  <a:pt x="593617" y="2651760"/>
                  <a:pt x="0" y="2058143"/>
                  <a:pt x="0" y="1325880"/>
                </a:cubicBezTo>
                <a:cubicBezTo>
                  <a:pt x="0" y="593617"/>
                  <a:pt x="593617" y="0"/>
                  <a:pt x="132588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12172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B7EC864E-6EBE-414B-B04C-F29CAAD4FB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EFFBF63B-79B6-4AB8-9CCA-28D5A0392513}"/>
              </a:ext>
            </a:extLst>
          </p:cNvPr>
          <p:cNvSpPr/>
          <p:nvPr/>
        </p:nvSpPr>
        <p:spPr>
          <a:xfrm rot="16200000">
            <a:off x="2667000" y="-2667001"/>
            <a:ext cx="6858000" cy="12192002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ysClr val="window" lastClr="FFFFFF">
                  <a:alpha val="7900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B09031A-555C-4AA2-BED4-83FC33F21C97}"/>
              </a:ext>
            </a:extLst>
          </p:cNvPr>
          <p:cNvSpPr/>
          <p:nvPr/>
        </p:nvSpPr>
        <p:spPr>
          <a:xfrm>
            <a:off x="9766300" y="0"/>
            <a:ext cx="24257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5A05E4C1-F846-487A-9CAD-1F08839AFE3C}"/>
              </a:ext>
            </a:extLst>
          </p:cNvPr>
          <p:cNvSpPr/>
          <p:nvPr/>
        </p:nvSpPr>
        <p:spPr>
          <a:xfrm flipH="1">
            <a:off x="1062805" y="1886857"/>
            <a:ext cx="10066388" cy="3367314"/>
          </a:xfrm>
          <a:prstGeom prst="rect">
            <a:avLst/>
          </a:prstGeom>
          <a:noFill/>
          <a:ln w="28575">
            <a:gradFill flip="none" rotWithShape="1">
              <a:gsLst>
                <a:gs pos="68000">
                  <a:srgbClr val="FD662C"/>
                </a:gs>
                <a:gs pos="20000">
                  <a:srgbClr val="FCC14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3DC38E-DC0C-4DC1-87F3-523F23BACD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58302" y="982992"/>
            <a:ext cx="5433696" cy="5875008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20000"/>
              </a:prstClr>
            </a:outerShdw>
          </a:effectLst>
        </p:spPr>
      </p:pic>
      <p:pic>
        <p:nvPicPr>
          <p:cNvPr id="56" name="图片 55" descr="形状&#10;&#10;中度可信度描述已自动生成">
            <a:hlinkClick r:id="rId4"/>
            <a:extLst>
              <a:ext uri="{FF2B5EF4-FFF2-40B4-BE49-F238E27FC236}">
                <a16:creationId xmlns:a16="http://schemas.microsoft.com/office/drawing/2014/main" id="{0C7224A3-96D0-4B2C-B92B-68636307C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10" y="456407"/>
            <a:ext cx="1533649" cy="303352"/>
          </a:xfrm>
          <a:prstGeom prst="rect">
            <a:avLst/>
          </a:prstGeom>
        </p:spPr>
      </p:pic>
      <p:sp>
        <p:nvSpPr>
          <p:cNvPr id="21" name="AutoShape2">
            <a:extLst>
              <a:ext uri="{FF2B5EF4-FFF2-40B4-BE49-F238E27FC236}">
                <a16:creationId xmlns:a16="http://schemas.microsoft.com/office/drawing/2014/main" id="{3C6883BA-0F2B-46F2-8F07-E8D204F11A38}"/>
              </a:ext>
            </a:extLst>
          </p:cNvPr>
          <p:cNvSpPr/>
          <p:nvPr/>
        </p:nvSpPr>
        <p:spPr>
          <a:xfrm flipH="1">
            <a:off x="2040359" y="2622716"/>
            <a:ext cx="41216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工程造价</a:t>
            </a:r>
          </a:p>
        </p:txBody>
      </p:sp>
      <p:sp>
        <p:nvSpPr>
          <p:cNvPr id="24" name="AutoShape4">
            <a:extLst>
              <a:ext uri="{FF2B5EF4-FFF2-40B4-BE49-F238E27FC236}">
                <a16:creationId xmlns:a16="http://schemas.microsoft.com/office/drawing/2014/main" id="{C6B6ED72-6AD5-439A-9F89-148822AEBA55}"/>
              </a:ext>
            </a:extLst>
          </p:cNvPr>
          <p:cNvSpPr/>
          <p:nvPr/>
        </p:nvSpPr>
        <p:spPr>
          <a:xfrm flipH="1">
            <a:off x="2040359" y="4322823"/>
            <a:ext cx="4121640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ENGINEERING COST</a:t>
            </a:r>
          </a:p>
        </p:txBody>
      </p:sp>
      <p:sp>
        <p:nvSpPr>
          <p:cNvPr id="25" name="AutoShape2">
            <a:extLst>
              <a:ext uri="{FF2B5EF4-FFF2-40B4-BE49-F238E27FC236}">
                <a16:creationId xmlns:a16="http://schemas.microsoft.com/office/drawing/2014/main" id="{DC752523-838F-443D-9E31-C35B458531B1}"/>
              </a:ext>
            </a:extLst>
          </p:cNvPr>
          <p:cNvSpPr/>
          <p:nvPr/>
        </p:nvSpPr>
        <p:spPr>
          <a:xfrm flipH="1">
            <a:off x="2224450" y="2358757"/>
            <a:ext cx="375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PART 04</a:t>
            </a:r>
            <a:endParaRPr lang="zh-CN" altLang="en-US" sz="2400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dist="25400" dir="2700000" algn="tl" rotWithShape="0">
                  <a:schemeClr val="accent2">
                    <a:lumMod val="40000"/>
                    <a:lumOff val="6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3D580DF-4ED7-446B-B5BF-68FE077B65BC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6701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AE8BFE6-B6F3-4B01-9988-C3567561BB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965" y="1991360"/>
            <a:ext cx="3924300" cy="2614930"/>
          </a:xfrm>
          <a:custGeom>
            <a:avLst/>
            <a:gdLst>
              <a:gd name="connsiteX0" fmla="*/ 0 w 3924300"/>
              <a:gd name="connsiteY0" fmla="*/ 0 h 2614930"/>
              <a:gd name="connsiteX1" fmla="*/ 3924300 w 3924300"/>
              <a:gd name="connsiteY1" fmla="*/ 0 h 2614930"/>
              <a:gd name="connsiteX2" fmla="*/ 3924300 w 3924300"/>
              <a:gd name="connsiteY2" fmla="*/ 2614930 h 2614930"/>
              <a:gd name="connsiteX3" fmla="*/ 0 w 3924300"/>
              <a:gd name="connsiteY3" fmla="*/ 2614930 h 2614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300" h="2614930">
                <a:moveTo>
                  <a:pt x="0" y="0"/>
                </a:moveTo>
                <a:lnTo>
                  <a:pt x="3924300" y="0"/>
                </a:lnTo>
                <a:lnTo>
                  <a:pt x="3924300" y="2614930"/>
                </a:lnTo>
                <a:lnTo>
                  <a:pt x="0" y="261493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工程造价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ENGINEERING COST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C77B6CD-5AB0-4D32-900C-AF6EA829FAC3}"/>
              </a:ext>
            </a:extLst>
          </p:cNvPr>
          <p:cNvSpPr/>
          <p:nvPr/>
        </p:nvSpPr>
        <p:spPr>
          <a:xfrm>
            <a:off x="3987165" y="3116580"/>
            <a:ext cx="7470775" cy="2680335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汉仪雅酷黑 75W" panose="020B0804020202020204" pitchFamily="34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F27D505-6FB1-4804-9D3A-0FE779F94006}"/>
              </a:ext>
            </a:extLst>
          </p:cNvPr>
          <p:cNvCxnSpPr/>
          <p:nvPr/>
        </p:nvCxnSpPr>
        <p:spPr>
          <a:xfrm>
            <a:off x="7791450" y="3494405"/>
            <a:ext cx="0" cy="207645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ACEAF98-A4DE-410B-A87A-3C907F92E6C8}"/>
              </a:ext>
            </a:extLst>
          </p:cNvPr>
          <p:cNvSpPr txBox="1"/>
          <p:nvPr/>
        </p:nvSpPr>
        <p:spPr>
          <a:xfrm>
            <a:off x="4793615" y="4072255"/>
            <a:ext cx="2488565" cy="130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</a:rPr>
              <a:t>请在文本框内这里输入您的内容；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</a:rPr>
              <a:t>请在文本框内这里输入您的内容；</a:t>
            </a:r>
            <a:r>
              <a:rPr lang="zh-CN" altLang="en-US" sz="105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  <a:sym typeface="+mn-ea"/>
              </a:rPr>
              <a:t>请在文本框内这里输入您的内容；请在文本框内这里输入您的内容；</a:t>
            </a:r>
          </a:p>
          <a:p>
            <a:pPr algn="ctr">
              <a:lnSpc>
                <a:spcPct val="150000"/>
              </a:lnSpc>
              <a:defRPr/>
            </a:pPr>
            <a:endParaRPr lang="zh-CN" altLang="en-US" sz="105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75W" panose="020B0804020202020204" pitchFamily="34" charset="-122"/>
              <a:sym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4259A4-F0A2-43D3-A584-18FFA6DE9405}"/>
              </a:ext>
            </a:extLst>
          </p:cNvPr>
          <p:cNvSpPr txBox="1"/>
          <p:nvPr/>
        </p:nvSpPr>
        <p:spPr>
          <a:xfrm>
            <a:off x="4816508" y="3638550"/>
            <a:ext cx="2413643" cy="46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  <a:sym typeface="+mn-ea"/>
              </a:rPr>
              <a:t>添加标题文字</a:t>
            </a:r>
            <a:endParaRPr lang="zh-CN" altLang="en-US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75W" panose="020B0804020202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858218-CA01-47A6-953E-A6DD8F9F167F}"/>
              </a:ext>
            </a:extLst>
          </p:cNvPr>
          <p:cNvSpPr txBox="1"/>
          <p:nvPr/>
        </p:nvSpPr>
        <p:spPr>
          <a:xfrm>
            <a:off x="8222615" y="4072255"/>
            <a:ext cx="2488565" cy="130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</a:rPr>
              <a:t>请在文本框内这里输入您的内容；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</a:rPr>
              <a:t>请在文本框内这里输入您的内容；</a:t>
            </a:r>
            <a:r>
              <a:rPr lang="zh-CN" altLang="en-US" sz="105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  <a:sym typeface="+mn-ea"/>
              </a:rPr>
              <a:t>请在文本框内这里输入您的内容；请在文本框内这里输入您的内容；</a:t>
            </a:r>
          </a:p>
          <a:p>
            <a:pPr algn="ctr">
              <a:lnSpc>
                <a:spcPct val="150000"/>
              </a:lnSpc>
              <a:defRPr/>
            </a:pPr>
            <a:endParaRPr lang="zh-CN" altLang="en-US" sz="105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75W" panose="020B0804020202020204" pitchFamily="34" charset="-122"/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9D74BD2-7E7C-4481-9A1F-A5421A5EEF01}"/>
              </a:ext>
            </a:extLst>
          </p:cNvPr>
          <p:cNvSpPr txBox="1"/>
          <p:nvPr/>
        </p:nvSpPr>
        <p:spPr>
          <a:xfrm>
            <a:off x="8245508" y="3638550"/>
            <a:ext cx="2413643" cy="46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  <a:sym typeface="+mn-ea"/>
              </a:rPr>
              <a:t>添加标题文字</a:t>
            </a:r>
            <a:endParaRPr lang="zh-CN" altLang="en-US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75W" panose="020B0804020202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62919B-4444-4AC4-96B7-B6F492EDEADC}"/>
              </a:ext>
            </a:extLst>
          </p:cNvPr>
          <p:cNvSpPr txBox="1"/>
          <p:nvPr/>
        </p:nvSpPr>
        <p:spPr>
          <a:xfrm>
            <a:off x="4956810" y="2291378"/>
            <a:ext cx="667398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</a:rPr>
              <a:t>请在文本框内这里输入您的内容；请在文本框内这里输入您的内容；</a:t>
            </a:r>
            <a:r>
              <a:rPr lang="zh-CN" altLang="en-US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  <a:sym typeface="+mn-ea"/>
              </a:rPr>
              <a:t>请在文本框内这里输入您的内容；请在文本框内这里输入您的内容；请在文本框内这里输入您的内容；</a:t>
            </a:r>
            <a:endParaRPr lang="zh-CN" altLang="en-US" sz="1050" dirty="0">
              <a:solidFill>
                <a:srgbClr val="000000">
                  <a:lumMod val="65000"/>
                  <a:lumOff val="3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仪雅酷黑 75W" panose="020B0804020202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EE9431-1B72-4EFE-9E82-2F396BE71000}"/>
              </a:ext>
            </a:extLst>
          </p:cNvPr>
          <p:cNvSpPr txBox="1"/>
          <p:nvPr/>
        </p:nvSpPr>
        <p:spPr>
          <a:xfrm>
            <a:off x="4956810" y="1849120"/>
            <a:ext cx="6151788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仪雅酷黑 75W" panose="020B0804020202020204" pitchFamily="34" charset="-122"/>
                <a:sym typeface="+mn-ea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547294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7207F41D-EC9C-45FE-A140-60A2493B86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9090" y="2135990"/>
            <a:ext cx="2340571" cy="1552102"/>
          </a:xfrm>
          <a:custGeom>
            <a:avLst/>
            <a:gdLst>
              <a:gd name="connsiteX0" fmla="*/ 0 w 2340571"/>
              <a:gd name="connsiteY0" fmla="*/ 0 h 1552102"/>
              <a:gd name="connsiteX1" fmla="*/ 2340571 w 2340571"/>
              <a:gd name="connsiteY1" fmla="*/ 0 h 1552102"/>
              <a:gd name="connsiteX2" fmla="*/ 2340571 w 2340571"/>
              <a:gd name="connsiteY2" fmla="*/ 1552102 h 1552102"/>
              <a:gd name="connsiteX3" fmla="*/ 0 w 2340571"/>
              <a:gd name="connsiteY3" fmla="*/ 1552102 h 155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571" h="1552102">
                <a:moveTo>
                  <a:pt x="0" y="0"/>
                </a:moveTo>
                <a:lnTo>
                  <a:pt x="2340571" y="0"/>
                </a:lnTo>
                <a:lnTo>
                  <a:pt x="2340571" y="1552102"/>
                </a:lnTo>
                <a:lnTo>
                  <a:pt x="0" y="1552102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67CEA362-9AF2-4CF0-B9AF-930FCC2AD6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1505" y="2135990"/>
            <a:ext cx="2328154" cy="1552102"/>
          </a:xfrm>
          <a:custGeom>
            <a:avLst/>
            <a:gdLst>
              <a:gd name="connsiteX0" fmla="*/ 0 w 2328154"/>
              <a:gd name="connsiteY0" fmla="*/ 0 h 1552102"/>
              <a:gd name="connsiteX1" fmla="*/ 2328154 w 2328154"/>
              <a:gd name="connsiteY1" fmla="*/ 0 h 1552102"/>
              <a:gd name="connsiteX2" fmla="*/ 2328154 w 2328154"/>
              <a:gd name="connsiteY2" fmla="*/ 1552102 h 1552102"/>
              <a:gd name="connsiteX3" fmla="*/ 0 w 2328154"/>
              <a:gd name="connsiteY3" fmla="*/ 1552102 h 155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8154" h="1552102">
                <a:moveTo>
                  <a:pt x="0" y="0"/>
                </a:moveTo>
                <a:lnTo>
                  <a:pt x="2328154" y="0"/>
                </a:lnTo>
                <a:lnTo>
                  <a:pt x="2328154" y="1552102"/>
                </a:lnTo>
                <a:lnTo>
                  <a:pt x="0" y="1552102"/>
                </a:lnTo>
                <a:close/>
              </a:path>
            </a:pathLst>
          </a:cu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773DDB2-7B09-43D7-A8F5-E1AE66C0B8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921" y="2135990"/>
            <a:ext cx="2328154" cy="1552102"/>
          </a:xfrm>
          <a:custGeom>
            <a:avLst/>
            <a:gdLst>
              <a:gd name="connsiteX0" fmla="*/ 0 w 2328154"/>
              <a:gd name="connsiteY0" fmla="*/ 0 h 1552102"/>
              <a:gd name="connsiteX1" fmla="*/ 2328154 w 2328154"/>
              <a:gd name="connsiteY1" fmla="*/ 0 h 1552102"/>
              <a:gd name="connsiteX2" fmla="*/ 2328154 w 2328154"/>
              <a:gd name="connsiteY2" fmla="*/ 1552102 h 1552102"/>
              <a:gd name="connsiteX3" fmla="*/ 0 w 2328154"/>
              <a:gd name="connsiteY3" fmla="*/ 1552102 h 155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8154" h="1552102">
                <a:moveTo>
                  <a:pt x="0" y="0"/>
                </a:moveTo>
                <a:lnTo>
                  <a:pt x="2328154" y="0"/>
                </a:lnTo>
                <a:lnTo>
                  <a:pt x="2328154" y="1552102"/>
                </a:lnTo>
                <a:lnTo>
                  <a:pt x="0" y="1552102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工程造价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ENGINEERING COST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3F23116-7D63-4B7B-851F-108375A3B1EC}"/>
              </a:ext>
            </a:extLst>
          </p:cNvPr>
          <p:cNvSpPr txBox="1"/>
          <p:nvPr/>
        </p:nvSpPr>
        <p:spPr>
          <a:xfrm>
            <a:off x="1247380" y="4690549"/>
            <a:ext cx="214123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1" name="矩形: 对角圆角 20">
            <a:extLst>
              <a:ext uri="{FF2B5EF4-FFF2-40B4-BE49-F238E27FC236}">
                <a16:creationId xmlns:a16="http://schemas.microsoft.com/office/drawing/2014/main" id="{845435CA-E84C-4A43-9FC0-6A1C28220BAB}"/>
              </a:ext>
            </a:extLst>
          </p:cNvPr>
          <p:cNvSpPr/>
          <p:nvPr/>
        </p:nvSpPr>
        <p:spPr>
          <a:xfrm>
            <a:off x="1153917" y="4075439"/>
            <a:ext cx="2328148" cy="533184"/>
          </a:xfrm>
          <a:prstGeom prst="round2DiagRect">
            <a:avLst>
              <a:gd name="adj1" fmla="val 0"/>
              <a:gd name="adj2" fmla="val 0"/>
            </a:avLst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D111860-C4CB-4CD6-9650-934077D288B2}"/>
              </a:ext>
            </a:extLst>
          </p:cNvPr>
          <p:cNvSpPr txBox="1"/>
          <p:nvPr/>
        </p:nvSpPr>
        <p:spPr>
          <a:xfrm>
            <a:off x="1513925" y="4157365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添加标题文字</a:t>
            </a: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20FFE260-9089-4410-B761-84784450A0BA}"/>
              </a:ext>
            </a:extLst>
          </p:cNvPr>
          <p:cNvSpPr/>
          <p:nvPr/>
        </p:nvSpPr>
        <p:spPr>
          <a:xfrm rot="10800000">
            <a:off x="2127489" y="3810134"/>
            <a:ext cx="213360" cy="183931"/>
          </a:xfrm>
          <a:prstGeom prst="triangle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8D56907-D520-4B80-8739-E4571F2C430B}"/>
              </a:ext>
            </a:extLst>
          </p:cNvPr>
          <p:cNvSpPr txBox="1"/>
          <p:nvPr/>
        </p:nvSpPr>
        <p:spPr>
          <a:xfrm>
            <a:off x="5025386" y="4661974"/>
            <a:ext cx="214123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7" name="矩形: 对角圆角 26">
            <a:extLst>
              <a:ext uri="{FF2B5EF4-FFF2-40B4-BE49-F238E27FC236}">
                <a16:creationId xmlns:a16="http://schemas.microsoft.com/office/drawing/2014/main" id="{B2642D72-816D-43D7-A73D-E2793E6690D0}"/>
              </a:ext>
            </a:extLst>
          </p:cNvPr>
          <p:cNvSpPr/>
          <p:nvPr/>
        </p:nvSpPr>
        <p:spPr>
          <a:xfrm>
            <a:off x="4931923" y="4046864"/>
            <a:ext cx="2328148" cy="533184"/>
          </a:xfrm>
          <a:prstGeom prst="round2DiagRect">
            <a:avLst>
              <a:gd name="adj1" fmla="val 0"/>
              <a:gd name="adj2" fmla="val 0"/>
            </a:avLst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07144A1-A7F0-437D-B73A-17C18D6FDCDD}"/>
              </a:ext>
            </a:extLst>
          </p:cNvPr>
          <p:cNvSpPr txBox="1"/>
          <p:nvPr/>
        </p:nvSpPr>
        <p:spPr>
          <a:xfrm>
            <a:off x="5291931" y="412879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添加标题文字</a:t>
            </a:r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77F272CF-F0B7-4D2D-B13D-75FB511D62AB}"/>
              </a:ext>
            </a:extLst>
          </p:cNvPr>
          <p:cNvSpPr/>
          <p:nvPr/>
        </p:nvSpPr>
        <p:spPr>
          <a:xfrm rot="10800000">
            <a:off x="5905495" y="3781559"/>
            <a:ext cx="213360" cy="183931"/>
          </a:xfrm>
          <a:prstGeom prst="triangle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2BCEC07-3448-4326-8659-27E61E160B4A}"/>
              </a:ext>
            </a:extLst>
          </p:cNvPr>
          <p:cNvSpPr txBox="1"/>
          <p:nvPr/>
        </p:nvSpPr>
        <p:spPr>
          <a:xfrm>
            <a:off x="8803392" y="4633399"/>
            <a:ext cx="214123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5DE4B49D-58D8-403C-B688-A110E9204B29}"/>
              </a:ext>
            </a:extLst>
          </p:cNvPr>
          <p:cNvSpPr/>
          <p:nvPr/>
        </p:nvSpPr>
        <p:spPr>
          <a:xfrm>
            <a:off x="8709929" y="4018289"/>
            <a:ext cx="2328148" cy="533184"/>
          </a:xfrm>
          <a:prstGeom prst="round2DiagRect">
            <a:avLst>
              <a:gd name="adj1" fmla="val 0"/>
              <a:gd name="adj2" fmla="val 0"/>
            </a:avLst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04CF965-1DB7-4390-AACA-857010FB5001}"/>
              </a:ext>
            </a:extLst>
          </p:cNvPr>
          <p:cNvSpPr txBox="1"/>
          <p:nvPr/>
        </p:nvSpPr>
        <p:spPr>
          <a:xfrm>
            <a:off x="9069937" y="4100215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添加标题文字</a:t>
            </a: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350CB3CD-9610-4861-A29A-9BA99A6AC9DA}"/>
              </a:ext>
            </a:extLst>
          </p:cNvPr>
          <p:cNvSpPr/>
          <p:nvPr/>
        </p:nvSpPr>
        <p:spPr>
          <a:xfrm rot="10800000">
            <a:off x="9683501" y="3752984"/>
            <a:ext cx="213360" cy="183931"/>
          </a:xfrm>
          <a:prstGeom prst="triangle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BF76ACAC-10A7-4253-9873-4D841D79DC4A}"/>
              </a:ext>
            </a:extLst>
          </p:cNvPr>
          <p:cNvCxnSpPr>
            <a:cxnSpLocks/>
          </p:cNvCxnSpPr>
          <p:nvPr/>
        </p:nvCxnSpPr>
        <p:spPr>
          <a:xfrm>
            <a:off x="4105275" y="2080087"/>
            <a:ext cx="0" cy="3713656"/>
          </a:xfrm>
          <a:prstGeom prst="line">
            <a:avLst/>
          </a:prstGeom>
          <a:noFill/>
          <a:ln w="12700" cap="flat" cmpd="sng" algn="ctr">
            <a:solidFill>
              <a:srgbClr val="9A7B66"/>
            </a:solidFill>
            <a:prstDash val="dash"/>
            <a:miter lim="800000"/>
          </a:ln>
          <a:effectLst/>
        </p:spPr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DB35240-32ED-40D1-A3EE-82B2E2759832}"/>
              </a:ext>
            </a:extLst>
          </p:cNvPr>
          <p:cNvCxnSpPr>
            <a:cxnSpLocks/>
          </p:cNvCxnSpPr>
          <p:nvPr/>
        </p:nvCxnSpPr>
        <p:spPr>
          <a:xfrm>
            <a:off x="7972425" y="2108662"/>
            <a:ext cx="0" cy="3713656"/>
          </a:xfrm>
          <a:prstGeom prst="line">
            <a:avLst/>
          </a:prstGeom>
          <a:noFill/>
          <a:ln w="12700" cap="flat" cmpd="sng" algn="ctr">
            <a:solidFill>
              <a:srgbClr val="9A7B66"/>
            </a:solidFill>
            <a:prstDash val="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4026074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D7B20426-A188-45DD-86B4-2EF5BBA74E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6" y="4757266"/>
            <a:ext cx="1495423" cy="1209676"/>
          </a:xfrm>
          <a:custGeom>
            <a:avLst/>
            <a:gdLst>
              <a:gd name="connsiteX0" fmla="*/ 0 w 1495423"/>
              <a:gd name="connsiteY0" fmla="*/ 0 h 1209676"/>
              <a:gd name="connsiteX1" fmla="*/ 1495423 w 1495423"/>
              <a:gd name="connsiteY1" fmla="*/ 0 h 1209676"/>
              <a:gd name="connsiteX2" fmla="*/ 1495423 w 1495423"/>
              <a:gd name="connsiteY2" fmla="*/ 1209676 h 1209676"/>
              <a:gd name="connsiteX3" fmla="*/ 0 w 1495423"/>
              <a:gd name="connsiteY3" fmla="*/ 1209676 h 120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423" h="1209676">
                <a:moveTo>
                  <a:pt x="0" y="0"/>
                </a:moveTo>
                <a:lnTo>
                  <a:pt x="1495423" y="0"/>
                </a:lnTo>
                <a:lnTo>
                  <a:pt x="1495423" y="1209676"/>
                </a:lnTo>
                <a:lnTo>
                  <a:pt x="0" y="1209676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18308E6-F4FC-440F-8CB7-860B045D4B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7" y="3273983"/>
            <a:ext cx="1495423" cy="1209676"/>
          </a:xfrm>
          <a:custGeom>
            <a:avLst/>
            <a:gdLst>
              <a:gd name="connsiteX0" fmla="*/ 0 w 1495423"/>
              <a:gd name="connsiteY0" fmla="*/ 0 h 1209676"/>
              <a:gd name="connsiteX1" fmla="*/ 1495423 w 1495423"/>
              <a:gd name="connsiteY1" fmla="*/ 0 h 1209676"/>
              <a:gd name="connsiteX2" fmla="*/ 1495423 w 1495423"/>
              <a:gd name="connsiteY2" fmla="*/ 1209676 h 1209676"/>
              <a:gd name="connsiteX3" fmla="*/ 0 w 1495423"/>
              <a:gd name="connsiteY3" fmla="*/ 1209676 h 120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423" h="1209676">
                <a:moveTo>
                  <a:pt x="0" y="0"/>
                </a:moveTo>
                <a:lnTo>
                  <a:pt x="1495423" y="0"/>
                </a:lnTo>
                <a:lnTo>
                  <a:pt x="1495423" y="1209676"/>
                </a:lnTo>
                <a:lnTo>
                  <a:pt x="0" y="1209676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2187F51-92F4-4A56-BB84-45BCB804BD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8" y="1790700"/>
            <a:ext cx="1495423" cy="1209676"/>
          </a:xfrm>
          <a:custGeom>
            <a:avLst/>
            <a:gdLst>
              <a:gd name="connsiteX0" fmla="*/ 0 w 1495423"/>
              <a:gd name="connsiteY0" fmla="*/ 0 h 1209676"/>
              <a:gd name="connsiteX1" fmla="*/ 1495423 w 1495423"/>
              <a:gd name="connsiteY1" fmla="*/ 0 h 1209676"/>
              <a:gd name="connsiteX2" fmla="*/ 1495423 w 1495423"/>
              <a:gd name="connsiteY2" fmla="*/ 1209676 h 1209676"/>
              <a:gd name="connsiteX3" fmla="*/ 0 w 1495423"/>
              <a:gd name="connsiteY3" fmla="*/ 1209676 h 120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5423" h="1209676">
                <a:moveTo>
                  <a:pt x="0" y="0"/>
                </a:moveTo>
                <a:lnTo>
                  <a:pt x="1495423" y="0"/>
                </a:lnTo>
                <a:lnTo>
                  <a:pt x="1495423" y="1209676"/>
                </a:lnTo>
                <a:lnTo>
                  <a:pt x="0" y="1209676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工程造价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ENGINEERING COST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04.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CFD45FC-76D9-4AE6-80D9-AD9E19B72EEB}"/>
              </a:ext>
            </a:extLst>
          </p:cNvPr>
          <p:cNvSpPr/>
          <p:nvPr/>
        </p:nvSpPr>
        <p:spPr>
          <a:xfrm>
            <a:off x="8067671" y="0"/>
            <a:ext cx="4124327" cy="6858000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5DA46F-8B07-4308-AA4A-57BFE2281CEA}"/>
              </a:ext>
            </a:extLst>
          </p:cNvPr>
          <p:cNvSpPr txBox="1"/>
          <p:nvPr/>
        </p:nvSpPr>
        <p:spPr>
          <a:xfrm>
            <a:off x="2326920" y="1907594"/>
            <a:ext cx="1715811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800" b="0" spc="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BD33B4-8898-461C-A6C1-8ECC60160BEC}"/>
              </a:ext>
            </a:extLst>
          </p:cNvPr>
          <p:cNvSpPr/>
          <p:nvPr/>
        </p:nvSpPr>
        <p:spPr>
          <a:xfrm>
            <a:off x="2326922" y="2265298"/>
            <a:ext cx="3969101" cy="6176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7DF1C3F-35CB-4311-8731-94FFC732E6B1}"/>
              </a:ext>
            </a:extLst>
          </p:cNvPr>
          <p:cNvSpPr txBox="1"/>
          <p:nvPr/>
        </p:nvSpPr>
        <p:spPr>
          <a:xfrm>
            <a:off x="2326920" y="3447098"/>
            <a:ext cx="1715811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800" b="0" spc="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AF2E9F-EE8C-4115-B3BA-44241E2C8C88}"/>
              </a:ext>
            </a:extLst>
          </p:cNvPr>
          <p:cNvSpPr/>
          <p:nvPr/>
        </p:nvSpPr>
        <p:spPr>
          <a:xfrm>
            <a:off x="2326923" y="3804802"/>
            <a:ext cx="3969102" cy="6176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3246B85-C22A-4C95-BE22-B4DF8A54566C}"/>
              </a:ext>
            </a:extLst>
          </p:cNvPr>
          <p:cNvSpPr txBox="1"/>
          <p:nvPr/>
        </p:nvSpPr>
        <p:spPr>
          <a:xfrm>
            <a:off x="2326920" y="4930381"/>
            <a:ext cx="1715811" cy="401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800" b="0" spc="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4CE2048-76E2-462A-9FE3-BDDCBECDE7D7}"/>
              </a:ext>
            </a:extLst>
          </p:cNvPr>
          <p:cNvSpPr/>
          <p:nvPr/>
        </p:nvSpPr>
        <p:spPr>
          <a:xfrm>
            <a:off x="2326922" y="5288085"/>
            <a:ext cx="3969101" cy="6176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7FE4059-BFF6-4FEB-BBAA-7F12B3590168}"/>
              </a:ext>
            </a:extLst>
          </p:cNvPr>
          <p:cNvSpPr/>
          <p:nvPr/>
        </p:nvSpPr>
        <p:spPr>
          <a:xfrm>
            <a:off x="8791575" y="1439899"/>
            <a:ext cx="2951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986EE35-7CBE-43D7-A4C2-F7AB19B016CE}"/>
              </a:ext>
            </a:extLst>
          </p:cNvPr>
          <p:cNvSpPr/>
          <p:nvPr/>
        </p:nvSpPr>
        <p:spPr>
          <a:xfrm>
            <a:off x="8835700" y="1948236"/>
            <a:ext cx="2907310" cy="89460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B268646-5333-4CBE-8DD1-5120B8F246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3726" y="3429000"/>
            <a:ext cx="5000625" cy="2609850"/>
          </a:xfrm>
          <a:custGeom>
            <a:avLst/>
            <a:gdLst>
              <a:gd name="connsiteX0" fmla="*/ 0 w 5000625"/>
              <a:gd name="connsiteY0" fmla="*/ 0 h 2609850"/>
              <a:gd name="connsiteX1" fmla="*/ 5000625 w 5000625"/>
              <a:gd name="connsiteY1" fmla="*/ 0 h 2609850"/>
              <a:gd name="connsiteX2" fmla="*/ 5000625 w 5000625"/>
              <a:gd name="connsiteY2" fmla="*/ 2609850 h 2609850"/>
              <a:gd name="connsiteX3" fmla="*/ 0 w 5000625"/>
              <a:gd name="connsiteY3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0625" h="2609850">
                <a:moveTo>
                  <a:pt x="0" y="0"/>
                </a:moveTo>
                <a:lnTo>
                  <a:pt x="5000625" y="0"/>
                </a:lnTo>
                <a:lnTo>
                  <a:pt x="5000625" y="2609850"/>
                </a:lnTo>
                <a:lnTo>
                  <a:pt x="0" y="26098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08033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A7D42938-D006-4675-A716-810C14FE3A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5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F952687-98EA-4932-9AC2-5AF9DBAF962F}"/>
              </a:ext>
            </a:extLst>
          </p:cNvPr>
          <p:cNvSpPr/>
          <p:nvPr/>
        </p:nvSpPr>
        <p:spPr>
          <a:xfrm rot="16200000">
            <a:off x="1491344" y="-1491343"/>
            <a:ext cx="6858000" cy="9840685"/>
          </a:xfrm>
          <a:prstGeom prst="rect">
            <a:avLst/>
          </a:prstGeom>
          <a:gradFill>
            <a:gsLst>
              <a:gs pos="25000">
                <a:schemeClr val="bg1"/>
              </a:gs>
              <a:gs pos="69000">
                <a:sysClr val="window" lastClr="FFFFFF">
                  <a:alpha val="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01C409-09A7-4A7C-8F7F-55FAC3ED7D68}"/>
              </a:ext>
            </a:extLst>
          </p:cNvPr>
          <p:cNvSpPr/>
          <p:nvPr/>
        </p:nvSpPr>
        <p:spPr>
          <a:xfrm>
            <a:off x="705485" y="0"/>
            <a:ext cx="4561840" cy="6857999"/>
          </a:xfrm>
          <a:prstGeom prst="rect">
            <a:avLst/>
          </a:prstGeom>
          <a:gradFill>
            <a:gsLst>
              <a:gs pos="25000">
                <a:srgbClr val="FCC144"/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DAD8AF-417A-4507-91B0-9138405201E9}"/>
              </a:ext>
            </a:extLst>
          </p:cNvPr>
          <p:cNvSpPr txBox="1"/>
          <p:nvPr/>
        </p:nvSpPr>
        <p:spPr>
          <a:xfrm>
            <a:off x="983498" y="2847595"/>
            <a:ext cx="3902827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i="1" dirty="0">
                <a:solidFill>
                  <a:prstClr val="white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THANKS FOR WATCHING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4D4C8CF-91C8-45AC-A6FE-554A0AA30782}"/>
              </a:ext>
            </a:extLst>
          </p:cNvPr>
          <p:cNvCxnSpPr>
            <a:cxnSpLocks/>
          </p:cNvCxnSpPr>
          <p:nvPr/>
        </p:nvCxnSpPr>
        <p:spPr>
          <a:xfrm>
            <a:off x="1058545" y="3235560"/>
            <a:ext cx="3827780" cy="0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0" scaled="0"/>
            </a:gradFill>
            <a:prstDash val="solid"/>
            <a:miter lim="800000"/>
          </a:ln>
          <a:effectLst>
            <a:outerShdw blurRad="50800" dist="38100" dir="2700000" algn="tl" rotWithShape="0">
              <a:schemeClr val="tx1">
                <a:alpha val="20000"/>
              </a:schemeClr>
            </a:outerShdw>
          </a:effectLst>
        </p:spPr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90353E1-5804-4897-BFFE-A4F322DBDB16}"/>
              </a:ext>
            </a:extLst>
          </p:cNvPr>
          <p:cNvSpPr/>
          <p:nvPr/>
        </p:nvSpPr>
        <p:spPr>
          <a:xfrm>
            <a:off x="997585" y="3553123"/>
            <a:ext cx="1764665" cy="320639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 汇报人：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世界</a:t>
            </a:r>
          </a:p>
        </p:txBody>
      </p:sp>
      <p:sp>
        <p:nvSpPr>
          <p:cNvPr id="8" name="标题 2">
            <a:extLst>
              <a:ext uri="{FF2B5EF4-FFF2-40B4-BE49-F238E27FC236}">
                <a16:creationId xmlns:a16="http://schemas.microsoft.com/office/drawing/2014/main" id="{B5EDAEAC-5DE9-40FB-B3BA-DFDAD82445C2}"/>
              </a:ext>
            </a:extLst>
          </p:cNvPr>
          <p:cNvSpPr txBox="1">
            <a:spLocks/>
          </p:cNvSpPr>
          <p:nvPr/>
        </p:nvSpPr>
        <p:spPr>
          <a:xfrm>
            <a:off x="900430" y="1730148"/>
            <a:ext cx="4171950" cy="1089529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600" kern="1200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200" dirty="0">
                <a:solidFill>
                  <a:sysClr val="window" lastClr="FFFFFF"/>
                </a:solidFill>
                <a:effectLst>
                  <a:outerShdw blurRad="508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R"/>
              </a:rPr>
              <a:t>THANKS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R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8FE4849-DDB3-4649-9ECA-708DF5A267CF}"/>
              </a:ext>
            </a:extLst>
          </p:cNvPr>
          <p:cNvSpPr/>
          <p:nvPr/>
        </p:nvSpPr>
        <p:spPr>
          <a:xfrm>
            <a:off x="0" y="-1161143"/>
            <a:ext cx="727656" cy="727656"/>
          </a:xfrm>
          <a:prstGeom prst="ellipse">
            <a:avLst/>
          </a:prstGeom>
          <a:solidFill>
            <a:srgbClr val="FCC14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36908C2-5A80-44BD-897E-8F6CAAED91D6}"/>
              </a:ext>
            </a:extLst>
          </p:cNvPr>
          <p:cNvSpPr/>
          <p:nvPr/>
        </p:nvSpPr>
        <p:spPr>
          <a:xfrm>
            <a:off x="1150674" y="-1161143"/>
            <a:ext cx="727656" cy="727656"/>
          </a:xfrm>
          <a:prstGeom prst="ellipse">
            <a:avLst/>
          </a:prstGeom>
          <a:solidFill>
            <a:srgbClr val="FD662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8EF5EC5-B914-474E-8A32-ABCE9BB153FF}"/>
              </a:ext>
            </a:extLst>
          </p:cNvPr>
          <p:cNvSpPr/>
          <p:nvPr/>
        </p:nvSpPr>
        <p:spPr>
          <a:xfrm>
            <a:off x="2301348" y="-1161143"/>
            <a:ext cx="727656" cy="727656"/>
          </a:xfrm>
          <a:prstGeom prst="ellipse">
            <a:avLst/>
          </a:prstGeom>
          <a:solidFill>
            <a:srgbClr val="00D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126BB69-4E46-47E4-9A9E-5CD131BD2FEA}"/>
              </a:ext>
            </a:extLst>
          </p:cNvPr>
          <p:cNvSpPr/>
          <p:nvPr/>
        </p:nvSpPr>
        <p:spPr>
          <a:xfrm>
            <a:off x="3452022" y="-1161143"/>
            <a:ext cx="727656" cy="727656"/>
          </a:xfrm>
          <a:prstGeom prst="ellipse">
            <a:avLst/>
          </a:prstGeom>
          <a:solidFill>
            <a:srgbClr val="0114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59A0686-0906-46D8-9185-1738982553D2}"/>
              </a:ext>
            </a:extLst>
          </p:cNvPr>
          <p:cNvSpPr/>
          <p:nvPr/>
        </p:nvSpPr>
        <p:spPr>
          <a:xfrm>
            <a:off x="4602696" y="-1161143"/>
            <a:ext cx="727656" cy="727656"/>
          </a:xfrm>
          <a:prstGeom prst="ellips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2A916F3-1D79-4FE8-B88F-A8C3B907E054}"/>
              </a:ext>
            </a:extLst>
          </p:cNvPr>
          <p:cNvSpPr/>
          <p:nvPr/>
        </p:nvSpPr>
        <p:spPr>
          <a:xfrm>
            <a:off x="5753370" y="-1161143"/>
            <a:ext cx="727656" cy="727656"/>
          </a:xfrm>
          <a:prstGeom prst="ellipse">
            <a:avLst/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CB92707-455E-4F33-A54D-25E39B69DA90}"/>
              </a:ext>
            </a:extLst>
          </p:cNvPr>
          <p:cNvSpPr/>
          <p:nvPr/>
        </p:nvSpPr>
        <p:spPr>
          <a:xfrm>
            <a:off x="7818450" y="-1161143"/>
            <a:ext cx="727656" cy="72765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F70ECF5-2C7C-42E8-A59F-37C16EE93E60}"/>
              </a:ext>
            </a:extLst>
          </p:cNvPr>
          <p:cNvSpPr/>
          <p:nvPr/>
        </p:nvSpPr>
        <p:spPr>
          <a:xfrm>
            <a:off x="8969124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151AA7E-F443-4504-ABAB-361CFF8B6F3A}"/>
              </a:ext>
            </a:extLst>
          </p:cNvPr>
          <p:cNvSpPr/>
          <p:nvPr/>
        </p:nvSpPr>
        <p:spPr>
          <a:xfrm>
            <a:off x="10119798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D678C18-E773-470E-A973-FF2C8D17F7F9}"/>
              </a:ext>
            </a:extLst>
          </p:cNvPr>
          <p:cNvSpPr/>
          <p:nvPr/>
        </p:nvSpPr>
        <p:spPr>
          <a:xfrm>
            <a:off x="11270472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rgbClr val="A6A6A6"/>
              </a:gs>
              <a:gs pos="100000">
                <a:srgbClr val="595959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595959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D808D51-405E-449F-88EC-57E658BBFDC7}"/>
              </a:ext>
            </a:extLst>
          </p:cNvPr>
          <p:cNvSpPr/>
          <p:nvPr/>
        </p:nvSpPr>
        <p:spPr>
          <a:xfrm>
            <a:off x="997585" y="3986610"/>
            <a:ext cx="2126615" cy="320639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 汇报时间：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R"/>
                <a:sym typeface="+mn-lt"/>
              </a:rPr>
              <a:t>20XX.XX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R"/>
              <a:sym typeface="+mn-lt"/>
            </a:endParaRPr>
          </a:p>
        </p:txBody>
      </p:sp>
      <p:pic>
        <p:nvPicPr>
          <p:cNvPr id="35" name="图片 34" descr="画里面的卡通人物&#10;&#10;低可信度描述已自动生成">
            <a:hlinkClick r:id="rId3"/>
            <a:extLst>
              <a:ext uri="{FF2B5EF4-FFF2-40B4-BE49-F238E27FC236}">
                <a16:creationId xmlns:a16="http://schemas.microsoft.com/office/drawing/2014/main" id="{C6E92F91-7EFC-4660-AB09-0E0E8CAB61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945" y="634858"/>
            <a:ext cx="1583055" cy="294295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1695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B7EC864E-6EBE-414B-B04C-F29CAAD4FB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EFFBF63B-79B6-4AB8-9CCA-28D5A0392513}"/>
              </a:ext>
            </a:extLst>
          </p:cNvPr>
          <p:cNvSpPr/>
          <p:nvPr/>
        </p:nvSpPr>
        <p:spPr>
          <a:xfrm rot="5400000" flipH="1">
            <a:off x="2666999" y="-2667000"/>
            <a:ext cx="6858000" cy="12192002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ysClr val="window" lastClr="FFFFFF">
                  <a:alpha val="7900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5A05E4C1-F846-487A-9CAD-1F08839AFE3C}"/>
              </a:ext>
            </a:extLst>
          </p:cNvPr>
          <p:cNvSpPr/>
          <p:nvPr/>
        </p:nvSpPr>
        <p:spPr>
          <a:xfrm>
            <a:off x="421239" y="439220"/>
            <a:ext cx="11270751" cy="5979560"/>
          </a:xfrm>
          <a:prstGeom prst="rect">
            <a:avLst/>
          </a:prstGeom>
          <a:noFill/>
          <a:ln w="28575">
            <a:gradFill flip="none" rotWithShape="1">
              <a:gsLst>
                <a:gs pos="68000">
                  <a:srgbClr val="FD662C"/>
                </a:gs>
                <a:gs pos="20000">
                  <a:srgbClr val="FCC14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174FC471-F2FE-41FF-80EC-B6E64267610A}"/>
              </a:ext>
            </a:extLst>
          </p:cNvPr>
          <p:cNvSpPr/>
          <p:nvPr/>
        </p:nvSpPr>
        <p:spPr>
          <a:xfrm>
            <a:off x="6847502" y="456408"/>
            <a:ext cx="4561840" cy="5945184"/>
          </a:xfrm>
          <a:prstGeom prst="rect">
            <a:avLst/>
          </a:prstGeom>
          <a:gradFill>
            <a:gsLst>
              <a:gs pos="25000">
                <a:srgbClr val="FCC144"/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3DC38E-DC0C-4DC1-87F3-523F23BACD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0583"/>
            <a:ext cx="6064845" cy="6557417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20000"/>
              </a:prstClr>
            </a:outerShdw>
          </a:effectLst>
        </p:spPr>
      </p:pic>
      <p:pic>
        <p:nvPicPr>
          <p:cNvPr id="56" name="图片 55" descr="形状&#10;&#10;中度可信度描述已自动生成">
            <a:hlinkClick r:id="rId4"/>
            <a:extLst>
              <a:ext uri="{FF2B5EF4-FFF2-40B4-BE49-F238E27FC236}">
                <a16:creationId xmlns:a16="http://schemas.microsoft.com/office/drawing/2014/main" id="{0C7224A3-96D0-4B2C-B92B-68636307C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10" y="456407"/>
            <a:ext cx="1533649" cy="303352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EDC46FB7-FD7A-474F-B8F2-1C9503BA3556}"/>
              </a:ext>
            </a:extLst>
          </p:cNvPr>
          <p:cNvSpPr txBox="1"/>
          <p:nvPr/>
        </p:nvSpPr>
        <p:spPr>
          <a:xfrm>
            <a:off x="8710109" y="1193129"/>
            <a:ext cx="184572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8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  <a:endParaRPr lang="zh-CN" altLang="en-US" sz="2000" dirty="0"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7C66430A-80DF-4175-9320-D74969699CE0}"/>
              </a:ext>
            </a:extLst>
          </p:cNvPr>
          <p:cNvSpPr/>
          <p:nvPr/>
        </p:nvSpPr>
        <p:spPr bwMode="auto">
          <a:xfrm>
            <a:off x="8695645" y="1683414"/>
            <a:ext cx="1845722" cy="21544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800" i="1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CIVIL ENGINEERING</a:t>
            </a:r>
            <a:endParaRPr lang="zh-CN" altLang="en-US" sz="800" i="1" dirty="0"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053DCE28-D12E-4AFB-800E-E85FEC0155F0}"/>
              </a:ext>
            </a:extLst>
          </p:cNvPr>
          <p:cNvSpPr/>
          <p:nvPr/>
        </p:nvSpPr>
        <p:spPr bwMode="auto">
          <a:xfrm>
            <a:off x="7681441" y="1194839"/>
            <a:ext cx="991343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4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01.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A123D78-92BA-40BC-95E4-A6EDB7056A69}"/>
              </a:ext>
            </a:extLst>
          </p:cNvPr>
          <p:cNvSpPr txBox="1"/>
          <p:nvPr/>
        </p:nvSpPr>
        <p:spPr>
          <a:xfrm>
            <a:off x="8710109" y="2457874"/>
            <a:ext cx="184572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8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机械结构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1D0807D-1A12-40AC-8516-AD0EFC919123}"/>
              </a:ext>
            </a:extLst>
          </p:cNvPr>
          <p:cNvSpPr/>
          <p:nvPr/>
        </p:nvSpPr>
        <p:spPr bwMode="auto">
          <a:xfrm>
            <a:off x="8695645" y="2936562"/>
            <a:ext cx="1845722" cy="21544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800" i="1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MECHANICAL STRUCTURE</a:t>
            </a:r>
            <a:endParaRPr lang="zh-CN" altLang="en-US" sz="800" i="1" dirty="0"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6A6C1D49-51A0-4DFB-AAA0-6327387D0567}"/>
              </a:ext>
            </a:extLst>
          </p:cNvPr>
          <p:cNvSpPr/>
          <p:nvPr/>
        </p:nvSpPr>
        <p:spPr bwMode="auto">
          <a:xfrm>
            <a:off x="7681441" y="2444488"/>
            <a:ext cx="991343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4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02.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932403E-43CE-4640-B1ED-38298329700B}"/>
              </a:ext>
            </a:extLst>
          </p:cNvPr>
          <p:cNvSpPr txBox="1"/>
          <p:nvPr/>
        </p:nvSpPr>
        <p:spPr>
          <a:xfrm>
            <a:off x="8710109" y="3702227"/>
            <a:ext cx="184572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8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器械物理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9F6B8741-B80B-4C0B-A28E-317B637F9F6F}"/>
              </a:ext>
            </a:extLst>
          </p:cNvPr>
          <p:cNvSpPr/>
          <p:nvPr/>
        </p:nvSpPr>
        <p:spPr bwMode="auto">
          <a:xfrm>
            <a:off x="8695645" y="4180915"/>
            <a:ext cx="1845722" cy="21544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800" i="1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INSTRUMENT PHYSICS</a:t>
            </a:r>
            <a:endParaRPr lang="zh-CN" altLang="en-US" sz="800" i="1" dirty="0"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7424FECE-4B7E-405F-9356-54B340CF4DF3}"/>
              </a:ext>
            </a:extLst>
          </p:cNvPr>
          <p:cNvSpPr/>
          <p:nvPr/>
        </p:nvSpPr>
        <p:spPr bwMode="auto">
          <a:xfrm>
            <a:off x="7681441" y="3694137"/>
            <a:ext cx="991343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4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BE58163-FE4E-4678-A8B5-6E14BF31F00E}"/>
              </a:ext>
            </a:extLst>
          </p:cNvPr>
          <p:cNvSpPr txBox="1"/>
          <p:nvPr/>
        </p:nvSpPr>
        <p:spPr>
          <a:xfrm>
            <a:off x="8710109" y="4953673"/>
            <a:ext cx="184572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8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工程造价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50A5AF7E-0027-4524-BAE6-20A253FD79D2}"/>
              </a:ext>
            </a:extLst>
          </p:cNvPr>
          <p:cNvSpPr/>
          <p:nvPr/>
        </p:nvSpPr>
        <p:spPr bwMode="auto">
          <a:xfrm>
            <a:off x="8695645" y="5432361"/>
            <a:ext cx="1845722" cy="21544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800" i="1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ENGINEERING COST</a:t>
            </a:r>
            <a:endParaRPr lang="zh-CN" altLang="en-US" sz="800" i="1" dirty="0"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9A3C66D8-084C-4152-BB62-7C8296CDECFE}"/>
              </a:ext>
            </a:extLst>
          </p:cNvPr>
          <p:cNvSpPr/>
          <p:nvPr/>
        </p:nvSpPr>
        <p:spPr bwMode="auto">
          <a:xfrm>
            <a:off x="7681441" y="4943786"/>
            <a:ext cx="991343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04.</a:t>
            </a:r>
          </a:p>
        </p:txBody>
      </p:sp>
    </p:spTree>
    <p:extLst>
      <p:ext uri="{BB962C8B-B14F-4D97-AF65-F5344CB8AC3E}">
        <p14:creationId xmlns:p14="http://schemas.microsoft.com/office/powerpoint/2010/main" val="1538500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5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/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11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2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B7EC864E-6EBE-414B-B04C-F29CAAD4FB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EFFBF63B-79B6-4AB8-9CCA-28D5A0392513}"/>
              </a:ext>
            </a:extLst>
          </p:cNvPr>
          <p:cNvSpPr/>
          <p:nvPr/>
        </p:nvSpPr>
        <p:spPr>
          <a:xfrm rot="16200000">
            <a:off x="2667000" y="-2667001"/>
            <a:ext cx="6858000" cy="12192002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ysClr val="window" lastClr="FFFFFF">
                  <a:alpha val="7900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B09031A-555C-4AA2-BED4-83FC33F21C97}"/>
              </a:ext>
            </a:extLst>
          </p:cNvPr>
          <p:cNvSpPr/>
          <p:nvPr/>
        </p:nvSpPr>
        <p:spPr>
          <a:xfrm>
            <a:off x="9766300" y="0"/>
            <a:ext cx="24257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5A05E4C1-F846-487A-9CAD-1F08839AFE3C}"/>
              </a:ext>
            </a:extLst>
          </p:cNvPr>
          <p:cNvSpPr/>
          <p:nvPr/>
        </p:nvSpPr>
        <p:spPr>
          <a:xfrm flipH="1">
            <a:off x="1062805" y="1886857"/>
            <a:ext cx="10066388" cy="3367314"/>
          </a:xfrm>
          <a:prstGeom prst="rect">
            <a:avLst/>
          </a:prstGeom>
          <a:noFill/>
          <a:ln w="28575">
            <a:gradFill flip="none" rotWithShape="1">
              <a:gsLst>
                <a:gs pos="68000">
                  <a:srgbClr val="FD662C"/>
                </a:gs>
                <a:gs pos="20000">
                  <a:srgbClr val="FCC14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3DC38E-DC0C-4DC1-87F3-523F23BACD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58302" y="982992"/>
            <a:ext cx="5433696" cy="5875008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20000"/>
              </a:prstClr>
            </a:outerShdw>
          </a:effectLst>
        </p:spPr>
      </p:pic>
      <p:pic>
        <p:nvPicPr>
          <p:cNvPr id="56" name="图片 55" descr="形状&#10;&#10;中度可信度描述已自动生成">
            <a:hlinkClick r:id="rId4"/>
            <a:extLst>
              <a:ext uri="{FF2B5EF4-FFF2-40B4-BE49-F238E27FC236}">
                <a16:creationId xmlns:a16="http://schemas.microsoft.com/office/drawing/2014/main" id="{0C7224A3-96D0-4B2C-B92B-68636307C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10" y="456407"/>
            <a:ext cx="1533649" cy="303352"/>
          </a:xfrm>
          <a:prstGeom prst="rect">
            <a:avLst/>
          </a:prstGeom>
        </p:spPr>
      </p:pic>
      <p:sp>
        <p:nvSpPr>
          <p:cNvPr id="21" name="AutoShape2">
            <a:extLst>
              <a:ext uri="{FF2B5EF4-FFF2-40B4-BE49-F238E27FC236}">
                <a16:creationId xmlns:a16="http://schemas.microsoft.com/office/drawing/2014/main" id="{3C6883BA-0F2B-46F2-8F07-E8D204F11A38}"/>
              </a:ext>
            </a:extLst>
          </p:cNvPr>
          <p:cNvSpPr/>
          <p:nvPr/>
        </p:nvSpPr>
        <p:spPr>
          <a:xfrm flipH="1">
            <a:off x="2040359" y="2622716"/>
            <a:ext cx="41216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</a:p>
        </p:txBody>
      </p:sp>
      <p:sp>
        <p:nvSpPr>
          <p:cNvPr id="24" name="AutoShape4">
            <a:extLst>
              <a:ext uri="{FF2B5EF4-FFF2-40B4-BE49-F238E27FC236}">
                <a16:creationId xmlns:a16="http://schemas.microsoft.com/office/drawing/2014/main" id="{C6B6ED72-6AD5-439A-9F89-148822AEBA55}"/>
              </a:ext>
            </a:extLst>
          </p:cNvPr>
          <p:cNvSpPr/>
          <p:nvPr/>
        </p:nvSpPr>
        <p:spPr>
          <a:xfrm flipH="1">
            <a:off x="2040359" y="4322823"/>
            <a:ext cx="4121640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CIVIL ENGINEERING</a:t>
            </a:r>
          </a:p>
        </p:txBody>
      </p:sp>
      <p:sp>
        <p:nvSpPr>
          <p:cNvPr id="25" name="AutoShape2">
            <a:extLst>
              <a:ext uri="{FF2B5EF4-FFF2-40B4-BE49-F238E27FC236}">
                <a16:creationId xmlns:a16="http://schemas.microsoft.com/office/drawing/2014/main" id="{DC752523-838F-443D-9E31-C35B458531B1}"/>
              </a:ext>
            </a:extLst>
          </p:cNvPr>
          <p:cNvSpPr/>
          <p:nvPr/>
        </p:nvSpPr>
        <p:spPr>
          <a:xfrm flipH="1">
            <a:off x="2224450" y="2358757"/>
            <a:ext cx="375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PART 01</a:t>
            </a:r>
            <a:endParaRPr lang="zh-CN" altLang="en-US" sz="2400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dist="25400" dir="2700000" algn="tl" rotWithShape="0">
                  <a:schemeClr val="accent2">
                    <a:lumMod val="40000"/>
                    <a:lumOff val="6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3D580DF-4ED7-446B-B5BF-68FE077B65BC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3503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14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  <a:endParaRPr lang="zh-CN" altLang="en-US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1795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CIVIL ENGINEERING</a:t>
            </a:r>
            <a:endParaRPr lang="zh-CN" altLang="en-US" sz="700" i="1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6354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077C1BE-F2EF-4610-992D-95D58137E4C7}"/>
              </a:ext>
            </a:extLst>
          </p:cNvPr>
          <p:cNvSpPr/>
          <p:nvPr/>
        </p:nvSpPr>
        <p:spPr>
          <a:xfrm>
            <a:off x="2774064" y="2021807"/>
            <a:ext cx="8901998" cy="364797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FCC14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15" name="文本框 43">
            <a:extLst>
              <a:ext uri="{FF2B5EF4-FFF2-40B4-BE49-F238E27FC236}">
                <a16:creationId xmlns:a16="http://schemas.microsoft.com/office/drawing/2014/main" id="{130C7A2D-87C8-43F1-8184-0A086B5450CB}"/>
              </a:ext>
            </a:extLst>
          </p:cNvPr>
          <p:cNvSpPr txBox="1"/>
          <p:nvPr/>
        </p:nvSpPr>
        <p:spPr>
          <a:xfrm>
            <a:off x="6141012" y="2868398"/>
            <a:ext cx="5024334" cy="894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</a:p>
        </p:txBody>
      </p:sp>
      <p:sp>
        <p:nvSpPr>
          <p:cNvPr id="16" name="文本框 44">
            <a:extLst>
              <a:ext uri="{FF2B5EF4-FFF2-40B4-BE49-F238E27FC236}">
                <a16:creationId xmlns:a16="http://schemas.microsoft.com/office/drawing/2014/main" id="{4FE30A89-8FB9-4E39-9871-10C50CB644D2}"/>
              </a:ext>
            </a:extLst>
          </p:cNvPr>
          <p:cNvSpPr txBox="1"/>
          <p:nvPr/>
        </p:nvSpPr>
        <p:spPr>
          <a:xfrm>
            <a:off x="6141011" y="2430255"/>
            <a:ext cx="170977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20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43">
            <a:extLst>
              <a:ext uri="{FF2B5EF4-FFF2-40B4-BE49-F238E27FC236}">
                <a16:creationId xmlns:a16="http://schemas.microsoft.com/office/drawing/2014/main" id="{7F6B2F28-9967-4EFA-AE56-B12CBEF51A99}"/>
              </a:ext>
            </a:extLst>
          </p:cNvPr>
          <p:cNvSpPr txBox="1"/>
          <p:nvPr/>
        </p:nvSpPr>
        <p:spPr>
          <a:xfrm>
            <a:off x="6157057" y="4511973"/>
            <a:ext cx="5024334" cy="894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</a:p>
        </p:txBody>
      </p:sp>
      <p:sp>
        <p:nvSpPr>
          <p:cNvPr id="19" name="文本框 44">
            <a:extLst>
              <a:ext uri="{FF2B5EF4-FFF2-40B4-BE49-F238E27FC236}">
                <a16:creationId xmlns:a16="http://schemas.microsoft.com/office/drawing/2014/main" id="{2FD015CB-E846-4FDF-A81A-EAA59EA45719}"/>
              </a:ext>
            </a:extLst>
          </p:cNvPr>
          <p:cNvSpPr txBox="1"/>
          <p:nvPr/>
        </p:nvSpPr>
        <p:spPr>
          <a:xfrm>
            <a:off x="6157056" y="4073830"/>
            <a:ext cx="170977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lang="en-US" altLang="zh-CN" sz="20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9E07E9A-1AA9-4164-8044-CA177618F819}"/>
              </a:ext>
            </a:extLst>
          </p:cNvPr>
          <p:cNvSpPr/>
          <p:nvPr/>
        </p:nvSpPr>
        <p:spPr>
          <a:xfrm>
            <a:off x="4557319" y="1925168"/>
            <a:ext cx="1390997" cy="3886967"/>
          </a:xfrm>
          <a:custGeom>
            <a:avLst/>
            <a:gdLst>
              <a:gd name="connsiteX0" fmla="*/ 971742 w 1390997"/>
              <a:gd name="connsiteY0" fmla="*/ 0 h 3886967"/>
              <a:gd name="connsiteX1" fmla="*/ 1390997 w 1390997"/>
              <a:gd name="connsiteY1" fmla="*/ 0 h 3886967"/>
              <a:gd name="connsiteX2" fmla="*/ 419255 w 1390997"/>
              <a:gd name="connsiteY2" fmla="*/ 3886967 h 3886967"/>
              <a:gd name="connsiteX3" fmla="*/ 0 w 1390997"/>
              <a:gd name="connsiteY3" fmla="*/ 3886967 h 3886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997" h="3886967">
                <a:moveTo>
                  <a:pt x="971742" y="0"/>
                </a:moveTo>
                <a:lnTo>
                  <a:pt x="1390997" y="0"/>
                </a:lnTo>
                <a:lnTo>
                  <a:pt x="419255" y="3886967"/>
                </a:lnTo>
                <a:lnTo>
                  <a:pt x="0" y="3886967"/>
                </a:lnTo>
                <a:close/>
              </a:path>
            </a:pathLst>
          </a:cu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B80AB9C-28E3-42A8-A26B-786B6DC8DA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939" y="1925170"/>
            <a:ext cx="4941585" cy="3886967"/>
          </a:xfrm>
          <a:custGeom>
            <a:avLst/>
            <a:gdLst>
              <a:gd name="connsiteX0" fmla="*/ 0 w 4941585"/>
              <a:gd name="connsiteY0" fmla="*/ 0 h 3886967"/>
              <a:gd name="connsiteX1" fmla="*/ 4941585 w 4941585"/>
              <a:gd name="connsiteY1" fmla="*/ 0 h 3886967"/>
              <a:gd name="connsiteX2" fmla="*/ 3969843 w 4941585"/>
              <a:gd name="connsiteY2" fmla="*/ 3886967 h 3886967"/>
              <a:gd name="connsiteX3" fmla="*/ 0 w 4941585"/>
              <a:gd name="connsiteY3" fmla="*/ 3886967 h 3886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1585" h="3886967">
                <a:moveTo>
                  <a:pt x="0" y="0"/>
                </a:moveTo>
                <a:lnTo>
                  <a:pt x="4941585" y="0"/>
                </a:lnTo>
                <a:lnTo>
                  <a:pt x="3969843" y="3886967"/>
                </a:lnTo>
                <a:lnTo>
                  <a:pt x="0" y="388696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56440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9A9D1EB2-2F49-486A-9731-0498A5BFF7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0065" y="2599459"/>
            <a:ext cx="10551870" cy="1659082"/>
          </a:xfrm>
          <a:custGeom>
            <a:avLst/>
            <a:gdLst>
              <a:gd name="connsiteX0" fmla="*/ 0 w 10551870"/>
              <a:gd name="connsiteY0" fmla="*/ 0 h 1659082"/>
              <a:gd name="connsiteX1" fmla="*/ 10551870 w 10551870"/>
              <a:gd name="connsiteY1" fmla="*/ 0 h 1659082"/>
              <a:gd name="connsiteX2" fmla="*/ 10551870 w 10551870"/>
              <a:gd name="connsiteY2" fmla="*/ 1659082 h 1659082"/>
              <a:gd name="connsiteX3" fmla="*/ 0 w 10551870"/>
              <a:gd name="connsiteY3" fmla="*/ 1659082 h 165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1870" h="1659082">
                <a:moveTo>
                  <a:pt x="0" y="0"/>
                </a:moveTo>
                <a:lnTo>
                  <a:pt x="10551870" y="0"/>
                </a:lnTo>
                <a:lnTo>
                  <a:pt x="10551870" y="1659082"/>
                </a:lnTo>
                <a:lnTo>
                  <a:pt x="0" y="1659082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14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  <a:endParaRPr lang="zh-CN" altLang="en-US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1795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CIVIL ENGINEERING</a:t>
            </a:r>
            <a:endParaRPr lang="zh-CN" altLang="en-US" sz="700" i="1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6354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163133D-CCD7-4815-839F-BE419D1FE7CA}"/>
              </a:ext>
            </a:extLst>
          </p:cNvPr>
          <p:cNvSpPr/>
          <p:nvPr/>
        </p:nvSpPr>
        <p:spPr>
          <a:xfrm>
            <a:off x="1386735" y="3410397"/>
            <a:ext cx="2182634" cy="123028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D497A6F-B702-489D-9159-0BDF9556790C}"/>
              </a:ext>
            </a:extLst>
          </p:cNvPr>
          <p:cNvSpPr/>
          <p:nvPr/>
        </p:nvSpPr>
        <p:spPr>
          <a:xfrm>
            <a:off x="1500846" y="3498426"/>
            <a:ext cx="669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altLang="zh-CN" sz="28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01.</a:t>
            </a:r>
            <a:endParaRPr lang="zh-CN" altLang="en-US" sz="28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0F7C21A-5F7A-4F44-839B-5BEFF35DA0BA}"/>
              </a:ext>
            </a:extLst>
          </p:cNvPr>
          <p:cNvSpPr/>
          <p:nvPr/>
        </p:nvSpPr>
        <p:spPr>
          <a:xfrm>
            <a:off x="3902039" y="3410397"/>
            <a:ext cx="2182634" cy="123028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77811C-BB42-4668-A52D-4FEFE6CCE2EA}"/>
              </a:ext>
            </a:extLst>
          </p:cNvPr>
          <p:cNvSpPr/>
          <p:nvPr/>
        </p:nvSpPr>
        <p:spPr>
          <a:xfrm>
            <a:off x="4016150" y="3498426"/>
            <a:ext cx="6699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altLang="zh-CN" sz="28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02.</a:t>
            </a:r>
            <a:endParaRPr lang="zh-CN" altLang="en-US" sz="28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83F0488-FCCE-4C26-BC82-84AC0B9BA31A}"/>
              </a:ext>
            </a:extLst>
          </p:cNvPr>
          <p:cNvSpPr/>
          <p:nvPr/>
        </p:nvSpPr>
        <p:spPr>
          <a:xfrm>
            <a:off x="6417343" y="3406504"/>
            <a:ext cx="4303534" cy="1230283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8BF8693-DC9D-41C9-8A12-6A309B70EA11}"/>
              </a:ext>
            </a:extLst>
          </p:cNvPr>
          <p:cNvSpPr/>
          <p:nvPr/>
        </p:nvSpPr>
        <p:spPr>
          <a:xfrm>
            <a:off x="7105415" y="3667702"/>
            <a:ext cx="2920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zh-CN" altLang="en-US" sz="40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12" name="group_22974">
            <a:extLst>
              <a:ext uri="{FF2B5EF4-FFF2-40B4-BE49-F238E27FC236}">
                <a16:creationId xmlns:a16="http://schemas.microsoft.com/office/drawing/2014/main" id="{0E268290-2E34-420D-AD89-E1375842C0C9}"/>
              </a:ext>
            </a:extLst>
          </p:cNvPr>
          <p:cNvSpPr>
            <a:spLocks noChangeAspect="1"/>
          </p:cNvSpPr>
          <p:nvPr/>
        </p:nvSpPr>
        <p:spPr bwMode="auto">
          <a:xfrm>
            <a:off x="1329585" y="5140578"/>
            <a:ext cx="692874" cy="671853"/>
          </a:xfrm>
          <a:custGeom>
            <a:avLst/>
            <a:gdLst>
              <a:gd name="connsiteX0" fmla="*/ 453585 w 598650"/>
              <a:gd name="connsiteY0" fmla="*/ 282542 h 580488"/>
              <a:gd name="connsiteX1" fmla="*/ 549682 w 598650"/>
              <a:gd name="connsiteY1" fmla="*/ 282542 h 580488"/>
              <a:gd name="connsiteX2" fmla="*/ 549682 w 598650"/>
              <a:gd name="connsiteY2" fmla="*/ 318406 h 580488"/>
              <a:gd name="connsiteX3" fmla="*/ 453585 w 598650"/>
              <a:gd name="connsiteY3" fmla="*/ 318406 h 580488"/>
              <a:gd name="connsiteX4" fmla="*/ 416347 w 598650"/>
              <a:gd name="connsiteY4" fmla="*/ 88970 h 580488"/>
              <a:gd name="connsiteX5" fmla="*/ 422090 w 598650"/>
              <a:gd name="connsiteY5" fmla="*/ 99001 h 580488"/>
              <a:gd name="connsiteX6" fmla="*/ 287283 w 598650"/>
              <a:gd name="connsiteY6" fmla="*/ 176299 h 580488"/>
              <a:gd name="connsiteX7" fmla="*/ 284265 w 598650"/>
              <a:gd name="connsiteY7" fmla="*/ 170651 h 580488"/>
              <a:gd name="connsiteX8" fmla="*/ 287136 w 598650"/>
              <a:gd name="connsiteY8" fmla="*/ 176383 h 580488"/>
              <a:gd name="connsiteX9" fmla="*/ 287283 w 598650"/>
              <a:gd name="connsiteY9" fmla="*/ 176299 h 580488"/>
              <a:gd name="connsiteX10" fmla="*/ 295750 w 598650"/>
              <a:gd name="connsiteY10" fmla="*/ 192146 h 580488"/>
              <a:gd name="connsiteX11" fmla="*/ 169410 w 598650"/>
              <a:gd name="connsiteY11" fmla="*/ 256631 h 580488"/>
              <a:gd name="connsiteX12" fmla="*/ 162232 w 598650"/>
              <a:gd name="connsiteY12" fmla="*/ 388467 h 580488"/>
              <a:gd name="connsiteX13" fmla="*/ 157925 w 598650"/>
              <a:gd name="connsiteY13" fmla="*/ 388467 h 580488"/>
              <a:gd name="connsiteX14" fmla="*/ 157925 w 598650"/>
              <a:gd name="connsiteY14" fmla="*/ 405663 h 580488"/>
              <a:gd name="connsiteX15" fmla="*/ 157925 w 598650"/>
              <a:gd name="connsiteY15" fmla="*/ 417127 h 580488"/>
              <a:gd name="connsiteX16" fmla="*/ 157925 w 598650"/>
              <a:gd name="connsiteY16" fmla="*/ 547529 h 580488"/>
              <a:gd name="connsiteX17" fmla="*/ 162232 w 598650"/>
              <a:gd name="connsiteY17" fmla="*/ 547529 h 580488"/>
              <a:gd name="connsiteX18" fmla="*/ 192381 w 598650"/>
              <a:gd name="connsiteY18" fmla="*/ 554694 h 580488"/>
              <a:gd name="connsiteX19" fmla="*/ 192381 w 598650"/>
              <a:gd name="connsiteY19" fmla="*/ 580488 h 580488"/>
              <a:gd name="connsiteX20" fmla="*/ 166539 w 598650"/>
              <a:gd name="connsiteY20" fmla="*/ 580488 h 580488"/>
              <a:gd name="connsiteX21" fmla="*/ 137825 w 598650"/>
              <a:gd name="connsiteY21" fmla="*/ 576189 h 580488"/>
              <a:gd name="connsiteX22" fmla="*/ 137825 w 598650"/>
              <a:gd name="connsiteY22" fmla="*/ 580488 h 580488"/>
              <a:gd name="connsiteX23" fmla="*/ 104805 w 598650"/>
              <a:gd name="connsiteY23" fmla="*/ 580488 h 580488"/>
              <a:gd name="connsiteX24" fmla="*/ 104805 w 598650"/>
              <a:gd name="connsiteY24" fmla="*/ 550395 h 580488"/>
              <a:gd name="connsiteX25" fmla="*/ 104805 w 598650"/>
              <a:gd name="connsiteY25" fmla="*/ 547529 h 580488"/>
              <a:gd name="connsiteX26" fmla="*/ 104805 w 598650"/>
              <a:gd name="connsiteY26" fmla="*/ 417127 h 580488"/>
              <a:gd name="connsiteX27" fmla="*/ 86141 w 598650"/>
              <a:gd name="connsiteY27" fmla="*/ 417127 h 580488"/>
              <a:gd name="connsiteX28" fmla="*/ 86141 w 598650"/>
              <a:gd name="connsiteY28" fmla="*/ 547529 h 580488"/>
              <a:gd name="connsiteX29" fmla="*/ 86141 w 598650"/>
              <a:gd name="connsiteY29" fmla="*/ 550395 h 580488"/>
              <a:gd name="connsiteX30" fmla="*/ 86141 w 598650"/>
              <a:gd name="connsiteY30" fmla="*/ 580488 h 580488"/>
              <a:gd name="connsiteX31" fmla="*/ 54556 w 598650"/>
              <a:gd name="connsiteY31" fmla="*/ 580488 h 580488"/>
              <a:gd name="connsiteX32" fmla="*/ 54556 w 598650"/>
              <a:gd name="connsiteY32" fmla="*/ 576189 h 580488"/>
              <a:gd name="connsiteX33" fmla="*/ 24407 w 598650"/>
              <a:gd name="connsiteY33" fmla="*/ 580488 h 580488"/>
              <a:gd name="connsiteX34" fmla="*/ 0 w 598650"/>
              <a:gd name="connsiteY34" fmla="*/ 580488 h 580488"/>
              <a:gd name="connsiteX35" fmla="*/ 0 w 598650"/>
              <a:gd name="connsiteY35" fmla="*/ 554694 h 580488"/>
              <a:gd name="connsiteX36" fmla="*/ 28714 w 598650"/>
              <a:gd name="connsiteY36" fmla="*/ 547529 h 580488"/>
              <a:gd name="connsiteX37" fmla="*/ 34456 w 598650"/>
              <a:gd name="connsiteY37" fmla="*/ 547529 h 580488"/>
              <a:gd name="connsiteX38" fmla="*/ 34456 w 598650"/>
              <a:gd name="connsiteY38" fmla="*/ 417127 h 580488"/>
              <a:gd name="connsiteX39" fmla="*/ 34456 w 598650"/>
              <a:gd name="connsiteY39" fmla="*/ 405663 h 580488"/>
              <a:gd name="connsiteX40" fmla="*/ 34456 w 598650"/>
              <a:gd name="connsiteY40" fmla="*/ 388467 h 580488"/>
              <a:gd name="connsiteX41" fmla="*/ 30149 w 598650"/>
              <a:gd name="connsiteY41" fmla="*/ 388467 h 580488"/>
              <a:gd name="connsiteX42" fmla="*/ 28714 w 598650"/>
              <a:gd name="connsiteY42" fmla="*/ 361240 h 580488"/>
              <a:gd name="connsiteX43" fmla="*/ 4307 w 598650"/>
              <a:gd name="connsiteY43" fmla="*/ 361240 h 580488"/>
              <a:gd name="connsiteX44" fmla="*/ 7178 w 598650"/>
              <a:gd name="connsiteY44" fmla="*/ 230837 h 580488"/>
              <a:gd name="connsiteX45" fmla="*/ 67477 w 598650"/>
              <a:gd name="connsiteY45" fmla="*/ 219373 h 580488"/>
              <a:gd name="connsiteX46" fmla="*/ 94755 w 598650"/>
              <a:gd name="connsiteY46" fmla="*/ 250899 h 580488"/>
              <a:gd name="connsiteX47" fmla="*/ 122033 w 598650"/>
              <a:gd name="connsiteY47" fmla="*/ 219373 h 580488"/>
              <a:gd name="connsiteX48" fmla="*/ 163668 w 598650"/>
              <a:gd name="connsiteY48" fmla="*/ 219373 h 580488"/>
              <a:gd name="connsiteX49" fmla="*/ 278522 w 598650"/>
              <a:gd name="connsiteY49" fmla="*/ 159187 h 580488"/>
              <a:gd name="connsiteX50" fmla="*/ 281393 w 598650"/>
              <a:gd name="connsiteY50" fmla="*/ 166352 h 580488"/>
              <a:gd name="connsiteX51" fmla="*/ 94832 w 598650"/>
              <a:gd name="connsiteY51" fmla="*/ 61612 h 580488"/>
              <a:gd name="connsiteX52" fmla="*/ 168054 w 598650"/>
              <a:gd name="connsiteY52" fmla="*/ 134719 h 580488"/>
              <a:gd name="connsiteX53" fmla="*/ 94832 w 598650"/>
              <a:gd name="connsiteY53" fmla="*/ 207826 h 580488"/>
              <a:gd name="connsiteX54" fmla="*/ 21610 w 598650"/>
              <a:gd name="connsiteY54" fmla="*/ 134719 h 580488"/>
              <a:gd name="connsiteX55" fmla="*/ 94832 w 598650"/>
              <a:gd name="connsiteY55" fmla="*/ 61612 h 580488"/>
              <a:gd name="connsiteX56" fmla="*/ 56095 w 598650"/>
              <a:gd name="connsiteY56" fmla="*/ 0 h 580488"/>
              <a:gd name="connsiteX57" fmla="*/ 598650 w 598650"/>
              <a:gd name="connsiteY57" fmla="*/ 0 h 580488"/>
              <a:gd name="connsiteX58" fmla="*/ 598650 w 598650"/>
              <a:gd name="connsiteY58" fmla="*/ 364156 h 580488"/>
              <a:gd name="connsiteX59" fmla="*/ 180969 w 598650"/>
              <a:gd name="connsiteY59" fmla="*/ 364156 h 580488"/>
              <a:gd name="connsiteX60" fmla="*/ 182404 w 598650"/>
              <a:gd name="connsiteY60" fmla="*/ 339784 h 580488"/>
              <a:gd name="connsiteX61" fmla="*/ 574249 w 598650"/>
              <a:gd name="connsiteY61" fmla="*/ 339784 h 580488"/>
              <a:gd name="connsiteX62" fmla="*/ 574249 w 598650"/>
              <a:gd name="connsiteY62" fmla="*/ 24372 h 580488"/>
              <a:gd name="connsiteX63" fmla="*/ 80496 w 598650"/>
              <a:gd name="connsiteY63" fmla="*/ 24372 h 580488"/>
              <a:gd name="connsiteX64" fmla="*/ 80496 w 598650"/>
              <a:gd name="connsiteY64" fmla="*/ 48745 h 580488"/>
              <a:gd name="connsiteX65" fmla="*/ 56095 w 598650"/>
              <a:gd name="connsiteY65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8650" h="580488">
                <a:moveTo>
                  <a:pt x="453585" y="282542"/>
                </a:moveTo>
                <a:lnTo>
                  <a:pt x="549682" y="282542"/>
                </a:lnTo>
                <a:lnTo>
                  <a:pt x="549682" y="318406"/>
                </a:lnTo>
                <a:lnTo>
                  <a:pt x="453585" y="318406"/>
                </a:lnTo>
                <a:close/>
                <a:moveTo>
                  <a:pt x="416347" y="88970"/>
                </a:moveTo>
                <a:lnTo>
                  <a:pt x="422090" y="99001"/>
                </a:lnTo>
                <a:lnTo>
                  <a:pt x="287283" y="176299"/>
                </a:lnTo>
                <a:lnTo>
                  <a:pt x="284265" y="170651"/>
                </a:lnTo>
                <a:lnTo>
                  <a:pt x="287136" y="176383"/>
                </a:lnTo>
                <a:lnTo>
                  <a:pt x="287283" y="176299"/>
                </a:lnTo>
                <a:lnTo>
                  <a:pt x="295750" y="192146"/>
                </a:lnTo>
                <a:lnTo>
                  <a:pt x="169410" y="256631"/>
                </a:lnTo>
                <a:lnTo>
                  <a:pt x="162232" y="388467"/>
                </a:lnTo>
                <a:lnTo>
                  <a:pt x="157925" y="388467"/>
                </a:lnTo>
                <a:lnTo>
                  <a:pt x="157925" y="405663"/>
                </a:lnTo>
                <a:lnTo>
                  <a:pt x="157925" y="417127"/>
                </a:lnTo>
                <a:lnTo>
                  <a:pt x="157925" y="547529"/>
                </a:lnTo>
                <a:lnTo>
                  <a:pt x="162232" y="547529"/>
                </a:lnTo>
                <a:lnTo>
                  <a:pt x="192381" y="554694"/>
                </a:lnTo>
                <a:lnTo>
                  <a:pt x="192381" y="580488"/>
                </a:lnTo>
                <a:lnTo>
                  <a:pt x="166539" y="580488"/>
                </a:lnTo>
                <a:lnTo>
                  <a:pt x="137825" y="576189"/>
                </a:lnTo>
                <a:lnTo>
                  <a:pt x="137825" y="580488"/>
                </a:lnTo>
                <a:lnTo>
                  <a:pt x="104805" y="580488"/>
                </a:lnTo>
                <a:lnTo>
                  <a:pt x="104805" y="550395"/>
                </a:lnTo>
                <a:lnTo>
                  <a:pt x="104805" y="547529"/>
                </a:lnTo>
                <a:lnTo>
                  <a:pt x="104805" y="417127"/>
                </a:lnTo>
                <a:lnTo>
                  <a:pt x="86141" y="417127"/>
                </a:lnTo>
                <a:lnTo>
                  <a:pt x="86141" y="547529"/>
                </a:lnTo>
                <a:lnTo>
                  <a:pt x="86141" y="550395"/>
                </a:lnTo>
                <a:lnTo>
                  <a:pt x="86141" y="580488"/>
                </a:lnTo>
                <a:lnTo>
                  <a:pt x="54556" y="580488"/>
                </a:lnTo>
                <a:lnTo>
                  <a:pt x="54556" y="576189"/>
                </a:lnTo>
                <a:lnTo>
                  <a:pt x="24407" y="580488"/>
                </a:lnTo>
                <a:lnTo>
                  <a:pt x="0" y="580488"/>
                </a:lnTo>
                <a:lnTo>
                  <a:pt x="0" y="554694"/>
                </a:lnTo>
                <a:lnTo>
                  <a:pt x="28714" y="547529"/>
                </a:lnTo>
                <a:lnTo>
                  <a:pt x="34456" y="547529"/>
                </a:lnTo>
                <a:lnTo>
                  <a:pt x="34456" y="417127"/>
                </a:lnTo>
                <a:lnTo>
                  <a:pt x="34456" y="405663"/>
                </a:lnTo>
                <a:lnTo>
                  <a:pt x="34456" y="388467"/>
                </a:lnTo>
                <a:lnTo>
                  <a:pt x="30149" y="388467"/>
                </a:lnTo>
                <a:lnTo>
                  <a:pt x="28714" y="361240"/>
                </a:lnTo>
                <a:lnTo>
                  <a:pt x="4307" y="361240"/>
                </a:lnTo>
                <a:lnTo>
                  <a:pt x="7178" y="230837"/>
                </a:lnTo>
                <a:lnTo>
                  <a:pt x="67477" y="219373"/>
                </a:lnTo>
                <a:lnTo>
                  <a:pt x="94755" y="250899"/>
                </a:lnTo>
                <a:lnTo>
                  <a:pt x="122033" y="219373"/>
                </a:lnTo>
                <a:lnTo>
                  <a:pt x="163668" y="219373"/>
                </a:lnTo>
                <a:lnTo>
                  <a:pt x="278522" y="159187"/>
                </a:lnTo>
                <a:lnTo>
                  <a:pt x="281393" y="166352"/>
                </a:lnTo>
                <a:close/>
                <a:moveTo>
                  <a:pt x="94832" y="61612"/>
                </a:moveTo>
                <a:cubicBezTo>
                  <a:pt x="135271" y="61612"/>
                  <a:pt x="168054" y="94343"/>
                  <a:pt x="168054" y="134719"/>
                </a:cubicBezTo>
                <a:cubicBezTo>
                  <a:pt x="168054" y="175095"/>
                  <a:pt x="135271" y="207826"/>
                  <a:pt x="94832" y="207826"/>
                </a:cubicBezTo>
                <a:cubicBezTo>
                  <a:pt x="54393" y="207826"/>
                  <a:pt x="21610" y="175095"/>
                  <a:pt x="21610" y="134719"/>
                </a:cubicBezTo>
                <a:cubicBezTo>
                  <a:pt x="21610" y="94343"/>
                  <a:pt x="54393" y="61612"/>
                  <a:pt x="94832" y="61612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4"/>
                </a:lnTo>
                <a:lnTo>
                  <a:pt x="574249" y="339784"/>
                </a:lnTo>
                <a:lnTo>
                  <a:pt x="574249" y="24372"/>
                </a:lnTo>
                <a:lnTo>
                  <a:pt x="80496" y="24372"/>
                </a:lnTo>
                <a:lnTo>
                  <a:pt x="80496" y="48745"/>
                </a:lnTo>
                <a:lnTo>
                  <a:pt x="56095" y="57347"/>
                </a:lnTo>
                <a:close/>
              </a:path>
            </a:pathLst>
          </a:cu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group_22974">
            <a:extLst>
              <a:ext uri="{FF2B5EF4-FFF2-40B4-BE49-F238E27FC236}">
                <a16:creationId xmlns:a16="http://schemas.microsoft.com/office/drawing/2014/main" id="{8FF07AD8-AC4A-42DF-A0D1-E056594BE957}"/>
              </a:ext>
            </a:extLst>
          </p:cNvPr>
          <p:cNvSpPr>
            <a:spLocks noChangeAspect="1"/>
          </p:cNvSpPr>
          <p:nvPr/>
        </p:nvSpPr>
        <p:spPr bwMode="auto">
          <a:xfrm>
            <a:off x="6410157" y="5126661"/>
            <a:ext cx="692874" cy="691900"/>
          </a:xfrm>
          <a:custGeom>
            <a:avLst/>
            <a:gdLst>
              <a:gd name="connsiteX0" fmla="*/ 303788 w 607576"/>
              <a:gd name="connsiteY0" fmla="*/ 500521 h 606722"/>
              <a:gd name="connsiteX1" fmla="*/ 318960 w 607576"/>
              <a:gd name="connsiteY1" fmla="*/ 515693 h 606722"/>
              <a:gd name="connsiteX2" fmla="*/ 303788 w 607576"/>
              <a:gd name="connsiteY2" fmla="*/ 530865 h 606722"/>
              <a:gd name="connsiteX3" fmla="*/ 288616 w 607576"/>
              <a:gd name="connsiteY3" fmla="*/ 515693 h 606722"/>
              <a:gd name="connsiteX4" fmla="*/ 303788 w 607576"/>
              <a:gd name="connsiteY4" fmla="*/ 500521 h 606722"/>
              <a:gd name="connsiteX5" fmla="*/ 454163 w 607576"/>
              <a:gd name="connsiteY5" fmla="*/ 438353 h 606722"/>
              <a:gd name="connsiteX6" fmla="*/ 469335 w 607576"/>
              <a:gd name="connsiteY6" fmla="*/ 453490 h 606722"/>
              <a:gd name="connsiteX7" fmla="*/ 454163 w 607576"/>
              <a:gd name="connsiteY7" fmla="*/ 468627 h 606722"/>
              <a:gd name="connsiteX8" fmla="*/ 438991 w 607576"/>
              <a:gd name="connsiteY8" fmla="*/ 453490 h 606722"/>
              <a:gd name="connsiteX9" fmla="*/ 454163 w 607576"/>
              <a:gd name="connsiteY9" fmla="*/ 438353 h 606722"/>
              <a:gd name="connsiteX10" fmla="*/ 153413 w 607576"/>
              <a:gd name="connsiteY10" fmla="*/ 438353 h 606722"/>
              <a:gd name="connsiteX11" fmla="*/ 168585 w 607576"/>
              <a:gd name="connsiteY11" fmla="*/ 453490 h 606722"/>
              <a:gd name="connsiteX12" fmla="*/ 153413 w 607576"/>
              <a:gd name="connsiteY12" fmla="*/ 468627 h 606722"/>
              <a:gd name="connsiteX13" fmla="*/ 138241 w 607576"/>
              <a:gd name="connsiteY13" fmla="*/ 453490 h 606722"/>
              <a:gd name="connsiteX14" fmla="*/ 153413 w 607576"/>
              <a:gd name="connsiteY14" fmla="*/ 438353 h 606722"/>
              <a:gd name="connsiteX15" fmla="*/ 516473 w 607576"/>
              <a:gd name="connsiteY15" fmla="*/ 288189 h 606722"/>
              <a:gd name="connsiteX16" fmla="*/ 531645 w 607576"/>
              <a:gd name="connsiteY16" fmla="*/ 303361 h 606722"/>
              <a:gd name="connsiteX17" fmla="*/ 516473 w 607576"/>
              <a:gd name="connsiteY17" fmla="*/ 318533 h 606722"/>
              <a:gd name="connsiteX18" fmla="*/ 501301 w 607576"/>
              <a:gd name="connsiteY18" fmla="*/ 303361 h 606722"/>
              <a:gd name="connsiteX19" fmla="*/ 516473 w 607576"/>
              <a:gd name="connsiteY19" fmla="*/ 288189 h 606722"/>
              <a:gd name="connsiteX20" fmla="*/ 91139 w 607576"/>
              <a:gd name="connsiteY20" fmla="*/ 288189 h 606722"/>
              <a:gd name="connsiteX21" fmla="*/ 106346 w 607576"/>
              <a:gd name="connsiteY21" fmla="*/ 303361 h 606722"/>
              <a:gd name="connsiteX22" fmla="*/ 91139 w 607576"/>
              <a:gd name="connsiteY22" fmla="*/ 318533 h 606722"/>
              <a:gd name="connsiteX23" fmla="*/ 75932 w 607576"/>
              <a:gd name="connsiteY23" fmla="*/ 303361 h 606722"/>
              <a:gd name="connsiteX24" fmla="*/ 91139 w 607576"/>
              <a:gd name="connsiteY24" fmla="*/ 288189 h 606722"/>
              <a:gd name="connsiteX25" fmla="*/ 395370 w 607576"/>
              <a:gd name="connsiteY25" fmla="*/ 243480 h 606722"/>
              <a:gd name="connsiteX26" fmla="*/ 395370 w 607576"/>
              <a:gd name="connsiteY26" fmla="*/ 297780 h 606722"/>
              <a:gd name="connsiteX27" fmla="*/ 402932 w 607576"/>
              <a:gd name="connsiteY27" fmla="*/ 297780 h 606722"/>
              <a:gd name="connsiteX28" fmla="*/ 420101 w 607576"/>
              <a:gd name="connsiteY28" fmla="*/ 295647 h 606722"/>
              <a:gd name="connsiteX29" fmla="*/ 433089 w 607576"/>
              <a:gd name="connsiteY29" fmla="*/ 289782 h 606722"/>
              <a:gd name="connsiteX30" fmla="*/ 441184 w 607576"/>
              <a:gd name="connsiteY30" fmla="*/ 280806 h 606722"/>
              <a:gd name="connsiteX31" fmla="*/ 443942 w 607576"/>
              <a:gd name="connsiteY31" fmla="*/ 268719 h 606722"/>
              <a:gd name="connsiteX32" fmla="*/ 441362 w 607576"/>
              <a:gd name="connsiteY32" fmla="*/ 257255 h 606722"/>
              <a:gd name="connsiteX33" fmla="*/ 433978 w 607576"/>
              <a:gd name="connsiteY33" fmla="*/ 249523 h 606722"/>
              <a:gd name="connsiteX34" fmla="*/ 422325 w 607576"/>
              <a:gd name="connsiteY34" fmla="*/ 244991 h 606722"/>
              <a:gd name="connsiteX35" fmla="*/ 407202 w 607576"/>
              <a:gd name="connsiteY35" fmla="*/ 243480 h 606722"/>
              <a:gd name="connsiteX36" fmla="*/ 363345 w 607576"/>
              <a:gd name="connsiteY36" fmla="*/ 215930 h 606722"/>
              <a:gd name="connsiteX37" fmla="*/ 407913 w 607576"/>
              <a:gd name="connsiteY37" fmla="*/ 215930 h 606722"/>
              <a:gd name="connsiteX38" fmla="*/ 434067 w 607576"/>
              <a:gd name="connsiteY38" fmla="*/ 219129 h 606722"/>
              <a:gd name="connsiteX39" fmla="*/ 455773 w 607576"/>
              <a:gd name="connsiteY39" fmla="*/ 228816 h 606722"/>
              <a:gd name="connsiteX40" fmla="*/ 470541 w 607576"/>
              <a:gd name="connsiteY40" fmla="*/ 245613 h 606722"/>
              <a:gd name="connsiteX41" fmla="*/ 475967 w 607576"/>
              <a:gd name="connsiteY41" fmla="*/ 268986 h 606722"/>
              <a:gd name="connsiteX42" fmla="*/ 470185 w 607576"/>
              <a:gd name="connsiteY42" fmla="*/ 292714 h 606722"/>
              <a:gd name="connsiteX43" fmla="*/ 454261 w 607576"/>
              <a:gd name="connsiteY43" fmla="*/ 310489 h 606722"/>
              <a:gd name="connsiteX44" fmla="*/ 430865 w 607576"/>
              <a:gd name="connsiteY44" fmla="*/ 321509 h 606722"/>
              <a:gd name="connsiteX45" fmla="*/ 402220 w 607576"/>
              <a:gd name="connsiteY45" fmla="*/ 325241 h 606722"/>
              <a:gd name="connsiteX46" fmla="*/ 395370 w 607576"/>
              <a:gd name="connsiteY46" fmla="*/ 325241 h 606722"/>
              <a:gd name="connsiteX47" fmla="*/ 395370 w 607576"/>
              <a:gd name="connsiteY47" fmla="*/ 390650 h 606722"/>
              <a:gd name="connsiteX48" fmla="*/ 363345 w 607576"/>
              <a:gd name="connsiteY48" fmla="*/ 390650 h 606722"/>
              <a:gd name="connsiteX49" fmla="*/ 299342 w 607576"/>
              <a:gd name="connsiteY49" fmla="*/ 215930 h 606722"/>
              <a:gd name="connsiteX50" fmla="*/ 331379 w 607576"/>
              <a:gd name="connsiteY50" fmla="*/ 215930 h 606722"/>
              <a:gd name="connsiteX51" fmla="*/ 331379 w 607576"/>
              <a:gd name="connsiteY51" fmla="*/ 390650 h 606722"/>
              <a:gd name="connsiteX52" fmla="*/ 299342 w 607576"/>
              <a:gd name="connsiteY52" fmla="*/ 390650 h 606722"/>
              <a:gd name="connsiteX53" fmla="*/ 130762 w 607576"/>
              <a:gd name="connsiteY53" fmla="*/ 215930 h 606722"/>
              <a:gd name="connsiteX54" fmla="*/ 163341 w 607576"/>
              <a:gd name="connsiteY54" fmla="*/ 215930 h 606722"/>
              <a:gd name="connsiteX55" fmla="*/ 208737 w 607576"/>
              <a:gd name="connsiteY55" fmla="*/ 345290 h 606722"/>
              <a:gd name="connsiteX56" fmla="*/ 254044 w 607576"/>
              <a:gd name="connsiteY56" fmla="*/ 215930 h 606722"/>
              <a:gd name="connsiteX57" fmla="*/ 286712 w 607576"/>
              <a:gd name="connsiteY57" fmla="*/ 215930 h 606722"/>
              <a:gd name="connsiteX58" fmla="*/ 284487 w 607576"/>
              <a:gd name="connsiteY58" fmla="*/ 222065 h 606722"/>
              <a:gd name="connsiteX59" fmla="*/ 223869 w 607576"/>
              <a:gd name="connsiteY59" fmla="*/ 390721 h 606722"/>
              <a:gd name="connsiteX60" fmla="*/ 193516 w 607576"/>
              <a:gd name="connsiteY60" fmla="*/ 390721 h 606722"/>
              <a:gd name="connsiteX61" fmla="*/ 192448 w 607576"/>
              <a:gd name="connsiteY61" fmla="*/ 387698 h 606722"/>
              <a:gd name="connsiteX62" fmla="*/ 454163 w 607576"/>
              <a:gd name="connsiteY62" fmla="*/ 138026 h 606722"/>
              <a:gd name="connsiteX63" fmla="*/ 469335 w 607576"/>
              <a:gd name="connsiteY63" fmla="*/ 153163 h 606722"/>
              <a:gd name="connsiteX64" fmla="*/ 454163 w 607576"/>
              <a:gd name="connsiteY64" fmla="*/ 168300 h 606722"/>
              <a:gd name="connsiteX65" fmla="*/ 438991 w 607576"/>
              <a:gd name="connsiteY65" fmla="*/ 153163 h 606722"/>
              <a:gd name="connsiteX66" fmla="*/ 454163 w 607576"/>
              <a:gd name="connsiteY66" fmla="*/ 138026 h 606722"/>
              <a:gd name="connsiteX67" fmla="*/ 153413 w 607576"/>
              <a:gd name="connsiteY67" fmla="*/ 138026 h 606722"/>
              <a:gd name="connsiteX68" fmla="*/ 168585 w 607576"/>
              <a:gd name="connsiteY68" fmla="*/ 153163 h 606722"/>
              <a:gd name="connsiteX69" fmla="*/ 153413 w 607576"/>
              <a:gd name="connsiteY69" fmla="*/ 168300 h 606722"/>
              <a:gd name="connsiteX70" fmla="*/ 138241 w 607576"/>
              <a:gd name="connsiteY70" fmla="*/ 153163 h 606722"/>
              <a:gd name="connsiteX71" fmla="*/ 153413 w 607576"/>
              <a:gd name="connsiteY71" fmla="*/ 138026 h 606722"/>
              <a:gd name="connsiteX72" fmla="*/ 303788 w 607576"/>
              <a:gd name="connsiteY72" fmla="*/ 75787 h 606722"/>
              <a:gd name="connsiteX73" fmla="*/ 318960 w 607576"/>
              <a:gd name="connsiteY73" fmla="*/ 90994 h 606722"/>
              <a:gd name="connsiteX74" fmla="*/ 303788 w 607576"/>
              <a:gd name="connsiteY74" fmla="*/ 106201 h 606722"/>
              <a:gd name="connsiteX75" fmla="*/ 288616 w 607576"/>
              <a:gd name="connsiteY75" fmla="*/ 90994 h 606722"/>
              <a:gd name="connsiteX76" fmla="*/ 303788 w 607576"/>
              <a:gd name="connsiteY76" fmla="*/ 75787 h 606722"/>
              <a:gd name="connsiteX77" fmla="*/ 303744 w 607576"/>
              <a:gd name="connsiteY77" fmla="*/ 30305 h 606722"/>
              <a:gd name="connsiteX78" fmla="*/ 223730 w 607576"/>
              <a:gd name="connsiteY78" fmla="*/ 110289 h 606722"/>
              <a:gd name="connsiteX79" fmla="*/ 110430 w 607576"/>
              <a:gd name="connsiteY79" fmla="*/ 110289 h 606722"/>
              <a:gd name="connsiteX80" fmla="*/ 110430 w 607576"/>
              <a:gd name="connsiteY80" fmla="*/ 223422 h 606722"/>
              <a:gd name="connsiteX81" fmla="*/ 30327 w 607576"/>
              <a:gd name="connsiteY81" fmla="*/ 303317 h 606722"/>
              <a:gd name="connsiteX82" fmla="*/ 110430 w 607576"/>
              <a:gd name="connsiteY82" fmla="*/ 383300 h 606722"/>
              <a:gd name="connsiteX83" fmla="*/ 110430 w 607576"/>
              <a:gd name="connsiteY83" fmla="*/ 496433 h 606722"/>
              <a:gd name="connsiteX84" fmla="*/ 223730 w 607576"/>
              <a:gd name="connsiteY84" fmla="*/ 496433 h 606722"/>
              <a:gd name="connsiteX85" fmla="*/ 303744 w 607576"/>
              <a:gd name="connsiteY85" fmla="*/ 576328 h 606722"/>
              <a:gd name="connsiteX86" fmla="*/ 383846 w 607576"/>
              <a:gd name="connsiteY86" fmla="*/ 496433 h 606722"/>
              <a:gd name="connsiteX87" fmla="*/ 497146 w 607576"/>
              <a:gd name="connsiteY87" fmla="*/ 496433 h 606722"/>
              <a:gd name="connsiteX88" fmla="*/ 497146 w 607576"/>
              <a:gd name="connsiteY88" fmla="*/ 383300 h 606722"/>
              <a:gd name="connsiteX89" fmla="*/ 577160 w 607576"/>
              <a:gd name="connsiteY89" fmla="*/ 303317 h 606722"/>
              <a:gd name="connsiteX90" fmla="*/ 497146 w 607576"/>
              <a:gd name="connsiteY90" fmla="*/ 223422 h 606722"/>
              <a:gd name="connsiteX91" fmla="*/ 497146 w 607576"/>
              <a:gd name="connsiteY91" fmla="*/ 110289 h 606722"/>
              <a:gd name="connsiteX92" fmla="*/ 383846 w 607576"/>
              <a:gd name="connsiteY92" fmla="*/ 110289 h 606722"/>
              <a:gd name="connsiteX93" fmla="*/ 303744 w 607576"/>
              <a:gd name="connsiteY93" fmla="*/ 0 h 606722"/>
              <a:gd name="connsiteX94" fmla="*/ 325282 w 607576"/>
              <a:gd name="connsiteY94" fmla="*/ 8887 h 606722"/>
              <a:gd name="connsiteX95" fmla="*/ 396484 w 607576"/>
              <a:gd name="connsiteY95" fmla="*/ 79984 h 606722"/>
              <a:gd name="connsiteX96" fmla="*/ 497146 w 607576"/>
              <a:gd name="connsiteY96" fmla="*/ 79984 h 606722"/>
              <a:gd name="connsiteX97" fmla="*/ 527496 w 607576"/>
              <a:gd name="connsiteY97" fmla="*/ 110289 h 606722"/>
              <a:gd name="connsiteX98" fmla="*/ 527496 w 607576"/>
              <a:gd name="connsiteY98" fmla="*/ 210802 h 606722"/>
              <a:gd name="connsiteX99" fmla="*/ 598699 w 607576"/>
              <a:gd name="connsiteY99" fmla="*/ 281899 h 606722"/>
              <a:gd name="connsiteX100" fmla="*/ 598699 w 607576"/>
              <a:gd name="connsiteY100" fmla="*/ 324823 h 606722"/>
              <a:gd name="connsiteX101" fmla="*/ 527496 w 607576"/>
              <a:gd name="connsiteY101" fmla="*/ 395920 h 606722"/>
              <a:gd name="connsiteX102" fmla="*/ 527496 w 607576"/>
              <a:gd name="connsiteY102" fmla="*/ 496433 h 606722"/>
              <a:gd name="connsiteX103" fmla="*/ 497146 w 607576"/>
              <a:gd name="connsiteY103" fmla="*/ 526738 h 606722"/>
              <a:gd name="connsiteX104" fmla="*/ 396395 w 607576"/>
              <a:gd name="connsiteY104" fmla="*/ 526738 h 606722"/>
              <a:gd name="connsiteX105" fmla="*/ 325282 w 607576"/>
              <a:gd name="connsiteY105" fmla="*/ 597835 h 606722"/>
              <a:gd name="connsiteX106" fmla="*/ 303744 w 607576"/>
              <a:gd name="connsiteY106" fmla="*/ 606722 h 606722"/>
              <a:gd name="connsiteX107" fmla="*/ 282294 w 607576"/>
              <a:gd name="connsiteY107" fmla="*/ 597835 h 606722"/>
              <a:gd name="connsiteX108" fmla="*/ 211092 w 607576"/>
              <a:gd name="connsiteY108" fmla="*/ 526738 h 606722"/>
              <a:gd name="connsiteX109" fmla="*/ 110430 w 607576"/>
              <a:gd name="connsiteY109" fmla="*/ 526738 h 606722"/>
              <a:gd name="connsiteX110" fmla="*/ 80080 w 607576"/>
              <a:gd name="connsiteY110" fmla="*/ 496344 h 606722"/>
              <a:gd name="connsiteX111" fmla="*/ 80080 w 607576"/>
              <a:gd name="connsiteY111" fmla="*/ 395831 h 606722"/>
              <a:gd name="connsiteX112" fmla="*/ 8877 w 607576"/>
              <a:gd name="connsiteY112" fmla="*/ 324823 h 606722"/>
              <a:gd name="connsiteX113" fmla="*/ 8877 w 607576"/>
              <a:gd name="connsiteY113" fmla="*/ 281899 h 606722"/>
              <a:gd name="connsiteX114" fmla="*/ 80080 w 607576"/>
              <a:gd name="connsiteY114" fmla="*/ 210802 h 606722"/>
              <a:gd name="connsiteX115" fmla="*/ 80080 w 607576"/>
              <a:gd name="connsiteY115" fmla="*/ 110289 h 606722"/>
              <a:gd name="connsiteX116" fmla="*/ 110430 w 607576"/>
              <a:gd name="connsiteY116" fmla="*/ 79984 h 606722"/>
              <a:gd name="connsiteX117" fmla="*/ 211092 w 607576"/>
              <a:gd name="connsiteY117" fmla="*/ 79984 h 606722"/>
              <a:gd name="connsiteX118" fmla="*/ 282294 w 607576"/>
              <a:gd name="connsiteY118" fmla="*/ 8887 h 606722"/>
              <a:gd name="connsiteX119" fmla="*/ 303744 w 607576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576" h="606722">
                <a:moveTo>
                  <a:pt x="303788" y="500521"/>
                </a:moveTo>
                <a:cubicBezTo>
                  <a:pt x="312167" y="500521"/>
                  <a:pt x="318960" y="507314"/>
                  <a:pt x="318960" y="515693"/>
                </a:cubicBezTo>
                <a:cubicBezTo>
                  <a:pt x="318960" y="524072"/>
                  <a:pt x="312167" y="530865"/>
                  <a:pt x="303788" y="530865"/>
                </a:cubicBezTo>
                <a:cubicBezTo>
                  <a:pt x="295409" y="530865"/>
                  <a:pt x="288616" y="524072"/>
                  <a:pt x="288616" y="515693"/>
                </a:cubicBezTo>
                <a:cubicBezTo>
                  <a:pt x="288616" y="507314"/>
                  <a:pt x="295409" y="500521"/>
                  <a:pt x="303788" y="500521"/>
                </a:cubicBezTo>
                <a:close/>
                <a:moveTo>
                  <a:pt x="454163" y="438353"/>
                </a:moveTo>
                <a:cubicBezTo>
                  <a:pt x="462542" y="438353"/>
                  <a:pt x="469335" y="445130"/>
                  <a:pt x="469335" y="453490"/>
                </a:cubicBezTo>
                <a:cubicBezTo>
                  <a:pt x="469335" y="461850"/>
                  <a:pt x="462542" y="468627"/>
                  <a:pt x="454163" y="468627"/>
                </a:cubicBezTo>
                <a:cubicBezTo>
                  <a:pt x="445784" y="468627"/>
                  <a:pt x="438991" y="461850"/>
                  <a:pt x="438991" y="453490"/>
                </a:cubicBezTo>
                <a:cubicBezTo>
                  <a:pt x="438991" y="445130"/>
                  <a:pt x="445784" y="438353"/>
                  <a:pt x="454163" y="438353"/>
                </a:cubicBezTo>
                <a:close/>
                <a:moveTo>
                  <a:pt x="153413" y="438353"/>
                </a:moveTo>
                <a:cubicBezTo>
                  <a:pt x="161792" y="438353"/>
                  <a:pt x="168585" y="445130"/>
                  <a:pt x="168585" y="453490"/>
                </a:cubicBezTo>
                <a:cubicBezTo>
                  <a:pt x="168585" y="461850"/>
                  <a:pt x="161792" y="468627"/>
                  <a:pt x="153413" y="468627"/>
                </a:cubicBezTo>
                <a:cubicBezTo>
                  <a:pt x="145034" y="468627"/>
                  <a:pt x="138241" y="461850"/>
                  <a:pt x="138241" y="453490"/>
                </a:cubicBezTo>
                <a:cubicBezTo>
                  <a:pt x="138241" y="445130"/>
                  <a:pt x="145034" y="438353"/>
                  <a:pt x="153413" y="438353"/>
                </a:cubicBezTo>
                <a:close/>
                <a:moveTo>
                  <a:pt x="516473" y="288189"/>
                </a:moveTo>
                <a:cubicBezTo>
                  <a:pt x="524852" y="288189"/>
                  <a:pt x="531645" y="294982"/>
                  <a:pt x="531645" y="303361"/>
                </a:cubicBezTo>
                <a:cubicBezTo>
                  <a:pt x="531645" y="311740"/>
                  <a:pt x="524852" y="318533"/>
                  <a:pt x="516473" y="318533"/>
                </a:cubicBezTo>
                <a:cubicBezTo>
                  <a:pt x="508094" y="318533"/>
                  <a:pt x="501301" y="311740"/>
                  <a:pt x="501301" y="303361"/>
                </a:cubicBezTo>
                <a:cubicBezTo>
                  <a:pt x="501301" y="294982"/>
                  <a:pt x="508094" y="288189"/>
                  <a:pt x="516473" y="288189"/>
                </a:cubicBezTo>
                <a:close/>
                <a:moveTo>
                  <a:pt x="91139" y="288189"/>
                </a:moveTo>
                <a:cubicBezTo>
                  <a:pt x="99538" y="288189"/>
                  <a:pt x="106346" y="294982"/>
                  <a:pt x="106346" y="303361"/>
                </a:cubicBezTo>
                <a:cubicBezTo>
                  <a:pt x="106346" y="311740"/>
                  <a:pt x="99538" y="318533"/>
                  <a:pt x="91139" y="318533"/>
                </a:cubicBezTo>
                <a:cubicBezTo>
                  <a:pt x="82740" y="318533"/>
                  <a:pt x="75932" y="311740"/>
                  <a:pt x="75932" y="303361"/>
                </a:cubicBezTo>
                <a:cubicBezTo>
                  <a:pt x="75932" y="294982"/>
                  <a:pt x="82740" y="288189"/>
                  <a:pt x="91139" y="288189"/>
                </a:cubicBezTo>
                <a:close/>
                <a:moveTo>
                  <a:pt x="395370" y="243480"/>
                </a:moveTo>
                <a:lnTo>
                  <a:pt x="395370" y="297780"/>
                </a:lnTo>
                <a:lnTo>
                  <a:pt x="402932" y="297780"/>
                </a:lnTo>
                <a:cubicBezTo>
                  <a:pt x="409159" y="297780"/>
                  <a:pt x="414941" y="297069"/>
                  <a:pt x="420101" y="295647"/>
                </a:cubicBezTo>
                <a:cubicBezTo>
                  <a:pt x="425082" y="294314"/>
                  <a:pt x="429441" y="292359"/>
                  <a:pt x="433089" y="289782"/>
                </a:cubicBezTo>
                <a:cubicBezTo>
                  <a:pt x="436558" y="287293"/>
                  <a:pt x="439316" y="284272"/>
                  <a:pt x="441184" y="280806"/>
                </a:cubicBezTo>
                <a:cubicBezTo>
                  <a:pt x="443052" y="277340"/>
                  <a:pt x="443942" y="273252"/>
                  <a:pt x="443942" y="268719"/>
                </a:cubicBezTo>
                <a:cubicBezTo>
                  <a:pt x="443942" y="264098"/>
                  <a:pt x="443052" y="260277"/>
                  <a:pt x="441362" y="257255"/>
                </a:cubicBezTo>
                <a:cubicBezTo>
                  <a:pt x="439583" y="254144"/>
                  <a:pt x="437092" y="251567"/>
                  <a:pt x="433978" y="249523"/>
                </a:cubicBezTo>
                <a:cubicBezTo>
                  <a:pt x="430687" y="247479"/>
                  <a:pt x="426773" y="245879"/>
                  <a:pt x="422325" y="244991"/>
                </a:cubicBezTo>
                <a:cubicBezTo>
                  <a:pt x="417521" y="243924"/>
                  <a:pt x="412450" y="243480"/>
                  <a:pt x="407202" y="243480"/>
                </a:cubicBezTo>
                <a:close/>
                <a:moveTo>
                  <a:pt x="363345" y="215930"/>
                </a:moveTo>
                <a:lnTo>
                  <a:pt x="407913" y="215930"/>
                </a:lnTo>
                <a:cubicBezTo>
                  <a:pt x="417254" y="215930"/>
                  <a:pt x="426061" y="216996"/>
                  <a:pt x="434067" y="219129"/>
                </a:cubicBezTo>
                <a:cubicBezTo>
                  <a:pt x="442341" y="221262"/>
                  <a:pt x="449635" y="224550"/>
                  <a:pt x="455773" y="228816"/>
                </a:cubicBezTo>
                <a:cubicBezTo>
                  <a:pt x="462089" y="233349"/>
                  <a:pt x="467071" y="238948"/>
                  <a:pt x="470541" y="245613"/>
                </a:cubicBezTo>
                <a:cubicBezTo>
                  <a:pt x="474188" y="252278"/>
                  <a:pt x="475967" y="260188"/>
                  <a:pt x="475967" y="268986"/>
                </a:cubicBezTo>
                <a:cubicBezTo>
                  <a:pt x="475967" y="277695"/>
                  <a:pt x="474010" y="285605"/>
                  <a:pt x="470185" y="292714"/>
                </a:cubicBezTo>
                <a:cubicBezTo>
                  <a:pt x="466359" y="299646"/>
                  <a:pt x="461022" y="305690"/>
                  <a:pt x="454261" y="310489"/>
                </a:cubicBezTo>
                <a:cubicBezTo>
                  <a:pt x="447678" y="315288"/>
                  <a:pt x="439761" y="318931"/>
                  <a:pt x="430865" y="321509"/>
                </a:cubicBezTo>
                <a:cubicBezTo>
                  <a:pt x="422058" y="323997"/>
                  <a:pt x="412361" y="325241"/>
                  <a:pt x="402220" y="325241"/>
                </a:cubicBezTo>
                <a:lnTo>
                  <a:pt x="395370" y="325241"/>
                </a:lnTo>
                <a:lnTo>
                  <a:pt x="395370" y="390650"/>
                </a:lnTo>
                <a:lnTo>
                  <a:pt x="363345" y="390650"/>
                </a:lnTo>
                <a:close/>
                <a:moveTo>
                  <a:pt x="299342" y="215930"/>
                </a:moveTo>
                <a:lnTo>
                  <a:pt x="331379" y="215930"/>
                </a:lnTo>
                <a:lnTo>
                  <a:pt x="331379" y="390650"/>
                </a:lnTo>
                <a:lnTo>
                  <a:pt x="299342" y="390650"/>
                </a:lnTo>
                <a:close/>
                <a:moveTo>
                  <a:pt x="130762" y="215930"/>
                </a:moveTo>
                <a:lnTo>
                  <a:pt x="163341" y="215930"/>
                </a:lnTo>
                <a:lnTo>
                  <a:pt x="208737" y="345290"/>
                </a:lnTo>
                <a:lnTo>
                  <a:pt x="254044" y="215930"/>
                </a:lnTo>
                <a:lnTo>
                  <a:pt x="286712" y="215930"/>
                </a:lnTo>
                <a:lnTo>
                  <a:pt x="284487" y="222065"/>
                </a:lnTo>
                <a:lnTo>
                  <a:pt x="223869" y="390721"/>
                </a:lnTo>
                <a:lnTo>
                  <a:pt x="193516" y="390721"/>
                </a:lnTo>
                <a:lnTo>
                  <a:pt x="192448" y="387698"/>
                </a:lnTo>
                <a:close/>
                <a:moveTo>
                  <a:pt x="454163" y="138026"/>
                </a:moveTo>
                <a:cubicBezTo>
                  <a:pt x="462542" y="138026"/>
                  <a:pt x="469335" y="144803"/>
                  <a:pt x="469335" y="153163"/>
                </a:cubicBezTo>
                <a:cubicBezTo>
                  <a:pt x="469335" y="161523"/>
                  <a:pt x="462542" y="168300"/>
                  <a:pt x="454163" y="168300"/>
                </a:cubicBezTo>
                <a:cubicBezTo>
                  <a:pt x="445784" y="168300"/>
                  <a:pt x="438991" y="161523"/>
                  <a:pt x="438991" y="153163"/>
                </a:cubicBezTo>
                <a:cubicBezTo>
                  <a:pt x="438991" y="144803"/>
                  <a:pt x="445784" y="138026"/>
                  <a:pt x="454163" y="138026"/>
                </a:cubicBezTo>
                <a:close/>
                <a:moveTo>
                  <a:pt x="153413" y="138026"/>
                </a:moveTo>
                <a:cubicBezTo>
                  <a:pt x="161792" y="138026"/>
                  <a:pt x="168585" y="144803"/>
                  <a:pt x="168585" y="153163"/>
                </a:cubicBezTo>
                <a:cubicBezTo>
                  <a:pt x="168585" y="161523"/>
                  <a:pt x="161792" y="168300"/>
                  <a:pt x="153413" y="168300"/>
                </a:cubicBezTo>
                <a:cubicBezTo>
                  <a:pt x="145034" y="168300"/>
                  <a:pt x="138241" y="161523"/>
                  <a:pt x="138241" y="153163"/>
                </a:cubicBezTo>
                <a:cubicBezTo>
                  <a:pt x="138241" y="144803"/>
                  <a:pt x="145034" y="138026"/>
                  <a:pt x="153413" y="138026"/>
                </a:cubicBezTo>
                <a:close/>
                <a:moveTo>
                  <a:pt x="303788" y="75787"/>
                </a:moveTo>
                <a:cubicBezTo>
                  <a:pt x="312167" y="75787"/>
                  <a:pt x="318960" y="82595"/>
                  <a:pt x="318960" y="90994"/>
                </a:cubicBezTo>
                <a:cubicBezTo>
                  <a:pt x="318960" y="99393"/>
                  <a:pt x="312167" y="106201"/>
                  <a:pt x="303788" y="106201"/>
                </a:cubicBezTo>
                <a:cubicBezTo>
                  <a:pt x="295409" y="106201"/>
                  <a:pt x="288616" y="99393"/>
                  <a:pt x="288616" y="90994"/>
                </a:cubicBezTo>
                <a:cubicBezTo>
                  <a:pt x="288616" y="82595"/>
                  <a:pt x="295409" y="75787"/>
                  <a:pt x="303788" y="75787"/>
                </a:cubicBezTo>
                <a:close/>
                <a:moveTo>
                  <a:pt x="303744" y="30305"/>
                </a:moveTo>
                <a:lnTo>
                  <a:pt x="223730" y="110289"/>
                </a:lnTo>
                <a:lnTo>
                  <a:pt x="110430" y="110289"/>
                </a:lnTo>
                <a:lnTo>
                  <a:pt x="110430" y="223422"/>
                </a:lnTo>
                <a:lnTo>
                  <a:pt x="30327" y="303317"/>
                </a:lnTo>
                <a:lnTo>
                  <a:pt x="110430" y="383300"/>
                </a:lnTo>
                <a:lnTo>
                  <a:pt x="110430" y="496433"/>
                </a:lnTo>
                <a:lnTo>
                  <a:pt x="223730" y="496433"/>
                </a:lnTo>
                <a:lnTo>
                  <a:pt x="303744" y="576328"/>
                </a:lnTo>
                <a:lnTo>
                  <a:pt x="383846" y="496433"/>
                </a:lnTo>
                <a:lnTo>
                  <a:pt x="497146" y="496433"/>
                </a:lnTo>
                <a:lnTo>
                  <a:pt x="497146" y="383300"/>
                </a:lnTo>
                <a:lnTo>
                  <a:pt x="577160" y="303317"/>
                </a:lnTo>
                <a:lnTo>
                  <a:pt x="497146" y="223422"/>
                </a:lnTo>
                <a:lnTo>
                  <a:pt x="497146" y="110289"/>
                </a:lnTo>
                <a:lnTo>
                  <a:pt x="383846" y="110289"/>
                </a:lnTo>
                <a:close/>
                <a:moveTo>
                  <a:pt x="303744" y="0"/>
                </a:moveTo>
                <a:cubicBezTo>
                  <a:pt x="311843" y="0"/>
                  <a:pt x="319586" y="3199"/>
                  <a:pt x="325282" y="8887"/>
                </a:cubicBezTo>
                <a:lnTo>
                  <a:pt x="396484" y="79984"/>
                </a:lnTo>
                <a:lnTo>
                  <a:pt x="497146" y="79984"/>
                </a:lnTo>
                <a:cubicBezTo>
                  <a:pt x="513879" y="79984"/>
                  <a:pt x="527496" y="93581"/>
                  <a:pt x="527496" y="110289"/>
                </a:cubicBezTo>
                <a:lnTo>
                  <a:pt x="527496" y="210802"/>
                </a:lnTo>
                <a:lnTo>
                  <a:pt x="598699" y="281899"/>
                </a:lnTo>
                <a:cubicBezTo>
                  <a:pt x="610536" y="293719"/>
                  <a:pt x="610536" y="312915"/>
                  <a:pt x="598699" y="324823"/>
                </a:cubicBezTo>
                <a:lnTo>
                  <a:pt x="527496" y="395920"/>
                </a:lnTo>
                <a:lnTo>
                  <a:pt x="527496" y="496433"/>
                </a:lnTo>
                <a:cubicBezTo>
                  <a:pt x="527496" y="513141"/>
                  <a:pt x="513879" y="526738"/>
                  <a:pt x="497146" y="526738"/>
                </a:cubicBezTo>
                <a:lnTo>
                  <a:pt x="396395" y="526738"/>
                </a:lnTo>
                <a:lnTo>
                  <a:pt x="325282" y="597835"/>
                </a:lnTo>
                <a:cubicBezTo>
                  <a:pt x="319586" y="603523"/>
                  <a:pt x="311843" y="606722"/>
                  <a:pt x="303744" y="606722"/>
                </a:cubicBezTo>
                <a:cubicBezTo>
                  <a:pt x="295733" y="606722"/>
                  <a:pt x="287990" y="603523"/>
                  <a:pt x="282294" y="597835"/>
                </a:cubicBezTo>
                <a:lnTo>
                  <a:pt x="211092" y="526738"/>
                </a:lnTo>
                <a:lnTo>
                  <a:pt x="110430" y="526738"/>
                </a:lnTo>
                <a:cubicBezTo>
                  <a:pt x="93697" y="526738"/>
                  <a:pt x="80080" y="513141"/>
                  <a:pt x="80080" y="496344"/>
                </a:cubicBezTo>
                <a:lnTo>
                  <a:pt x="80080" y="395831"/>
                </a:lnTo>
                <a:lnTo>
                  <a:pt x="8877" y="324823"/>
                </a:lnTo>
                <a:cubicBezTo>
                  <a:pt x="-2960" y="312915"/>
                  <a:pt x="-2960" y="293719"/>
                  <a:pt x="8877" y="281899"/>
                </a:cubicBezTo>
                <a:lnTo>
                  <a:pt x="80080" y="210802"/>
                </a:lnTo>
                <a:lnTo>
                  <a:pt x="80080" y="110289"/>
                </a:lnTo>
                <a:cubicBezTo>
                  <a:pt x="80080" y="93581"/>
                  <a:pt x="93697" y="79984"/>
                  <a:pt x="110430" y="79984"/>
                </a:cubicBezTo>
                <a:lnTo>
                  <a:pt x="211092" y="79984"/>
                </a:lnTo>
                <a:lnTo>
                  <a:pt x="282294" y="8887"/>
                </a:lnTo>
                <a:cubicBezTo>
                  <a:pt x="287990" y="3199"/>
                  <a:pt x="295733" y="0"/>
                  <a:pt x="303744" y="0"/>
                </a:cubicBezTo>
                <a:close/>
              </a:path>
            </a:pathLst>
          </a:cu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8A253A3-4406-41EE-A969-AAC5371F223B}"/>
              </a:ext>
            </a:extLst>
          </p:cNvPr>
          <p:cNvSpPr/>
          <p:nvPr/>
        </p:nvSpPr>
        <p:spPr>
          <a:xfrm>
            <a:off x="1491510" y="3982055"/>
            <a:ext cx="1873582" cy="55297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08CDCF5-1AB8-47AF-BF83-C80D2FEF5737}"/>
              </a:ext>
            </a:extLst>
          </p:cNvPr>
          <p:cNvSpPr/>
          <p:nvPr/>
        </p:nvSpPr>
        <p:spPr>
          <a:xfrm>
            <a:off x="2161413" y="3571637"/>
            <a:ext cx="1107996" cy="369332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6DCB7A3-B22A-4D6C-8C8E-02A7AE669744}"/>
              </a:ext>
            </a:extLst>
          </p:cNvPr>
          <p:cNvSpPr/>
          <p:nvPr/>
        </p:nvSpPr>
        <p:spPr>
          <a:xfrm>
            <a:off x="4016150" y="3982055"/>
            <a:ext cx="1873582" cy="55297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9D13979-8771-4AB0-9FC0-5732AD071E3D}"/>
              </a:ext>
            </a:extLst>
          </p:cNvPr>
          <p:cNvSpPr/>
          <p:nvPr/>
        </p:nvSpPr>
        <p:spPr>
          <a:xfrm>
            <a:off x="4686053" y="3571637"/>
            <a:ext cx="1107996" cy="369332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86D4047-20C2-4CEF-A010-6023FF42DCE0}"/>
              </a:ext>
            </a:extLst>
          </p:cNvPr>
          <p:cNvSpPr/>
          <p:nvPr/>
        </p:nvSpPr>
        <p:spPr>
          <a:xfrm>
            <a:off x="2148125" y="5016753"/>
            <a:ext cx="3706504" cy="90980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E0C07BF-D3D4-439D-B724-8498A82951EC}"/>
              </a:ext>
            </a:extLst>
          </p:cNvPr>
          <p:cNvSpPr/>
          <p:nvPr/>
        </p:nvSpPr>
        <p:spPr>
          <a:xfrm>
            <a:off x="7131606" y="5016753"/>
            <a:ext cx="3706504" cy="90980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9522E32-C163-48D8-A78C-B90F3EF88236}"/>
              </a:ext>
            </a:extLst>
          </p:cNvPr>
          <p:cNvSpPr/>
          <p:nvPr/>
        </p:nvSpPr>
        <p:spPr>
          <a:xfrm>
            <a:off x="808947" y="149091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F7275CA-B8AA-4EF9-BDE5-96B097E034C3}"/>
              </a:ext>
            </a:extLst>
          </p:cNvPr>
          <p:cNvSpPr/>
          <p:nvPr/>
        </p:nvSpPr>
        <p:spPr>
          <a:xfrm>
            <a:off x="910547" y="2085973"/>
            <a:ext cx="473753" cy="45719"/>
          </a:xfrm>
          <a:prstGeom prst="rect">
            <a:avLst/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6556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E887AD89-DDCA-44B4-A104-2DB5B05F1F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9291" y="3363458"/>
            <a:ext cx="2877682" cy="2210028"/>
          </a:xfrm>
          <a:custGeom>
            <a:avLst/>
            <a:gdLst>
              <a:gd name="connsiteX0" fmla="*/ 0 w 2877682"/>
              <a:gd name="connsiteY0" fmla="*/ 0 h 2210028"/>
              <a:gd name="connsiteX1" fmla="*/ 2877682 w 2877682"/>
              <a:gd name="connsiteY1" fmla="*/ 0 h 2210028"/>
              <a:gd name="connsiteX2" fmla="*/ 2877682 w 2877682"/>
              <a:gd name="connsiteY2" fmla="*/ 2210028 h 2210028"/>
              <a:gd name="connsiteX3" fmla="*/ 0 w 2877682"/>
              <a:gd name="connsiteY3" fmla="*/ 2210028 h 221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82" h="2210028">
                <a:moveTo>
                  <a:pt x="0" y="0"/>
                </a:moveTo>
                <a:lnTo>
                  <a:pt x="2877682" y="0"/>
                </a:lnTo>
                <a:lnTo>
                  <a:pt x="2877682" y="2210028"/>
                </a:lnTo>
                <a:lnTo>
                  <a:pt x="0" y="221002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73F01F3-1AD8-4090-9639-8A505B43C7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9" y="3363458"/>
            <a:ext cx="2877682" cy="2210028"/>
          </a:xfrm>
          <a:custGeom>
            <a:avLst/>
            <a:gdLst>
              <a:gd name="connsiteX0" fmla="*/ 0 w 2877682"/>
              <a:gd name="connsiteY0" fmla="*/ 0 h 2210028"/>
              <a:gd name="connsiteX1" fmla="*/ 2877682 w 2877682"/>
              <a:gd name="connsiteY1" fmla="*/ 0 h 2210028"/>
              <a:gd name="connsiteX2" fmla="*/ 2877682 w 2877682"/>
              <a:gd name="connsiteY2" fmla="*/ 2210028 h 2210028"/>
              <a:gd name="connsiteX3" fmla="*/ 0 w 2877682"/>
              <a:gd name="connsiteY3" fmla="*/ 2210028 h 221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82" h="2210028">
                <a:moveTo>
                  <a:pt x="0" y="0"/>
                </a:moveTo>
                <a:lnTo>
                  <a:pt x="2877682" y="0"/>
                </a:lnTo>
                <a:lnTo>
                  <a:pt x="2877682" y="2210028"/>
                </a:lnTo>
                <a:lnTo>
                  <a:pt x="0" y="2210028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1E231EE-32DA-44E0-85F3-D50B7D4049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4261" y="3363458"/>
            <a:ext cx="2877682" cy="2210028"/>
          </a:xfrm>
          <a:custGeom>
            <a:avLst/>
            <a:gdLst>
              <a:gd name="connsiteX0" fmla="*/ 0 w 2877682"/>
              <a:gd name="connsiteY0" fmla="*/ 0 h 2210028"/>
              <a:gd name="connsiteX1" fmla="*/ 2877682 w 2877682"/>
              <a:gd name="connsiteY1" fmla="*/ 0 h 2210028"/>
              <a:gd name="connsiteX2" fmla="*/ 2877682 w 2877682"/>
              <a:gd name="connsiteY2" fmla="*/ 2210028 h 2210028"/>
              <a:gd name="connsiteX3" fmla="*/ 0 w 2877682"/>
              <a:gd name="connsiteY3" fmla="*/ 2210028 h 221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7682" h="2210028">
                <a:moveTo>
                  <a:pt x="0" y="0"/>
                </a:moveTo>
                <a:lnTo>
                  <a:pt x="2877682" y="0"/>
                </a:lnTo>
                <a:lnTo>
                  <a:pt x="2877682" y="2210028"/>
                </a:lnTo>
                <a:lnTo>
                  <a:pt x="0" y="2210028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14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  <a:endParaRPr lang="zh-CN" altLang="en-US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1795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CIVIL ENGINEERING</a:t>
            </a:r>
            <a:endParaRPr lang="zh-CN" altLang="en-US" sz="700" i="1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6354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CB1A81-F074-4DD2-B517-46615E12D925}"/>
              </a:ext>
            </a:extLst>
          </p:cNvPr>
          <p:cNvSpPr txBox="1"/>
          <p:nvPr/>
        </p:nvSpPr>
        <p:spPr>
          <a:xfrm>
            <a:off x="1000466" y="1755434"/>
            <a:ext cx="212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添加标题文字</a:t>
            </a:r>
            <a:r>
              <a:rPr lang="en-US" altLang="zh-CN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 </a:t>
            </a:r>
            <a:endParaRPr lang="zh-CN" altLang="en-US" sz="24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35062F-E6AE-4792-A0D2-E8DCB8965CDF}"/>
              </a:ext>
            </a:extLst>
          </p:cNvPr>
          <p:cNvSpPr txBox="1"/>
          <p:nvPr/>
        </p:nvSpPr>
        <p:spPr>
          <a:xfrm>
            <a:off x="1000915" y="2217099"/>
            <a:ext cx="30968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9FBFAF-C97F-4435-B8B9-F72429A25A1D}"/>
              </a:ext>
            </a:extLst>
          </p:cNvPr>
          <p:cNvSpPr txBox="1"/>
          <p:nvPr/>
        </p:nvSpPr>
        <p:spPr>
          <a:xfrm>
            <a:off x="4629038" y="1755434"/>
            <a:ext cx="212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添加标题文字</a:t>
            </a:r>
            <a:r>
              <a:rPr lang="en-US" altLang="zh-CN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 </a:t>
            </a:r>
            <a:endParaRPr lang="zh-CN" altLang="en-US" sz="24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F99466-7314-440F-80F9-AF73A240C7F4}"/>
              </a:ext>
            </a:extLst>
          </p:cNvPr>
          <p:cNvSpPr txBox="1"/>
          <p:nvPr/>
        </p:nvSpPr>
        <p:spPr>
          <a:xfrm>
            <a:off x="4629487" y="2217099"/>
            <a:ext cx="30968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A4DAB9-9E4F-475D-96FA-874508BD6C9C}"/>
              </a:ext>
            </a:extLst>
          </p:cNvPr>
          <p:cNvSpPr txBox="1"/>
          <p:nvPr/>
        </p:nvSpPr>
        <p:spPr>
          <a:xfrm>
            <a:off x="8214068" y="1755434"/>
            <a:ext cx="212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添加标题文字</a:t>
            </a:r>
            <a:r>
              <a:rPr lang="en-US" altLang="zh-CN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 </a:t>
            </a:r>
            <a:endParaRPr lang="zh-CN" altLang="en-US" sz="24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0BC0A0-6DE8-49F6-9AEC-AA271880917E}"/>
              </a:ext>
            </a:extLst>
          </p:cNvPr>
          <p:cNvSpPr txBox="1"/>
          <p:nvPr/>
        </p:nvSpPr>
        <p:spPr>
          <a:xfrm>
            <a:off x="8214517" y="2217099"/>
            <a:ext cx="3096831" cy="793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/>
                <a:cs typeface="+mn-ea"/>
                <a:sym typeface="+mn-lt"/>
              </a:rPr>
              <a:t>模板素材下载等。</a:t>
            </a:r>
          </a:p>
        </p:txBody>
      </p:sp>
    </p:spTree>
    <p:extLst>
      <p:ext uri="{BB962C8B-B14F-4D97-AF65-F5344CB8AC3E}">
        <p14:creationId xmlns:p14="http://schemas.microsoft.com/office/powerpoint/2010/main" val="79923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B7EC864E-6EBE-414B-B04C-F29CAAD4FB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EFFBF63B-79B6-4AB8-9CCA-28D5A0392513}"/>
              </a:ext>
            </a:extLst>
          </p:cNvPr>
          <p:cNvSpPr/>
          <p:nvPr/>
        </p:nvSpPr>
        <p:spPr>
          <a:xfrm rot="16200000">
            <a:off x="2667000" y="-2667001"/>
            <a:ext cx="6858000" cy="12192002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ysClr val="window" lastClr="FFFFFF">
                  <a:alpha val="7900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B09031A-555C-4AA2-BED4-83FC33F21C97}"/>
              </a:ext>
            </a:extLst>
          </p:cNvPr>
          <p:cNvSpPr/>
          <p:nvPr/>
        </p:nvSpPr>
        <p:spPr>
          <a:xfrm>
            <a:off x="9766300" y="0"/>
            <a:ext cx="24257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5A05E4C1-F846-487A-9CAD-1F08839AFE3C}"/>
              </a:ext>
            </a:extLst>
          </p:cNvPr>
          <p:cNvSpPr/>
          <p:nvPr/>
        </p:nvSpPr>
        <p:spPr>
          <a:xfrm flipH="1">
            <a:off x="1062805" y="1886857"/>
            <a:ext cx="10066388" cy="3367314"/>
          </a:xfrm>
          <a:prstGeom prst="rect">
            <a:avLst/>
          </a:prstGeom>
          <a:noFill/>
          <a:ln w="28575">
            <a:gradFill flip="none" rotWithShape="1">
              <a:gsLst>
                <a:gs pos="68000">
                  <a:srgbClr val="FD662C"/>
                </a:gs>
                <a:gs pos="20000">
                  <a:srgbClr val="FCC14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3DC38E-DC0C-4DC1-87F3-523F23BACD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758302" y="982992"/>
            <a:ext cx="5433696" cy="5875008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20000"/>
              </a:prstClr>
            </a:outerShdw>
          </a:effectLst>
        </p:spPr>
      </p:pic>
      <p:pic>
        <p:nvPicPr>
          <p:cNvPr id="56" name="图片 55" descr="形状&#10;&#10;中度可信度描述已自动生成">
            <a:hlinkClick r:id="rId4"/>
            <a:extLst>
              <a:ext uri="{FF2B5EF4-FFF2-40B4-BE49-F238E27FC236}">
                <a16:creationId xmlns:a16="http://schemas.microsoft.com/office/drawing/2014/main" id="{0C7224A3-96D0-4B2C-B92B-68636307C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10" y="456407"/>
            <a:ext cx="1533649" cy="303352"/>
          </a:xfrm>
          <a:prstGeom prst="rect">
            <a:avLst/>
          </a:prstGeom>
        </p:spPr>
      </p:pic>
      <p:sp>
        <p:nvSpPr>
          <p:cNvPr id="21" name="AutoShape2">
            <a:extLst>
              <a:ext uri="{FF2B5EF4-FFF2-40B4-BE49-F238E27FC236}">
                <a16:creationId xmlns:a16="http://schemas.microsoft.com/office/drawing/2014/main" id="{3C6883BA-0F2B-46F2-8F07-E8D204F11A38}"/>
              </a:ext>
            </a:extLst>
          </p:cNvPr>
          <p:cNvSpPr/>
          <p:nvPr/>
        </p:nvSpPr>
        <p:spPr>
          <a:xfrm flipH="1">
            <a:off x="2040359" y="2622716"/>
            <a:ext cx="41216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机械结构</a:t>
            </a:r>
          </a:p>
        </p:txBody>
      </p:sp>
      <p:sp>
        <p:nvSpPr>
          <p:cNvPr id="24" name="AutoShape4">
            <a:extLst>
              <a:ext uri="{FF2B5EF4-FFF2-40B4-BE49-F238E27FC236}">
                <a16:creationId xmlns:a16="http://schemas.microsoft.com/office/drawing/2014/main" id="{C6B6ED72-6AD5-439A-9F89-148822AEBA55}"/>
              </a:ext>
            </a:extLst>
          </p:cNvPr>
          <p:cNvSpPr/>
          <p:nvPr/>
        </p:nvSpPr>
        <p:spPr>
          <a:xfrm flipH="1">
            <a:off x="2040359" y="4322823"/>
            <a:ext cx="4121640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MECHANICAL STRUCTURE</a:t>
            </a:r>
          </a:p>
        </p:txBody>
      </p:sp>
      <p:sp>
        <p:nvSpPr>
          <p:cNvPr id="25" name="AutoShape2">
            <a:extLst>
              <a:ext uri="{FF2B5EF4-FFF2-40B4-BE49-F238E27FC236}">
                <a16:creationId xmlns:a16="http://schemas.microsoft.com/office/drawing/2014/main" id="{DC752523-838F-443D-9E31-C35B458531B1}"/>
              </a:ext>
            </a:extLst>
          </p:cNvPr>
          <p:cNvSpPr/>
          <p:nvPr/>
        </p:nvSpPr>
        <p:spPr>
          <a:xfrm flipH="1">
            <a:off x="2224450" y="2358757"/>
            <a:ext cx="3753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dist="25400" dir="2700000" algn="tl" rotWithShape="0">
                    <a:schemeClr val="accent2">
                      <a:lumMod val="40000"/>
                      <a:lumOff val="6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PART 02</a:t>
            </a:r>
            <a:endParaRPr lang="zh-CN" altLang="en-US" sz="2400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dist="25400" dir="2700000" algn="tl" rotWithShape="0">
                  <a:schemeClr val="accent2">
                    <a:lumMod val="40000"/>
                    <a:lumOff val="60000"/>
                  </a:scheme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3D580DF-4ED7-446B-B5BF-68FE077B65BC}"/>
              </a:ext>
            </a:extLst>
          </p:cNvPr>
          <p:cNvSpPr/>
          <p:nvPr/>
        </p:nvSpPr>
        <p:spPr>
          <a:xfrm>
            <a:off x="0" y="0"/>
            <a:ext cx="177800" cy="6858000"/>
          </a:xfrm>
          <a:prstGeom prst="rect">
            <a:avLst/>
          </a:prstGeom>
          <a:gradFill>
            <a:gsLst>
              <a:gs pos="0">
                <a:srgbClr val="FCC144">
                  <a:alpha val="60000"/>
                </a:srgbClr>
              </a:gs>
              <a:gs pos="97000">
                <a:srgbClr val="FD662C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R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2890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CEC38BBA-4C95-4A99-B3CE-AD0B465126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9"/>
          <a:stretch/>
        </p:blipFill>
        <p:spPr>
          <a:xfrm>
            <a:off x="515938" y="1665172"/>
            <a:ext cx="3064660" cy="4109987"/>
          </a:xfrm>
          <a:custGeom>
            <a:avLst/>
            <a:gdLst>
              <a:gd name="connsiteX0" fmla="*/ 0 w 3064660"/>
              <a:gd name="connsiteY0" fmla="*/ 0 h 4109987"/>
              <a:gd name="connsiteX1" fmla="*/ 3064660 w 3064660"/>
              <a:gd name="connsiteY1" fmla="*/ 0 h 4109987"/>
              <a:gd name="connsiteX2" fmla="*/ 3064660 w 3064660"/>
              <a:gd name="connsiteY2" fmla="*/ 4109987 h 4109987"/>
              <a:gd name="connsiteX3" fmla="*/ 0 w 3064660"/>
              <a:gd name="connsiteY3" fmla="*/ 4109987 h 410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4660" h="4109987">
                <a:moveTo>
                  <a:pt x="0" y="0"/>
                </a:moveTo>
                <a:lnTo>
                  <a:pt x="3064660" y="0"/>
                </a:lnTo>
                <a:lnTo>
                  <a:pt x="3064660" y="4109987"/>
                </a:lnTo>
                <a:lnTo>
                  <a:pt x="0" y="4109987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14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  <a:endParaRPr lang="zh-CN" altLang="en-US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MECHANICAL STRUCTURE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E919CE-5AAB-48E4-8A95-8A4080BB44A2}"/>
              </a:ext>
            </a:extLst>
          </p:cNvPr>
          <p:cNvSpPr/>
          <p:nvPr/>
        </p:nvSpPr>
        <p:spPr>
          <a:xfrm>
            <a:off x="1831799" y="3927106"/>
            <a:ext cx="4264201" cy="162667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FCC14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41C0A5B9-63B8-4723-BBCC-265D2DE3FE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6983556"/>
              </p:ext>
            </p:extLst>
          </p:nvPr>
        </p:nvGraphicFramePr>
        <p:xfrm>
          <a:off x="6326512" y="3792354"/>
          <a:ext cx="5349550" cy="1982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A94CB159-5277-42F0-B311-78972703FD9E}"/>
              </a:ext>
            </a:extLst>
          </p:cNvPr>
          <p:cNvSpPr txBox="1"/>
          <p:nvPr/>
        </p:nvSpPr>
        <p:spPr>
          <a:xfrm>
            <a:off x="2911627" y="4552923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0" name="文本框 43">
            <a:extLst>
              <a:ext uri="{FF2B5EF4-FFF2-40B4-BE49-F238E27FC236}">
                <a16:creationId xmlns:a16="http://schemas.microsoft.com/office/drawing/2014/main" id="{DD822A63-7243-4291-AFAF-C1CAF6BA456D}"/>
              </a:ext>
            </a:extLst>
          </p:cNvPr>
          <p:cNvSpPr txBox="1"/>
          <p:nvPr/>
        </p:nvSpPr>
        <p:spPr>
          <a:xfrm>
            <a:off x="4595955" y="2618344"/>
            <a:ext cx="3219713" cy="894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1" name="文本框 44">
            <a:extLst>
              <a:ext uri="{FF2B5EF4-FFF2-40B4-BE49-F238E27FC236}">
                <a16:creationId xmlns:a16="http://schemas.microsoft.com/office/drawing/2014/main" id="{8E4CD71E-98CD-4A56-84AF-C166C9764BC5}"/>
              </a:ext>
            </a:extLst>
          </p:cNvPr>
          <p:cNvSpPr txBox="1"/>
          <p:nvPr/>
        </p:nvSpPr>
        <p:spPr>
          <a:xfrm>
            <a:off x="4595955" y="2275451"/>
            <a:ext cx="170977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pic>
        <p:nvPicPr>
          <p:cNvPr id="12" name="图形 17">
            <a:extLst>
              <a:ext uri="{FF2B5EF4-FFF2-40B4-BE49-F238E27FC236}">
                <a16:creationId xmlns:a16="http://schemas.microsoft.com/office/drawing/2014/main" id="{4D656E6A-AC14-4DF2-BCC7-4795BF7EF7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4563" y="1835783"/>
            <a:ext cx="432000" cy="432000"/>
          </a:xfrm>
          <a:prstGeom prst="rect">
            <a:avLst/>
          </a:prstGeom>
          <a:noFill/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BEFE552-5AD0-4012-B9C6-F2EBCAA38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61936" y="1835783"/>
            <a:ext cx="432000" cy="432000"/>
          </a:xfrm>
          <a:prstGeom prst="rect">
            <a:avLst/>
          </a:prstGeom>
        </p:spPr>
      </p:pic>
      <p:sp>
        <p:nvSpPr>
          <p:cNvPr id="15" name="文本框 43">
            <a:extLst>
              <a:ext uri="{FF2B5EF4-FFF2-40B4-BE49-F238E27FC236}">
                <a16:creationId xmlns:a16="http://schemas.microsoft.com/office/drawing/2014/main" id="{AF06BBF8-8B27-4F9D-820B-F6F18B491319}"/>
              </a:ext>
            </a:extLst>
          </p:cNvPr>
          <p:cNvSpPr txBox="1"/>
          <p:nvPr/>
        </p:nvSpPr>
        <p:spPr>
          <a:xfrm>
            <a:off x="8388263" y="2618344"/>
            <a:ext cx="3219713" cy="894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6" name="文本框 44">
            <a:extLst>
              <a:ext uri="{FF2B5EF4-FFF2-40B4-BE49-F238E27FC236}">
                <a16:creationId xmlns:a16="http://schemas.microsoft.com/office/drawing/2014/main" id="{3577605E-7C12-4A61-9DE0-B6B6EB58A711}"/>
              </a:ext>
            </a:extLst>
          </p:cNvPr>
          <p:cNvSpPr txBox="1"/>
          <p:nvPr/>
        </p:nvSpPr>
        <p:spPr>
          <a:xfrm>
            <a:off x="8388263" y="2275451"/>
            <a:ext cx="170977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998115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DD74AD-9668-4862-B781-2CBB31D15B50}"/>
              </a:ext>
            </a:extLst>
          </p:cNvPr>
          <p:cNvSpPr txBox="1"/>
          <p:nvPr/>
        </p:nvSpPr>
        <p:spPr>
          <a:xfrm>
            <a:off x="1203988" y="181098"/>
            <a:ext cx="1230189" cy="41445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zh-CN" altLang="en-US" sz="24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土木工程</a:t>
            </a:r>
            <a:endParaRPr lang="zh-CN" altLang="en-US" dirty="0">
              <a:gradFill>
                <a:gsLst>
                  <a:gs pos="100000">
                    <a:srgbClr val="FD662C"/>
                  </a:gs>
                  <a:gs pos="1000">
                    <a:srgbClr val="FCC144"/>
                  </a:gs>
                </a:gsLst>
                <a:lin ang="2700000" scaled="0"/>
              </a:gra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219CF3-734C-4E93-99A1-AFDEE3271D17}"/>
              </a:ext>
            </a:extLst>
          </p:cNvPr>
          <p:cNvSpPr/>
          <p:nvPr/>
        </p:nvSpPr>
        <p:spPr bwMode="auto">
          <a:xfrm>
            <a:off x="1191004" y="621245"/>
            <a:ext cx="1656971" cy="2000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>
              <a:defRPr/>
            </a:pPr>
            <a:r>
              <a:rPr lang="en-US" altLang="zh-CN" sz="700" i="1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Bold" panose="020B0800000000000000" pitchFamily="34" charset="-122"/>
              </a:rPr>
              <a:t>MECHANICAL STRUCTURE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449166-0D29-43B9-913C-3CAF3D86CFC1}"/>
              </a:ext>
            </a:extLst>
          </p:cNvPr>
          <p:cNvSpPr/>
          <p:nvPr/>
        </p:nvSpPr>
        <p:spPr bwMode="auto">
          <a:xfrm>
            <a:off x="280516" y="182633"/>
            <a:ext cx="88996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/>
            <a:r>
              <a:rPr lang="en-US" altLang="zh-CN" sz="4000" dirty="0">
                <a:gradFill>
                  <a:gsLst>
                    <a:gs pos="100000">
                      <a:srgbClr val="FD662C"/>
                    </a:gs>
                    <a:gs pos="1000">
                      <a:srgbClr val="FCC144"/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02.</a:t>
            </a:r>
          </a:p>
        </p:txBody>
      </p:sp>
      <p:sp>
        <p:nvSpPr>
          <p:cNvPr id="6" name="Rectangle: Rounded Corners 39">
            <a:extLst>
              <a:ext uri="{FF2B5EF4-FFF2-40B4-BE49-F238E27FC236}">
                <a16:creationId xmlns:a16="http://schemas.microsoft.com/office/drawing/2014/main" id="{58B8554D-EE9D-44AF-BEDB-45F687087645}"/>
              </a:ext>
            </a:extLst>
          </p:cNvPr>
          <p:cNvSpPr/>
          <p:nvPr/>
        </p:nvSpPr>
        <p:spPr>
          <a:xfrm>
            <a:off x="718360" y="1943606"/>
            <a:ext cx="8019672" cy="1897506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kern="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汉仪新人文宋 75W" panose="00020600040101010101" pitchFamily="18" charset="-122"/>
              </a:rPr>
              <a:t> 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235B107-A31C-486B-BAA3-2A57DAB4974A}"/>
              </a:ext>
            </a:extLst>
          </p:cNvPr>
          <p:cNvSpPr/>
          <p:nvPr/>
        </p:nvSpPr>
        <p:spPr>
          <a:xfrm>
            <a:off x="2536862" y="2022189"/>
            <a:ext cx="4542157" cy="16332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tabLst>
                <a:tab pos="2950845" algn="l"/>
              </a:tabLst>
              <a:defRPr/>
            </a:pPr>
            <a:r>
              <a:rPr lang="zh-CN" altLang="en-US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汉仪新人文宋 75W" panose="00020600040101010101" pitchFamily="18" charset="-122"/>
              </a:rPr>
              <a:t>添加标题文字</a:t>
            </a:r>
            <a:endParaRPr lang="en-US" altLang="zh-CN" sz="2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sym typeface="汉仪新人文宋 75W" panose="00020600040101010101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B19ED978-A7E1-44FE-8D12-1A9DB6E95405}"/>
              </a:ext>
            </a:extLst>
          </p:cNvPr>
          <p:cNvSpPr/>
          <p:nvPr/>
        </p:nvSpPr>
        <p:spPr>
          <a:xfrm>
            <a:off x="1192504" y="2385552"/>
            <a:ext cx="1013614" cy="1013614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汉仪新人文宋 75W" panose="00020600040101010101" pitchFamily="18" charset="-122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F9652831-47E3-446D-8985-6DE28548F01B}"/>
              </a:ext>
            </a:extLst>
          </p:cNvPr>
          <p:cNvSpPr/>
          <p:nvPr/>
        </p:nvSpPr>
        <p:spPr>
          <a:xfrm>
            <a:off x="1032222" y="4683129"/>
            <a:ext cx="2043160" cy="11716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1A024A8F-6016-4DDC-87EE-F4A5DCD42692}"/>
              </a:ext>
            </a:extLst>
          </p:cNvPr>
          <p:cNvSpPr txBox="1"/>
          <p:nvPr/>
        </p:nvSpPr>
        <p:spPr>
          <a:xfrm>
            <a:off x="1032222" y="4318202"/>
            <a:ext cx="1836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汉仪新人文宋 75W" panose="00020600040101010101" pitchFamily="18" charset="-122"/>
              </a:rPr>
              <a:t>添加标题文字</a:t>
            </a:r>
            <a:endParaRPr lang="id-ID" sz="20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汉仪新人文宋 75W" panose="00020600040101010101" pitchFamily="18" charset="-122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AE1F2163-AA42-4451-8DFA-3B0F0005E588}"/>
              </a:ext>
            </a:extLst>
          </p:cNvPr>
          <p:cNvSpPr/>
          <p:nvPr/>
        </p:nvSpPr>
        <p:spPr>
          <a:xfrm>
            <a:off x="3331519" y="4683129"/>
            <a:ext cx="2043160" cy="11716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8DEB32-D89D-4427-ACB1-306C6C1CCDA3}"/>
              </a:ext>
            </a:extLst>
          </p:cNvPr>
          <p:cNvSpPr txBox="1"/>
          <p:nvPr/>
        </p:nvSpPr>
        <p:spPr>
          <a:xfrm>
            <a:off x="3331519" y="4318202"/>
            <a:ext cx="1836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汉仪新人文宋 75W" panose="00020600040101010101" pitchFamily="18" charset="-122"/>
              </a:rPr>
              <a:t>添加标题文字</a:t>
            </a:r>
            <a:endParaRPr lang="id-ID" altLang="zh-CN" sz="20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汉仪新人文宋 75W" panose="00020600040101010101" pitchFamily="18" charset="-122"/>
            </a:endParaRPr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B6E571D9-EB90-458A-B559-2A647A90BE24}"/>
              </a:ext>
            </a:extLst>
          </p:cNvPr>
          <p:cNvSpPr/>
          <p:nvPr/>
        </p:nvSpPr>
        <p:spPr>
          <a:xfrm>
            <a:off x="5630816" y="4683129"/>
            <a:ext cx="2043160" cy="11716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D859A127-FAD6-4D5E-B52A-D7FAF23AC5D2}"/>
              </a:ext>
            </a:extLst>
          </p:cNvPr>
          <p:cNvSpPr txBox="1"/>
          <p:nvPr/>
        </p:nvSpPr>
        <p:spPr>
          <a:xfrm>
            <a:off x="5630816" y="4318202"/>
            <a:ext cx="1836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>
                <a:gradFill>
                  <a:gsLst>
                    <a:gs pos="0">
                      <a:srgbClr val="FCC144"/>
                    </a:gs>
                    <a:gs pos="100000">
                      <a:srgbClr val="FD662C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汉仪新人文宋 75W" panose="00020600040101010101" pitchFamily="18" charset="-122"/>
              </a:rPr>
              <a:t>添加标题文字</a:t>
            </a:r>
            <a:endParaRPr lang="id-ID" altLang="zh-CN" sz="2000" dirty="0">
              <a:gradFill>
                <a:gsLst>
                  <a:gs pos="0">
                    <a:srgbClr val="FCC144"/>
                  </a:gs>
                  <a:gs pos="100000">
                    <a:srgbClr val="FD662C"/>
                  </a:gs>
                </a:gsLst>
                <a:lin ang="27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汉仪新人文宋 75W" panose="00020600040101010101" pitchFamily="18" charset="-122"/>
            </a:endParaRPr>
          </a:p>
        </p:txBody>
      </p:sp>
      <p:sp>
        <p:nvSpPr>
          <p:cNvPr id="15" name="Freeform 18">
            <a:extLst>
              <a:ext uri="{FF2B5EF4-FFF2-40B4-BE49-F238E27FC236}">
                <a16:creationId xmlns:a16="http://schemas.microsoft.com/office/drawing/2014/main" id="{4D27CB5C-8E5A-4BC5-BBB0-EBFB8D54AF58}"/>
              </a:ext>
            </a:extLst>
          </p:cNvPr>
          <p:cNvSpPr>
            <a:spLocks noEditPoints="1"/>
          </p:cNvSpPr>
          <p:nvPr/>
        </p:nvSpPr>
        <p:spPr bwMode="auto">
          <a:xfrm>
            <a:off x="1446371" y="2702140"/>
            <a:ext cx="505880" cy="380438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gradFill>
            <a:gsLst>
              <a:gs pos="0">
                <a:srgbClr val="FCC144"/>
              </a:gs>
              <a:gs pos="100000">
                <a:srgbClr val="FD662C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dirty="0">
              <a:solidFill>
                <a:prstClr val="black">
                  <a:lumMod val="75000"/>
                  <a:lumOff val="25000"/>
                </a:prst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汉仪新人文宋 75W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D519612-EC0A-4209-8A97-C13649CE2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5156" y="1434823"/>
            <a:ext cx="4578904" cy="4578904"/>
          </a:xfrm>
          <a:custGeom>
            <a:avLst/>
            <a:gdLst>
              <a:gd name="connsiteX0" fmla="*/ 2289452 w 4578904"/>
              <a:gd name="connsiteY0" fmla="*/ 0 h 4578904"/>
              <a:gd name="connsiteX1" fmla="*/ 4578904 w 4578904"/>
              <a:gd name="connsiteY1" fmla="*/ 2289452 h 4578904"/>
              <a:gd name="connsiteX2" fmla="*/ 2289452 w 4578904"/>
              <a:gd name="connsiteY2" fmla="*/ 4578904 h 4578904"/>
              <a:gd name="connsiteX3" fmla="*/ 0 w 4578904"/>
              <a:gd name="connsiteY3" fmla="*/ 2289452 h 4578904"/>
              <a:gd name="connsiteX4" fmla="*/ 2289452 w 4578904"/>
              <a:gd name="connsiteY4" fmla="*/ 0 h 4578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8904" h="4578904">
                <a:moveTo>
                  <a:pt x="2289452" y="0"/>
                </a:moveTo>
                <a:cubicBezTo>
                  <a:pt x="3553881" y="0"/>
                  <a:pt x="4578904" y="1025023"/>
                  <a:pt x="4578904" y="2289452"/>
                </a:cubicBezTo>
                <a:cubicBezTo>
                  <a:pt x="4578904" y="3553881"/>
                  <a:pt x="3553881" y="4578904"/>
                  <a:pt x="2289452" y="4578904"/>
                </a:cubicBezTo>
                <a:cubicBezTo>
                  <a:pt x="1025023" y="4578904"/>
                  <a:pt x="0" y="3553881"/>
                  <a:pt x="0" y="2289452"/>
                </a:cubicBezTo>
                <a:cubicBezTo>
                  <a:pt x="0" y="1025023"/>
                  <a:pt x="1025023" y="0"/>
                  <a:pt x="228945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8801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C00000"/>
    </a:accent1>
    <a:accent2>
      <a:srgbClr val="0070C0"/>
    </a:accent2>
    <a:accent3>
      <a:srgbClr val="3F3F3F"/>
    </a:accent3>
    <a:accent4>
      <a:srgbClr val="7F7F7F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自定义 3">
    <a:majorFont>
      <a:latin typeface="思源黑体 CN Bold"/>
      <a:ea typeface="思源黑体 CN Bold"/>
      <a:cs typeface=""/>
    </a:majorFont>
    <a:minorFont>
      <a:latin typeface="思源黑体 CN Bold"/>
      <a:ea typeface="思源黑体 CN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1644</Words>
  <Application>Microsoft Office PowerPoint</Application>
  <PresentationFormat>宽屏</PresentationFormat>
  <Paragraphs>174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★懐風体</vt:lpstr>
      <vt:lpstr>等线</vt:lpstr>
      <vt:lpstr>思源黑体 CN Bold</vt:lpstr>
      <vt:lpstr>思源黑体 CN Light</vt:lpstr>
      <vt:lpstr>优设标题黑</vt:lpstr>
      <vt:lpstr>字体圈欣意冠黑体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大学工学专业课程课件通用ppt模板</dc:title>
  <dc:creator>PPT世界</dc:creator>
  <cp:keywords>PPT世界</cp:keywords>
  <dc:description>www.51pptmoban.com</dc:description>
  <cp:lastModifiedBy>Win user</cp:lastModifiedBy>
  <cp:revision>30</cp:revision>
  <dcterms:created xsi:type="dcterms:W3CDTF">2021-12-16T08:24:15Z</dcterms:created>
  <dcterms:modified xsi:type="dcterms:W3CDTF">2022-02-10T09:29:28Z</dcterms:modified>
</cp:coreProperties>
</file>