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47" r:id="rId2"/>
    <p:sldId id="367" r:id="rId3"/>
    <p:sldId id="362" r:id="rId4"/>
    <p:sldId id="348" r:id="rId5"/>
    <p:sldId id="349" r:id="rId6"/>
    <p:sldId id="350" r:id="rId7"/>
    <p:sldId id="351" r:id="rId8"/>
    <p:sldId id="363" r:id="rId9"/>
    <p:sldId id="352" r:id="rId10"/>
    <p:sldId id="355" r:id="rId11"/>
    <p:sldId id="356" r:id="rId12"/>
    <p:sldId id="353" r:id="rId13"/>
    <p:sldId id="364" r:id="rId14"/>
    <p:sldId id="357" r:id="rId15"/>
    <p:sldId id="359" r:id="rId16"/>
    <p:sldId id="361" r:id="rId17"/>
    <p:sldId id="365" r:id="rId18"/>
    <p:sldId id="360" r:id="rId19"/>
    <p:sldId id="358" r:id="rId20"/>
    <p:sldId id="354" r:id="rId21"/>
    <p:sldId id="366" r:id="rId22"/>
    <p:sldId id="346" r:id="rId23"/>
    <p:sldId id="345" r:id="rId24"/>
    <p:sldId id="343" r:id="rId25"/>
    <p:sldId id="36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3D3D"/>
    <a:srgbClr val="0240CA"/>
    <a:srgbClr val="04DCFD"/>
    <a:srgbClr val="2E2E2E"/>
    <a:srgbClr val="0F0F11"/>
    <a:srgbClr val="2E3AFF"/>
    <a:srgbClr val="FF9149"/>
    <a:srgbClr val="FC5D00"/>
    <a:srgbClr val="008CFB"/>
    <a:srgbClr val="F2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71" d="100"/>
          <a:sy n="71" d="100"/>
        </p:scale>
        <p:origin x="7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04DCFD"/>
                </a:gs>
                <a:gs pos="100000">
                  <a:srgbClr val="0240CA"/>
                </a:gs>
              </a:gsLst>
              <a:lin ang="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24-49C6-B35C-6AC5D82C70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65508760"/>
        <c:axId val="1365512368"/>
      </c:barChart>
      <c:catAx>
        <c:axId val="1365508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  <a:alpha val="7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65512368"/>
        <c:crosses val="autoZero"/>
        <c:auto val="1"/>
        <c:lblAlgn val="ctr"/>
        <c:lblOffset val="100"/>
        <c:noMultiLvlLbl val="0"/>
      </c:catAx>
      <c:valAx>
        <c:axId val="1365512368"/>
        <c:scaling>
          <c:orientation val="minMax"/>
        </c:scaling>
        <c:delete val="0"/>
        <c:axPos val="b"/>
        <c:majorGridlines>
          <c:spPr>
            <a:ln w="6350" cap="rnd" cmpd="sng" algn="ctr">
              <a:solidFill>
                <a:schemeClr val="bg1">
                  <a:lumMod val="65000"/>
                  <a:alpha val="6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65508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0240CA">
                    <a:alpha val="80000"/>
                  </a:srgbClr>
                </a:gs>
                <a:gs pos="100000">
                  <a:srgbClr val="0240CA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44566</c:v>
                </c:pt>
                <c:pt idx="1">
                  <c:v>44567</c:v>
                </c:pt>
                <c:pt idx="2">
                  <c:v>44568</c:v>
                </c:pt>
                <c:pt idx="3">
                  <c:v>44569</c:v>
                </c:pt>
                <c:pt idx="4">
                  <c:v>44570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18</c:v>
                </c:pt>
                <c:pt idx="2">
                  <c:v>20</c:v>
                </c:pt>
                <c:pt idx="3">
                  <c:v>34</c:v>
                </c:pt>
                <c:pt idx="4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16-494D-B5C3-990C1C751D4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rgbClr val="04DCFD">
                    <a:alpha val="80000"/>
                  </a:srgbClr>
                </a:gs>
                <a:gs pos="100000">
                  <a:srgbClr val="04DCFD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44566</c:v>
                </c:pt>
                <c:pt idx="1">
                  <c:v>44567</c:v>
                </c:pt>
                <c:pt idx="2">
                  <c:v>44568</c:v>
                </c:pt>
                <c:pt idx="3">
                  <c:v>44569</c:v>
                </c:pt>
                <c:pt idx="4">
                  <c:v>44570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8</c:v>
                </c:pt>
                <c:pt idx="1">
                  <c:v>11</c:v>
                </c:pt>
                <c:pt idx="2">
                  <c:v>12</c:v>
                </c:pt>
                <c:pt idx="3">
                  <c:v>25</c:v>
                </c:pt>
                <c:pt idx="4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16-494D-B5C3-990C1C751D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536551"/>
        <c:axId val="7536879"/>
      </c:areaChart>
      <c:dateAx>
        <c:axId val="7536551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  <a:tailEnd type="arrow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536879"/>
        <c:crosses val="autoZero"/>
        <c:auto val="1"/>
        <c:lblOffset val="100"/>
        <c:baseTimeUnit val="days"/>
      </c:dateAx>
      <c:valAx>
        <c:axId val="7536879"/>
        <c:scaling>
          <c:orientation val="minMax"/>
        </c:scaling>
        <c:delete val="0"/>
        <c:axPos val="l"/>
        <c:majorGridlines>
          <c:spPr>
            <a:ln w="6350" cap="rnd" cmpd="sng" algn="ctr">
              <a:solidFill>
                <a:schemeClr val="bg1">
                  <a:lumMod val="5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536551"/>
        <c:crosses val="autoZero"/>
        <c:crossBetween val="midCat"/>
        <c:majorUnit val="1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6058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745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333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2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305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8136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856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2954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5471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4202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073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8909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4928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651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8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9246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511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013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87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0585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616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27829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416896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92185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411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53221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57987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6" r:id="rId3"/>
    <p:sldLayoutId id="2147483651" r:id="rId4"/>
    <p:sldLayoutId id="2147483664" r:id="rId5"/>
    <p:sldLayoutId id="2147483665" r:id="rId6"/>
    <p:sldLayoutId id="2147483667" r:id="rId7"/>
    <p:sldLayoutId id="2147483652" r:id="rId8"/>
    <p:sldLayoutId id="2147483653" r:id="rId9"/>
    <p:sldLayoutId id="2147483654" r:id="rId10"/>
    <p:sldLayoutId id="2147483670" r:id="rId11"/>
    <p:sldLayoutId id="2147483655" r:id="rId12"/>
    <p:sldLayoutId id="2147483660" r:id="rId13"/>
    <p:sldLayoutId id="2147483661" r:id="rId14"/>
    <p:sldLayoutId id="2147483671" r:id="rId15"/>
    <p:sldLayoutId id="2147483662" r:id="rId16"/>
    <p:sldLayoutId id="2147483663" r:id="rId17"/>
    <p:sldLayoutId id="2147483656" r:id="rId18"/>
    <p:sldLayoutId id="2147483657" r:id="rId19"/>
    <p:sldLayoutId id="2147483658" r:id="rId20"/>
    <p:sldLayoutId id="2147483668" r:id="rId21"/>
    <p:sldLayoutId id="2147483659" r:id="rId22"/>
    <p:sldLayoutId id="2147483669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0.xml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1.xml"/><Relationship Id="rId5" Type="http://schemas.openxmlformats.org/officeDocument/2006/relationships/image" Target="../media/image6.jpe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2.xml"/><Relationship Id="rId5" Type="http://schemas.openxmlformats.org/officeDocument/2006/relationships/chart" Target="../charts/chart2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3.xml"/><Relationship Id="rId5" Type="http://schemas.openxmlformats.org/officeDocument/2006/relationships/image" Target="../media/image4.jpg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4.xml"/><Relationship Id="rId5" Type="http://schemas.openxmlformats.org/officeDocument/2006/relationships/image" Target="../media/image4.jpg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5.xml"/><Relationship Id="rId6" Type="http://schemas.openxmlformats.org/officeDocument/2006/relationships/image" Target="../media/image4.jpg"/><Relationship Id="rId5" Type="http://schemas.openxmlformats.org/officeDocument/2006/relationships/image" Target="../media/image5.jp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6.xml"/><Relationship Id="rId6" Type="http://schemas.openxmlformats.org/officeDocument/2006/relationships/image" Target="../media/image7.jpg"/><Relationship Id="rId5" Type="http://schemas.openxmlformats.org/officeDocument/2006/relationships/image" Target="../media/image4.jpg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7.xml"/><Relationship Id="rId5" Type="http://schemas.openxmlformats.org/officeDocument/2006/relationships/image" Target="../media/image4.jpg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8.xml"/><Relationship Id="rId5" Type="http://schemas.openxmlformats.org/officeDocument/2006/relationships/image" Target="../media/image6.jpeg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9.xml"/><Relationship Id="rId6" Type="http://schemas.openxmlformats.org/officeDocument/2006/relationships/image" Target="../media/image4.jpg"/><Relationship Id="rId5" Type="http://schemas.openxmlformats.org/officeDocument/2006/relationships/image" Target="../media/image7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0.xml"/><Relationship Id="rId5" Type="http://schemas.openxmlformats.org/officeDocument/2006/relationships/image" Target="../media/image8.jpe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.xml"/><Relationship Id="rId5" Type="http://schemas.openxmlformats.org/officeDocument/2006/relationships/image" Target="../media/image4.jp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.xml"/><Relationship Id="rId5" Type="http://schemas.openxmlformats.org/officeDocument/2006/relationships/image" Target="../media/image4.jp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Relationship Id="rId6" Type="http://schemas.openxmlformats.org/officeDocument/2006/relationships/chart" Target="../charts/chart1.xml"/><Relationship Id="rId5" Type="http://schemas.openxmlformats.org/officeDocument/2006/relationships/image" Target="../media/image5.jp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7.xml"/><Relationship Id="rId5" Type="http://schemas.openxmlformats.org/officeDocument/2006/relationships/image" Target="../media/image4.jp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.xml"/><Relationship Id="rId5" Type="http://schemas.openxmlformats.org/officeDocument/2006/relationships/image" Target="../media/image4.jp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.xml"/><Relationship Id="rId5" Type="http://schemas.openxmlformats.org/officeDocument/2006/relationships/image" Target="../media/image4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形用户界面&#10;&#10;描述已自动生成">
            <a:extLst>
              <a:ext uri="{FF2B5EF4-FFF2-40B4-BE49-F238E27FC236}">
                <a16:creationId xmlns:a16="http://schemas.microsoft.com/office/drawing/2014/main" id="{FA92EA33-B492-4F42-82D3-E20BC50CEA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1" b="72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97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 dir="r"/>
      </p:transition>
    </mc:Choice>
    <mc:Fallback xmlns="">
      <p:transition spd="slow">
        <p:wipe dir="r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0D553DD-8D4E-4836-9BB2-DDD3FFC6E623}"/>
              </a:ext>
            </a:extLst>
          </p:cNvPr>
          <p:cNvSpPr/>
          <p:nvPr/>
        </p:nvSpPr>
        <p:spPr>
          <a:xfrm>
            <a:off x="1213758" y="3372658"/>
            <a:ext cx="9764486" cy="2695319"/>
          </a:xfrm>
          <a:prstGeom prst="roundRect">
            <a:avLst>
              <a:gd name="adj" fmla="val 3672"/>
            </a:avLst>
          </a:prstGeom>
          <a:solidFill>
            <a:srgbClr val="0F0F11"/>
          </a:solidFill>
          <a:ln>
            <a:noFill/>
          </a:ln>
          <a:effectLst>
            <a:outerShdw blurRad="101600" sx="102000" sy="102000" algn="ctr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B356BC1-7930-42CC-AA47-746E1606ECBE}"/>
              </a:ext>
            </a:extLst>
          </p:cNvPr>
          <p:cNvSpPr/>
          <p:nvPr/>
        </p:nvSpPr>
        <p:spPr>
          <a:xfrm>
            <a:off x="2494284" y="2875200"/>
            <a:ext cx="994913" cy="994913"/>
          </a:xfrm>
          <a:prstGeom prst="ellipse">
            <a:avLst/>
          </a:prstGeom>
          <a:solidFill>
            <a:srgbClr val="0F0F11"/>
          </a:solidFill>
          <a:ln>
            <a:noFill/>
          </a:ln>
          <a:effectLst>
            <a:outerShdw blurRad="101600" sx="102000" sy="102000" algn="ctr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5611C38-8929-40A5-A065-C9BA72B158EB}"/>
              </a:ext>
            </a:extLst>
          </p:cNvPr>
          <p:cNvSpPr txBox="1"/>
          <p:nvPr/>
        </p:nvSpPr>
        <p:spPr>
          <a:xfrm>
            <a:off x="1536418" y="4162501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D5BFA7C-7423-48B5-860B-37D81D63B062}"/>
              </a:ext>
            </a:extLst>
          </p:cNvPr>
          <p:cNvSpPr txBox="1"/>
          <p:nvPr/>
        </p:nvSpPr>
        <p:spPr>
          <a:xfrm>
            <a:off x="1536418" y="4802380"/>
            <a:ext cx="2910644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4B97FC7-526B-4688-80E5-D6A11FA2005C}"/>
              </a:ext>
            </a:extLst>
          </p:cNvPr>
          <p:cNvSpPr txBox="1"/>
          <p:nvPr/>
        </p:nvSpPr>
        <p:spPr>
          <a:xfrm>
            <a:off x="2536991" y="3080268"/>
            <a:ext cx="909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3200" dirty="0">
              <a:gradFill>
                <a:gsLst>
                  <a:gs pos="0">
                    <a:srgbClr val="04DCFD"/>
                  </a:gs>
                  <a:gs pos="100000">
                    <a:srgbClr val="0240CA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48B7E2A-700E-4662-A2C6-371A21CD57DD}"/>
              </a:ext>
            </a:extLst>
          </p:cNvPr>
          <p:cNvSpPr/>
          <p:nvPr/>
        </p:nvSpPr>
        <p:spPr>
          <a:xfrm>
            <a:off x="5559340" y="2875200"/>
            <a:ext cx="994913" cy="994913"/>
          </a:xfrm>
          <a:prstGeom prst="ellipse">
            <a:avLst/>
          </a:prstGeom>
          <a:solidFill>
            <a:srgbClr val="0F0F11"/>
          </a:solidFill>
          <a:ln>
            <a:noFill/>
          </a:ln>
          <a:effectLst>
            <a:outerShdw blurRad="101600" sx="102000" sy="102000" algn="ctr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25E7976-2CC9-4167-B76C-BD79CCB6C18F}"/>
              </a:ext>
            </a:extLst>
          </p:cNvPr>
          <p:cNvSpPr txBox="1"/>
          <p:nvPr/>
        </p:nvSpPr>
        <p:spPr>
          <a:xfrm>
            <a:off x="4601474" y="4162501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1E794E5-4839-4B34-A040-679D48E51DFF}"/>
              </a:ext>
            </a:extLst>
          </p:cNvPr>
          <p:cNvSpPr txBox="1"/>
          <p:nvPr/>
        </p:nvSpPr>
        <p:spPr>
          <a:xfrm>
            <a:off x="4601474" y="4802380"/>
            <a:ext cx="2910644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4160245-BCC8-40A4-9DC7-947DB091A69A}"/>
              </a:ext>
            </a:extLst>
          </p:cNvPr>
          <p:cNvSpPr txBox="1"/>
          <p:nvPr/>
        </p:nvSpPr>
        <p:spPr>
          <a:xfrm>
            <a:off x="5602047" y="3080268"/>
            <a:ext cx="909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3200" dirty="0">
              <a:gradFill>
                <a:gsLst>
                  <a:gs pos="0">
                    <a:srgbClr val="04DCFD"/>
                  </a:gs>
                  <a:gs pos="100000">
                    <a:srgbClr val="0240CA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C6A8DDBC-1BE4-46BA-9BEF-34515C173A0A}"/>
              </a:ext>
            </a:extLst>
          </p:cNvPr>
          <p:cNvSpPr/>
          <p:nvPr/>
        </p:nvSpPr>
        <p:spPr>
          <a:xfrm>
            <a:off x="8624396" y="2875200"/>
            <a:ext cx="994913" cy="994913"/>
          </a:xfrm>
          <a:prstGeom prst="ellipse">
            <a:avLst/>
          </a:prstGeom>
          <a:solidFill>
            <a:srgbClr val="0F0F11"/>
          </a:solidFill>
          <a:ln>
            <a:noFill/>
          </a:ln>
          <a:effectLst>
            <a:outerShdw blurRad="101600" sx="102000" sy="102000" algn="ctr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1D4E1C3-597E-4E7E-80FE-B89D2BF86EDD}"/>
              </a:ext>
            </a:extLst>
          </p:cNvPr>
          <p:cNvSpPr txBox="1"/>
          <p:nvPr/>
        </p:nvSpPr>
        <p:spPr>
          <a:xfrm>
            <a:off x="7666530" y="4162501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9B0AB51-036F-462E-98BC-D7CBFDB409F2}"/>
              </a:ext>
            </a:extLst>
          </p:cNvPr>
          <p:cNvSpPr txBox="1"/>
          <p:nvPr/>
        </p:nvSpPr>
        <p:spPr>
          <a:xfrm>
            <a:off x="7666530" y="4802380"/>
            <a:ext cx="2910644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4DC24E7-8BB6-4197-86B1-0E94E33C5F3F}"/>
              </a:ext>
            </a:extLst>
          </p:cNvPr>
          <p:cNvSpPr txBox="1"/>
          <p:nvPr/>
        </p:nvSpPr>
        <p:spPr>
          <a:xfrm>
            <a:off x="8667103" y="3080268"/>
            <a:ext cx="909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3200" dirty="0">
              <a:gradFill>
                <a:gsLst>
                  <a:gs pos="0">
                    <a:srgbClr val="04DCFD"/>
                  </a:gs>
                  <a:gs pos="100000">
                    <a:srgbClr val="0240CA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11DFE0A-F25C-4944-9A50-A6632493DC1F}"/>
              </a:ext>
            </a:extLst>
          </p:cNvPr>
          <p:cNvSpPr txBox="1"/>
          <p:nvPr/>
        </p:nvSpPr>
        <p:spPr>
          <a:xfrm>
            <a:off x="3788229" y="378147"/>
            <a:ext cx="4615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陈西设计之家定制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6A524DE-18F6-4BF7-9AF1-151CCD61ECE7}"/>
              </a:ext>
            </a:extLst>
          </p:cNvPr>
          <p:cNvSpPr/>
          <p:nvPr/>
        </p:nvSpPr>
        <p:spPr>
          <a:xfrm>
            <a:off x="5702254" y="1109679"/>
            <a:ext cx="787492" cy="62252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12059D9-9E53-46AE-BCA1-0BDFB6C35E8B}"/>
              </a:ext>
            </a:extLst>
          </p:cNvPr>
          <p:cNvSpPr txBox="1"/>
          <p:nvPr/>
        </p:nvSpPr>
        <p:spPr>
          <a:xfrm>
            <a:off x="2193634" y="1489916"/>
            <a:ext cx="7804732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设计。搜索：陈西设计之家。更多免费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0282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 descr="黑暗中的女人&#10;&#10;中度可信度描述已自动生成">
            <a:extLst>
              <a:ext uri="{FF2B5EF4-FFF2-40B4-BE49-F238E27FC236}">
                <a16:creationId xmlns:a16="http://schemas.microsoft.com/office/drawing/2014/main" id="{D12B8D06-37A0-4EDB-9597-B605AA39C1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6" t="4768" r="41417" b="1754"/>
          <a:stretch>
            <a:fillRect/>
          </a:stretch>
        </p:blipFill>
        <p:spPr>
          <a:xfrm>
            <a:off x="1393176" y="927809"/>
            <a:ext cx="3668261" cy="5127724"/>
          </a:xfrm>
          <a:custGeom>
            <a:avLst/>
            <a:gdLst>
              <a:gd name="connsiteX0" fmla="*/ 1992496 w 3668261"/>
              <a:gd name="connsiteY0" fmla="*/ 758924 h 5127724"/>
              <a:gd name="connsiteX1" fmla="*/ 2751196 w 3668261"/>
              <a:gd name="connsiteY1" fmla="*/ 758924 h 5127724"/>
              <a:gd name="connsiteX2" fmla="*/ 2498296 w 3668261"/>
              <a:gd name="connsiteY2" fmla="*/ 5127724 h 5127724"/>
              <a:gd name="connsiteX3" fmla="*/ 1739596 w 3668261"/>
              <a:gd name="connsiteY3" fmla="*/ 5127724 h 5127724"/>
              <a:gd name="connsiteX4" fmla="*/ 252900 w 3668261"/>
              <a:gd name="connsiteY4" fmla="*/ 490155 h 5127724"/>
              <a:gd name="connsiteX5" fmla="*/ 1011600 w 3668261"/>
              <a:gd name="connsiteY5" fmla="*/ 490155 h 5127724"/>
              <a:gd name="connsiteX6" fmla="*/ 758700 w 3668261"/>
              <a:gd name="connsiteY6" fmla="*/ 4858955 h 5127724"/>
              <a:gd name="connsiteX7" fmla="*/ 0 w 3668261"/>
              <a:gd name="connsiteY7" fmla="*/ 4858955 h 5127724"/>
              <a:gd name="connsiteX8" fmla="*/ 2909561 w 3668261"/>
              <a:gd name="connsiteY8" fmla="*/ 216906 h 5127724"/>
              <a:gd name="connsiteX9" fmla="*/ 3668261 w 3668261"/>
              <a:gd name="connsiteY9" fmla="*/ 216906 h 5127724"/>
              <a:gd name="connsiteX10" fmla="*/ 3415361 w 3668261"/>
              <a:gd name="connsiteY10" fmla="*/ 4585706 h 5127724"/>
              <a:gd name="connsiteX11" fmla="*/ 2656661 w 3668261"/>
              <a:gd name="connsiteY11" fmla="*/ 4585706 h 5127724"/>
              <a:gd name="connsiteX12" fmla="*/ 1169965 w 3668261"/>
              <a:gd name="connsiteY12" fmla="*/ 0 h 5127724"/>
              <a:gd name="connsiteX13" fmla="*/ 1928665 w 3668261"/>
              <a:gd name="connsiteY13" fmla="*/ 0 h 5127724"/>
              <a:gd name="connsiteX14" fmla="*/ 1675765 w 3668261"/>
              <a:gd name="connsiteY14" fmla="*/ 4368800 h 5127724"/>
              <a:gd name="connsiteX15" fmla="*/ 917065 w 3668261"/>
              <a:gd name="connsiteY15" fmla="*/ 4368800 h 5127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68261" h="5127724">
                <a:moveTo>
                  <a:pt x="1992496" y="758924"/>
                </a:moveTo>
                <a:lnTo>
                  <a:pt x="2751196" y="758924"/>
                </a:lnTo>
                <a:lnTo>
                  <a:pt x="2498296" y="5127724"/>
                </a:lnTo>
                <a:lnTo>
                  <a:pt x="1739596" y="5127724"/>
                </a:lnTo>
                <a:close/>
                <a:moveTo>
                  <a:pt x="252900" y="490155"/>
                </a:moveTo>
                <a:lnTo>
                  <a:pt x="1011600" y="490155"/>
                </a:lnTo>
                <a:lnTo>
                  <a:pt x="758700" y="4858955"/>
                </a:lnTo>
                <a:lnTo>
                  <a:pt x="0" y="4858955"/>
                </a:lnTo>
                <a:close/>
                <a:moveTo>
                  <a:pt x="2909561" y="216906"/>
                </a:moveTo>
                <a:lnTo>
                  <a:pt x="3668261" y="216906"/>
                </a:lnTo>
                <a:lnTo>
                  <a:pt x="3415361" y="4585706"/>
                </a:lnTo>
                <a:lnTo>
                  <a:pt x="2656661" y="4585706"/>
                </a:lnTo>
                <a:close/>
                <a:moveTo>
                  <a:pt x="1169965" y="0"/>
                </a:moveTo>
                <a:lnTo>
                  <a:pt x="1928665" y="0"/>
                </a:lnTo>
                <a:lnTo>
                  <a:pt x="1675765" y="4368800"/>
                </a:lnTo>
                <a:lnTo>
                  <a:pt x="917065" y="4368800"/>
                </a:lnTo>
                <a:close/>
              </a:path>
            </a:pathLst>
          </a:custGeom>
        </p:spPr>
      </p:pic>
      <p:sp>
        <p:nvSpPr>
          <p:cNvPr id="2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B2D0202-1B56-4693-BD98-40CA6DB3772B}"/>
              </a:ext>
            </a:extLst>
          </p:cNvPr>
          <p:cNvSpPr txBox="1"/>
          <p:nvPr/>
        </p:nvSpPr>
        <p:spPr>
          <a:xfrm>
            <a:off x="6025395" y="1417373"/>
            <a:ext cx="2635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F38C37A-9777-473A-96E1-4E114A7EAE98}"/>
              </a:ext>
            </a:extLst>
          </p:cNvPr>
          <p:cNvSpPr txBox="1"/>
          <p:nvPr/>
        </p:nvSpPr>
        <p:spPr>
          <a:xfrm>
            <a:off x="6009817" y="2085695"/>
            <a:ext cx="4273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C22B225-C3D3-4EF7-86B3-F7D57DC50ACD}"/>
              </a:ext>
            </a:extLst>
          </p:cNvPr>
          <p:cNvSpPr/>
          <p:nvPr/>
        </p:nvSpPr>
        <p:spPr>
          <a:xfrm>
            <a:off x="6145313" y="3022230"/>
            <a:ext cx="787492" cy="62252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16DAFA3-C5F8-49B3-A2AE-821E5F869AB8}"/>
              </a:ext>
            </a:extLst>
          </p:cNvPr>
          <p:cNvSpPr/>
          <p:nvPr/>
        </p:nvSpPr>
        <p:spPr>
          <a:xfrm>
            <a:off x="6140958" y="723929"/>
            <a:ext cx="514469" cy="470201"/>
          </a:xfrm>
          <a:custGeom>
            <a:avLst/>
            <a:gdLst/>
            <a:ahLst/>
            <a:cxnLst/>
            <a:rect l="l" t="t" r="r" b="b"/>
            <a:pathLst>
              <a:path w="529968" h="484366">
                <a:moveTo>
                  <a:pt x="420277" y="0"/>
                </a:moveTo>
                <a:lnTo>
                  <a:pt x="529968" y="0"/>
                </a:lnTo>
                <a:cubicBezTo>
                  <a:pt x="469165" y="98599"/>
                  <a:pt x="438764" y="193911"/>
                  <a:pt x="438764" y="285936"/>
                </a:cubicBezTo>
                <a:lnTo>
                  <a:pt x="521340" y="285936"/>
                </a:lnTo>
                <a:lnTo>
                  <a:pt x="521340" y="484366"/>
                </a:lnTo>
                <a:lnTo>
                  <a:pt x="342630" y="484366"/>
                </a:lnTo>
                <a:lnTo>
                  <a:pt x="342630" y="337701"/>
                </a:lnTo>
                <a:cubicBezTo>
                  <a:pt x="342630" y="266217"/>
                  <a:pt x="348382" y="204592"/>
                  <a:pt x="359885" y="152828"/>
                </a:cubicBezTo>
                <a:cubicBezTo>
                  <a:pt x="371388" y="101064"/>
                  <a:pt x="391519" y="50121"/>
                  <a:pt x="420277" y="0"/>
                </a:cubicBezTo>
                <a:close/>
                <a:moveTo>
                  <a:pt x="77646" y="0"/>
                </a:moveTo>
                <a:lnTo>
                  <a:pt x="187337" y="0"/>
                </a:lnTo>
                <a:cubicBezTo>
                  <a:pt x="125713" y="99421"/>
                  <a:pt x="94901" y="194733"/>
                  <a:pt x="94901" y="285936"/>
                </a:cubicBezTo>
                <a:lnTo>
                  <a:pt x="177478" y="285936"/>
                </a:lnTo>
                <a:lnTo>
                  <a:pt x="177478" y="484366"/>
                </a:lnTo>
                <a:lnTo>
                  <a:pt x="0" y="484366"/>
                </a:lnTo>
                <a:lnTo>
                  <a:pt x="0" y="337701"/>
                </a:lnTo>
                <a:cubicBezTo>
                  <a:pt x="0" y="266217"/>
                  <a:pt x="5957" y="204798"/>
                  <a:pt x="17871" y="153444"/>
                </a:cubicBezTo>
                <a:cubicBezTo>
                  <a:pt x="29785" y="102091"/>
                  <a:pt x="49710" y="50943"/>
                  <a:pt x="77646" y="0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C05A991-D51E-4933-BB78-B0A0290348BF}"/>
              </a:ext>
            </a:extLst>
          </p:cNvPr>
          <p:cNvSpPr txBox="1"/>
          <p:nvPr/>
        </p:nvSpPr>
        <p:spPr>
          <a:xfrm>
            <a:off x="6715588" y="3534221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6F0587B-F1ED-4CF5-B57F-83601C6C20E3}"/>
              </a:ext>
            </a:extLst>
          </p:cNvPr>
          <p:cNvSpPr txBox="1"/>
          <p:nvPr/>
        </p:nvSpPr>
        <p:spPr>
          <a:xfrm>
            <a:off x="6715588" y="4101530"/>
            <a:ext cx="4206056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5CF5FF2-ED93-4AB8-82D2-9FB4E87A9B76}"/>
              </a:ext>
            </a:extLst>
          </p:cNvPr>
          <p:cNvSpPr txBox="1"/>
          <p:nvPr/>
        </p:nvSpPr>
        <p:spPr>
          <a:xfrm>
            <a:off x="5901068" y="3535284"/>
            <a:ext cx="909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</a:t>
            </a:r>
            <a:endParaRPr lang="zh-CN" altLang="en-US" sz="3200" dirty="0">
              <a:gradFill>
                <a:gsLst>
                  <a:gs pos="0">
                    <a:srgbClr val="04DCFD"/>
                  </a:gs>
                  <a:gs pos="100000">
                    <a:srgbClr val="0240CA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3F2CD94-2470-4008-91A4-5628832F95C7}"/>
              </a:ext>
            </a:extLst>
          </p:cNvPr>
          <p:cNvSpPr txBox="1"/>
          <p:nvPr/>
        </p:nvSpPr>
        <p:spPr>
          <a:xfrm>
            <a:off x="6715588" y="4996944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41782B4-A8A7-4854-98B9-4A170BF882DC}"/>
              </a:ext>
            </a:extLst>
          </p:cNvPr>
          <p:cNvSpPr txBox="1"/>
          <p:nvPr/>
        </p:nvSpPr>
        <p:spPr>
          <a:xfrm>
            <a:off x="6715588" y="5564253"/>
            <a:ext cx="4206056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847D87C-6191-4A24-BE9F-98B4950BD8E2}"/>
              </a:ext>
            </a:extLst>
          </p:cNvPr>
          <p:cNvSpPr txBox="1"/>
          <p:nvPr/>
        </p:nvSpPr>
        <p:spPr>
          <a:xfrm>
            <a:off x="5901068" y="4998007"/>
            <a:ext cx="909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02.</a:t>
            </a:r>
            <a:endParaRPr lang="zh-CN" altLang="en-US" sz="3200" dirty="0">
              <a:gradFill>
                <a:gsLst>
                  <a:gs pos="0">
                    <a:srgbClr val="04DCFD"/>
                  </a:gs>
                  <a:gs pos="100000">
                    <a:srgbClr val="0240CA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0772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公众号：陈西设计之家。微信搜索即可。更多免费PPT模版教程等都可以在公众号内获取。PPT高端定制/发布会PPT设计微信：2090298045【陈西】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3749F03-5386-42AD-AE1F-056AE5F6CDB8}"/>
              </a:ext>
            </a:extLst>
          </p:cNvPr>
          <p:cNvSpPr txBox="1"/>
          <p:nvPr/>
        </p:nvSpPr>
        <p:spPr>
          <a:xfrm>
            <a:off x="3788229" y="378147"/>
            <a:ext cx="4615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陈西设计之家定制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8B020E0-9C66-42DA-A0B9-620818129A3B}"/>
              </a:ext>
            </a:extLst>
          </p:cNvPr>
          <p:cNvSpPr/>
          <p:nvPr/>
        </p:nvSpPr>
        <p:spPr>
          <a:xfrm>
            <a:off x="5702254" y="1109679"/>
            <a:ext cx="787492" cy="62252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EE69A92-608E-4CE8-8398-EBD4AAFB0F27}"/>
              </a:ext>
            </a:extLst>
          </p:cNvPr>
          <p:cNvSpPr txBox="1"/>
          <p:nvPr/>
        </p:nvSpPr>
        <p:spPr>
          <a:xfrm>
            <a:off x="2193634" y="1489916"/>
            <a:ext cx="7804732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设计。搜索：陈西设计之家。更多免费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B81C6F7E-EC87-4086-9F07-8C8BB9AAC0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6441133"/>
              </p:ext>
            </p:extLst>
          </p:nvPr>
        </p:nvGraphicFramePr>
        <p:xfrm>
          <a:off x="1171053" y="2576286"/>
          <a:ext cx="9982199" cy="3744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7948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2877AB19-0E87-4340-A09D-0BBBFBB0C27E}"/>
              </a:ext>
            </a:extLst>
          </p:cNvPr>
          <p:cNvSpPr txBox="1"/>
          <p:nvPr/>
        </p:nvSpPr>
        <p:spPr>
          <a:xfrm>
            <a:off x="4640678" y="4310536"/>
            <a:ext cx="2910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850DA17-FB90-4C25-9F33-F734BABE04D6}"/>
              </a:ext>
            </a:extLst>
          </p:cNvPr>
          <p:cNvSpPr txBox="1"/>
          <p:nvPr/>
        </p:nvSpPr>
        <p:spPr>
          <a:xfrm>
            <a:off x="4151131" y="4989656"/>
            <a:ext cx="3889738" cy="10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设计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4" name="公众号：陈西设计之家。微信搜索即可。更多免费PPT模版教程等都可以在公众号内获取。PPT高端定制/发布会PPT设计微信：2090298045【陈西】" descr="图片包含 游戏机, 电脑, 灯光&#10;&#10;描述已自动生成">
            <a:extLst>
              <a:ext uri="{FF2B5EF4-FFF2-40B4-BE49-F238E27FC236}">
                <a16:creationId xmlns:a16="http://schemas.microsoft.com/office/drawing/2014/main" id="{E17AFD66-400A-4525-83CC-2B586AFC6C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2" t="40675" r="3108" b="22938"/>
          <a:stretch/>
        </p:blipFill>
        <p:spPr>
          <a:xfrm>
            <a:off x="2995261" y="0"/>
            <a:ext cx="6201478" cy="3997470"/>
          </a:xfrm>
          <a:custGeom>
            <a:avLst/>
            <a:gdLst>
              <a:gd name="connsiteX0" fmla="*/ 561242 w 6201478"/>
              <a:gd name="connsiteY0" fmla="*/ 0 h 3997470"/>
              <a:gd name="connsiteX1" fmla="*/ 5640237 w 6201478"/>
              <a:gd name="connsiteY1" fmla="*/ 0 h 3997470"/>
              <a:gd name="connsiteX2" fmla="*/ 5964252 w 6201478"/>
              <a:gd name="connsiteY2" fmla="*/ 324015 h 3997470"/>
              <a:gd name="connsiteX3" fmla="*/ 5964252 w 6201478"/>
              <a:gd name="connsiteY3" fmla="*/ 1469448 h 3997470"/>
              <a:gd name="connsiteX4" fmla="*/ 3673456 w 6201478"/>
              <a:gd name="connsiteY4" fmla="*/ 3760244 h 3997470"/>
              <a:gd name="connsiteX5" fmla="*/ 2528024 w 6201478"/>
              <a:gd name="connsiteY5" fmla="*/ 3760244 h 3997470"/>
              <a:gd name="connsiteX6" fmla="*/ 237227 w 6201478"/>
              <a:gd name="connsiteY6" fmla="*/ 1469448 h 3997470"/>
              <a:gd name="connsiteX7" fmla="*/ 237227 w 6201478"/>
              <a:gd name="connsiteY7" fmla="*/ 324015 h 399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1478" h="3997470">
                <a:moveTo>
                  <a:pt x="561242" y="0"/>
                </a:moveTo>
                <a:lnTo>
                  <a:pt x="5640237" y="0"/>
                </a:lnTo>
                <a:lnTo>
                  <a:pt x="5964252" y="324015"/>
                </a:lnTo>
                <a:cubicBezTo>
                  <a:pt x="6280554" y="640318"/>
                  <a:pt x="6280554" y="1153145"/>
                  <a:pt x="5964252" y="1469448"/>
                </a:cubicBezTo>
                <a:lnTo>
                  <a:pt x="3673456" y="3760244"/>
                </a:lnTo>
                <a:cubicBezTo>
                  <a:pt x="3357154" y="4076546"/>
                  <a:pt x="2844326" y="4076546"/>
                  <a:pt x="2528024" y="3760244"/>
                </a:cubicBezTo>
                <a:lnTo>
                  <a:pt x="237227" y="1469448"/>
                </a:lnTo>
                <a:cubicBezTo>
                  <a:pt x="-79075" y="1153145"/>
                  <a:pt x="-79075" y="640318"/>
                  <a:pt x="237227" y="324015"/>
                </a:cubicBezTo>
                <a:close/>
              </a:path>
            </a:pathLst>
          </a:custGeom>
          <a:ln w="6350">
            <a:solidFill>
              <a:srgbClr val="3D3D3D"/>
            </a:solidFill>
          </a:ln>
        </p:spPr>
      </p:pic>
      <p:sp>
        <p:nvSpPr>
          <p:cNvPr id="50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41CB2D4-93DD-4EFD-AC67-417E7F31E77D}"/>
              </a:ext>
            </a:extLst>
          </p:cNvPr>
          <p:cNvSpPr/>
          <p:nvPr/>
        </p:nvSpPr>
        <p:spPr>
          <a:xfrm rot="18900000">
            <a:off x="4936368" y="1019404"/>
            <a:ext cx="2319265" cy="2319265"/>
          </a:xfrm>
          <a:prstGeom prst="round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79A78FD-1ECF-4D69-BB48-F322EA1EF143}"/>
              </a:ext>
            </a:extLst>
          </p:cNvPr>
          <p:cNvSpPr txBox="1"/>
          <p:nvPr/>
        </p:nvSpPr>
        <p:spPr>
          <a:xfrm>
            <a:off x="5363765" y="1307680"/>
            <a:ext cx="14644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7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1B3A6B7-942F-4788-A504-49AF151DC539}"/>
              </a:ext>
            </a:extLst>
          </p:cNvPr>
          <p:cNvSpPr txBox="1"/>
          <p:nvPr/>
        </p:nvSpPr>
        <p:spPr>
          <a:xfrm>
            <a:off x="4713031" y="2201288"/>
            <a:ext cx="2765939" cy="548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en-US" altLang="zh-CN" sz="2400" dirty="0">
                <a:solidFill>
                  <a:schemeClr val="bg1"/>
                </a:solidFill>
              </a:rPr>
              <a:t>PART THREE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6362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F452C060-F481-434A-8EA5-85199A76F1C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0" b="35569"/>
          <a:stretch/>
        </p:blipFill>
        <p:spPr>
          <a:xfrm>
            <a:off x="1400226" y="3711502"/>
            <a:ext cx="4580907" cy="2532743"/>
          </a:xfrm>
          <a:prstGeom prst="rect">
            <a:avLst/>
          </a:prstGeom>
        </p:spPr>
      </p:pic>
      <p:sp>
        <p:nvSpPr>
          <p:cNvPr id="17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3F1CBD8-22CE-42EE-968C-04D2CF2D5341}"/>
              </a:ext>
            </a:extLst>
          </p:cNvPr>
          <p:cNvSpPr txBox="1"/>
          <p:nvPr/>
        </p:nvSpPr>
        <p:spPr>
          <a:xfrm>
            <a:off x="1271600" y="672564"/>
            <a:ext cx="3421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591E80D-E393-40E6-9ABD-A63FA417FFA3}"/>
              </a:ext>
            </a:extLst>
          </p:cNvPr>
          <p:cNvSpPr txBox="1"/>
          <p:nvPr/>
        </p:nvSpPr>
        <p:spPr>
          <a:xfrm>
            <a:off x="1256023" y="1471031"/>
            <a:ext cx="3951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19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7520919-2E30-47DC-90D3-6FE6283877FF}"/>
              </a:ext>
            </a:extLst>
          </p:cNvPr>
          <p:cNvSpPr/>
          <p:nvPr/>
        </p:nvSpPr>
        <p:spPr>
          <a:xfrm>
            <a:off x="1400226" y="2407566"/>
            <a:ext cx="787492" cy="62252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1EE1925-7BA3-41C1-9729-5779F0F389EB}"/>
              </a:ext>
            </a:extLst>
          </p:cNvPr>
          <p:cNvSpPr txBox="1"/>
          <p:nvPr/>
        </p:nvSpPr>
        <p:spPr>
          <a:xfrm>
            <a:off x="1271601" y="2671914"/>
            <a:ext cx="4988482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设计。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695A074-BD6C-4F75-AB49-2AEB214EBC42}"/>
              </a:ext>
            </a:extLst>
          </p:cNvPr>
          <p:cNvSpPr/>
          <p:nvPr/>
        </p:nvSpPr>
        <p:spPr>
          <a:xfrm>
            <a:off x="6923406" y="907864"/>
            <a:ext cx="609685" cy="497773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CB3D432-184D-45DB-A5D1-18544229F360}"/>
              </a:ext>
            </a:extLst>
          </p:cNvPr>
          <p:cNvSpPr txBox="1"/>
          <p:nvPr/>
        </p:nvSpPr>
        <p:spPr>
          <a:xfrm>
            <a:off x="6811946" y="1608320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994E1DA-C2EA-4988-BA77-56D516378D0F}"/>
              </a:ext>
            </a:extLst>
          </p:cNvPr>
          <p:cNvSpPr txBox="1"/>
          <p:nvPr/>
        </p:nvSpPr>
        <p:spPr>
          <a:xfrm>
            <a:off x="6811947" y="2248199"/>
            <a:ext cx="4118054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高端定制。搜索：陈西设计之家。更多免费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09E839F-468E-4F19-8D67-C5218FEACC76}"/>
              </a:ext>
            </a:extLst>
          </p:cNvPr>
          <p:cNvSpPr txBox="1"/>
          <p:nvPr/>
        </p:nvSpPr>
        <p:spPr>
          <a:xfrm>
            <a:off x="6825717" y="4488254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25" name="iconfont-1187-868386">
            <a:extLst>
              <a:ext uri="{FF2B5EF4-FFF2-40B4-BE49-F238E27FC236}">
                <a16:creationId xmlns:a16="http://schemas.microsoft.com/office/drawing/2014/main" id="{124ED7FC-F4C0-4960-82F3-AF8FCDF57C73}"/>
              </a:ext>
            </a:extLst>
          </p:cNvPr>
          <p:cNvSpPr/>
          <p:nvPr/>
        </p:nvSpPr>
        <p:spPr>
          <a:xfrm>
            <a:off x="6950217" y="3709136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5E32CB0-7D86-4AD4-B0A3-640648B2C27C}"/>
              </a:ext>
            </a:extLst>
          </p:cNvPr>
          <p:cNvSpPr txBox="1"/>
          <p:nvPr/>
        </p:nvSpPr>
        <p:spPr>
          <a:xfrm>
            <a:off x="6825717" y="5128133"/>
            <a:ext cx="4118054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高端定制。搜索：陈西设计之家。更多免费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500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B10FE3F-79D1-4913-95BF-A8EB668FB0C1}"/>
              </a:ext>
            </a:extLst>
          </p:cNvPr>
          <p:cNvSpPr txBox="1"/>
          <p:nvPr/>
        </p:nvSpPr>
        <p:spPr>
          <a:xfrm>
            <a:off x="3788229" y="378147"/>
            <a:ext cx="4615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陈西设计之家定制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EE6855A-2278-4AF2-A00A-459AA555AAC6}"/>
              </a:ext>
            </a:extLst>
          </p:cNvPr>
          <p:cNvSpPr/>
          <p:nvPr/>
        </p:nvSpPr>
        <p:spPr>
          <a:xfrm>
            <a:off x="5702254" y="1109679"/>
            <a:ext cx="787492" cy="62252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F55399B-7FB2-408C-9DA6-AA55DFE9B1FB}"/>
              </a:ext>
            </a:extLst>
          </p:cNvPr>
          <p:cNvSpPr txBox="1"/>
          <p:nvPr/>
        </p:nvSpPr>
        <p:spPr>
          <a:xfrm>
            <a:off x="2193634" y="1489916"/>
            <a:ext cx="7804732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设计。搜索：陈西设计之家。更多免费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920FCFCC-64FD-4DD0-91AB-8415580BB972}"/>
              </a:ext>
            </a:extLst>
          </p:cNvPr>
          <p:cNvSpPr/>
          <p:nvPr/>
        </p:nvSpPr>
        <p:spPr>
          <a:xfrm>
            <a:off x="1287005" y="2518229"/>
            <a:ext cx="4366334" cy="3651568"/>
          </a:xfrm>
          <a:prstGeom prst="roundRect">
            <a:avLst>
              <a:gd name="adj" fmla="val 3528"/>
            </a:avLst>
          </a:prstGeom>
          <a:solidFill>
            <a:srgbClr val="0F0F11"/>
          </a:solidFill>
          <a:ln>
            <a:noFill/>
          </a:ln>
          <a:effectLst>
            <a:outerShdw blurRad="101600" sx="102000" sy="102000" algn="ctr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07EE49CA-1203-4A2D-8A54-C84E01EA9772}"/>
              </a:ext>
            </a:extLst>
          </p:cNvPr>
          <p:cNvSpPr/>
          <p:nvPr/>
        </p:nvSpPr>
        <p:spPr>
          <a:xfrm>
            <a:off x="6220605" y="2518229"/>
            <a:ext cx="4366334" cy="3651568"/>
          </a:xfrm>
          <a:prstGeom prst="roundRect">
            <a:avLst>
              <a:gd name="adj" fmla="val 3528"/>
            </a:avLst>
          </a:prstGeom>
          <a:solidFill>
            <a:srgbClr val="0F0F11"/>
          </a:solidFill>
          <a:ln>
            <a:noFill/>
          </a:ln>
          <a:effectLst>
            <a:outerShdw blurRad="101600" sx="102000" sy="102000" algn="ctr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 descr="图片包含 游戏机, 围栏&#10;&#10;描述已自动生成">
            <a:extLst>
              <a:ext uri="{FF2B5EF4-FFF2-40B4-BE49-F238E27FC236}">
                <a16:creationId xmlns:a16="http://schemas.microsoft.com/office/drawing/2014/main" id="{769725F9-A9D5-455B-AC81-36E0417C1A6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3" t="48083" r="31053" b="25553"/>
          <a:stretch/>
        </p:blipFill>
        <p:spPr>
          <a:xfrm>
            <a:off x="6468801" y="2742513"/>
            <a:ext cx="3875146" cy="1633845"/>
          </a:xfrm>
          <a:custGeom>
            <a:avLst/>
            <a:gdLst>
              <a:gd name="connsiteX0" fmla="*/ 0 w 3979430"/>
              <a:gd name="connsiteY0" fmla="*/ 0 h 1469061"/>
              <a:gd name="connsiteX1" fmla="*/ 3979430 w 3979430"/>
              <a:gd name="connsiteY1" fmla="*/ 0 h 1469061"/>
              <a:gd name="connsiteX2" fmla="*/ 3979430 w 3979430"/>
              <a:gd name="connsiteY2" fmla="*/ 1469061 h 1469061"/>
              <a:gd name="connsiteX3" fmla="*/ 0 w 3979430"/>
              <a:gd name="connsiteY3" fmla="*/ 1469061 h 1469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9430" h="1469061">
                <a:moveTo>
                  <a:pt x="0" y="0"/>
                </a:moveTo>
                <a:lnTo>
                  <a:pt x="3979430" y="0"/>
                </a:lnTo>
                <a:lnTo>
                  <a:pt x="3979430" y="1469061"/>
                </a:lnTo>
                <a:lnTo>
                  <a:pt x="0" y="1469061"/>
                </a:lnTo>
                <a:close/>
              </a:path>
            </a:pathLst>
          </a:custGeom>
          <a:ln w="6350">
            <a:solidFill>
              <a:srgbClr val="3D3D3D"/>
            </a:solidFill>
          </a:ln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9D8D24A-0611-4E25-B9E5-5B8D8326E9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5" t="29762" r="5070" b="47226"/>
          <a:stretch/>
        </p:blipFill>
        <p:spPr>
          <a:xfrm>
            <a:off x="1535202" y="2742514"/>
            <a:ext cx="3875147" cy="1636077"/>
          </a:xfrm>
          <a:prstGeom prst="rect">
            <a:avLst/>
          </a:prstGeom>
          <a:ln w="6350">
            <a:solidFill>
              <a:srgbClr val="3D3D3D"/>
            </a:solidFill>
          </a:ln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023B660D-36B6-4AAC-A045-7AA8E844D8DD}"/>
              </a:ext>
            </a:extLst>
          </p:cNvPr>
          <p:cNvSpPr txBox="1"/>
          <p:nvPr/>
        </p:nvSpPr>
        <p:spPr>
          <a:xfrm>
            <a:off x="2014848" y="4627813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0911D3A-30D9-43AB-9A90-5273C7732B1D}"/>
              </a:ext>
            </a:extLst>
          </p:cNvPr>
          <p:cNvSpPr txBox="1"/>
          <p:nvPr/>
        </p:nvSpPr>
        <p:spPr>
          <a:xfrm>
            <a:off x="1480456" y="5226185"/>
            <a:ext cx="3979429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2446CF0-CA65-42D6-97C6-54E84BC9C80C}"/>
              </a:ext>
            </a:extLst>
          </p:cNvPr>
          <p:cNvSpPr txBox="1"/>
          <p:nvPr/>
        </p:nvSpPr>
        <p:spPr>
          <a:xfrm>
            <a:off x="6948449" y="4627813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9EAEA72-4847-4486-BDB0-06BC894B42BF}"/>
              </a:ext>
            </a:extLst>
          </p:cNvPr>
          <p:cNvSpPr txBox="1"/>
          <p:nvPr/>
        </p:nvSpPr>
        <p:spPr>
          <a:xfrm>
            <a:off x="6414057" y="5226185"/>
            <a:ext cx="3979429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9646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Sing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 descr="图片包含 游戏机, 电脑, 灯光&#10;&#10;描述已自动生成">
            <a:extLst>
              <a:ext uri="{FF2B5EF4-FFF2-40B4-BE49-F238E27FC236}">
                <a16:creationId xmlns:a16="http://schemas.microsoft.com/office/drawing/2014/main" id="{B6315B37-3713-4B85-9A03-553EE466D58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31" t="2681" r="33455" b="81412"/>
          <a:stretch/>
        </p:blipFill>
        <p:spPr>
          <a:xfrm>
            <a:off x="7935524" y="5002332"/>
            <a:ext cx="1090898" cy="1090898"/>
          </a:xfrm>
          <a:custGeom>
            <a:avLst/>
            <a:gdLst>
              <a:gd name="connsiteX0" fmla="*/ 545449 w 1090898"/>
              <a:gd name="connsiteY0" fmla="*/ 0 h 1090898"/>
              <a:gd name="connsiteX1" fmla="*/ 1090898 w 1090898"/>
              <a:gd name="connsiteY1" fmla="*/ 545449 h 1090898"/>
              <a:gd name="connsiteX2" fmla="*/ 545449 w 1090898"/>
              <a:gd name="connsiteY2" fmla="*/ 1090898 h 1090898"/>
              <a:gd name="connsiteX3" fmla="*/ 0 w 1090898"/>
              <a:gd name="connsiteY3" fmla="*/ 545449 h 1090898"/>
              <a:gd name="connsiteX4" fmla="*/ 545449 w 1090898"/>
              <a:gd name="connsiteY4" fmla="*/ 0 h 109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0898" h="1090898">
                <a:moveTo>
                  <a:pt x="545449" y="0"/>
                </a:moveTo>
                <a:cubicBezTo>
                  <a:pt x="846692" y="0"/>
                  <a:pt x="1090898" y="244206"/>
                  <a:pt x="1090898" y="545449"/>
                </a:cubicBezTo>
                <a:cubicBezTo>
                  <a:pt x="1090898" y="846692"/>
                  <a:pt x="846692" y="1090898"/>
                  <a:pt x="545449" y="1090898"/>
                </a:cubicBezTo>
                <a:cubicBezTo>
                  <a:pt x="244206" y="1090898"/>
                  <a:pt x="0" y="846692"/>
                  <a:pt x="0" y="545449"/>
                </a:cubicBezTo>
                <a:cubicBezTo>
                  <a:pt x="0" y="244206"/>
                  <a:pt x="244206" y="0"/>
                  <a:pt x="545449" y="0"/>
                </a:cubicBezTo>
                <a:close/>
              </a:path>
            </a:pathLst>
          </a:custGeom>
          <a:ln w="6350">
            <a:solidFill>
              <a:srgbClr val="3D3D3D"/>
            </a:solidFill>
          </a:ln>
        </p:spPr>
      </p:pic>
      <p:pic>
        <p:nvPicPr>
          <p:cNvPr id="27" name="图片 26" descr="图片包含 游戏机&#10;&#10;描述已自动生成">
            <a:extLst>
              <a:ext uri="{FF2B5EF4-FFF2-40B4-BE49-F238E27FC236}">
                <a16:creationId xmlns:a16="http://schemas.microsoft.com/office/drawing/2014/main" id="{96F46070-6D4B-4365-B77A-3808DC937C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75" t="29867" r="31594" b="20788"/>
          <a:stretch>
            <a:fillRect/>
          </a:stretch>
        </p:blipFill>
        <p:spPr>
          <a:xfrm>
            <a:off x="9471217" y="4135120"/>
            <a:ext cx="1618046" cy="1618046"/>
          </a:xfrm>
          <a:custGeom>
            <a:avLst/>
            <a:gdLst>
              <a:gd name="connsiteX0" fmla="*/ 809023 w 1618046"/>
              <a:gd name="connsiteY0" fmla="*/ 0 h 1618046"/>
              <a:gd name="connsiteX1" fmla="*/ 1618046 w 1618046"/>
              <a:gd name="connsiteY1" fmla="*/ 809023 h 1618046"/>
              <a:gd name="connsiteX2" fmla="*/ 809023 w 1618046"/>
              <a:gd name="connsiteY2" fmla="*/ 1618046 h 1618046"/>
              <a:gd name="connsiteX3" fmla="*/ 0 w 1618046"/>
              <a:gd name="connsiteY3" fmla="*/ 809023 h 1618046"/>
              <a:gd name="connsiteX4" fmla="*/ 809023 w 1618046"/>
              <a:gd name="connsiteY4" fmla="*/ 0 h 1618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8046" h="1618046">
                <a:moveTo>
                  <a:pt x="809023" y="0"/>
                </a:moveTo>
                <a:cubicBezTo>
                  <a:pt x="1255834" y="0"/>
                  <a:pt x="1618046" y="362212"/>
                  <a:pt x="1618046" y="809023"/>
                </a:cubicBezTo>
                <a:cubicBezTo>
                  <a:pt x="1618046" y="1255834"/>
                  <a:pt x="1255834" y="1618046"/>
                  <a:pt x="809023" y="1618046"/>
                </a:cubicBezTo>
                <a:cubicBezTo>
                  <a:pt x="362212" y="1618046"/>
                  <a:pt x="0" y="1255834"/>
                  <a:pt x="0" y="809023"/>
                </a:cubicBezTo>
                <a:cubicBezTo>
                  <a:pt x="0" y="362212"/>
                  <a:pt x="362212" y="0"/>
                  <a:pt x="809023" y="0"/>
                </a:cubicBezTo>
                <a:close/>
              </a:path>
            </a:pathLst>
          </a:custGeom>
          <a:ln w="6350">
            <a:solidFill>
              <a:srgbClr val="3D3D3D"/>
            </a:solidFill>
          </a:ln>
        </p:spPr>
      </p:pic>
      <p:pic>
        <p:nvPicPr>
          <p:cNvPr id="25" name="公众号：陈西设计之家。微信搜索即可。更多免费PPT模版教程等都可以在公众号内获取。PPT高端定制/发布会PPT设计微信：2090298045【陈西】" descr="黑暗中的人&#10;&#10;描述已自动生成">
            <a:extLst>
              <a:ext uri="{FF2B5EF4-FFF2-40B4-BE49-F238E27FC236}">
                <a16:creationId xmlns:a16="http://schemas.microsoft.com/office/drawing/2014/main" id="{5F0D305D-B172-4C33-B62A-7DA1580A7CB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0" t="9212" r="13495" b="41818"/>
          <a:stretch/>
        </p:blipFill>
        <p:spPr>
          <a:xfrm>
            <a:off x="7041804" y="631767"/>
            <a:ext cx="3358342" cy="3358342"/>
          </a:xfrm>
          <a:custGeom>
            <a:avLst/>
            <a:gdLst>
              <a:gd name="connsiteX0" fmla="*/ 1679171 w 3358342"/>
              <a:gd name="connsiteY0" fmla="*/ 0 h 3358342"/>
              <a:gd name="connsiteX1" fmla="*/ 3358342 w 3358342"/>
              <a:gd name="connsiteY1" fmla="*/ 1679171 h 3358342"/>
              <a:gd name="connsiteX2" fmla="*/ 1679171 w 3358342"/>
              <a:gd name="connsiteY2" fmla="*/ 3358342 h 3358342"/>
              <a:gd name="connsiteX3" fmla="*/ 0 w 3358342"/>
              <a:gd name="connsiteY3" fmla="*/ 1679171 h 3358342"/>
              <a:gd name="connsiteX4" fmla="*/ 1679171 w 3358342"/>
              <a:gd name="connsiteY4" fmla="*/ 0 h 3358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8342" h="3358342">
                <a:moveTo>
                  <a:pt x="1679171" y="0"/>
                </a:moveTo>
                <a:cubicBezTo>
                  <a:pt x="2606552" y="0"/>
                  <a:pt x="3358342" y="751790"/>
                  <a:pt x="3358342" y="1679171"/>
                </a:cubicBezTo>
                <a:cubicBezTo>
                  <a:pt x="3358342" y="2606552"/>
                  <a:pt x="2606552" y="3358342"/>
                  <a:pt x="1679171" y="3358342"/>
                </a:cubicBezTo>
                <a:cubicBezTo>
                  <a:pt x="751790" y="3358342"/>
                  <a:pt x="0" y="2606552"/>
                  <a:pt x="0" y="1679171"/>
                </a:cubicBezTo>
                <a:cubicBezTo>
                  <a:pt x="0" y="751790"/>
                  <a:pt x="751790" y="0"/>
                  <a:pt x="1679171" y="0"/>
                </a:cubicBezTo>
                <a:close/>
              </a:path>
            </a:pathLst>
          </a:custGeom>
          <a:ln w="6350">
            <a:solidFill>
              <a:srgbClr val="3D3D3D"/>
            </a:solidFill>
          </a:ln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A12C63F8-217C-4F4D-AE6E-2F1F5312782B}"/>
              </a:ext>
            </a:extLst>
          </p:cNvPr>
          <p:cNvSpPr/>
          <p:nvPr/>
        </p:nvSpPr>
        <p:spPr>
          <a:xfrm>
            <a:off x="6887559" y="631767"/>
            <a:ext cx="3427614" cy="3427614"/>
          </a:xfrm>
          <a:prstGeom prst="ellipse">
            <a:avLst/>
          </a:prstGeom>
          <a:noFill/>
          <a:ln w="6350">
            <a:solidFill>
              <a:srgbClr val="3D3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9B824FC-A8E1-422F-8D24-3A30830D551D}"/>
              </a:ext>
            </a:extLst>
          </p:cNvPr>
          <p:cNvSpPr/>
          <p:nvPr/>
        </p:nvSpPr>
        <p:spPr>
          <a:xfrm>
            <a:off x="9357609" y="4155142"/>
            <a:ext cx="1693784" cy="1693784"/>
          </a:xfrm>
          <a:prstGeom prst="ellipse">
            <a:avLst/>
          </a:prstGeom>
          <a:noFill/>
          <a:ln w="6350">
            <a:solidFill>
              <a:srgbClr val="3D3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1E5D4974-FCF8-4854-A3F2-19239A7046F8}"/>
              </a:ext>
            </a:extLst>
          </p:cNvPr>
          <p:cNvSpPr/>
          <p:nvPr/>
        </p:nvSpPr>
        <p:spPr>
          <a:xfrm>
            <a:off x="7778810" y="5006521"/>
            <a:ext cx="1177102" cy="1177102"/>
          </a:xfrm>
          <a:prstGeom prst="ellipse">
            <a:avLst/>
          </a:prstGeom>
          <a:noFill/>
          <a:ln w="6350">
            <a:solidFill>
              <a:srgbClr val="3D3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D09A8A5-7A07-42B0-A2EF-537E4A77CB50}"/>
              </a:ext>
            </a:extLst>
          </p:cNvPr>
          <p:cNvSpPr txBox="1"/>
          <p:nvPr/>
        </p:nvSpPr>
        <p:spPr>
          <a:xfrm>
            <a:off x="1340145" y="1725884"/>
            <a:ext cx="2635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F211F5C-3606-4B54-9773-438F636A1862}"/>
              </a:ext>
            </a:extLst>
          </p:cNvPr>
          <p:cNvSpPr txBox="1"/>
          <p:nvPr/>
        </p:nvSpPr>
        <p:spPr>
          <a:xfrm>
            <a:off x="1324567" y="2394206"/>
            <a:ext cx="4273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4A83353C-6362-453F-9DA8-7BEDB5029018}"/>
              </a:ext>
            </a:extLst>
          </p:cNvPr>
          <p:cNvSpPr/>
          <p:nvPr/>
        </p:nvSpPr>
        <p:spPr>
          <a:xfrm>
            <a:off x="1460063" y="3330741"/>
            <a:ext cx="787492" cy="62252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93BC524D-A612-4D97-BE92-08628658B058}"/>
              </a:ext>
            </a:extLst>
          </p:cNvPr>
          <p:cNvSpPr/>
          <p:nvPr/>
        </p:nvSpPr>
        <p:spPr>
          <a:xfrm>
            <a:off x="1455708" y="1032440"/>
            <a:ext cx="514469" cy="470201"/>
          </a:xfrm>
          <a:custGeom>
            <a:avLst/>
            <a:gdLst/>
            <a:ahLst/>
            <a:cxnLst/>
            <a:rect l="l" t="t" r="r" b="b"/>
            <a:pathLst>
              <a:path w="529968" h="484366">
                <a:moveTo>
                  <a:pt x="420277" y="0"/>
                </a:moveTo>
                <a:lnTo>
                  <a:pt x="529968" y="0"/>
                </a:lnTo>
                <a:cubicBezTo>
                  <a:pt x="469165" y="98599"/>
                  <a:pt x="438764" y="193911"/>
                  <a:pt x="438764" y="285936"/>
                </a:cubicBezTo>
                <a:lnTo>
                  <a:pt x="521340" y="285936"/>
                </a:lnTo>
                <a:lnTo>
                  <a:pt x="521340" y="484366"/>
                </a:lnTo>
                <a:lnTo>
                  <a:pt x="342630" y="484366"/>
                </a:lnTo>
                <a:lnTo>
                  <a:pt x="342630" y="337701"/>
                </a:lnTo>
                <a:cubicBezTo>
                  <a:pt x="342630" y="266217"/>
                  <a:pt x="348382" y="204592"/>
                  <a:pt x="359885" y="152828"/>
                </a:cubicBezTo>
                <a:cubicBezTo>
                  <a:pt x="371388" y="101064"/>
                  <a:pt x="391519" y="50121"/>
                  <a:pt x="420277" y="0"/>
                </a:cubicBezTo>
                <a:close/>
                <a:moveTo>
                  <a:pt x="77646" y="0"/>
                </a:moveTo>
                <a:lnTo>
                  <a:pt x="187337" y="0"/>
                </a:lnTo>
                <a:cubicBezTo>
                  <a:pt x="125713" y="99421"/>
                  <a:pt x="94901" y="194733"/>
                  <a:pt x="94901" y="285936"/>
                </a:cubicBezTo>
                <a:lnTo>
                  <a:pt x="177478" y="285936"/>
                </a:lnTo>
                <a:lnTo>
                  <a:pt x="177478" y="484366"/>
                </a:lnTo>
                <a:lnTo>
                  <a:pt x="0" y="484366"/>
                </a:lnTo>
                <a:lnTo>
                  <a:pt x="0" y="337701"/>
                </a:lnTo>
                <a:cubicBezTo>
                  <a:pt x="0" y="266217"/>
                  <a:pt x="5957" y="204798"/>
                  <a:pt x="17871" y="153444"/>
                </a:cubicBezTo>
                <a:cubicBezTo>
                  <a:pt x="29785" y="102091"/>
                  <a:pt x="49710" y="50943"/>
                  <a:pt x="77646" y="0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22C63AA-1A1F-46A4-ADCE-EC95B885EA1A}"/>
              </a:ext>
            </a:extLst>
          </p:cNvPr>
          <p:cNvSpPr txBox="1"/>
          <p:nvPr/>
        </p:nvSpPr>
        <p:spPr>
          <a:xfrm>
            <a:off x="1340145" y="3691654"/>
            <a:ext cx="4206056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D4D43B91-6B1E-44C3-A5C0-46E3DA25CFB4}"/>
              </a:ext>
            </a:extLst>
          </p:cNvPr>
          <p:cNvSpPr/>
          <p:nvPr/>
        </p:nvSpPr>
        <p:spPr>
          <a:xfrm>
            <a:off x="1455708" y="4818454"/>
            <a:ext cx="2376772" cy="1097054"/>
          </a:xfrm>
          <a:prstGeom prst="roundRect">
            <a:avLst>
              <a:gd name="adj" fmla="val 3528"/>
            </a:avLst>
          </a:prstGeom>
          <a:solidFill>
            <a:srgbClr val="0F0F11"/>
          </a:solidFill>
          <a:ln>
            <a:noFill/>
          </a:ln>
          <a:effectLst>
            <a:outerShdw blurRad="101600" sx="102000" sy="102000" algn="ctr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9E691802-51AF-4DD2-979B-6180DC4A974D}"/>
              </a:ext>
            </a:extLst>
          </p:cNvPr>
          <p:cNvSpPr/>
          <p:nvPr/>
        </p:nvSpPr>
        <p:spPr>
          <a:xfrm>
            <a:off x="4282798" y="4818454"/>
            <a:ext cx="2376772" cy="1097054"/>
          </a:xfrm>
          <a:prstGeom prst="roundRect">
            <a:avLst>
              <a:gd name="adj" fmla="val 3528"/>
            </a:avLst>
          </a:prstGeom>
          <a:solidFill>
            <a:srgbClr val="0F0F11"/>
          </a:solidFill>
          <a:ln>
            <a:noFill/>
          </a:ln>
          <a:effectLst>
            <a:outerShdw blurRad="101600" sx="102000" sy="102000" algn="ctr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1210D93-CC4A-49F0-8296-2BB042C606D6}"/>
              </a:ext>
            </a:extLst>
          </p:cNvPr>
          <p:cNvSpPr txBox="1"/>
          <p:nvPr/>
        </p:nvSpPr>
        <p:spPr>
          <a:xfrm>
            <a:off x="1585125" y="4944143"/>
            <a:ext cx="2007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931E71B-EE94-4E77-96B6-F4AC7D60274D}"/>
              </a:ext>
            </a:extLst>
          </p:cNvPr>
          <p:cNvSpPr txBox="1"/>
          <p:nvPr/>
        </p:nvSpPr>
        <p:spPr>
          <a:xfrm>
            <a:off x="1592242" y="5400962"/>
            <a:ext cx="2175251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高端设计定制哦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9EDBD6F-31A0-4490-8D3A-591444369206}"/>
              </a:ext>
            </a:extLst>
          </p:cNvPr>
          <p:cNvSpPr txBox="1"/>
          <p:nvPr/>
        </p:nvSpPr>
        <p:spPr>
          <a:xfrm>
            <a:off x="4423946" y="4944143"/>
            <a:ext cx="2007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CAE8160-BA4E-41CE-953F-76DF68242320}"/>
              </a:ext>
            </a:extLst>
          </p:cNvPr>
          <p:cNvSpPr txBox="1"/>
          <p:nvPr/>
        </p:nvSpPr>
        <p:spPr>
          <a:xfrm>
            <a:off x="4424515" y="5400962"/>
            <a:ext cx="2175251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高端设计定制哦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668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2877AB19-0E87-4340-A09D-0BBBFBB0C27E}"/>
              </a:ext>
            </a:extLst>
          </p:cNvPr>
          <p:cNvSpPr txBox="1"/>
          <p:nvPr/>
        </p:nvSpPr>
        <p:spPr>
          <a:xfrm>
            <a:off x="4640678" y="4310536"/>
            <a:ext cx="2910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850DA17-FB90-4C25-9F33-F734BABE04D6}"/>
              </a:ext>
            </a:extLst>
          </p:cNvPr>
          <p:cNvSpPr txBox="1"/>
          <p:nvPr/>
        </p:nvSpPr>
        <p:spPr>
          <a:xfrm>
            <a:off x="4151131" y="4989656"/>
            <a:ext cx="3889738" cy="10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设计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4" name="公众号：陈西设计之家。微信搜索即可。更多免费PPT模版教程等都可以在公众号内获取。PPT高端定制/发布会PPT设计微信：2090298045【陈西】" descr="图片包含 游戏机, 电脑, 灯光&#10;&#10;描述已自动生成">
            <a:extLst>
              <a:ext uri="{FF2B5EF4-FFF2-40B4-BE49-F238E27FC236}">
                <a16:creationId xmlns:a16="http://schemas.microsoft.com/office/drawing/2014/main" id="{E17AFD66-400A-4525-83CC-2B586AFC6C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2" t="40675" r="3108" b="22938"/>
          <a:stretch/>
        </p:blipFill>
        <p:spPr>
          <a:xfrm>
            <a:off x="2995261" y="0"/>
            <a:ext cx="6201478" cy="3997470"/>
          </a:xfrm>
          <a:custGeom>
            <a:avLst/>
            <a:gdLst>
              <a:gd name="connsiteX0" fmla="*/ 561242 w 6201478"/>
              <a:gd name="connsiteY0" fmla="*/ 0 h 3997470"/>
              <a:gd name="connsiteX1" fmla="*/ 5640237 w 6201478"/>
              <a:gd name="connsiteY1" fmla="*/ 0 h 3997470"/>
              <a:gd name="connsiteX2" fmla="*/ 5964252 w 6201478"/>
              <a:gd name="connsiteY2" fmla="*/ 324015 h 3997470"/>
              <a:gd name="connsiteX3" fmla="*/ 5964252 w 6201478"/>
              <a:gd name="connsiteY3" fmla="*/ 1469448 h 3997470"/>
              <a:gd name="connsiteX4" fmla="*/ 3673456 w 6201478"/>
              <a:gd name="connsiteY4" fmla="*/ 3760244 h 3997470"/>
              <a:gd name="connsiteX5" fmla="*/ 2528024 w 6201478"/>
              <a:gd name="connsiteY5" fmla="*/ 3760244 h 3997470"/>
              <a:gd name="connsiteX6" fmla="*/ 237227 w 6201478"/>
              <a:gd name="connsiteY6" fmla="*/ 1469448 h 3997470"/>
              <a:gd name="connsiteX7" fmla="*/ 237227 w 6201478"/>
              <a:gd name="connsiteY7" fmla="*/ 324015 h 399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1478" h="3997470">
                <a:moveTo>
                  <a:pt x="561242" y="0"/>
                </a:moveTo>
                <a:lnTo>
                  <a:pt x="5640237" y="0"/>
                </a:lnTo>
                <a:lnTo>
                  <a:pt x="5964252" y="324015"/>
                </a:lnTo>
                <a:cubicBezTo>
                  <a:pt x="6280554" y="640318"/>
                  <a:pt x="6280554" y="1153145"/>
                  <a:pt x="5964252" y="1469448"/>
                </a:cubicBezTo>
                <a:lnTo>
                  <a:pt x="3673456" y="3760244"/>
                </a:lnTo>
                <a:cubicBezTo>
                  <a:pt x="3357154" y="4076546"/>
                  <a:pt x="2844326" y="4076546"/>
                  <a:pt x="2528024" y="3760244"/>
                </a:cubicBezTo>
                <a:lnTo>
                  <a:pt x="237227" y="1469448"/>
                </a:lnTo>
                <a:cubicBezTo>
                  <a:pt x="-79075" y="1153145"/>
                  <a:pt x="-79075" y="640318"/>
                  <a:pt x="237227" y="324015"/>
                </a:cubicBezTo>
                <a:close/>
              </a:path>
            </a:pathLst>
          </a:custGeom>
          <a:ln w="6350">
            <a:solidFill>
              <a:srgbClr val="3D3D3D"/>
            </a:solidFill>
          </a:ln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341CB2D4-93DD-4EFD-AC67-417E7F31E77D}"/>
              </a:ext>
            </a:extLst>
          </p:cNvPr>
          <p:cNvSpPr/>
          <p:nvPr/>
        </p:nvSpPr>
        <p:spPr>
          <a:xfrm rot="18900000">
            <a:off x="4936368" y="1019404"/>
            <a:ext cx="2319265" cy="2319265"/>
          </a:xfrm>
          <a:prstGeom prst="round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79A78FD-1ECF-4D69-BB48-F322EA1EF143}"/>
              </a:ext>
            </a:extLst>
          </p:cNvPr>
          <p:cNvSpPr txBox="1"/>
          <p:nvPr/>
        </p:nvSpPr>
        <p:spPr>
          <a:xfrm>
            <a:off x="5363765" y="1307680"/>
            <a:ext cx="14644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7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1B3A6B7-942F-4788-A504-49AF151DC539}"/>
              </a:ext>
            </a:extLst>
          </p:cNvPr>
          <p:cNvSpPr txBox="1"/>
          <p:nvPr/>
        </p:nvSpPr>
        <p:spPr>
          <a:xfrm>
            <a:off x="4713031" y="2201288"/>
            <a:ext cx="2765939" cy="548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en-US" altLang="zh-CN" sz="2400" dirty="0">
                <a:solidFill>
                  <a:schemeClr val="bg1"/>
                </a:solidFill>
              </a:rPr>
              <a:t>PART FOUR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75862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流程图: 延期 4">
            <a:extLst>
              <a:ext uri="{FF2B5EF4-FFF2-40B4-BE49-F238E27FC236}">
                <a16:creationId xmlns:a16="http://schemas.microsoft.com/office/drawing/2014/main" id="{757DCAA3-3B9D-4F9F-98B6-82466725ED29}"/>
              </a:ext>
            </a:extLst>
          </p:cNvPr>
          <p:cNvSpPr/>
          <p:nvPr/>
        </p:nvSpPr>
        <p:spPr>
          <a:xfrm rot="16200000">
            <a:off x="1197004" y="976943"/>
            <a:ext cx="4791432" cy="4791432"/>
          </a:xfrm>
          <a:prstGeom prst="flowChartDelay">
            <a:avLst/>
          </a:prstGeom>
          <a:solidFill>
            <a:srgbClr val="0F0F11"/>
          </a:solidFill>
          <a:ln>
            <a:noFill/>
          </a:ln>
          <a:effectLst>
            <a:outerShdw blurRad="101600" sx="102000" sy="102000" algn="ctr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黑暗中的女人&#10;&#10;中度可信度描述已自动生成">
            <a:extLst>
              <a:ext uri="{FF2B5EF4-FFF2-40B4-BE49-F238E27FC236}">
                <a16:creationId xmlns:a16="http://schemas.microsoft.com/office/drawing/2014/main" id="{DA1DC197-75E3-4A52-B167-352AFA28F8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6" t="4204" r="37242" b="12811"/>
          <a:stretch>
            <a:fillRect/>
          </a:stretch>
        </p:blipFill>
        <p:spPr>
          <a:xfrm>
            <a:off x="1428787" y="1208726"/>
            <a:ext cx="4327864" cy="4327864"/>
          </a:xfrm>
          <a:custGeom>
            <a:avLst/>
            <a:gdLst>
              <a:gd name="connsiteX0" fmla="*/ 2163932 w 4327864"/>
              <a:gd name="connsiteY0" fmla="*/ 0 h 4327864"/>
              <a:gd name="connsiteX1" fmla="*/ 4327864 w 4327864"/>
              <a:gd name="connsiteY1" fmla="*/ 2163932 h 4327864"/>
              <a:gd name="connsiteX2" fmla="*/ 2163932 w 4327864"/>
              <a:gd name="connsiteY2" fmla="*/ 4327864 h 4327864"/>
              <a:gd name="connsiteX3" fmla="*/ 0 w 4327864"/>
              <a:gd name="connsiteY3" fmla="*/ 2163932 h 4327864"/>
              <a:gd name="connsiteX4" fmla="*/ 2163932 w 4327864"/>
              <a:gd name="connsiteY4" fmla="*/ 0 h 432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7864" h="4327864">
                <a:moveTo>
                  <a:pt x="2163932" y="0"/>
                </a:moveTo>
                <a:cubicBezTo>
                  <a:pt x="3359039" y="0"/>
                  <a:pt x="4327864" y="968825"/>
                  <a:pt x="4327864" y="2163932"/>
                </a:cubicBezTo>
                <a:cubicBezTo>
                  <a:pt x="4327864" y="3359039"/>
                  <a:pt x="3359039" y="4327864"/>
                  <a:pt x="2163932" y="4327864"/>
                </a:cubicBezTo>
                <a:cubicBezTo>
                  <a:pt x="968825" y="4327864"/>
                  <a:pt x="0" y="3359039"/>
                  <a:pt x="0" y="2163932"/>
                </a:cubicBezTo>
                <a:cubicBezTo>
                  <a:pt x="0" y="968825"/>
                  <a:pt x="968825" y="0"/>
                  <a:pt x="2163932" y="0"/>
                </a:cubicBezTo>
                <a:close/>
              </a:path>
            </a:pathLst>
          </a:custGeom>
          <a:ln w="6350">
            <a:solidFill>
              <a:schemeClr val="bg1">
                <a:lumMod val="50000"/>
              </a:schemeClr>
            </a:solidFill>
          </a:ln>
        </p:spPr>
      </p:pic>
      <p:sp>
        <p:nvSpPr>
          <p:cNvPr id="22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FF66F11-767B-41A4-8293-42B56F0D610A}"/>
              </a:ext>
            </a:extLst>
          </p:cNvPr>
          <p:cNvSpPr txBox="1"/>
          <p:nvPr/>
        </p:nvSpPr>
        <p:spPr>
          <a:xfrm>
            <a:off x="6630907" y="976942"/>
            <a:ext cx="3421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F99966C-AEB3-47B7-8E54-FD036F2BB895}"/>
              </a:ext>
            </a:extLst>
          </p:cNvPr>
          <p:cNvSpPr txBox="1"/>
          <p:nvPr/>
        </p:nvSpPr>
        <p:spPr>
          <a:xfrm>
            <a:off x="6615330" y="1775409"/>
            <a:ext cx="3951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B4DE4D4-4744-4C77-9FAD-575356F764B1}"/>
              </a:ext>
            </a:extLst>
          </p:cNvPr>
          <p:cNvSpPr txBox="1"/>
          <p:nvPr/>
        </p:nvSpPr>
        <p:spPr>
          <a:xfrm>
            <a:off x="6630907" y="2976292"/>
            <a:ext cx="4513719" cy="1521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设计。搜索：陈西设计之家。更多免费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35000"/>
              </a:lnSpc>
            </a:pP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B8691C40-7CD3-4735-A75A-53EC8FB39BC7}"/>
              </a:ext>
            </a:extLst>
          </p:cNvPr>
          <p:cNvCxnSpPr>
            <a:cxnSpLocks/>
          </p:cNvCxnSpPr>
          <p:nvPr/>
        </p:nvCxnSpPr>
        <p:spPr>
          <a:xfrm>
            <a:off x="6729055" y="4815615"/>
            <a:ext cx="23174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F121C2BA-BFE6-4EC9-AD67-9D2B23B536E5}"/>
              </a:ext>
            </a:extLst>
          </p:cNvPr>
          <p:cNvSpPr txBox="1"/>
          <p:nvPr/>
        </p:nvSpPr>
        <p:spPr>
          <a:xfrm>
            <a:off x="6630907" y="5053659"/>
            <a:ext cx="198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陈西设计之家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5D80AC9-C2E9-419A-838A-17C2D0F98266}"/>
              </a:ext>
            </a:extLst>
          </p:cNvPr>
          <p:cNvSpPr txBox="1"/>
          <p:nvPr/>
        </p:nvSpPr>
        <p:spPr>
          <a:xfrm>
            <a:off x="6630907" y="5430247"/>
            <a:ext cx="198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专注高端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定制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397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origami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公众号：陈西设计之家。微信搜索即可。更多免费PPT模版教程等都可以在公众号内获取。PPT高端定制/发布会PPT设计微信：2090298045【陈西】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CAEDC25C-6A64-469C-9C8F-E2D6EA8F09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98" t="27947" r="32806" b="13300"/>
          <a:stretch>
            <a:fillRect/>
          </a:stretch>
        </p:blipFill>
        <p:spPr>
          <a:xfrm>
            <a:off x="4945604" y="934326"/>
            <a:ext cx="3063916" cy="3606132"/>
          </a:xfrm>
          <a:custGeom>
            <a:avLst/>
            <a:gdLst>
              <a:gd name="connsiteX0" fmla="*/ 843569 w 3063916"/>
              <a:gd name="connsiteY0" fmla="*/ 0 h 3606132"/>
              <a:gd name="connsiteX1" fmla="*/ 3063916 w 3063916"/>
              <a:gd name="connsiteY1" fmla="*/ 629170 h 3606132"/>
              <a:gd name="connsiteX2" fmla="*/ 2220347 w 3063916"/>
              <a:gd name="connsiteY2" fmla="*/ 3606132 h 3606132"/>
              <a:gd name="connsiteX3" fmla="*/ 0 w 3063916"/>
              <a:gd name="connsiteY3" fmla="*/ 2976961 h 3606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3916" h="3606132">
                <a:moveTo>
                  <a:pt x="843569" y="0"/>
                </a:moveTo>
                <a:lnTo>
                  <a:pt x="3063916" y="629170"/>
                </a:lnTo>
                <a:lnTo>
                  <a:pt x="2220347" y="3606132"/>
                </a:lnTo>
                <a:lnTo>
                  <a:pt x="0" y="2976961"/>
                </a:lnTo>
                <a:close/>
              </a:path>
            </a:pathLst>
          </a:custGeom>
          <a:ln w="12700">
            <a:solidFill>
              <a:srgbClr val="3D3D3D"/>
            </a:solidFill>
          </a:ln>
        </p:spPr>
      </p:pic>
      <p:pic>
        <p:nvPicPr>
          <p:cNvPr id="26" name="公众号：陈西设计之家。微信搜索即可。更多免费PPT模版教程等都可以在公众号内获取。PPT高端定制/发布会PPT设计微信：2090298045【陈西】" descr="图片包含 游戏机, 电脑, 灯光&#10;&#10;描述已自动生成">
            <a:extLst>
              <a:ext uri="{FF2B5EF4-FFF2-40B4-BE49-F238E27FC236}">
                <a16:creationId xmlns:a16="http://schemas.microsoft.com/office/drawing/2014/main" id="{0151C70B-E599-4B4A-8FBF-6A8286BF7B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6" t="1360" r="12715" b="45201"/>
          <a:stretch>
            <a:fillRect/>
          </a:stretch>
        </p:blipFill>
        <p:spPr>
          <a:xfrm rot="753659">
            <a:off x="8096467" y="1869833"/>
            <a:ext cx="3167185" cy="3664830"/>
          </a:xfrm>
          <a:custGeom>
            <a:avLst/>
            <a:gdLst>
              <a:gd name="connsiteX0" fmla="*/ 977638 w 3167185"/>
              <a:gd name="connsiteY0" fmla="*/ 0 h 3664830"/>
              <a:gd name="connsiteX1" fmla="*/ 3167185 w 3167185"/>
              <a:gd name="connsiteY1" fmla="*/ 729165 h 3664830"/>
              <a:gd name="connsiteX2" fmla="*/ 2189547 w 3167185"/>
              <a:gd name="connsiteY2" fmla="*/ 3664830 h 3664830"/>
              <a:gd name="connsiteX3" fmla="*/ 0 w 3167185"/>
              <a:gd name="connsiteY3" fmla="*/ 2935665 h 366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7185" h="3664830">
                <a:moveTo>
                  <a:pt x="977638" y="0"/>
                </a:moveTo>
                <a:lnTo>
                  <a:pt x="3167185" y="729165"/>
                </a:lnTo>
                <a:lnTo>
                  <a:pt x="2189547" y="3664830"/>
                </a:lnTo>
                <a:lnTo>
                  <a:pt x="0" y="2935665"/>
                </a:lnTo>
                <a:close/>
              </a:path>
            </a:pathLst>
          </a:custGeom>
          <a:ln w="12700">
            <a:solidFill>
              <a:srgbClr val="3D3D3D"/>
            </a:solidFill>
          </a:ln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8BD7796-2BA2-4200-90D7-A4D05F38E2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3" t="9602" r="19131" b="38347"/>
          <a:stretch>
            <a:fillRect/>
          </a:stretch>
        </p:blipFill>
        <p:spPr>
          <a:xfrm>
            <a:off x="6575248" y="2141039"/>
            <a:ext cx="3002700" cy="3569639"/>
          </a:xfrm>
          <a:custGeom>
            <a:avLst/>
            <a:gdLst>
              <a:gd name="connsiteX0" fmla="*/ 2235752 w 3002700"/>
              <a:gd name="connsiteY0" fmla="*/ 0 h 3569639"/>
              <a:gd name="connsiteX1" fmla="*/ 3002700 w 3002700"/>
              <a:gd name="connsiteY1" fmla="*/ 2997616 h 3569639"/>
              <a:gd name="connsiteX2" fmla="*/ 766948 w 3002700"/>
              <a:gd name="connsiteY2" fmla="*/ 3569639 h 3569639"/>
              <a:gd name="connsiteX3" fmla="*/ 0 w 3002700"/>
              <a:gd name="connsiteY3" fmla="*/ 572024 h 3569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2700" h="3569639">
                <a:moveTo>
                  <a:pt x="2235752" y="0"/>
                </a:moveTo>
                <a:lnTo>
                  <a:pt x="3002700" y="2997616"/>
                </a:lnTo>
                <a:lnTo>
                  <a:pt x="766948" y="3569639"/>
                </a:lnTo>
                <a:lnTo>
                  <a:pt x="0" y="572024"/>
                </a:lnTo>
                <a:close/>
              </a:path>
            </a:pathLst>
          </a:custGeom>
          <a:ln w="12700">
            <a:solidFill>
              <a:srgbClr val="3D3D3D"/>
            </a:solidFill>
          </a:ln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4D6D10FC-8248-4934-A6E7-67024EE8E236}"/>
              </a:ext>
            </a:extLst>
          </p:cNvPr>
          <p:cNvSpPr txBox="1"/>
          <p:nvPr/>
        </p:nvSpPr>
        <p:spPr>
          <a:xfrm>
            <a:off x="1176213" y="1472717"/>
            <a:ext cx="2635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30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9C08E22-446E-461B-B890-2140A3AB27FD}"/>
              </a:ext>
            </a:extLst>
          </p:cNvPr>
          <p:cNvSpPr txBox="1"/>
          <p:nvPr/>
        </p:nvSpPr>
        <p:spPr>
          <a:xfrm>
            <a:off x="1160635" y="2141039"/>
            <a:ext cx="4273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A4897B3-F990-4734-AFA8-A0160373B0DA}"/>
              </a:ext>
            </a:extLst>
          </p:cNvPr>
          <p:cNvSpPr/>
          <p:nvPr/>
        </p:nvSpPr>
        <p:spPr>
          <a:xfrm>
            <a:off x="1296131" y="3106602"/>
            <a:ext cx="787492" cy="62252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415B440-05D4-4084-BF2F-9310DEFFBB3E}"/>
              </a:ext>
            </a:extLst>
          </p:cNvPr>
          <p:cNvSpPr/>
          <p:nvPr/>
        </p:nvSpPr>
        <p:spPr>
          <a:xfrm>
            <a:off x="1291776" y="779273"/>
            <a:ext cx="514469" cy="470201"/>
          </a:xfrm>
          <a:custGeom>
            <a:avLst/>
            <a:gdLst/>
            <a:ahLst/>
            <a:cxnLst/>
            <a:rect l="l" t="t" r="r" b="b"/>
            <a:pathLst>
              <a:path w="529968" h="484366">
                <a:moveTo>
                  <a:pt x="420277" y="0"/>
                </a:moveTo>
                <a:lnTo>
                  <a:pt x="529968" y="0"/>
                </a:lnTo>
                <a:cubicBezTo>
                  <a:pt x="469165" y="98599"/>
                  <a:pt x="438764" y="193911"/>
                  <a:pt x="438764" y="285936"/>
                </a:cubicBezTo>
                <a:lnTo>
                  <a:pt x="521340" y="285936"/>
                </a:lnTo>
                <a:lnTo>
                  <a:pt x="521340" y="484366"/>
                </a:lnTo>
                <a:lnTo>
                  <a:pt x="342630" y="484366"/>
                </a:lnTo>
                <a:lnTo>
                  <a:pt x="342630" y="337701"/>
                </a:lnTo>
                <a:cubicBezTo>
                  <a:pt x="342630" y="266217"/>
                  <a:pt x="348382" y="204592"/>
                  <a:pt x="359885" y="152828"/>
                </a:cubicBezTo>
                <a:cubicBezTo>
                  <a:pt x="371388" y="101064"/>
                  <a:pt x="391519" y="50121"/>
                  <a:pt x="420277" y="0"/>
                </a:cubicBezTo>
                <a:close/>
                <a:moveTo>
                  <a:pt x="77646" y="0"/>
                </a:moveTo>
                <a:lnTo>
                  <a:pt x="187337" y="0"/>
                </a:lnTo>
                <a:cubicBezTo>
                  <a:pt x="125713" y="99421"/>
                  <a:pt x="94901" y="194733"/>
                  <a:pt x="94901" y="285936"/>
                </a:cubicBezTo>
                <a:lnTo>
                  <a:pt x="177478" y="285936"/>
                </a:lnTo>
                <a:lnTo>
                  <a:pt x="177478" y="484366"/>
                </a:lnTo>
                <a:lnTo>
                  <a:pt x="0" y="484366"/>
                </a:lnTo>
                <a:lnTo>
                  <a:pt x="0" y="337701"/>
                </a:lnTo>
                <a:cubicBezTo>
                  <a:pt x="0" y="266217"/>
                  <a:pt x="5957" y="204798"/>
                  <a:pt x="17871" y="153444"/>
                </a:cubicBezTo>
                <a:cubicBezTo>
                  <a:pt x="29785" y="102091"/>
                  <a:pt x="49710" y="50943"/>
                  <a:pt x="77646" y="0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4DA9489-791F-42D6-9DFC-57F506C82705}"/>
              </a:ext>
            </a:extLst>
          </p:cNvPr>
          <p:cNvSpPr txBox="1"/>
          <p:nvPr/>
        </p:nvSpPr>
        <p:spPr>
          <a:xfrm>
            <a:off x="1866406" y="3524252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C293E7F-B2E5-4B75-8B72-91B1125F1B19}"/>
              </a:ext>
            </a:extLst>
          </p:cNvPr>
          <p:cNvSpPr txBox="1"/>
          <p:nvPr/>
        </p:nvSpPr>
        <p:spPr>
          <a:xfrm>
            <a:off x="1866406" y="4091561"/>
            <a:ext cx="2765939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B614648-E29B-49C3-A2E3-D6DB48F16C1E}"/>
              </a:ext>
            </a:extLst>
          </p:cNvPr>
          <p:cNvSpPr txBox="1"/>
          <p:nvPr/>
        </p:nvSpPr>
        <p:spPr>
          <a:xfrm>
            <a:off x="1051886" y="3525315"/>
            <a:ext cx="909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</a:t>
            </a:r>
            <a:endParaRPr lang="zh-CN" altLang="en-US" sz="3200" dirty="0">
              <a:gradFill>
                <a:gsLst>
                  <a:gs pos="0">
                    <a:srgbClr val="04DCFD"/>
                  </a:gs>
                  <a:gs pos="100000">
                    <a:srgbClr val="0240CA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24DF2D4-CEA1-442E-B0CE-0C7251A9AA47}"/>
              </a:ext>
            </a:extLst>
          </p:cNvPr>
          <p:cNvSpPr txBox="1"/>
          <p:nvPr/>
        </p:nvSpPr>
        <p:spPr>
          <a:xfrm>
            <a:off x="1866406" y="4986975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43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C7697F98-53F9-4F6D-8C71-F5ED4AACF236}"/>
              </a:ext>
            </a:extLst>
          </p:cNvPr>
          <p:cNvSpPr txBox="1"/>
          <p:nvPr/>
        </p:nvSpPr>
        <p:spPr>
          <a:xfrm>
            <a:off x="1866406" y="5554284"/>
            <a:ext cx="2765939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D9BDF97-2375-4A20-905C-B9B31D32A75F}"/>
              </a:ext>
            </a:extLst>
          </p:cNvPr>
          <p:cNvSpPr txBox="1"/>
          <p:nvPr/>
        </p:nvSpPr>
        <p:spPr>
          <a:xfrm>
            <a:off x="1051886" y="4988038"/>
            <a:ext cx="909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02.</a:t>
            </a:r>
            <a:endParaRPr lang="zh-CN" altLang="en-US" sz="3200" dirty="0">
              <a:gradFill>
                <a:gsLst>
                  <a:gs pos="0">
                    <a:srgbClr val="04DCFD"/>
                  </a:gs>
                  <a:gs pos="100000">
                    <a:srgbClr val="0240CA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499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blinds/>
      </p:transition>
    </mc:Choice>
    <mc:Fallback xmlns="">
      <p:transition spd="slow">
        <p:blinds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公众号：陈西设计之家。微信搜索即可。更多免费PPT模版教程等都可以在公众号内获取。PPT高端定制/发布会PPT设计微信：2090298045【陈西】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81F8EBD-DFD5-4939-ADD6-9A00EF425F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526" y="3671158"/>
            <a:ext cx="3507971" cy="350797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3497907-06DA-438C-AA43-A3ED4B963BF2}"/>
              </a:ext>
            </a:extLst>
          </p:cNvPr>
          <p:cNvSpPr/>
          <p:nvPr/>
        </p:nvSpPr>
        <p:spPr>
          <a:xfrm>
            <a:off x="0" y="-576943"/>
            <a:ext cx="255814" cy="255814"/>
          </a:xfrm>
          <a:prstGeom prst="rect">
            <a:avLst/>
          </a:prstGeom>
          <a:solidFill>
            <a:srgbClr val="3D3D3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4CF2862-962A-41BD-8E75-597DF21241A5}"/>
              </a:ext>
            </a:extLst>
          </p:cNvPr>
          <p:cNvSpPr/>
          <p:nvPr/>
        </p:nvSpPr>
        <p:spPr>
          <a:xfrm>
            <a:off x="364671" y="-576943"/>
            <a:ext cx="255814" cy="255814"/>
          </a:xfrm>
          <a:prstGeom prst="rect">
            <a:avLst/>
          </a:prstGeom>
          <a:solidFill>
            <a:srgbClr val="0F0F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51AEC6C-F244-4909-A894-8EBB1886F206}"/>
              </a:ext>
            </a:extLst>
          </p:cNvPr>
          <p:cNvSpPr/>
          <p:nvPr/>
        </p:nvSpPr>
        <p:spPr>
          <a:xfrm>
            <a:off x="781344" y="-576943"/>
            <a:ext cx="255814" cy="255814"/>
          </a:xfrm>
          <a:prstGeom prst="rect">
            <a:avLst/>
          </a:prstGeom>
          <a:solidFill>
            <a:srgbClr val="04DC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FC22A2C-929F-43E7-86C3-88253CE03958}"/>
              </a:ext>
            </a:extLst>
          </p:cNvPr>
          <p:cNvSpPr/>
          <p:nvPr/>
        </p:nvSpPr>
        <p:spPr>
          <a:xfrm>
            <a:off x="1146015" y="-576943"/>
            <a:ext cx="255814" cy="255814"/>
          </a:xfrm>
          <a:prstGeom prst="rect">
            <a:avLst/>
          </a:prstGeom>
          <a:solidFill>
            <a:srgbClr val="0240C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40B9528-3C71-4E46-B776-AD1D1C27C215}"/>
              </a:ext>
            </a:extLst>
          </p:cNvPr>
          <p:cNvSpPr txBox="1"/>
          <p:nvPr/>
        </p:nvSpPr>
        <p:spPr>
          <a:xfrm>
            <a:off x="1386818" y="1466603"/>
            <a:ext cx="63705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高端创意模板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D6C6FD4-FF81-40B7-9D99-ED71BDFD5AAC}"/>
              </a:ext>
            </a:extLst>
          </p:cNvPr>
          <p:cNvSpPr txBox="1"/>
          <p:nvPr/>
        </p:nvSpPr>
        <p:spPr>
          <a:xfrm>
            <a:off x="1401829" y="2495618"/>
            <a:ext cx="5328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</a:rPr>
              <a:t>GONG ZHONG HAO CHEN XI SHE JI ZHI JIA</a:t>
            </a:r>
            <a:endParaRPr lang="zh-CN" altLang="en-US" sz="2000" dirty="0">
              <a:gradFill>
                <a:gsLst>
                  <a:gs pos="0">
                    <a:srgbClr val="04DCFD"/>
                  </a:gs>
                  <a:gs pos="100000">
                    <a:srgbClr val="0240CA"/>
                  </a:gs>
                </a:gsLst>
                <a:lin ang="2700000" scaled="1"/>
              </a:gradFill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A25C038-F60B-4C32-994F-1716B278C001}"/>
              </a:ext>
            </a:extLst>
          </p:cNvPr>
          <p:cNvCxnSpPr>
            <a:cxnSpLocks/>
          </p:cNvCxnSpPr>
          <p:nvPr/>
        </p:nvCxnSpPr>
        <p:spPr>
          <a:xfrm>
            <a:off x="1503682" y="3149929"/>
            <a:ext cx="780396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BF4D2AC3-DED7-4CBA-8CB8-01F07FD8B9F8}"/>
              </a:ext>
            </a:extLst>
          </p:cNvPr>
          <p:cNvSpPr txBox="1"/>
          <p:nvPr/>
        </p:nvSpPr>
        <p:spPr>
          <a:xfrm>
            <a:off x="1401829" y="3769408"/>
            <a:ext cx="198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陈西设计之家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BA6D3FE-2F68-4201-B0A2-0EAA9475CD09}"/>
              </a:ext>
            </a:extLst>
          </p:cNvPr>
          <p:cNvSpPr txBox="1"/>
          <p:nvPr/>
        </p:nvSpPr>
        <p:spPr>
          <a:xfrm>
            <a:off x="1401829" y="4145996"/>
            <a:ext cx="198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专注高端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定制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940271B-0321-4410-9FDB-275675ECD704}"/>
              </a:ext>
            </a:extLst>
          </p:cNvPr>
          <p:cNvSpPr txBox="1"/>
          <p:nvPr/>
        </p:nvSpPr>
        <p:spPr>
          <a:xfrm>
            <a:off x="1401829" y="4859868"/>
            <a:ext cx="2647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PowerPoint Template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822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 dir="r"/>
      </p:transition>
    </mc:Choice>
    <mc:Fallback xmlns="">
      <p:transition spd="slow">
        <p:wipe dir="r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D3BE1B6-F6A2-4F66-9D9D-BDF5FBD2ABD0}"/>
              </a:ext>
            </a:extLst>
          </p:cNvPr>
          <p:cNvSpPr/>
          <p:nvPr/>
        </p:nvSpPr>
        <p:spPr>
          <a:xfrm>
            <a:off x="2446913" y="-1"/>
            <a:ext cx="9745086" cy="6858000"/>
          </a:xfrm>
          <a:custGeom>
            <a:avLst/>
            <a:gdLst>
              <a:gd name="connsiteX0" fmla="*/ 3884766 w 9745086"/>
              <a:gd name="connsiteY0" fmla="*/ 0 h 6858000"/>
              <a:gd name="connsiteX1" fmla="*/ 9745086 w 9745086"/>
              <a:gd name="connsiteY1" fmla="*/ 0 h 6858000"/>
              <a:gd name="connsiteX2" fmla="*/ 9745086 w 9745086"/>
              <a:gd name="connsiteY2" fmla="*/ 4617451 h 6858000"/>
              <a:gd name="connsiteX3" fmla="*/ 9474091 w 9745086"/>
              <a:gd name="connsiteY3" fmla="*/ 4655477 h 6858000"/>
              <a:gd name="connsiteX4" fmla="*/ 8877298 w 9745086"/>
              <a:gd name="connsiteY4" fmla="*/ 4812978 h 6858000"/>
              <a:gd name="connsiteX5" fmla="*/ 6830512 w 9745086"/>
              <a:gd name="connsiteY5" fmla="*/ 6631618 h 6858000"/>
              <a:gd name="connsiteX6" fmla="*/ 6753125 w 9745086"/>
              <a:gd name="connsiteY6" fmla="*/ 6858000 h 6858000"/>
              <a:gd name="connsiteX7" fmla="*/ 0 w 9745086"/>
              <a:gd name="connsiteY7" fmla="*/ 6858000 h 6858000"/>
              <a:gd name="connsiteX8" fmla="*/ 40163 w 9745086"/>
              <a:gd name="connsiteY8" fmla="*/ 6693435 h 6858000"/>
              <a:gd name="connsiteX9" fmla="*/ 1080058 w 9745086"/>
              <a:gd name="connsiteY9" fmla="*/ 4085772 h 6858000"/>
              <a:gd name="connsiteX10" fmla="*/ 3830225 w 9745086"/>
              <a:gd name="connsiteY10" fmla="*/ 67730 h 6858000"/>
              <a:gd name="connsiteX0" fmla="*/ 3884766 w 9745086"/>
              <a:gd name="connsiteY0" fmla="*/ 0 h 6858000"/>
              <a:gd name="connsiteX1" fmla="*/ 9745086 w 9745086"/>
              <a:gd name="connsiteY1" fmla="*/ 0 h 6858000"/>
              <a:gd name="connsiteX2" fmla="*/ 9745086 w 9745086"/>
              <a:gd name="connsiteY2" fmla="*/ 4617451 h 6858000"/>
              <a:gd name="connsiteX3" fmla="*/ 9474091 w 9745086"/>
              <a:gd name="connsiteY3" fmla="*/ 4655477 h 6858000"/>
              <a:gd name="connsiteX4" fmla="*/ 8877298 w 9745086"/>
              <a:gd name="connsiteY4" fmla="*/ 4812978 h 6858000"/>
              <a:gd name="connsiteX5" fmla="*/ 6830512 w 9745086"/>
              <a:gd name="connsiteY5" fmla="*/ 6631618 h 6858000"/>
              <a:gd name="connsiteX6" fmla="*/ 6753125 w 9745086"/>
              <a:gd name="connsiteY6" fmla="*/ 6858000 h 6858000"/>
              <a:gd name="connsiteX7" fmla="*/ 0 w 9745086"/>
              <a:gd name="connsiteY7" fmla="*/ 6858000 h 6858000"/>
              <a:gd name="connsiteX8" fmla="*/ 40163 w 9745086"/>
              <a:gd name="connsiteY8" fmla="*/ 6693435 h 6858000"/>
              <a:gd name="connsiteX9" fmla="*/ 1167144 w 9745086"/>
              <a:gd name="connsiteY9" fmla="*/ 3708401 h 6858000"/>
              <a:gd name="connsiteX10" fmla="*/ 3830225 w 9745086"/>
              <a:gd name="connsiteY10" fmla="*/ 67730 h 6858000"/>
              <a:gd name="connsiteX11" fmla="*/ 3884766 w 9745086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5086" h="6858000">
                <a:moveTo>
                  <a:pt x="3884766" y="0"/>
                </a:moveTo>
                <a:lnTo>
                  <a:pt x="9745086" y="0"/>
                </a:lnTo>
                <a:lnTo>
                  <a:pt x="9745086" y="4617451"/>
                </a:lnTo>
                <a:lnTo>
                  <a:pt x="9474091" y="4655477"/>
                </a:lnTo>
                <a:cubicBezTo>
                  <a:pt x="9276055" y="4691267"/>
                  <a:pt x="9076306" y="4743493"/>
                  <a:pt x="8877298" y="4812978"/>
                </a:cubicBezTo>
                <a:cubicBezTo>
                  <a:pt x="7882260" y="5160401"/>
                  <a:pt x="7141260" y="5857048"/>
                  <a:pt x="6830512" y="6631618"/>
                </a:cubicBezTo>
                <a:lnTo>
                  <a:pt x="6753125" y="6858000"/>
                </a:lnTo>
                <a:lnTo>
                  <a:pt x="0" y="6858000"/>
                </a:lnTo>
                <a:lnTo>
                  <a:pt x="40163" y="6693435"/>
                </a:lnTo>
                <a:cubicBezTo>
                  <a:pt x="223720" y="5981285"/>
                  <a:pt x="672373" y="4608136"/>
                  <a:pt x="1167144" y="3708401"/>
                </a:cubicBezTo>
                <a:cubicBezTo>
                  <a:pt x="1774363" y="2604181"/>
                  <a:pt x="3015218" y="1088587"/>
                  <a:pt x="3830225" y="67730"/>
                </a:cubicBezTo>
                <a:lnTo>
                  <a:pt x="3884766" y="0"/>
                </a:lnTo>
                <a:close/>
              </a:path>
            </a:pathLst>
          </a:custGeom>
          <a:solidFill>
            <a:srgbClr val="0F0F11"/>
          </a:solidFill>
          <a:ln>
            <a:noFill/>
          </a:ln>
          <a:effectLst>
            <a:outerShdw blurRad="101600" sx="102000" sy="102000" algn="ctr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 descr="黑暗中的人&#10;&#10;描述已自动生成">
            <a:extLst>
              <a:ext uri="{FF2B5EF4-FFF2-40B4-BE49-F238E27FC236}">
                <a16:creationId xmlns:a16="http://schemas.microsoft.com/office/drawing/2014/main" id="{6F9859C4-C9E8-43A2-99AA-801D5A588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0" t="9212" r="13495" b="41818"/>
          <a:stretch/>
        </p:blipFill>
        <p:spPr>
          <a:xfrm>
            <a:off x="1758604" y="1197824"/>
            <a:ext cx="3358342" cy="3358342"/>
          </a:xfrm>
          <a:custGeom>
            <a:avLst/>
            <a:gdLst>
              <a:gd name="connsiteX0" fmla="*/ 1679171 w 3358342"/>
              <a:gd name="connsiteY0" fmla="*/ 0 h 3358342"/>
              <a:gd name="connsiteX1" fmla="*/ 3358342 w 3358342"/>
              <a:gd name="connsiteY1" fmla="*/ 1679171 h 3358342"/>
              <a:gd name="connsiteX2" fmla="*/ 1679171 w 3358342"/>
              <a:gd name="connsiteY2" fmla="*/ 3358342 h 3358342"/>
              <a:gd name="connsiteX3" fmla="*/ 0 w 3358342"/>
              <a:gd name="connsiteY3" fmla="*/ 1679171 h 3358342"/>
              <a:gd name="connsiteX4" fmla="*/ 1679171 w 3358342"/>
              <a:gd name="connsiteY4" fmla="*/ 0 h 3358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8342" h="3358342">
                <a:moveTo>
                  <a:pt x="1679171" y="0"/>
                </a:moveTo>
                <a:cubicBezTo>
                  <a:pt x="2606552" y="0"/>
                  <a:pt x="3358342" y="751790"/>
                  <a:pt x="3358342" y="1679171"/>
                </a:cubicBezTo>
                <a:cubicBezTo>
                  <a:pt x="3358342" y="2606552"/>
                  <a:pt x="2606552" y="3358342"/>
                  <a:pt x="1679171" y="3358342"/>
                </a:cubicBezTo>
                <a:cubicBezTo>
                  <a:pt x="751790" y="3358342"/>
                  <a:pt x="0" y="2606552"/>
                  <a:pt x="0" y="1679171"/>
                </a:cubicBezTo>
                <a:cubicBezTo>
                  <a:pt x="0" y="751790"/>
                  <a:pt x="751790" y="0"/>
                  <a:pt x="1679171" y="0"/>
                </a:cubicBezTo>
                <a:close/>
              </a:path>
            </a:pathLst>
          </a:custGeom>
          <a:ln w="6350">
            <a:solidFill>
              <a:srgbClr val="3D3D3D"/>
            </a:solidFill>
          </a:ln>
        </p:spPr>
      </p:pic>
      <p:sp>
        <p:nvSpPr>
          <p:cNvPr id="23" name="椭圆 22">
            <a:extLst>
              <a:ext uri="{FF2B5EF4-FFF2-40B4-BE49-F238E27FC236}">
                <a16:creationId xmlns:a16="http://schemas.microsoft.com/office/drawing/2014/main" id="{89EC3CF3-2B21-4FE7-BED2-2E2C8F5439B8}"/>
              </a:ext>
            </a:extLst>
          </p:cNvPr>
          <p:cNvSpPr/>
          <p:nvPr/>
        </p:nvSpPr>
        <p:spPr>
          <a:xfrm>
            <a:off x="1604359" y="1197824"/>
            <a:ext cx="3427614" cy="3427614"/>
          </a:xfrm>
          <a:prstGeom prst="ellipse">
            <a:avLst/>
          </a:prstGeom>
          <a:noFill/>
          <a:ln w="6350">
            <a:solidFill>
              <a:srgbClr val="3D3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4F4824B-4C82-4911-9FD5-B6B7E0FF4C00}"/>
              </a:ext>
            </a:extLst>
          </p:cNvPr>
          <p:cNvSpPr txBox="1"/>
          <p:nvPr/>
        </p:nvSpPr>
        <p:spPr>
          <a:xfrm>
            <a:off x="5735860" y="1658707"/>
            <a:ext cx="2635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8822CB4-CBDC-4D3F-A288-705C48CD08E3}"/>
              </a:ext>
            </a:extLst>
          </p:cNvPr>
          <p:cNvSpPr txBox="1"/>
          <p:nvPr/>
        </p:nvSpPr>
        <p:spPr>
          <a:xfrm>
            <a:off x="5720282" y="2327029"/>
            <a:ext cx="4273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FC50128-396E-47DC-884F-BD440EA5865F}"/>
              </a:ext>
            </a:extLst>
          </p:cNvPr>
          <p:cNvSpPr/>
          <p:nvPr/>
        </p:nvSpPr>
        <p:spPr>
          <a:xfrm>
            <a:off x="5855778" y="3299849"/>
            <a:ext cx="787492" cy="62252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5238208-2D09-4376-868B-2A1F76528833}"/>
              </a:ext>
            </a:extLst>
          </p:cNvPr>
          <p:cNvSpPr/>
          <p:nvPr/>
        </p:nvSpPr>
        <p:spPr>
          <a:xfrm>
            <a:off x="5874527" y="1167969"/>
            <a:ext cx="406392" cy="371424"/>
          </a:xfrm>
          <a:custGeom>
            <a:avLst/>
            <a:gdLst/>
            <a:ahLst/>
            <a:cxnLst/>
            <a:rect l="l" t="t" r="r" b="b"/>
            <a:pathLst>
              <a:path w="529968" h="484366">
                <a:moveTo>
                  <a:pt x="420277" y="0"/>
                </a:moveTo>
                <a:lnTo>
                  <a:pt x="529968" y="0"/>
                </a:lnTo>
                <a:cubicBezTo>
                  <a:pt x="469165" y="98599"/>
                  <a:pt x="438764" y="193911"/>
                  <a:pt x="438764" y="285936"/>
                </a:cubicBezTo>
                <a:lnTo>
                  <a:pt x="521340" y="285936"/>
                </a:lnTo>
                <a:lnTo>
                  <a:pt x="521340" y="484366"/>
                </a:lnTo>
                <a:lnTo>
                  <a:pt x="342630" y="484366"/>
                </a:lnTo>
                <a:lnTo>
                  <a:pt x="342630" y="337701"/>
                </a:lnTo>
                <a:cubicBezTo>
                  <a:pt x="342630" y="266217"/>
                  <a:pt x="348382" y="204592"/>
                  <a:pt x="359885" y="152828"/>
                </a:cubicBezTo>
                <a:cubicBezTo>
                  <a:pt x="371388" y="101064"/>
                  <a:pt x="391519" y="50121"/>
                  <a:pt x="420277" y="0"/>
                </a:cubicBezTo>
                <a:close/>
                <a:moveTo>
                  <a:pt x="77646" y="0"/>
                </a:moveTo>
                <a:lnTo>
                  <a:pt x="187337" y="0"/>
                </a:lnTo>
                <a:cubicBezTo>
                  <a:pt x="125713" y="99421"/>
                  <a:pt x="94901" y="194733"/>
                  <a:pt x="94901" y="285936"/>
                </a:cubicBezTo>
                <a:lnTo>
                  <a:pt x="177478" y="285936"/>
                </a:lnTo>
                <a:lnTo>
                  <a:pt x="177478" y="484366"/>
                </a:lnTo>
                <a:lnTo>
                  <a:pt x="0" y="484366"/>
                </a:lnTo>
                <a:lnTo>
                  <a:pt x="0" y="337701"/>
                </a:lnTo>
                <a:cubicBezTo>
                  <a:pt x="0" y="266217"/>
                  <a:pt x="5957" y="204798"/>
                  <a:pt x="17871" y="153444"/>
                </a:cubicBezTo>
                <a:cubicBezTo>
                  <a:pt x="29785" y="102091"/>
                  <a:pt x="49710" y="50943"/>
                  <a:pt x="77646" y="0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2972655-A1CD-476C-A224-5CB53B40269C}"/>
              </a:ext>
            </a:extLst>
          </p:cNvPr>
          <p:cNvSpPr txBox="1"/>
          <p:nvPr/>
        </p:nvSpPr>
        <p:spPr>
          <a:xfrm>
            <a:off x="5735860" y="3624477"/>
            <a:ext cx="4206056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14029C1-EB3B-441B-B39E-AA19019FEB09}"/>
              </a:ext>
            </a:extLst>
          </p:cNvPr>
          <p:cNvSpPr/>
          <p:nvPr/>
        </p:nvSpPr>
        <p:spPr>
          <a:xfrm>
            <a:off x="5851421" y="4651539"/>
            <a:ext cx="3553835" cy="1097054"/>
          </a:xfrm>
          <a:prstGeom prst="roundRect">
            <a:avLst>
              <a:gd name="adj" fmla="val 3528"/>
            </a:avLst>
          </a:prstGeom>
          <a:solidFill>
            <a:srgbClr val="0F0F11"/>
          </a:solidFill>
          <a:ln>
            <a:noFill/>
          </a:ln>
          <a:effectLst>
            <a:outerShdw blurRad="101600" sx="102000" sy="102000" algn="ctr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9A4BBAB6-9277-4EA8-AFB3-1D5E4E6C6182}"/>
              </a:ext>
            </a:extLst>
          </p:cNvPr>
          <p:cNvSpPr txBox="1"/>
          <p:nvPr/>
        </p:nvSpPr>
        <p:spPr>
          <a:xfrm>
            <a:off x="5980840" y="4777228"/>
            <a:ext cx="2007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B395E9A-A5E3-4796-BF41-9979617357C2}"/>
              </a:ext>
            </a:extLst>
          </p:cNvPr>
          <p:cNvSpPr txBox="1"/>
          <p:nvPr/>
        </p:nvSpPr>
        <p:spPr>
          <a:xfrm>
            <a:off x="5987957" y="5234047"/>
            <a:ext cx="3482614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166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公众号：陈西设计之家。微信搜索即可。更多免费PPT模版教程等都可以在公众号内获取。PPT高端定制/发布会PPT设计微信：2090298045【陈西】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81F8EBD-DFD5-4939-ADD6-9A00EF425F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526" y="3671158"/>
            <a:ext cx="3507971" cy="350797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3497907-06DA-438C-AA43-A3ED4B963BF2}"/>
              </a:ext>
            </a:extLst>
          </p:cNvPr>
          <p:cNvSpPr/>
          <p:nvPr/>
        </p:nvSpPr>
        <p:spPr>
          <a:xfrm>
            <a:off x="0" y="-576943"/>
            <a:ext cx="255814" cy="255814"/>
          </a:xfrm>
          <a:prstGeom prst="rect">
            <a:avLst/>
          </a:prstGeom>
          <a:solidFill>
            <a:srgbClr val="3D3D3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4CF2862-962A-41BD-8E75-597DF21241A5}"/>
              </a:ext>
            </a:extLst>
          </p:cNvPr>
          <p:cNvSpPr/>
          <p:nvPr/>
        </p:nvSpPr>
        <p:spPr>
          <a:xfrm>
            <a:off x="364671" y="-576943"/>
            <a:ext cx="255814" cy="255814"/>
          </a:xfrm>
          <a:prstGeom prst="rect">
            <a:avLst/>
          </a:prstGeom>
          <a:solidFill>
            <a:srgbClr val="0F0F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51AEC6C-F244-4909-A894-8EBB1886F206}"/>
              </a:ext>
            </a:extLst>
          </p:cNvPr>
          <p:cNvSpPr/>
          <p:nvPr/>
        </p:nvSpPr>
        <p:spPr>
          <a:xfrm>
            <a:off x="781344" y="-576943"/>
            <a:ext cx="255814" cy="255814"/>
          </a:xfrm>
          <a:prstGeom prst="rect">
            <a:avLst/>
          </a:prstGeom>
          <a:solidFill>
            <a:srgbClr val="04DC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FC22A2C-929F-43E7-86C3-88253CE03958}"/>
              </a:ext>
            </a:extLst>
          </p:cNvPr>
          <p:cNvSpPr/>
          <p:nvPr/>
        </p:nvSpPr>
        <p:spPr>
          <a:xfrm>
            <a:off x="1146015" y="-576943"/>
            <a:ext cx="255814" cy="255814"/>
          </a:xfrm>
          <a:prstGeom prst="rect">
            <a:avLst/>
          </a:prstGeom>
          <a:solidFill>
            <a:srgbClr val="0240C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40B9528-3C71-4E46-B776-AD1D1C27C215}"/>
              </a:ext>
            </a:extLst>
          </p:cNvPr>
          <p:cNvSpPr txBox="1"/>
          <p:nvPr/>
        </p:nvSpPr>
        <p:spPr>
          <a:xfrm>
            <a:off x="1386818" y="1466603"/>
            <a:ext cx="63705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感谢大家观看</a:t>
            </a:r>
          </a:p>
        </p:txBody>
      </p:sp>
      <p:sp>
        <p:nvSpPr>
          <p:cNvPr id="1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D6C6FD4-FF81-40B7-9D99-ED71BDFD5AAC}"/>
              </a:ext>
            </a:extLst>
          </p:cNvPr>
          <p:cNvSpPr txBox="1"/>
          <p:nvPr/>
        </p:nvSpPr>
        <p:spPr>
          <a:xfrm>
            <a:off x="1401829" y="2495618"/>
            <a:ext cx="5328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</a:rPr>
              <a:t>GONG ZHONG HAO CHEN XI SHE JI ZHI JIA</a:t>
            </a:r>
            <a:endParaRPr lang="zh-CN" altLang="en-US" sz="2000" dirty="0">
              <a:gradFill>
                <a:gsLst>
                  <a:gs pos="0">
                    <a:srgbClr val="04DCFD"/>
                  </a:gs>
                  <a:gs pos="100000">
                    <a:srgbClr val="0240CA"/>
                  </a:gs>
                </a:gsLst>
                <a:lin ang="2700000" scaled="1"/>
              </a:gradFill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A25C038-F60B-4C32-994F-1716B278C001}"/>
              </a:ext>
            </a:extLst>
          </p:cNvPr>
          <p:cNvCxnSpPr>
            <a:cxnSpLocks/>
          </p:cNvCxnSpPr>
          <p:nvPr/>
        </p:nvCxnSpPr>
        <p:spPr>
          <a:xfrm>
            <a:off x="1503682" y="3149929"/>
            <a:ext cx="780396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BF4D2AC3-DED7-4CBA-8CB8-01F07FD8B9F8}"/>
              </a:ext>
            </a:extLst>
          </p:cNvPr>
          <p:cNvSpPr txBox="1"/>
          <p:nvPr/>
        </p:nvSpPr>
        <p:spPr>
          <a:xfrm>
            <a:off x="1401829" y="3769408"/>
            <a:ext cx="198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陈西设计之家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BA6D3FE-2F68-4201-B0A2-0EAA9475CD09}"/>
              </a:ext>
            </a:extLst>
          </p:cNvPr>
          <p:cNvSpPr txBox="1"/>
          <p:nvPr/>
        </p:nvSpPr>
        <p:spPr>
          <a:xfrm>
            <a:off x="1401829" y="4145996"/>
            <a:ext cx="198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专注高端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定制</a:t>
            </a:r>
          </a:p>
        </p:txBody>
      </p:sp>
      <p:sp>
        <p:nvSpPr>
          <p:cNvPr id="21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9940271B-0321-4410-9FDB-275675ECD704}"/>
              </a:ext>
            </a:extLst>
          </p:cNvPr>
          <p:cNvSpPr txBox="1"/>
          <p:nvPr/>
        </p:nvSpPr>
        <p:spPr>
          <a:xfrm>
            <a:off x="1401829" y="4859868"/>
            <a:ext cx="2647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PowerPoint Template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9915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&#10;&#10;描述已自动生成">
            <a:extLst>
              <a:ext uri="{FF2B5EF4-FFF2-40B4-BE49-F238E27FC236}">
                <a16:creationId xmlns:a16="http://schemas.microsoft.com/office/drawing/2014/main" id="{C345D532-12EF-4B87-83A6-B3C846176F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5115"/>
            <a:ext cx="12192000" cy="516776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71337E5-4C9B-43C7-AF3A-58175246F30A}"/>
              </a:ext>
            </a:extLst>
          </p:cNvPr>
          <p:cNvSpPr txBox="1"/>
          <p:nvPr/>
        </p:nvSpPr>
        <p:spPr>
          <a:xfrm>
            <a:off x="3048000" y="3486381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陈西设计之家</a:t>
            </a:r>
            <a:r>
              <a:rPr lang="zh-CN" altLang="en-US" dirty="0"/>
              <a:t> 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566411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877AB19-0E87-4340-A09D-0BBBFBB0C27E}"/>
              </a:ext>
            </a:extLst>
          </p:cNvPr>
          <p:cNvSpPr txBox="1"/>
          <p:nvPr/>
        </p:nvSpPr>
        <p:spPr>
          <a:xfrm>
            <a:off x="4640678" y="4310536"/>
            <a:ext cx="2910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850DA17-FB90-4C25-9F33-F734BABE04D6}"/>
              </a:ext>
            </a:extLst>
          </p:cNvPr>
          <p:cNvSpPr txBox="1"/>
          <p:nvPr/>
        </p:nvSpPr>
        <p:spPr>
          <a:xfrm>
            <a:off x="4151131" y="4989656"/>
            <a:ext cx="3889738" cy="10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设计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4" name="图片 53" descr="图片包含 游戏机, 电脑, 灯光&#10;&#10;描述已自动生成">
            <a:extLst>
              <a:ext uri="{FF2B5EF4-FFF2-40B4-BE49-F238E27FC236}">
                <a16:creationId xmlns:a16="http://schemas.microsoft.com/office/drawing/2014/main" id="{E17AFD66-400A-4525-83CC-2B586AFC6C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2" t="40675" r="3108" b="22938"/>
          <a:stretch/>
        </p:blipFill>
        <p:spPr>
          <a:xfrm>
            <a:off x="2995261" y="0"/>
            <a:ext cx="6201478" cy="3997470"/>
          </a:xfrm>
          <a:custGeom>
            <a:avLst/>
            <a:gdLst>
              <a:gd name="connsiteX0" fmla="*/ 561242 w 6201478"/>
              <a:gd name="connsiteY0" fmla="*/ 0 h 3997470"/>
              <a:gd name="connsiteX1" fmla="*/ 5640237 w 6201478"/>
              <a:gd name="connsiteY1" fmla="*/ 0 h 3997470"/>
              <a:gd name="connsiteX2" fmla="*/ 5964252 w 6201478"/>
              <a:gd name="connsiteY2" fmla="*/ 324015 h 3997470"/>
              <a:gd name="connsiteX3" fmla="*/ 5964252 w 6201478"/>
              <a:gd name="connsiteY3" fmla="*/ 1469448 h 3997470"/>
              <a:gd name="connsiteX4" fmla="*/ 3673456 w 6201478"/>
              <a:gd name="connsiteY4" fmla="*/ 3760244 h 3997470"/>
              <a:gd name="connsiteX5" fmla="*/ 2528024 w 6201478"/>
              <a:gd name="connsiteY5" fmla="*/ 3760244 h 3997470"/>
              <a:gd name="connsiteX6" fmla="*/ 237227 w 6201478"/>
              <a:gd name="connsiteY6" fmla="*/ 1469448 h 3997470"/>
              <a:gd name="connsiteX7" fmla="*/ 237227 w 6201478"/>
              <a:gd name="connsiteY7" fmla="*/ 324015 h 399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1478" h="3997470">
                <a:moveTo>
                  <a:pt x="561242" y="0"/>
                </a:moveTo>
                <a:lnTo>
                  <a:pt x="5640237" y="0"/>
                </a:lnTo>
                <a:lnTo>
                  <a:pt x="5964252" y="324015"/>
                </a:lnTo>
                <a:cubicBezTo>
                  <a:pt x="6280554" y="640318"/>
                  <a:pt x="6280554" y="1153145"/>
                  <a:pt x="5964252" y="1469448"/>
                </a:cubicBezTo>
                <a:lnTo>
                  <a:pt x="3673456" y="3760244"/>
                </a:lnTo>
                <a:cubicBezTo>
                  <a:pt x="3357154" y="4076546"/>
                  <a:pt x="2844326" y="4076546"/>
                  <a:pt x="2528024" y="3760244"/>
                </a:cubicBezTo>
                <a:lnTo>
                  <a:pt x="237227" y="1469448"/>
                </a:lnTo>
                <a:cubicBezTo>
                  <a:pt x="-79075" y="1153145"/>
                  <a:pt x="-79075" y="640318"/>
                  <a:pt x="237227" y="324015"/>
                </a:cubicBezTo>
                <a:close/>
              </a:path>
            </a:pathLst>
          </a:custGeom>
          <a:ln w="6350">
            <a:solidFill>
              <a:srgbClr val="3D3D3D"/>
            </a:solidFill>
          </a:ln>
        </p:spPr>
      </p:pic>
      <p:sp>
        <p:nvSpPr>
          <p:cNvPr id="50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41CB2D4-93DD-4EFD-AC67-417E7F31E77D}"/>
              </a:ext>
            </a:extLst>
          </p:cNvPr>
          <p:cNvSpPr/>
          <p:nvPr/>
        </p:nvSpPr>
        <p:spPr>
          <a:xfrm rot="18900000">
            <a:off x="4936368" y="1019404"/>
            <a:ext cx="2319265" cy="2319265"/>
          </a:xfrm>
          <a:prstGeom prst="round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79A78FD-1ECF-4D69-BB48-F322EA1EF143}"/>
              </a:ext>
            </a:extLst>
          </p:cNvPr>
          <p:cNvSpPr txBox="1"/>
          <p:nvPr/>
        </p:nvSpPr>
        <p:spPr>
          <a:xfrm>
            <a:off x="5363765" y="1307680"/>
            <a:ext cx="14644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1B3A6B7-942F-4788-A504-49AF151DC539}"/>
              </a:ext>
            </a:extLst>
          </p:cNvPr>
          <p:cNvSpPr txBox="1"/>
          <p:nvPr/>
        </p:nvSpPr>
        <p:spPr>
          <a:xfrm>
            <a:off x="4713031" y="2201288"/>
            <a:ext cx="2765939" cy="548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en-US" altLang="zh-CN" sz="2400" dirty="0">
                <a:solidFill>
                  <a:schemeClr val="bg1"/>
                </a:solidFill>
              </a:rPr>
              <a:t>PART ONE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7501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 descr="图片包含 游戏机, 电脑, 灯光&#10;&#10;描述已自动生成">
            <a:extLst>
              <a:ext uri="{FF2B5EF4-FFF2-40B4-BE49-F238E27FC236}">
                <a16:creationId xmlns:a16="http://schemas.microsoft.com/office/drawing/2014/main" id="{60FB502A-7C2B-4427-9E96-ADD773FA9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672" y="1012091"/>
            <a:ext cx="3014320" cy="451268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4F5B33E2-AF91-4FAE-B63A-F049409E16B1}"/>
              </a:ext>
            </a:extLst>
          </p:cNvPr>
          <p:cNvSpPr/>
          <p:nvPr/>
        </p:nvSpPr>
        <p:spPr>
          <a:xfrm>
            <a:off x="1640671" y="5477774"/>
            <a:ext cx="3014320" cy="515389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A8C6F88-52AD-475E-A405-BBA57AEB2F23}"/>
              </a:ext>
            </a:extLst>
          </p:cNvPr>
          <p:cNvSpPr txBox="1"/>
          <p:nvPr/>
        </p:nvSpPr>
        <p:spPr>
          <a:xfrm>
            <a:off x="1863767" y="5535413"/>
            <a:ext cx="267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</a:rPr>
              <a:t>搜索：陈西设计之家</a:t>
            </a:r>
          </a:p>
        </p:txBody>
      </p:sp>
      <p:sp>
        <p:nvSpPr>
          <p:cNvPr id="32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BE16C96-48C4-4B88-A68C-BD9FEF28BB51}"/>
              </a:ext>
            </a:extLst>
          </p:cNvPr>
          <p:cNvSpPr txBox="1"/>
          <p:nvPr/>
        </p:nvSpPr>
        <p:spPr>
          <a:xfrm>
            <a:off x="5396605" y="993020"/>
            <a:ext cx="3421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B1C4E59-846C-45A6-9E2D-1D0ADDF53F15}"/>
              </a:ext>
            </a:extLst>
          </p:cNvPr>
          <p:cNvSpPr txBox="1"/>
          <p:nvPr/>
        </p:nvSpPr>
        <p:spPr>
          <a:xfrm>
            <a:off x="5381028" y="1791487"/>
            <a:ext cx="3951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14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BE69A5E-327E-42D8-A4D1-73F1CC9F45F5}"/>
              </a:ext>
            </a:extLst>
          </p:cNvPr>
          <p:cNvSpPr/>
          <p:nvPr/>
        </p:nvSpPr>
        <p:spPr>
          <a:xfrm>
            <a:off x="5525231" y="2728022"/>
            <a:ext cx="787492" cy="62252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378188C-845D-49F7-980B-740323E2D278}"/>
              </a:ext>
            </a:extLst>
          </p:cNvPr>
          <p:cNvSpPr txBox="1"/>
          <p:nvPr/>
        </p:nvSpPr>
        <p:spPr>
          <a:xfrm>
            <a:off x="5396605" y="2992370"/>
            <a:ext cx="5282643" cy="1521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设计。搜索：陈西设计之家。更多免费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35000"/>
              </a:lnSpc>
            </a:pP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2F167153-1554-4335-93DF-4B312221E9F7}"/>
              </a:ext>
            </a:extLst>
          </p:cNvPr>
          <p:cNvCxnSpPr>
            <a:cxnSpLocks/>
          </p:cNvCxnSpPr>
          <p:nvPr/>
        </p:nvCxnSpPr>
        <p:spPr>
          <a:xfrm>
            <a:off x="5494753" y="4831693"/>
            <a:ext cx="23174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894905FA-6B87-439D-8C41-6D8F658BCEA6}"/>
              </a:ext>
            </a:extLst>
          </p:cNvPr>
          <p:cNvSpPr txBox="1"/>
          <p:nvPr/>
        </p:nvSpPr>
        <p:spPr>
          <a:xfrm>
            <a:off x="5396605" y="5069737"/>
            <a:ext cx="198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陈西设计之家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FFED853-325A-4156-BA5C-6C30E8498446}"/>
              </a:ext>
            </a:extLst>
          </p:cNvPr>
          <p:cNvSpPr txBox="1"/>
          <p:nvPr/>
        </p:nvSpPr>
        <p:spPr>
          <a:xfrm>
            <a:off x="5396605" y="5446325"/>
            <a:ext cx="198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专注高端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定制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925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witch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DE5FBBA6-4982-4B2D-85A5-85BCBD3F1C81}"/>
              </a:ext>
            </a:extLst>
          </p:cNvPr>
          <p:cNvSpPr txBox="1"/>
          <p:nvPr/>
        </p:nvSpPr>
        <p:spPr>
          <a:xfrm>
            <a:off x="3788229" y="378147"/>
            <a:ext cx="4615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陈西设计之家定制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E1F9F87-A781-4C10-BBF3-1B36F23EBAAD}"/>
              </a:ext>
            </a:extLst>
          </p:cNvPr>
          <p:cNvSpPr/>
          <p:nvPr/>
        </p:nvSpPr>
        <p:spPr>
          <a:xfrm>
            <a:off x="1197428" y="1785257"/>
            <a:ext cx="2931883" cy="429167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698AE8E-DF93-475A-9429-566DB70AD2B8}"/>
              </a:ext>
            </a:extLst>
          </p:cNvPr>
          <p:cNvSpPr/>
          <p:nvPr/>
        </p:nvSpPr>
        <p:spPr>
          <a:xfrm>
            <a:off x="5702254" y="1109679"/>
            <a:ext cx="787492" cy="62252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B724B01-FDE1-4934-8E75-14C326A69667}"/>
              </a:ext>
            </a:extLst>
          </p:cNvPr>
          <p:cNvSpPr/>
          <p:nvPr/>
        </p:nvSpPr>
        <p:spPr>
          <a:xfrm>
            <a:off x="4615225" y="1785257"/>
            <a:ext cx="2931883" cy="429167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AEDC8A5-821B-4053-ACE1-D493C4A98AC4}"/>
              </a:ext>
            </a:extLst>
          </p:cNvPr>
          <p:cNvSpPr/>
          <p:nvPr/>
        </p:nvSpPr>
        <p:spPr>
          <a:xfrm>
            <a:off x="8033021" y="1785257"/>
            <a:ext cx="2931883" cy="429167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iconfont-1186-560667">
            <a:extLst>
              <a:ext uri="{FF2B5EF4-FFF2-40B4-BE49-F238E27FC236}">
                <a16:creationId xmlns:a16="http://schemas.microsoft.com/office/drawing/2014/main" id="{1644F830-EA45-41B9-81A0-72D66DF7CCCA}"/>
              </a:ext>
            </a:extLst>
          </p:cNvPr>
          <p:cNvSpPr/>
          <p:nvPr/>
        </p:nvSpPr>
        <p:spPr>
          <a:xfrm>
            <a:off x="2358526" y="2100514"/>
            <a:ext cx="609685" cy="497773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15E25FC-3BF7-4580-B842-6F5E70F01551}"/>
              </a:ext>
            </a:extLst>
          </p:cNvPr>
          <p:cNvSpPr/>
          <p:nvPr/>
        </p:nvSpPr>
        <p:spPr>
          <a:xfrm>
            <a:off x="5776323" y="2136210"/>
            <a:ext cx="609685" cy="542762"/>
          </a:xfrm>
          <a:custGeom>
            <a:avLst/>
            <a:gdLst>
              <a:gd name="T0" fmla="*/ 742 w 942"/>
              <a:gd name="T1" fmla="*/ 570 h 840"/>
              <a:gd name="T2" fmla="*/ 755 w 942"/>
              <a:gd name="T3" fmla="*/ 520 h 840"/>
              <a:gd name="T4" fmla="*/ 645 w 942"/>
              <a:gd name="T5" fmla="*/ 450 h 840"/>
              <a:gd name="T6" fmla="*/ 600 w 942"/>
              <a:gd name="T7" fmla="*/ 452 h 840"/>
              <a:gd name="T8" fmla="*/ 600 w 942"/>
              <a:gd name="T9" fmla="*/ 411 h 840"/>
              <a:gd name="T10" fmla="*/ 722 w 942"/>
              <a:gd name="T11" fmla="*/ 411 h 840"/>
              <a:gd name="T12" fmla="*/ 722 w 942"/>
              <a:gd name="T13" fmla="*/ 367 h 840"/>
              <a:gd name="T14" fmla="*/ 608 w 942"/>
              <a:gd name="T15" fmla="*/ 367 h 840"/>
              <a:gd name="T16" fmla="*/ 650 w 942"/>
              <a:gd name="T17" fmla="*/ 295 h 840"/>
              <a:gd name="T18" fmla="*/ 733 w 942"/>
              <a:gd name="T19" fmla="*/ 295 h 840"/>
              <a:gd name="T20" fmla="*/ 733 w 942"/>
              <a:gd name="T21" fmla="*/ 251 h 840"/>
              <a:gd name="T22" fmla="*/ 676 w 942"/>
              <a:gd name="T23" fmla="*/ 251 h 840"/>
              <a:gd name="T24" fmla="*/ 762 w 942"/>
              <a:gd name="T25" fmla="*/ 106 h 840"/>
              <a:gd name="T26" fmla="*/ 689 w 942"/>
              <a:gd name="T27" fmla="*/ 106 h 840"/>
              <a:gd name="T28" fmla="*/ 569 w 942"/>
              <a:gd name="T29" fmla="*/ 326 h 840"/>
              <a:gd name="T30" fmla="*/ 450 w 942"/>
              <a:gd name="T31" fmla="*/ 106 h 840"/>
              <a:gd name="T32" fmla="*/ 377 w 942"/>
              <a:gd name="T33" fmla="*/ 106 h 840"/>
              <a:gd name="T34" fmla="*/ 463 w 942"/>
              <a:gd name="T35" fmla="*/ 251 h 840"/>
              <a:gd name="T36" fmla="*/ 404 w 942"/>
              <a:gd name="T37" fmla="*/ 251 h 840"/>
              <a:gd name="T38" fmla="*/ 404 w 942"/>
              <a:gd name="T39" fmla="*/ 295 h 840"/>
              <a:gd name="T40" fmla="*/ 489 w 942"/>
              <a:gd name="T41" fmla="*/ 295 h 840"/>
              <a:gd name="T42" fmla="*/ 531 w 942"/>
              <a:gd name="T43" fmla="*/ 367 h 840"/>
              <a:gd name="T44" fmla="*/ 420 w 942"/>
              <a:gd name="T45" fmla="*/ 367 h 840"/>
              <a:gd name="T46" fmla="*/ 420 w 942"/>
              <a:gd name="T47" fmla="*/ 411 h 840"/>
              <a:gd name="T48" fmla="*/ 538 w 942"/>
              <a:gd name="T49" fmla="*/ 411 h 840"/>
              <a:gd name="T50" fmla="*/ 538 w 942"/>
              <a:gd name="T51" fmla="*/ 454 h 840"/>
              <a:gd name="T52" fmla="*/ 535 w 942"/>
              <a:gd name="T53" fmla="*/ 454 h 840"/>
              <a:gd name="T54" fmla="*/ 440 w 942"/>
              <a:gd name="T55" fmla="*/ 436 h 840"/>
              <a:gd name="T56" fmla="*/ 307 w 942"/>
              <a:gd name="T57" fmla="*/ 419 h 840"/>
              <a:gd name="T58" fmla="*/ 249 w 942"/>
              <a:gd name="T59" fmla="*/ 434 h 840"/>
              <a:gd name="T60" fmla="*/ 234 w 942"/>
              <a:gd name="T61" fmla="*/ 335 h 840"/>
              <a:gd name="T62" fmla="*/ 570 w 942"/>
              <a:gd name="T63" fmla="*/ 0 h 840"/>
              <a:gd name="T64" fmla="*/ 905 w 942"/>
              <a:gd name="T65" fmla="*/ 335 h 840"/>
              <a:gd name="T66" fmla="*/ 872 w 942"/>
              <a:gd name="T67" fmla="*/ 479 h 840"/>
              <a:gd name="T68" fmla="*/ 858 w 942"/>
              <a:gd name="T69" fmla="*/ 487 h 840"/>
              <a:gd name="T70" fmla="*/ 798 w 942"/>
              <a:gd name="T71" fmla="*/ 552 h 840"/>
              <a:gd name="T72" fmla="*/ 718 w 942"/>
              <a:gd name="T73" fmla="*/ 628 h 840"/>
              <a:gd name="T74" fmla="*/ 644 w 942"/>
              <a:gd name="T75" fmla="*/ 609 h 840"/>
              <a:gd name="T76" fmla="*/ 742 w 942"/>
              <a:gd name="T77" fmla="*/ 570 h 840"/>
              <a:gd name="T78" fmla="*/ 154 w 942"/>
              <a:gd name="T79" fmla="*/ 780 h 840"/>
              <a:gd name="T80" fmla="*/ 779 w 942"/>
              <a:gd name="T81" fmla="*/ 758 h 840"/>
              <a:gd name="T82" fmla="*/ 932 w 942"/>
              <a:gd name="T83" fmla="*/ 535 h 840"/>
              <a:gd name="T84" fmla="*/ 870 w 942"/>
              <a:gd name="T85" fmla="*/ 507 h 840"/>
              <a:gd name="T86" fmla="*/ 724 w 942"/>
              <a:gd name="T87" fmla="*/ 650 h 840"/>
              <a:gd name="T88" fmla="*/ 545 w 942"/>
              <a:gd name="T89" fmla="*/ 594 h 840"/>
              <a:gd name="T90" fmla="*/ 732 w 942"/>
              <a:gd name="T91" fmla="*/ 524 h 840"/>
              <a:gd name="T92" fmla="*/ 533 w 942"/>
              <a:gd name="T93" fmla="*/ 477 h 840"/>
              <a:gd name="T94" fmla="*/ 310 w 942"/>
              <a:gd name="T95" fmla="*/ 441 h 840"/>
              <a:gd name="T96" fmla="*/ 0 w 942"/>
              <a:gd name="T97" fmla="*/ 626 h 840"/>
              <a:gd name="T98" fmla="*/ 154 w 942"/>
              <a:gd name="T99" fmla="*/ 78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42" h="840">
                <a:moveTo>
                  <a:pt x="742" y="570"/>
                </a:moveTo>
                <a:cubicBezTo>
                  <a:pt x="753" y="556"/>
                  <a:pt x="758" y="539"/>
                  <a:pt x="755" y="520"/>
                </a:cubicBezTo>
                <a:cubicBezTo>
                  <a:pt x="745" y="450"/>
                  <a:pt x="670" y="450"/>
                  <a:pt x="645" y="450"/>
                </a:cubicBezTo>
                <a:cubicBezTo>
                  <a:pt x="631" y="450"/>
                  <a:pt x="615" y="451"/>
                  <a:pt x="600" y="452"/>
                </a:cubicBezTo>
                <a:lnTo>
                  <a:pt x="600" y="411"/>
                </a:lnTo>
                <a:lnTo>
                  <a:pt x="722" y="411"/>
                </a:lnTo>
                <a:lnTo>
                  <a:pt x="722" y="367"/>
                </a:lnTo>
                <a:lnTo>
                  <a:pt x="608" y="367"/>
                </a:lnTo>
                <a:lnTo>
                  <a:pt x="650" y="295"/>
                </a:lnTo>
                <a:lnTo>
                  <a:pt x="733" y="295"/>
                </a:lnTo>
                <a:lnTo>
                  <a:pt x="733" y="251"/>
                </a:lnTo>
                <a:lnTo>
                  <a:pt x="676" y="251"/>
                </a:lnTo>
                <a:lnTo>
                  <a:pt x="762" y="106"/>
                </a:lnTo>
                <a:lnTo>
                  <a:pt x="689" y="106"/>
                </a:lnTo>
                <a:lnTo>
                  <a:pt x="569" y="326"/>
                </a:lnTo>
                <a:lnTo>
                  <a:pt x="450" y="106"/>
                </a:lnTo>
                <a:lnTo>
                  <a:pt x="377" y="106"/>
                </a:lnTo>
                <a:lnTo>
                  <a:pt x="463" y="251"/>
                </a:lnTo>
                <a:lnTo>
                  <a:pt x="404" y="251"/>
                </a:lnTo>
                <a:lnTo>
                  <a:pt x="404" y="295"/>
                </a:lnTo>
                <a:lnTo>
                  <a:pt x="489" y="295"/>
                </a:lnTo>
                <a:lnTo>
                  <a:pt x="531" y="367"/>
                </a:lnTo>
                <a:lnTo>
                  <a:pt x="420" y="367"/>
                </a:lnTo>
                <a:lnTo>
                  <a:pt x="420" y="411"/>
                </a:lnTo>
                <a:lnTo>
                  <a:pt x="538" y="411"/>
                </a:lnTo>
                <a:lnTo>
                  <a:pt x="538" y="454"/>
                </a:lnTo>
                <a:cubicBezTo>
                  <a:pt x="537" y="454"/>
                  <a:pt x="536" y="454"/>
                  <a:pt x="535" y="454"/>
                </a:cubicBezTo>
                <a:cubicBezTo>
                  <a:pt x="504" y="451"/>
                  <a:pt x="472" y="443"/>
                  <a:pt x="440" y="436"/>
                </a:cubicBezTo>
                <a:cubicBezTo>
                  <a:pt x="393" y="424"/>
                  <a:pt x="348" y="413"/>
                  <a:pt x="307" y="419"/>
                </a:cubicBezTo>
                <a:cubicBezTo>
                  <a:pt x="287" y="421"/>
                  <a:pt x="268" y="427"/>
                  <a:pt x="249" y="434"/>
                </a:cubicBezTo>
                <a:cubicBezTo>
                  <a:pt x="239" y="403"/>
                  <a:pt x="234" y="370"/>
                  <a:pt x="234" y="335"/>
                </a:cubicBezTo>
                <a:cubicBezTo>
                  <a:pt x="234" y="150"/>
                  <a:pt x="384" y="0"/>
                  <a:pt x="570" y="0"/>
                </a:cubicBezTo>
                <a:cubicBezTo>
                  <a:pt x="755" y="0"/>
                  <a:pt x="905" y="150"/>
                  <a:pt x="905" y="335"/>
                </a:cubicBezTo>
                <a:cubicBezTo>
                  <a:pt x="905" y="387"/>
                  <a:pt x="893" y="436"/>
                  <a:pt x="872" y="479"/>
                </a:cubicBezTo>
                <a:cubicBezTo>
                  <a:pt x="867" y="482"/>
                  <a:pt x="863" y="484"/>
                  <a:pt x="858" y="487"/>
                </a:cubicBezTo>
                <a:cubicBezTo>
                  <a:pt x="835" y="501"/>
                  <a:pt x="817" y="526"/>
                  <a:pt x="798" y="552"/>
                </a:cubicBezTo>
                <a:cubicBezTo>
                  <a:pt x="774" y="585"/>
                  <a:pt x="749" y="619"/>
                  <a:pt x="718" y="628"/>
                </a:cubicBezTo>
                <a:cubicBezTo>
                  <a:pt x="700" y="633"/>
                  <a:pt x="673" y="623"/>
                  <a:pt x="644" y="609"/>
                </a:cubicBezTo>
                <a:cubicBezTo>
                  <a:pt x="686" y="604"/>
                  <a:pt x="723" y="594"/>
                  <a:pt x="742" y="570"/>
                </a:cubicBezTo>
                <a:close/>
                <a:moveTo>
                  <a:pt x="154" y="780"/>
                </a:moveTo>
                <a:cubicBezTo>
                  <a:pt x="321" y="683"/>
                  <a:pt x="559" y="840"/>
                  <a:pt x="779" y="758"/>
                </a:cubicBezTo>
                <a:cubicBezTo>
                  <a:pt x="864" y="727"/>
                  <a:pt x="907" y="635"/>
                  <a:pt x="932" y="535"/>
                </a:cubicBezTo>
                <a:cubicBezTo>
                  <a:pt x="942" y="495"/>
                  <a:pt x="922" y="475"/>
                  <a:pt x="870" y="507"/>
                </a:cubicBezTo>
                <a:cubicBezTo>
                  <a:pt x="824" y="535"/>
                  <a:pt x="790" y="632"/>
                  <a:pt x="724" y="650"/>
                </a:cubicBezTo>
                <a:cubicBezTo>
                  <a:pt x="673" y="664"/>
                  <a:pt x="607" y="606"/>
                  <a:pt x="545" y="594"/>
                </a:cubicBezTo>
                <a:cubicBezTo>
                  <a:pt x="624" y="587"/>
                  <a:pt x="742" y="591"/>
                  <a:pt x="732" y="524"/>
                </a:cubicBezTo>
                <a:cubicBezTo>
                  <a:pt x="721" y="446"/>
                  <a:pt x="603" y="483"/>
                  <a:pt x="533" y="477"/>
                </a:cubicBezTo>
                <a:cubicBezTo>
                  <a:pt x="453" y="469"/>
                  <a:pt x="373" y="433"/>
                  <a:pt x="310" y="441"/>
                </a:cubicBezTo>
                <a:cubicBezTo>
                  <a:pt x="188" y="457"/>
                  <a:pt x="83" y="591"/>
                  <a:pt x="0" y="626"/>
                </a:cubicBezTo>
                <a:lnTo>
                  <a:pt x="154" y="78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confont-1187-868386">
            <a:extLst>
              <a:ext uri="{FF2B5EF4-FFF2-40B4-BE49-F238E27FC236}">
                <a16:creationId xmlns:a16="http://schemas.microsoft.com/office/drawing/2014/main" id="{661692D3-D8D7-4E5E-9A34-E60151F8051A}"/>
              </a:ext>
            </a:extLst>
          </p:cNvPr>
          <p:cNvSpPr/>
          <p:nvPr/>
        </p:nvSpPr>
        <p:spPr>
          <a:xfrm>
            <a:off x="9189765" y="2147885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832E2B6-7D63-4188-AD65-3098947E2B2B}"/>
              </a:ext>
            </a:extLst>
          </p:cNvPr>
          <p:cNvSpPr txBox="1"/>
          <p:nvPr/>
        </p:nvSpPr>
        <p:spPr>
          <a:xfrm>
            <a:off x="1196961" y="2800970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3A4D886-4A3E-4CA8-B982-4AF43005DC68}"/>
              </a:ext>
            </a:extLst>
          </p:cNvPr>
          <p:cNvSpPr txBox="1"/>
          <p:nvPr/>
        </p:nvSpPr>
        <p:spPr>
          <a:xfrm>
            <a:off x="1363212" y="3459046"/>
            <a:ext cx="2600311" cy="175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设计搜索：陈西设计之家。更多免费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模版教程等在公众号内获取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C3A653F-949F-41F9-86A7-49DFBF5C3522}"/>
              </a:ext>
            </a:extLst>
          </p:cNvPr>
          <p:cNvSpPr/>
          <p:nvPr/>
        </p:nvSpPr>
        <p:spPr>
          <a:xfrm>
            <a:off x="1404285" y="5519920"/>
            <a:ext cx="2566658" cy="383606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392F44A-516A-4A99-AA14-36F8073F3B59}"/>
              </a:ext>
            </a:extLst>
          </p:cNvPr>
          <p:cNvSpPr txBox="1"/>
          <p:nvPr/>
        </p:nvSpPr>
        <p:spPr>
          <a:xfrm>
            <a:off x="1515833" y="5522553"/>
            <a:ext cx="2343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搜索：陈西设计之家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85A1811-65DE-4054-A398-717850451532}"/>
              </a:ext>
            </a:extLst>
          </p:cNvPr>
          <p:cNvSpPr txBox="1"/>
          <p:nvPr/>
        </p:nvSpPr>
        <p:spPr>
          <a:xfrm>
            <a:off x="4598876" y="2800970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3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90F02981-585B-4A30-BFB2-986B08F69F49}"/>
              </a:ext>
            </a:extLst>
          </p:cNvPr>
          <p:cNvSpPr/>
          <p:nvPr/>
        </p:nvSpPr>
        <p:spPr>
          <a:xfrm>
            <a:off x="4806200" y="5519920"/>
            <a:ext cx="2566658" cy="383606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F6046A9-28FD-4C6E-B31A-01768777DACA}"/>
              </a:ext>
            </a:extLst>
          </p:cNvPr>
          <p:cNvSpPr txBox="1"/>
          <p:nvPr/>
        </p:nvSpPr>
        <p:spPr>
          <a:xfrm>
            <a:off x="4917748" y="5522553"/>
            <a:ext cx="2343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搜索：陈西设计之家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776B629-B555-42E8-8765-E9E5BF539EF2}"/>
              </a:ext>
            </a:extLst>
          </p:cNvPr>
          <p:cNvSpPr txBox="1"/>
          <p:nvPr/>
        </p:nvSpPr>
        <p:spPr>
          <a:xfrm>
            <a:off x="8028666" y="2800970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7ABF7AB4-B822-4421-982E-7E6B10B0790B}"/>
              </a:ext>
            </a:extLst>
          </p:cNvPr>
          <p:cNvSpPr/>
          <p:nvPr/>
        </p:nvSpPr>
        <p:spPr>
          <a:xfrm>
            <a:off x="8235990" y="5519920"/>
            <a:ext cx="2566658" cy="383606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F965FBC-0429-4453-978E-89667AB0ACF8}"/>
              </a:ext>
            </a:extLst>
          </p:cNvPr>
          <p:cNvSpPr txBox="1"/>
          <p:nvPr/>
        </p:nvSpPr>
        <p:spPr>
          <a:xfrm>
            <a:off x="8347538" y="5522553"/>
            <a:ext cx="2343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搜索：陈西设计之家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3F8B98F-A974-436A-8CBE-DD6E5A5B7BDC}"/>
              </a:ext>
            </a:extLst>
          </p:cNvPr>
          <p:cNvSpPr txBox="1"/>
          <p:nvPr/>
        </p:nvSpPr>
        <p:spPr>
          <a:xfrm>
            <a:off x="4795844" y="3459046"/>
            <a:ext cx="2600311" cy="175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设计搜索：陈西设计之家。更多免费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模版教程等在公众号内获取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55FAC78-5290-432A-97CF-CD97AEE1054D}"/>
              </a:ext>
            </a:extLst>
          </p:cNvPr>
          <p:cNvSpPr txBox="1"/>
          <p:nvPr/>
        </p:nvSpPr>
        <p:spPr>
          <a:xfrm>
            <a:off x="8194451" y="3459046"/>
            <a:ext cx="2600311" cy="175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设计搜索：陈西设计之家。更多免费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模版教程等在公众号内获取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725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E21C409C-D14B-4E41-BBC5-08F267FED0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993" y="3516284"/>
            <a:ext cx="5012575" cy="334171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7A08EE2-C6AB-4978-B340-E97154378DF3}"/>
              </a:ext>
            </a:extLst>
          </p:cNvPr>
          <p:cNvSpPr/>
          <p:nvPr/>
        </p:nvSpPr>
        <p:spPr>
          <a:xfrm>
            <a:off x="1111553" y="6217551"/>
            <a:ext cx="2740220" cy="640450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9C8DAC0-195C-4FAD-8A23-0D57DBEDA26F}"/>
              </a:ext>
            </a:extLst>
          </p:cNvPr>
          <p:cNvSpPr/>
          <p:nvPr/>
        </p:nvSpPr>
        <p:spPr>
          <a:xfrm>
            <a:off x="3851773" y="6217551"/>
            <a:ext cx="2740220" cy="640450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3C417E3E-DCA3-4B37-9B92-D7A2DDCDBF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057950"/>
              </p:ext>
            </p:extLst>
          </p:nvPr>
        </p:nvGraphicFramePr>
        <p:xfrm>
          <a:off x="1025074" y="3404507"/>
          <a:ext cx="5286825" cy="2713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2CE4B698-25B8-4BFC-AC0A-9A17335231F8}"/>
              </a:ext>
            </a:extLst>
          </p:cNvPr>
          <p:cNvSpPr txBox="1"/>
          <p:nvPr/>
        </p:nvSpPr>
        <p:spPr>
          <a:xfrm>
            <a:off x="6506948" y="709171"/>
            <a:ext cx="3421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ACC32B2-04EA-4A53-A555-C75568A10B37}"/>
              </a:ext>
            </a:extLst>
          </p:cNvPr>
          <p:cNvSpPr txBox="1"/>
          <p:nvPr/>
        </p:nvSpPr>
        <p:spPr>
          <a:xfrm>
            <a:off x="6491371" y="1507638"/>
            <a:ext cx="3951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27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57831AF-B275-4CB7-98DC-589D669A3B1A}"/>
              </a:ext>
            </a:extLst>
          </p:cNvPr>
          <p:cNvSpPr/>
          <p:nvPr/>
        </p:nvSpPr>
        <p:spPr>
          <a:xfrm>
            <a:off x="6635574" y="2510675"/>
            <a:ext cx="787492" cy="62252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09821AC-B058-4DBF-AE6A-035221807AD3}"/>
              </a:ext>
            </a:extLst>
          </p:cNvPr>
          <p:cNvSpPr txBox="1"/>
          <p:nvPr/>
        </p:nvSpPr>
        <p:spPr>
          <a:xfrm>
            <a:off x="1544351" y="2231510"/>
            <a:ext cx="4697640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设计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9AB5D9C-584D-42CA-8305-E5B1037DF5AF}"/>
              </a:ext>
            </a:extLst>
          </p:cNvPr>
          <p:cNvCxnSpPr>
            <a:cxnSpLocks/>
          </p:cNvCxnSpPr>
          <p:nvPr/>
        </p:nvCxnSpPr>
        <p:spPr>
          <a:xfrm>
            <a:off x="1642498" y="883726"/>
            <a:ext cx="23174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D57C8E0-A38B-41AE-B8EB-5D4BC77363FE}"/>
              </a:ext>
            </a:extLst>
          </p:cNvPr>
          <p:cNvSpPr txBox="1"/>
          <p:nvPr/>
        </p:nvSpPr>
        <p:spPr>
          <a:xfrm>
            <a:off x="1544350" y="1121770"/>
            <a:ext cx="198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陈西设计之家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49ED6A3-E91E-4F95-B82D-EACAC0641E7F}"/>
              </a:ext>
            </a:extLst>
          </p:cNvPr>
          <p:cNvSpPr txBox="1"/>
          <p:nvPr/>
        </p:nvSpPr>
        <p:spPr>
          <a:xfrm>
            <a:off x="1544350" y="1498358"/>
            <a:ext cx="198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专注高端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定制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5B6629B-915F-4954-98E2-12DDF9B9822E}"/>
              </a:ext>
            </a:extLst>
          </p:cNvPr>
          <p:cNvSpPr txBox="1"/>
          <p:nvPr/>
        </p:nvSpPr>
        <p:spPr>
          <a:xfrm>
            <a:off x="1315299" y="6309943"/>
            <a:ext cx="2376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添加你的标题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34CC2D1-B629-4D83-B0E8-56989ACAE2F2}"/>
              </a:ext>
            </a:extLst>
          </p:cNvPr>
          <p:cNvSpPr txBox="1"/>
          <p:nvPr/>
        </p:nvSpPr>
        <p:spPr>
          <a:xfrm>
            <a:off x="3873547" y="6309943"/>
            <a:ext cx="2740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950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dir="u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749F3920-91AF-4966-88E3-0B2A611AA8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0" b="35569"/>
          <a:stretch/>
        </p:blipFill>
        <p:spPr>
          <a:xfrm>
            <a:off x="6436230" y="839915"/>
            <a:ext cx="4580907" cy="2532743"/>
          </a:xfrm>
          <a:prstGeom prst="rect">
            <a:avLst/>
          </a:prstGeom>
        </p:spPr>
      </p:pic>
      <p:sp>
        <p:nvSpPr>
          <p:cNvPr id="20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19AB39A-9529-42A3-B2E9-96A0AEEFCE7D}"/>
              </a:ext>
            </a:extLst>
          </p:cNvPr>
          <p:cNvSpPr txBox="1"/>
          <p:nvPr/>
        </p:nvSpPr>
        <p:spPr>
          <a:xfrm>
            <a:off x="1222382" y="672564"/>
            <a:ext cx="3421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BDDF298-C09E-4BDB-A1D3-F96C1779EEF1}"/>
              </a:ext>
            </a:extLst>
          </p:cNvPr>
          <p:cNvSpPr txBox="1"/>
          <p:nvPr/>
        </p:nvSpPr>
        <p:spPr>
          <a:xfrm>
            <a:off x="1206805" y="1471031"/>
            <a:ext cx="3951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B2D2C4B-1A2B-4893-BC90-78820D5C9B59}"/>
              </a:ext>
            </a:extLst>
          </p:cNvPr>
          <p:cNvSpPr/>
          <p:nvPr/>
        </p:nvSpPr>
        <p:spPr>
          <a:xfrm>
            <a:off x="1351008" y="2407566"/>
            <a:ext cx="787492" cy="62252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FA1FBD3-9410-4FEE-B969-99ACF8CA850C}"/>
              </a:ext>
            </a:extLst>
          </p:cNvPr>
          <p:cNvSpPr txBox="1"/>
          <p:nvPr/>
        </p:nvSpPr>
        <p:spPr>
          <a:xfrm>
            <a:off x="1222383" y="2671914"/>
            <a:ext cx="4988482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设计。搜索：陈西设计之家。更多免费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493EF4D-4873-454C-BBA6-7DBE46E7CA77}"/>
              </a:ext>
            </a:extLst>
          </p:cNvPr>
          <p:cNvSpPr/>
          <p:nvPr/>
        </p:nvSpPr>
        <p:spPr>
          <a:xfrm>
            <a:off x="1333842" y="4113918"/>
            <a:ext cx="609685" cy="497773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7828019-AF2B-459F-AA40-2CC34AAEF85E}"/>
              </a:ext>
            </a:extLst>
          </p:cNvPr>
          <p:cNvSpPr txBox="1"/>
          <p:nvPr/>
        </p:nvSpPr>
        <p:spPr>
          <a:xfrm>
            <a:off x="1222382" y="4814374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C3F1B9E-2C6A-4F28-AA67-C5D179A2E8F5}"/>
              </a:ext>
            </a:extLst>
          </p:cNvPr>
          <p:cNvSpPr txBox="1"/>
          <p:nvPr/>
        </p:nvSpPr>
        <p:spPr>
          <a:xfrm>
            <a:off x="1222383" y="5454253"/>
            <a:ext cx="2910644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980ED3C-38A7-4707-9E99-38658F195D4E}"/>
              </a:ext>
            </a:extLst>
          </p:cNvPr>
          <p:cNvSpPr txBox="1"/>
          <p:nvPr/>
        </p:nvSpPr>
        <p:spPr>
          <a:xfrm>
            <a:off x="4510483" y="4814374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50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5EA5439-50E4-4F90-9818-0D1C0E402CBF}"/>
              </a:ext>
            </a:extLst>
          </p:cNvPr>
          <p:cNvSpPr txBox="1"/>
          <p:nvPr/>
        </p:nvSpPr>
        <p:spPr>
          <a:xfrm>
            <a:off x="7798584" y="4814374"/>
            <a:ext cx="2910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55" name="iconfont-1187-868386">
            <a:extLst>
              <a:ext uri="{FF2B5EF4-FFF2-40B4-BE49-F238E27FC236}">
                <a16:creationId xmlns:a16="http://schemas.microsoft.com/office/drawing/2014/main" id="{DF9F3EE0-B831-467C-B881-440E644B56F3}"/>
              </a:ext>
            </a:extLst>
          </p:cNvPr>
          <p:cNvSpPr/>
          <p:nvPr/>
        </p:nvSpPr>
        <p:spPr>
          <a:xfrm>
            <a:off x="4634983" y="4035256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iconfont-1191-801512">
            <a:extLst>
              <a:ext uri="{FF2B5EF4-FFF2-40B4-BE49-F238E27FC236}">
                <a16:creationId xmlns:a16="http://schemas.microsoft.com/office/drawing/2014/main" id="{DF3BE42A-F703-4CA7-9963-5D406801C466}"/>
              </a:ext>
            </a:extLst>
          </p:cNvPr>
          <p:cNvSpPr/>
          <p:nvPr/>
        </p:nvSpPr>
        <p:spPr>
          <a:xfrm>
            <a:off x="7904081" y="4113917"/>
            <a:ext cx="427156" cy="440751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1EB6AE3B-F096-4C71-A926-634AAC57CA2A}"/>
              </a:ext>
            </a:extLst>
          </p:cNvPr>
          <p:cNvSpPr txBox="1"/>
          <p:nvPr/>
        </p:nvSpPr>
        <p:spPr>
          <a:xfrm>
            <a:off x="4510483" y="5454253"/>
            <a:ext cx="2910644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870716B-0897-41E6-9567-31EA0B1ED448}"/>
              </a:ext>
            </a:extLst>
          </p:cNvPr>
          <p:cNvSpPr txBox="1"/>
          <p:nvPr/>
        </p:nvSpPr>
        <p:spPr>
          <a:xfrm>
            <a:off x="7798584" y="5454253"/>
            <a:ext cx="2910644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2877AB19-0E87-4340-A09D-0BBBFBB0C27E}"/>
              </a:ext>
            </a:extLst>
          </p:cNvPr>
          <p:cNvSpPr txBox="1"/>
          <p:nvPr/>
        </p:nvSpPr>
        <p:spPr>
          <a:xfrm>
            <a:off x="4640678" y="4310536"/>
            <a:ext cx="2910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47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850DA17-FB90-4C25-9F33-F734BABE04D6}"/>
              </a:ext>
            </a:extLst>
          </p:cNvPr>
          <p:cNvSpPr txBox="1"/>
          <p:nvPr/>
        </p:nvSpPr>
        <p:spPr>
          <a:xfrm>
            <a:off x="4151131" y="4989656"/>
            <a:ext cx="3889738" cy="10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设计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4" name="公众号：陈西设计之家。微信搜索即可。更多免费PPT模版教程等都可以在公众号内获取。PPT高端定制/发布会PPT设计微信：2090298045【陈西】" descr="图片包含 游戏机, 电脑, 灯光&#10;&#10;描述已自动生成">
            <a:extLst>
              <a:ext uri="{FF2B5EF4-FFF2-40B4-BE49-F238E27FC236}">
                <a16:creationId xmlns:a16="http://schemas.microsoft.com/office/drawing/2014/main" id="{E17AFD66-400A-4525-83CC-2B586AFC6C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2" t="40675" r="3108" b="22938"/>
          <a:stretch/>
        </p:blipFill>
        <p:spPr>
          <a:xfrm>
            <a:off x="2995261" y="0"/>
            <a:ext cx="6201478" cy="3997470"/>
          </a:xfrm>
          <a:custGeom>
            <a:avLst/>
            <a:gdLst>
              <a:gd name="connsiteX0" fmla="*/ 561242 w 6201478"/>
              <a:gd name="connsiteY0" fmla="*/ 0 h 3997470"/>
              <a:gd name="connsiteX1" fmla="*/ 5640237 w 6201478"/>
              <a:gd name="connsiteY1" fmla="*/ 0 h 3997470"/>
              <a:gd name="connsiteX2" fmla="*/ 5964252 w 6201478"/>
              <a:gd name="connsiteY2" fmla="*/ 324015 h 3997470"/>
              <a:gd name="connsiteX3" fmla="*/ 5964252 w 6201478"/>
              <a:gd name="connsiteY3" fmla="*/ 1469448 h 3997470"/>
              <a:gd name="connsiteX4" fmla="*/ 3673456 w 6201478"/>
              <a:gd name="connsiteY4" fmla="*/ 3760244 h 3997470"/>
              <a:gd name="connsiteX5" fmla="*/ 2528024 w 6201478"/>
              <a:gd name="connsiteY5" fmla="*/ 3760244 h 3997470"/>
              <a:gd name="connsiteX6" fmla="*/ 237227 w 6201478"/>
              <a:gd name="connsiteY6" fmla="*/ 1469448 h 3997470"/>
              <a:gd name="connsiteX7" fmla="*/ 237227 w 6201478"/>
              <a:gd name="connsiteY7" fmla="*/ 324015 h 399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1478" h="3997470">
                <a:moveTo>
                  <a:pt x="561242" y="0"/>
                </a:moveTo>
                <a:lnTo>
                  <a:pt x="5640237" y="0"/>
                </a:lnTo>
                <a:lnTo>
                  <a:pt x="5964252" y="324015"/>
                </a:lnTo>
                <a:cubicBezTo>
                  <a:pt x="6280554" y="640318"/>
                  <a:pt x="6280554" y="1153145"/>
                  <a:pt x="5964252" y="1469448"/>
                </a:cubicBezTo>
                <a:lnTo>
                  <a:pt x="3673456" y="3760244"/>
                </a:lnTo>
                <a:cubicBezTo>
                  <a:pt x="3357154" y="4076546"/>
                  <a:pt x="2844326" y="4076546"/>
                  <a:pt x="2528024" y="3760244"/>
                </a:cubicBezTo>
                <a:lnTo>
                  <a:pt x="237227" y="1469448"/>
                </a:lnTo>
                <a:cubicBezTo>
                  <a:pt x="-79075" y="1153145"/>
                  <a:pt x="-79075" y="640318"/>
                  <a:pt x="237227" y="324015"/>
                </a:cubicBezTo>
                <a:close/>
              </a:path>
            </a:pathLst>
          </a:custGeom>
          <a:ln w="6350">
            <a:solidFill>
              <a:srgbClr val="3D3D3D"/>
            </a:solidFill>
          </a:ln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341CB2D4-93DD-4EFD-AC67-417E7F31E77D}"/>
              </a:ext>
            </a:extLst>
          </p:cNvPr>
          <p:cNvSpPr/>
          <p:nvPr/>
        </p:nvSpPr>
        <p:spPr>
          <a:xfrm rot="18900000">
            <a:off x="4936368" y="1019404"/>
            <a:ext cx="2319265" cy="2319265"/>
          </a:xfrm>
          <a:prstGeom prst="round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79A78FD-1ECF-4D69-BB48-F322EA1EF143}"/>
              </a:ext>
            </a:extLst>
          </p:cNvPr>
          <p:cNvSpPr txBox="1"/>
          <p:nvPr/>
        </p:nvSpPr>
        <p:spPr>
          <a:xfrm>
            <a:off x="5363765" y="1307680"/>
            <a:ext cx="14644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1B3A6B7-942F-4788-A504-49AF151DC539}"/>
              </a:ext>
            </a:extLst>
          </p:cNvPr>
          <p:cNvSpPr txBox="1"/>
          <p:nvPr/>
        </p:nvSpPr>
        <p:spPr>
          <a:xfrm>
            <a:off x="4713031" y="2201288"/>
            <a:ext cx="2765939" cy="548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en-US" altLang="zh-CN" sz="2400" dirty="0">
                <a:solidFill>
                  <a:schemeClr val="bg1"/>
                </a:solidFill>
              </a:rPr>
              <a:t>PART TWO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5582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>
        <p15:prstTrans prst="win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D3D"/>
            </a:gs>
            <a:gs pos="100000">
              <a:srgbClr val="0F0F1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灯光&#10;&#10;中度可信度描述已自动生成">
            <a:extLst>
              <a:ext uri="{FF2B5EF4-FFF2-40B4-BE49-F238E27FC236}">
                <a16:creationId xmlns:a16="http://schemas.microsoft.com/office/drawing/2014/main" id="{5BE68FE1-533C-4263-AC01-371877FC32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90F6A6-AD4B-4950-A287-1784368BDC86}"/>
              </a:ext>
            </a:extLst>
          </p:cNvPr>
          <p:cNvSpPr/>
          <p:nvPr/>
        </p:nvSpPr>
        <p:spPr>
          <a:xfrm>
            <a:off x="11604568" y="0"/>
            <a:ext cx="587432" cy="6858000"/>
          </a:xfrm>
          <a:prstGeom prst="rect">
            <a:avLst/>
          </a:prstGeom>
          <a:gradFill>
            <a:gsLst>
              <a:gs pos="0">
                <a:srgbClr val="04DCFD"/>
              </a:gs>
              <a:gs pos="100000">
                <a:srgbClr val="0240CA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CB5F77-0072-4646-BB9A-700AC9F378C4}"/>
              </a:ext>
            </a:extLst>
          </p:cNvPr>
          <p:cNvSpPr/>
          <p:nvPr/>
        </p:nvSpPr>
        <p:spPr>
          <a:xfrm>
            <a:off x="1" y="1"/>
            <a:ext cx="11604568" cy="6857999"/>
          </a:xfrm>
          <a:prstGeom prst="rect">
            <a:avLst/>
          </a:prstGeom>
          <a:gradFill>
            <a:gsLst>
              <a:gs pos="0">
                <a:srgbClr val="0F0F11"/>
              </a:gs>
              <a:gs pos="100000">
                <a:srgbClr val="0F0F11">
                  <a:alpha val="6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400CC3-63DF-434F-AABD-7DB20BF10793}"/>
              </a:ext>
            </a:extLst>
          </p:cNvPr>
          <p:cNvSpPr txBox="1"/>
          <p:nvPr/>
        </p:nvSpPr>
        <p:spPr>
          <a:xfrm>
            <a:off x="324592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id="{8CDDA037-76DD-4A1D-ACA1-08413F17C6BF}"/>
              </a:ext>
            </a:extLst>
          </p:cNvPr>
          <p:cNvSpPr/>
          <p:nvPr/>
        </p:nvSpPr>
        <p:spPr>
          <a:xfrm>
            <a:off x="293042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3AEAA0-F7FD-488B-A992-322C0201F753}"/>
              </a:ext>
            </a:extLst>
          </p:cNvPr>
          <p:cNvGrpSpPr/>
          <p:nvPr/>
        </p:nvGrpSpPr>
        <p:grpSpPr>
          <a:xfrm>
            <a:off x="288851" y="1925843"/>
            <a:ext cx="430887" cy="3222811"/>
            <a:chOff x="272522" y="1667436"/>
            <a:chExt cx="430887" cy="3222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19B9FE3-9E6C-45A9-8709-98444440C978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151F729-4D82-446C-A301-A4A3F4188031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E9F042-BBCB-44AA-AEF7-33B72AF134F1}"/>
              </a:ext>
            </a:extLst>
          </p:cNvPr>
          <p:cNvGrpSpPr/>
          <p:nvPr/>
        </p:nvGrpSpPr>
        <p:grpSpPr>
          <a:xfrm>
            <a:off x="11853950" y="3155752"/>
            <a:ext cx="112684" cy="546497"/>
            <a:chOff x="11853950" y="2344190"/>
            <a:chExt cx="112684" cy="54649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BAD4D0-ED8A-407F-ADE9-B8F04B44FE37}"/>
                </a:ext>
              </a:extLst>
            </p:cNvPr>
            <p:cNvSpPr/>
            <p:nvPr/>
          </p:nvSpPr>
          <p:spPr>
            <a:xfrm>
              <a:off x="11853950" y="2344190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B3402C2-C65C-4058-AE65-28006A58D11A}"/>
                </a:ext>
              </a:extLst>
            </p:cNvPr>
            <p:cNvSpPr/>
            <p:nvPr/>
          </p:nvSpPr>
          <p:spPr>
            <a:xfrm>
              <a:off x="11853950" y="2561096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5BFD534-089C-44FC-908C-8B3CAF32C8EC}"/>
                </a:ext>
              </a:extLst>
            </p:cNvPr>
            <p:cNvSpPr/>
            <p:nvPr/>
          </p:nvSpPr>
          <p:spPr>
            <a:xfrm>
              <a:off x="11853950" y="2778003"/>
              <a:ext cx="112684" cy="11268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 descr="图片包含 游戏机, 电脑, 灯光&#10;&#10;描述已自动生成">
            <a:extLst>
              <a:ext uri="{FF2B5EF4-FFF2-40B4-BE49-F238E27FC236}">
                <a16:creationId xmlns:a16="http://schemas.microsoft.com/office/drawing/2014/main" id="{34949BD7-C9A3-499F-8E52-96ED0B61E0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1"/>
          <a:stretch/>
        </p:blipFill>
        <p:spPr>
          <a:xfrm>
            <a:off x="7424057" y="0"/>
            <a:ext cx="418051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2E2567EE-26AD-4214-BECE-98409771E960}"/>
              </a:ext>
            </a:extLst>
          </p:cNvPr>
          <p:cNvSpPr/>
          <p:nvPr/>
        </p:nvSpPr>
        <p:spPr>
          <a:xfrm>
            <a:off x="4016919" y="1573907"/>
            <a:ext cx="4580903" cy="3710186"/>
          </a:xfrm>
          <a:prstGeom prst="rect">
            <a:avLst/>
          </a:prstGeom>
          <a:solidFill>
            <a:srgbClr val="0F0F11"/>
          </a:solidFill>
          <a:ln>
            <a:noFill/>
          </a:ln>
          <a:effectLst>
            <a:outerShdw blurRad="1016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D45C7EC-BFFC-4E40-B7B8-7FAA7C4B1A9B}"/>
              </a:ext>
            </a:extLst>
          </p:cNvPr>
          <p:cNvSpPr/>
          <p:nvPr/>
        </p:nvSpPr>
        <p:spPr>
          <a:xfrm>
            <a:off x="4016917" y="5148654"/>
            <a:ext cx="4580906" cy="135440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2F2C64B-B06C-4A91-8114-1B1772D33574}"/>
              </a:ext>
            </a:extLst>
          </p:cNvPr>
          <p:cNvSpPr txBox="1"/>
          <p:nvPr/>
        </p:nvSpPr>
        <p:spPr>
          <a:xfrm>
            <a:off x="1097795" y="2798513"/>
            <a:ext cx="2635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152C761-A551-4B0A-B803-F115B0C36FF4}"/>
              </a:ext>
            </a:extLst>
          </p:cNvPr>
          <p:cNvSpPr txBox="1"/>
          <p:nvPr/>
        </p:nvSpPr>
        <p:spPr>
          <a:xfrm>
            <a:off x="1082218" y="3466835"/>
            <a:ext cx="2894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rgbClr val="04DCFD"/>
                    </a:gs>
                    <a:gs pos="100000">
                      <a:srgbClr val="0240CA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23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5AD0099-35AD-49B7-A13C-4A5AC997E802}"/>
              </a:ext>
            </a:extLst>
          </p:cNvPr>
          <p:cNvSpPr/>
          <p:nvPr/>
        </p:nvSpPr>
        <p:spPr>
          <a:xfrm>
            <a:off x="1217713" y="4403370"/>
            <a:ext cx="787492" cy="62252"/>
          </a:xfrm>
          <a:prstGeom prst="rect">
            <a:avLst/>
          </a:prstGeom>
          <a:gradFill flip="none" rotWithShape="1">
            <a:gsLst>
              <a:gs pos="0">
                <a:srgbClr val="04DCFD"/>
              </a:gs>
              <a:gs pos="100000">
                <a:srgbClr val="0240C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6336980-1A4B-459A-AC5D-70867E398538}"/>
              </a:ext>
            </a:extLst>
          </p:cNvPr>
          <p:cNvSpPr txBox="1"/>
          <p:nvPr/>
        </p:nvSpPr>
        <p:spPr>
          <a:xfrm>
            <a:off x="4368131" y="2071249"/>
            <a:ext cx="4000349" cy="2394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设计。搜索：陈西设计之家。更多免费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35000"/>
              </a:lnSpc>
            </a:pP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搜索：陈西设计之家。更多免费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设计。搜索：陈西设计之家。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33ADAAE-53BB-4A2E-B297-FF2AF52C973E}"/>
              </a:ext>
            </a:extLst>
          </p:cNvPr>
          <p:cNvSpPr/>
          <p:nvPr/>
        </p:nvSpPr>
        <p:spPr>
          <a:xfrm>
            <a:off x="1213358" y="2105069"/>
            <a:ext cx="514469" cy="470201"/>
          </a:xfrm>
          <a:custGeom>
            <a:avLst/>
            <a:gdLst/>
            <a:ahLst/>
            <a:cxnLst/>
            <a:rect l="l" t="t" r="r" b="b"/>
            <a:pathLst>
              <a:path w="529968" h="484366">
                <a:moveTo>
                  <a:pt x="420277" y="0"/>
                </a:moveTo>
                <a:lnTo>
                  <a:pt x="529968" y="0"/>
                </a:lnTo>
                <a:cubicBezTo>
                  <a:pt x="469165" y="98599"/>
                  <a:pt x="438764" y="193911"/>
                  <a:pt x="438764" y="285936"/>
                </a:cubicBezTo>
                <a:lnTo>
                  <a:pt x="521340" y="285936"/>
                </a:lnTo>
                <a:lnTo>
                  <a:pt x="521340" y="484366"/>
                </a:lnTo>
                <a:lnTo>
                  <a:pt x="342630" y="484366"/>
                </a:lnTo>
                <a:lnTo>
                  <a:pt x="342630" y="337701"/>
                </a:lnTo>
                <a:cubicBezTo>
                  <a:pt x="342630" y="266217"/>
                  <a:pt x="348382" y="204592"/>
                  <a:pt x="359885" y="152828"/>
                </a:cubicBezTo>
                <a:cubicBezTo>
                  <a:pt x="371388" y="101064"/>
                  <a:pt x="391519" y="50121"/>
                  <a:pt x="420277" y="0"/>
                </a:cubicBezTo>
                <a:close/>
                <a:moveTo>
                  <a:pt x="77646" y="0"/>
                </a:moveTo>
                <a:lnTo>
                  <a:pt x="187337" y="0"/>
                </a:lnTo>
                <a:cubicBezTo>
                  <a:pt x="125713" y="99421"/>
                  <a:pt x="94901" y="194733"/>
                  <a:pt x="94901" y="285936"/>
                </a:cubicBezTo>
                <a:lnTo>
                  <a:pt x="177478" y="285936"/>
                </a:lnTo>
                <a:lnTo>
                  <a:pt x="177478" y="484366"/>
                </a:lnTo>
                <a:lnTo>
                  <a:pt x="0" y="484366"/>
                </a:lnTo>
                <a:lnTo>
                  <a:pt x="0" y="337701"/>
                </a:lnTo>
                <a:cubicBezTo>
                  <a:pt x="0" y="266217"/>
                  <a:pt x="5957" y="204798"/>
                  <a:pt x="17871" y="153444"/>
                </a:cubicBezTo>
                <a:cubicBezTo>
                  <a:pt x="29785" y="102091"/>
                  <a:pt x="49710" y="50943"/>
                  <a:pt x="77646" y="0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78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Inverted="1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#405085;#102541;#40534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#40714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33099</TotalTime>
  <Words>2759</Words>
  <Application>Microsoft Office PowerPoint</Application>
  <PresentationFormat>宽屏</PresentationFormat>
  <Paragraphs>201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等线 Light</vt:lpstr>
      <vt:lpstr>思源宋体 CN Heavy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公众号：陈西设计之家。微信搜索即可。更多免费PPT模版教程等都可以在公众号内获取。PPT高端定制/发布会PPT设计微信：2090298045【陈西】</dc:title>
  <dc:creator>陈 西;公众号：陈西设计之家。微信搜索即可。更多免费PPT模版教程等都可以在公众号内获取。PPT高端定制/发布会PPT设计微信：2090298045【陈西】</dc:creator>
  <cp:keywords>51PPT模板网</cp:keywords>
  <dc:description>www.51pptmoban.com</dc:description>
  <cp:lastModifiedBy>Win user</cp:lastModifiedBy>
  <cp:revision>1302</cp:revision>
  <dcterms:created xsi:type="dcterms:W3CDTF">2021-07-03T02:27:44Z</dcterms:created>
  <dcterms:modified xsi:type="dcterms:W3CDTF">2022-02-10T13:12:19Z</dcterms:modified>
</cp:coreProperties>
</file>