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0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2"/>
  </p:notesMasterIdLst>
  <p:sldIdLst>
    <p:sldId id="11088502" r:id="rId3"/>
    <p:sldId id="257" r:id="rId4"/>
    <p:sldId id="315" r:id="rId5"/>
    <p:sldId id="265" r:id="rId6"/>
    <p:sldId id="267" r:id="rId7"/>
    <p:sldId id="11088509" r:id="rId8"/>
    <p:sldId id="268" r:id="rId9"/>
    <p:sldId id="269" r:id="rId10"/>
    <p:sldId id="11088510" r:id="rId11"/>
    <p:sldId id="271" r:id="rId12"/>
    <p:sldId id="273" r:id="rId13"/>
    <p:sldId id="11088511" r:id="rId14"/>
    <p:sldId id="274" r:id="rId15"/>
    <p:sldId id="272" r:id="rId16"/>
    <p:sldId id="11088512" r:id="rId17"/>
    <p:sldId id="11088508" r:id="rId18"/>
    <p:sldId id="258" r:id="rId19"/>
    <p:sldId id="552" r:id="rId20"/>
    <p:sldId id="553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29A"/>
    <a:srgbClr val="79B6AF"/>
    <a:srgbClr val="039B93"/>
    <a:srgbClr val="E95D4D"/>
    <a:srgbClr val="969CA6"/>
    <a:srgbClr val="000000"/>
    <a:srgbClr val="767E8A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5" autoAdjust="0"/>
    <p:restoredTop sz="94677" autoAdjust="0"/>
  </p:normalViewPr>
  <p:slideViewPr>
    <p:cSldViewPr snapToGrid="0">
      <p:cViewPr varScale="1">
        <p:scale>
          <a:sx n="72" d="100"/>
          <a:sy n="72" d="100"/>
        </p:scale>
        <p:origin x="84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36D9DFD-860D-4119-8558-6FDE425ABB39}" type="datetimeFigureOut">
              <a:rPr lang="zh-CN" altLang="en-US" smtClean="0"/>
              <a:pPr/>
              <a:t>2022/2/10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8151680-FEED-4098-A4B3-6247BB8EBDF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218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C948B4-FA3D-437A-9AC2-B58178EDD9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409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137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61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66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324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5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C948B4-FA3D-437A-9AC2-B58178EDD9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0197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9C252-B8D0-45BC-8B32-1871FD7C782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175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t>2022/2/10</a:t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98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5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016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618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052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2022/2/10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8607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85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FCE8B412-6C96-4C35-BEE2-11944A35EC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45347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7" name="图片占位符 15">
            <a:extLst>
              <a:ext uri="{FF2B5EF4-FFF2-40B4-BE49-F238E27FC236}">
                <a16:creationId xmlns:a16="http://schemas.microsoft.com/office/drawing/2014/main" id="{564F1800-E985-4AED-B5C1-CC30471ADC1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73132" y="1066679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  <p:sp>
        <p:nvSpPr>
          <p:cNvPr id="29" name="图片占位符 15">
            <a:extLst>
              <a:ext uri="{FF2B5EF4-FFF2-40B4-BE49-F238E27FC236}">
                <a16:creationId xmlns:a16="http://schemas.microsoft.com/office/drawing/2014/main" id="{130A9E03-E3F5-4C15-B7CA-5BF16A2361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5347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0" name="图片占位符 15">
            <a:extLst>
              <a:ext uri="{FF2B5EF4-FFF2-40B4-BE49-F238E27FC236}">
                <a16:creationId xmlns:a16="http://schemas.microsoft.com/office/drawing/2014/main" id="{6D2E7587-3E30-4AD3-9AFD-0589C9E2562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73132" y="3978812"/>
            <a:ext cx="4842313" cy="2649535"/>
          </a:xfrm>
          <a:prstGeom prst="roundRect">
            <a:avLst>
              <a:gd name="adj" fmla="val 0"/>
            </a:avLst>
          </a:prstGeom>
        </p:spPr>
        <p:txBody>
          <a:bodyPr/>
          <a:lstStyle>
            <a:lvl1pPr>
              <a:defRPr lang="zh-CN" altLang="en-US"/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263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id="{BB1BA4E3-C109-40B8-A04A-5EAD2E33EA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PA-图片 127" descr="图片包含 游戏机&#10;&#10;描述已自动生成">
            <a:extLst>
              <a:ext uri="{FF2B5EF4-FFF2-40B4-BE49-F238E27FC236}">
                <a16:creationId xmlns:a16="http://schemas.microsoft.com/office/drawing/2014/main" id="{0B47FBF0-DFD2-4ACC-B135-022439EB2C07}"/>
              </a:ext>
            </a:extLst>
          </p:cNvPr>
          <p:cNvPicPr>
            <a:picLocks noChangeAspect="1" noMove="1"/>
          </p:cNvPicPr>
          <p:nvPr userDrawn="1">
            <p:custDataLst>
              <p:tags r:id="rId1"/>
            </p:custDataLst>
          </p:nvPr>
        </p:nvPicPr>
        <p:blipFill>
          <a:blip r:embed="rId4" cstate="screen"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694" y="-1720691"/>
            <a:ext cx="6096012" cy="6096012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E5BBE5C-4DFD-4C10-AFBC-B2246D3FD304}"/>
              </a:ext>
            </a:extLst>
          </p:cNvPr>
          <p:cNvSpPr/>
          <p:nvPr userDrawn="1"/>
        </p:nvSpPr>
        <p:spPr>
          <a:xfrm rot="2337685">
            <a:off x="2967875" y="-1033857"/>
            <a:ext cx="342903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21000"/>
                </a:srgbClr>
              </a:gs>
              <a:gs pos="50000">
                <a:srgbClr val="06D4EF">
                  <a:alpha val="31000"/>
                </a:srgbClr>
              </a:gs>
              <a:gs pos="100000">
                <a:srgbClr val="0CF5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87EACD9-B164-46EC-A182-E40475C1395A}"/>
              </a:ext>
            </a:extLst>
          </p:cNvPr>
          <p:cNvSpPr/>
          <p:nvPr userDrawn="1"/>
        </p:nvSpPr>
        <p:spPr>
          <a:xfrm rot="2337685">
            <a:off x="-351632" y="3713928"/>
            <a:ext cx="600036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0"/>
                </a:srgbClr>
              </a:gs>
              <a:gs pos="50000">
                <a:srgbClr val="06D4EF">
                  <a:alpha val="25000"/>
                </a:srgbClr>
              </a:gs>
              <a:gs pos="100000">
                <a:srgbClr val="0CF5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604878B-6909-4A24-809E-596246D5A1B1}"/>
              </a:ext>
            </a:extLst>
          </p:cNvPr>
          <p:cNvSpPr/>
          <p:nvPr userDrawn="1"/>
        </p:nvSpPr>
        <p:spPr>
          <a:xfrm rot="2176133">
            <a:off x="4187987" y="2983092"/>
            <a:ext cx="342903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990646">
                  <a:alpha val="18000"/>
                </a:srgbClr>
              </a:gs>
              <a:gs pos="100000">
                <a:srgbClr val="990646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3174B6A-EC87-4C04-92EC-3C5D529E068D}"/>
              </a:ext>
            </a:extLst>
          </p:cNvPr>
          <p:cNvSpPr/>
          <p:nvPr userDrawn="1"/>
        </p:nvSpPr>
        <p:spPr>
          <a:xfrm rot="2176133">
            <a:off x="9161919" y="-1237655"/>
            <a:ext cx="342903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990646">
                  <a:alpha val="73000"/>
                </a:srgbClr>
              </a:gs>
              <a:gs pos="100000">
                <a:srgbClr val="990646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9E74A7D-BB87-4F02-8F70-D52E286459C8}"/>
              </a:ext>
            </a:extLst>
          </p:cNvPr>
          <p:cNvSpPr/>
          <p:nvPr userDrawn="1"/>
        </p:nvSpPr>
        <p:spPr>
          <a:xfrm rot="2176133">
            <a:off x="11087623" y="-791878"/>
            <a:ext cx="719142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990646">
                  <a:alpha val="73000"/>
                </a:srgbClr>
              </a:gs>
              <a:gs pos="100000">
                <a:srgbClr val="990646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9A94449-2F0D-4358-A8D3-8EE7455282CA}"/>
              </a:ext>
            </a:extLst>
          </p:cNvPr>
          <p:cNvSpPr/>
          <p:nvPr userDrawn="1"/>
        </p:nvSpPr>
        <p:spPr>
          <a:xfrm rot="2337685">
            <a:off x="11717911" y="2355874"/>
            <a:ext cx="643636" cy="2412303"/>
          </a:xfrm>
          <a:custGeom>
            <a:avLst/>
            <a:gdLst>
              <a:gd name="connsiteX0" fmla="*/ 171451 w 342903"/>
              <a:gd name="connsiteY0" fmla="*/ 0 h 2412303"/>
              <a:gd name="connsiteX1" fmla="*/ 329429 w 342903"/>
              <a:gd name="connsiteY1" fmla="*/ 104715 h 2412303"/>
              <a:gd name="connsiteX2" fmla="*/ 336013 w 342903"/>
              <a:gd name="connsiteY2" fmla="*/ 137329 h 2412303"/>
              <a:gd name="connsiteX3" fmla="*/ 342901 w 342903"/>
              <a:gd name="connsiteY3" fmla="*/ 137329 h 2412303"/>
              <a:gd name="connsiteX4" fmla="*/ 342901 w 342903"/>
              <a:gd name="connsiteY4" fmla="*/ 171446 h 2412303"/>
              <a:gd name="connsiteX5" fmla="*/ 342902 w 342903"/>
              <a:gd name="connsiteY5" fmla="*/ 171451 h 2412303"/>
              <a:gd name="connsiteX6" fmla="*/ 342901 w 342903"/>
              <a:gd name="connsiteY6" fmla="*/ 171456 h 2412303"/>
              <a:gd name="connsiteX7" fmla="*/ 342901 w 342903"/>
              <a:gd name="connsiteY7" fmla="*/ 2231320 h 2412303"/>
              <a:gd name="connsiteX8" fmla="*/ 340979 w 342903"/>
              <a:gd name="connsiteY8" fmla="*/ 2231320 h 2412303"/>
              <a:gd name="connsiteX9" fmla="*/ 342903 w 342903"/>
              <a:gd name="connsiteY9" fmla="*/ 2240852 h 2412303"/>
              <a:gd name="connsiteX10" fmla="*/ 171452 w 342903"/>
              <a:gd name="connsiteY10" fmla="*/ 2412303 h 2412303"/>
              <a:gd name="connsiteX11" fmla="*/ 1 w 342903"/>
              <a:gd name="connsiteY11" fmla="*/ 2240852 h 2412303"/>
              <a:gd name="connsiteX12" fmla="*/ 1926 w 342903"/>
              <a:gd name="connsiteY12" fmla="*/ 2231320 h 2412303"/>
              <a:gd name="connsiteX13" fmla="*/ 1 w 342903"/>
              <a:gd name="connsiteY13" fmla="*/ 2231320 h 2412303"/>
              <a:gd name="connsiteX14" fmla="*/ 1 w 342903"/>
              <a:gd name="connsiteY14" fmla="*/ 171456 h 2412303"/>
              <a:gd name="connsiteX15" fmla="*/ 0 w 342903"/>
              <a:gd name="connsiteY15" fmla="*/ 171451 h 2412303"/>
              <a:gd name="connsiteX16" fmla="*/ 1 w 342903"/>
              <a:gd name="connsiteY16" fmla="*/ 171446 h 2412303"/>
              <a:gd name="connsiteX17" fmla="*/ 1 w 342903"/>
              <a:gd name="connsiteY17" fmla="*/ 137329 h 2412303"/>
              <a:gd name="connsiteX18" fmla="*/ 6889 w 342903"/>
              <a:gd name="connsiteY18" fmla="*/ 137329 h 2412303"/>
              <a:gd name="connsiteX19" fmla="*/ 13474 w 342903"/>
              <a:gd name="connsiteY19" fmla="*/ 104715 h 2412303"/>
              <a:gd name="connsiteX20" fmla="*/ 171451 w 342903"/>
              <a:gd name="connsiteY20" fmla="*/ 0 h 2412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2903" h="2412303">
                <a:moveTo>
                  <a:pt x="171451" y="0"/>
                </a:moveTo>
                <a:cubicBezTo>
                  <a:pt x="242469" y="0"/>
                  <a:pt x="303401" y="43178"/>
                  <a:pt x="329429" y="104715"/>
                </a:cubicBezTo>
                <a:lnTo>
                  <a:pt x="336013" y="137329"/>
                </a:lnTo>
                <a:lnTo>
                  <a:pt x="342901" y="137329"/>
                </a:lnTo>
                <a:lnTo>
                  <a:pt x="342901" y="171446"/>
                </a:lnTo>
                <a:lnTo>
                  <a:pt x="342902" y="171451"/>
                </a:lnTo>
                <a:lnTo>
                  <a:pt x="342901" y="171456"/>
                </a:lnTo>
                <a:lnTo>
                  <a:pt x="342901" y="2231320"/>
                </a:lnTo>
                <a:lnTo>
                  <a:pt x="340979" y="2231320"/>
                </a:lnTo>
                <a:lnTo>
                  <a:pt x="342903" y="2240852"/>
                </a:lnTo>
                <a:cubicBezTo>
                  <a:pt x="342903" y="2335542"/>
                  <a:pt x="266142" y="2412303"/>
                  <a:pt x="171452" y="2412303"/>
                </a:cubicBezTo>
                <a:cubicBezTo>
                  <a:pt x="76762" y="2412303"/>
                  <a:pt x="1" y="2335542"/>
                  <a:pt x="1" y="2240852"/>
                </a:cubicBezTo>
                <a:lnTo>
                  <a:pt x="1926" y="2231320"/>
                </a:lnTo>
                <a:lnTo>
                  <a:pt x="1" y="2231320"/>
                </a:lnTo>
                <a:lnTo>
                  <a:pt x="1" y="171456"/>
                </a:lnTo>
                <a:lnTo>
                  <a:pt x="0" y="171451"/>
                </a:lnTo>
                <a:lnTo>
                  <a:pt x="1" y="171446"/>
                </a:lnTo>
                <a:lnTo>
                  <a:pt x="1" y="137329"/>
                </a:lnTo>
                <a:lnTo>
                  <a:pt x="6889" y="137329"/>
                </a:lnTo>
                <a:lnTo>
                  <a:pt x="13474" y="104715"/>
                </a:lnTo>
                <a:cubicBezTo>
                  <a:pt x="39501" y="43178"/>
                  <a:pt x="100434" y="0"/>
                  <a:pt x="171451" y="0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0"/>
                </a:srgbClr>
              </a:gs>
              <a:gs pos="50000">
                <a:srgbClr val="06D4EF">
                  <a:alpha val="37000"/>
                </a:srgbClr>
              </a:gs>
              <a:gs pos="100000">
                <a:srgbClr val="0CF5E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987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75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A433DFD-D910-45E8-B456-8DF190448C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" y="0"/>
            <a:ext cx="12190095" cy="6858000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FCE530F-CB4E-4873-AEF6-CA99710519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6313" y="421595"/>
            <a:ext cx="4264025" cy="500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F5B5B5B8-CF81-4FD0-826A-9B770F33B2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479" y="190892"/>
            <a:ext cx="792480" cy="73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51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A433DFD-D910-45E8-B456-8DF190448C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: 空心 34">
            <a:extLst>
              <a:ext uri="{FF2B5EF4-FFF2-40B4-BE49-F238E27FC236}">
                <a16:creationId xmlns:a16="http://schemas.microsoft.com/office/drawing/2014/main" id="{CA9F4317-E413-488B-9A25-04C0C5691482}"/>
              </a:ext>
            </a:extLst>
          </p:cNvPr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6" name="圆: 空心 35">
            <a:extLst>
              <a:ext uri="{FF2B5EF4-FFF2-40B4-BE49-F238E27FC236}">
                <a16:creationId xmlns:a16="http://schemas.microsoft.com/office/drawing/2014/main" id="{FFAFD94A-6B92-4C32-937C-EC43C0E3CAA2}"/>
              </a:ext>
            </a:extLst>
          </p:cNvPr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7B5120-3A4E-4425-8C70-AA2F9DDF7E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7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72FB53-F154-4DEC-91F8-B48D0AA72718}"/>
              </a:ext>
            </a:extLst>
          </p:cNvPr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9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rgbClr val="009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DC3510C-7B3C-49D4-9B8A-6BE6FE94B104}"/>
              </a:ext>
            </a:extLst>
          </p:cNvPr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5447635E-22C3-4BDF-9E77-92B8B27DD30D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0DB04205-1687-4B63-9C92-4CA51A2815C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DE8E9727-C710-4B1D-8001-6F18326F1D0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7037" y="1409700"/>
            <a:ext cx="3134680" cy="368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00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: 空心 9">
            <a:extLst>
              <a:ext uri="{FF2B5EF4-FFF2-40B4-BE49-F238E27FC236}">
                <a16:creationId xmlns:a16="http://schemas.microsoft.com/office/drawing/2014/main" id="{FCFAF8B5-50E4-48AF-9994-3D334079D9E8}"/>
              </a:ext>
            </a:extLst>
          </p:cNvPr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FB5BEF6A-8997-4701-AF43-4E856ACC8A5B}"/>
              </a:ext>
            </a:extLst>
          </p:cNvPr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7B5120-3A4E-4425-8C70-AA2F9DDF7E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072" y="0"/>
            <a:ext cx="12190095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72FB53-F154-4DEC-91F8-B48D0AA72718}"/>
              </a:ext>
            </a:extLst>
          </p:cNvPr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DC3510C-7B3C-49D4-9B8A-6BE6FE94B104}"/>
              </a:ext>
            </a:extLst>
          </p:cNvPr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5447635E-22C3-4BDF-9E77-92B8B27DD30D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0DB04205-1687-4B63-9C92-4CA51A2815C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D2A3A2EB-D8BB-4D2B-8A3F-97D4170502A9}"/>
              </a:ext>
            </a:extLst>
          </p:cNvPr>
          <p:cNvPicPr>
            <a:picLocks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7987" y="1395412"/>
            <a:ext cx="3134680" cy="368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9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: 空心 11">
            <a:extLst>
              <a:ext uri="{FF2B5EF4-FFF2-40B4-BE49-F238E27FC236}">
                <a16:creationId xmlns:a16="http://schemas.microsoft.com/office/drawing/2014/main" id="{D12DF90A-4597-449A-9082-242548BAEC6C}"/>
              </a:ext>
            </a:extLst>
          </p:cNvPr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:a16="http://schemas.microsoft.com/office/drawing/2014/main" id="{B4811744-2B14-49AB-965B-51DBA5FC63FA}"/>
              </a:ext>
            </a:extLst>
          </p:cNvPr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7B5120-3A4E-4425-8C70-AA2F9DDF7E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72FB53-F154-4DEC-91F8-B48D0AA72718}"/>
              </a:ext>
            </a:extLst>
          </p:cNvPr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DC3510C-7B3C-49D4-9B8A-6BE6FE94B104}"/>
              </a:ext>
            </a:extLst>
          </p:cNvPr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5447635E-22C3-4BDF-9E77-92B8B27DD30D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0DB04205-1687-4B63-9C92-4CA51A2815C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8B2203E4-10C4-4CEA-AC29-1022C78566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331" y="912492"/>
            <a:ext cx="3780800" cy="426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2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: 空心 9">
            <a:extLst>
              <a:ext uri="{FF2B5EF4-FFF2-40B4-BE49-F238E27FC236}">
                <a16:creationId xmlns:a16="http://schemas.microsoft.com/office/drawing/2014/main" id="{463D96C1-C5E8-4F65-986C-963983A6F46F}"/>
              </a:ext>
            </a:extLst>
          </p:cNvPr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:a16="http://schemas.microsoft.com/office/drawing/2014/main" id="{3C11F5FD-D7B5-40DA-8EA1-48777AF6A9CB}"/>
              </a:ext>
            </a:extLst>
          </p:cNvPr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7B5120-3A4E-4425-8C70-AA2F9DDF7E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372FB53-F154-4DEC-91F8-B48D0AA72718}"/>
              </a:ext>
            </a:extLst>
          </p:cNvPr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DC3510C-7B3C-49D4-9B8A-6BE6FE94B104}"/>
              </a:ext>
            </a:extLst>
          </p:cNvPr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3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id="{5447635E-22C3-4BDF-9E77-92B8B27DD30D}"/>
              </a:ext>
            </a:extLst>
          </p:cNvPr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id="{0DB04205-1687-4B63-9C92-4CA51A2815C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AB0FC31A-36F9-42FB-9F18-D806E928B32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7857" y="2031206"/>
            <a:ext cx="2788785" cy="279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2601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海报展示">
    <p:bg>
      <p:bgPr>
        <a:pattFill prst="smGrid">
          <a:fgClr>
            <a:srgbClr val="F8CCAE"/>
          </a:fgClr>
          <a:bgClr>
            <a:srgbClr val="FFF4B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片占位符 18">
            <a:extLst>
              <a:ext uri="{FF2B5EF4-FFF2-40B4-BE49-F238E27FC236}">
                <a16:creationId xmlns:a16="http://schemas.microsoft.com/office/drawing/2014/main" id="{B1E4B36B-A310-4A04-94F8-7218CCCEE0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90625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18">
            <a:extLst>
              <a:ext uri="{FF2B5EF4-FFF2-40B4-BE49-F238E27FC236}">
                <a16:creationId xmlns:a16="http://schemas.microsoft.com/office/drawing/2014/main" id="{D91977A6-42DE-4E8B-A12C-B68A0DDD0E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2684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18">
            <a:extLst>
              <a:ext uri="{FF2B5EF4-FFF2-40B4-BE49-F238E27FC236}">
                <a16:creationId xmlns:a16="http://schemas.microsoft.com/office/drawing/2014/main" id="{EA4FF253-A77E-4ECB-92F9-FF7F93BDCB2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52471" y="1122363"/>
            <a:ext cx="2946400" cy="52387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05656F-A2ED-4117-8624-C0FE815A83B2}"/>
              </a:ext>
            </a:extLst>
          </p:cNvPr>
          <p:cNvSpPr txBox="1"/>
          <p:nvPr userDrawn="1"/>
        </p:nvSpPr>
        <p:spPr>
          <a:xfrm rot="5400000" flipH="1">
            <a:off x="-2944148" y="2997153"/>
            <a:ext cx="602361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ZHIYAN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6E0D0C-068F-4B18-9222-CB2ED1DD576A}"/>
              </a:ext>
            </a:extLst>
          </p:cNvPr>
          <p:cNvSpPr txBox="1"/>
          <p:nvPr userDrawn="1"/>
        </p:nvSpPr>
        <p:spPr>
          <a:xfrm rot="16200000">
            <a:off x="9519471" y="2564396"/>
            <a:ext cx="49748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ln w="19050">
                  <a:solidFill>
                    <a:schemeClr val="accent2">
                      <a:alpha val="21000"/>
                    </a:schemeClr>
                  </a:solidFill>
                </a:ln>
                <a:noFill/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DESIGN</a:t>
            </a:r>
            <a:endParaRPr lang="zh-CN" altLang="en-US" sz="8800" dirty="0">
              <a:ln w="19050">
                <a:solidFill>
                  <a:schemeClr val="accent2">
                    <a:alpha val="21000"/>
                  </a:schemeClr>
                </a:solidFill>
              </a:ln>
              <a:noFill/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pic>
        <p:nvPicPr>
          <p:cNvPr id="9" name="图片 8" descr="图标&#10;&#10;描述已自动生成">
            <a:extLst>
              <a:ext uri="{FF2B5EF4-FFF2-40B4-BE49-F238E27FC236}">
                <a16:creationId xmlns:a16="http://schemas.microsoft.com/office/drawing/2014/main" id="{2FF5E6C7-7EE5-4CA5-AF1C-683BC71D14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468" y="125868"/>
            <a:ext cx="603703" cy="697817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35448483-39C3-4D82-8021-1911838959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63662" y="296080"/>
            <a:ext cx="7488237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1pPr>
            <a:lvl2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2pPr>
            <a:lvl3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3pPr>
            <a:lvl4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4pPr>
            <a:lvl5pPr>
              <a:defRPr>
                <a:solidFill>
                  <a:schemeClr val="accent2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ED176744-6618-4C55-8FCB-65CFFFB2541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8730" y="341762"/>
            <a:ext cx="1913270" cy="442035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FF322404-1168-4788-AB0E-B395FD82848C}"/>
              </a:ext>
            </a:extLst>
          </p:cNvPr>
          <p:cNvCxnSpPr>
            <a:cxnSpLocks/>
          </p:cNvCxnSpPr>
          <p:nvPr userDrawn="1"/>
        </p:nvCxnSpPr>
        <p:spPr>
          <a:xfrm>
            <a:off x="870857" y="829480"/>
            <a:ext cx="11321143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819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25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80" r:id="rId3"/>
    <p:sldLayoutId id="2147483679" r:id="rId4"/>
    <p:sldLayoutId id="2147483681" r:id="rId5"/>
    <p:sldLayoutId id="2147483682" r:id="rId6"/>
    <p:sldLayoutId id="2147483683" r:id="rId7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649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.svg"/><Relationship Id="rId4" Type="http://schemas.openxmlformats.org/officeDocument/2006/relationships/image" Target="../media/image24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>
            <a:extLst>
              <a:ext uri="{FF2B5EF4-FFF2-40B4-BE49-F238E27FC236}">
                <a16:creationId xmlns:a16="http://schemas.microsoft.com/office/drawing/2014/main" id="{3F97388A-E006-4A4E-B6C0-36F5009DF7E9}"/>
              </a:ext>
            </a:extLst>
          </p:cNvPr>
          <p:cNvSpPr/>
          <p:nvPr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9B20704F-B9CB-46D4-976B-72D328D7BD61}"/>
              </a:ext>
            </a:extLst>
          </p:cNvPr>
          <p:cNvSpPr/>
          <p:nvPr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06FD379-3C7A-4279-BA6F-90B498C820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575E5F4-2C00-4437-8D13-B9DDD2115307}"/>
              </a:ext>
            </a:extLst>
          </p:cNvPr>
          <p:cNvSpPr/>
          <p:nvPr/>
        </p:nvSpPr>
        <p:spPr>
          <a:xfrm>
            <a:off x="523240" y="579120"/>
            <a:ext cx="11145520" cy="5643880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28575" cmpd="sng">
            <a:noFill/>
          </a:ln>
          <a:effectLst>
            <a:outerShdw blurRad="254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id="{FD0BD7BB-675A-4C10-9790-2D5B60BAD389}"/>
              </a:ext>
            </a:extLst>
          </p:cNvPr>
          <p:cNvSpPr/>
          <p:nvPr/>
        </p:nvSpPr>
        <p:spPr>
          <a:xfrm flipH="1" flipV="1">
            <a:off x="12190095" y="-1803337"/>
            <a:ext cx="2149619" cy="23068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5" name="TextBox 102">
            <a:extLst>
              <a:ext uri="{FF2B5EF4-FFF2-40B4-BE49-F238E27FC236}">
                <a16:creationId xmlns:a16="http://schemas.microsoft.com/office/drawing/2014/main" id="{8A193070-E40E-4618-8508-3658707B6EE7}"/>
              </a:ext>
            </a:extLst>
          </p:cNvPr>
          <p:cNvSpPr txBox="1"/>
          <p:nvPr/>
        </p:nvSpPr>
        <p:spPr>
          <a:xfrm>
            <a:off x="1067635" y="2808541"/>
            <a:ext cx="75009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88284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口腔科汇报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E06DCF8-9D3B-4A7E-914B-B22218AACC81}"/>
              </a:ext>
            </a:extLst>
          </p:cNvPr>
          <p:cNvCxnSpPr/>
          <p:nvPr/>
        </p:nvCxnSpPr>
        <p:spPr>
          <a:xfrm>
            <a:off x="3212520" y="4340001"/>
            <a:ext cx="0" cy="883699"/>
          </a:xfrm>
          <a:prstGeom prst="line">
            <a:avLst/>
          </a:prstGeom>
          <a:ln w="28575">
            <a:solidFill>
              <a:srgbClr val="79B6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02">
            <a:extLst>
              <a:ext uri="{FF2B5EF4-FFF2-40B4-BE49-F238E27FC236}">
                <a16:creationId xmlns:a16="http://schemas.microsoft.com/office/drawing/2014/main" id="{62053F4D-40BA-4A8A-8E76-F9A7ABBE1DAC}"/>
              </a:ext>
            </a:extLst>
          </p:cNvPr>
          <p:cNvSpPr txBox="1"/>
          <p:nvPr/>
        </p:nvSpPr>
        <p:spPr>
          <a:xfrm>
            <a:off x="3450394" y="4446752"/>
            <a:ext cx="4462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284"/>
            <a:r>
              <a:rPr lang="en-US" altLang="zh-CN" sz="2800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DENTAL MEDICAL</a:t>
            </a:r>
            <a:endParaRPr lang="zh-CN" altLang="en-US" sz="2800" b="1" dirty="0">
              <a:solidFill>
                <a:srgbClr val="79B6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 descr="图片包含 物体, 时钟&#10;&#10;描述已自动生成">
            <a:extLst>
              <a:ext uri="{FF2B5EF4-FFF2-40B4-BE49-F238E27FC236}">
                <a16:creationId xmlns:a16="http://schemas.microsoft.com/office/drawing/2014/main" id="{1A86A4BA-BC5C-4E91-9FE1-99FB77A320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880" y="4553404"/>
            <a:ext cx="284895" cy="28489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9ED7761-0611-4FBC-A37F-BD7F66DC5457}"/>
              </a:ext>
            </a:extLst>
          </p:cNvPr>
          <p:cNvSpPr txBox="1"/>
          <p:nvPr/>
        </p:nvSpPr>
        <p:spPr>
          <a:xfrm>
            <a:off x="1067635" y="1946547"/>
            <a:ext cx="282745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</a:rPr>
              <a:t>2021</a:t>
            </a:r>
            <a:endParaRPr lang="zh-CN" altLang="en-US" sz="6000" b="1" dirty="0">
              <a:solidFill>
                <a:schemeClr val="accen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5A8C20-D7A5-41DD-A6E8-6C57F07036E6}"/>
              </a:ext>
            </a:extLst>
          </p:cNvPr>
          <p:cNvSpPr txBox="1"/>
          <p:nvPr/>
        </p:nvSpPr>
        <p:spPr>
          <a:xfrm>
            <a:off x="1067635" y="3693451"/>
            <a:ext cx="603656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/>
              <a:t>DENTAL MEDICAL REPORT PPT TEMPLATE</a:t>
            </a:r>
            <a:endParaRPr lang="zh-CN" altLang="en-US" sz="16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513E26-B577-4F8F-80B4-39A9FFABC2B3}"/>
              </a:ext>
            </a:extLst>
          </p:cNvPr>
          <p:cNvSpPr txBox="1"/>
          <p:nvPr/>
        </p:nvSpPr>
        <p:spPr>
          <a:xfrm>
            <a:off x="1067635" y="4357314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zh-CN" altLang="en-US" dirty="0"/>
              <a:t>    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73C4C82-B9A9-480B-AC4F-E3BB24D9465A}"/>
              </a:ext>
            </a:extLst>
          </p:cNvPr>
          <p:cNvSpPr txBox="1"/>
          <p:nvPr/>
        </p:nvSpPr>
        <p:spPr>
          <a:xfrm>
            <a:off x="1067635" y="4838299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/>
              <a:t>汇报部门： 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1DE59F29-38C8-492B-AF72-2403727569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2126" y="1804473"/>
            <a:ext cx="4561931" cy="390320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15E4D3FC-B64E-41B0-821D-EA9C5E40768F}"/>
              </a:ext>
            </a:extLst>
          </p:cNvPr>
          <p:cNvSpPr/>
          <p:nvPr/>
        </p:nvSpPr>
        <p:spPr bwMode="auto">
          <a:xfrm>
            <a:off x="802621" y="2122580"/>
            <a:ext cx="168653" cy="1817092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57150">
            <a:solidFill>
              <a:schemeClr val="bg1"/>
            </a:solidFill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72F0D42E-2668-4A3E-9B2C-EF30DE014C74}"/>
              </a:ext>
            </a:extLst>
          </p:cNvPr>
          <p:cNvSpPr/>
          <p:nvPr/>
        </p:nvSpPr>
        <p:spPr bwMode="auto">
          <a:xfrm rot="10800000">
            <a:off x="10418104" y="1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5DCCF125-E96F-41D1-A3EE-FA9BABCD512B}"/>
              </a:ext>
            </a:extLst>
          </p:cNvPr>
          <p:cNvSpPr/>
          <p:nvPr/>
        </p:nvSpPr>
        <p:spPr bwMode="auto">
          <a:xfrm rot="10800000" flipH="1" flipV="1">
            <a:off x="1" y="5084104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0E130A-B1C2-4AD4-9C42-F9E927F07906}"/>
              </a:ext>
            </a:extLst>
          </p:cNvPr>
          <p:cNvSpPr txBox="1"/>
          <p:nvPr/>
        </p:nvSpPr>
        <p:spPr>
          <a:xfrm>
            <a:off x="825830" y="876300"/>
            <a:ext cx="1395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LOGO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5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BA12670-AEEB-4432-92E1-1FFE52778B8E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836" y="1542447"/>
            <a:ext cx="3219035" cy="19435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7421B04-B0AC-478F-9A51-186E0933777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312" y="3892648"/>
            <a:ext cx="3219035" cy="194355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82AD659-A503-457F-B746-029A19E62F64}"/>
              </a:ext>
            </a:extLst>
          </p:cNvPr>
          <p:cNvGrpSpPr/>
          <p:nvPr/>
        </p:nvGrpSpPr>
        <p:grpSpPr>
          <a:xfrm>
            <a:off x="1516931" y="3177893"/>
            <a:ext cx="1784844" cy="754567"/>
            <a:chOff x="1653781" y="3178629"/>
            <a:chExt cx="1785257" cy="754742"/>
          </a:xfrm>
          <a:solidFill>
            <a:srgbClr val="79B6AF"/>
          </a:solidFill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894E6DB-8042-4042-881F-107526A9479E}"/>
                </a:ext>
              </a:extLst>
            </p:cNvPr>
            <p:cNvSpPr/>
            <p:nvPr/>
          </p:nvSpPr>
          <p:spPr>
            <a:xfrm>
              <a:off x="1653781" y="3178629"/>
              <a:ext cx="1785257" cy="754742"/>
            </a:xfrm>
            <a:prstGeom prst="rect">
              <a:avLst/>
            </a:prstGeom>
            <a:grpFill/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DDEC9CE-E6A4-48C6-995A-A7D7B6FA20BA}"/>
                </a:ext>
              </a:extLst>
            </p:cNvPr>
            <p:cNvSpPr/>
            <p:nvPr/>
          </p:nvSpPr>
          <p:spPr>
            <a:xfrm>
              <a:off x="1846734" y="3328169"/>
              <a:ext cx="1502459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关键字一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图片包含 病房, 床, 房间, 男人&#10;&#10;描述已自动生成">
            <a:extLst>
              <a:ext uri="{FF2B5EF4-FFF2-40B4-BE49-F238E27FC236}">
                <a16:creationId xmlns:a16="http://schemas.microsoft.com/office/drawing/2014/main" id="{FE34E070-0D69-4598-B565-3DA4F762A5BC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5069" y="1660437"/>
            <a:ext cx="3219035" cy="194355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240A2D12-80C2-438A-B093-807A642EC8F2}"/>
              </a:ext>
            </a:extLst>
          </p:cNvPr>
          <p:cNvGrpSpPr/>
          <p:nvPr/>
        </p:nvGrpSpPr>
        <p:grpSpPr>
          <a:xfrm>
            <a:off x="1190302" y="4539776"/>
            <a:ext cx="2663679" cy="1170270"/>
            <a:chOff x="8514377" y="1784643"/>
            <a:chExt cx="3125445" cy="1171469"/>
          </a:xfrm>
        </p:grpSpPr>
        <p:sp>
          <p:nvSpPr>
            <p:cNvPr id="9" name="文本框57">
              <a:extLst>
                <a:ext uri="{FF2B5EF4-FFF2-40B4-BE49-F238E27FC236}">
                  <a16:creationId xmlns:a16="http://schemas.microsoft.com/office/drawing/2014/main" id="{81E85627-8BE3-4CFB-BF7B-EBDE23FB2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10" name="文本框 58">
              <a:extLst>
                <a:ext uri="{FF2B5EF4-FFF2-40B4-BE49-F238E27FC236}">
                  <a16:creationId xmlns:a16="http://schemas.microsoft.com/office/drawing/2014/main" id="{EA8BCF0A-6F89-435B-A3BF-232864167D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添加标题内容一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37144D60-1B07-474B-BE74-C07DC9FA14B3}"/>
                </a:ext>
              </a:extLst>
            </p:cNvPr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B5E1F31-B6E5-47C6-BBD0-C42994E8DEAD}"/>
              </a:ext>
            </a:extLst>
          </p:cNvPr>
          <p:cNvGrpSpPr/>
          <p:nvPr/>
        </p:nvGrpSpPr>
        <p:grpSpPr>
          <a:xfrm>
            <a:off x="5218884" y="5410104"/>
            <a:ext cx="1784844" cy="754567"/>
            <a:chOff x="5217887" y="5667681"/>
            <a:chExt cx="1785257" cy="754742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A0E25FB-43D3-4C8C-8636-F401A327487B}"/>
                </a:ext>
              </a:extLst>
            </p:cNvPr>
            <p:cNvSpPr/>
            <p:nvPr/>
          </p:nvSpPr>
          <p:spPr>
            <a:xfrm>
              <a:off x="5217887" y="5667681"/>
              <a:ext cx="1785257" cy="754742"/>
            </a:xfrm>
            <a:prstGeom prst="rect">
              <a:avLst/>
            </a:prstGeom>
            <a:solidFill>
              <a:srgbClr val="00929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E79E5083-0DD8-4F5D-9F3C-13AE9965FCB6}"/>
                </a:ext>
              </a:extLst>
            </p:cNvPr>
            <p:cNvSpPr/>
            <p:nvPr/>
          </p:nvSpPr>
          <p:spPr>
            <a:xfrm>
              <a:off x="5383813" y="5796484"/>
              <a:ext cx="15024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关键字二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A8AB38-D442-4F62-9615-C8FD4520A704}"/>
              </a:ext>
            </a:extLst>
          </p:cNvPr>
          <p:cNvGrpSpPr/>
          <p:nvPr/>
        </p:nvGrpSpPr>
        <p:grpSpPr>
          <a:xfrm>
            <a:off x="4710177" y="2165572"/>
            <a:ext cx="2663679" cy="1170270"/>
            <a:chOff x="8514377" y="1784643"/>
            <a:chExt cx="3125445" cy="1171469"/>
          </a:xfrm>
        </p:grpSpPr>
        <p:sp>
          <p:nvSpPr>
            <p:cNvPr id="17" name="文本框 57">
              <a:extLst>
                <a:ext uri="{FF2B5EF4-FFF2-40B4-BE49-F238E27FC236}">
                  <a16:creationId xmlns:a16="http://schemas.microsoft.com/office/drawing/2014/main" id="{6D625216-F54C-4FE6-94B1-00245345F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18" name="文本框 58">
              <a:extLst>
                <a:ext uri="{FF2B5EF4-FFF2-40B4-BE49-F238E27FC236}">
                  <a16:creationId xmlns:a16="http://schemas.microsoft.com/office/drawing/2014/main" id="{7FD05197-26FA-43C6-B651-F37FA0398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0092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添加标题内容二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036B962E-9118-4FD9-A2E0-8D44623DB5AB}"/>
                </a:ext>
              </a:extLst>
            </p:cNvPr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E03A4AF-F60E-45B9-B5B8-28F189C8EB0E}"/>
              </a:ext>
            </a:extLst>
          </p:cNvPr>
          <p:cNvGrpSpPr/>
          <p:nvPr/>
        </p:nvGrpSpPr>
        <p:grpSpPr>
          <a:xfrm>
            <a:off x="8782165" y="3177893"/>
            <a:ext cx="1784844" cy="754567"/>
            <a:chOff x="8781992" y="3178629"/>
            <a:chExt cx="1785257" cy="754742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476C663-4036-4A30-8DBE-BF22ABB3DE4E}"/>
                </a:ext>
              </a:extLst>
            </p:cNvPr>
            <p:cNvSpPr/>
            <p:nvPr/>
          </p:nvSpPr>
          <p:spPr>
            <a:xfrm>
              <a:off x="8781992" y="3178629"/>
              <a:ext cx="1785257" cy="754742"/>
            </a:xfrm>
            <a:prstGeom prst="rect">
              <a:avLst/>
            </a:prstGeom>
            <a:solidFill>
              <a:srgbClr val="79B6AF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624D1DD-4BA7-4137-936F-EF2A9EC6E5E1}"/>
                </a:ext>
              </a:extLst>
            </p:cNvPr>
            <p:cNvSpPr/>
            <p:nvPr/>
          </p:nvSpPr>
          <p:spPr>
            <a:xfrm>
              <a:off x="8914021" y="3295995"/>
              <a:ext cx="15024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关键字三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6DB53D5C-F4A2-4A02-904F-3817E92B1A79}"/>
              </a:ext>
            </a:extLst>
          </p:cNvPr>
          <p:cNvGrpSpPr/>
          <p:nvPr/>
        </p:nvGrpSpPr>
        <p:grpSpPr>
          <a:xfrm>
            <a:off x="8417677" y="4508370"/>
            <a:ext cx="2663679" cy="1170270"/>
            <a:chOff x="8514377" y="1784643"/>
            <a:chExt cx="3125445" cy="1171469"/>
          </a:xfrm>
        </p:grpSpPr>
        <p:sp>
          <p:nvSpPr>
            <p:cNvPr id="25" name="文本框 57">
              <a:extLst>
                <a:ext uri="{FF2B5EF4-FFF2-40B4-BE49-F238E27FC236}">
                  <a16:creationId xmlns:a16="http://schemas.microsoft.com/office/drawing/2014/main" id="{3B1C45D3-F676-4228-A14F-236DDA13F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6" name="文本框 58">
              <a:extLst>
                <a:ext uri="{FF2B5EF4-FFF2-40B4-BE49-F238E27FC236}">
                  <a16:creationId xmlns:a16="http://schemas.microsoft.com/office/drawing/2014/main" id="{8B53A064-0C9A-4612-9C46-389B610614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添加标题内容三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235CCDE-CE69-48A0-AA0F-F2F578D4A180}"/>
                </a:ext>
              </a:extLst>
            </p:cNvPr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BF528220-E623-468B-AB9E-DEC5EEB3EB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成功项目展示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68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890BA2C5-B413-4ABB-80E6-057E28CE0D67}"/>
              </a:ext>
            </a:extLst>
          </p:cNvPr>
          <p:cNvSpPr/>
          <p:nvPr/>
        </p:nvSpPr>
        <p:spPr>
          <a:xfrm>
            <a:off x="1359654" y="1511488"/>
            <a:ext cx="2892921" cy="491646"/>
          </a:xfrm>
          <a:prstGeom prst="roundRect">
            <a:avLst>
              <a:gd name="adj" fmla="val 21525"/>
            </a:avLst>
          </a:prstGeom>
          <a:solidFill>
            <a:srgbClr val="79B6A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A772C14-942E-42DD-A085-84620CC86D75}"/>
              </a:ext>
            </a:extLst>
          </p:cNvPr>
          <p:cNvSpPr/>
          <p:nvPr/>
        </p:nvSpPr>
        <p:spPr>
          <a:xfrm>
            <a:off x="1671715" y="1391642"/>
            <a:ext cx="728746" cy="731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79B6AF"/>
            </a:solidFill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507E2BD-DF6A-4C5E-AE97-800E1A3B7BF1}"/>
              </a:ext>
            </a:extLst>
          </p:cNvPr>
          <p:cNvSpPr/>
          <p:nvPr/>
        </p:nvSpPr>
        <p:spPr>
          <a:xfrm>
            <a:off x="1791136" y="1511488"/>
            <a:ext cx="489905" cy="491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0" cap="flat">
            <a:solidFill>
              <a:srgbClr val="79B6AF"/>
            </a:solidFill>
            <a:prstDash val="solid"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37590A7-EE10-44F4-BD83-3E3B904C898B}"/>
              </a:ext>
            </a:extLst>
          </p:cNvPr>
          <p:cNvGrpSpPr/>
          <p:nvPr/>
        </p:nvGrpSpPr>
        <p:grpSpPr>
          <a:xfrm>
            <a:off x="1248145" y="2242744"/>
            <a:ext cx="3004430" cy="3909006"/>
            <a:chOff x="1307468" y="1697288"/>
            <a:chExt cx="2713719" cy="3518274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650CADC-FD5D-4C44-B1FB-10E7BDA28831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518274"/>
              <a:chOff x="1193500" y="1491637"/>
              <a:chExt cx="3761195" cy="3518274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48FB80FE-186C-4FDF-89CB-AB367C7F82F1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6" name="文本框 91">
                  <a:extLst>
                    <a:ext uri="{FF2B5EF4-FFF2-40B4-BE49-F238E27FC236}">
                      <a16:creationId xmlns:a16="http://schemas.microsoft.com/office/drawing/2014/main" id="{FFC0B6F6-292D-4472-B076-492A46B16AB2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787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</a:p>
              </p:txBody>
            </p:sp>
            <p:sp>
              <p:nvSpPr>
                <p:cNvPr id="47" name="矩形 46">
                  <a:extLst>
                    <a:ext uri="{FF2B5EF4-FFF2-40B4-BE49-F238E27FC236}">
                      <a16:creationId xmlns:a16="http://schemas.microsoft.com/office/drawing/2014/main" id="{5E52ADF9-5715-4639-87AC-06118E72442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2042198" cy="3324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377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567E77F6-EC54-4157-8FDF-2688697AE566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4" name="文本框 85">
                  <a:extLst>
                    <a:ext uri="{FF2B5EF4-FFF2-40B4-BE49-F238E27FC236}">
                      <a16:creationId xmlns:a16="http://schemas.microsoft.com/office/drawing/2014/main" id="{2CF2FEFB-B4D8-4525-924C-C7089128206A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787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</a:p>
              </p:txBody>
            </p:sp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BD6893E8-127E-4C02-B101-78AB486D338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2042198" cy="3324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377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C175A5F-4514-4116-9512-D7915BECEC92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2" name="文本框 83">
                  <a:extLst>
                    <a:ext uri="{FF2B5EF4-FFF2-40B4-BE49-F238E27FC236}">
                      <a16:creationId xmlns:a16="http://schemas.microsoft.com/office/drawing/2014/main" id="{EBFAC75E-1A0A-4A2C-B2A8-A5DE90EE98DD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787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FC21A4C9-014D-43D3-9A50-7156C7F2F58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377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7E058891-A82A-45D7-8A23-FAC6C5317623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E30E9F1E-D532-4E38-8939-8ECC49E8241F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20000"/>
                    <a:lumOff val="80000"/>
                  </a:srgbClr>
                </a:solidFill>
                <a:prstDash val="solid"/>
              </a:ln>
              <a:effectLst/>
            </p:spPr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356C35D0-C3DA-4165-A039-2CBD4026BC97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20000"/>
                    <a:lumOff val="80000"/>
                  </a:srgbClr>
                </a:solidFill>
                <a:prstDash val="solid"/>
              </a:ln>
              <a:effectLst/>
            </p:spPr>
          </p:cxnSp>
        </p:grpSp>
      </p:grpSp>
      <p:pic>
        <p:nvPicPr>
          <p:cNvPr id="5" name="图形 4">
            <a:extLst>
              <a:ext uri="{FF2B5EF4-FFF2-40B4-BE49-F238E27FC236}">
                <a16:creationId xmlns:a16="http://schemas.microsoft.com/office/drawing/2014/main" id="{2CC0C1C9-6547-4D26-BB99-927192BD8ED9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04760" y="1631254"/>
            <a:ext cx="248597" cy="249483"/>
          </a:xfrm>
          <a:prstGeom prst="rect">
            <a:avLst/>
          </a:prstGeom>
        </p:spPr>
      </p:pic>
      <p:pic>
        <p:nvPicPr>
          <p:cNvPr id="4" name="图片 3" descr="图片包含 人, 室内, 男人, 站&#10;&#10;描述已自动生成">
            <a:extLst>
              <a:ext uri="{FF2B5EF4-FFF2-40B4-BE49-F238E27FC236}">
                <a16:creationId xmlns:a16="http://schemas.microsoft.com/office/drawing/2014/main" id="{D97E560A-A626-437A-AB22-F1DF223780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5750" y="1725462"/>
            <a:ext cx="5958105" cy="3976439"/>
          </a:xfrm>
          <a:prstGeom prst="rect">
            <a:avLst/>
          </a:prstGeom>
        </p:spPr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18FAA4A-ACC0-4FDC-AB0A-766A138A8F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成功项目展示 </a:t>
            </a: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8AAC48-6F6A-4D9D-8484-605CFEA180DB}"/>
              </a:ext>
            </a:extLst>
          </p:cNvPr>
          <p:cNvSpPr txBox="1"/>
          <p:nvPr/>
        </p:nvSpPr>
        <p:spPr>
          <a:xfrm>
            <a:off x="2574337" y="1603423"/>
            <a:ext cx="1633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医疗团队</a:t>
            </a:r>
          </a:p>
        </p:txBody>
      </p:sp>
    </p:spTree>
    <p:extLst>
      <p:ext uri="{BB962C8B-B14F-4D97-AF65-F5344CB8AC3E}">
        <p14:creationId xmlns:p14="http://schemas.microsoft.com/office/powerpoint/2010/main" val="17960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明年工作计划 </a:t>
            </a: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40" name="数字">
            <a:extLst>
              <a:ext uri="{FF2B5EF4-FFF2-40B4-BE49-F238E27FC236}">
                <a16:creationId xmlns:a16="http://schemas.microsoft.com/office/drawing/2014/main" id="{7C0B498F-0EEB-4938-BDC5-95234C776C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43858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2D76D77-2340-4424-87E3-AC7880A3A07A}"/>
              </a:ext>
            </a:extLst>
          </p:cNvPr>
          <p:cNvSpPr/>
          <p:nvPr/>
        </p:nvSpPr>
        <p:spPr>
          <a:xfrm>
            <a:off x="4300770" y="4496808"/>
            <a:ext cx="3425855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787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6D815D0-ACB4-41B2-A232-3F4383C2CFE1}"/>
              </a:ext>
            </a:extLst>
          </p:cNvPr>
          <p:cNvSpPr/>
          <p:nvPr/>
        </p:nvSpPr>
        <p:spPr>
          <a:xfrm>
            <a:off x="8044403" y="3903256"/>
            <a:ext cx="342580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787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3E2BF3-3249-4E6C-8747-ECEC1AA37A9D}"/>
              </a:ext>
            </a:extLst>
          </p:cNvPr>
          <p:cNvGrpSpPr/>
          <p:nvPr/>
        </p:nvGrpSpPr>
        <p:grpSpPr>
          <a:xfrm>
            <a:off x="539354" y="762000"/>
            <a:ext cx="10939400" cy="1980334"/>
            <a:chOff x="539354" y="1167594"/>
            <a:chExt cx="8065294" cy="972476"/>
          </a:xfrm>
          <a:solidFill>
            <a:srgbClr val="79B6AF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F9A368-18E0-4EED-8C31-6739C471E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54" y="1812868"/>
              <a:ext cx="2525781" cy="3264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标题文本预设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794529D-3752-45DE-A9F2-1C24DC9539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2534" y="1486379"/>
              <a:ext cx="2525781" cy="3264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+mj-ea"/>
                  <a:ea typeface="+mj-ea"/>
                </a:rPr>
                <a:t>标题文本预设</a:t>
              </a:r>
            </a:p>
          </p:txBody>
        </p:sp>
        <p:sp>
          <p:nvSpPr>
            <p:cNvPr id="12" name="箭头: 五边形 11">
              <a:extLst>
                <a:ext uri="{FF2B5EF4-FFF2-40B4-BE49-F238E27FC236}">
                  <a16:creationId xmlns:a16="http://schemas.microsoft.com/office/drawing/2014/main" id="{B9BD9DE6-2186-4C03-8CF0-CE5E34917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5713" y="1167594"/>
              <a:ext cx="2518935" cy="326489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+mj-ea"/>
                  <a:ea typeface="+mj-ea"/>
                </a:rPr>
                <a:t>标题文本预设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4E8E992-E95C-4F32-97F1-BC8CDC289AD6}"/>
                </a:ext>
              </a:extLst>
            </p:cNvPr>
            <p:cNvSpPr/>
            <p:nvPr/>
          </p:nvSpPr>
          <p:spPr>
            <a:xfrm>
              <a:off x="3058366" y="1489237"/>
              <a:ext cx="254206" cy="650833"/>
            </a:xfrm>
            <a:custGeom>
              <a:avLst/>
              <a:gdLst>
                <a:gd name="connsiteX0" fmla="*/ 0 w 346710"/>
                <a:gd name="connsiteY0" fmla="*/ 426720 h 853440"/>
                <a:gd name="connsiteX1" fmla="*/ 0 w 346710"/>
                <a:gd name="connsiteY1" fmla="*/ 853440 h 853440"/>
                <a:gd name="connsiteX2" fmla="*/ 346710 w 346710"/>
                <a:gd name="connsiteY2" fmla="*/ 426720 h 853440"/>
                <a:gd name="connsiteX3" fmla="*/ 346710 w 346710"/>
                <a:gd name="connsiteY3" fmla="*/ 0 h 853440"/>
                <a:gd name="connsiteX4" fmla="*/ 0 w 346710"/>
                <a:gd name="connsiteY4" fmla="*/ 426720 h 853440"/>
                <a:gd name="connsiteX0" fmla="*/ 0 w 346710"/>
                <a:gd name="connsiteY0" fmla="*/ 436245 h 862965"/>
                <a:gd name="connsiteX1" fmla="*/ 0 w 346710"/>
                <a:gd name="connsiteY1" fmla="*/ 862965 h 862965"/>
                <a:gd name="connsiteX2" fmla="*/ 346710 w 346710"/>
                <a:gd name="connsiteY2" fmla="*/ 436245 h 862965"/>
                <a:gd name="connsiteX3" fmla="*/ 342900 w 346710"/>
                <a:gd name="connsiteY3" fmla="*/ 0 h 862965"/>
                <a:gd name="connsiteX4" fmla="*/ 0 w 346710"/>
                <a:gd name="connsiteY4" fmla="*/ 436245 h 862965"/>
                <a:gd name="connsiteX0" fmla="*/ 1905 w 348615"/>
                <a:gd name="connsiteY0" fmla="*/ 436245 h 870585"/>
                <a:gd name="connsiteX1" fmla="*/ 0 w 348615"/>
                <a:gd name="connsiteY1" fmla="*/ 870585 h 870585"/>
                <a:gd name="connsiteX2" fmla="*/ 348615 w 348615"/>
                <a:gd name="connsiteY2" fmla="*/ 436245 h 870585"/>
                <a:gd name="connsiteX3" fmla="*/ 344805 w 348615"/>
                <a:gd name="connsiteY3" fmla="*/ 0 h 870585"/>
                <a:gd name="connsiteX4" fmla="*/ 1905 w 348615"/>
                <a:gd name="connsiteY4" fmla="*/ 436245 h 870585"/>
                <a:gd name="connsiteX0" fmla="*/ 0 w 350520"/>
                <a:gd name="connsiteY0" fmla="*/ 438150 h 870585"/>
                <a:gd name="connsiteX1" fmla="*/ 1905 w 350520"/>
                <a:gd name="connsiteY1" fmla="*/ 870585 h 870585"/>
                <a:gd name="connsiteX2" fmla="*/ 350520 w 350520"/>
                <a:gd name="connsiteY2" fmla="*/ 436245 h 870585"/>
                <a:gd name="connsiteX3" fmla="*/ 346710 w 350520"/>
                <a:gd name="connsiteY3" fmla="*/ 0 h 870585"/>
                <a:gd name="connsiteX4" fmla="*/ 0 w 350520"/>
                <a:gd name="connsiteY4" fmla="*/ 438150 h 870585"/>
                <a:gd name="connsiteX0" fmla="*/ 0 w 356235"/>
                <a:gd name="connsiteY0" fmla="*/ 438150 h 870585"/>
                <a:gd name="connsiteX1" fmla="*/ 7620 w 356235"/>
                <a:gd name="connsiteY1" fmla="*/ 870585 h 870585"/>
                <a:gd name="connsiteX2" fmla="*/ 356235 w 356235"/>
                <a:gd name="connsiteY2" fmla="*/ 436245 h 870585"/>
                <a:gd name="connsiteX3" fmla="*/ 352425 w 356235"/>
                <a:gd name="connsiteY3" fmla="*/ 0 h 870585"/>
                <a:gd name="connsiteX4" fmla="*/ 0 w 356235"/>
                <a:gd name="connsiteY4" fmla="*/ 438150 h 870585"/>
                <a:gd name="connsiteX0" fmla="*/ 0 w 356235"/>
                <a:gd name="connsiteY0" fmla="*/ 438150 h 870585"/>
                <a:gd name="connsiteX1" fmla="*/ 3810 w 356235"/>
                <a:gd name="connsiteY1" fmla="*/ 870585 h 870585"/>
                <a:gd name="connsiteX2" fmla="*/ 356235 w 356235"/>
                <a:gd name="connsiteY2" fmla="*/ 436245 h 870585"/>
                <a:gd name="connsiteX3" fmla="*/ 352425 w 356235"/>
                <a:gd name="connsiteY3" fmla="*/ 0 h 870585"/>
                <a:gd name="connsiteX4" fmla="*/ 0 w 356235"/>
                <a:gd name="connsiteY4" fmla="*/ 438150 h 870585"/>
                <a:gd name="connsiteX0" fmla="*/ 0 w 356288"/>
                <a:gd name="connsiteY0" fmla="*/ 434344 h 866779"/>
                <a:gd name="connsiteX1" fmla="*/ 3810 w 356288"/>
                <a:gd name="connsiteY1" fmla="*/ 866779 h 866779"/>
                <a:gd name="connsiteX2" fmla="*/ 356235 w 356288"/>
                <a:gd name="connsiteY2" fmla="*/ 432439 h 866779"/>
                <a:gd name="connsiteX3" fmla="*/ 356288 w 356288"/>
                <a:gd name="connsiteY3" fmla="*/ 0 h 866779"/>
                <a:gd name="connsiteX4" fmla="*/ 0 w 356288"/>
                <a:gd name="connsiteY4" fmla="*/ 434344 h 86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288" h="866779">
                  <a:moveTo>
                    <a:pt x="0" y="434344"/>
                  </a:moveTo>
                  <a:lnTo>
                    <a:pt x="3810" y="866779"/>
                  </a:lnTo>
                  <a:lnTo>
                    <a:pt x="356235" y="432439"/>
                  </a:lnTo>
                  <a:cubicBezTo>
                    <a:pt x="356253" y="288293"/>
                    <a:pt x="356270" y="144146"/>
                    <a:pt x="356288" y="0"/>
                  </a:cubicBezTo>
                  <a:lnTo>
                    <a:pt x="0" y="43434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91CC4F0-DD7F-446A-83B4-82344310B7C7}"/>
                </a:ext>
              </a:extLst>
            </p:cNvPr>
            <p:cNvSpPr/>
            <p:nvPr/>
          </p:nvSpPr>
          <p:spPr>
            <a:xfrm>
              <a:off x="5831507" y="1167594"/>
              <a:ext cx="254206" cy="645274"/>
            </a:xfrm>
            <a:custGeom>
              <a:avLst/>
              <a:gdLst>
                <a:gd name="connsiteX0" fmla="*/ 0 w 346710"/>
                <a:gd name="connsiteY0" fmla="*/ 426720 h 853440"/>
                <a:gd name="connsiteX1" fmla="*/ 0 w 346710"/>
                <a:gd name="connsiteY1" fmla="*/ 853440 h 853440"/>
                <a:gd name="connsiteX2" fmla="*/ 346710 w 346710"/>
                <a:gd name="connsiteY2" fmla="*/ 426720 h 853440"/>
                <a:gd name="connsiteX3" fmla="*/ 346710 w 346710"/>
                <a:gd name="connsiteY3" fmla="*/ 0 h 853440"/>
                <a:gd name="connsiteX4" fmla="*/ 0 w 346710"/>
                <a:gd name="connsiteY4" fmla="*/ 426720 h 853440"/>
                <a:gd name="connsiteX0" fmla="*/ 0 w 346710"/>
                <a:gd name="connsiteY0" fmla="*/ 436245 h 862965"/>
                <a:gd name="connsiteX1" fmla="*/ 0 w 346710"/>
                <a:gd name="connsiteY1" fmla="*/ 862965 h 862965"/>
                <a:gd name="connsiteX2" fmla="*/ 346710 w 346710"/>
                <a:gd name="connsiteY2" fmla="*/ 436245 h 862965"/>
                <a:gd name="connsiteX3" fmla="*/ 342900 w 346710"/>
                <a:gd name="connsiteY3" fmla="*/ 0 h 862965"/>
                <a:gd name="connsiteX4" fmla="*/ 0 w 346710"/>
                <a:gd name="connsiteY4" fmla="*/ 436245 h 862965"/>
                <a:gd name="connsiteX0" fmla="*/ 1905 w 348615"/>
                <a:gd name="connsiteY0" fmla="*/ 436245 h 870585"/>
                <a:gd name="connsiteX1" fmla="*/ 0 w 348615"/>
                <a:gd name="connsiteY1" fmla="*/ 870585 h 870585"/>
                <a:gd name="connsiteX2" fmla="*/ 348615 w 348615"/>
                <a:gd name="connsiteY2" fmla="*/ 436245 h 870585"/>
                <a:gd name="connsiteX3" fmla="*/ 344805 w 348615"/>
                <a:gd name="connsiteY3" fmla="*/ 0 h 870585"/>
                <a:gd name="connsiteX4" fmla="*/ 1905 w 348615"/>
                <a:gd name="connsiteY4" fmla="*/ 436245 h 870585"/>
                <a:gd name="connsiteX0" fmla="*/ 0 w 350520"/>
                <a:gd name="connsiteY0" fmla="*/ 438150 h 870585"/>
                <a:gd name="connsiteX1" fmla="*/ 1905 w 350520"/>
                <a:gd name="connsiteY1" fmla="*/ 870585 h 870585"/>
                <a:gd name="connsiteX2" fmla="*/ 350520 w 350520"/>
                <a:gd name="connsiteY2" fmla="*/ 436245 h 870585"/>
                <a:gd name="connsiteX3" fmla="*/ 346710 w 350520"/>
                <a:gd name="connsiteY3" fmla="*/ 0 h 870585"/>
                <a:gd name="connsiteX4" fmla="*/ 0 w 350520"/>
                <a:gd name="connsiteY4" fmla="*/ 438150 h 870585"/>
                <a:gd name="connsiteX0" fmla="*/ 0 w 356235"/>
                <a:gd name="connsiteY0" fmla="*/ 438150 h 870585"/>
                <a:gd name="connsiteX1" fmla="*/ 7620 w 356235"/>
                <a:gd name="connsiteY1" fmla="*/ 870585 h 870585"/>
                <a:gd name="connsiteX2" fmla="*/ 356235 w 356235"/>
                <a:gd name="connsiteY2" fmla="*/ 436245 h 870585"/>
                <a:gd name="connsiteX3" fmla="*/ 352425 w 356235"/>
                <a:gd name="connsiteY3" fmla="*/ 0 h 870585"/>
                <a:gd name="connsiteX4" fmla="*/ 0 w 356235"/>
                <a:gd name="connsiteY4" fmla="*/ 438150 h 870585"/>
                <a:gd name="connsiteX0" fmla="*/ 0 w 356235"/>
                <a:gd name="connsiteY0" fmla="*/ 438150 h 870585"/>
                <a:gd name="connsiteX1" fmla="*/ 3810 w 356235"/>
                <a:gd name="connsiteY1" fmla="*/ 870585 h 870585"/>
                <a:gd name="connsiteX2" fmla="*/ 356235 w 356235"/>
                <a:gd name="connsiteY2" fmla="*/ 436245 h 870585"/>
                <a:gd name="connsiteX3" fmla="*/ 352425 w 356235"/>
                <a:gd name="connsiteY3" fmla="*/ 0 h 870585"/>
                <a:gd name="connsiteX4" fmla="*/ 0 w 356235"/>
                <a:gd name="connsiteY4" fmla="*/ 438150 h 870585"/>
                <a:gd name="connsiteX0" fmla="*/ 0 w 356288"/>
                <a:gd name="connsiteY0" fmla="*/ 434344 h 866779"/>
                <a:gd name="connsiteX1" fmla="*/ 3810 w 356288"/>
                <a:gd name="connsiteY1" fmla="*/ 866779 h 866779"/>
                <a:gd name="connsiteX2" fmla="*/ 356235 w 356288"/>
                <a:gd name="connsiteY2" fmla="*/ 432439 h 866779"/>
                <a:gd name="connsiteX3" fmla="*/ 356288 w 356288"/>
                <a:gd name="connsiteY3" fmla="*/ 0 h 866779"/>
                <a:gd name="connsiteX4" fmla="*/ 0 w 356288"/>
                <a:gd name="connsiteY4" fmla="*/ 434344 h 866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288" h="866779">
                  <a:moveTo>
                    <a:pt x="0" y="434344"/>
                  </a:moveTo>
                  <a:lnTo>
                    <a:pt x="3810" y="866779"/>
                  </a:lnTo>
                  <a:lnTo>
                    <a:pt x="356235" y="432439"/>
                  </a:lnTo>
                  <a:cubicBezTo>
                    <a:pt x="356253" y="288293"/>
                    <a:pt x="356270" y="144146"/>
                    <a:pt x="356288" y="0"/>
                  </a:cubicBezTo>
                  <a:lnTo>
                    <a:pt x="0" y="43434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90910EE8-AC98-47E9-9AD4-84B1FEA4CD59}"/>
              </a:ext>
            </a:extLst>
          </p:cNvPr>
          <p:cNvSpPr/>
          <p:nvPr/>
        </p:nvSpPr>
        <p:spPr>
          <a:xfrm>
            <a:off x="539354" y="5190520"/>
            <a:ext cx="3425855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787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</a:p>
        </p:txBody>
      </p:sp>
      <p:pic>
        <p:nvPicPr>
          <p:cNvPr id="15" name="图片 14" descr="图片包含 人, 室内, 男人, 站&#10;&#10;描述已自动生成">
            <a:extLst>
              <a:ext uri="{FF2B5EF4-FFF2-40B4-BE49-F238E27FC236}">
                <a16:creationId xmlns:a16="http://schemas.microsoft.com/office/drawing/2014/main" id="{45C9FA9D-01A0-44F6-9AAE-40ED52756756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355" y="2821742"/>
            <a:ext cx="3425855" cy="2259065"/>
          </a:xfrm>
          <a:prstGeom prst="rect">
            <a:avLst/>
          </a:prstGeom>
        </p:spPr>
      </p:pic>
      <p:pic>
        <p:nvPicPr>
          <p:cNvPr id="16" name="图片 15" descr="图片包含 人, 室内, 男人, 站&#10;&#10;描述已自动生成">
            <a:extLst>
              <a:ext uri="{FF2B5EF4-FFF2-40B4-BE49-F238E27FC236}">
                <a16:creationId xmlns:a16="http://schemas.microsoft.com/office/drawing/2014/main" id="{5B67B334-13DF-474E-97E3-937524C3EF50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0771" y="2156885"/>
            <a:ext cx="3425855" cy="2259065"/>
          </a:xfrm>
          <a:prstGeom prst="rect">
            <a:avLst/>
          </a:prstGeom>
        </p:spPr>
      </p:pic>
      <p:pic>
        <p:nvPicPr>
          <p:cNvPr id="18" name="图片 17" descr="图片包含 人, 室内, 男人, 站&#10;&#10;描述已自动生成">
            <a:extLst>
              <a:ext uri="{FF2B5EF4-FFF2-40B4-BE49-F238E27FC236}">
                <a16:creationId xmlns:a16="http://schemas.microsoft.com/office/drawing/2014/main" id="{BAB82A8A-A73B-4B4B-83DD-69543C152C9B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4404" y="1535525"/>
            <a:ext cx="3425855" cy="2259065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44EC321-E8A8-44FA-A535-D8579DC595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40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138C88B-615B-48E7-8B2B-56A3583CA0D8}"/>
              </a:ext>
            </a:extLst>
          </p:cNvPr>
          <p:cNvGrpSpPr/>
          <p:nvPr/>
        </p:nvGrpSpPr>
        <p:grpSpPr>
          <a:xfrm>
            <a:off x="4594391" y="3011538"/>
            <a:ext cx="1308100" cy="991604"/>
            <a:chOff x="4594391" y="3559508"/>
            <a:chExt cx="1308100" cy="9916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8A91BFF-6522-4CF3-9E66-994B847A8AC5}"/>
                </a:ext>
              </a:extLst>
            </p:cNvPr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7E8EBAC-EAE5-4E3E-8400-BDCC60673DF9}"/>
                  </a:ext>
                </a:extLst>
              </p:cNvPr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id="{4D41F84A-BC0B-4AF6-A0BA-E9E49A53CF38}"/>
                  </a:ext>
                </a:extLst>
              </p:cNvPr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3643639"/>
                </a:avLst>
              </a:prstGeom>
              <a:noFill/>
              <a:ln w="76200" cap="rnd" cmpd="sng" algn="ctr">
                <a:solidFill>
                  <a:srgbClr val="969CA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6" name="文本框 4">
              <a:extLst>
                <a:ext uri="{FF2B5EF4-FFF2-40B4-BE49-F238E27FC236}">
                  <a16:creationId xmlns:a16="http://schemas.microsoft.com/office/drawing/2014/main" id="{FD55F321-AFCB-4BDA-9C51-E56D90C8EC41}"/>
                </a:ext>
              </a:extLst>
            </p:cNvPr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</a:p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95D5B43-25F5-4015-938D-3C3CBFA8CF24}"/>
              </a:ext>
            </a:extLst>
          </p:cNvPr>
          <p:cNvGrpSpPr/>
          <p:nvPr/>
        </p:nvGrpSpPr>
        <p:grpSpPr>
          <a:xfrm>
            <a:off x="6096001" y="4330960"/>
            <a:ext cx="1308100" cy="991604"/>
            <a:chOff x="4594391" y="3559508"/>
            <a:chExt cx="1308100" cy="99160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9877F3A-8FFC-4CBC-84DA-A0E5F27C1E7D}"/>
                </a:ext>
              </a:extLst>
            </p:cNvPr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7BCCE44E-296B-4BFF-B9B9-8247AE24BB9E}"/>
                  </a:ext>
                </a:extLst>
              </p:cNvPr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id="{98D35C13-76B2-45FF-84F9-E880C4232979}"/>
                  </a:ext>
                </a:extLst>
              </p:cNvPr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0867418"/>
                </a:avLst>
              </a:prstGeom>
              <a:noFill/>
              <a:ln w="76200" cap="rnd" cmpd="sng" algn="ctr">
                <a:solidFill>
                  <a:srgbClr val="969CA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A0E8CBF6-371C-4A0C-9EB9-3696D079B7D4}"/>
                </a:ext>
              </a:extLst>
            </p:cNvPr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</a:p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661C5DC-4789-4542-BF61-721199932ECE}"/>
              </a:ext>
            </a:extLst>
          </p:cNvPr>
          <p:cNvGrpSpPr/>
          <p:nvPr/>
        </p:nvGrpSpPr>
        <p:grpSpPr>
          <a:xfrm>
            <a:off x="4594391" y="4330960"/>
            <a:ext cx="1308100" cy="991604"/>
            <a:chOff x="4594391" y="3559508"/>
            <a:chExt cx="1308100" cy="99160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6BDBEEBB-D175-4D19-91C0-BC30966602E4}"/>
                </a:ext>
              </a:extLst>
            </p:cNvPr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6801F16-D7C8-4EE2-92A8-CD97D2FEA18F}"/>
                  </a:ext>
                </a:extLst>
              </p:cNvPr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弧形 17">
                <a:extLst>
                  <a:ext uri="{FF2B5EF4-FFF2-40B4-BE49-F238E27FC236}">
                    <a16:creationId xmlns:a16="http://schemas.microsoft.com/office/drawing/2014/main" id="{DCF5AA9A-F294-4FCD-B473-CEC630E37AAE}"/>
                  </a:ext>
                </a:extLst>
              </p:cNvPr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4002404"/>
                </a:avLst>
              </a:prstGeom>
              <a:noFill/>
              <a:ln w="76200" cap="rnd" cmpd="sng" algn="ctr">
                <a:solidFill>
                  <a:srgbClr val="767E8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6" name="文本框 14">
              <a:extLst>
                <a:ext uri="{FF2B5EF4-FFF2-40B4-BE49-F238E27FC236}">
                  <a16:creationId xmlns:a16="http://schemas.microsoft.com/office/drawing/2014/main" id="{05CD9A9D-5CBC-498D-B5D9-E319D55B4F67}"/>
                </a:ext>
              </a:extLst>
            </p:cNvPr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</a:p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C846DF7-BD6F-45E6-8F2E-1B7DE25BC62C}"/>
              </a:ext>
            </a:extLst>
          </p:cNvPr>
          <p:cNvGrpSpPr/>
          <p:nvPr/>
        </p:nvGrpSpPr>
        <p:grpSpPr>
          <a:xfrm>
            <a:off x="6096001" y="3011538"/>
            <a:ext cx="1308100" cy="991604"/>
            <a:chOff x="4594391" y="3559508"/>
            <a:chExt cx="1308100" cy="991604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FB17E5A-15E4-4901-ABA0-B5394E202A42}"/>
                </a:ext>
              </a:extLst>
            </p:cNvPr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94FEAB0-E176-43BA-B318-96EF02891DA6}"/>
                  </a:ext>
                </a:extLst>
              </p:cNvPr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D8F4433D-A4B2-4480-98B8-62B9E33B3417}"/>
                  </a:ext>
                </a:extLst>
              </p:cNvPr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2916891"/>
                </a:avLst>
              </a:prstGeom>
              <a:noFill/>
              <a:ln w="76200" cap="rnd" cmpd="sng" algn="ctr">
                <a:solidFill>
                  <a:srgbClr val="79B6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37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51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1" name="文本框 19">
              <a:extLst>
                <a:ext uri="{FF2B5EF4-FFF2-40B4-BE49-F238E27FC236}">
                  <a16:creationId xmlns:a16="http://schemas.microsoft.com/office/drawing/2014/main" id="{0FC49DE8-ECCC-4E0B-8F03-05DF5B3936CA}"/>
                </a:ext>
              </a:extLst>
            </p:cNvPr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365DE70-798F-406E-B3FD-CF0972DC0699}"/>
              </a:ext>
            </a:extLst>
          </p:cNvPr>
          <p:cNvCxnSpPr/>
          <p:nvPr/>
        </p:nvCxnSpPr>
        <p:spPr>
          <a:xfrm>
            <a:off x="7633155" y="2950882"/>
            <a:ext cx="0" cy="2371684"/>
          </a:xfrm>
          <a:prstGeom prst="line">
            <a:avLst/>
          </a:prstGeom>
          <a:noFill/>
          <a:ln w="38100" cap="flat" cmpd="sng" algn="ctr">
            <a:solidFill>
              <a:srgbClr val="79B6AF"/>
            </a:solidFill>
            <a:prstDash val="sysDot"/>
            <a:miter lim="800000"/>
          </a:ln>
          <a:effectLst/>
        </p:spPr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8A52A7F-5002-47B0-94DE-890AC498DC84}"/>
              </a:ext>
            </a:extLst>
          </p:cNvPr>
          <p:cNvGrpSpPr/>
          <p:nvPr/>
        </p:nvGrpSpPr>
        <p:grpSpPr>
          <a:xfrm>
            <a:off x="7681890" y="2927121"/>
            <a:ext cx="3994175" cy="661267"/>
            <a:chOff x="7683475" y="3475090"/>
            <a:chExt cx="3994175" cy="661266"/>
          </a:xfrm>
        </p:grpSpPr>
        <p:sp>
          <p:nvSpPr>
            <p:cNvPr id="26" name="文本框 24">
              <a:extLst>
                <a:ext uri="{FF2B5EF4-FFF2-40B4-BE49-F238E27FC236}">
                  <a16:creationId xmlns:a16="http://schemas.microsoft.com/office/drawing/2014/main" id="{4345E84A-62BF-4B73-A697-63B5CBDE7F05}"/>
                </a:ext>
              </a:extLst>
            </p:cNvPr>
            <p:cNvSpPr txBox="1"/>
            <p:nvPr/>
          </p:nvSpPr>
          <p:spPr>
            <a:xfrm>
              <a:off x="7683475" y="3637396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377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969CA6"/>
                  </a:solidFill>
                  <a:sym typeface="Arial" pitchFamily="34" charset="0"/>
                </a:rPr>
                <a:t>单击编辑标题</a:t>
              </a:r>
              <a:endParaRPr lang="en-US" altLang="zh-CN" dirty="0">
                <a:solidFill>
                  <a:srgbClr val="969CA6"/>
                </a:solidFill>
                <a:sym typeface="Arial" pitchFamily="34" charset="0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817849E-D072-42BF-97C7-9AA062B4DB66}"/>
                </a:ext>
              </a:extLst>
            </p:cNvPr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9D2A979B-1A36-4D2D-B57C-3D00168D8FAD}"/>
                </a:ext>
              </a:extLst>
            </p:cNvPr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969CA6"/>
              </a:solidFill>
              <a:prstDash val="solid"/>
              <a:miter lim="800000"/>
            </a:ln>
            <a:effectLst/>
          </p:spPr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471FDF-0AF2-4516-90D8-0EA658E32CBC}"/>
              </a:ext>
            </a:extLst>
          </p:cNvPr>
          <p:cNvGrpSpPr/>
          <p:nvPr/>
        </p:nvGrpSpPr>
        <p:grpSpPr>
          <a:xfrm>
            <a:off x="7681890" y="3755511"/>
            <a:ext cx="3994175" cy="661267"/>
            <a:chOff x="7683475" y="3475090"/>
            <a:chExt cx="3994175" cy="661266"/>
          </a:xfrm>
        </p:grpSpPr>
        <p:sp>
          <p:nvSpPr>
            <p:cNvPr id="30" name="文本框 28">
              <a:extLst>
                <a:ext uri="{FF2B5EF4-FFF2-40B4-BE49-F238E27FC236}">
                  <a16:creationId xmlns:a16="http://schemas.microsoft.com/office/drawing/2014/main" id="{2E5F68E1-72D7-4D57-A316-B7316967A714}"/>
                </a:ext>
              </a:extLst>
            </p:cNvPr>
            <p:cNvSpPr txBox="1"/>
            <p:nvPr/>
          </p:nvSpPr>
          <p:spPr>
            <a:xfrm>
              <a:off x="7683475" y="3630015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377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Arial" pitchFamily="34" charset="0"/>
                </a:rPr>
                <a:t>单击编辑标题</a:t>
              </a:r>
              <a:endParaRPr lang="en-US" altLang="zh-CN" dirty="0">
                <a:sym typeface="Arial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4A6D245F-34DE-465A-B175-4CDA5B5E7891}"/>
                </a:ext>
              </a:extLst>
            </p:cNvPr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D283918E-5F9C-4CD6-9F83-6BD8FED0D59D}"/>
                </a:ext>
              </a:extLst>
            </p:cNvPr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79B6AF"/>
              </a:solidFill>
              <a:prstDash val="solid"/>
              <a:miter lim="800000"/>
            </a:ln>
            <a:effectLst/>
          </p:spPr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3CBF682-B9BB-430B-A9BB-F44A051459AB}"/>
              </a:ext>
            </a:extLst>
          </p:cNvPr>
          <p:cNvGrpSpPr/>
          <p:nvPr/>
        </p:nvGrpSpPr>
        <p:grpSpPr>
          <a:xfrm>
            <a:off x="7681890" y="4583901"/>
            <a:ext cx="3994175" cy="661267"/>
            <a:chOff x="7683475" y="3475090"/>
            <a:chExt cx="3994175" cy="661266"/>
          </a:xfrm>
        </p:grpSpPr>
        <p:sp>
          <p:nvSpPr>
            <p:cNvPr id="34" name="文本框 32">
              <a:extLst>
                <a:ext uri="{FF2B5EF4-FFF2-40B4-BE49-F238E27FC236}">
                  <a16:creationId xmlns:a16="http://schemas.microsoft.com/office/drawing/2014/main" id="{8E2928B3-FFA2-437D-9FE9-E1AEEECAC50A}"/>
                </a:ext>
              </a:extLst>
            </p:cNvPr>
            <p:cNvSpPr txBox="1"/>
            <p:nvPr/>
          </p:nvSpPr>
          <p:spPr>
            <a:xfrm>
              <a:off x="7683475" y="3599893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377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969CA6"/>
                  </a:solidFill>
                  <a:sym typeface="Arial" pitchFamily="34" charset="0"/>
                </a:rPr>
                <a:t>单击编辑标题</a:t>
              </a:r>
              <a:endParaRPr lang="en-US" altLang="zh-CN" dirty="0">
                <a:solidFill>
                  <a:srgbClr val="969CA6"/>
                </a:solidFill>
                <a:sym typeface="Arial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6A43BDE-AFCA-49A6-A931-81FF0D489728}"/>
                </a:ext>
              </a:extLst>
            </p:cNvPr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787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B2B07F04-A165-4332-B7FA-39FC52584B00}"/>
                </a:ext>
              </a:extLst>
            </p:cNvPr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767E8A"/>
              </a:solidFill>
              <a:prstDash val="solid"/>
              <a:miter lim="800000"/>
            </a:ln>
            <a:effectLst/>
          </p:spPr>
        </p:cxnSp>
      </p:grpSp>
      <p:sp>
        <p:nvSpPr>
          <p:cNvPr id="37" name="Freeform 9">
            <a:extLst>
              <a:ext uri="{FF2B5EF4-FFF2-40B4-BE49-F238E27FC236}">
                <a16:creationId xmlns:a16="http://schemas.microsoft.com/office/drawing/2014/main" id="{C067622F-A14A-4181-B99F-8F99198C3C5B}"/>
              </a:ext>
            </a:extLst>
          </p:cNvPr>
          <p:cNvSpPr>
            <a:spLocks/>
          </p:cNvSpPr>
          <p:nvPr/>
        </p:nvSpPr>
        <p:spPr bwMode="auto">
          <a:xfrm rot="16200000">
            <a:off x="904274" y="2431127"/>
            <a:ext cx="3522551" cy="3201467"/>
          </a:xfrm>
          <a:custGeom>
            <a:avLst/>
            <a:gdLst>
              <a:gd name="T0" fmla="*/ 719 w 2436"/>
              <a:gd name="T1" fmla="*/ 2732 h 2732"/>
              <a:gd name="T2" fmla="*/ 692 w 2436"/>
              <a:gd name="T3" fmla="*/ 2730 h 2732"/>
              <a:gd name="T4" fmla="*/ 637 w 2436"/>
              <a:gd name="T5" fmla="*/ 2710 h 2732"/>
              <a:gd name="T6" fmla="*/ 585 w 2436"/>
              <a:gd name="T7" fmla="*/ 2671 h 2732"/>
              <a:gd name="T8" fmla="*/ 542 w 2436"/>
              <a:gd name="T9" fmla="*/ 2622 h 2732"/>
              <a:gd name="T10" fmla="*/ 526 w 2436"/>
              <a:gd name="T11" fmla="*/ 2593 h 2732"/>
              <a:gd name="T12" fmla="*/ 27 w 2436"/>
              <a:gd name="T13" fmla="*/ 1505 h 2732"/>
              <a:gd name="T14" fmla="*/ 16 w 2436"/>
              <a:gd name="T15" fmla="*/ 1476 h 2732"/>
              <a:gd name="T16" fmla="*/ 2 w 2436"/>
              <a:gd name="T17" fmla="*/ 1404 h 2732"/>
              <a:gd name="T18" fmla="*/ 2 w 2436"/>
              <a:gd name="T19" fmla="*/ 1328 h 2732"/>
              <a:gd name="T20" fmla="*/ 16 w 2436"/>
              <a:gd name="T21" fmla="*/ 1256 h 2732"/>
              <a:gd name="T22" fmla="*/ 27 w 2436"/>
              <a:gd name="T23" fmla="*/ 1227 h 2732"/>
              <a:gd name="T24" fmla="*/ 526 w 2436"/>
              <a:gd name="T25" fmla="*/ 139 h 2732"/>
              <a:gd name="T26" fmla="*/ 542 w 2436"/>
              <a:gd name="T27" fmla="*/ 110 h 2732"/>
              <a:gd name="T28" fmla="*/ 585 w 2436"/>
              <a:gd name="T29" fmla="*/ 61 h 2732"/>
              <a:gd name="T30" fmla="*/ 637 w 2436"/>
              <a:gd name="T31" fmla="*/ 22 h 2732"/>
              <a:gd name="T32" fmla="*/ 692 w 2436"/>
              <a:gd name="T33" fmla="*/ 2 h 2732"/>
              <a:gd name="T34" fmla="*/ 719 w 2436"/>
              <a:gd name="T35" fmla="*/ 0 h 2732"/>
              <a:gd name="T36" fmla="*/ 1717 w 2436"/>
              <a:gd name="T37" fmla="*/ 0 h 2732"/>
              <a:gd name="T38" fmla="*/ 1744 w 2436"/>
              <a:gd name="T39" fmla="*/ 2 h 2732"/>
              <a:gd name="T40" fmla="*/ 1799 w 2436"/>
              <a:gd name="T41" fmla="*/ 22 h 2732"/>
              <a:gd name="T42" fmla="*/ 1851 w 2436"/>
              <a:gd name="T43" fmla="*/ 61 h 2732"/>
              <a:gd name="T44" fmla="*/ 1894 w 2436"/>
              <a:gd name="T45" fmla="*/ 110 h 2732"/>
              <a:gd name="T46" fmla="*/ 1910 w 2436"/>
              <a:gd name="T47" fmla="*/ 139 h 2732"/>
              <a:gd name="T48" fmla="*/ 2409 w 2436"/>
              <a:gd name="T49" fmla="*/ 1227 h 2732"/>
              <a:gd name="T50" fmla="*/ 2420 w 2436"/>
              <a:gd name="T51" fmla="*/ 1256 h 2732"/>
              <a:gd name="T52" fmla="*/ 2434 w 2436"/>
              <a:gd name="T53" fmla="*/ 1328 h 2732"/>
              <a:gd name="T54" fmla="*/ 2434 w 2436"/>
              <a:gd name="T55" fmla="*/ 1404 h 2732"/>
              <a:gd name="T56" fmla="*/ 2420 w 2436"/>
              <a:gd name="T57" fmla="*/ 1476 h 2732"/>
              <a:gd name="T58" fmla="*/ 2409 w 2436"/>
              <a:gd name="T59" fmla="*/ 1505 h 2732"/>
              <a:gd name="T60" fmla="*/ 1910 w 2436"/>
              <a:gd name="T61" fmla="*/ 2593 h 2732"/>
              <a:gd name="T62" fmla="*/ 1894 w 2436"/>
              <a:gd name="T63" fmla="*/ 2622 h 2732"/>
              <a:gd name="T64" fmla="*/ 1851 w 2436"/>
              <a:gd name="T65" fmla="*/ 2671 h 2732"/>
              <a:gd name="T66" fmla="*/ 1799 w 2436"/>
              <a:gd name="T67" fmla="*/ 2710 h 2732"/>
              <a:gd name="T68" fmla="*/ 1744 w 2436"/>
              <a:gd name="T69" fmla="*/ 2730 h 2732"/>
              <a:gd name="T70" fmla="*/ 1717 w 2436"/>
              <a:gd name="T71" fmla="*/ 2732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36" h="2732">
                <a:moveTo>
                  <a:pt x="719" y="2732"/>
                </a:moveTo>
                <a:lnTo>
                  <a:pt x="719" y="2732"/>
                </a:lnTo>
                <a:lnTo>
                  <a:pt x="706" y="2732"/>
                </a:lnTo>
                <a:lnTo>
                  <a:pt x="692" y="2730"/>
                </a:lnTo>
                <a:lnTo>
                  <a:pt x="663" y="2721"/>
                </a:lnTo>
                <a:lnTo>
                  <a:pt x="637" y="2710"/>
                </a:lnTo>
                <a:lnTo>
                  <a:pt x="610" y="2692"/>
                </a:lnTo>
                <a:lnTo>
                  <a:pt x="585" y="2671"/>
                </a:lnTo>
                <a:lnTo>
                  <a:pt x="562" y="2647"/>
                </a:lnTo>
                <a:lnTo>
                  <a:pt x="542" y="2622"/>
                </a:lnTo>
                <a:lnTo>
                  <a:pt x="533" y="2606"/>
                </a:lnTo>
                <a:lnTo>
                  <a:pt x="526" y="2593"/>
                </a:lnTo>
                <a:lnTo>
                  <a:pt x="27" y="1505"/>
                </a:lnTo>
                <a:lnTo>
                  <a:pt x="27" y="1505"/>
                </a:lnTo>
                <a:lnTo>
                  <a:pt x="21" y="1492"/>
                </a:lnTo>
                <a:lnTo>
                  <a:pt x="16" y="1476"/>
                </a:lnTo>
                <a:lnTo>
                  <a:pt x="7" y="1440"/>
                </a:lnTo>
                <a:lnTo>
                  <a:pt x="2" y="1404"/>
                </a:lnTo>
                <a:lnTo>
                  <a:pt x="0" y="1366"/>
                </a:lnTo>
                <a:lnTo>
                  <a:pt x="2" y="1328"/>
                </a:lnTo>
                <a:lnTo>
                  <a:pt x="7" y="1292"/>
                </a:lnTo>
                <a:lnTo>
                  <a:pt x="16" y="1256"/>
                </a:lnTo>
                <a:lnTo>
                  <a:pt x="21" y="1240"/>
                </a:lnTo>
                <a:lnTo>
                  <a:pt x="27" y="1227"/>
                </a:lnTo>
                <a:lnTo>
                  <a:pt x="526" y="139"/>
                </a:lnTo>
                <a:lnTo>
                  <a:pt x="526" y="139"/>
                </a:lnTo>
                <a:lnTo>
                  <a:pt x="533" y="126"/>
                </a:lnTo>
                <a:lnTo>
                  <a:pt x="542" y="110"/>
                </a:lnTo>
                <a:lnTo>
                  <a:pt x="562" y="85"/>
                </a:lnTo>
                <a:lnTo>
                  <a:pt x="585" y="61"/>
                </a:lnTo>
                <a:lnTo>
                  <a:pt x="610" y="40"/>
                </a:lnTo>
                <a:lnTo>
                  <a:pt x="637" y="22"/>
                </a:lnTo>
                <a:lnTo>
                  <a:pt x="663" y="9"/>
                </a:lnTo>
                <a:lnTo>
                  <a:pt x="692" y="2"/>
                </a:lnTo>
                <a:lnTo>
                  <a:pt x="706" y="0"/>
                </a:lnTo>
                <a:lnTo>
                  <a:pt x="719" y="0"/>
                </a:lnTo>
                <a:lnTo>
                  <a:pt x="1717" y="0"/>
                </a:lnTo>
                <a:lnTo>
                  <a:pt x="1717" y="0"/>
                </a:lnTo>
                <a:lnTo>
                  <a:pt x="1730" y="0"/>
                </a:lnTo>
                <a:lnTo>
                  <a:pt x="1744" y="2"/>
                </a:lnTo>
                <a:lnTo>
                  <a:pt x="1773" y="9"/>
                </a:lnTo>
                <a:lnTo>
                  <a:pt x="1799" y="22"/>
                </a:lnTo>
                <a:lnTo>
                  <a:pt x="1826" y="40"/>
                </a:lnTo>
                <a:lnTo>
                  <a:pt x="1851" y="61"/>
                </a:lnTo>
                <a:lnTo>
                  <a:pt x="1874" y="85"/>
                </a:lnTo>
                <a:lnTo>
                  <a:pt x="1894" y="110"/>
                </a:lnTo>
                <a:lnTo>
                  <a:pt x="1903" y="126"/>
                </a:lnTo>
                <a:lnTo>
                  <a:pt x="1910" y="139"/>
                </a:lnTo>
                <a:lnTo>
                  <a:pt x="2409" y="1227"/>
                </a:lnTo>
                <a:lnTo>
                  <a:pt x="2409" y="1227"/>
                </a:lnTo>
                <a:lnTo>
                  <a:pt x="2415" y="1240"/>
                </a:lnTo>
                <a:lnTo>
                  <a:pt x="2420" y="1256"/>
                </a:lnTo>
                <a:lnTo>
                  <a:pt x="2429" y="1292"/>
                </a:lnTo>
                <a:lnTo>
                  <a:pt x="2434" y="1328"/>
                </a:lnTo>
                <a:lnTo>
                  <a:pt x="2436" y="1366"/>
                </a:lnTo>
                <a:lnTo>
                  <a:pt x="2434" y="1404"/>
                </a:lnTo>
                <a:lnTo>
                  <a:pt x="2429" y="1440"/>
                </a:lnTo>
                <a:lnTo>
                  <a:pt x="2420" y="1476"/>
                </a:lnTo>
                <a:lnTo>
                  <a:pt x="2415" y="1492"/>
                </a:lnTo>
                <a:lnTo>
                  <a:pt x="2409" y="1505"/>
                </a:lnTo>
                <a:lnTo>
                  <a:pt x="1910" y="2593"/>
                </a:lnTo>
                <a:lnTo>
                  <a:pt x="1910" y="2593"/>
                </a:lnTo>
                <a:lnTo>
                  <a:pt x="1903" y="2606"/>
                </a:lnTo>
                <a:lnTo>
                  <a:pt x="1894" y="2622"/>
                </a:lnTo>
                <a:lnTo>
                  <a:pt x="1874" y="2647"/>
                </a:lnTo>
                <a:lnTo>
                  <a:pt x="1851" y="2671"/>
                </a:lnTo>
                <a:lnTo>
                  <a:pt x="1826" y="2692"/>
                </a:lnTo>
                <a:lnTo>
                  <a:pt x="1799" y="2710"/>
                </a:lnTo>
                <a:lnTo>
                  <a:pt x="1773" y="2721"/>
                </a:lnTo>
                <a:lnTo>
                  <a:pt x="1744" y="2730"/>
                </a:lnTo>
                <a:lnTo>
                  <a:pt x="1730" y="2732"/>
                </a:lnTo>
                <a:lnTo>
                  <a:pt x="1717" y="2732"/>
                </a:lnTo>
                <a:lnTo>
                  <a:pt x="719" y="2732"/>
                </a:lnTo>
                <a:close/>
              </a:path>
            </a:pathLst>
          </a:cu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1" b="0" i="0" u="none" strike="noStrike" kern="0" cap="none" spc="0" normalizeH="0" baseline="0" noProof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7757028-6E6F-412F-A08B-6BC8582C3B7A}"/>
              </a:ext>
            </a:extLst>
          </p:cNvPr>
          <p:cNvGrpSpPr/>
          <p:nvPr/>
        </p:nvGrpSpPr>
        <p:grpSpPr>
          <a:xfrm>
            <a:off x="1079481" y="1692495"/>
            <a:ext cx="903656" cy="994291"/>
            <a:chOff x="1041170" y="1744915"/>
            <a:chExt cx="601164" cy="661458"/>
          </a:xfrm>
        </p:grpSpPr>
        <p:sp>
          <p:nvSpPr>
            <p:cNvPr id="39" name="Freeform 9">
              <a:extLst>
                <a:ext uri="{FF2B5EF4-FFF2-40B4-BE49-F238E27FC236}">
                  <a16:creationId xmlns:a16="http://schemas.microsoft.com/office/drawing/2014/main" id="{B0EAC1B2-914A-4004-85CE-737158DA9DBB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011023" y="1775062"/>
              <a:ext cx="661458" cy="601164"/>
            </a:xfrm>
            <a:custGeom>
              <a:avLst/>
              <a:gdLst>
                <a:gd name="T0" fmla="*/ 719 w 2436"/>
                <a:gd name="T1" fmla="*/ 2732 h 2732"/>
                <a:gd name="T2" fmla="*/ 692 w 2436"/>
                <a:gd name="T3" fmla="*/ 2730 h 2732"/>
                <a:gd name="T4" fmla="*/ 637 w 2436"/>
                <a:gd name="T5" fmla="*/ 2710 h 2732"/>
                <a:gd name="T6" fmla="*/ 585 w 2436"/>
                <a:gd name="T7" fmla="*/ 2671 h 2732"/>
                <a:gd name="T8" fmla="*/ 542 w 2436"/>
                <a:gd name="T9" fmla="*/ 2622 h 2732"/>
                <a:gd name="T10" fmla="*/ 526 w 2436"/>
                <a:gd name="T11" fmla="*/ 2593 h 2732"/>
                <a:gd name="T12" fmla="*/ 27 w 2436"/>
                <a:gd name="T13" fmla="*/ 1505 h 2732"/>
                <a:gd name="T14" fmla="*/ 16 w 2436"/>
                <a:gd name="T15" fmla="*/ 1476 h 2732"/>
                <a:gd name="T16" fmla="*/ 2 w 2436"/>
                <a:gd name="T17" fmla="*/ 1404 h 2732"/>
                <a:gd name="T18" fmla="*/ 2 w 2436"/>
                <a:gd name="T19" fmla="*/ 1328 h 2732"/>
                <a:gd name="T20" fmla="*/ 16 w 2436"/>
                <a:gd name="T21" fmla="*/ 1256 h 2732"/>
                <a:gd name="T22" fmla="*/ 27 w 2436"/>
                <a:gd name="T23" fmla="*/ 1227 h 2732"/>
                <a:gd name="T24" fmla="*/ 526 w 2436"/>
                <a:gd name="T25" fmla="*/ 139 h 2732"/>
                <a:gd name="T26" fmla="*/ 542 w 2436"/>
                <a:gd name="T27" fmla="*/ 110 h 2732"/>
                <a:gd name="T28" fmla="*/ 585 w 2436"/>
                <a:gd name="T29" fmla="*/ 61 h 2732"/>
                <a:gd name="T30" fmla="*/ 637 w 2436"/>
                <a:gd name="T31" fmla="*/ 22 h 2732"/>
                <a:gd name="T32" fmla="*/ 692 w 2436"/>
                <a:gd name="T33" fmla="*/ 2 h 2732"/>
                <a:gd name="T34" fmla="*/ 719 w 2436"/>
                <a:gd name="T35" fmla="*/ 0 h 2732"/>
                <a:gd name="T36" fmla="*/ 1717 w 2436"/>
                <a:gd name="T37" fmla="*/ 0 h 2732"/>
                <a:gd name="T38" fmla="*/ 1744 w 2436"/>
                <a:gd name="T39" fmla="*/ 2 h 2732"/>
                <a:gd name="T40" fmla="*/ 1799 w 2436"/>
                <a:gd name="T41" fmla="*/ 22 h 2732"/>
                <a:gd name="T42" fmla="*/ 1851 w 2436"/>
                <a:gd name="T43" fmla="*/ 61 h 2732"/>
                <a:gd name="T44" fmla="*/ 1894 w 2436"/>
                <a:gd name="T45" fmla="*/ 110 h 2732"/>
                <a:gd name="T46" fmla="*/ 1910 w 2436"/>
                <a:gd name="T47" fmla="*/ 139 h 2732"/>
                <a:gd name="T48" fmla="*/ 2409 w 2436"/>
                <a:gd name="T49" fmla="*/ 1227 h 2732"/>
                <a:gd name="T50" fmla="*/ 2420 w 2436"/>
                <a:gd name="T51" fmla="*/ 1256 h 2732"/>
                <a:gd name="T52" fmla="*/ 2434 w 2436"/>
                <a:gd name="T53" fmla="*/ 1328 h 2732"/>
                <a:gd name="T54" fmla="*/ 2434 w 2436"/>
                <a:gd name="T55" fmla="*/ 1404 h 2732"/>
                <a:gd name="T56" fmla="*/ 2420 w 2436"/>
                <a:gd name="T57" fmla="*/ 1476 h 2732"/>
                <a:gd name="T58" fmla="*/ 2409 w 2436"/>
                <a:gd name="T59" fmla="*/ 1505 h 2732"/>
                <a:gd name="T60" fmla="*/ 1910 w 2436"/>
                <a:gd name="T61" fmla="*/ 2593 h 2732"/>
                <a:gd name="T62" fmla="*/ 1894 w 2436"/>
                <a:gd name="T63" fmla="*/ 2622 h 2732"/>
                <a:gd name="T64" fmla="*/ 1851 w 2436"/>
                <a:gd name="T65" fmla="*/ 2671 h 2732"/>
                <a:gd name="T66" fmla="*/ 1799 w 2436"/>
                <a:gd name="T67" fmla="*/ 2710 h 2732"/>
                <a:gd name="T68" fmla="*/ 1744 w 2436"/>
                <a:gd name="T69" fmla="*/ 2730 h 2732"/>
                <a:gd name="T70" fmla="*/ 1717 w 2436"/>
                <a:gd name="T71" fmla="*/ 2732 h 2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36" h="2732">
                  <a:moveTo>
                    <a:pt x="719" y="2732"/>
                  </a:moveTo>
                  <a:lnTo>
                    <a:pt x="719" y="2732"/>
                  </a:lnTo>
                  <a:lnTo>
                    <a:pt x="706" y="2732"/>
                  </a:lnTo>
                  <a:lnTo>
                    <a:pt x="692" y="2730"/>
                  </a:lnTo>
                  <a:lnTo>
                    <a:pt x="663" y="2721"/>
                  </a:lnTo>
                  <a:lnTo>
                    <a:pt x="637" y="2710"/>
                  </a:lnTo>
                  <a:lnTo>
                    <a:pt x="610" y="2692"/>
                  </a:lnTo>
                  <a:lnTo>
                    <a:pt x="585" y="2671"/>
                  </a:lnTo>
                  <a:lnTo>
                    <a:pt x="562" y="2647"/>
                  </a:lnTo>
                  <a:lnTo>
                    <a:pt x="542" y="2622"/>
                  </a:lnTo>
                  <a:lnTo>
                    <a:pt x="533" y="2606"/>
                  </a:lnTo>
                  <a:lnTo>
                    <a:pt x="526" y="2593"/>
                  </a:lnTo>
                  <a:lnTo>
                    <a:pt x="27" y="1505"/>
                  </a:lnTo>
                  <a:lnTo>
                    <a:pt x="27" y="1505"/>
                  </a:lnTo>
                  <a:lnTo>
                    <a:pt x="21" y="1492"/>
                  </a:lnTo>
                  <a:lnTo>
                    <a:pt x="16" y="1476"/>
                  </a:lnTo>
                  <a:lnTo>
                    <a:pt x="7" y="1440"/>
                  </a:lnTo>
                  <a:lnTo>
                    <a:pt x="2" y="1404"/>
                  </a:lnTo>
                  <a:lnTo>
                    <a:pt x="0" y="1366"/>
                  </a:lnTo>
                  <a:lnTo>
                    <a:pt x="2" y="1328"/>
                  </a:lnTo>
                  <a:lnTo>
                    <a:pt x="7" y="1292"/>
                  </a:lnTo>
                  <a:lnTo>
                    <a:pt x="16" y="1256"/>
                  </a:lnTo>
                  <a:lnTo>
                    <a:pt x="21" y="1240"/>
                  </a:lnTo>
                  <a:lnTo>
                    <a:pt x="27" y="1227"/>
                  </a:lnTo>
                  <a:lnTo>
                    <a:pt x="526" y="139"/>
                  </a:lnTo>
                  <a:lnTo>
                    <a:pt x="526" y="139"/>
                  </a:lnTo>
                  <a:lnTo>
                    <a:pt x="533" y="126"/>
                  </a:lnTo>
                  <a:lnTo>
                    <a:pt x="542" y="110"/>
                  </a:lnTo>
                  <a:lnTo>
                    <a:pt x="562" y="85"/>
                  </a:lnTo>
                  <a:lnTo>
                    <a:pt x="585" y="61"/>
                  </a:lnTo>
                  <a:lnTo>
                    <a:pt x="610" y="40"/>
                  </a:lnTo>
                  <a:lnTo>
                    <a:pt x="637" y="22"/>
                  </a:lnTo>
                  <a:lnTo>
                    <a:pt x="663" y="9"/>
                  </a:lnTo>
                  <a:lnTo>
                    <a:pt x="692" y="2"/>
                  </a:lnTo>
                  <a:lnTo>
                    <a:pt x="706" y="0"/>
                  </a:lnTo>
                  <a:lnTo>
                    <a:pt x="719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30" y="0"/>
                  </a:lnTo>
                  <a:lnTo>
                    <a:pt x="1744" y="2"/>
                  </a:lnTo>
                  <a:lnTo>
                    <a:pt x="1773" y="9"/>
                  </a:lnTo>
                  <a:lnTo>
                    <a:pt x="1799" y="22"/>
                  </a:lnTo>
                  <a:lnTo>
                    <a:pt x="1826" y="40"/>
                  </a:lnTo>
                  <a:lnTo>
                    <a:pt x="1851" y="61"/>
                  </a:lnTo>
                  <a:lnTo>
                    <a:pt x="1874" y="85"/>
                  </a:lnTo>
                  <a:lnTo>
                    <a:pt x="1894" y="110"/>
                  </a:lnTo>
                  <a:lnTo>
                    <a:pt x="1903" y="126"/>
                  </a:lnTo>
                  <a:lnTo>
                    <a:pt x="1910" y="139"/>
                  </a:lnTo>
                  <a:lnTo>
                    <a:pt x="2409" y="1227"/>
                  </a:lnTo>
                  <a:lnTo>
                    <a:pt x="2409" y="1227"/>
                  </a:lnTo>
                  <a:lnTo>
                    <a:pt x="2415" y="1240"/>
                  </a:lnTo>
                  <a:lnTo>
                    <a:pt x="2420" y="1256"/>
                  </a:lnTo>
                  <a:lnTo>
                    <a:pt x="2429" y="1292"/>
                  </a:lnTo>
                  <a:lnTo>
                    <a:pt x="2434" y="1328"/>
                  </a:lnTo>
                  <a:lnTo>
                    <a:pt x="2436" y="1366"/>
                  </a:lnTo>
                  <a:lnTo>
                    <a:pt x="2434" y="1404"/>
                  </a:lnTo>
                  <a:lnTo>
                    <a:pt x="2429" y="1440"/>
                  </a:lnTo>
                  <a:lnTo>
                    <a:pt x="2420" y="1476"/>
                  </a:lnTo>
                  <a:lnTo>
                    <a:pt x="2415" y="1492"/>
                  </a:lnTo>
                  <a:lnTo>
                    <a:pt x="2409" y="1505"/>
                  </a:lnTo>
                  <a:lnTo>
                    <a:pt x="1910" y="2593"/>
                  </a:lnTo>
                  <a:lnTo>
                    <a:pt x="1910" y="2593"/>
                  </a:lnTo>
                  <a:lnTo>
                    <a:pt x="1903" y="2606"/>
                  </a:lnTo>
                  <a:lnTo>
                    <a:pt x="1894" y="2622"/>
                  </a:lnTo>
                  <a:lnTo>
                    <a:pt x="1874" y="2647"/>
                  </a:lnTo>
                  <a:lnTo>
                    <a:pt x="1851" y="2671"/>
                  </a:lnTo>
                  <a:lnTo>
                    <a:pt x="1826" y="2692"/>
                  </a:lnTo>
                  <a:lnTo>
                    <a:pt x="1799" y="2710"/>
                  </a:lnTo>
                  <a:lnTo>
                    <a:pt x="1773" y="2721"/>
                  </a:lnTo>
                  <a:lnTo>
                    <a:pt x="1744" y="2730"/>
                  </a:lnTo>
                  <a:lnTo>
                    <a:pt x="1730" y="2732"/>
                  </a:lnTo>
                  <a:lnTo>
                    <a:pt x="1717" y="2732"/>
                  </a:lnTo>
                  <a:lnTo>
                    <a:pt x="719" y="2732"/>
                  </a:lnTo>
                  <a:close/>
                </a:path>
              </a:pathLst>
            </a:custGeom>
            <a:solidFill>
              <a:srgbClr val="00929A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1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FC428269-C117-4ECA-91E0-09332E96672E}"/>
                </a:ext>
              </a:extLst>
            </p:cNvPr>
            <p:cNvSpPr/>
            <p:nvPr/>
          </p:nvSpPr>
          <p:spPr>
            <a:xfrm>
              <a:off x="1109700" y="1809640"/>
              <a:ext cx="464102" cy="5320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主治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377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医生</a:t>
              </a:r>
            </a:p>
          </p:txBody>
        </p:sp>
      </p:grpSp>
      <p:sp>
        <p:nvSpPr>
          <p:cNvPr id="41" name="矩形 6">
            <a:extLst>
              <a:ext uri="{FF2B5EF4-FFF2-40B4-BE49-F238E27FC236}">
                <a16:creationId xmlns:a16="http://schemas.microsoft.com/office/drawing/2014/main" id="{E21F197D-EA84-41EB-9659-2173B7A30D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011" y="2136685"/>
            <a:ext cx="7183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787">
              <a:spcBef>
                <a:spcPct val="20000"/>
              </a:spcBef>
            </a:pPr>
            <a:r>
              <a:rPr lang="zh-CN" altLang="en-US" sz="16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42" name="文本框 10">
            <a:extLst>
              <a:ext uri="{FF2B5EF4-FFF2-40B4-BE49-F238E27FC236}">
                <a16:creationId xmlns:a16="http://schemas.microsoft.com/office/drawing/2014/main" id="{2FE4D0A4-87AC-4799-806E-28AF024EB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2011" y="15645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 b="1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ym typeface="Arial" pitchFamily="34" charset="0"/>
              </a:rPr>
              <a:t>单击编辑标题</a:t>
            </a:r>
            <a:endParaRPr lang="en-US" altLang="zh-CN" sz="2800" dirty="0">
              <a:sym typeface="Arial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4518ADE-9CAE-41E0-93C6-0F132E36E4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 </a:t>
            </a:r>
          </a:p>
        </p:txBody>
      </p:sp>
    </p:spTree>
    <p:extLst>
      <p:ext uri="{BB962C8B-B14F-4D97-AF65-F5344CB8AC3E}">
        <p14:creationId xmlns:p14="http://schemas.microsoft.com/office/powerpoint/2010/main" val="218571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>
            <a:extLst>
              <a:ext uri="{FF2B5EF4-FFF2-40B4-BE49-F238E27FC236}">
                <a16:creationId xmlns:a16="http://schemas.microsoft.com/office/drawing/2014/main" id="{3F97388A-E006-4A4E-B6C0-36F5009DF7E9}"/>
              </a:ext>
            </a:extLst>
          </p:cNvPr>
          <p:cNvSpPr/>
          <p:nvPr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9B20704F-B9CB-46D4-976B-72D328D7BD61}"/>
              </a:ext>
            </a:extLst>
          </p:cNvPr>
          <p:cNvSpPr/>
          <p:nvPr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06FD379-3C7A-4279-BA6F-90B498C820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6575E5F4-2C00-4437-8D13-B9DDD2115307}"/>
              </a:ext>
            </a:extLst>
          </p:cNvPr>
          <p:cNvSpPr/>
          <p:nvPr/>
        </p:nvSpPr>
        <p:spPr>
          <a:xfrm>
            <a:off x="523240" y="579120"/>
            <a:ext cx="11145520" cy="5643880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28575" cmpd="sng">
            <a:noFill/>
          </a:ln>
          <a:effectLst>
            <a:outerShdw blurRad="254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id="{FD0BD7BB-675A-4C10-9790-2D5B60BAD389}"/>
              </a:ext>
            </a:extLst>
          </p:cNvPr>
          <p:cNvSpPr/>
          <p:nvPr/>
        </p:nvSpPr>
        <p:spPr>
          <a:xfrm flipH="1" flipV="1">
            <a:off x="12190095" y="-1803337"/>
            <a:ext cx="2149619" cy="23068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8E06DCF8-9D3B-4A7E-914B-B22218AACC81}"/>
              </a:ext>
            </a:extLst>
          </p:cNvPr>
          <p:cNvCxnSpPr/>
          <p:nvPr/>
        </p:nvCxnSpPr>
        <p:spPr>
          <a:xfrm>
            <a:off x="3212520" y="4340001"/>
            <a:ext cx="0" cy="883699"/>
          </a:xfrm>
          <a:prstGeom prst="line">
            <a:avLst/>
          </a:prstGeom>
          <a:ln w="28575">
            <a:solidFill>
              <a:srgbClr val="79B6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02">
            <a:extLst>
              <a:ext uri="{FF2B5EF4-FFF2-40B4-BE49-F238E27FC236}">
                <a16:creationId xmlns:a16="http://schemas.microsoft.com/office/drawing/2014/main" id="{62053F4D-40BA-4A8A-8E76-F9A7ABBE1DAC}"/>
              </a:ext>
            </a:extLst>
          </p:cNvPr>
          <p:cNvSpPr txBox="1"/>
          <p:nvPr/>
        </p:nvSpPr>
        <p:spPr>
          <a:xfrm>
            <a:off x="3450394" y="4446752"/>
            <a:ext cx="4462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8828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9B6A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DENTAL MEDICAL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9B6A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5" name="图片 44" descr="图片包含 物体, 时钟&#10;&#10;描述已自动生成">
            <a:extLst>
              <a:ext uri="{FF2B5EF4-FFF2-40B4-BE49-F238E27FC236}">
                <a16:creationId xmlns:a16="http://schemas.microsoft.com/office/drawing/2014/main" id="{1A86A4BA-BC5C-4E91-9FE1-99FB77A320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880" y="4553404"/>
            <a:ext cx="284895" cy="28489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61513E26-B577-4F8F-80B4-39A9FFABC2B3}"/>
              </a:ext>
            </a:extLst>
          </p:cNvPr>
          <p:cNvSpPr txBox="1"/>
          <p:nvPr/>
        </p:nvSpPr>
        <p:spPr>
          <a:xfrm>
            <a:off x="1067635" y="4357314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汇报人：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 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73C4C82-B9A9-480B-AC4F-E3BB24D9465A}"/>
              </a:ext>
            </a:extLst>
          </p:cNvPr>
          <p:cNvSpPr txBox="1"/>
          <p:nvPr/>
        </p:nvSpPr>
        <p:spPr>
          <a:xfrm>
            <a:off x="1067635" y="4838299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汇报部门：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1DE59F29-38C8-492B-AF72-2403727569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02126" y="1804473"/>
            <a:ext cx="4561931" cy="3903204"/>
          </a:xfrm>
          <a:prstGeom prst="rect">
            <a:avLst/>
          </a:prstGeom>
        </p:spPr>
      </p:pic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72F0D42E-2668-4A3E-9B2C-EF30DE014C74}"/>
              </a:ext>
            </a:extLst>
          </p:cNvPr>
          <p:cNvSpPr/>
          <p:nvPr/>
        </p:nvSpPr>
        <p:spPr bwMode="auto">
          <a:xfrm rot="10800000">
            <a:off x="10418104" y="1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5DCCF125-E96F-41D1-A3EE-FA9BABCD512B}"/>
              </a:ext>
            </a:extLst>
          </p:cNvPr>
          <p:cNvSpPr/>
          <p:nvPr/>
        </p:nvSpPr>
        <p:spPr bwMode="auto">
          <a:xfrm rot="10800000" flipH="1" flipV="1">
            <a:off x="1" y="5084104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  <a:headEnd/>
            <a:tailEnd/>
          </a:ln>
        </p:spPr>
        <p:txBody>
          <a:bodyPr rot="0" spcFirstLastPara="0" vert="vert270" wrap="none" lIns="121920" tIns="60960" rIns="121920" bIns="60960" rtlCol="0" anchor="ctr" anchorCtr="1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0DCC254-1728-44FB-B157-F5378D237282}"/>
              </a:ext>
            </a:extLst>
          </p:cNvPr>
          <p:cNvSpPr txBox="1"/>
          <p:nvPr/>
        </p:nvSpPr>
        <p:spPr>
          <a:xfrm>
            <a:off x="1732567" y="2319456"/>
            <a:ext cx="56338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88284"/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61CDF31-63AD-4D15-B653-831AEEF3CCB9}"/>
              </a:ext>
            </a:extLst>
          </p:cNvPr>
          <p:cNvSpPr txBox="1"/>
          <p:nvPr/>
        </p:nvSpPr>
        <p:spPr>
          <a:xfrm>
            <a:off x="825830" y="876300"/>
            <a:ext cx="1395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LOGO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03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E068C16-E272-401C-AA91-BC8BF3507280}"/>
              </a:ext>
            </a:extLst>
          </p:cNvPr>
          <p:cNvGrpSpPr/>
          <p:nvPr/>
        </p:nvGrpSpPr>
        <p:grpSpPr>
          <a:xfrm>
            <a:off x="1828432" y="1481679"/>
            <a:ext cx="4846688" cy="1737016"/>
            <a:chOff x="1433600" y="1291377"/>
            <a:chExt cx="4846688" cy="173701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907026E-8374-4355-BC74-E3B114E878EC}"/>
                </a:ext>
              </a:extLst>
            </p:cNvPr>
            <p:cNvSpPr/>
            <p:nvPr/>
          </p:nvSpPr>
          <p:spPr>
            <a:xfrm>
              <a:off x="1433600" y="177777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BCB186E-1CB7-4B5C-A40D-A05F5044D000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B2006C5-140A-4318-85CF-08A877FD3EB2}"/>
                </a:ext>
              </a:extLst>
            </p:cNvPr>
            <p:cNvSpPr txBox="1"/>
            <p:nvPr/>
          </p:nvSpPr>
          <p:spPr>
            <a:xfrm>
              <a:off x="1433600" y="2001637"/>
              <a:ext cx="4846688" cy="102675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【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朱山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】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联系方式：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15305310986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；微信：</a:t>
              </a: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zhushan629</a:t>
              </a: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en-US" altLang="zh-CN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</a:t>
              </a: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培训、定制或有其他商务合作可联系本模板作者。</a:t>
              </a: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6651576-FDFF-4F1D-8AF9-DEEF7CFABE5D}"/>
              </a:ext>
            </a:extLst>
          </p:cNvPr>
          <p:cNvGrpSpPr/>
          <p:nvPr/>
        </p:nvGrpSpPr>
        <p:grpSpPr>
          <a:xfrm>
            <a:off x="1828432" y="3910892"/>
            <a:ext cx="9060923" cy="1723494"/>
            <a:chOff x="1433600" y="1291377"/>
            <a:chExt cx="9060923" cy="172349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89607AED-CC70-42AD-8D17-1FFF8604D99F}"/>
                </a:ext>
              </a:extLst>
            </p:cNvPr>
            <p:cNvSpPr/>
            <p:nvPr/>
          </p:nvSpPr>
          <p:spPr>
            <a:xfrm>
              <a:off x="1433600" y="1762007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0A6AA14-9471-4BB2-B061-DE8EA246C9B3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关于版权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E80390E-2035-4CA8-9D98-37CA6B282F31}"/>
                </a:ext>
              </a:extLst>
            </p:cNvPr>
            <p:cNvSpPr txBox="1"/>
            <p:nvPr/>
          </p:nvSpPr>
          <p:spPr>
            <a:xfrm>
              <a:off x="1433600" y="1985871"/>
              <a:ext cx="9060923" cy="102900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该模板版权归作者所有；</a:t>
              </a:r>
              <a:r>
                <a:rPr lang="zh-CN" altLang="en-US" sz="1400" b="1" u="sng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严禁任何商业形式用途。</a:t>
              </a:r>
              <a:endParaRPr lang="en-US" altLang="zh-CN" sz="1400" b="1" u="sng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rgbClr val="5F5F5F"/>
                  </a:solidFill>
                </a:rPr>
                <a:t>模板使用的所有字体均可免费商用</a:t>
              </a:r>
              <a:endParaRPr lang="en-US" altLang="zh-CN" sz="1400" spc="100" dirty="0">
                <a:solidFill>
                  <a:srgbClr val="5F5F5F"/>
                </a:solidFill>
              </a:endParaRPr>
            </a:p>
            <a:p>
              <a:pPr marL="285750" indent="-285750" algn="just">
                <a:lnSpc>
                  <a:spcPct val="150000"/>
                </a:lnSpc>
                <a:buFont typeface="Wingdings" panose="05000000000000000000" pitchFamily="2" charset="2"/>
                <a:buChar char="n"/>
              </a:pPr>
              <a:r>
                <a:rPr lang="zh-CN" altLang="en-US" sz="1400" spc="100" dirty="0">
                  <a:solidFill>
                    <a:srgbClr val="5F5F5F"/>
                  </a:solidFill>
                </a:rPr>
                <a:t>模板图片均来自摄图，如企业商用请到摄图网取得企业授权。</a:t>
              </a:r>
              <a:endPara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2" name="Oval 14">
            <a:extLst>
              <a:ext uri="{FF2B5EF4-FFF2-40B4-BE49-F238E27FC236}">
                <a16:creationId xmlns:a16="http://schemas.microsoft.com/office/drawing/2014/main" id="{D3C05135-44E0-403C-ADF0-94B64FE136CD}"/>
              </a:ext>
            </a:extLst>
          </p:cNvPr>
          <p:cNvSpPr/>
          <p:nvPr/>
        </p:nvSpPr>
        <p:spPr>
          <a:xfrm>
            <a:off x="1207632" y="1501332"/>
            <a:ext cx="400110" cy="36080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Oval 15">
            <a:extLst>
              <a:ext uri="{FF2B5EF4-FFF2-40B4-BE49-F238E27FC236}">
                <a16:creationId xmlns:a16="http://schemas.microsoft.com/office/drawing/2014/main" id="{3D5B370C-4D97-4985-AC62-486208E99CDA}"/>
              </a:ext>
            </a:extLst>
          </p:cNvPr>
          <p:cNvSpPr/>
          <p:nvPr/>
        </p:nvSpPr>
        <p:spPr>
          <a:xfrm>
            <a:off x="1207632" y="3911216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1E57346-1A90-4761-99A6-C96B056DF5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0599" y="1827923"/>
            <a:ext cx="2082969" cy="2082969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41877D-DF8B-4ADD-B311-41349FAA2F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关于模板</a:t>
            </a:r>
          </a:p>
        </p:txBody>
      </p:sp>
    </p:spTree>
    <p:extLst>
      <p:ext uri="{BB962C8B-B14F-4D97-AF65-F5344CB8AC3E}">
        <p14:creationId xmlns:p14="http://schemas.microsoft.com/office/powerpoint/2010/main" val="187983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5F3AF86-CE8E-453C-B4BE-3F7060189F1D}"/>
              </a:ext>
            </a:extLst>
          </p:cNvPr>
          <p:cNvSpPr txBox="1"/>
          <p:nvPr/>
        </p:nvSpPr>
        <p:spPr>
          <a:xfrm>
            <a:off x="2925361" y="2158046"/>
            <a:ext cx="63412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智演视觉设计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0DDD87-2BB4-4363-A06C-C9296F4895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5545"/>
          <a:stretch/>
        </p:blipFill>
        <p:spPr>
          <a:xfrm>
            <a:off x="260332" y="3131140"/>
            <a:ext cx="2384947" cy="3181570"/>
          </a:xfrm>
          <a:prstGeom prst="rect">
            <a:avLst/>
          </a:prstGeom>
        </p:spPr>
      </p:pic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4766D892-A81A-45CA-8E2B-11798502AE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2730" y="1122473"/>
            <a:ext cx="3826541" cy="884071"/>
          </a:xfrm>
          <a:prstGeom prst="rect">
            <a:avLst/>
          </a:prstGeom>
        </p:spPr>
      </p:pic>
      <p:pic>
        <p:nvPicPr>
          <p:cNvPr id="6" name="图片 5" descr="图标&#10;&#10;描述已自动生成">
            <a:extLst>
              <a:ext uri="{FF2B5EF4-FFF2-40B4-BE49-F238E27FC236}">
                <a16:creationId xmlns:a16="http://schemas.microsoft.com/office/drawing/2014/main" id="{271D1026-2A60-457C-BB2A-42626C8CE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2831">
            <a:off x="2621609" y="3357445"/>
            <a:ext cx="2562293" cy="2526374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D7A0C6CE-D958-49CD-BBBA-08EA5907E8BA}"/>
              </a:ext>
            </a:extLst>
          </p:cNvPr>
          <p:cNvGrpSpPr/>
          <p:nvPr/>
        </p:nvGrpSpPr>
        <p:grpSpPr>
          <a:xfrm>
            <a:off x="0" y="6443179"/>
            <a:ext cx="12588256" cy="425381"/>
            <a:chOff x="0" y="6443179"/>
            <a:chExt cx="12588256" cy="425381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3C9008A-43BF-4BD9-84D5-936F71174DCB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21" name="图片 20" descr="形状&#10;&#10;中度可信度描述已自动生成">
              <a:extLst>
                <a:ext uri="{FF2B5EF4-FFF2-40B4-BE49-F238E27FC236}">
                  <a16:creationId xmlns:a16="http://schemas.microsoft.com/office/drawing/2014/main" id="{43228BD3-9DDE-4530-BC23-52FAC0951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22" name="图片 21" descr="形状&#10;&#10;中度可信度描述已自动生成">
              <a:extLst>
                <a:ext uri="{FF2B5EF4-FFF2-40B4-BE49-F238E27FC236}">
                  <a16:creationId xmlns:a16="http://schemas.microsoft.com/office/drawing/2014/main" id="{6B336E82-B0F4-4001-83D4-BC750AB0F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23" name="图片 22" descr="形状&#10;&#10;中度可信度描述已自动生成">
              <a:extLst>
                <a:ext uri="{FF2B5EF4-FFF2-40B4-BE49-F238E27FC236}">
                  <a16:creationId xmlns:a16="http://schemas.microsoft.com/office/drawing/2014/main" id="{5CF6D376-AB12-48F6-878F-EAC890EA1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24" name="图片 23" descr="形状&#10;&#10;中度可信度描述已自动生成">
              <a:extLst>
                <a:ext uri="{FF2B5EF4-FFF2-40B4-BE49-F238E27FC236}">
                  <a16:creationId xmlns:a16="http://schemas.microsoft.com/office/drawing/2014/main" id="{2B0740DA-B0C5-40E1-ACC3-0D29398EC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25" name="图片 24" descr="形状&#10;&#10;中度可信度描述已自动生成">
              <a:extLst>
                <a:ext uri="{FF2B5EF4-FFF2-40B4-BE49-F238E27FC236}">
                  <a16:creationId xmlns:a16="http://schemas.microsoft.com/office/drawing/2014/main" id="{E1182457-22BE-4A24-94C7-32A3A420F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26" name="图片 25" descr="形状&#10;&#10;中度可信度描述已自动生成">
              <a:extLst>
                <a:ext uri="{FF2B5EF4-FFF2-40B4-BE49-F238E27FC236}">
                  <a16:creationId xmlns:a16="http://schemas.microsoft.com/office/drawing/2014/main" id="{2F1CD768-0492-4194-987D-28C61527EB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27" name="图片 26" descr="形状&#10;&#10;中度可信度描述已自动生成">
              <a:extLst>
                <a:ext uri="{FF2B5EF4-FFF2-40B4-BE49-F238E27FC236}">
                  <a16:creationId xmlns:a16="http://schemas.microsoft.com/office/drawing/2014/main" id="{4B224FC1-ABD3-4D85-9CA0-5424CDB8F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064E1D1-3190-4901-85AC-81DD0E94183C}"/>
              </a:ext>
            </a:extLst>
          </p:cNvPr>
          <p:cNvGrpSpPr/>
          <p:nvPr/>
        </p:nvGrpSpPr>
        <p:grpSpPr>
          <a:xfrm>
            <a:off x="0" y="-57668"/>
            <a:ext cx="12588256" cy="425381"/>
            <a:chOff x="0" y="6443179"/>
            <a:chExt cx="12588256" cy="425381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1822464E-67B1-4E7F-8D4D-93F5BA845AC5}"/>
                </a:ext>
              </a:extLst>
            </p:cNvPr>
            <p:cNvSpPr/>
            <p:nvPr/>
          </p:nvSpPr>
          <p:spPr>
            <a:xfrm>
              <a:off x="0" y="6474860"/>
              <a:ext cx="12192000" cy="3937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31" name="图片 30" descr="形状&#10;&#10;中度可信度描述已自动生成">
              <a:extLst>
                <a:ext uri="{FF2B5EF4-FFF2-40B4-BE49-F238E27FC236}">
                  <a16:creationId xmlns:a16="http://schemas.microsoft.com/office/drawing/2014/main" id="{8731C29B-878E-42DB-A718-28363FC1A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910" y="6453739"/>
              <a:ext cx="1795478" cy="414821"/>
            </a:xfrm>
            <a:prstGeom prst="rect">
              <a:avLst/>
            </a:prstGeom>
          </p:spPr>
        </p:pic>
        <p:pic>
          <p:nvPicPr>
            <p:cNvPr id="32" name="图片 31" descr="形状&#10;&#10;中度可信度描述已自动生成">
              <a:extLst>
                <a:ext uri="{FF2B5EF4-FFF2-40B4-BE49-F238E27FC236}">
                  <a16:creationId xmlns:a16="http://schemas.microsoft.com/office/drawing/2014/main" id="{1CD83046-091A-4849-8169-8BB3B3726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15388" y="6453739"/>
              <a:ext cx="1795478" cy="414821"/>
            </a:xfrm>
            <a:prstGeom prst="rect">
              <a:avLst/>
            </a:prstGeom>
          </p:spPr>
        </p:pic>
        <p:pic>
          <p:nvPicPr>
            <p:cNvPr id="33" name="图片 32" descr="形状&#10;&#10;中度可信度描述已自动生成">
              <a:extLst>
                <a:ext uri="{FF2B5EF4-FFF2-40B4-BE49-F238E27FC236}">
                  <a16:creationId xmlns:a16="http://schemas.microsoft.com/office/drawing/2014/main" id="{B79D43A0-6DCC-4D68-AB7F-FCFDBC703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0866" y="6443179"/>
              <a:ext cx="1795478" cy="414821"/>
            </a:xfrm>
            <a:prstGeom prst="rect">
              <a:avLst/>
            </a:prstGeom>
          </p:spPr>
        </p:pic>
        <p:pic>
          <p:nvPicPr>
            <p:cNvPr id="34" name="图片 33" descr="形状&#10;&#10;中度可信度描述已自动生成">
              <a:extLst>
                <a:ext uri="{FF2B5EF4-FFF2-40B4-BE49-F238E27FC236}">
                  <a16:creationId xmlns:a16="http://schemas.microsoft.com/office/drawing/2014/main" id="{7838BE84-4B8A-4CD6-A751-4CD220414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06344" y="6453739"/>
              <a:ext cx="1795478" cy="414821"/>
            </a:xfrm>
            <a:prstGeom prst="rect">
              <a:avLst/>
            </a:prstGeom>
          </p:spPr>
        </p:pic>
        <p:pic>
          <p:nvPicPr>
            <p:cNvPr id="35" name="图片 34" descr="形状&#10;&#10;中度可信度描述已自动生成">
              <a:extLst>
                <a:ext uri="{FF2B5EF4-FFF2-40B4-BE49-F238E27FC236}">
                  <a16:creationId xmlns:a16="http://schemas.microsoft.com/office/drawing/2014/main" id="{FCD29EE9-DCBB-4EFB-AD09-810F575D8D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1822" y="6453739"/>
              <a:ext cx="1795478" cy="414821"/>
            </a:xfrm>
            <a:prstGeom prst="rect">
              <a:avLst/>
            </a:prstGeom>
          </p:spPr>
        </p:pic>
        <p:pic>
          <p:nvPicPr>
            <p:cNvPr id="36" name="图片 35" descr="形状&#10;&#10;中度可信度描述已自动生成">
              <a:extLst>
                <a:ext uri="{FF2B5EF4-FFF2-40B4-BE49-F238E27FC236}">
                  <a16:creationId xmlns:a16="http://schemas.microsoft.com/office/drawing/2014/main" id="{EDAF9B34-8FD5-4EEB-8EE9-CDAC76B9F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7300" y="6453739"/>
              <a:ext cx="1795478" cy="414821"/>
            </a:xfrm>
            <a:prstGeom prst="rect">
              <a:avLst/>
            </a:prstGeom>
          </p:spPr>
        </p:pic>
        <p:pic>
          <p:nvPicPr>
            <p:cNvPr id="37" name="图片 36" descr="形状&#10;&#10;中度可信度描述已自动生成">
              <a:extLst>
                <a:ext uri="{FF2B5EF4-FFF2-40B4-BE49-F238E27FC236}">
                  <a16:creationId xmlns:a16="http://schemas.microsoft.com/office/drawing/2014/main" id="{C1902405-B19E-4B0B-AF9D-F36EDBFE1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92778" y="6453739"/>
              <a:ext cx="1795478" cy="414821"/>
            </a:xfrm>
            <a:prstGeom prst="rect">
              <a:avLst/>
            </a:prstGeom>
          </p:spPr>
        </p:pic>
      </p:grpSp>
      <p:pic>
        <p:nvPicPr>
          <p:cNvPr id="38" name="图片 37" descr="QR 代码&#10;&#10;描述已自动生成">
            <a:extLst>
              <a:ext uri="{FF2B5EF4-FFF2-40B4-BE49-F238E27FC236}">
                <a16:creationId xmlns:a16="http://schemas.microsoft.com/office/drawing/2014/main" id="{1F30FCC3-DD2A-4F18-B207-D6D767C8D2E0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1961" y="4035062"/>
            <a:ext cx="1323307" cy="1323307"/>
          </a:xfrm>
          <a:prstGeom prst="rect">
            <a:avLst/>
          </a:prstGeom>
        </p:spPr>
      </p:pic>
      <p:pic>
        <p:nvPicPr>
          <p:cNvPr id="39" name="图片 38" descr="QR 代码&#10;&#10;描述已自动生成">
            <a:extLst>
              <a:ext uri="{FF2B5EF4-FFF2-40B4-BE49-F238E27FC236}">
                <a16:creationId xmlns:a16="http://schemas.microsoft.com/office/drawing/2014/main" id="{AE834E80-BEC5-45A9-B645-BBC6F381E0AF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6640" y="4035061"/>
            <a:ext cx="1323307" cy="1323307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id="{3EFD7242-0EB1-4721-842F-0FB4569DC426}"/>
              </a:ext>
            </a:extLst>
          </p:cNvPr>
          <p:cNvSpPr txBox="1"/>
          <p:nvPr/>
        </p:nvSpPr>
        <p:spPr>
          <a:xfrm>
            <a:off x="7474541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作者微信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CDAD755-7773-41E6-A4CC-0A62861375D4}"/>
              </a:ext>
            </a:extLst>
          </p:cNvPr>
          <p:cNvSpPr txBox="1"/>
          <p:nvPr/>
        </p:nvSpPr>
        <p:spPr>
          <a:xfrm>
            <a:off x="9202423" y="5452817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公众号</a:t>
            </a:r>
          </a:p>
        </p:txBody>
      </p:sp>
    </p:spTree>
    <p:extLst>
      <p:ext uri="{BB962C8B-B14F-4D97-AF65-F5344CB8AC3E}">
        <p14:creationId xmlns:p14="http://schemas.microsoft.com/office/powerpoint/2010/main" val="1815203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智演平面设计创始人，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高端设计师，欢迎咨询交流，微信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15305310986</a:t>
            </a:r>
            <a:endParaRPr lang="zh-CN" altLang="en-US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5278526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山猪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86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id="{908994D5-D557-4B7E-9641-25EFD39F5E14}"/>
              </a:ext>
            </a:extLst>
          </p:cNvPr>
          <p:cNvSpPr/>
          <p:nvPr/>
        </p:nvSpPr>
        <p:spPr>
          <a:xfrm>
            <a:off x="10237509" y="0"/>
            <a:ext cx="1954491" cy="68580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E3301B37-C48F-4AE4-8C78-1B1F0A08F74C}"/>
              </a:ext>
            </a:extLst>
          </p:cNvPr>
          <p:cNvSpPr/>
          <p:nvPr/>
        </p:nvSpPr>
        <p:spPr>
          <a:xfrm flipV="1">
            <a:off x="6279822" y="-1"/>
            <a:ext cx="5618375" cy="1772239"/>
          </a:xfrm>
          <a:prstGeom prst="triangle">
            <a:avLst>
              <a:gd name="adj" fmla="val 738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5C4027AE-E7D1-4B68-ADCD-6BAEC6644B06}"/>
              </a:ext>
            </a:extLst>
          </p:cNvPr>
          <p:cNvSpPr/>
          <p:nvPr/>
        </p:nvSpPr>
        <p:spPr>
          <a:xfrm flipV="1">
            <a:off x="5156463" y="-1"/>
            <a:ext cx="6598762" cy="1923068"/>
          </a:xfrm>
          <a:prstGeom prst="triangle">
            <a:avLst>
              <a:gd name="adj" fmla="val 5956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994200E-7AAA-431C-8BD1-8EF3A83EA257}"/>
              </a:ext>
            </a:extLst>
          </p:cNvPr>
          <p:cNvGrpSpPr/>
          <p:nvPr/>
        </p:nvGrpSpPr>
        <p:grpSpPr>
          <a:xfrm flipV="1">
            <a:off x="9172281" y="6026870"/>
            <a:ext cx="3019719" cy="831130"/>
            <a:chOff x="3300952" y="4648986"/>
            <a:chExt cx="5780202" cy="1338607"/>
          </a:xfrm>
        </p:grpSpPr>
        <p:sp>
          <p:nvSpPr>
            <p:cNvPr id="40" name="等腰三角形 39">
              <a:extLst>
                <a:ext uri="{FF2B5EF4-FFF2-40B4-BE49-F238E27FC236}">
                  <a16:creationId xmlns:a16="http://schemas.microsoft.com/office/drawing/2014/main" id="{56DEF0B8-A469-4EE2-9FA3-A42FDBBAB250}"/>
                </a:ext>
              </a:extLst>
            </p:cNvPr>
            <p:cNvSpPr/>
            <p:nvPr/>
          </p:nvSpPr>
          <p:spPr>
            <a:xfrm flipV="1">
              <a:off x="3462779" y="4648986"/>
              <a:ext cx="5618375" cy="1338607"/>
            </a:xfrm>
            <a:prstGeom prst="triangle">
              <a:avLst>
                <a:gd name="adj" fmla="val 7382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1" name="等腰三角形 40">
              <a:extLst>
                <a:ext uri="{FF2B5EF4-FFF2-40B4-BE49-F238E27FC236}">
                  <a16:creationId xmlns:a16="http://schemas.microsoft.com/office/drawing/2014/main" id="{1CDC6E07-190F-40E5-9437-8F99828CD720}"/>
                </a:ext>
              </a:extLst>
            </p:cNvPr>
            <p:cNvSpPr/>
            <p:nvPr/>
          </p:nvSpPr>
          <p:spPr>
            <a:xfrm flipV="1">
              <a:off x="3300952" y="4648986"/>
              <a:ext cx="5618375" cy="1338607"/>
            </a:xfrm>
            <a:prstGeom prst="triangle">
              <a:avLst>
                <a:gd name="adj" fmla="val 595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C440A08B-EDCE-4871-B895-56F5B92A853E}"/>
              </a:ext>
            </a:extLst>
          </p:cNvPr>
          <p:cNvSpPr txBox="1"/>
          <p:nvPr/>
        </p:nvSpPr>
        <p:spPr>
          <a:xfrm>
            <a:off x="8045717" y="200284"/>
            <a:ext cx="1649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  <a:cs typeface="+mn-ea"/>
                <a:sym typeface="字魂58号-创中黑" panose="00000500000000000000" pitchFamily="2" charset="-122"/>
              </a:rPr>
              <a:t>目  录</a:t>
            </a:r>
          </a:p>
        </p:txBody>
      </p:sp>
      <p:sp>
        <p:nvSpPr>
          <p:cNvPr id="30" name="圆角矩形框">
            <a:extLst>
              <a:ext uri="{FF2B5EF4-FFF2-40B4-BE49-F238E27FC236}">
                <a16:creationId xmlns:a16="http://schemas.microsoft.com/office/drawing/2014/main" id="{3B7FDCD3-A503-4FD5-A39E-EE1F639836D7}"/>
              </a:ext>
            </a:extLst>
          </p:cNvPr>
          <p:cNvSpPr/>
          <p:nvPr/>
        </p:nvSpPr>
        <p:spPr>
          <a:xfrm>
            <a:off x="5218102" y="2251697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969CA6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文本框 4">
            <a:extLst>
              <a:ext uri="{FF2B5EF4-FFF2-40B4-BE49-F238E27FC236}">
                <a16:creationId xmlns:a16="http://schemas.microsoft.com/office/drawing/2014/main" id="{AE06D1EE-E744-44E1-ACF8-A6D7EAAA7D62}"/>
              </a:ext>
            </a:extLst>
          </p:cNvPr>
          <p:cNvSpPr txBox="1"/>
          <p:nvPr/>
        </p:nvSpPr>
        <p:spPr>
          <a:xfrm>
            <a:off x="6370199" y="2399616"/>
            <a:ext cx="4621669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377"/>
            <a:r>
              <a:rPr lang="zh-CN" altLang="en-US" sz="2133" kern="0" dirty="0">
                <a:solidFill>
                  <a:srgbClr val="767E8A"/>
                </a:solidFill>
                <a:latin typeface="微软雅黑" pitchFamily="34" charset="-122"/>
                <a:ea typeface="微软雅黑" pitchFamily="34" charset="-122"/>
              </a:rPr>
              <a:t>年度工作概述 </a:t>
            </a: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376D5FDC-2049-4278-9E9B-1E347ECC12E2}"/>
              </a:ext>
            </a:extLst>
          </p:cNvPr>
          <p:cNvSpPr/>
          <p:nvPr/>
        </p:nvSpPr>
        <p:spPr>
          <a:xfrm>
            <a:off x="5564225" y="2330412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文本框 4">
            <a:extLst>
              <a:ext uri="{FF2B5EF4-FFF2-40B4-BE49-F238E27FC236}">
                <a16:creationId xmlns:a16="http://schemas.microsoft.com/office/drawing/2014/main" id="{9C5A851E-E678-49BA-8A18-D718CAED9666}"/>
              </a:ext>
            </a:extLst>
          </p:cNvPr>
          <p:cNvSpPr txBox="1"/>
          <p:nvPr/>
        </p:nvSpPr>
        <p:spPr>
          <a:xfrm>
            <a:off x="5564225" y="2362924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01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圆角矩形框">
            <a:extLst>
              <a:ext uri="{FF2B5EF4-FFF2-40B4-BE49-F238E27FC236}">
                <a16:creationId xmlns:a16="http://schemas.microsoft.com/office/drawing/2014/main" id="{B901D26D-3B28-470C-9BB2-85996B27E46B}"/>
              </a:ext>
            </a:extLst>
          </p:cNvPr>
          <p:cNvSpPr/>
          <p:nvPr/>
        </p:nvSpPr>
        <p:spPr>
          <a:xfrm>
            <a:off x="5218102" y="3181096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79B6A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" name="文本框 4">
            <a:extLst>
              <a:ext uri="{FF2B5EF4-FFF2-40B4-BE49-F238E27FC236}">
                <a16:creationId xmlns:a16="http://schemas.microsoft.com/office/drawing/2014/main" id="{ECD94783-53BD-4E3C-9047-F8240999BB49}"/>
              </a:ext>
            </a:extLst>
          </p:cNvPr>
          <p:cNvSpPr txBox="1"/>
          <p:nvPr/>
        </p:nvSpPr>
        <p:spPr>
          <a:xfrm>
            <a:off x="6370200" y="3259811"/>
            <a:ext cx="462166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377"/>
            <a:r>
              <a:rPr lang="zh-CN" altLang="en-US" sz="2133" kern="0" dirty="0">
                <a:solidFill>
                  <a:srgbClr val="79B6AF"/>
                </a:solidFill>
                <a:latin typeface="微软雅黑" pitchFamily="34" charset="-122"/>
                <a:ea typeface="微软雅黑" pitchFamily="34" charset="-122"/>
              </a:rPr>
              <a:t>工作完成情况 </a:t>
            </a: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15D4189-BA92-45A3-9F33-AA10DFFA2A28}"/>
              </a:ext>
            </a:extLst>
          </p:cNvPr>
          <p:cNvSpPr/>
          <p:nvPr/>
        </p:nvSpPr>
        <p:spPr>
          <a:xfrm>
            <a:off x="5564225" y="3259811"/>
            <a:ext cx="492443" cy="492443"/>
          </a:xfrm>
          <a:prstGeom prst="ellipse">
            <a:avLst/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文本框 4">
            <a:extLst>
              <a:ext uri="{FF2B5EF4-FFF2-40B4-BE49-F238E27FC236}">
                <a16:creationId xmlns:a16="http://schemas.microsoft.com/office/drawing/2014/main" id="{CBB1C829-A245-4CED-AA5C-D8131CD4F590}"/>
              </a:ext>
            </a:extLst>
          </p:cNvPr>
          <p:cNvSpPr txBox="1"/>
          <p:nvPr/>
        </p:nvSpPr>
        <p:spPr>
          <a:xfrm>
            <a:off x="5564225" y="3285475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02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框">
            <a:extLst>
              <a:ext uri="{FF2B5EF4-FFF2-40B4-BE49-F238E27FC236}">
                <a16:creationId xmlns:a16="http://schemas.microsoft.com/office/drawing/2014/main" id="{3C4ABF39-81FE-40C5-98C4-1241DD89C69D}"/>
              </a:ext>
            </a:extLst>
          </p:cNvPr>
          <p:cNvSpPr/>
          <p:nvPr/>
        </p:nvSpPr>
        <p:spPr>
          <a:xfrm>
            <a:off x="5218102" y="4102620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767E8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文本框 4">
            <a:extLst>
              <a:ext uri="{FF2B5EF4-FFF2-40B4-BE49-F238E27FC236}">
                <a16:creationId xmlns:a16="http://schemas.microsoft.com/office/drawing/2014/main" id="{6606836E-C69A-4EB1-B808-3A10DEC3088E}"/>
              </a:ext>
            </a:extLst>
          </p:cNvPr>
          <p:cNvSpPr txBox="1"/>
          <p:nvPr/>
        </p:nvSpPr>
        <p:spPr>
          <a:xfrm>
            <a:off x="6370200" y="4181334"/>
            <a:ext cx="462166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377"/>
            <a:r>
              <a:rPr lang="zh-CN" altLang="en-US" sz="2133" kern="0" dirty="0">
                <a:solidFill>
                  <a:srgbClr val="767E8A"/>
                </a:solidFill>
                <a:latin typeface="微软雅黑" pitchFamily="34" charset="-122"/>
                <a:ea typeface="微软雅黑" pitchFamily="34" charset="-122"/>
              </a:rPr>
              <a:t>成功项目展示 </a:t>
            </a: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DA4BA79F-ECE7-4432-8565-4CD217207305}"/>
              </a:ext>
            </a:extLst>
          </p:cNvPr>
          <p:cNvSpPr/>
          <p:nvPr/>
        </p:nvSpPr>
        <p:spPr>
          <a:xfrm>
            <a:off x="5564225" y="4181334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solidFill>
              <a:srgbClr val="E7E6E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文本框 4">
            <a:extLst>
              <a:ext uri="{FF2B5EF4-FFF2-40B4-BE49-F238E27FC236}">
                <a16:creationId xmlns:a16="http://schemas.microsoft.com/office/drawing/2014/main" id="{A0E020BC-8C2D-4F6E-BF8F-76C3DD87746E}"/>
              </a:ext>
            </a:extLst>
          </p:cNvPr>
          <p:cNvSpPr txBox="1"/>
          <p:nvPr/>
        </p:nvSpPr>
        <p:spPr>
          <a:xfrm>
            <a:off x="5564225" y="4226671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03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圆角矩形框">
            <a:extLst>
              <a:ext uri="{FF2B5EF4-FFF2-40B4-BE49-F238E27FC236}">
                <a16:creationId xmlns:a16="http://schemas.microsoft.com/office/drawing/2014/main" id="{17A624D0-F99C-4A14-B0F0-7FC1B3D6E998}"/>
              </a:ext>
            </a:extLst>
          </p:cNvPr>
          <p:cNvSpPr/>
          <p:nvPr/>
        </p:nvSpPr>
        <p:spPr>
          <a:xfrm>
            <a:off x="5218102" y="5011580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969CA6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文本框 4">
            <a:extLst>
              <a:ext uri="{FF2B5EF4-FFF2-40B4-BE49-F238E27FC236}">
                <a16:creationId xmlns:a16="http://schemas.microsoft.com/office/drawing/2014/main" id="{7596A612-F759-4C7F-8482-29313BE3CF08}"/>
              </a:ext>
            </a:extLst>
          </p:cNvPr>
          <p:cNvSpPr txBox="1"/>
          <p:nvPr/>
        </p:nvSpPr>
        <p:spPr>
          <a:xfrm>
            <a:off x="6370200" y="5090294"/>
            <a:ext cx="4350550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377"/>
            <a:r>
              <a:rPr lang="zh-CN" altLang="en-US" sz="2133" kern="0" dirty="0">
                <a:solidFill>
                  <a:srgbClr val="767E8A"/>
                </a:solidFill>
                <a:latin typeface="微软雅黑" pitchFamily="34" charset="-122"/>
                <a:ea typeface="微软雅黑" pitchFamily="34" charset="-122"/>
              </a:rPr>
              <a:t>明年工作计划 </a:t>
            </a:r>
            <a:r>
              <a:rPr kumimoji="0" lang="en-US" altLang="zh-CN" sz="1467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8033D005-6241-41AA-9C04-AC2A051FDF75}"/>
              </a:ext>
            </a:extLst>
          </p:cNvPr>
          <p:cNvSpPr/>
          <p:nvPr/>
        </p:nvSpPr>
        <p:spPr>
          <a:xfrm>
            <a:off x="5564225" y="5090294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67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文本框 4">
            <a:extLst>
              <a:ext uri="{FF2B5EF4-FFF2-40B4-BE49-F238E27FC236}">
                <a16:creationId xmlns:a16="http://schemas.microsoft.com/office/drawing/2014/main" id="{012DCA06-438E-4533-9DFA-20884AD88E68}"/>
              </a:ext>
            </a:extLst>
          </p:cNvPr>
          <p:cNvSpPr txBox="1"/>
          <p:nvPr/>
        </p:nvSpPr>
        <p:spPr>
          <a:xfrm>
            <a:off x="5564225" y="5128961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133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04</a:t>
            </a:r>
            <a:endParaRPr kumimoji="0" lang="zh-CN" alt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E93C3A-85AD-4B3A-9050-30B4AABCBFDD}"/>
              </a:ext>
            </a:extLst>
          </p:cNvPr>
          <p:cNvSpPr txBox="1"/>
          <p:nvPr/>
        </p:nvSpPr>
        <p:spPr>
          <a:xfrm>
            <a:off x="8113043" y="919114"/>
            <a:ext cx="15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59275922-8BD4-49A8-B7DB-EBF806C91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7231" y="1549714"/>
            <a:ext cx="3694082" cy="451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年度工作概述</a:t>
            </a: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lvl="1" indent="-228594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lvl="1" indent="-228594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lvl="1" indent="-228594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lvl="1" indent="-228594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40" name="数字">
            <a:extLst>
              <a:ext uri="{FF2B5EF4-FFF2-40B4-BE49-F238E27FC236}">
                <a16:creationId xmlns:a16="http://schemas.microsoft.com/office/drawing/2014/main" id="{7C0B498F-0EEB-4938-BDC5-95234C776C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02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0440354E-7B57-49B0-B531-0A9B4D0C68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4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grpSp>
        <p:nvGrpSpPr>
          <p:cNvPr id="55" name="组合 54">
            <a:extLst>
              <a:ext uri="{FF2B5EF4-FFF2-40B4-BE49-F238E27FC236}">
                <a16:creationId xmlns:a16="http://schemas.microsoft.com/office/drawing/2014/main" id="{C6A00930-1A65-4CDE-8EA4-558F67B06602}"/>
              </a:ext>
            </a:extLst>
          </p:cNvPr>
          <p:cNvGrpSpPr/>
          <p:nvPr/>
        </p:nvGrpSpPr>
        <p:grpSpPr>
          <a:xfrm>
            <a:off x="5716588" y="1443158"/>
            <a:ext cx="5600700" cy="968676"/>
            <a:chOff x="4427984" y="1059582"/>
            <a:chExt cx="4248939" cy="757162"/>
          </a:xfrm>
        </p:grpSpPr>
        <p:sp>
          <p:nvSpPr>
            <p:cNvPr id="56" name="TextBox 7">
              <a:extLst>
                <a:ext uri="{FF2B5EF4-FFF2-40B4-BE49-F238E27FC236}">
                  <a16:creationId xmlns:a16="http://schemas.microsoft.com/office/drawing/2014/main" id="{8B053DBF-BBBF-496C-B8EE-F5A4CE133440}"/>
                </a:ext>
              </a:extLst>
            </p:cNvPr>
            <p:cNvSpPr txBox="1"/>
            <p:nvPr/>
          </p:nvSpPr>
          <p:spPr>
            <a:xfrm>
              <a:off x="5421802" y="1259663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57" name="01">
              <a:extLst>
                <a:ext uri="{FF2B5EF4-FFF2-40B4-BE49-F238E27FC236}">
                  <a16:creationId xmlns:a16="http://schemas.microsoft.com/office/drawing/2014/main" id="{0446972D-3563-4C4C-B8C5-41FF271E9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984" y="1059582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1F47EB3-283A-4885-8B09-1A9A294FB866}"/>
              </a:ext>
            </a:extLst>
          </p:cNvPr>
          <p:cNvGrpSpPr/>
          <p:nvPr/>
        </p:nvGrpSpPr>
        <p:grpSpPr>
          <a:xfrm>
            <a:off x="5716588" y="2672946"/>
            <a:ext cx="5600700" cy="968676"/>
            <a:chOff x="4427984" y="2020842"/>
            <a:chExt cx="4248939" cy="757162"/>
          </a:xfrm>
        </p:grpSpPr>
        <p:sp>
          <p:nvSpPr>
            <p:cNvPr id="59" name="TextBox 8">
              <a:extLst>
                <a:ext uri="{FF2B5EF4-FFF2-40B4-BE49-F238E27FC236}">
                  <a16:creationId xmlns:a16="http://schemas.microsoft.com/office/drawing/2014/main" id="{D8E3D123-8EAD-41CB-BDC8-27E1EB07A1E6}"/>
                </a:ext>
              </a:extLst>
            </p:cNvPr>
            <p:cNvSpPr txBox="1"/>
            <p:nvPr/>
          </p:nvSpPr>
          <p:spPr>
            <a:xfrm>
              <a:off x="5421802" y="2168590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6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0" name="02">
              <a:extLst>
                <a:ext uri="{FF2B5EF4-FFF2-40B4-BE49-F238E27FC236}">
                  <a16:creationId xmlns:a16="http://schemas.microsoft.com/office/drawing/2014/main" id="{E5599398-590A-48CF-AB4D-AA9C338D7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984" y="2020842"/>
              <a:ext cx="757166" cy="757162"/>
            </a:xfrm>
            <a:prstGeom prst="ellipse">
              <a:avLst/>
            </a:prstGeom>
            <a:solidFill>
              <a:srgbClr val="00929A"/>
            </a:solidFill>
            <a:ln w="15875" cap="flat" cmpd="sng" algn="ctr">
              <a:noFill/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F1B42F0-9E32-4418-8A51-50C9B6656D80}"/>
              </a:ext>
            </a:extLst>
          </p:cNvPr>
          <p:cNvGrpSpPr/>
          <p:nvPr/>
        </p:nvGrpSpPr>
        <p:grpSpPr>
          <a:xfrm>
            <a:off x="5716588" y="3902731"/>
            <a:ext cx="5600700" cy="968676"/>
            <a:chOff x="4427984" y="2982099"/>
            <a:chExt cx="4248939" cy="757162"/>
          </a:xfrm>
        </p:grpSpPr>
        <p:sp>
          <p:nvSpPr>
            <p:cNvPr id="62" name="TextBox 11">
              <a:extLst>
                <a:ext uri="{FF2B5EF4-FFF2-40B4-BE49-F238E27FC236}">
                  <a16:creationId xmlns:a16="http://schemas.microsoft.com/office/drawing/2014/main" id="{F38C72EB-6183-4733-AC98-E3D03BAD80A8}"/>
                </a:ext>
              </a:extLst>
            </p:cNvPr>
            <p:cNvSpPr txBox="1"/>
            <p:nvPr/>
          </p:nvSpPr>
          <p:spPr>
            <a:xfrm>
              <a:off x="5421802" y="3129848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4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</a:p>
          </p:txBody>
        </p:sp>
        <p:sp>
          <p:nvSpPr>
            <p:cNvPr id="63" name="03">
              <a:extLst>
                <a:ext uri="{FF2B5EF4-FFF2-40B4-BE49-F238E27FC236}">
                  <a16:creationId xmlns:a16="http://schemas.microsoft.com/office/drawing/2014/main" id="{EEFA2B23-369A-4381-8B5D-3C6090B0A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984" y="2982099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C119009-182E-411B-8E7D-F64E57BBC338}"/>
              </a:ext>
            </a:extLst>
          </p:cNvPr>
          <p:cNvGrpSpPr/>
          <p:nvPr/>
        </p:nvGrpSpPr>
        <p:grpSpPr>
          <a:xfrm>
            <a:off x="5716588" y="5132516"/>
            <a:ext cx="5600700" cy="968676"/>
            <a:chOff x="4427984" y="3943356"/>
            <a:chExt cx="4248939" cy="757162"/>
          </a:xfrm>
        </p:grpSpPr>
        <p:sp>
          <p:nvSpPr>
            <p:cNvPr id="65" name="04">
              <a:extLst>
                <a:ext uri="{FF2B5EF4-FFF2-40B4-BE49-F238E27FC236}">
                  <a16:creationId xmlns:a16="http://schemas.microsoft.com/office/drawing/2014/main" id="{40587285-CB1E-4414-A0A3-19C0BBD77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7984" y="3943356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17">
              <a:extLst>
                <a:ext uri="{FF2B5EF4-FFF2-40B4-BE49-F238E27FC236}">
                  <a16:creationId xmlns:a16="http://schemas.microsoft.com/office/drawing/2014/main" id="{7C877ECA-56F4-4083-B104-479DFFAF329C}"/>
                </a:ext>
              </a:extLst>
            </p:cNvPr>
            <p:cNvSpPr txBox="1"/>
            <p:nvPr/>
          </p:nvSpPr>
          <p:spPr>
            <a:xfrm>
              <a:off x="5421802" y="4091105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4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1051E0D-798F-41FF-B77F-E34F411927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年度工作概述</a:t>
            </a:r>
          </a:p>
          <a:p>
            <a:endParaRPr lang="zh-CN" altLang="en-US" dirty="0"/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94339F13-3569-48A3-A89B-B726F0675C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1877102"/>
            <a:ext cx="5716588" cy="357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6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5B1AA2A4-5B29-457F-8541-888E03B154E3}"/>
              </a:ext>
            </a:extLst>
          </p:cNvPr>
          <p:cNvSpPr txBox="1"/>
          <p:nvPr/>
        </p:nvSpPr>
        <p:spPr>
          <a:xfrm>
            <a:off x="1843907" y="1900576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DE4A4F1-E7CC-4879-B5A8-73DE4FC01768}"/>
              </a:ext>
            </a:extLst>
          </p:cNvPr>
          <p:cNvSpPr txBox="1"/>
          <p:nvPr/>
        </p:nvSpPr>
        <p:spPr>
          <a:xfrm>
            <a:off x="1858334" y="14501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E284DB39-D25F-4E2C-9B01-6E6E2617E1F8}"/>
              </a:ext>
            </a:extLst>
          </p:cNvPr>
          <p:cNvSpPr/>
          <p:nvPr/>
        </p:nvSpPr>
        <p:spPr>
          <a:xfrm>
            <a:off x="6728777" y="1336115"/>
            <a:ext cx="1315836" cy="1315836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20ABC7C7-7504-4050-B00F-F3820605D319}"/>
              </a:ext>
            </a:extLst>
          </p:cNvPr>
          <p:cNvSpPr/>
          <p:nvPr/>
        </p:nvSpPr>
        <p:spPr>
          <a:xfrm>
            <a:off x="3975803" y="1336115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162BDC9-113B-4E26-BF10-F45E7D210D6D}"/>
              </a:ext>
            </a:extLst>
          </p:cNvPr>
          <p:cNvSpPr/>
          <p:nvPr/>
        </p:nvSpPr>
        <p:spPr>
          <a:xfrm>
            <a:off x="6728777" y="4884848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4502015-34DF-44B5-801F-A8D4341F9E1B}"/>
              </a:ext>
            </a:extLst>
          </p:cNvPr>
          <p:cNvSpPr/>
          <p:nvPr/>
        </p:nvSpPr>
        <p:spPr>
          <a:xfrm>
            <a:off x="3975803" y="4884848"/>
            <a:ext cx="1315836" cy="1315836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DE407E62-FF76-4A62-ACAE-80B5DCA637CB}"/>
              </a:ext>
            </a:extLst>
          </p:cNvPr>
          <p:cNvSpPr/>
          <p:nvPr/>
        </p:nvSpPr>
        <p:spPr>
          <a:xfrm>
            <a:off x="3140884" y="3110482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82243D1-F73F-4E70-A410-475D204ED609}"/>
              </a:ext>
            </a:extLst>
          </p:cNvPr>
          <p:cNvSpPr/>
          <p:nvPr/>
        </p:nvSpPr>
        <p:spPr>
          <a:xfrm>
            <a:off x="7547879" y="3110482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3BB18DC-BC1B-4B63-AEF0-28087C76D465}"/>
              </a:ext>
            </a:extLst>
          </p:cNvPr>
          <p:cNvSpPr txBox="1"/>
          <p:nvPr/>
        </p:nvSpPr>
        <p:spPr>
          <a:xfrm>
            <a:off x="1082385" y="336829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5BA69C77-FF37-49CD-A499-4C2F36CB6D49}"/>
              </a:ext>
            </a:extLst>
          </p:cNvPr>
          <p:cNvSpPr txBox="1"/>
          <p:nvPr/>
        </p:nvSpPr>
        <p:spPr>
          <a:xfrm>
            <a:off x="8348483" y="14501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solidFill>
                  <a:srgbClr val="969CA6"/>
                </a:solidFill>
              </a:rPr>
              <a:t>请输入您的标题</a:t>
            </a:r>
          </a:p>
        </p:txBody>
      </p:sp>
      <p:pic>
        <p:nvPicPr>
          <p:cNvPr id="4" name="图片 3" descr="图片包含 游戏机&#10;&#10;描述已自动生成">
            <a:extLst>
              <a:ext uri="{FF2B5EF4-FFF2-40B4-BE49-F238E27FC236}">
                <a16:creationId xmlns:a16="http://schemas.microsoft.com/office/drawing/2014/main" id="{F97246ED-23AA-4597-B5B6-6C55BA321B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4040" y="1655988"/>
            <a:ext cx="859442" cy="676090"/>
          </a:xfrm>
          <a:prstGeom prst="rect">
            <a:avLst/>
          </a:prstGeom>
        </p:spPr>
      </p:pic>
      <p:pic>
        <p:nvPicPr>
          <p:cNvPr id="61" name="图片 60" descr="图片包含 游戏机&#10;&#10;描述已自动生成">
            <a:extLst>
              <a:ext uri="{FF2B5EF4-FFF2-40B4-BE49-F238E27FC236}">
                <a16:creationId xmlns:a16="http://schemas.microsoft.com/office/drawing/2014/main" id="{DD80AD3D-A8B3-4BF7-972B-F45F2B29E519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4471" y="3390974"/>
            <a:ext cx="768662" cy="754852"/>
          </a:xfrm>
          <a:prstGeom prst="rect">
            <a:avLst/>
          </a:prstGeom>
        </p:spPr>
      </p:pic>
      <p:pic>
        <p:nvPicPr>
          <p:cNvPr id="62" name="图片 61" descr="图片包含 游戏机&#10;&#10;描述已自动生成">
            <a:extLst>
              <a:ext uri="{FF2B5EF4-FFF2-40B4-BE49-F238E27FC236}">
                <a16:creationId xmlns:a16="http://schemas.microsoft.com/office/drawing/2014/main" id="{FE83B525-8DD7-4336-ABB6-99F360F378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364" b="-3945"/>
          <a:stretch/>
        </p:blipFill>
        <p:spPr>
          <a:xfrm>
            <a:off x="4127584" y="5218145"/>
            <a:ext cx="1012275" cy="737375"/>
          </a:xfrm>
          <a:prstGeom prst="rect">
            <a:avLst/>
          </a:prstGeom>
        </p:spPr>
      </p:pic>
      <p:pic>
        <p:nvPicPr>
          <p:cNvPr id="63" name="图片 62" descr="图片包含 游戏机&#10;&#10;描述已自动生成">
            <a:extLst>
              <a:ext uri="{FF2B5EF4-FFF2-40B4-BE49-F238E27FC236}">
                <a16:creationId xmlns:a16="http://schemas.microsoft.com/office/drawing/2014/main" id="{707B4FC1-0FF3-482F-AEDD-6C8A4A373B0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372" b="-3402"/>
          <a:stretch/>
        </p:blipFill>
        <p:spPr>
          <a:xfrm>
            <a:off x="7081770" y="5161400"/>
            <a:ext cx="609850" cy="762733"/>
          </a:xfrm>
          <a:prstGeom prst="rect">
            <a:avLst/>
          </a:prstGeom>
        </p:spPr>
      </p:pic>
      <p:pic>
        <p:nvPicPr>
          <p:cNvPr id="64" name="图片 63" descr="图片包含 游戏机&#10;&#10;描述已自动生成">
            <a:extLst>
              <a:ext uri="{FF2B5EF4-FFF2-40B4-BE49-F238E27FC236}">
                <a16:creationId xmlns:a16="http://schemas.microsoft.com/office/drawing/2014/main" id="{AA2E900B-2EEC-4801-92D3-2D49A3310E8B}"/>
              </a:ext>
            </a:extLst>
          </p:cNvPr>
          <p:cNvPicPr>
            <a:picLocks/>
          </p:cNvPicPr>
          <p:nvPr/>
        </p:nvPicPr>
        <p:blipFill rotWithShape="1"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6497"/>
          <a:stretch/>
        </p:blipFill>
        <p:spPr>
          <a:xfrm>
            <a:off x="7906096" y="3390974"/>
            <a:ext cx="768662" cy="754852"/>
          </a:xfrm>
          <a:prstGeom prst="rect">
            <a:avLst/>
          </a:prstGeom>
        </p:spPr>
      </p:pic>
      <p:pic>
        <p:nvPicPr>
          <p:cNvPr id="65" name="图片 64" descr="图片包含 游戏机&#10;&#10;描述已自动生成">
            <a:extLst>
              <a:ext uri="{FF2B5EF4-FFF2-40B4-BE49-F238E27FC236}">
                <a16:creationId xmlns:a16="http://schemas.microsoft.com/office/drawing/2014/main" id="{4743D252-F97C-4C14-95D8-66947079D6D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53"/>
          <a:stretch/>
        </p:blipFill>
        <p:spPr>
          <a:xfrm>
            <a:off x="6959959" y="1719661"/>
            <a:ext cx="853473" cy="713511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0930E0B-738F-4A43-81DD-5BF562E176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年度工作概述</a:t>
            </a:r>
          </a:p>
          <a:p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E2A6748-7F19-4C0A-903D-87EEB8398E8A}"/>
              </a:ext>
            </a:extLst>
          </p:cNvPr>
          <p:cNvSpPr txBox="1"/>
          <p:nvPr/>
        </p:nvSpPr>
        <p:spPr>
          <a:xfrm>
            <a:off x="8348483" y="1900576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56DF58E-ACDA-4B40-947A-230B787CC120}"/>
              </a:ext>
            </a:extLst>
          </p:cNvPr>
          <p:cNvSpPr txBox="1"/>
          <p:nvPr/>
        </p:nvSpPr>
        <p:spPr>
          <a:xfrm>
            <a:off x="1082385" y="3833240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A7D3C7B-932C-429C-8934-1BBC27D8B8F0}"/>
              </a:ext>
            </a:extLst>
          </p:cNvPr>
          <p:cNvSpPr txBox="1"/>
          <p:nvPr/>
        </p:nvSpPr>
        <p:spPr>
          <a:xfrm>
            <a:off x="9032975" y="336829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17C96EE-496A-47F6-8042-51225D7FC4C8}"/>
              </a:ext>
            </a:extLst>
          </p:cNvPr>
          <p:cNvSpPr txBox="1"/>
          <p:nvPr/>
        </p:nvSpPr>
        <p:spPr>
          <a:xfrm>
            <a:off x="9032975" y="3833240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AFFB50D-90A4-4318-9AD2-3DE399D9013D}"/>
              </a:ext>
            </a:extLst>
          </p:cNvPr>
          <p:cNvSpPr txBox="1"/>
          <p:nvPr/>
        </p:nvSpPr>
        <p:spPr>
          <a:xfrm>
            <a:off x="1858334" y="5132233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solidFill>
                  <a:srgbClr val="969CA6"/>
                </a:solidFill>
              </a:rPr>
              <a:t>请输入您的标题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8B92A17-5A16-42AF-985B-1008D531E358}"/>
              </a:ext>
            </a:extLst>
          </p:cNvPr>
          <p:cNvSpPr txBox="1"/>
          <p:nvPr/>
        </p:nvSpPr>
        <p:spPr>
          <a:xfrm>
            <a:off x="1843907" y="5582627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B0B9527-5F66-4DB3-BBC2-1A152CED7C2B}"/>
              </a:ext>
            </a:extLst>
          </p:cNvPr>
          <p:cNvSpPr txBox="1"/>
          <p:nvPr/>
        </p:nvSpPr>
        <p:spPr>
          <a:xfrm>
            <a:off x="8348483" y="5098574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377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A009BE4-A0B8-4553-9219-AB29F689319F}"/>
              </a:ext>
            </a:extLst>
          </p:cNvPr>
          <p:cNvSpPr txBox="1"/>
          <p:nvPr/>
        </p:nvSpPr>
        <p:spPr>
          <a:xfrm>
            <a:off x="8348483" y="5563524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787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08EE5366-81F6-4759-B53B-3981733CDEC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68643" y="2319361"/>
            <a:ext cx="2958104" cy="2727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76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工作完成情况 </a:t>
            </a: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40" name="数字">
            <a:extLst>
              <a:ext uri="{FF2B5EF4-FFF2-40B4-BE49-F238E27FC236}">
                <a16:creationId xmlns:a16="http://schemas.microsoft.com/office/drawing/2014/main" id="{7C0B498F-0EEB-4938-BDC5-95234C776C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9538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人, 男人, 室内, 站&#10;&#10;描述已自动生成">
            <a:extLst>
              <a:ext uri="{FF2B5EF4-FFF2-40B4-BE49-F238E27FC236}">
                <a16:creationId xmlns:a16="http://schemas.microsoft.com/office/drawing/2014/main" id="{5CB0A531-A5E7-4CB0-A0D5-244709D071B4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094" y="1423587"/>
            <a:ext cx="3026238" cy="2005413"/>
          </a:xfrm>
          <a:prstGeom prst="parallelogram">
            <a:avLst/>
          </a:prstGeom>
        </p:spPr>
      </p:pic>
      <p:pic>
        <p:nvPicPr>
          <p:cNvPr id="23" name="图片 22" descr="图片包含 人, 男人, 室内, 站&#10;&#10;描述已自动生成">
            <a:extLst>
              <a:ext uri="{FF2B5EF4-FFF2-40B4-BE49-F238E27FC236}">
                <a16:creationId xmlns:a16="http://schemas.microsoft.com/office/drawing/2014/main" id="{63F07743-95AC-418C-B941-1547EC18AF82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9162" y="1405953"/>
            <a:ext cx="3026238" cy="2005413"/>
          </a:xfrm>
          <a:prstGeom prst="parallelogram">
            <a:avLst/>
          </a:prstGeom>
        </p:spPr>
      </p:pic>
      <p:pic>
        <p:nvPicPr>
          <p:cNvPr id="26" name="图片 25" descr="图片包含 人, 男人, 室内, 站&#10;&#10;描述已自动生成">
            <a:extLst>
              <a:ext uri="{FF2B5EF4-FFF2-40B4-BE49-F238E27FC236}">
                <a16:creationId xmlns:a16="http://schemas.microsoft.com/office/drawing/2014/main" id="{894D108F-97DE-42D4-BE15-5643E050EC6C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38917" y="1405953"/>
            <a:ext cx="3026238" cy="2005413"/>
          </a:xfrm>
          <a:prstGeom prst="parallelogram">
            <a:avLst/>
          </a:prstGeom>
        </p:spPr>
      </p:pic>
      <p:pic>
        <p:nvPicPr>
          <p:cNvPr id="27" name="图片 26" descr="图片包含 人, 男人, 室内, 站&#10;&#10;描述已自动生成">
            <a:extLst>
              <a:ext uri="{FF2B5EF4-FFF2-40B4-BE49-F238E27FC236}">
                <a16:creationId xmlns:a16="http://schemas.microsoft.com/office/drawing/2014/main" id="{C23CBD06-10E5-45BF-8E04-35A5E2A22D3E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7222" y="1423587"/>
            <a:ext cx="3026238" cy="2005413"/>
          </a:xfrm>
          <a:prstGeom prst="parallelogram">
            <a:avLst/>
          </a:prstGeom>
        </p:spPr>
      </p:pic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9F25405A-05BF-4E62-9019-A4F32E27134D}"/>
              </a:ext>
            </a:extLst>
          </p:cNvPr>
          <p:cNvSpPr/>
          <p:nvPr/>
        </p:nvSpPr>
        <p:spPr>
          <a:xfrm>
            <a:off x="2740730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id="{C8B4AD8C-0B24-46A4-81A1-A42410CEDC05}"/>
              </a:ext>
            </a:extLst>
          </p:cNvPr>
          <p:cNvSpPr/>
          <p:nvPr/>
        </p:nvSpPr>
        <p:spPr>
          <a:xfrm>
            <a:off x="5339085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00929A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6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平行四边形 64">
            <a:extLst>
              <a:ext uri="{FF2B5EF4-FFF2-40B4-BE49-F238E27FC236}">
                <a16:creationId xmlns:a16="http://schemas.microsoft.com/office/drawing/2014/main" id="{15578B36-081F-4652-AA9F-E9AC61498E07}"/>
              </a:ext>
            </a:extLst>
          </p:cNvPr>
          <p:cNvSpPr/>
          <p:nvPr/>
        </p:nvSpPr>
        <p:spPr>
          <a:xfrm>
            <a:off x="7937440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5E05CEA-C9F9-4EEE-8AF9-7AD982673042}"/>
              </a:ext>
            </a:extLst>
          </p:cNvPr>
          <p:cNvGrpSpPr/>
          <p:nvPr/>
        </p:nvGrpSpPr>
        <p:grpSpPr>
          <a:xfrm>
            <a:off x="792590" y="3694843"/>
            <a:ext cx="2534252" cy="1678315"/>
            <a:chOff x="726782" y="2589840"/>
            <a:chExt cx="2455459" cy="3329389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CF373690-1C47-40A7-9091-6F53E1019B2E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: 剪去顶角 10">
              <a:extLst>
                <a:ext uri="{FF2B5EF4-FFF2-40B4-BE49-F238E27FC236}">
                  <a16:creationId xmlns:a16="http://schemas.microsoft.com/office/drawing/2014/main" id="{21C53EEF-1A2E-46AA-B973-A9B1007F1D2D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E595601-AA56-4EFA-90BB-626663871C65}"/>
              </a:ext>
            </a:extLst>
          </p:cNvPr>
          <p:cNvGrpSpPr/>
          <p:nvPr/>
        </p:nvGrpSpPr>
        <p:grpSpPr>
          <a:xfrm>
            <a:off x="3483445" y="3694843"/>
            <a:ext cx="2534252" cy="1678315"/>
            <a:chOff x="726782" y="2589840"/>
            <a:chExt cx="2455459" cy="3329389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8C5327D2-DA74-448C-B86C-27DF2ED84E0A}"/>
                </a:ext>
              </a:extLst>
            </p:cNvPr>
            <p:cNvSpPr/>
            <p:nvPr/>
          </p:nvSpPr>
          <p:spPr>
            <a:xfrm>
              <a:off x="1194083" y="2589840"/>
              <a:ext cx="1520857" cy="732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0092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: 剪去顶角 13">
              <a:extLst>
                <a:ext uri="{FF2B5EF4-FFF2-40B4-BE49-F238E27FC236}">
                  <a16:creationId xmlns:a16="http://schemas.microsoft.com/office/drawing/2014/main" id="{7521A1F9-F19F-4DAF-841D-256DFBDE0361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B0AF8CF-0FCF-4FAF-AB6F-44EAC5C6439A}"/>
              </a:ext>
            </a:extLst>
          </p:cNvPr>
          <p:cNvGrpSpPr/>
          <p:nvPr/>
        </p:nvGrpSpPr>
        <p:grpSpPr>
          <a:xfrm>
            <a:off x="6174300" y="3694843"/>
            <a:ext cx="2534252" cy="1678315"/>
            <a:chOff x="726782" y="2589840"/>
            <a:chExt cx="2455459" cy="3329389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B15BAA1-AB51-4FF8-8465-059E138BA136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: 剪去顶角 16">
              <a:extLst>
                <a:ext uri="{FF2B5EF4-FFF2-40B4-BE49-F238E27FC236}">
                  <a16:creationId xmlns:a16="http://schemas.microsoft.com/office/drawing/2014/main" id="{69AA9844-B02A-4DA0-9D35-67C5EFC1D2AC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E94BCA60-FA50-4057-9750-5CC9DF837834}"/>
              </a:ext>
            </a:extLst>
          </p:cNvPr>
          <p:cNvGrpSpPr/>
          <p:nvPr/>
        </p:nvGrpSpPr>
        <p:grpSpPr>
          <a:xfrm>
            <a:off x="8865155" y="3694843"/>
            <a:ext cx="2534252" cy="1678315"/>
            <a:chOff x="726782" y="2589840"/>
            <a:chExt cx="2455459" cy="3329389"/>
          </a:xfrm>
        </p:grpSpPr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F95720D4-E389-40CD-B98C-82FF8258DE56}"/>
                </a:ext>
              </a:extLst>
            </p:cNvPr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77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: 剪去顶角 19">
              <a:extLst>
                <a:ext uri="{FF2B5EF4-FFF2-40B4-BE49-F238E27FC236}">
                  <a16:creationId xmlns:a16="http://schemas.microsoft.com/office/drawing/2014/main" id="{CC18F1BF-4548-49EF-8135-5A484CB31E60}"/>
                </a:ext>
              </a:extLst>
            </p:cNvPr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787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E81FC85-029C-448E-8CA7-07C4A341A7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工作完成情况 </a:t>
            </a:r>
          </a:p>
        </p:txBody>
      </p:sp>
    </p:spTree>
    <p:extLst>
      <p:ext uri="{BB962C8B-B14F-4D97-AF65-F5344CB8AC3E}">
        <p14:creationId xmlns:p14="http://schemas.microsoft.com/office/powerpoint/2010/main" val="32670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>
            <a:extLst>
              <a:ext uri="{FF2B5EF4-FFF2-40B4-BE49-F238E27FC236}">
                <a16:creationId xmlns:a16="http://schemas.microsoft.com/office/drawing/2014/main" id="{D7817BB4-A454-44DD-AAB4-5B65132601C8}"/>
              </a:ext>
            </a:extLst>
          </p:cNvPr>
          <p:cNvSpPr txBox="1"/>
          <p:nvPr/>
        </p:nvSpPr>
        <p:spPr>
          <a:xfrm>
            <a:off x="2281430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79B6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586B8FF-1970-4650-880C-6226BF95B638}"/>
              </a:ext>
            </a:extLst>
          </p:cNvPr>
          <p:cNvSpPr txBox="1"/>
          <p:nvPr/>
        </p:nvSpPr>
        <p:spPr>
          <a:xfrm>
            <a:off x="1950136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67609EF-625D-4E78-8297-615B47CFE92A}"/>
              </a:ext>
            </a:extLst>
          </p:cNvPr>
          <p:cNvSpPr txBox="1"/>
          <p:nvPr/>
        </p:nvSpPr>
        <p:spPr>
          <a:xfrm>
            <a:off x="6091504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0EFB375-4432-416F-9A17-71E1B33CF117}"/>
              </a:ext>
            </a:extLst>
          </p:cNvPr>
          <p:cNvSpPr txBox="1"/>
          <p:nvPr/>
        </p:nvSpPr>
        <p:spPr>
          <a:xfrm>
            <a:off x="5760210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8214181-CF70-4D7A-8D25-F36E52EAE557}"/>
              </a:ext>
            </a:extLst>
          </p:cNvPr>
          <p:cNvSpPr txBox="1"/>
          <p:nvPr/>
        </p:nvSpPr>
        <p:spPr>
          <a:xfrm>
            <a:off x="9691789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79B6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0039E44-2215-4F6E-A8F2-578CB5310070}"/>
              </a:ext>
            </a:extLst>
          </p:cNvPr>
          <p:cNvSpPr txBox="1"/>
          <p:nvPr/>
        </p:nvSpPr>
        <p:spPr>
          <a:xfrm>
            <a:off x="9360495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F92E629-E8AE-4614-BE7B-23550B06368B}"/>
              </a:ext>
            </a:extLst>
          </p:cNvPr>
          <p:cNvSpPr txBox="1"/>
          <p:nvPr/>
        </p:nvSpPr>
        <p:spPr>
          <a:xfrm>
            <a:off x="809268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926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rgbClr val="79B6AF"/>
                </a:solidFill>
                <a:latin typeface="Arial" panose="020B0604020202020204" pitchFamily="34" charset="0"/>
              </a:rPr>
              <a:t>01</a:t>
            </a:r>
            <a:endParaRPr lang="zh-CN" altLang="en-US" sz="4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2EF1EE2-F6D1-4421-A4CB-73D70848F1D2}"/>
              </a:ext>
            </a:extLst>
          </p:cNvPr>
          <p:cNvSpPr txBox="1"/>
          <p:nvPr/>
        </p:nvSpPr>
        <p:spPr>
          <a:xfrm>
            <a:off x="8252836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926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rgbClr val="79B6AF"/>
                </a:solidFill>
                <a:latin typeface="Arial" panose="020B0604020202020204" pitchFamily="34" charset="0"/>
              </a:rPr>
              <a:t>03</a:t>
            </a:r>
            <a:endParaRPr lang="zh-CN" altLang="en-US" sz="4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A301B3B8-BAA2-4A3C-A75C-0A39DC3214A7}"/>
              </a:ext>
            </a:extLst>
          </p:cNvPr>
          <p:cNvSpPr txBox="1"/>
          <p:nvPr/>
        </p:nvSpPr>
        <p:spPr>
          <a:xfrm>
            <a:off x="4393932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8926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chemeClr val="accent1"/>
                </a:solidFill>
                <a:latin typeface="Arial" panose="020B0604020202020204" pitchFamily="34" charset="0"/>
              </a:rPr>
              <a:t>02</a:t>
            </a:r>
            <a:endParaRPr lang="zh-CN" altLang="en-US" sz="48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052E9AB-2677-4793-B6B1-D70B344E092D}"/>
              </a:ext>
            </a:extLst>
          </p:cNvPr>
          <p:cNvGrpSpPr/>
          <p:nvPr/>
        </p:nvGrpSpPr>
        <p:grpSpPr>
          <a:xfrm>
            <a:off x="927465" y="1063058"/>
            <a:ext cx="2444948" cy="3385701"/>
            <a:chOff x="795974" y="801907"/>
            <a:chExt cx="2738837" cy="3792671"/>
          </a:xfrm>
        </p:grpSpPr>
        <p:grpSp>
          <p:nvGrpSpPr>
            <p:cNvPr id="4" name="组合 14">
              <a:extLst>
                <a:ext uri="{FF2B5EF4-FFF2-40B4-BE49-F238E27FC236}">
                  <a16:creationId xmlns:a16="http://schemas.microsoft.com/office/drawing/2014/main" id="{00913BCB-F5A3-47F8-BA0C-F0FA487520FD}"/>
                </a:ext>
              </a:extLst>
            </p:cNvPr>
            <p:cNvGrpSpPr/>
            <p:nvPr/>
          </p:nvGrpSpPr>
          <p:grpSpPr>
            <a:xfrm>
              <a:off x="795974" y="801907"/>
              <a:ext cx="2738837" cy="3792671"/>
              <a:chOff x="580606" y="1131575"/>
              <a:chExt cx="2339350" cy="3238299"/>
            </a:xfrm>
            <a:solidFill>
              <a:srgbClr val="79B6AF"/>
            </a:solidFill>
          </p:grpSpPr>
          <p:sp>
            <p:nvSpPr>
              <p:cNvPr id="5" name="Freeform 90">
                <a:extLst>
                  <a:ext uri="{FF2B5EF4-FFF2-40B4-BE49-F238E27FC236}">
                    <a16:creationId xmlns:a16="http://schemas.microsoft.com/office/drawing/2014/main" id="{DB4A5F1D-A4CB-4F73-8E30-047CA2CFA9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639484" y="1131575"/>
                <a:ext cx="2280472" cy="3099394"/>
              </a:xfrm>
              <a:custGeom>
                <a:avLst/>
                <a:gdLst/>
                <a:ahLst/>
                <a:cxnLst>
                  <a:cxn ang="0">
                    <a:pos x="130" y="294"/>
                  </a:cxn>
                  <a:cxn ang="0">
                    <a:pos x="109" y="255"/>
                  </a:cxn>
                  <a:cxn ang="0">
                    <a:pos x="37" y="183"/>
                  </a:cxn>
                  <a:cxn ang="0">
                    <a:pos x="1" y="138"/>
                  </a:cxn>
                  <a:cxn ang="0">
                    <a:pos x="14" y="128"/>
                  </a:cxn>
                  <a:cxn ang="0">
                    <a:pos x="38" y="134"/>
                  </a:cxn>
                  <a:cxn ang="0">
                    <a:pos x="60" y="153"/>
                  </a:cxn>
                  <a:cxn ang="0">
                    <a:pos x="79" y="174"/>
                  </a:cxn>
                  <a:cxn ang="0">
                    <a:pos x="118" y="164"/>
                  </a:cxn>
                  <a:cxn ang="0">
                    <a:pos x="66" y="114"/>
                  </a:cxn>
                  <a:cxn ang="0">
                    <a:pos x="47" y="107"/>
                  </a:cxn>
                  <a:cxn ang="0">
                    <a:pos x="10" y="92"/>
                  </a:cxn>
                  <a:cxn ang="0">
                    <a:pos x="10" y="86"/>
                  </a:cxn>
                  <a:cxn ang="0">
                    <a:pos x="10" y="85"/>
                  </a:cxn>
                  <a:cxn ang="0">
                    <a:pos x="10" y="81"/>
                  </a:cxn>
                  <a:cxn ang="0">
                    <a:pos x="18" y="80"/>
                  </a:cxn>
                  <a:cxn ang="0">
                    <a:pos x="34" y="81"/>
                  </a:cxn>
                  <a:cxn ang="0">
                    <a:pos x="79" y="87"/>
                  </a:cxn>
                  <a:cxn ang="0">
                    <a:pos x="92" y="90"/>
                  </a:cxn>
                  <a:cxn ang="0">
                    <a:pos x="77" y="81"/>
                  </a:cxn>
                  <a:cxn ang="0">
                    <a:pos x="61" y="68"/>
                  </a:cxn>
                  <a:cxn ang="0">
                    <a:pos x="50" y="65"/>
                  </a:cxn>
                  <a:cxn ang="0">
                    <a:pos x="24" y="34"/>
                  </a:cxn>
                  <a:cxn ang="0">
                    <a:pos x="25" y="32"/>
                  </a:cxn>
                  <a:cxn ang="0">
                    <a:pos x="27" y="28"/>
                  </a:cxn>
                  <a:cxn ang="0">
                    <a:pos x="83" y="49"/>
                  </a:cxn>
                  <a:cxn ang="0">
                    <a:pos x="109" y="63"/>
                  </a:cxn>
                  <a:cxn ang="0">
                    <a:pos x="109" y="63"/>
                  </a:cxn>
                  <a:cxn ang="0">
                    <a:pos x="98" y="48"/>
                  </a:cxn>
                  <a:cxn ang="0">
                    <a:pos x="71" y="21"/>
                  </a:cxn>
                  <a:cxn ang="0">
                    <a:pos x="72" y="6"/>
                  </a:cxn>
                  <a:cxn ang="0">
                    <a:pos x="79" y="3"/>
                  </a:cxn>
                  <a:cxn ang="0">
                    <a:pos x="80" y="2"/>
                  </a:cxn>
                  <a:cxn ang="0">
                    <a:pos x="83" y="1"/>
                  </a:cxn>
                  <a:cxn ang="0">
                    <a:pos x="144" y="53"/>
                  </a:cxn>
                  <a:cxn ang="0">
                    <a:pos x="149" y="59"/>
                  </a:cxn>
                  <a:cxn ang="0">
                    <a:pos x="147" y="56"/>
                  </a:cxn>
                  <a:cxn ang="0">
                    <a:pos x="139" y="24"/>
                  </a:cxn>
                  <a:cxn ang="0">
                    <a:pos x="151" y="17"/>
                  </a:cxn>
                  <a:cxn ang="0">
                    <a:pos x="154" y="18"/>
                  </a:cxn>
                  <a:cxn ang="0">
                    <a:pos x="160" y="29"/>
                  </a:cxn>
                  <a:cxn ang="0">
                    <a:pos x="163" y="37"/>
                  </a:cxn>
                  <a:cxn ang="0">
                    <a:pos x="187" y="76"/>
                  </a:cxn>
                  <a:cxn ang="0">
                    <a:pos x="197" y="108"/>
                  </a:cxn>
                  <a:cxn ang="0">
                    <a:pos x="220" y="299"/>
                  </a:cxn>
                  <a:cxn ang="0">
                    <a:pos x="132" y="299"/>
                  </a:cxn>
                </a:cxnLst>
                <a:rect l="0" t="0" r="r" b="b"/>
                <a:pathLst>
                  <a:path w="220" h="299">
                    <a:moveTo>
                      <a:pt x="132" y="299"/>
                    </a:moveTo>
                    <a:cubicBezTo>
                      <a:pt x="131" y="297"/>
                      <a:pt x="131" y="295"/>
                      <a:pt x="130" y="294"/>
                    </a:cubicBezTo>
                    <a:cubicBezTo>
                      <a:pt x="130" y="292"/>
                      <a:pt x="129" y="291"/>
                      <a:pt x="128" y="289"/>
                    </a:cubicBezTo>
                    <a:cubicBezTo>
                      <a:pt x="128" y="289"/>
                      <a:pt x="120" y="262"/>
                      <a:pt x="109" y="255"/>
                    </a:cubicBezTo>
                    <a:cubicBezTo>
                      <a:pt x="95" y="247"/>
                      <a:pt x="86" y="239"/>
                      <a:pt x="86" y="239"/>
                    </a:cubicBezTo>
                    <a:cubicBezTo>
                      <a:pt x="86" y="239"/>
                      <a:pt x="46" y="202"/>
                      <a:pt x="37" y="183"/>
                    </a:cubicBezTo>
                    <a:cubicBezTo>
                      <a:pt x="25" y="160"/>
                      <a:pt x="4" y="144"/>
                      <a:pt x="4" y="144"/>
                    </a:cubicBezTo>
                    <a:cubicBezTo>
                      <a:pt x="3" y="142"/>
                      <a:pt x="1" y="139"/>
                      <a:pt x="1" y="138"/>
                    </a:cubicBezTo>
                    <a:cubicBezTo>
                      <a:pt x="0" y="135"/>
                      <a:pt x="3" y="136"/>
                      <a:pt x="5" y="134"/>
                    </a:cubicBezTo>
                    <a:cubicBezTo>
                      <a:pt x="7" y="131"/>
                      <a:pt x="10" y="128"/>
                      <a:pt x="14" y="128"/>
                    </a:cubicBezTo>
                    <a:cubicBezTo>
                      <a:pt x="14" y="128"/>
                      <a:pt x="23" y="127"/>
                      <a:pt x="30" y="130"/>
                    </a:cubicBezTo>
                    <a:cubicBezTo>
                      <a:pt x="33" y="132"/>
                      <a:pt x="35" y="133"/>
                      <a:pt x="38" y="134"/>
                    </a:cubicBezTo>
                    <a:cubicBezTo>
                      <a:pt x="38" y="134"/>
                      <a:pt x="49" y="140"/>
                      <a:pt x="56" y="149"/>
                    </a:cubicBezTo>
                    <a:cubicBezTo>
                      <a:pt x="57" y="150"/>
                      <a:pt x="58" y="152"/>
                      <a:pt x="60" y="153"/>
                    </a:cubicBezTo>
                    <a:cubicBezTo>
                      <a:pt x="60" y="154"/>
                      <a:pt x="60" y="154"/>
                      <a:pt x="61" y="155"/>
                    </a:cubicBezTo>
                    <a:cubicBezTo>
                      <a:pt x="63" y="158"/>
                      <a:pt x="78" y="174"/>
                      <a:pt x="79" y="174"/>
                    </a:cubicBezTo>
                    <a:cubicBezTo>
                      <a:pt x="80" y="176"/>
                      <a:pt x="87" y="182"/>
                      <a:pt x="94" y="182"/>
                    </a:cubicBezTo>
                    <a:cubicBezTo>
                      <a:pt x="118" y="182"/>
                      <a:pt x="120" y="167"/>
                      <a:pt x="118" y="164"/>
                    </a:cubicBezTo>
                    <a:cubicBezTo>
                      <a:pt x="118" y="163"/>
                      <a:pt x="113" y="149"/>
                      <a:pt x="105" y="142"/>
                    </a:cubicBezTo>
                    <a:cubicBezTo>
                      <a:pt x="94" y="131"/>
                      <a:pt x="79" y="118"/>
                      <a:pt x="66" y="114"/>
                    </a:cubicBezTo>
                    <a:cubicBezTo>
                      <a:pt x="61" y="113"/>
                      <a:pt x="56" y="111"/>
                      <a:pt x="53" y="108"/>
                    </a:cubicBezTo>
                    <a:cubicBezTo>
                      <a:pt x="51" y="107"/>
                      <a:pt x="50" y="107"/>
                      <a:pt x="47" y="107"/>
                    </a:cubicBezTo>
                    <a:cubicBezTo>
                      <a:pt x="35" y="106"/>
                      <a:pt x="17" y="98"/>
                      <a:pt x="17" y="98"/>
                    </a:cubicBezTo>
                    <a:cubicBezTo>
                      <a:pt x="14" y="97"/>
                      <a:pt x="11" y="93"/>
                      <a:pt x="10" y="92"/>
                    </a:cubicBezTo>
                    <a:cubicBezTo>
                      <a:pt x="10" y="92"/>
                      <a:pt x="10" y="92"/>
                      <a:pt x="10" y="91"/>
                    </a:cubicBezTo>
                    <a:cubicBezTo>
                      <a:pt x="9" y="90"/>
                      <a:pt x="9" y="88"/>
                      <a:pt x="10" y="86"/>
                    </a:cubicBezTo>
                    <a:cubicBezTo>
                      <a:pt x="10" y="86"/>
                      <a:pt x="10" y="85"/>
                      <a:pt x="1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4"/>
                      <a:pt x="9" y="84"/>
                      <a:pt x="9" y="83"/>
                    </a:cubicBezTo>
                    <a:cubicBezTo>
                      <a:pt x="9" y="82"/>
                      <a:pt x="10" y="82"/>
                      <a:pt x="10" y="81"/>
                    </a:cubicBezTo>
                    <a:cubicBezTo>
                      <a:pt x="11" y="81"/>
                      <a:pt x="12" y="81"/>
                      <a:pt x="13" y="81"/>
                    </a:cubicBezTo>
                    <a:cubicBezTo>
                      <a:pt x="15" y="80"/>
                      <a:pt x="17" y="80"/>
                      <a:pt x="18" y="80"/>
                    </a:cubicBezTo>
                    <a:cubicBezTo>
                      <a:pt x="22" y="80"/>
                      <a:pt x="26" y="80"/>
                      <a:pt x="29" y="80"/>
                    </a:cubicBezTo>
                    <a:cubicBezTo>
                      <a:pt x="31" y="81"/>
                      <a:pt x="32" y="81"/>
                      <a:pt x="34" y="81"/>
                    </a:cubicBezTo>
                    <a:cubicBezTo>
                      <a:pt x="34" y="81"/>
                      <a:pt x="43" y="80"/>
                      <a:pt x="45" y="80"/>
                    </a:cubicBezTo>
                    <a:cubicBezTo>
                      <a:pt x="45" y="80"/>
                      <a:pt x="77" y="87"/>
                      <a:pt x="79" y="87"/>
                    </a:cubicBezTo>
                    <a:cubicBezTo>
                      <a:pt x="80" y="87"/>
                      <a:pt x="85" y="89"/>
                      <a:pt x="85" y="89"/>
                    </a:cubicBezTo>
                    <a:cubicBezTo>
                      <a:pt x="86" y="89"/>
                      <a:pt x="89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79" y="82"/>
                      <a:pt x="77" y="81"/>
                    </a:cubicBezTo>
                    <a:cubicBezTo>
                      <a:pt x="76" y="80"/>
                      <a:pt x="75" y="80"/>
                      <a:pt x="74" y="79"/>
                    </a:cubicBezTo>
                    <a:cubicBezTo>
                      <a:pt x="72" y="78"/>
                      <a:pt x="62" y="69"/>
                      <a:pt x="61" y="68"/>
                    </a:cubicBezTo>
                    <a:cubicBezTo>
                      <a:pt x="59" y="68"/>
                      <a:pt x="57" y="67"/>
                      <a:pt x="55" y="66"/>
                    </a:cubicBezTo>
                    <a:cubicBezTo>
                      <a:pt x="54" y="66"/>
                      <a:pt x="51" y="65"/>
                      <a:pt x="50" y="65"/>
                    </a:cubicBezTo>
                    <a:cubicBezTo>
                      <a:pt x="50" y="65"/>
                      <a:pt x="43" y="62"/>
                      <a:pt x="43" y="62"/>
                    </a:cubicBezTo>
                    <a:cubicBezTo>
                      <a:pt x="23" y="54"/>
                      <a:pt x="23" y="37"/>
                      <a:pt x="24" y="34"/>
                    </a:cubicBezTo>
                    <a:cubicBezTo>
                      <a:pt x="24" y="33"/>
                      <a:pt x="24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1"/>
                      <a:pt x="25" y="31"/>
                      <a:pt x="25" y="30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8"/>
                      <a:pt x="55" y="37"/>
                      <a:pt x="56" y="37"/>
                    </a:cubicBezTo>
                    <a:cubicBezTo>
                      <a:pt x="83" y="49"/>
                      <a:pt x="83" y="49"/>
                      <a:pt x="83" y="49"/>
                    </a:cubicBezTo>
                    <a:cubicBezTo>
                      <a:pt x="92" y="53"/>
                      <a:pt x="102" y="59"/>
                      <a:pt x="103" y="59"/>
                    </a:cubicBezTo>
                    <a:cubicBezTo>
                      <a:pt x="105" y="61"/>
                      <a:pt x="107" y="62"/>
                      <a:pt x="109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3"/>
                      <a:pt x="106" y="54"/>
                      <a:pt x="98" y="48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98" y="48"/>
                      <a:pt x="80" y="34"/>
                      <a:pt x="80" y="34"/>
                    </a:cubicBezTo>
                    <a:cubicBezTo>
                      <a:pt x="74" y="28"/>
                      <a:pt x="71" y="22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9" y="15"/>
                      <a:pt x="69" y="10"/>
                      <a:pt x="72" y="6"/>
                    </a:cubicBezTo>
                    <a:cubicBezTo>
                      <a:pt x="72" y="6"/>
                      <a:pt x="75" y="2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81" y="0"/>
                      <a:pt x="82" y="0"/>
                    </a:cubicBezTo>
                    <a:cubicBezTo>
                      <a:pt x="82" y="0"/>
                      <a:pt x="82" y="0"/>
                      <a:pt x="83" y="1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7" y="46"/>
                      <a:pt x="141" y="49"/>
                      <a:pt x="144" y="53"/>
                    </a:cubicBezTo>
                    <a:cubicBezTo>
                      <a:pt x="145" y="55"/>
                      <a:pt x="146" y="56"/>
                      <a:pt x="148" y="57"/>
                    </a:cubicBezTo>
                    <a:cubicBezTo>
                      <a:pt x="148" y="58"/>
                      <a:pt x="149" y="58"/>
                      <a:pt x="149" y="59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149" y="58"/>
                      <a:pt x="148" y="57"/>
                      <a:pt x="147" y="56"/>
                    </a:cubicBezTo>
                    <a:cubicBezTo>
                      <a:pt x="146" y="54"/>
                      <a:pt x="145" y="53"/>
                      <a:pt x="144" y="51"/>
                    </a:cubicBezTo>
                    <a:cubicBezTo>
                      <a:pt x="138" y="39"/>
                      <a:pt x="137" y="28"/>
                      <a:pt x="139" y="24"/>
                    </a:cubicBezTo>
                    <a:cubicBezTo>
                      <a:pt x="141" y="22"/>
                      <a:pt x="143" y="19"/>
                      <a:pt x="148" y="17"/>
                    </a:cubicBezTo>
                    <a:cubicBezTo>
                      <a:pt x="149" y="17"/>
                      <a:pt x="150" y="17"/>
                      <a:pt x="151" y="17"/>
                    </a:cubicBezTo>
                    <a:cubicBezTo>
                      <a:pt x="151" y="16"/>
                      <a:pt x="152" y="16"/>
                      <a:pt x="152" y="16"/>
                    </a:cubicBezTo>
                    <a:cubicBezTo>
                      <a:pt x="153" y="16"/>
                      <a:pt x="153" y="17"/>
                      <a:pt x="154" y="18"/>
                    </a:cubicBezTo>
                    <a:cubicBezTo>
                      <a:pt x="155" y="20"/>
                      <a:pt x="156" y="22"/>
                      <a:pt x="157" y="24"/>
                    </a:cubicBezTo>
                    <a:cubicBezTo>
                      <a:pt x="158" y="26"/>
                      <a:pt x="159" y="28"/>
                      <a:pt x="160" y="29"/>
                    </a:cubicBezTo>
                    <a:cubicBezTo>
                      <a:pt x="160" y="30"/>
                      <a:pt x="160" y="31"/>
                      <a:pt x="161" y="32"/>
                    </a:cubicBezTo>
                    <a:cubicBezTo>
                      <a:pt x="161" y="34"/>
                      <a:pt x="162" y="36"/>
                      <a:pt x="163" y="37"/>
                    </a:cubicBezTo>
                    <a:cubicBezTo>
                      <a:pt x="163" y="37"/>
                      <a:pt x="176" y="54"/>
                      <a:pt x="182" y="66"/>
                    </a:cubicBezTo>
                    <a:cubicBezTo>
                      <a:pt x="183" y="68"/>
                      <a:pt x="186" y="75"/>
                      <a:pt x="187" y="76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96" y="93"/>
                      <a:pt x="197" y="107"/>
                      <a:pt x="197" y="108"/>
                    </a:cubicBezTo>
                    <a:cubicBezTo>
                      <a:pt x="197" y="108"/>
                      <a:pt x="205" y="226"/>
                      <a:pt x="210" y="254"/>
                    </a:cubicBezTo>
                    <a:cubicBezTo>
                      <a:pt x="215" y="282"/>
                      <a:pt x="220" y="297"/>
                      <a:pt x="220" y="299"/>
                    </a:cubicBezTo>
                    <a:cubicBezTo>
                      <a:pt x="132" y="299"/>
                      <a:pt x="132" y="299"/>
                      <a:pt x="132" y="299"/>
                    </a:cubicBezTo>
                    <a:close/>
                    <a:moveTo>
                      <a:pt x="132" y="299"/>
                    </a:moveTo>
                    <a:cubicBezTo>
                      <a:pt x="132" y="299"/>
                      <a:pt x="132" y="299"/>
                      <a:pt x="132" y="29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08828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6" name="圆角矩形 10">
                <a:extLst>
                  <a:ext uri="{FF2B5EF4-FFF2-40B4-BE49-F238E27FC236}">
                    <a16:creationId xmlns:a16="http://schemas.microsoft.com/office/drawing/2014/main" id="{7B5CB275-D696-40AE-B27D-FC243BCFDAC2}"/>
                  </a:ext>
                </a:extLst>
              </p:cNvPr>
              <p:cNvSpPr/>
              <p:nvPr/>
            </p:nvSpPr>
            <p:spPr>
              <a:xfrm>
                <a:off x="580606" y="4081839"/>
                <a:ext cx="1152140" cy="288035"/>
              </a:xfrm>
              <a:prstGeom prst="round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28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组合 13">
              <a:extLst>
                <a:ext uri="{FF2B5EF4-FFF2-40B4-BE49-F238E27FC236}">
                  <a16:creationId xmlns:a16="http://schemas.microsoft.com/office/drawing/2014/main" id="{FC1153E8-333C-407B-B6EE-8AAA0BB8C208}"/>
                </a:ext>
              </a:extLst>
            </p:cNvPr>
            <p:cNvGrpSpPr/>
            <p:nvPr/>
          </p:nvGrpSpPr>
          <p:grpSpPr>
            <a:xfrm rot="1521600">
              <a:off x="3002426" y="2031760"/>
              <a:ext cx="364820" cy="364953"/>
              <a:chOff x="3765502" y="2110894"/>
              <a:chExt cx="403249" cy="403249"/>
            </a:xfrm>
          </p:grpSpPr>
          <p:sp>
            <p:nvSpPr>
              <p:cNvPr id="8" name="椭圆  11">
                <a:extLst>
                  <a:ext uri="{FF2B5EF4-FFF2-40B4-BE49-F238E27FC236}">
                    <a16:creationId xmlns:a16="http://schemas.microsoft.com/office/drawing/2014/main" id="{DB7CF709-9CEE-426C-B3CF-F4F535FB4C97}"/>
                  </a:ext>
                </a:extLst>
              </p:cNvPr>
              <p:cNvSpPr/>
              <p:nvPr/>
            </p:nvSpPr>
            <p:spPr>
              <a:xfrm>
                <a:off x="3765502" y="2110894"/>
                <a:ext cx="403249" cy="403249"/>
              </a:xfrm>
              <a:prstGeom prst="ellipse">
                <a:avLst/>
              </a:prstGeom>
              <a:solidFill>
                <a:srgbClr val="00929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28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" name="圆角矩形 12">
                <a:extLst>
                  <a:ext uri="{FF2B5EF4-FFF2-40B4-BE49-F238E27FC236}">
                    <a16:creationId xmlns:a16="http://schemas.microsoft.com/office/drawing/2014/main" id="{98F118C7-078C-43F6-A8AE-3C0BD6D1565D}"/>
                  </a:ext>
                </a:extLst>
              </p:cNvPr>
              <p:cNvSpPr/>
              <p:nvPr/>
            </p:nvSpPr>
            <p:spPr>
              <a:xfrm>
                <a:off x="3938323" y="2110894"/>
                <a:ext cx="57607" cy="403249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284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" name="组合 19">
            <a:extLst>
              <a:ext uri="{FF2B5EF4-FFF2-40B4-BE49-F238E27FC236}">
                <a16:creationId xmlns:a16="http://schemas.microsoft.com/office/drawing/2014/main" id="{B228606C-AA65-42D4-80FF-6EED2767575C}"/>
              </a:ext>
            </a:extLst>
          </p:cNvPr>
          <p:cNvGrpSpPr/>
          <p:nvPr/>
        </p:nvGrpSpPr>
        <p:grpSpPr>
          <a:xfrm rot="10800000">
            <a:off x="6256232" y="3645025"/>
            <a:ext cx="190996" cy="748803"/>
            <a:chOff x="4514393" y="1036303"/>
            <a:chExt cx="115214" cy="1487365"/>
          </a:xfrm>
        </p:grpSpPr>
        <p:cxnSp>
          <p:nvCxnSpPr>
            <p:cNvPr id="11" name="直接连接符 9">
              <a:extLst>
                <a:ext uri="{FF2B5EF4-FFF2-40B4-BE49-F238E27FC236}">
                  <a16:creationId xmlns:a16="http://schemas.microsoft.com/office/drawing/2014/main" id="{B43C74D6-E392-4678-9FB6-46E2E8D2D6C3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" name="直接连接符 8">
              <a:extLst>
                <a:ext uri="{FF2B5EF4-FFF2-40B4-BE49-F238E27FC236}">
                  <a16:creationId xmlns:a16="http://schemas.microsoft.com/office/drawing/2014/main" id="{EECD9FB7-47F2-42B2-8587-E0C7FA161BF5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  <p:cxnSp>
          <p:nvCxnSpPr>
            <p:cNvPr id="13" name="直接连接符 7">
              <a:extLst>
                <a:ext uri="{FF2B5EF4-FFF2-40B4-BE49-F238E27FC236}">
                  <a16:creationId xmlns:a16="http://schemas.microsoft.com/office/drawing/2014/main" id="{B16F4F40-4420-40C7-AD26-7FA770F0EEAD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</p:grpSp>
      <p:grpSp>
        <p:nvGrpSpPr>
          <p:cNvPr id="14" name="组合 23">
            <a:extLst>
              <a:ext uri="{FF2B5EF4-FFF2-40B4-BE49-F238E27FC236}">
                <a16:creationId xmlns:a16="http://schemas.microsoft.com/office/drawing/2014/main" id="{998EF11D-C2CC-466E-9043-C46508EA1130}"/>
              </a:ext>
            </a:extLst>
          </p:cNvPr>
          <p:cNvGrpSpPr/>
          <p:nvPr/>
        </p:nvGrpSpPr>
        <p:grpSpPr>
          <a:xfrm rot="10800000">
            <a:off x="6256232" y="2580541"/>
            <a:ext cx="190996" cy="748803"/>
            <a:chOff x="4514393" y="1036303"/>
            <a:chExt cx="115214" cy="1487365"/>
          </a:xfrm>
        </p:grpSpPr>
        <p:cxnSp>
          <p:nvCxnSpPr>
            <p:cNvPr id="15" name="直接连接符 6">
              <a:extLst>
                <a:ext uri="{FF2B5EF4-FFF2-40B4-BE49-F238E27FC236}">
                  <a16:creationId xmlns:a16="http://schemas.microsoft.com/office/drawing/2014/main" id="{670D9E67-3AF3-444F-827A-31136C5D66B6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6" name="直接连接符 5">
              <a:extLst>
                <a:ext uri="{FF2B5EF4-FFF2-40B4-BE49-F238E27FC236}">
                  <a16:creationId xmlns:a16="http://schemas.microsoft.com/office/drawing/2014/main" id="{7EED0BC2-1867-4BFC-91A2-F888A270786F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</a:ln>
            <a:effectLst/>
          </p:spPr>
        </p:cxnSp>
        <p:cxnSp>
          <p:nvCxnSpPr>
            <p:cNvPr id="17" name="直接连接符 4">
              <a:extLst>
                <a:ext uri="{FF2B5EF4-FFF2-40B4-BE49-F238E27FC236}">
                  <a16:creationId xmlns:a16="http://schemas.microsoft.com/office/drawing/2014/main" id="{D178F10F-43A3-4265-859C-0B72A14E9A90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</a:ln>
            <a:effectLst/>
          </p:spPr>
        </p:cxnSp>
      </p:grpSp>
      <p:grpSp>
        <p:nvGrpSpPr>
          <p:cNvPr id="18" name="组合 27">
            <a:extLst>
              <a:ext uri="{FF2B5EF4-FFF2-40B4-BE49-F238E27FC236}">
                <a16:creationId xmlns:a16="http://schemas.microsoft.com/office/drawing/2014/main" id="{85FDAF13-6890-4833-962E-60FB3ED44EE8}"/>
              </a:ext>
            </a:extLst>
          </p:cNvPr>
          <p:cNvGrpSpPr/>
          <p:nvPr/>
        </p:nvGrpSpPr>
        <p:grpSpPr>
          <a:xfrm rot="10800000">
            <a:off x="6256232" y="1407683"/>
            <a:ext cx="190996" cy="748803"/>
            <a:chOff x="4514393" y="1036303"/>
            <a:chExt cx="115214" cy="1487365"/>
          </a:xfrm>
        </p:grpSpPr>
        <p:cxnSp>
          <p:nvCxnSpPr>
            <p:cNvPr id="19" name="直接连接符 3">
              <a:extLst>
                <a:ext uri="{FF2B5EF4-FFF2-40B4-BE49-F238E27FC236}">
                  <a16:creationId xmlns:a16="http://schemas.microsoft.com/office/drawing/2014/main" id="{C4B1136B-B2B2-452F-93CC-A913756ECE5C}"/>
                </a:ext>
              </a:extLst>
            </p:cNvPr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0" name="直接连接符 2">
              <a:extLst>
                <a:ext uri="{FF2B5EF4-FFF2-40B4-BE49-F238E27FC236}">
                  <a16:creationId xmlns:a16="http://schemas.microsoft.com/office/drawing/2014/main" id="{3F05E7A4-25C6-4526-9271-AC38F79C04D3}"/>
                </a:ext>
              </a:extLst>
            </p:cNvPr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  <p:cxnSp>
          <p:nvCxnSpPr>
            <p:cNvPr id="21" name="直接连接符 1">
              <a:extLst>
                <a:ext uri="{FF2B5EF4-FFF2-40B4-BE49-F238E27FC236}">
                  <a16:creationId xmlns:a16="http://schemas.microsoft.com/office/drawing/2014/main" id="{DA9DD420-3971-48A4-9A4C-C923A36F33D3}"/>
                </a:ext>
              </a:extLst>
            </p:cNvPr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</p:grpSp>
      <p:cxnSp>
        <p:nvCxnSpPr>
          <p:cNvPr id="22" name="直接连接符 69">
            <a:extLst>
              <a:ext uri="{FF2B5EF4-FFF2-40B4-BE49-F238E27FC236}">
                <a16:creationId xmlns:a16="http://schemas.microsoft.com/office/drawing/2014/main" id="{5B177B80-9531-41C2-B405-9E748F306D56}"/>
              </a:ext>
            </a:extLst>
          </p:cNvPr>
          <p:cNvCxnSpPr/>
          <p:nvPr/>
        </p:nvCxnSpPr>
        <p:spPr>
          <a:xfrm>
            <a:off x="3626447" y="1767200"/>
            <a:ext cx="2629785" cy="0"/>
          </a:xfrm>
          <a:prstGeom prst="line">
            <a:avLst/>
          </a:prstGeom>
          <a:noFill/>
          <a:ln w="19050" cap="flat" cmpd="sng" algn="ctr">
            <a:solidFill>
              <a:srgbClr val="79B6AF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23" name="连接符: 肘形 67">
            <a:extLst>
              <a:ext uri="{FF2B5EF4-FFF2-40B4-BE49-F238E27FC236}">
                <a16:creationId xmlns:a16="http://schemas.microsoft.com/office/drawing/2014/main" id="{CA7ED22F-7BF9-49A2-94D0-703D8FB22686}"/>
              </a:ext>
            </a:extLst>
          </p:cNvPr>
          <p:cNvCxnSpPr/>
          <p:nvPr/>
        </p:nvCxnSpPr>
        <p:spPr>
          <a:xfrm>
            <a:off x="3626091" y="2111244"/>
            <a:ext cx="2630141" cy="844902"/>
          </a:xfrm>
          <a:prstGeom prst="bentConnector3">
            <a:avLst>
              <a:gd name="adj1" fmla="val 79927"/>
            </a:avLst>
          </a:prstGeom>
          <a:noFill/>
          <a:ln w="19050" cap="flat" cmpd="sng" algn="ctr">
            <a:solidFill>
              <a:srgbClr val="00929A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24" name="连接符: 肘形 68">
            <a:extLst>
              <a:ext uri="{FF2B5EF4-FFF2-40B4-BE49-F238E27FC236}">
                <a16:creationId xmlns:a16="http://schemas.microsoft.com/office/drawing/2014/main" id="{86098078-C8D7-4E1A-A9B1-54F7C612B9BF}"/>
              </a:ext>
            </a:extLst>
          </p:cNvPr>
          <p:cNvCxnSpPr/>
          <p:nvPr/>
        </p:nvCxnSpPr>
        <p:spPr>
          <a:xfrm>
            <a:off x="3626447" y="2484442"/>
            <a:ext cx="2629785" cy="1547032"/>
          </a:xfrm>
          <a:prstGeom prst="bentConnector3">
            <a:avLst>
              <a:gd name="adj1" fmla="val 65448"/>
            </a:avLst>
          </a:prstGeom>
          <a:noFill/>
          <a:ln w="19050" cap="flat" cmpd="sng" algn="ctr">
            <a:solidFill>
              <a:srgbClr val="79B6AF"/>
            </a:solidFill>
            <a:prstDash val="solid"/>
            <a:headEnd type="oval"/>
            <a:tailEnd type="oval"/>
          </a:ln>
          <a:effectLst/>
        </p:spPr>
      </p:cxnSp>
      <p:grpSp>
        <p:nvGrpSpPr>
          <p:cNvPr id="25" name="组合1">
            <a:extLst>
              <a:ext uri="{FF2B5EF4-FFF2-40B4-BE49-F238E27FC236}">
                <a16:creationId xmlns:a16="http://schemas.microsoft.com/office/drawing/2014/main" id="{3E3019E5-85F6-4006-9837-AFC91B433559}"/>
              </a:ext>
            </a:extLst>
          </p:cNvPr>
          <p:cNvGrpSpPr/>
          <p:nvPr/>
        </p:nvGrpSpPr>
        <p:grpSpPr>
          <a:xfrm>
            <a:off x="6642442" y="1416141"/>
            <a:ext cx="266705" cy="682827"/>
            <a:chOff x="5054600" y="1652588"/>
            <a:chExt cx="187325" cy="479424"/>
          </a:xfrm>
          <a:solidFill>
            <a:srgbClr val="79B6AF"/>
          </a:solidFill>
        </p:grpSpPr>
        <p:sp>
          <p:nvSpPr>
            <p:cNvPr id="26" name="Freeform 96">
              <a:extLst>
                <a:ext uri="{FF2B5EF4-FFF2-40B4-BE49-F238E27FC236}">
                  <a16:creationId xmlns:a16="http://schemas.microsoft.com/office/drawing/2014/main" id="{21FCE1F5-060C-49C6-B745-1DE817E12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" name="Oval 97">
              <a:extLst>
                <a:ext uri="{FF2B5EF4-FFF2-40B4-BE49-F238E27FC236}">
                  <a16:creationId xmlns:a16="http://schemas.microsoft.com/office/drawing/2014/main" id="{E74256BC-8459-4F97-9957-C560EE924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组合2">
            <a:extLst>
              <a:ext uri="{FF2B5EF4-FFF2-40B4-BE49-F238E27FC236}">
                <a16:creationId xmlns:a16="http://schemas.microsoft.com/office/drawing/2014/main" id="{49246783-8A94-4668-AB94-2C9422311F86}"/>
              </a:ext>
            </a:extLst>
          </p:cNvPr>
          <p:cNvGrpSpPr/>
          <p:nvPr/>
        </p:nvGrpSpPr>
        <p:grpSpPr>
          <a:xfrm>
            <a:off x="6603408" y="2546126"/>
            <a:ext cx="344768" cy="740431"/>
            <a:chOff x="6913466" y="1930294"/>
            <a:chExt cx="328336" cy="704884"/>
          </a:xfrm>
          <a:solidFill>
            <a:srgbClr val="00929A"/>
          </a:solidFill>
        </p:grpSpPr>
        <p:sp>
          <p:nvSpPr>
            <p:cNvPr id="29" name="椭圆 98">
              <a:extLst>
                <a:ext uri="{FF2B5EF4-FFF2-40B4-BE49-F238E27FC236}">
                  <a16:creationId xmlns:a16="http://schemas.microsoft.com/office/drawing/2014/main" id="{6D020DC9-9D37-4B5B-AA01-33D07D480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" name="Freeform 99">
              <a:extLst>
                <a:ext uri="{FF2B5EF4-FFF2-40B4-BE49-F238E27FC236}">
                  <a16:creationId xmlns:a16="http://schemas.microsoft.com/office/drawing/2014/main" id="{10287400-2DE3-483C-B58D-96CFC0EDC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3">
            <a:extLst>
              <a:ext uri="{FF2B5EF4-FFF2-40B4-BE49-F238E27FC236}">
                <a16:creationId xmlns:a16="http://schemas.microsoft.com/office/drawing/2014/main" id="{CA244D53-D1F6-4826-9C49-F58EFAD4AAE4}"/>
              </a:ext>
            </a:extLst>
          </p:cNvPr>
          <p:cNvGrpSpPr/>
          <p:nvPr/>
        </p:nvGrpSpPr>
        <p:grpSpPr>
          <a:xfrm>
            <a:off x="6639491" y="3665373"/>
            <a:ext cx="264500" cy="677183"/>
            <a:chOff x="5054600" y="1652588"/>
            <a:chExt cx="187325" cy="479424"/>
          </a:xfrm>
          <a:solidFill>
            <a:srgbClr val="79B6AF"/>
          </a:solidFill>
        </p:grpSpPr>
        <p:sp>
          <p:nvSpPr>
            <p:cNvPr id="32" name="Freeform 96">
              <a:extLst>
                <a:ext uri="{FF2B5EF4-FFF2-40B4-BE49-F238E27FC236}">
                  <a16:creationId xmlns:a16="http://schemas.microsoft.com/office/drawing/2014/main" id="{729AD1D1-B90A-4158-B843-1BE9B7FA47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3" name="椭圆 97">
              <a:extLst>
                <a:ext uri="{FF2B5EF4-FFF2-40B4-BE49-F238E27FC236}">
                  <a16:creationId xmlns:a16="http://schemas.microsoft.com/office/drawing/2014/main" id="{14D8707A-27B0-41FA-99B8-5C6C16B9D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08828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FD090E-1878-4815-82B6-E20051304AE3}"/>
              </a:ext>
            </a:extLst>
          </p:cNvPr>
          <p:cNvSpPr txBox="1"/>
          <p:nvPr/>
        </p:nvSpPr>
        <p:spPr>
          <a:xfrm>
            <a:off x="8199746" y="1470405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E52A6D6-98CD-4D71-8C9E-845D864B72CD}"/>
              </a:ext>
            </a:extLst>
          </p:cNvPr>
          <p:cNvSpPr txBox="1"/>
          <p:nvPr/>
        </p:nvSpPr>
        <p:spPr>
          <a:xfrm>
            <a:off x="8199746" y="2582913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91257FD-58E4-41AA-AC64-E320AD6010BD}"/>
              </a:ext>
            </a:extLst>
          </p:cNvPr>
          <p:cNvSpPr txBox="1"/>
          <p:nvPr/>
        </p:nvSpPr>
        <p:spPr>
          <a:xfrm>
            <a:off x="8199746" y="3613960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787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A3C0B78-18D8-42EE-8B20-968B97E94DC1}"/>
              </a:ext>
            </a:extLst>
          </p:cNvPr>
          <p:cNvSpPr txBox="1"/>
          <p:nvPr/>
        </p:nvSpPr>
        <p:spPr>
          <a:xfrm>
            <a:off x="7103928" y="3748425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79B6AF"/>
                </a:solidFill>
                <a:latin typeface="Arial" panose="020B0604020202020204" pitchFamily="34" charset="0"/>
              </a:rPr>
              <a:t>15%</a:t>
            </a:r>
            <a:endParaRPr lang="zh-CN" altLang="en-US" sz="2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008D7A2A-A60E-4E4E-AE97-414ECAC4093B}"/>
              </a:ext>
            </a:extLst>
          </p:cNvPr>
          <p:cNvSpPr txBox="1"/>
          <p:nvPr/>
        </p:nvSpPr>
        <p:spPr>
          <a:xfrm>
            <a:off x="7103928" y="1551756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79B6AF"/>
                </a:solidFill>
                <a:latin typeface="Arial" panose="020B0604020202020204" pitchFamily="34" charset="0"/>
              </a:rPr>
              <a:t>35%</a:t>
            </a:r>
            <a:endParaRPr lang="zh-CN" altLang="en-US" sz="2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EA8227E-2446-4112-9CD3-8DA745EE3F9D}"/>
              </a:ext>
            </a:extLst>
          </p:cNvPr>
          <p:cNvSpPr txBox="1"/>
          <p:nvPr/>
        </p:nvSpPr>
        <p:spPr>
          <a:xfrm>
            <a:off x="7103928" y="2686491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8926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</a:rPr>
              <a:t>50%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6" name="文本占位符 65">
            <a:extLst>
              <a:ext uri="{FF2B5EF4-FFF2-40B4-BE49-F238E27FC236}">
                <a16:creationId xmlns:a16="http://schemas.microsoft.com/office/drawing/2014/main" id="{B32D8360-FBFA-4A37-9552-4A04542463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工作完成情况 </a:t>
            </a:r>
          </a:p>
        </p:txBody>
      </p:sp>
    </p:spTree>
    <p:extLst>
      <p:ext uri="{BB962C8B-B14F-4D97-AF65-F5344CB8AC3E}">
        <p14:creationId xmlns:p14="http://schemas.microsoft.com/office/powerpoint/2010/main" val="321509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成功项目展示 </a:t>
            </a: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marR="0" lvl="1" indent="-228594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</a:p>
        </p:txBody>
      </p:sp>
      <p:sp>
        <p:nvSpPr>
          <p:cNvPr id="40" name="数字">
            <a:extLst>
              <a:ext uri="{FF2B5EF4-FFF2-40B4-BE49-F238E27FC236}">
                <a16:creationId xmlns:a16="http://schemas.microsoft.com/office/drawing/2014/main" id="{7C0B498F-0EEB-4938-BDC5-95234C776C6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033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243265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3202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1_Office 主题​​">
  <a:themeElements>
    <a:clrScheme name="自定义 10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9B93"/>
      </a:accent1>
      <a:accent2>
        <a:srgbClr val="79B6AF"/>
      </a:accent2>
      <a:accent3>
        <a:srgbClr val="039B93"/>
      </a:accent3>
      <a:accent4>
        <a:srgbClr val="79B6AF"/>
      </a:accent4>
      <a:accent5>
        <a:srgbClr val="039B93"/>
      </a:accent5>
      <a:accent6>
        <a:srgbClr val="A5A5A5"/>
      </a:accent6>
      <a:hlink>
        <a:srgbClr val="0563C1"/>
      </a:hlink>
      <a:folHlink>
        <a:srgbClr val="954F72"/>
      </a:folHlink>
    </a:clrScheme>
    <a:fontScheme name="自定义 3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>
            <a:lumMod val="100000"/>
          </a:schemeClr>
        </a:solidFill>
        <a:ln w="57150">
          <a:solidFill>
            <a:schemeClr val="bg1"/>
          </a:solidFill>
          <a:round/>
          <a:headEnd/>
          <a:tailEnd/>
        </a:ln>
      </a:spPr>
      <a:bodyPr rot="0" spcFirstLastPara="0" vert="vert270" wrap="none" lIns="121920" tIns="60960" rIns="121920" bIns="60960" anchor="ctr" anchorCtr="1" forceAA="0" compatLnSpc="1">
        <a:prstTxWarp prst="textNoShape">
          <a:avLst/>
        </a:prstTxWarp>
        <a:normAutofit/>
      </a:bodyPr>
      <a:lstStyle>
        <a:defPPr algn="ctr">
          <a:defRPr sz="1600" b="1" dirty="0">
            <a:solidFill>
              <a:schemeClr val="bg1"/>
            </a:solidFill>
            <a:latin typeface="庞门正道标题体" panose="02010600030101010101" pitchFamily="2" charset="-122"/>
            <a:ea typeface="庞门正道标题体" panose="02010600030101010101" pitchFamily="2" charset="-122"/>
            <a:sym typeface="庞门正道标题体" panose="02010600030101010101" pitchFamily="2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</TotalTime>
  <Words>1117</Words>
  <Application>Microsoft Office PowerPoint</Application>
  <PresentationFormat>宽屏</PresentationFormat>
  <Paragraphs>191</Paragraphs>
  <Slides>19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HarmonyOS Sans SC Black</vt:lpstr>
      <vt:lpstr>OPPOSans B</vt:lpstr>
      <vt:lpstr>OPPOSans M</vt:lpstr>
      <vt:lpstr>Radikal</vt:lpstr>
      <vt:lpstr>等线</vt:lpstr>
      <vt:lpstr>等线 Light</vt:lpstr>
      <vt:lpstr>汉仪雅酷黑 45W</vt:lpstr>
      <vt:lpstr>庞门正道标题体</vt:lpstr>
      <vt:lpstr>微软雅黑</vt:lpstr>
      <vt:lpstr>字体圈欣意冠黑体</vt:lpstr>
      <vt:lpstr>Arial</vt:lpstr>
      <vt:lpstr>Wingdings</vt:lpstr>
      <vt:lpstr>1_Office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医院牙科口腔科工作汇报ppt模板</dc:title>
  <dc:creator>山猪</dc:creator>
  <cp:keywords>P界达人</cp:keywords>
  <dc:description>www.51pptmoban.com</dc:description>
  <cp:lastModifiedBy>Win user</cp:lastModifiedBy>
  <cp:revision>95</cp:revision>
  <dcterms:created xsi:type="dcterms:W3CDTF">2020-01-01T16:05:28Z</dcterms:created>
  <dcterms:modified xsi:type="dcterms:W3CDTF">2022-02-10T13:06:32Z</dcterms:modified>
</cp:coreProperties>
</file>