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84" r:id="rId4"/>
    <p:sldId id="285" r:id="rId5"/>
    <p:sldId id="260" r:id="rId6"/>
    <p:sldId id="261" r:id="rId7"/>
    <p:sldId id="286" r:id="rId8"/>
    <p:sldId id="267" r:id="rId9"/>
    <p:sldId id="268" r:id="rId10"/>
    <p:sldId id="287" r:id="rId11"/>
    <p:sldId id="288" r:id="rId12"/>
    <p:sldId id="289" r:id="rId13"/>
    <p:sldId id="279" r:id="rId14"/>
    <p:sldId id="290" r:id="rId15"/>
    <p:sldId id="291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0000"/>
    <a:srgbClr val="CA6E87"/>
    <a:srgbClr val="FEEAD3"/>
    <a:srgbClr val="6758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4711"/>
  </p:normalViewPr>
  <p:slideViewPr>
    <p:cSldViewPr snapToGrid="0">
      <p:cViewPr varScale="1">
        <p:scale>
          <a:sx n="110" d="100"/>
          <a:sy n="110" d="100"/>
        </p:scale>
        <p:origin x="132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58005-5E27-4112-9A94-ADC73803A0B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46FF7-B7FB-450F-8402-0719BC2FF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03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10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146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0602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056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10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968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6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48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438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0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31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46FF7-B7FB-450F-8402-0719BC2FF1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0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5BB101-5670-4E93-844F-31EEAAD71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C8F7639-B21B-4738-99A2-D29037E0E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6F7DB9-83E7-44E6-BBEB-274B47EAB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97C74B-F1C8-4D28-A2AB-C5A86350A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D83414-A51F-43BA-8970-40C18CFB2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87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B96741-8869-4D64-ADC5-251B8B45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830FD60-C7B9-417A-966C-F28EF1CBE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7624F7-E2F4-4BB3-BD60-BC6936491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DCEA21-4696-4A89-9429-89315DD1B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F0CCB1-BCC1-46EB-9AF9-87AA25005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01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7ED248E-1C42-4A92-89FC-28A9CA9FC1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6051247-DAD5-4536-AF7E-7151C316EA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50C51F-459E-4712-B050-095C3F5ED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CC23C5-4CC2-4636-99CA-468EC3091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44F15A-6BD5-4E5F-86E7-F176F9E4F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27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2022/2/11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00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2022/2/11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34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06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C40286-A909-403A-AAE2-B55307830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37B93-7FBB-44AB-A056-F65D6ACB0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5AD95E-B317-435F-A95D-64D2483E4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670063-51B5-4CED-A023-27EAD832E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1F670B-AFEE-432A-A996-3E8846D35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2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D41FF7-1003-430A-A5FA-75F09305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35498-16C9-41D0-948E-B9F925C4E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ABBEEE-93EA-416C-8825-FB0B72AE9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454F01-2D39-4CC4-8F1C-683D007EE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121100-825B-4662-A929-6742DBCA7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1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F7F6EE-09C0-4271-A574-2B55762A9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44772E-3C2F-427A-9B3D-94524D6061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5D1EDD-A2B1-41BA-92AD-101443C4E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2715CD1-9E56-444F-BB19-B4781EB2A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FCFCA63-7219-4E8A-8AD2-BC9D09507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EFDEF49-D651-4AA4-8DC7-E0391D858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12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68690C-7A31-4326-89A6-0A5014624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C94718-40EB-4F79-B371-B7674D069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01BA115-92C4-4FCB-B065-6FA6741CE0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D03D7C1-A26F-4E06-854B-E9F7EAB741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E0CE523-15D7-4784-AFE0-6E13C1E2EC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EE0484F-D479-45BC-A744-91A851269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976443A-8043-42AD-B2B9-4E0C0DF40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63F5B76-A9BC-437D-9930-43F7A619F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8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4B6991-EB44-421C-BBDC-17754EFF8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6C645E0-86C9-4265-998B-B4D775319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A19A60-7A24-49C4-A957-FB6B9D802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5AEF01-9AC6-4761-95C3-9157800A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3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DF5354B-19F9-4C5A-99FB-772331B04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F9395F8-5066-48DB-BD25-677B794FE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65D045-EB35-4D77-BD94-13C56B4CA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23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0B101-E024-42A8-ABF9-6F0ADEE22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C17CF3-2062-4529-BC20-C3083AABA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478728-E59E-4ED2-9B1E-258C9DFBE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2D88F3-D531-4B9A-8696-E020D55A0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563C6E3-8FA6-4091-861B-BACDE5539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CEBB81-8278-4029-8BBC-022B7BBAE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0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9EA1A-84E8-48B8-9FF6-EB61231F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28D3737-FC2E-49DC-AC40-1280F081BC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6B3D15-8BF7-49C8-B7DE-6ED324FF27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EAD83CE-4AF9-405E-BC77-CCC588F3B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CA58B9-9433-429D-94C8-FA8891334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5F29CCA-4618-44DC-B081-7206F3607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69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E939E5F-A201-4027-A81B-1D9B028AEC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7" t="34893" r="121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C57467B-FB50-4744-A108-FA2FB614B0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25D825-BF99-4B99-8C7B-C003F7057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EEDBCA-7A68-47C5-B26E-A50F51E45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8702E6-D0C8-4EEF-B53D-0BC7EDEE0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C04ED-CAC1-47AA-9569-5FA8F7DC4A22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CD71A7-629A-44E5-8762-8A27F84C15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5BA466-D327-4C0F-B5E2-10ED932B1F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D819C-6F3F-4E81-A794-96E4ACC4F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28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3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波形 40">
            <a:extLst>
              <a:ext uri="{FF2B5EF4-FFF2-40B4-BE49-F238E27FC236}">
                <a16:creationId xmlns:a16="http://schemas.microsoft.com/office/drawing/2014/main" id="{FCD6AF45-70A6-4016-9F1B-43C2C1CB10DF}"/>
              </a:ext>
            </a:extLst>
          </p:cNvPr>
          <p:cNvSpPr/>
          <p:nvPr/>
        </p:nvSpPr>
        <p:spPr>
          <a:xfrm>
            <a:off x="6096000" y="3660047"/>
            <a:ext cx="4787900" cy="882113"/>
          </a:xfrm>
          <a:prstGeom prst="wave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2D3A24-1445-4CFA-B829-DF871623150E}"/>
              </a:ext>
            </a:extLst>
          </p:cNvPr>
          <p:cNvSpPr txBox="1"/>
          <p:nvPr/>
        </p:nvSpPr>
        <p:spPr>
          <a:xfrm>
            <a:off x="6017644" y="2178453"/>
            <a:ext cx="468269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FE0000"/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情 人 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F4E21A-E72C-4482-9975-3CBAA11D9A54}"/>
              </a:ext>
            </a:extLst>
          </p:cNvPr>
          <p:cNvSpPr txBox="1"/>
          <p:nvPr/>
        </p:nvSpPr>
        <p:spPr>
          <a:xfrm>
            <a:off x="5670372" y="1561500"/>
            <a:ext cx="7009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rPr>
              <a:t>HAPPYVALENTINE'S DAY</a:t>
            </a:r>
            <a:endParaRPr lang="zh-CN" altLang="en-US" sz="1200" i="1" spc="1400" dirty="0">
              <a:solidFill>
                <a:srgbClr val="67584C"/>
              </a:solidFill>
              <a:latin typeface="+mj-lt"/>
              <a:ea typeface="问藏书房" pitchFamily="2" charset="-122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763F4F7-1E27-4DE2-8DA9-A6969CE488D4}"/>
              </a:ext>
            </a:extLst>
          </p:cNvPr>
          <p:cNvSpPr txBox="1"/>
          <p:nvPr/>
        </p:nvSpPr>
        <p:spPr>
          <a:xfrm>
            <a:off x="7322162" y="4953362"/>
            <a:ext cx="23355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@51PPT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模板网</a:t>
            </a:r>
          </a:p>
        </p:txBody>
      </p:sp>
      <p:sp>
        <p:nvSpPr>
          <p:cNvPr id="34" name="心形 33">
            <a:extLst>
              <a:ext uri="{FF2B5EF4-FFF2-40B4-BE49-F238E27FC236}">
                <a16:creationId xmlns:a16="http://schemas.microsoft.com/office/drawing/2014/main" id="{B372839C-490D-41CD-AFE6-656699B197D4}"/>
              </a:ext>
            </a:extLst>
          </p:cNvPr>
          <p:cNvSpPr/>
          <p:nvPr/>
        </p:nvSpPr>
        <p:spPr>
          <a:xfrm rot="19646161">
            <a:off x="5726611" y="1740300"/>
            <a:ext cx="2119237" cy="1817406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心形 34">
            <a:extLst>
              <a:ext uri="{FF2B5EF4-FFF2-40B4-BE49-F238E27FC236}">
                <a16:creationId xmlns:a16="http://schemas.microsoft.com/office/drawing/2014/main" id="{6F5BF7C8-6D6D-4884-ABFC-71DBEBAC6A7F}"/>
              </a:ext>
            </a:extLst>
          </p:cNvPr>
          <p:cNvSpPr/>
          <p:nvPr/>
        </p:nvSpPr>
        <p:spPr>
          <a:xfrm rot="17181054">
            <a:off x="7410415" y="3099339"/>
            <a:ext cx="888218" cy="761714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心形 35">
            <a:extLst>
              <a:ext uri="{FF2B5EF4-FFF2-40B4-BE49-F238E27FC236}">
                <a16:creationId xmlns:a16="http://schemas.microsoft.com/office/drawing/2014/main" id="{1180E560-EA05-4B26-9ED3-1A8E28FA3B00}"/>
              </a:ext>
            </a:extLst>
          </p:cNvPr>
          <p:cNvSpPr/>
          <p:nvPr/>
        </p:nvSpPr>
        <p:spPr>
          <a:xfrm rot="3188605">
            <a:off x="9215523" y="1912299"/>
            <a:ext cx="2119237" cy="1817406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>
            <a:extLst>
              <a:ext uri="{FF2B5EF4-FFF2-40B4-BE49-F238E27FC236}">
                <a16:creationId xmlns:a16="http://schemas.microsoft.com/office/drawing/2014/main" id="{B9D31D35-78A4-45A9-97F4-E2741F0495F9}"/>
              </a:ext>
            </a:extLst>
          </p:cNvPr>
          <p:cNvSpPr/>
          <p:nvPr/>
        </p:nvSpPr>
        <p:spPr>
          <a:xfrm rot="1859756">
            <a:off x="8468368" y="2268147"/>
            <a:ext cx="888218" cy="761714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9571CC4-E44A-47E4-96E2-523AEC7CC93F}"/>
              </a:ext>
            </a:extLst>
          </p:cNvPr>
          <p:cNvSpPr txBox="1"/>
          <p:nvPr/>
        </p:nvSpPr>
        <p:spPr>
          <a:xfrm>
            <a:off x="6391917" y="3907065"/>
            <a:ext cx="505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活动策划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求婚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婚礼现场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情人告白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403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CE3AB2-A7C3-4514-B327-245B94C8B6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5700" y="230206"/>
            <a:ext cx="6096000" cy="6096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BAD43D9-360A-4669-9E88-75D8A97801B0}"/>
              </a:ext>
            </a:extLst>
          </p:cNvPr>
          <p:cNvSpPr/>
          <p:nvPr/>
        </p:nvSpPr>
        <p:spPr>
          <a:xfrm>
            <a:off x="814897" y="2435063"/>
            <a:ext cx="797796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67584C"/>
                </a:solidFill>
                <a:cs typeface="+mn-ea"/>
                <a:sym typeface="+mn-lt"/>
              </a:rPr>
              <a:t>时光是琥珀 泪一滴滴 被反锁 情书再不朽 也磨成沙漏</a:t>
            </a:r>
          </a:p>
          <a:p>
            <a:endParaRPr lang="zh-CN" altLang="en-US" sz="2000" dirty="0">
              <a:solidFill>
                <a:srgbClr val="67584C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67584C"/>
                </a:solidFill>
                <a:cs typeface="+mn-ea"/>
                <a:sym typeface="+mn-lt"/>
              </a:rPr>
              <a:t>青春的上游 白云飞走 苍狗与海鸥 闪过的念头 潺潺地溜走</a:t>
            </a:r>
          </a:p>
          <a:p>
            <a:endParaRPr lang="zh-CN" altLang="en-US" sz="2000" dirty="0">
              <a:solidFill>
                <a:srgbClr val="67584C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67584C"/>
                </a:solidFill>
                <a:cs typeface="+mn-ea"/>
                <a:sym typeface="+mn-lt"/>
              </a:rPr>
              <a:t>命运好幽默 让爱的人都沉默 一整个宇宙 换一颗红豆</a:t>
            </a:r>
          </a:p>
          <a:p>
            <a:endParaRPr lang="zh-CN" altLang="en-US" sz="2000" dirty="0">
              <a:solidFill>
                <a:srgbClr val="67584C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67584C"/>
                </a:solidFill>
                <a:cs typeface="+mn-ea"/>
                <a:sym typeface="+mn-lt"/>
              </a:rPr>
              <a:t>回忆如困兽 寂寞太久 而渐渐温柔 放开了拳头 反而更自由</a:t>
            </a:r>
          </a:p>
        </p:txBody>
      </p:sp>
    </p:spTree>
    <p:extLst>
      <p:ext uri="{BB962C8B-B14F-4D97-AF65-F5344CB8AC3E}">
        <p14:creationId xmlns:p14="http://schemas.microsoft.com/office/powerpoint/2010/main" val="227530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A942FA-A263-46E8-89B5-FF891B1115A0}"/>
              </a:ext>
            </a:extLst>
          </p:cNvPr>
          <p:cNvGrpSpPr/>
          <p:nvPr/>
        </p:nvGrpSpPr>
        <p:grpSpPr>
          <a:xfrm>
            <a:off x="7336705" y="1789833"/>
            <a:ext cx="2623658" cy="1789202"/>
            <a:chOff x="6837714" y="1680761"/>
            <a:chExt cx="2623658" cy="17892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2D3A24-1445-4CFA-B829-DF871623150E}"/>
                </a:ext>
              </a:extLst>
            </p:cNvPr>
            <p:cNvSpPr txBox="1"/>
            <p:nvPr/>
          </p:nvSpPr>
          <p:spPr>
            <a:xfrm>
              <a:off x="7617867" y="2178453"/>
              <a:ext cx="11288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solidFill>
                    <a:srgbClr val="FE0000"/>
                  </a:solidFill>
                  <a:effectLst>
                    <a:outerShdw blurRad="38100" dist="38100" dir="2700000" algn="tl">
                      <a:srgbClr val="FEEAD3">
                        <a:alpha val="55000"/>
                      </a:srgbClr>
                    </a:outerShdw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04</a:t>
              </a:r>
              <a:endParaRPr lang="zh-CN" altLang="en-US" sz="6000" dirty="0">
                <a:solidFill>
                  <a:srgbClr val="FE0000"/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6F4E21A-E72C-4482-9975-3CBAA11D9A54}"/>
                </a:ext>
              </a:extLst>
            </p:cNvPr>
            <p:cNvSpPr txBox="1"/>
            <p:nvPr/>
          </p:nvSpPr>
          <p:spPr>
            <a:xfrm>
              <a:off x="7420028" y="2968694"/>
              <a:ext cx="15054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 spc="1400" dirty="0">
                  <a:solidFill>
                    <a:srgbClr val="67584C"/>
                  </a:solidFill>
                  <a:latin typeface="+mj-lt"/>
                  <a:ea typeface="问藏书房" pitchFamily="2" charset="-122"/>
                  <a:cs typeface="851tegakizatsu" panose="02000600000000000000" pitchFamily="2" charset="-128"/>
                  <a:sym typeface="+mn-lt"/>
                </a:rPr>
                <a:t>PART</a:t>
              </a:r>
              <a:endParaRPr lang="zh-CN" altLang="en-US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35" name="心形 34">
              <a:extLst>
                <a:ext uri="{FF2B5EF4-FFF2-40B4-BE49-F238E27FC236}">
                  <a16:creationId xmlns:a16="http://schemas.microsoft.com/office/drawing/2014/main" id="{6F5BF7C8-6D6D-4884-ABFC-71DBEBAC6A7F}"/>
                </a:ext>
              </a:extLst>
            </p:cNvPr>
            <p:cNvSpPr/>
            <p:nvPr/>
          </p:nvSpPr>
          <p:spPr>
            <a:xfrm rot="17181054">
              <a:off x="6761281" y="2473093"/>
              <a:ext cx="1073303" cy="920438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36">
              <a:extLst>
                <a:ext uri="{FF2B5EF4-FFF2-40B4-BE49-F238E27FC236}">
                  <a16:creationId xmlns:a16="http://schemas.microsoft.com/office/drawing/2014/main" id="{B9D31D35-78A4-45A9-97F4-E2741F0495F9}"/>
                </a:ext>
              </a:extLst>
            </p:cNvPr>
            <p:cNvSpPr/>
            <p:nvPr/>
          </p:nvSpPr>
          <p:spPr>
            <a:xfrm rot="3060608">
              <a:off x="8510392" y="1753675"/>
              <a:ext cx="1023894" cy="878066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002866-555D-4D02-95CA-1C4ACA0C3A36}"/>
              </a:ext>
            </a:extLst>
          </p:cNvPr>
          <p:cNvGrpSpPr/>
          <p:nvPr/>
        </p:nvGrpSpPr>
        <p:grpSpPr>
          <a:xfrm>
            <a:off x="6832258" y="3882074"/>
            <a:ext cx="4275560" cy="882113"/>
            <a:chOff x="6654458" y="2995211"/>
            <a:chExt cx="4275560" cy="882113"/>
          </a:xfrm>
        </p:grpSpPr>
        <p:sp>
          <p:nvSpPr>
            <p:cNvPr id="41" name="波形 40">
              <a:extLst>
                <a:ext uri="{FF2B5EF4-FFF2-40B4-BE49-F238E27FC236}">
                  <a16:creationId xmlns:a16="http://schemas.microsoft.com/office/drawing/2014/main" id="{FCD6AF45-70A6-4016-9F1B-43C2C1CB10DF}"/>
                </a:ext>
              </a:extLst>
            </p:cNvPr>
            <p:cNvSpPr/>
            <p:nvPr/>
          </p:nvSpPr>
          <p:spPr>
            <a:xfrm>
              <a:off x="6654458" y="2995211"/>
              <a:ext cx="4275560" cy="882113"/>
            </a:xfrm>
            <a:prstGeom prst="wave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8383E10-7A06-4A18-9751-3EC17F43F892}"/>
                </a:ext>
              </a:extLst>
            </p:cNvPr>
            <p:cNvSpPr txBox="1"/>
            <p:nvPr/>
          </p:nvSpPr>
          <p:spPr>
            <a:xfrm>
              <a:off x="7875676" y="3194647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天长与地久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6229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967A7D9-A4FA-467F-AF00-C1937F3B4F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3916" y="1534886"/>
            <a:ext cx="4140200" cy="532311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5997415-C7E5-4479-BF08-F8E227D474DD}"/>
              </a:ext>
            </a:extLst>
          </p:cNvPr>
          <p:cNvSpPr/>
          <p:nvPr/>
        </p:nvSpPr>
        <p:spPr>
          <a:xfrm>
            <a:off x="5428216" y="0"/>
            <a:ext cx="4140200" cy="4986670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082BF18-764E-4691-8A46-967BF3AF5058}"/>
              </a:ext>
            </a:extLst>
          </p:cNvPr>
          <p:cNvSpPr/>
          <p:nvPr/>
        </p:nvSpPr>
        <p:spPr>
          <a:xfrm>
            <a:off x="5971658" y="651805"/>
            <a:ext cx="3053317" cy="3683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毛毯般的厚重感</a:t>
            </a:r>
          </a:p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晒过太阳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熟悉的安全感</a:t>
            </a:r>
          </a:p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分享热汤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我们两支汤匙一个碗</a:t>
            </a:r>
          </a:p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左心房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暖暖的好饱满</a:t>
            </a:r>
          </a:p>
        </p:txBody>
      </p:sp>
    </p:spTree>
    <p:extLst>
      <p:ext uri="{BB962C8B-B14F-4D97-AF65-F5344CB8AC3E}">
        <p14:creationId xmlns:p14="http://schemas.microsoft.com/office/powerpoint/2010/main" val="247772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波形 40">
            <a:extLst>
              <a:ext uri="{FF2B5EF4-FFF2-40B4-BE49-F238E27FC236}">
                <a16:creationId xmlns:a16="http://schemas.microsoft.com/office/drawing/2014/main" id="{FCD6AF45-70A6-4016-9F1B-43C2C1CB10DF}"/>
              </a:ext>
            </a:extLst>
          </p:cNvPr>
          <p:cNvSpPr/>
          <p:nvPr/>
        </p:nvSpPr>
        <p:spPr>
          <a:xfrm>
            <a:off x="6096000" y="3660047"/>
            <a:ext cx="4787900" cy="882113"/>
          </a:xfrm>
          <a:prstGeom prst="wave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2D3A24-1445-4CFA-B829-DF871623150E}"/>
              </a:ext>
            </a:extLst>
          </p:cNvPr>
          <p:cNvSpPr txBox="1"/>
          <p:nvPr/>
        </p:nvSpPr>
        <p:spPr>
          <a:xfrm>
            <a:off x="7013107" y="2178453"/>
            <a:ext cx="269176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FE0000"/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谢谢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F4E21A-E72C-4482-9975-3CBAA11D9A54}"/>
              </a:ext>
            </a:extLst>
          </p:cNvPr>
          <p:cNvSpPr txBox="1"/>
          <p:nvPr/>
        </p:nvSpPr>
        <p:spPr>
          <a:xfrm>
            <a:off x="5670372" y="1561500"/>
            <a:ext cx="7009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rPr>
              <a:t>HAPPYVALENTINE'S DAY</a:t>
            </a:r>
            <a:endParaRPr lang="zh-CN" altLang="en-US" sz="1200" i="1" spc="1400" dirty="0">
              <a:solidFill>
                <a:srgbClr val="67584C"/>
              </a:solidFill>
              <a:latin typeface="+mj-lt"/>
              <a:ea typeface="问藏书房" pitchFamily="2" charset="-122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763F4F7-1E27-4DE2-8DA9-A6969CE488D4}"/>
              </a:ext>
            </a:extLst>
          </p:cNvPr>
          <p:cNvSpPr txBox="1"/>
          <p:nvPr/>
        </p:nvSpPr>
        <p:spPr>
          <a:xfrm>
            <a:off x="7322162" y="4953362"/>
            <a:ext cx="23355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@51PPT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模板网</a:t>
            </a:r>
          </a:p>
        </p:txBody>
      </p:sp>
      <p:sp>
        <p:nvSpPr>
          <p:cNvPr id="34" name="心形 33">
            <a:extLst>
              <a:ext uri="{FF2B5EF4-FFF2-40B4-BE49-F238E27FC236}">
                <a16:creationId xmlns:a16="http://schemas.microsoft.com/office/drawing/2014/main" id="{B372839C-490D-41CD-AFE6-656699B197D4}"/>
              </a:ext>
            </a:extLst>
          </p:cNvPr>
          <p:cNvSpPr/>
          <p:nvPr/>
        </p:nvSpPr>
        <p:spPr>
          <a:xfrm rot="19646161">
            <a:off x="5726611" y="1740300"/>
            <a:ext cx="2119237" cy="1817406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心形 34">
            <a:extLst>
              <a:ext uri="{FF2B5EF4-FFF2-40B4-BE49-F238E27FC236}">
                <a16:creationId xmlns:a16="http://schemas.microsoft.com/office/drawing/2014/main" id="{6F5BF7C8-6D6D-4884-ABFC-71DBEBAC6A7F}"/>
              </a:ext>
            </a:extLst>
          </p:cNvPr>
          <p:cNvSpPr/>
          <p:nvPr/>
        </p:nvSpPr>
        <p:spPr>
          <a:xfrm rot="17181054">
            <a:off x="7410415" y="3099339"/>
            <a:ext cx="888218" cy="761714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心形 35">
            <a:extLst>
              <a:ext uri="{FF2B5EF4-FFF2-40B4-BE49-F238E27FC236}">
                <a16:creationId xmlns:a16="http://schemas.microsoft.com/office/drawing/2014/main" id="{1180E560-EA05-4B26-9ED3-1A8E28FA3B00}"/>
              </a:ext>
            </a:extLst>
          </p:cNvPr>
          <p:cNvSpPr/>
          <p:nvPr/>
        </p:nvSpPr>
        <p:spPr>
          <a:xfrm rot="3188605">
            <a:off x="9215523" y="1912299"/>
            <a:ext cx="2119237" cy="1817406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心形 36">
            <a:extLst>
              <a:ext uri="{FF2B5EF4-FFF2-40B4-BE49-F238E27FC236}">
                <a16:creationId xmlns:a16="http://schemas.microsoft.com/office/drawing/2014/main" id="{B9D31D35-78A4-45A9-97F4-E2741F0495F9}"/>
              </a:ext>
            </a:extLst>
          </p:cNvPr>
          <p:cNvSpPr/>
          <p:nvPr/>
        </p:nvSpPr>
        <p:spPr>
          <a:xfrm rot="1859756">
            <a:off x="8468368" y="2268147"/>
            <a:ext cx="888218" cy="761714"/>
          </a:xfrm>
          <a:prstGeom prst="hear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9571CC4-E44A-47E4-96E2-523AEC7CC93F}"/>
              </a:ext>
            </a:extLst>
          </p:cNvPr>
          <p:cNvSpPr txBox="1"/>
          <p:nvPr/>
        </p:nvSpPr>
        <p:spPr>
          <a:xfrm>
            <a:off x="6391917" y="3907065"/>
            <a:ext cx="505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活动策划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求婚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婚礼现场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情人告白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455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B9B163-CE08-40C9-A57C-08C1C41A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27BB8D-8732-4D81-9EAA-4F587E211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916855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A942FA-A263-46E8-89B5-FF891B1115A0}"/>
              </a:ext>
            </a:extLst>
          </p:cNvPr>
          <p:cNvGrpSpPr/>
          <p:nvPr/>
        </p:nvGrpSpPr>
        <p:grpSpPr>
          <a:xfrm>
            <a:off x="8844314" y="349498"/>
            <a:ext cx="3019088" cy="1789202"/>
            <a:chOff x="6837714" y="1680761"/>
            <a:chExt cx="3019088" cy="17892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2D3A24-1445-4CFA-B829-DF871623150E}"/>
                </a:ext>
              </a:extLst>
            </p:cNvPr>
            <p:cNvSpPr txBox="1"/>
            <p:nvPr/>
          </p:nvSpPr>
          <p:spPr>
            <a:xfrm>
              <a:off x="7510476" y="2178453"/>
              <a:ext cx="1697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rgbClr val="FE0000"/>
                  </a:solidFill>
                  <a:effectLst>
                    <a:outerShdw blurRad="38100" dist="38100" dir="2700000" algn="tl">
                      <a:srgbClr val="FEEAD3">
                        <a:alpha val="55000"/>
                      </a:srgbClr>
                    </a:outerShdw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6F4E21A-E72C-4482-9975-3CBAA11D9A54}"/>
                </a:ext>
              </a:extLst>
            </p:cNvPr>
            <p:cNvSpPr txBox="1"/>
            <p:nvPr/>
          </p:nvSpPr>
          <p:spPr>
            <a:xfrm>
              <a:off x="7241315" y="2917117"/>
              <a:ext cx="2615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i="1" spc="1400" dirty="0">
                  <a:solidFill>
                    <a:srgbClr val="67584C"/>
                  </a:solidFill>
                  <a:latin typeface="+mj-lt"/>
                  <a:ea typeface="问藏书房" pitchFamily="2" charset="-122"/>
                  <a:cs typeface="851tegakizatsu" panose="02000600000000000000" pitchFamily="2" charset="-128"/>
                  <a:sym typeface="+mn-lt"/>
                </a:rPr>
                <a:t>CONTENTS</a:t>
              </a:r>
              <a:endParaRPr lang="zh-CN" altLang="en-US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35" name="心形 34">
              <a:extLst>
                <a:ext uri="{FF2B5EF4-FFF2-40B4-BE49-F238E27FC236}">
                  <a16:creationId xmlns:a16="http://schemas.microsoft.com/office/drawing/2014/main" id="{6F5BF7C8-6D6D-4884-ABFC-71DBEBAC6A7F}"/>
                </a:ext>
              </a:extLst>
            </p:cNvPr>
            <p:cNvSpPr/>
            <p:nvPr/>
          </p:nvSpPr>
          <p:spPr>
            <a:xfrm rot="17181054">
              <a:off x="6761281" y="2473093"/>
              <a:ext cx="1073303" cy="920438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36">
              <a:extLst>
                <a:ext uri="{FF2B5EF4-FFF2-40B4-BE49-F238E27FC236}">
                  <a16:creationId xmlns:a16="http://schemas.microsoft.com/office/drawing/2014/main" id="{B9D31D35-78A4-45A9-97F4-E2741F0495F9}"/>
                </a:ext>
              </a:extLst>
            </p:cNvPr>
            <p:cNvSpPr/>
            <p:nvPr/>
          </p:nvSpPr>
          <p:spPr>
            <a:xfrm rot="3060608">
              <a:off x="8510392" y="1753675"/>
              <a:ext cx="1023894" cy="878066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002866-555D-4D02-95CA-1C4ACA0C3A36}"/>
              </a:ext>
            </a:extLst>
          </p:cNvPr>
          <p:cNvGrpSpPr/>
          <p:nvPr/>
        </p:nvGrpSpPr>
        <p:grpSpPr>
          <a:xfrm>
            <a:off x="6272248" y="2034178"/>
            <a:ext cx="4942356" cy="913948"/>
            <a:chOff x="6272248" y="2034178"/>
            <a:chExt cx="4942356" cy="913948"/>
          </a:xfrm>
        </p:grpSpPr>
        <p:sp>
          <p:nvSpPr>
            <p:cNvPr id="41" name="波形 40">
              <a:extLst>
                <a:ext uri="{FF2B5EF4-FFF2-40B4-BE49-F238E27FC236}">
                  <a16:creationId xmlns:a16="http://schemas.microsoft.com/office/drawing/2014/main" id="{FCD6AF45-70A6-4016-9F1B-43C2C1CB10DF}"/>
                </a:ext>
              </a:extLst>
            </p:cNvPr>
            <p:cNvSpPr/>
            <p:nvPr/>
          </p:nvSpPr>
          <p:spPr>
            <a:xfrm>
              <a:off x="6939044" y="2034178"/>
              <a:ext cx="4275560" cy="882113"/>
            </a:xfrm>
            <a:prstGeom prst="wav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8383E10-7A06-4A18-9751-3EC17F43F892}"/>
                </a:ext>
              </a:extLst>
            </p:cNvPr>
            <p:cNvSpPr txBox="1"/>
            <p:nvPr/>
          </p:nvSpPr>
          <p:spPr>
            <a:xfrm>
              <a:off x="7148657" y="2165536"/>
              <a:ext cx="1784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心跳的回忆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心形 46">
              <a:extLst>
                <a:ext uri="{FF2B5EF4-FFF2-40B4-BE49-F238E27FC236}">
                  <a16:creationId xmlns:a16="http://schemas.microsoft.com/office/drawing/2014/main" id="{BDCF9A2E-90EA-454F-848C-05375F9E3AFB}"/>
                </a:ext>
              </a:extLst>
            </p:cNvPr>
            <p:cNvSpPr/>
            <p:nvPr/>
          </p:nvSpPr>
          <p:spPr>
            <a:xfrm rot="18000000">
              <a:off x="6221306" y="2283706"/>
              <a:ext cx="715362" cy="613477"/>
            </a:xfrm>
            <a:prstGeom prst="heart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BEC4E2A-202D-4730-9DF6-CFC5DBF646D1}"/>
                </a:ext>
              </a:extLst>
            </p:cNvPr>
            <p:cNvSpPr txBox="1"/>
            <p:nvPr/>
          </p:nvSpPr>
          <p:spPr>
            <a:xfrm>
              <a:off x="6404618" y="2359010"/>
              <a:ext cx="2696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ED7E68B-657D-40B6-B67E-D09CF8A95894}"/>
              </a:ext>
            </a:extLst>
          </p:cNvPr>
          <p:cNvGrpSpPr/>
          <p:nvPr/>
        </p:nvGrpSpPr>
        <p:grpSpPr>
          <a:xfrm>
            <a:off x="6272248" y="2957838"/>
            <a:ext cx="4942356" cy="913948"/>
            <a:chOff x="6272248" y="2034178"/>
            <a:chExt cx="4942356" cy="913948"/>
          </a:xfrm>
        </p:grpSpPr>
        <p:sp>
          <p:nvSpPr>
            <p:cNvPr id="49" name="波形 48">
              <a:extLst>
                <a:ext uri="{FF2B5EF4-FFF2-40B4-BE49-F238E27FC236}">
                  <a16:creationId xmlns:a16="http://schemas.microsoft.com/office/drawing/2014/main" id="{6EA353A8-B16B-4CC3-B20B-F721A26DE5BA}"/>
                </a:ext>
              </a:extLst>
            </p:cNvPr>
            <p:cNvSpPr/>
            <p:nvPr/>
          </p:nvSpPr>
          <p:spPr>
            <a:xfrm>
              <a:off x="6939044" y="2034178"/>
              <a:ext cx="4275560" cy="882113"/>
            </a:xfrm>
            <a:prstGeom prst="wav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1804B3-DF5E-43D1-BE17-A56B5339F91A}"/>
                </a:ext>
              </a:extLst>
            </p:cNvPr>
            <p:cNvSpPr txBox="1"/>
            <p:nvPr/>
          </p:nvSpPr>
          <p:spPr>
            <a:xfrm>
              <a:off x="7148657" y="2165536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告白的气球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心形 50">
              <a:extLst>
                <a:ext uri="{FF2B5EF4-FFF2-40B4-BE49-F238E27FC236}">
                  <a16:creationId xmlns:a16="http://schemas.microsoft.com/office/drawing/2014/main" id="{2D9AA677-6D3B-4399-B33D-603A6A20B70A}"/>
                </a:ext>
              </a:extLst>
            </p:cNvPr>
            <p:cNvSpPr/>
            <p:nvPr/>
          </p:nvSpPr>
          <p:spPr>
            <a:xfrm rot="18000000">
              <a:off x="6221306" y="2283706"/>
              <a:ext cx="715362" cy="613477"/>
            </a:xfrm>
            <a:prstGeom prst="heart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6300AED-110A-4876-B44C-73D0B0B20D4F}"/>
                </a:ext>
              </a:extLst>
            </p:cNvPr>
            <p:cNvSpPr txBox="1"/>
            <p:nvPr/>
          </p:nvSpPr>
          <p:spPr>
            <a:xfrm>
              <a:off x="6404618" y="2359010"/>
              <a:ext cx="360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1B3F6EF-FFAD-4988-88F5-09D3B6186353}"/>
              </a:ext>
            </a:extLst>
          </p:cNvPr>
          <p:cNvGrpSpPr/>
          <p:nvPr/>
        </p:nvGrpSpPr>
        <p:grpSpPr>
          <a:xfrm>
            <a:off x="6272248" y="3881498"/>
            <a:ext cx="4942356" cy="913948"/>
            <a:chOff x="6272248" y="2034178"/>
            <a:chExt cx="4942356" cy="913948"/>
          </a:xfrm>
        </p:grpSpPr>
        <p:sp>
          <p:nvSpPr>
            <p:cNvPr id="54" name="波形 53">
              <a:extLst>
                <a:ext uri="{FF2B5EF4-FFF2-40B4-BE49-F238E27FC236}">
                  <a16:creationId xmlns:a16="http://schemas.microsoft.com/office/drawing/2014/main" id="{6AF23AB1-FE39-4413-AF95-EA0AB1CB0CA4}"/>
                </a:ext>
              </a:extLst>
            </p:cNvPr>
            <p:cNvSpPr/>
            <p:nvPr/>
          </p:nvSpPr>
          <p:spPr>
            <a:xfrm>
              <a:off x="6939044" y="2034178"/>
              <a:ext cx="4275560" cy="882113"/>
            </a:xfrm>
            <a:prstGeom prst="wav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8B8E86D-0A8E-4A96-BE28-BFE161840F62}"/>
                </a:ext>
              </a:extLst>
            </p:cNvPr>
            <p:cNvSpPr txBox="1"/>
            <p:nvPr/>
          </p:nvSpPr>
          <p:spPr>
            <a:xfrm>
              <a:off x="7148657" y="2165536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爱情的箴言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心形 55">
              <a:extLst>
                <a:ext uri="{FF2B5EF4-FFF2-40B4-BE49-F238E27FC236}">
                  <a16:creationId xmlns:a16="http://schemas.microsoft.com/office/drawing/2014/main" id="{6D1E30D2-CB67-45DB-A167-8FDC01551EE1}"/>
                </a:ext>
              </a:extLst>
            </p:cNvPr>
            <p:cNvSpPr/>
            <p:nvPr/>
          </p:nvSpPr>
          <p:spPr>
            <a:xfrm rot="18000000">
              <a:off x="6221306" y="2283706"/>
              <a:ext cx="715362" cy="613477"/>
            </a:xfrm>
            <a:prstGeom prst="heart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F479E04-B071-4DF7-8FD8-7C27832C11D9}"/>
                </a:ext>
              </a:extLst>
            </p:cNvPr>
            <p:cNvSpPr txBox="1"/>
            <p:nvPr/>
          </p:nvSpPr>
          <p:spPr>
            <a:xfrm>
              <a:off x="6404618" y="235901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C343C2E-69B1-469C-BBA0-291635B9D97E}"/>
              </a:ext>
            </a:extLst>
          </p:cNvPr>
          <p:cNvGrpSpPr/>
          <p:nvPr/>
        </p:nvGrpSpPr>
        <p:grpSpPr>
          <a:xfrm>
            <a:off x="6272248" y="4805158"/>
            <a:ext cx="4942356" cy="913948"/>
            <a:chOff x="6272248" y="2034178"/>
            <a:chExt cx="4942356" cy="913948"/>
          </a:xfrm>
        </p:grpSpPr>
        <p:sp>
          <p:nvSpPr>
            <p:cNvPr id="59" name="波形 58">
              <a:extLst>
                <a:ext uri="{FF2B5EF4-FFF2-40B4-BE49-F238E27FC236}">
                  <a16:creationId xmlns:a16="http://schemas.microsoft.com/office/drawing/2014/main" id="{D0D9991E-1E73-4667-B046-A07D613E1DC5}"/>
                </a:ext>
              </a:extLst>
            </p:cNvPr>
            <p:cNvSpPr/>
            <p:nvPr/>
          </p:nvSpPr>
          <p:spPr>
            <a:xfrm>
              <a:off x="6939044" y="2034178"/>
              <a:ext cx="4275560" cy="882113"/>
            </a:xfrm>
            <a:prstGeom prst="wav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E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0759E4A-57A3-40A9-8390-B210C8C2E066}"/>
                </a:ext>
              </a:extLst>
            </p:cNvPr>
            <p:cNvSpPr txBox="1"/>
            <p:nvPr/>
          </p:nvSpPr>
          <p:spPr>
            <a:xfrm>
              <a:off x="7148657" y="2165536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天长与地久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心形 60">
              <a:extLst>
                <a:ext uri="{FF2B5EF4-FFF2-40B4-BE49-F238E27FC236}">
                  <a16:creationId xmlns:a16="http://schemas.microsoft.com/office/drawing/2014/main" id="{08090CD7-F51C-4680-973A-8DE70F15AE1E}"/>
                </a:ext>
              </a:extLst>
            </p:cNvPr>
            <p:cNvSpPr/>
            <p:nvPr/>
          </p:nvSpPr>
          <p:spPr>
            <a:xfrm rot="18000000">
              <a:off x="6221306" y="2283706"/>
              <a:ext cx="715362" cy="613477"/>
            </a:xfrm>
            <a:prstGeom prst="heart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89EB6CD-DDF1-4F92-8AB3-500FF9632736}"/>
                </a:ext>
              </a:extLst>
            </p:cNvPr>
            <p:cNvSpPr txBox="1"/>
            <p:nvPr/>
          </p:nvSpPr>
          <p:spPr>
            <a:xfrm>
              <a:off x="6404618" y="2359010"/>
              <a:ext cx="349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3086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A942FA-A263-46E8-89B5-FF891B1115A0}"/>
              </a:ext>
            </a:extLst>
          </p:cNvPr>
          <p:cNvGrpSpPr/>
          <p:nvPr/>
        </p:nvGrpSpPr>
        <p:grpSpPr>
          <a:xfrm>
            <a:off x="7336705" y="1789833"/>
            <a:ext cx="2623658" cy="1789202"/>
            <a:chOff x="6837714" y="1680761"/>
            <a:chExt cx="2623658" cy="17892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2D3A24-1445-4CFA-B829-DF871623150E}"/>
                </a:ext>
              </a:extLst>
            </p:cNvPr>
            <p:cNvSpPr txBox="1"/>
            <p:nvPr/>
          </p:nvSpPr>
          <p:spPr>
            <a:xfrm>
              <a:off x="7617867" y="2178453"/>
              <a:ext cx="11288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solidFill>
                    <a:srgbClr val="FE0000"/>
                  </a:solidFill>
                  <a:effectLst>
                    <a:outerShdw blurRad="38100" dist="38100" dir="2700000" algn="tl">
                      <a:srgbClr val="FEEAD3">
                        <a:alpha val="55000"/>
                      </a:srgbClr>
                    </a:outerShdw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01</a:t>
              </a:r>
              <a:endParaRPr lang="zh-CN" altLang="en-US" sz="6000" dirty="0">
                <a:solidFill>
                  <a:srgbClr val="FE0000"/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6F4E21A-E72C-4482-9975-3CBAA11D9A54}"/>
                </a:ext>
              </a:extLst>
            </p:cNvPr>
            <p:cNvSpPr txBox="1"/>
            <p:nvPr/>
          </p:nvSpPr>
          <p:spPr>
            <a:xfrm>
              <a:off x="7420028" y="2968694"/>
              <a:ext cx="15054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 spc="1400" dirty="0">
                  <a:solidFill>
                    <a:srgbClr val="67584C"/>
                  </a:solidFill>
                  <a:latin typeface="+mj-lt"/>
                  <a:ea typeface="问藏书房" pitchFamily="2" charset="-122"/>
                  <a:cs typeface="851tegakizatsu" panose="02000600000000000000" pitchFamily="2" charset="-128"/>
                  <a:sym typeface="+mn-lt"/>
                </a:rPr>
                <a:t>PART</a:t>
              </a:r>
              <a:endParaRPr lang="zh-CN" altLang="en-US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35" name="心形 34">
              <a:extLst>
                <a:ext uri="{FF2B5EF4-FFF2-40B4-BE49-F238E27FC236}">
                  <a16:creationId xmlns:a16="http://schemas.microsoft.com/office/drawing/2014/main" id="{6F5BF7C8-6D6D-4884-ABFC-71DBEBAC6A7F}"/>
                </a:ext>
              </a:extLst>
            </p:cNvPr>
            <p:cNvSpPr/>
            <p:nvPr/>
          </p:nvSpPr>
          <p:spPr>
            <a:xfrm rot="17181054">
              <a:off x="6761281" y="2473093"/>
              <a:ext cx="1073303" cy="920438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36">
              <a:extLst>
                <a:ext uri="{FF2B5EF4-FFF2-40B4-BE49-F238E27FC236}">
                  <a16:creationId xmlns:a16="http://schemas.microsoft.com/office/drawing/2014/main" id="{B9D31D35-78A4-45A9-97F4-E2741F0495F9}"/>
                </a:ext>
              </a:extLst>
            </p:cNvPr>
            <p:cNvSpPr/>
            <p:nvPr/>
          </p:nvSpPr>
          <p:spPr>
            <a:xfrm rot="3060608">
              <a:off x="8510392" y="1753675"/>
              <a:ext cx="1023894" cy="878066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002866-555D-4D02-95CA-1C4ACA0C3A36}"/>
              </a:ext>
            </a:extLst>
          </p:cNvPr>
          <p:cNvGrpSpPr/>
          <p:nvPr/>
        </p:nvGrpSpPr>
        <p:grpSpPr>
          <a:xfrm>
            <a:off x="6832258" y="3882074"/>
            <a:ext cx="4275560" cy="882113"/>
            <a:chOff x="6654458" y="2995211"/>
            <a:chExt cx="4275560" cy="882113"/>
          </a:xfrm>
        </p:grpSpPr>
        <p:sp>
          <p:nvSpPr>
            <p:cNvPr id="41" name="波形 40">
              <a:extLst>
                <a:ext uri="{FF2B5EF4-FFF2-40B4-BE49-F238E27FC236}">
                  <a16:creationId xmlns:a16="http://schemas.microsoft.com/office/drawing/2014/main" id="{FCD6AF45-70A6-4016-9F1B-43C2C1CB10DF}"/>
                </a:ext>
              </a:extLst>
            </p:cNvPr>
            <p:cNvSpPr/>
            <p:nvPr/>
          </p:nvSpPr>
          <p:spPr>
            <a:xfrm>
              <a:off x="6654458" y="2995211"/>
              <a:ext cx="4275560" cy="882113"/>
            </a:xfrm>
            <a:prstGeom prst="wave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8383E10-7A06-4A18-9751-3EC17F43F892}"/>
                </a:ext>
              </a:extLst>
            </p:cNvPr>
            <p:cNvSpPr txBox="1"/>
            <p:nvPr/>
          </p:nvSpPr>
          <p:spPr>
            <a:xfrm>
              <a:off x="7787948" y="3156547"/>
              <a:ext cx="1784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心跳的回忆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3548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波形 6">
            <a:extLst>
              <a:ext uri="{FF2B5EF4-FFF2-40B4-BE49-F238E27FC236}">
                <a16:creationId xmlns:a16="http://schemas.microsoft.com/office/drawing/2014/main" id="{7E25DD37-5FFF-4BDB-BAD7-BF4D07C06E39}"/>
              </a:ext>
            </a:extLst>
          </p:cNvPr>
          <p:cNvSpPr/>
          <p:nvPr/>
        </p:nvSpPr>
        <p:spPr>
          <a:xfrm>
            <a:off x="1170741" y="2571329"/>
            <a:ext cx="9850518" cy="3932438"/>
          </a:xfrm>
          <a:prstGeom prst="wave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11DDB5F-F9D9-4CA4-AC0E-F339E200227F}"/>
              </a:ext>
            </a:extLst>
          </p:cNvPr>
          <p:cNvSpPr/>
          <p:nvPr/>
        </p:nvSpPr>
        <p:spPr>
          <a:xfrm>
            <a:off x="2020185" y="3690008"/>
            <a:ext cx="8151630" cy="1695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情人节又叫圣瓦伦丁节或圣华伦泰节，即每年的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14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日，是西方国家的传统节日之一。这是一个关于爱、浪漫以及花、巧克力、贺卡的节日 男女在这一天互送礼物用以表达爱意或友好。情人节的晚餐约会通常代表了情侣关系的发展关键。现已成为欧美各国青年人喜爱的节日，其他国家也已开始流行。</a:t>
            </a:r>
          </a:p>
        </p:txBody>
      </p:sp>
      <p:sp>
        <p:nvSpPr>
          <p:cNvPr id="8" name="心形 7">
            <a:extLst>
              <a:ext uri="{FF2B5EF4-FFF2-40B4-BE49-F238E27FC236}">
                <a16:creationId xmlns:a16="http://schemas.microsoft.com/office/drawing/2014/main" id="{65A31367-8F2C-405C-9406-A353ABB9BC87}"/>
              </a:ext>
            </a:extLst>
          </p:cNvPr>
          <p:cNvSpPr/>
          <p:nvPr/>
        </p:nvSpPr>
        <p:spPr>
          <a:xfrm rot="2196637">
            <a:off x="7489585" y="730331"/>
            <a:ext cx="3419320" cy="2932325"/>
          </a:xfrm>
          <a:prstGeom prst="heart">
            <a:avLst/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18415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>
            <a:extLst>
              <a:ext uri="{FF2B5EF4-FFF2-40B4-BE49-F238E27FC236}">
                <a16:creationId xmlns:a16="http://schemas.microsoft.com/office/drawing/2014/main" id="{67CC3AC9-9AB9-4E1D-91C2-C764200F32FD}"/>
              </a:ext>
            </a:extLst>
          </p:cNvPr>
          <p:cNvSpPr/>
          <p:nvPr/>
        </p:nvSpPr>
        <p:spPr>
          <a:xfrm rot="18587074">
            <a:off x="7332737" y="2613412"/>
            <a:ext cx="884953" cy="758914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>
            <a:extLst>
              <a:ext uri="{FF2B5EF4-FFF2-40B4-BE49-F238E27FC236}">
                <a16:creationId xmlns:a16="http://schemas.microsoft.com/office/drawing/2014/main" id="{8AE789A1-97E9-4A4E-8B88-BC74026E3278}"/>
              </a:ext>
            </a:extLst>
          </p:cNvPr>
          <p:cNvSpPr/>
          <p:nvPr/>
        </p:nvSpPr>
        <p:spPr>
          <a:xfrm rot="20211312">
            <a:off x="6788172" y="2490403"/>
            <a:ext cx="496087" cy="425432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>
            <a:extLst>
              <a:ext uri="{FF2B5EF4-FFF2-40B4-BE49-F238E27FC236}">
                <a16:creationId xmlns:a16="http://schemas.microsoft.com/office/drawing/2014/main" id="{73C31F86-C7C3-43E5-95F1-EDD4DB4F92FF}"/>
              </a:ext>
            </a:extLst>
          </p:cNvPr>
          <p:cNvSpPr/>
          <p:nvPr/>
        </p:nvSpPr>
        <p:spPr>
          <a:xfrm rot="20211312">
            <a:off x="6333318" y="2048256"/>
            <a:ext cx="361774" cy="310248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>
            <a:extLst>
              <a:ext uri="{FF2B5EF4-FFF2-40B4-BE49-F238E27FC236}">
                <a16:creationId xmlns:a16="http://schemas.microsoft.com/office/drawing/2014/main" id="{73E62F10-CD02-475B-9478-B825D5F74628}"/>
              </a:ext>
            </a:extLst>
          </p:cNvPr>
          <p:cNvSpPr/>
          <p:nvPr/>
        </p:nvSpPr>
        <p:spPr>
          <a:xfrm rot="20211312">
            <a:off x="5875025" y="1656778"/>
            <a:ext cx="205964" cy="176629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46B2D8C-3BD9-4FD0-A579-8047B690A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80" y="609600"/>
            <a:ext cx="4413705" cy="240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3DFD11-00CE-4D28-A579-471E16240734}"/>
              </a:ext>
            </a:extLst>
          </p:cNvPr>
          <p:cNvGrpSpPr/>
          <p:nvPr/>
        </p:nvGrpSpPr>
        <p:grpSpPr>
          <a:xfrm>
            <a:off x="3158405" y="35284"/>
            <a:ext cx="5975346" cy="1098676"/>
            <a:chOff x="5936014" y="3380612"/>
            <a:chExt cx="5975346" cy="1098676"/>
          </a:xfrm>
        </p:grpSpPr>
        <p:sp>
          <p:nvSpPr>
            <p:cNvPr id="19" name="心形 18">
              <a:extLst>
                <a:ext uri="{FF2B5EF4-FFF2-40B4-BE49-F238E27FC236}">
                  <a16:creationId xmlns:a16="http://schemas.microsoft.com/office/drawing/2014/main" id="{FFEF6EF2-1389-43FD-BF19-71895182A61E}"/>
                </a:ext>
              </a:extLst>
            </p:cNvPr>
            <p:cNvSpPr/>
            <p:nvPr/>
          </p:nvSpPr>
          <p:spPr>
            <a:xfrm rot="17181054">
              <a:off x="5859581" y="3457045"/>
              <a:ext cx="1073303" cy="920438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心形 19">
              <a:extLst>
                <a:ext uri="{FF2B5EF4-FFF2-40B4-BE49-F238E27FC236}">
                  <a16:creationId xmlns:a16="http://schemas.microsoft.com/office/drawing/2014/main" id="{C32E4385-A702-40F9-8CB6-236FF730A73E}"/>
                </a:ext>
              </a:extLst>
            </p:cNvPr>
            <p:cNvSpPr/>
            <p:nvPr/>
          </p:nvSpPr>
          <p:spPr>
            <a:xfrm rot="4327244">
              <a:off x="10960380" y="3528308"/>
              <a:ext cx="1023894" cy="878066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9512D9-991F-4FFE-B63F-D25D429BA708}"/>
              </a:ext>
            </a:extLst>
          </p:cNvPr>
          <p:cNvGrpSpPr/>
          <p:nvPr/>
        </p:nvGrpSpPr>
        <p:grpSpPr>
          <a:xfrm>
            <a:off x="4010051" y="334331"/>
            <a:ext cx="4275560" cy="882113"/>
            <a:chOff x="6654458" y="2995211"/>
            <a:chExt cx="4275560" cy="882113"/>
          </a:xfrm>
        </p:grpSpPr>
        <p:sp>
          <p:nvSpPr>
            <p:cNvPr id="22" name="波形 21">
              <a:extLst>
                <a:ext uri="{FF2B5EF4-FFF2-40B4-BE49-F238E27FC236}">
                  <a16:creationId xmlns:a16="http://schemas.microsoft.com/office/drawing/2014/main" id="{646A5A58-84B2-4BBC-80AF-666983CE223F}"/>
                </a:ext>
              </a:extLst>
            </p:cNvPr>
            <p:cNvSpPr/>
            <p:nvPr/>
          </p:nvSpPr>
          <p:spPr>
            <a:xfrm>
              <a:off x="6654458" y="2995211"/>
              <a:ext cx="4275560" cy="882113"/>
            </a:xfrm>
            <a:prstGeom prst="wave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4A5AD1-3CF6-49D3-BD27-F0D154340979}"/>
                </a:ext>
              </a:extLst>
            </p:cNvPr>
            <p:cNvSpPr txBox="1"/>
            <p:nvPr/>
          </p:nvSpPr>
          <p:spPr>
            <a:xfrm>
              <a:off x="7787948" y="3156547"/>
              <a:ext cx="1784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心跳的回忆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心形 23">
            <a:extLst>
              <a:ext uri="{FF2B5EF4-FFF2-40B4-BE49-F238E27FC236}">
                <a16:creationId xmlns:a16="http://schemas.microsoft.com/office/drawing/2014/main" id="{BEC74DFE-3715-478E-8CF0-9DA08E9DF52B}"/>
              </a:ext>
            </a:extLst>
          </p:cNvPr>
          <p:cNvSpPr/>
          <p:nvPr/>
        </p:nvSpPr>
        <p:spPr>
          <a:xfrm rot="3205473">
            <a:off x="8330521" y="568576"/>
            <a:ext cx="482316" cy="413622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12233BC2-584D-4818-86E7-D8FD73D73A5F}"/>
              </a:ext>
            </a:extLst>
          </p:cNvPr>
          <p:cNvSpPr/>
          <p:nvPr/>
        </p:nvSpPr>
        <p:spPr>
          <a:xfrm rot="17906429">
            <a:off x="3522114" y="562218"/>
            <a:ext cx="482316" cy="413622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8A88132-11AC-4FA9-8ED3-A015B0818218}"/>
              </a:ext>
            </a:extLst>
          </p:cNvPr>
          <p:cNvSpPr/>
          <p:nvPr/>
        </p:nvSpPr>
        <p:spPr>
          <a:xfrm>
            <a:off x="7835014" y="2356911"/>
            <a:ext cx="3544186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无论事隔多年我也心跳</a:t>
            </a:r>
          </a:p>
          <a:p>
            <a:pPr algn="just"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最后和你虽如我那所料</a:t>
            </a:r>
          </a:p>
          <a:p>
            <a:pPr algn="just"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先挑引我的人爱得比我少</a:t>
            </a:r>
          </a:p>
          <a:p>
            <a:pPr algn="just"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然后见面更少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C49B9F3-F6C9-450B-B30A-068D73124A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09" y="1747498"/>
            <a:ext cx="6798756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659501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A942FA-A263-46E8-89B5-FF891B1115A0}"/>
              </a:ext>
            </a:extLst>
          </p:cNvPr>
          <p:cNvGrpSpPr/>
          <p:nvPr/>
        </p:nvGrpSpPr>
        <p:grpSpPr>
          <a:xfrm>
            <a:off x="7336705" y="1789833"/>
            <a:ext cx="2623658" cy="1789202"/>
            <a:chOff x="6837714" y="1680761"/>
            <a:chExt cx="2623658" cy="17892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2D3A24-1445-4CFA-B829-DF871623150E}"/>
                </a:ext>
              </a:extLst>
            </p:cNvPr>
            <p:cNvSpPr txBox="1"/>
            <p:nvPr/>
          </p:nvSpPr>
          <p:spPr>
            <a:xfrm>
              <a:off x="7617867" y="2178453"/>
              <a:ext cx="11288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solidFill>
                    <a:srgbClr val="FE0000"/>
                  </a:solidFill>
                  <a:effectLst>
                    <a:outerShdw blurRad="38100" dist="38100" dir="2700000" algn="tl">
                      <a:srgbClr val="FEEAD3">
                        <a:alpha val="55000"/>
                      </a:srgbClr>
                    </a:outerShdw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02</a:t>
              </a:r>
              <a:endParaRPr lang="zh-CN" altLang="en-US" sz="6000" dirty="0">
                <a:solidFill>
                  <a:srgbClr val="FE0000"/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6F4E21A-E72C-4482-9975-3CBAA11D9A54}"/>
                </a:ext>
              </a:extLst>
            </p:cNvPr>
            <p:cNvSpPr txBox="1"/>
            <p:nvPr/>
          </p:nvSpPr>
          <p:spPr>
            <a:xfrm>
              <a:off x="7420028" y="2968694"/>
              <a:ext cx="15054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 spc="1400" dirty="0">
                  <a:solidFill>
                    <a:srgbClr val="67584C"/>
                  </a:solidFill>
                  <a:latin typeface="+mj-lt"/>
                  <a:ea typeface="问藏书房" pitchFamily="2" charset="-122"/>
                  <a:cs typeface="851tegakizatsu" panose="02000600000000000000" pitchFamily="2" charset="-128"/>
                  <a:sym typeface="+mn-lt"/>
                </a:rPr>
                <a:t>PART</a:t>
              </a:r>
              <a:endParaRPr lang="zh-CN" altLang="en-US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35" name="心形 34">
              <a:extLst>
                <a:ext uri="{FF2B5EF4-FFF2-40B4-BE49-F238E27FC236}">
                  <a16:creationId xmlns:a16="http://schemas.microsoft.com/office/drawing/2014/main" id="{6F5BF7C8-6D6D-4884-ABFC-71DBEBAC6A7F}"/>
                </a:ext>
              </a:extLst>
            </p:cNvPr>
            <p:cNvSpPr/>
            <p:nvPr/>
          </p:nvSpPr>
          <p:spPr>
            <a:xfrm rot="17181054">
              <a:off x="6761281" y="2473093"/>
              <a:ext cx="1073303" cy="920438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36">
              <a:extLst>
                <a:ext uri="{FF2B5EF4-FFF2-40B4-BE49-F238E27FC236}">
                  <a16:creationId xmlns:a16="http://schemas.microsoft.com/office/drawing/2014/main" id="{B9D31D35-78A4-45A9-97F4-E2741F0495F9}"/>
                </a:ext>
              </a:extLst>
            </p:cNvPr>
            <p:cNvSpPr/>
            <p:nvPr/>
          </p:nvSpPr>
          <p:spPr>
            <a:xfrm rot="3060608">
              <a:off x="8510392" y="1753675"/>
              <a:ext cx="1023894" cy="878066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002866-555D-4D02-95CA-1C4ACA0C3A36}"/>
              </a:ext>
            </a:extLst>
          </p:cNvPr>
          <p:cNvGrpSpPr/>
          <p:nvPr/>
        </p:nvGrpSpPr>
        <p:grpSpPr>
          <a:xfrm>
            <a:off x="6832258" y="3882074"/>
            <a:ext cx="4275560" cy="882113"/>
            <a:chOff x="6654458" y="2995211"/>
            <a:chExt cx="4275560" cy="882113"/>
          </a:xfrm>
        </p:grpSpPr>
        <p:sp>
          <p:nvSpPr>
            <p:cNvPr id="41" name="波形 40">
              <a:extLst>
                <a:ext uri="{FF2B5EF4-FFF2-40B4-BE49-F238E27FC236}">
                  <a16:creationId xmlns:a16="http://schemas.microsoft.com/office/drawing/2014/main" id="{FCD6AF45-70A6-4016-9F1B-43C2C1CB10DF}"/>
                </a:ext>
              </a:extLst>
            </p:cNvPr>
            <p:cNvSpPr/>
            <p:nvPr/>
          </p:nvSpPr>
          <p:spPr>
            <a:xfrm>
              <a:off x="6654458" y="2995211"/>
              <a:ext cx="4275560" cy="882113"/>
            </a:xfrm>
            <a:prstGeom prst="wave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8383E10-7A06-4A18-9751-3EC17F43F892}"/>
                </a:ext>
              </a:extLst>
            </p:cNvPr>
            <p:cNvSpPr txBox="1"/>
            <p:nvPr/>
          </p:nvSpPr>
          <p:spPr>
            <a:xfrm>
              <a:off x="7875676" y="3194647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告白的气球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0163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17ABF63-4645-4A36-A2B7-2EC218694A2F}"/>
              </a:ext>
            </a:extLst>
          </p:cNvPr>
          <p:cNvSpPr/>
          <p:nvPr/>
        </p:nvSpPr>
        <p:spPr>
          <a:xfrm>
            <a:off x="8026400" y="2305615"/>
            <a:ext cx="3499884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ts val="42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一个微妙的体贴</a:t>
            </a:r>
          </a:p>
          <a:p>
            <a:pPr algn="just">
              <a:lnSpc>
                <a:spcPts val="42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我知道今天会是情人节</a:t>
            </a:r>
          </a:p>
          <a:p>
            <a:pPr algn="just">
              <a:lnSpc>
                <a:spcPts val="42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不是第一次听你说永远</a:t>
            </a:r>
          </a:p>
          <a:p>
            <a:pPr algn="just">
              <a:lnSpc>
                <a:spcPts val="42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泪水还是涌成温泉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6069E25-17D9-45B3-953C-4F79168663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90291"/>
            <a:ext cx="7543800" cy="373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40935"/>
      </p:ext>
    </p:extLst>
  </p:cSld>
  <p:clrMapOvr>
    <a:masterClrMapping/>
  </p:clrMapOvr>
  <p:transition spd="med" advClick="0" advTm="3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心形 7">
            <a:extLst>
              <a:ext uri="{FF2B5EF4-FFF2-40B4-BE49-F238E27FC236}">
                <a16:creationId xmlns:a16="http://schemas.microsoft.com/office/drawing/2014/main" id="{E5C4A5D2-DB5B-45DC-81E8-39D42078DC7C}"/>
              </a:ext>
            </a:extLst>
          </p:cNvPr>
          <p:cNvSpPr/>
          <p:nvPr/>
        </p:nvSpPr>
        <p:spPr>
          <a:xfrm>
            <a:off x="1043870" y="1341856"/>
            <a:ext cx="5306129" cy="455040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CDBCEC-7D36-4284-A0DE-0BC651B53526}"/>
              </a:ext>
            </a:extLst>
          </p:cNvPr>
          <p:cNvSpPr/>
          <p:nvPr/>
        </p:nvSpPr>
        <p:spPr>
          <a:xfrm>
            <a:off x="2163724" y="2493674"/>
            <a:ext cx="334216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一个为爱的改变</a:t>
            </a:r>
          </a:p>
          <a:p>
            <a:pPr algn="ctr">
              <a:lnSpc>
                <a:spcPts val="42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我知道今天就是情人节</a:t>
            </a:r>
          </a:p>
          <a:p>
            <a:pPr algn="ctr">
              <a:lnSpc>
                <a:spcPts val="42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你要我看见我有多特别</a:t>
            </a:r>
          </a:p>
          <a:p>
            <a:pPr algn="ctr">
              <a:lnSpc>
                <a:spcPts val="42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让新快乐和好回忆重叠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EEA419-CF98-4BCA-A89F-44A4242382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86"/>
          <a:stretch/>
        </p:blipFill>
        <p:spPr>
          <a:xfrm>
            <a:off x="5505891" y="-5786"/>
            <a:ext cx="6830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3010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3CE50F-4071-438D-9D32-3C8451767DCC}"/>
              </a:ext>
            </a:extLst>
          </p:cNvPr>
          <p:cNvSpPr>
            <a:spLocks/>
          </p:cNvSpPr>
          <p:nvPr/>
        </p:nvSpPr>
        <p:spPr bwMode="auto">
          <a:xfrm>
            <a:off x="436218" y="820881"/>
            <a:ext cx="5329080" cy="5546147"/>
          </a:xfrm>
          <a:custGeom>
            <a:avLst/>
            <a:gdLst>
              <a:gd name="connsiteX0" fmla="*/ 3687175 w 6586538"/>
              <a:gd name="connsiteY0" fmla="*/ 0 h 6854825"/>
              <a:gd name="connsiteX1" fmla="*/ 4169509 w 6586538"/>
              <a:gd name="connsiteY1" fmla="*/ 182224 h 6854825"/>
              <a:gd name="connsiteX2" fmla="*/ 4507143 w 6586538"/>
              <a:gd name="connsiteY2" fmla="*/ 830726 h 6854825"/>
              <a:gd name="connsiteX3" fmla="*/ 4555376 w 6586538"/>
              <a:gd name="connsiteY3" fmla="*/ 1007590 h 6854825"/>
              <a:gd name="connsiteX4" fmla="*/ 4753669 w 6586538"/>
              <a:gd name="connsiteY4" fmla="*/ 1677530 h 6854825"/>
              <a:gd name="connsiteX5" fmla="*/ 4925166 w 6586538"/>
              <a:gd name="connsiteY5" fmla="*/ 1849034 h 6854825"/>
              <a:gd name="connsiteX6" fmla="*/ 5107380 w 6586538"/>
              <a:gd name="connsiteY6" fmla="*/ 1768641 h 6854825"/>
              <a:gd name="connsiteX7" fmla="*/ 5407500 w 6586538"/>
              <a:gd name="connsiteY7" fmla="*/ 2052696 h 6854825"/>
              <a:gd name="connsiteX8" fmla="*/ 5461092 w 6586538"/>
              <a:gd name="connsiteY8" fmla="*/ 2186684 h 6854825"/>
              <a:gd name="connsiteX9" fmla="*/ 5450374 w 6586538"/>
              <a:gd name="connsiteY9" fmla="*/ 2213482 h 6854825"/>
              <a:gd name="connsiteX10" fmla="*/ 5466452 w 6586538"/>
              <a:gd name="connsiteY10" fmla="*/ 2261717 h 6854825"/>
              <a:gd name="connsiteX11" fmla="*/ 5771930 w 6586538"/>
              <a:gd name="connsiteY11" fmla="*/ 2631524 h 6854825"/>
              <a:gd name="connsiteX12" fmla="*/ 6045252 w 6586538"/>
              <a:gd name="connsiteY12" fmla="*/ 2851264 h 6854825"/>
              <a:gd name="connsiteX13" fmla="*/ 6452556 w 6586538"/>
              <a:gd name="connsiteY13" fmla="*/ 3387216 h 6854825"/>
              <a:gd name="connsiteX14" fmla="*/ 6522227 w 6586538"/>
              <a:gd name="connsiteY14" fmla="*/ 3676630 h 6854825"/>
              <a:gd name="connsiteX15" fmla="*/ 6511508 w 6586538"/>
              <a:gd name="connsiteY15" fmla="*/ 4255458 h 6854825"/>
              <a:gd name="connsiteX16" fmla="*/ 6586538 w 6586538"/>
              <a:gd name="connsiteY16" fmla="*/ 4732456 h 6854825"/>
              <a:gd name="connsiteX17" fmla="*/ 6575820 w 6586538"/>
              <a:gd name="connsiteY17" fmla="*/ 4823567 h 6854825"/>
              <a:gd name="connsiteX18" fmla="*/ 6248904 w 6586538"/>
              <a:gd name="connsiteY18" fmla="*/ 5906190 h 6854825"/>
              <a:gd name="connsiteX19" fmla="*/ 5970222 w 6586538"/>
              <a:gd name="connsiteY19" fmla="*/ 6854825 h 6854825"/>
              <a:gd name="connsiteX20" fmla="*/ 3387056 w 6586538"/>
              <a:gd name="connsiteY20" fmla="*/ 6854825 h 6854825"/>
              <a:gd name="connsiteX21" fmla="*/ 3504960 w 6586538"/>
              <a:gd name="connsiteY21" fmla="*/ 6088414 h 6854825"/>
              <a:gd name="connsiteX22" fmla="*/ 3472805 w 6586538"/>
              <a:gd name="connsiteY22" fmla="*/ 4753894 h 6854825"/>
              <a:gd name="connsiteX23" fmla="*/ 3510319 w 6586538"/>
              <a:gd name="connsiteY23" fmla="*/ 4437682 h 6854825"/>
              <a:gd name="connsiteX24" fmla="*/ 3563912 w 6586538"/>
              <a:gd name="connsiteY24" fmla="*/ 4201863 h 6854825"/>
              <a:gd name="connsiteX25" fmla="*/ 3746127 w 6586538"/>
              <a:gd name="connsiteY25" fmla="*/ 3628395 h 6854825"/>
              <a:gd name="connsiteX26" fmla="*/ 3971216 w 6586538"/>
              <a:gd name="connsiteY26" fmla="*/ 3135319 h 6854825"/>
              <a:gd name="connsiteX27" fmla="*/ 4003372 w 6586538"/>
              <a:gd name="connsiteY27" fmla="*/ 3017409 h 6854825"/>
              <a:gd name="connsiteX28" fmla="*/ 3981935 w 6586538"/>
              <a:gd name="connsiteY28" fmla="*/ 2926298 h 6854825"/>
              <a:gd name="connsiteX29" fmla="*/ 4035527 w 6586538"/>
              <a:gd name="connsiteY29" fmla="*/ 2829826 h 6854825"/>
              <a:gd name="connsiteX30" fmla="*/ 4035527 w 6586538"/>
              <a:gd name="connsiteY30" fmla="*/ 2813748 h 6854825"/>
              <a:gd name="connsiteX31" fmla="*/ 4003372 w 6586538"/>
              <a:gd name="connsiteY31" fmla="*/ 2813748 h 6854825"/>
              <a:gd name="connsiteX32" fmla="*/ 3751486 w 6586538"/>
              <a:gd name="connsiteY32" fmla="*/ 2969174 h 6854825"/>
              <a:gd name="connsiteX33" fmla="*/ 3521038 w 6586538"/>
              <a:gd name="connsiteY33" fmla="*/ 2722636 h 6854825"/>
              <a:gd name="connsiteX34" fmla="*/ 3504960 w 6586538"/>
              <a:gd name="connsiteY34" fmla="*/ 2701198 h 6854825"/>
              <a:gd name="connsiteX35" fmla="*/ 3397775 w 6586538"/>
              <a:gd name="connsiteY35" fmla="*/ 2551131 h 6854825"/>
              <a:gd name="connsiteX36" fmla="*/ 3338823 w 6586538"/>
              <a:gd name="connsiteY36" fmla="*/ 2540412 h 6854825"/>
              <a:gd name="connsiteX37" fmla="*/ 3151249 w 6586538"/>
              <a:gd name="connsiteY37" fmla="*/ 2449300 h 6854825"/>
              <a:gd name="connsiteX38" fmla="*/ 3065500 w 6586538"/>
              <a:gd name="connsiteY38" fmla="*/ 2502896 h 6854825"/>
              <a:gd name="connsiteX39" fmla="*/ 2979752 w 6586538"/>
              <a:gd name="connsiteY39" fmla="*/ 2518974 h 6854825"/>
              <a:gd name="connsiteX40" fmla="*/ 3054782 w 6586538"/>
              <a:gd name="connsiteY40" fmla="*/ 2642243 h 6854825"/>
              <a:gd name="connsiteX41" fmla="*/ 2915441 w 6586538"/>
              <a:gd name="connsiteY41" fmla="*/ 2808388 h 6854825"/>
              <a:gd name="connsiteX42" fmla="*/ 2974393 w 6586538"/>
              <a:gd name="connsiteY42" fmla="*/ 2958455 h 6854825"/>
              <a:gd name="connsiteX43" fmla="*/ 2947596 w 6586538"/>
              <a:gd name="connsiteY43" fmla="*/ 3022769 h 6854825"/>
              <a:gd name="connsiteX44" fmla="*/ 3001189 w 6586538"/>
              <a:gd name="connsiteY44" fmla="*/ 3087083 h 6854825"/>
              <a:gd name="connsiteX45" fmla="*/ 2952956 w 6586538"/>
              <a:gd name="connsiteY45" fmla="*/ 3242509 h 6854825"/>
              <a:gd name="connsiteX46" fmla="*/ 2979752 w 6586538"/>
              <a:gd name="connsiteY46" fmla="*/ 3349700 h 6854825"/>
              <a:gd name="connsiteX47" fmla="*/ 2792178 w 6586538"/>
              <a:gd name="connsiteY47" fmla="*/ 3521204 h 6854825"/>
              <a:gd name="connsiteX48" fmla="*/ 2668915 w 6586538"/>
              <a:gd name="connsiteY48" fmla="*/ 3521204 h 6854825"/>
              <a:gd name="connsiteX49" fmla="*/ 2577807 w 6586538"/>
              <a:gd name="connsiteY49" fmla="*/ 3542642 h 6854825"/>
              <a:gd name="connsiteX50" fmla="*/ 2449185 w 6586538"/>
              <a:gd name="connsiteY50" fmla="*/ 3837416 h 6854825"/>
              <a:gd name="connsiteX51" fmla="*/ 2250892 w 6586538"/>
              <a:gd name="connsiteY51" fmla="*/ 4341211 h 6854825"/>
              <a:gd name="connsiteX52" fmla="*/ 2283047 w 6586538"/>
              <a:gd name="connsiteY52" fmla="*/ 4464480 h 6854825"/>
              <a:gd name="connsiteX53" fmla="*/ 2674274 w 6586538"/>
              <a:gd name="connsiteY53" fmla="*/ 4925398 h 6854825"/>
              <a:gd name="connsiteX54" fmla="*/ 2963674 w 6586538"/>
              <a:gd name="connsiteY54" fmla="*/ 5531024 h 6854825"/>
              <a:gd name="connsiteX55" fmla="*/ 3317386 w 6586538"/>
              <a:gd name="connsiteY55" fmla="*/ 6061616 h 6854825"/>
              <a:gd name="connsiteX56" fmla="*/ 3424571 w 6586538"/>
              <a:gd name="connsiteY56" fmla="*/ 6409985 h 6854825"/>
              <a:gd name="connsiteX57" fmla="*/ 3263793 w 6586538"/>
              <a:gd name="connsiteY57" fmla="*/ 6854825 h 6854825"/>
              <a:gd name="connsiteX58" fmla="*/ 621675 w 6586538"/>
              <a:gd name="connsiteY58" fmla="*/ 6854825 h 6854825"/>
              <a:gd name="connsiteX59" fmla="*/ 605597 w 6586538"/>
              <a:gd name="connsiteY59" fmla="*/ 6785152 h 6854825"/>
              <a:gd name="connsiteX60" fmla="*/ 600238 w 6586538"/>
              <a:gd name="connsiteY60" fmla="*/ 6715478 h 6854825"/>
              <a:gd name="connsiteX61" fmla="*/ 535927 w 6586538"/>
              <a:gd name="connsiteY61" fmla="*/ 6602928 h 6854825"/>
              <a:gd name="connsiteX62" fmla="*/ 476975 w 6586538"/>
              <a:gd name="connsiteY62" fmla="*/ 6426064 h 6854825"/>
              <a:gd name="connsiteX63" fmla="*/ 487693 w 6586538"/>
              <a:gd name="connsiteY63" fmla="*/ 6334952 h 6854825"/>
              <a:gd name="connsiteX64" fmla="*/ 605597 w 6586538"/>
              <a:gd name="connsiteY64" fmla="*/ 5900831 h 6854825"/>
              <a:gd name="connsiteX65" fmla="*/ 616316 w 6586538"/>
              <a:gd name="connsiteY65" fmla="*/ 5788281 h 6854825"/>
              <a:gd name="connsiteX66" fmla="*/ 610957 w 6586538"/>
              <a:gd name="connsiteY66" fmla="*/ 5734686 h 6854825"/>
              <a:gd name="connsiteX67" fmla="*/ 326915 w 6586538"/>
              <a:gd name="connsiteY67" fmla="*/ 6222402 h 6854825"/>
              <a:gd name="connsiteX68" fmla="*/ 316197 w 6586538"/>
              <a:gd name="connsiteY68" fmla="*/ 6275997 h 6854825"/>
              <a:gd name="connsiteX69" fmla="*/ 364430 w 6586538"/>
              <a:gd name="connsiteY69" fmla="*/ 6485018 h 6854825"/>
              <a:gd name="connsiteX70" fmla="*/ 160778 w 6586538"/>
              <a:gd name="connsiteY70" fmla="*/ 6769073 h 6854825"/>
              <a:gd name="connsiteX71" fmla="*/ 144700 w 6586538"/>
              <a:gd name="connsiteY71" fmla="*/ 6758354 h 6854825"/>
              <a:gd name="connsiteX72" fmla="*/ 225089 w 6586538"/>
              <a:gd name="connsiteY72" fmla="*/ 6468940 h 6854825"/>
              <a:gd name="connsiteX73" fmla="*/ 171497 w 6586538"/>
              <a:gd name="connsiteY73" fmla="*/ 6227762 h 6854825"/>
              <a:gd name="connsiteX74" fmla="*/ 171497 w 6586538"/>
              <a:gd name="connsiteY74" fmla="*/ 6115212 h 6854825"/>
              <a:gd name="connsiteX75" fmla="*/ 192934 w 6586538"/>
              <a:gd name="connsiteY75" fmla="*/ 6029459 h 6854825"/>
              <a:gd name="connsiteX76" fmla="*/ 353712 w 6586538"/>
              <a:gd name="connsiteY76" fmla="*/ 5563181 h 6854825"/>
              <a:gd name="connsiteX77" fmla="*/ 278682 w 6586538"/>
              <a:gd name="connsiteY77" fmla="*/ 5134420 h 6854825"/>
              <a:gd name="connsiteX78" fmla="*/ 332275 w 6586538"/>
              <a:gd name="connsiteY78" fmla="*/ 4828927 h 6854825"/>
              <a:gd name="connsiteX79" fmla="*/ 117904 w 6586538"/>
              <a:gd name="connsiteY79" fmla="*/ 5241610 h 6854825"/>
              <a:gd name="connsiteX80" fmla="*/ 139341 w 6586538"/>
              <a:gd name="connsiteY80" fmla="*/ 5300565 h 6854825"/>
              <a:gd name="connsiteX81" fmla="*/ 139341 w 6586538"/>
              <a:gd name="connsiteY81" fmla="*/ 5354160 h 6854825"/>
              <a:gd name="connsiteX82" fmla="*/ 0 w 6586538"/>
              <a:gd name="connsiteY82" fmla="*/ 5145139 h 6854825"/>
              <a:gd name="connsiteX83" fmla="*/ 267964 w 6586538"/>
              <a:gd name="connsiteY83" fmla="*/ 4325132 h 6854825"/>
              <a:gd name="connsiteX84" fmla="*/ 364430 w 6586538"/>
              <a:gd name="connsiteY84" fmla="*/ 3939247 h 6854825"/>
              <a:gd name="connsiteX85" fmla="*/ 375149 w 6586538"/>
              <a:gd name="connsiteY85" fmla="*/ 3858854 h 6854825"/>
              <a:gd name="connsiteX86" fmla="*/ 385867 w 6586538"/>
              <a:gd name="connsiteY86" fmla="*/ 3740944 h 6854825"/>
              <a:gd name="connsiteX87" fmla="*/ 385867 w 6586538"/>
              <a:gd name="connsiteY87" fmla="*/ 3097802 h 6854825"/>
              <a:gd name="connsiteX88" fmla="*/ 1227272 w 6586538"/>
              <a:gd name="connsiteY88" fmla="*/ 1420273 h 6854825"/>
              <a:gd name="connsiteX89" fmla="*/ 1677450 w 6586538"/>
              <a:gd name="connsiteY89" fmla="*/ 1286285 h 6854825"/>
              <a:gd name="connsiteX90" fmla="*/ 1977569 w 6586538"/>
              <a:gd name="connsiteY90" fmla="*/ 1318442 h 6854825"/>
              <a:gd name="connsiteX91" fmla="*/ 2154425 w 6586538"/>
              <a:gd name="connsiteY91" fmla="*/ 1318442 h 6854825"/>
              <a:gd name="connsiteX92" fmla="*/ 2299125 w 6586538"/>
              <a:gd name="connsiteY92" fmla="*/ 1350599 h 6854825"/>
              <a:gd name="connsiteX93" fmla="*/ 2465263 w 6586538"/>
              <a:gd name="connsiteY93" fmla="*/ 1430992 h 6854825"/>
              <a:gd name="connsiteX94" fmla="*/ 2486700 w 6586538"/>
              <a:gd name="connsiteY94" fmla="*/ 1414913 h 6854825"/>
              <a:gd name="connsiteX95" fmla="*/ 2486700 w 6586538"/>
              <a:gd name="connsiteY95" fmla="*/ 1205892 h 6854825"/>
              <a:gd name="connsiteX96" fmla="*/ 2400951 w 6586538"/>
              <a:gd name="connsiteY96" fmla="*/ 1136218 h 6854825"/>
              <a:gd name="connsiteX97" fmla="*/ 2283047 w 6586538"/>
              <a:gd name="connsiteY97" fmla="*/ 932556 h 6854825"/>
              <a:gd name="connsiteX98" fmla="*/ 2299125 w 6586538"/>
              <a:gd name="connsiteY98" fmla="*/ 916478 h 6854825"/>
              <a:gd name="connsiteX99" fmla="*/ 2390233 w 6586538"/>
              <a:gd name="connsiteY99" fmla="*/ 943275 h 6854825"/>
              <a:gd name="connsiteX100" fmla="*/ 2336640 w 6586538"/>
              <a:gd name="connsiteY100" fmla="*/ 814647 h 6854825"/>
              <a:gd name="connsiteX101" fmla="*/ 2374155 w 6586538"/>
              <a:gd name="connsiteY101" fmla="*/ 782490 h 6854825"/>
              <a:gd name="connsiteX102" fmla="*/ 2475981 w 6586538"/>
              <a:gd name="connsiteY102" fmla="*/ 798568 h 6854825"/>
              <a:gd name="connsiteX103" fmla="*/ 2540292 w 6586538"/>
              <a:gd name="connsiteY103" fmla="*/ 632423 h 6854825"/>
              <a:gd name="connsiteX104" fmla="*/ 2545652 w 6586538"/>
              <a:gd name="connsiteY104" fmla="*/ 584188 h 6854825"/>
              <a:gd name="connsiteX105" fmla="*/ 2631400 w 6586538"/>
              <a:gd name="connsiteY105" fmla="*/ 514514 h 6854825"/>
              <a:gd name="connsiteX106" fmla="*/ 2674274 w 6586538"/>
              <a:gd name="connsiteY106" fmla="*/ 391245 h 6854825"/>
              <a:gd name="connsiteX107" fmla="*/ 2749304 w 6586538"/>
              <a:gd name="connsiteY107" fmla="*/ 257257 h 6854825"/>
              <a:gd name="connsiteX108" fmla="*/ 2845770 w 6586538"/>
              <a:gd name="connsiteY108" fmla="*/ 284054 h 6854825"/>
              <a:gd name="connsiteX109" fmla="*/ 3017267 w 6586538"/>
              <a:gd name="connsiteY109" fmla="*/ 182224 h 6854825"/>
              <a:gd name="connsiteX110" fmla="*/ 3236997 w 6586538"/>
              <a:gd name="connsiteY110" fmla="*/ 91112 h 6854825"/>
              <a:gd name="connsiteX111" fmla="*/ 3687175 w 6586538"/>
              <a:gd name="connsiteY111" fmla="*/ 0 h 6854825"/>
              <a:gd name="connsiteX112" fmla="*/ 2758441 w 6586538"/>
              <a:gd name="connsiteY112" fmla="*/ 1752600 h 6854825"/>
              <a:gd name="connsiteX113" fmla="*/ 2720976 w 6586538"/>
              <a:gd name="connsiteY113" fmla="*/ 1763328 h 6854825"/>
              <a:gd name="connsiteX114" fmla="*/ 2795906 w 6586538"/>
              <a:gd name="connsiteY114" fmla="*/ 2042261 h 6854825"/>
              <a:gd name="connsiteX115" fmla="*/ 2902949 w 6586538"/>
              <a:gd name="connsiteY115" fmla="*/ 2262188 h 6854825"/>
              <a:gd name="connsiteX116" fmla="*/ 2908301 w 6586538"/>
              <a:gd name="connsiteY116" fmla="*/ 2138814 h 6854825"/>
              <a:gd name="connsiteX117" fmla="*/ 2806611 w 6586538"/>
              <a:gd name="connsiteY117" fmla="*/ 1774056 h 6854825"/>
              <a:gd name="connsiteX118" fmla="*/ 2758441 w 6586538"/>
              <a:gd name="connsiteY118" fmla="*/ 175260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586538" h="6854825">
                <a:moveTo>
                  <a:pt x="3687175" y="0"/>
                </a:moveTo>
                <a:cubicBezTo>
                  <a:pt x="3837235" y="0"/>
                  <a:pt x="4024809" y="32157"/>
                  <a:pt x="4169509" y="182224"/>
                </a:cubicBezTo>
                <a:cubicBezTo>
                  <a:pt x="4367802" y="380526"/>
                  <a:pt x="4469628" y="621704"/>
                  <a:pt x="4507143" y="830726"/>
                </a:cubicBezTo>
                <a:cubicBezTo>
                  <a:pt x="4517862" y="889680"/>
                  <a:pt x="4528580" y="948635"/>
                  <a:pt x="4555376" y="1007590"/>
                </a:cubicBezTo>
                <a:cubicBezTo>
                  <a:pt x="4657202" y="1221970"/>
                  <a:pt x="4732232" y="1452430"/>
                  <a:pt x="4753669" y="1677530"/>
                </a:cubicBezTo>
                <a:cubicBezTo>
                  <a:pt x="4759028" y="1731125"/>
                  <a:pt x="4871573" y="1849034"/>
                  <a:pt x="4925166" y="1849034"/>
                </a:cubicBezTo>
                <a:cubicBezTo>
                  <a:pt x="4968040" y="1849034"/>
                  <a:pt x="5016273" y="1768641"/>
                  <a:pt x="5107380" y="1768641"/>
                </a:cubicBezTo>
                <a:cubicBezTo>
                  <a:pt x="5225284" y="1768641"/>
                  <a:pt x="5380703" y="1945506"/>
                  <a:pt x="5407500" y="2052696"/>
                </a:cubicBezTo>
                <a:cubicBezTo>
                  <a:pt x="5418218" y="2095572"/>
                  <a:pt x="5461092" y="2170605"/>
                  <a:pt x="5461092" y="2186684"/>
                </a:cubicBezTo>
                <a:cubicBezTo>
                  <a:pt x="5461092" y="2197403"/>
                  <a:pt x="5450374" y="2202762"/>
                  <a:pt x="5450374" y="2213482"/>
                </a:cubicBezTo>
                <a:cubicBezTo>
                  <a:pt x="5450374" y="2229560"/>
                  <a:pt x="5461092" y="2240279"/>
                  <a:pt x="5466452" y="2261717"/>
                </a:cubicBezTo>
                <a:cubicBezTo>
                  <a:pt x="5509326" y="2379627"/>
                  <a:pt x="5632588" y="2529693"/>
                  <a:pt x="5771930" y="2631524"/>
                </a:cubicBezTo>
                <a:cubicBezTo>
                  <a:pt x="5857678" y="2701198"/>
                  <a:pt x="5954144" y="2765512"/>
                  <a:pt x="6045252" y="2851264"/>
                </a:cubicBezTo>
                <a:cubicBezTo>
                  <a:pt x="6216748" y="3017409"/>
                  <a:pt x="6393604" y="3215712"/>
                  <a:pt x="6452556" y="3387216"/>
                </a:cubicBezTo>
                <a:cubicBezTo>
                  <a:pt x="6490071" y="3483688"/>
                  <a:pt x="6511508" y="3580159"/>
                  <a:pt x="6522227" y="3676630"/>
                </a:cubicBezTo>
                <a:cubicBezTo>
                  <a:pt x="6511508" y="4255458"/>
                  <a:pt x="6511508" y="4255458"/>
                  <a:pt x="6511508" y="4255458"/>
                </a:cubicBezTo>
                <a:cubicBezTo>
                  <a:pt x="6490071" y="4443042"/>
                  <a:pt x="6586538" y="4566311"/>
                  <a:pt x="6586538" y="4732456"/>
                </a:cubicBezTo>
                <a:cubicBezTo>
                  <a:pt x="6586538" y="4743175"/>
                  <a:pt x="6586538" y="4791410"/>
                  <a:pt x="6575820" y="4823567"/>
                </a:cubicBezTo>
                <a:cubicBezTo>
                  <a:pt x="6473994" y="5182655"/>
                  <a:pt x="6356090" y="5547103"/>
                  <a:pt x="6248904" y="5906190"/>
                </a:cubicBezTo>
                <a:cubicBezTo>
                  <a:pt x="6157796" y="6222402"/>
                  <a:pt x="6061330" y="6538614"/>
                  <a:pt x="5970222" y="6854825"/>
                </a:cubicBezTo>
                <a:cubicBezTo>
                  <a:pt x="3387056" y="6854825"/>
                  <a:pt x="3387056" y="6854825"/>
                  <a:pt x="3387056" y="6854825"/>
                </a:cubicBezTo>
                <a:cubicBezTo>
                  <a:pt x="3456727" y="6602928"/>
                  <a:pt x="3488882" y="6340311"/>
                  <a:pt x="3504960" y="6088414"/>
                </a:cubicBezTo>
                <a:cubicBezTo>
                  <a:pt x="3472805" y="4753894"/>
                  <a:pt x="3472805" y="4753894"/>
                  <a:pt x="3472805" y="4753894"/>
                </a:cubicBezTo>
                <a:cubicBezTo>
                  <a:pt x="3483523" y="4652063"/>
                  <a:pt x="3494242" y="4544872"/>
                  <a:pt x="3510319" y="4437682"/>
                </a:cubicBezTo>
                <a:cubicBezTo>
                  <a:pt x="3526397" y="4362649"/>
                  <a:pt x="3542475" y="4276897"/>
                  <a:pt x="3563912" y="4201863"/>
                </a:cubicBezTo>
                <a:cubicBezTo>
                  <a:pt x="3606786" y="4014280"/>
                  <a:pt x="3671097" y="3815978"/>
                  <a:pt x="3746127" y="3628395"/>
                </a:cubicBezTo>
                <a:cubicBezTo>
                  <a:pt x="3810438" y="3462249"/>
                  <a:pt x="3922983" y="3296104"/>
                  <a:pt x="3971216" y="3135319"/>
                </a:cubicBezTo>
                <a:cubicBezTo>
                  <a:pt x="3981935" y="3092443"/>
                  <a:pt x="4003372" y="3028128"/>
                  <a:pt x="4003372" y="3017409"/>
                </a:cubicBezTo>
                <a:cubicBezTo>
                  <a:pt x="4003372" y="3001331"/>
                  <a:pt x="3981935" y="2942376"/>
                  <a:pt x="3981935" y="2926298"/>
                </a:cubicBezTo>
                <a:cubicBezTo>
                  <a:pt x="3981935" y="2888781"/>
                  <a:pt x="4008731" y="2861983"/>
                  <a:pt x="4035527" y="2829826"/>
                </a:cubicBezTo>
                <a:cubicBezTo>
                  <a:pt x="4035527" y="2813748"/>
                  <a:pt x="4035527" y="2813748"/>
                  <a:pt x="4035527" y="2813748"/>
                </a:cubicBezTo>
                <a:cubicBezTo>
                  <a:pt x="4003372" y="2813748"/>
                  <a:pt x="4003372" y="2813748"/>
                  <a:pt x="4003372" y="2813748"/>
                </a:cubicBezTo>
                <a:cubicBezTo>
                  <a:pt x="3960498" y="2835186"/>
                  <a:pt x="3815798" y="2969174"/>
                  <a:pt x="3751486" y="2969174"/>
                </a:cubicBezTo>
                <a:cubicBezTo>
                  <a:pt x="3649660" y="2969174"/>
                  <a:pt x="3537116" y="2749433"/>
                  <a:pt x="3521038" y="2722636"/>
                </a:cubicBezTo>
                <a:cubicBezTo>
                  <a:pt x="3521038" y="2717276"/>
                  <a:pt x="3510319" y="2706557"/>
                  <a:pt x="3504960" y="2701198"/>
                </a:cubicBezTo>
                <a:cubicBezTo>
                  <a:pt x="3424571" y="2690479"/>
                  <a:pt x="3451367" y="2594007"/>
                  <a:pt x="3397775" y="2551131"/>
                </a:cubicBezTo>
                <a:cubicBezTo>
                  <a:pt x="3381697" y="2540412"/>
                  <a:pt x="3354901" y="2545772"/>
                  <a:pt x="3338823" y="2540412"/>
                </a:cubicBezTo>
                <a:cubicBezTo>
                  <a:pt x="3301308" y="2535053"/>
                  <a:pt x="3199482" y="2449300"/>
                  <a:pt x="3151249" y="2449300"/>
                </a:cubicBezTo>
                <a:cubicBezTo>
                  <a:pt x="3119093" y="2449300"/>
                  <a:pt x="3103015" y="2486817"/>
                  <a:pt x="3065500" y="2502896"/>
                </a:cubicBezTo>
                <a:cubicBezTo>
                  <a:pt x="3038704" y="2513615"/>
                  <a:pt x="3006548" y="2518974"/>
                  <a:pt x="2979752" y="2518974"/>
                </a:cubicBezTo>
                <a:cubicBezTo>
                  <a:pt x="3001189" y="2551131"/>
                  <a:pt x="3054782" y="2615445"/>
                  <a:pt x="3054782" y="2642243"/>
                </a:cubicBezTo>
                <a:cubicBezTo>
                  <a:pt x="3054782" y="2727995"/>
                  <a:pt x="2915441" y="2727995"/>
                  <a:pt x="2915441" y="2808388"/>
                </a:cubicBezTo>
                <a:cubicBezTo>
                  <a:pt x="2915441" y="2824467"/>
                  <a:pt x="2974393" y="2942376"/>
                  <a:pt x="2974393" y="2958455"/>
                </a:cubicBezTo>
                <a:cubicBezTo>
                  <a:pt x="2974393" y="2969174"/>
                  <a:pt x="2947596" y="3006690"/>
                  <a:pt x="2947596" y="3022769"/>
                </a:cubicBezTo>
                <a:cubicBezTo>
                  <a:pt x="2947596" y="3049567"/>
                  <a:pt x="3001189" y="3049567"/>
                  <a:pt x="3001189" y="3087083"/>
                </a:cubicBezTo>
                <a:cubicBezTo>
                  <a:pt x="3001189" y="3103162"/>
                  <a:pt x="2952956" y="3188914"/>
                  <a:pt x="2952956" y="3242509"/>
                </a:cubicBezTo>
                <a:cubicBezTo>
                  <a:pt x="2952956" y="3253228"/>
                  <a:pt x="2979752" y="3333621"/>
                  <a:pt x="2979752" y="3349700"/>
                </a:cubicBezTo>
                <a:cubicBezTo>
                  <a:pt x="2979752" y="3435452"/>
                  <a:pt x="2851130" y="3521204"/>
                  <a:pt x="2792178" y="3521204"/>
                </a:cubicBezTo>
                <a:cubicBezTo>
                  <a:pt x="2668915" y="3521204"/>
                  <a:pt x="2668915" y="3521204"/>
                  <a:pt x="2668915" y="3521204"/>
                </a:cubicBezTo>
                <a:cubicBezTo>
                  <a:pt x="2642118" y="3526564"/>
                  <a:pt x="2604603" y="3526564"/>
                  <a:pt x="2577807" y="3542642"/>
                </a:cubicBezTo>
                <a:cubicBezTo>
                  <a:pt x="2449185" y="3617676"/>
                  <a:pt x="2470622" y="3735585"/>
                  <a:pt x="2449185" y="3837416"/>
                </a:cubicBezTo>
                <a:cubicBezTo>
                  <a:pt x="2417029" y="4008920"/>
                  <a:pt x="2250892" y="4169706"/>
                  <a:pt x="2250892" y="4341211"/>
                </a:cubicBezTo>
                <a:cubicBezTo>
                  <a:pt x="2250892" y="4384087"/>
                  <a:pt x="2250892" y="4416244"/>
                  <a:pt x="2283047" y="4464480"/>
                </a:cubicBezTo>
                <a:cubicBezTo>
                  <a:pt x="2384874" y="4609187"/>
                  <a:pt x="2604603" y="4769972"/>
                  <a:pt x="2674274" y="4925398"/>
                </a:cubicBezTo>
                <a:cubicBezTo>
                  <a:pt x="2765381" y="5118341"/>
                  <a:pt x="2835052" y="5327362"/>
                  <a:pt x="2963674" y="5531024"/>
                </a:cubicBezTo>
                <a:cubicBezTo>
                  <a:pt x="3070860" y="5702529"/>
                  <a:pt x="3236997" y="5884752"/>
                  <a:pt x="3317386" y="6061616"/>
                </a:cubicBezTo>
                <a:cubicBezTo>
                  <a:pt x="3360260" y="6152728"/>
                  <a:pt x="3424571" y="6297435"/>
                  <a:pt x="3424571" y="6409985"/>
                </a:cubicBezTo>
                <a:cubicBezTo>
                  <a:pt x="3424571" y="6549333"/>
                  <a:pt x="3269152" y="6704759"/>
                  <a:pt x="3263793" y="6854825"/>
                </a:cubicBezTo>
                <a:cubicBezTo>
                  <a:pt x="621675" y="6854825"/>
                  <a:pt x="621675" y="6854825"/>
                  <a:pt x="621675" y="6854825"/>
                </a:cubicBezTo>
                <a:cubicBezTo>
                  <a:pt x="610957" y="6833387"/>
                  <a:pt x="605597" y="6806590"/>
                  <a:pt x="605597" y="6785152"/>
                </a:cubicBezTo>
                <a:cubicBezTo>
                  <a:pt x="610957" y="6763713"/>
                  <a:pt x="605597" y="6731556"/>
                  <a:pt x="600238" y="6715478"/>
                </a:cubicBezTo>
                <a:cubicBezTo>
                  <a:pt x="589519" y="6672602"/>
                  <a:pt x="562723" y="6635085"/>
                  <a:pt x="535927" y="6602928"/>
                </a:cubicBezTo>
                <a:cubicBezTo>
                  <a:pt x="493053" y="6543973"/>
                  <a:pt x="476975" y="6485018"/>
                  <a:pt x="476975" y="6426064"/>
                </a:cubicBezTo>
                <a:cubicBezTo>
                  <a:pt x="476975" y="6409985"/>
                  <a:pt x="476975" y="6361749"/>
                  <a:pt x="487693" y="6334952"/>
                </a:cubicBezTo>
                <a:cubicBezTo>
                  <a:pt x="519849" y="6190245"/>
                  <a:pt x="568082" y="6045538"/>
                  <a:pt x="605597" y="5900831"/>
                </a:cubicBezTo>
                <a:cubicBezTo>
                  <a:pt x="610957" y="5863314"/>
                  <a:pt x="610957" y="5825798"/>
                  <a:pt x="616316" y="5788281"/>
                </a:cubicBezTo>
                <a:cubicBezTo>
                  <a:pt x="610957" y="5734686"/>
                  <a:pt x="610957" y="5734686"/>
                  <a:pt x="610957" y="5734686"/>
                </a:cubicBezTo>
                <a:cubicBezTo>
                  <a:pt x="503771" y="5884752"/>
                  <a:pt x="444819" y="6061616"/>
                  <a:pt x="326915" y="6222402"/>
                </a:cubicBezTo>
                <a:cubicBezTo>
                  <a:pt x="316197" y="6233121"/>
                  <a:pt x="316197" y="6265278"/>
                  <a:pt x="316197" y="6275997"/>
                </a:cubicBezTo>
                <a:cubicBezTo>
                  <a:pt x="316197" y="6308154"/>
                  <a:pt x="364430" y="6431423"/>
                  <a:pt x="364430" y="6485018"/>
                </a:cubicBezTo>
                <a:cubicBezTo>
                  <a:pt x="364430" y="6602928"/>
                  <a:pt x="289401" y="6629725"/>
                  <a:pt x="160778" y="6769073"/>
                </a:cubicBezTo>
                <a:cubicBezTo>
                  <a:pt x="160778" y="6769073"/>
                  <a:pt x="144700" y="6769073"/>
                  <a:pt x="144700" y="6758354"/>
                </a:cubicBezTo>
                <a:cubicBezTo>
                  <a:pt x="144700" y="6715478"/>
                  <a:pt x="225089" y="6597568"/>
                  <a:pt x="225089" y="6468940"/>
                </a:cubicBezTo>
                <a:cubicBezTo>
                  <a:pt x="225089" y="6340311"/>
                  <a:pt x="171497" y="6302795"/>
                  <a:pt x="171497" y="6227762"/>
                </a:cubicBezTo>
                <a:cubicBezTo>
                  <a:pt x="171497" y="6115212"/>
                  <a:pt x="171497" y="6115212"/>
                  <a:pt x="171497" y="6115212"/>
                </a:cubicBezTo>
                <a:cubicBezTo>
                  <a:pt x="176856" y="6088414"/>
                  <a:pt x="182215" y="6050897"/>
                  <a:pt x="192934" y="6029459"/>
                </a:cubicBezTo>
                <a:cubicBezTo>
                  <a:pt x="278682" y="5852595"/>
                  <a:pt x="353712" y="5723967"/>
                  <a:pt x="353712" y="5563181"/>
                </a:cubicBezTo>
                <a:cubicBezTo>
                  <a:pt x="353712" y="5397036"/>
                  <a:pt x="278682" y="5289846"/>
                  <a:pt x="278682" y="5134420"/>
                </a:cubicBezTo>
                <a:cubicBezTo>
                  <a:pt x="278682" y="5037948"/>
                  <a:pt x="316197" y="4936117"/>
                  <a:pt x="332275" y="4828927"/>
                </a:cubicBezTo>
                <a:cubicBezTo>
                  <a:pt x="198293" y="4936117"/>
                  <a:pt x="117904" y="5123701"/>
                  <a:pt x="117904" y="5241610"/>
                </a:cubicBezTo>
                <a:cubicBezTo>
                  <a:pt x="117904" y="5257689"/>
                  <a:pt x="139341" y="5289846"/>
                  <a:pt x="139341" y="5300565"/>
                </a:cubicBezTo>
                <a:cubicBezTo>
                  <a:pt x="139341" y="5354160"/>
                  <a:pt x="139341" y="5354160"/>
                  <a:pt x="139341" y="5354160"/>
                </a:cubicBezTo>
                <a:cubicBezTo>
                  <a:pt x="16078" y="5268408"/>
                  <a:pt x="0" y="5220172"/>
                  <a:pt x="0" y="5145139"/>
                </a:cubicBezTo>
                <a:cubicBezTo>
                  <a:pt x="0" y="4893241"/>
                  <a:pt x="241167" y="4448401"/>
                  <a:pt x="267964" y="4325132"/>
                </a:cubicBezTo>
                <a:cubicBezTo>
                  <a:pt x="300119" y="4191144"/>
                  <a:pt x="348353" y="4067875"/>
                  <a:pt x="364430" y="3939247"/>
                </a:cubicBezTo>
                <a:cubicBezTo>
                  <a:pt x="369790" y="3912449"/>
                  <a:pt x="375149" y="3885652"/>
                  <a:pt x="375149" y="3858854"/>
                </a:cubicBezTo>
                <a:cubicBezTo>
                  <a:pt x="380508" y="3821337"/>
                  <a:pt x="380508" y="3778461"/>
                  <a:pt x="385867" y="3740944"/>
                </a:cubicBezTo>
                <a:cubicBezTo>
                  <a:pt x="385867" y="3097802"/>
                  <a:pt x="385867" y="3097802"/>
                  <a:pt x="385867" y="3097802"/>
                </a:cubicBezTo>
                <a:cubicBezTo>
                  <a:pt x="455538" y="2454660"/>
                  <a:pt x="712783" y="1688249"/>
                  <a:pt x="1227272" y="1420273"/>
                </a:cubicBezTo>
                <a:cubicBezTo>
                  <a:pt x="1425565" y="1318442"/>
                  <a:pt x="1500595" y="1286285"/>
                  <a:pt x="1677450" y="1286285"/>
                </a:cubicBezTo>
                <a:cubicBezTo>
                  <a:pt x="1688169" y="1286285"/>
                  <a:pt x="1961492" y="1318442"/>
                  <a:pt x="1977569" y="1318442"/>
                </a:cubicBezTo>
                <a:cubicBezTo>
                  <a:pt x="2154425" y="1318442"/>
                  <a:pt x="2154425" y="1318442"/>
                  <a:pt x="2154425" y="1318442"/>
                </a:cubicBezTo>
                <a:cubicBezTo>
                  <a:pt x="2202658" y="1329161"/>
                  <a:pt x="2250892" y="1334520"/>
                  <a:pt x="2299125" y="1350599"/>
                </a:cubicBezTo>
                <a:cubicBezTo>
                  <a:pt x="2352718" y="1372037"/>
                  <a:pt x="2454544" y="1430992"/>
                  <a:pt x="2465263" y="1430992"/>
                </a:cubicBezTo>
                <a:cubicBezTo>
                  <a:pt x="2481340" y="1430992"/>
                  <a:pt x="2481340" y="1420273"/>
                  <a:pt x="2486700" y="1414913"/>
                </a:cubicBezTo>
                <a:cubicBezTo>
                  <a:pt x="2486700" y="1205892"/>
                  <a:pt x="2486700" y="1205892"/>
                  <a:pt x="2486700" y="1205892"/>
                </a:cubicBezTo>
                <a:cubicBezTo>
                  <a:pt x="2459903" y="1184454"/>
                  <a:pt x="2422388" y="1163016"/>
                  <a:pt x="2400951" y="1136218"/>
                </a:cubicBezTo>
                <a:cubicBezTo>
                  <a:pt x="2352718" y="1071904"/>
                  <a:pt x="2283047" y="943275"/>
                  <a:pt x="2283047" y="932556"/>
                </a:cubicBezTo>
                <a:cubicBezTo>
                  <a:pt x="2283047" y="916478"/>
                  <a:pt x="2288407" y="916478"/>
                  <a:pt x="2299125" y="916478"/>
                </a:cubicBezTo>
                <a:cubicBezTo>
                  <a:pt x="2315203" y="916478"/>
                  <a:pt x="2390233" y="932556"/>
                  <a:pt x="2390233" y="943275"/>
                </a:cubicBezTo>
                <a:cubicBezTo>
                  <a:pt x="2390233" y="932556"/>
                  <a:pt x="2336640" y="830726"/>
                  <a:pt x="2336640" y="814647"/>
                </a:cubicBezTo>
                <a:cubicBezTo>
                  <a:pt x="2336640" y="777130"/>
                  <a:pt x="2363436" y="782490"/>
                  <a:pt x="2374155" y="782490"/>
                </a:cubicBezTo>
                <a:cubicBezTo>
                  <a:pt x="2390233" y="782490"/>
                  <a:pt x="2459903" y="798568"/>
                  <a:pt x="2475981" y="798568"/>
                </a:cubicBezTo>
                <a:cubicBezTo>
                  <a:pt x="2545652" y="798568"/>
                  <a:pt x="2529574" y="653861"/>
                  <a:pt x="2540292" y="632423"/>
                </a:cubicBezTo>
                <a:cubicBezTo>
                  <a:pt x="2545652" y="616345"/>
                  <a:pt x="2545652" y="600266"/>
                  <a:pt x="2545652" y="584188"/>
                </a:cubicBezTo>
                <a:cubicBezTo>
                  <a:pt x="2556370" y="541311"/>
                  <a:pt x="2604603" y="535952"/>
                  <a:pt x="2631400" y="514514"/>
                </a:cubicBezTo>
                <a:cubicBezTo>
                  <a:pt x="2674274" y="482357"/>
                  <a:pt x="2663555" y="428762"/>
                  <a:pt x="2674274" y="391245"/>
                </a:cubicBezTo>
                <a:cubicBezTo>
                  <a:pt x="2679633" y="375166"/>
                  <a:pt x="2695711" y="257257"/>
                  <a:pt x="2749304" y="257257"/>
                </a:cubicBezTo>
                <a:cubicBezTo>
                  <a:pt x="2760022" y="257257"/>
                  <a:pt x="2829693" y="284054"/>
                  <a:pt x="2845770" y="284054"/>
                </a:cubicBezTo>
                <a:cubicBezTo>
                  <a:pt x="2899363" y="284054"/>
                  <a:pt x="2936878" y="225100"/>
                  <a:pt x="3017267" y="182224"/>
                </a:cubicBezTo>
                <a:cubicBezTo>
                  <a:pt x="3081578" y="144707"/>
                  <a:pt x="3161967" y="117909"/>
                  <a:pt x="3236997" y="91112"/>
                </a:cubicBezTo>
                <a:cubicBezTo>
                  <a:pt x="3403134" y="32157"/>
                  <a:pt x="3526397" y="0"/>
                  <a:pt x="3687175" y="0"/>
                </a:cubicBezTo>
                <a:close/>
                <a:moveTo>
                  <a:pt x="2758441" y="1752600"/>
                </a:moveTo>
                <a:cubicBezTo>
                  <a:pt x="2747737" y="1752600"/>
                  <a:pt x="2731681" y="1757964"/>
                  <a:pt x="2720976" y="1763328"/>
                </a:cubicBezTo>
                <a:cubicBezTo>
                  <a:pt x="2763793" y="1854518"/>
                  <a:pt x="2817315" y="1945707"/>
                  <a:pt x="2795906" y="2042261"/>
                </a:cubicBezTo>
                <a:cubicBezTo>
                  <a:pt x="2790554" y="2111994"/>
                  <a:pt x="2844076" y="2192455"/>
                  <a:pt x="2902949" y="2262188"/>
                </a:cubicBezTo>
                <a:cubicBezTo>
                  <a:pt x="2902949" y="2219275"/>
                  <a:pt x="2908301" y="2149542"/>
                  <a:pt x="2908301" y="2138814"/>
                </a:cubicBezTo>
                <a:cubicBezTo>
                  <a:pt x="2908301" y="2031532"/>
                  <a:pt x="2844076" y="1833061"/>
                  <a:pt x="2806611" y="1774056"/>
                </a:cubicBezTo>
                <a:cubicBezTo>
                  <a:pt x="2801258" y="1757964"/>
                  <a:pt x="2774498" y="1752600"/>
                  <a:pt x="2758441" y="1752600"/>
                </a:cubicBezTo>
                <a:close/>
              </a:path>
            </a:pathLst>
          </a:custGeom>
          <a:gradFill>
            <a:gsLst>
              <a:gs pos="0">
                <a:srgbClr val="CA6E87">
                  <a:alpha val="0"/>
                </a:srgbClr>
              </a:gs>
              <a:gs pos="100000">
                <a:srgbClr val="FE00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id="{D0A96B05-D796-4C89-9DEA-A7A72CA3935E}"/>
              </a:ext>
            </a:extLst>
          </p:cNvPr>
          <p:cNvSpPr/>
          <p:nvPr/>
        </p:nvSpPr>
        <p:spPr>
          <a:xfrm rot="2196637">
            <a:off x="4399732" y="1303736"/>
            <a:ext cx="715362" cy="613477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>
            <a:extLst>
              <a:ext uri="{FF2B5EF4-FFF2-40B4-BE49-F238E27FC236}">
                <a16:creationId xmlns:a16="http://schemas.microsoft.com/office/drawing/2014/main" id="{9BC1C0F9-4F3A-4777-B8ED-7AC70395E7C7}"/>
              </a:ext>
            </a:extLst>
          </p:cNvPr>
          <p:cNvSpPr/>
          <p:nvPr/>
        </p:nvSpPr>
        <p:spPr>
          <a:xfrm rot="21279570">
            <a:off x="4226921" y="639733"/>
            <a:ext cx="511200" cy="438393"/>
          </a:xfrm>
          <a:prstGeom prst="heart">
            <a:avLst/>
          </a:prstGeom>
          <a:solidFill>
            <a:srgbClr val="FE0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id="{F0FDA1B9-6C06-4103-9038-EE9AEEAD48CE}"/>
              </a:ext>
            </a:extLst>
          </p:cNvPr>
          <p:cNvSpPr/>
          <p:nvPr/>
        </p:nvSpPr>
        <p:spPr>
          <a:xfrm rot="3072492">
            <a:off x="4963313" y="791010"/>
            <a:ext cx="616197" cy="528436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id="{3B33BFCC-7688-464C-B767-ADE4F8076063}"/>
              </a:ext>
            </a:extLst>
          </p:cNvPr>
          <p:cNvSpPr/>
          <p:nvPr/>
        </p:nvSpPr>
        <p:spPr>
          <a:xfrm rot="267270">
            <a:off x="4798679" y="229497"/>
            <a:ext cx="279861" cy="240002"/>
          </a:xfrm>
          <a:prstGeom prst="heart">
            <a:avLst/>
          </a:prstGeom>
          <a:solidFill>
            <a:srgbClr val="FE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id="{7CEF2FC2-CEDE-4DC7-89DB-E595CB5EB213}"/>
              </a:ext>
            </a:extLst>
          </p:cNvPr>
          <p:cNvSpPr/>
          <p:nvPr/>
        </p:nvSpPr>
        <p:spPr>
          <a:xfrm rot="267270">
            <a:off x="5384800" y="121738"/>
            <a:ext cx="188326" cy="161504"/>
          </a:xfrm>
          <a:prstGeom prst="heart">
            <a:avLst/>
          </a:prstGeom>
          <a:solidFill>
            <a:srgbClr val="FE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id="{DEAA0832-2E10-44E7-83C2-3EACDC4860E5}"/>
              </a:ext>
            </a:extLst>
          </p:cNvPr>
          <p:cNvSpPr/>
          <p:nvPr/>
        </p:nvSpPr>
        <p:spPr>
          <a:xfrm rot="19446942">
            <a:off x="772029" y="574030"/>
            <a:ext cx="1340234" cy="1149353"/>
          </a:xfrm>
          <a:prstGeom prst="hear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7A1DBD-6C3F-4D08-92B0-FA5C76E3179F}"/>
              </a:ext>
            </a:extLst>
          </p:cNvPr>
          <p:cNvSpPr txBox="1"/>
          <p:nvPr/>
        </p:nvSpPr>
        <p:spPr>
          <a:xfrm rot="19018731">
            <a:off x="993947" y="777801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2.14</a:t>
            </a:r>
            <a:endParaRPr lang="zh-CN" altLang="en-US" sz="36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A942FA-A263-46E8-89B5-FF891B1115A0}"/>
              </a:ext>
            </a:extLst>
          </p:cNvPr>
          <p:cNvGrpSpPr/>
          <p:nvPr/>
        </p:nvGrpSpPr>
        <p:grpSpPr>
          <a:xfrm>
            <a:off x="7336705" y="1789833"/>
            <a:ext cx="2623658" cy="1789202"/>
            <a:chOff x="6837714" y="1680761"/>
            <a:chExt cx="2623658" cy="17892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2D3A24-1445-4CFA-B829-DF871623150E}"/>
                </a:ext>
              </a:extLst>
            </p:cNvPr>
            <p:cNvSpPr txBox="1"/>
            <p:nvPr/>
          </p:nvSpPr>
          <p:spPr>
            <a:xfrm>
              <a:off x="7617867" y="2178453"/>
              <a:ext cx="11288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solidFill>
                    <a:srgbClr val="FE0000"/>
                  </a:solidFill>
                  <a:effectLst>
                    <a:outerShdw blurRad="38100" dist="38100" dir="2700000" algn="tl">
                      <a:srgbClr val="FEEAD3">
                        <a:alpha val="55000"/>
                      </a:srgbClr>
                    </a:outerShdw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03</a:t>
              </a:r>
              <a:endParaRPr lang="zh-CN" altLang="en-US" sz="6000" dirty="0">
                <a:solidFill>
                  <a:srgbClr val="FE0000"/>
                </a:solidFill>
                <a:effectLst>
                  <a:outerShdw blurRad="38100" dist="38100" dir="2700000" algn="tl">
                    <a:srgbClr val="FEEAD3">
                      <a:alpha val="55000"/>
                    </a:srgb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6F4E21A-E72C-4482-9975-3CBAA11D9A54}"/>
                </a:ext>
              </a:extLst>
            </p:cNvPr>
            <p:cNvSpPr txBox="1"/>
            <p:nvPr/>
          </p:nvSpPr>
          <p:spPr>
            <a:xfrm>
              <a:off x="7420028" y="2968694"/>
              <a:ext cx="15054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 spc="1400" dirty="0">
                  <a:solidFill>
                    <a:srgbClr val="67584C"/>
                  </a:solidFill>
                  <a:latin typeface="+mj-lt"/>
                  <a:ea typeface="问藏书房" pitchFamily="2" charset="-122"/>
                  <a:cs typeface="851tegakizatsu" panose="02000600000000000000" pitchFamily="2" charset="-128"/>
                  <a:sym typeface="+mn-lt"/>
                </a:rPr>
                <a:t>PART</a:t>
              </a:r>
              <a:endParaRPr lang="zh-CN" altLang="en-US" sz="1200" i="1" spc="1400" dirty="0">
                <a:solidFill>
                  <a:srgbClr val="67584C"/>
                </a:solidFill>
                <a:latin typeface="+mj-lt"/>
                <a:ea typeface="问藏书房" pitchFamily="2" charset="-122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35" name="心形 34">
              <a:extLst>
                <a:ext uri="{FF2B5EF4-FFF2-40B4-BE49-F238E27FC236}">
                  <a16:creationId xmlns:a16="http://schemas.microsoft.com/office/drawing/2014/main" id="{6F5BF7C8-6D6D-4884-ABFC-71DBEBAC6A7F}"/>
                </a:ext>
              </a:extLst>
            </p:cNvPr>
            <p:cNvSpPr/>
            <p:nvPr/>
          </p:nvSpPr>
          <p:spPr>
            <a:xfrm rot="17181054">
              <a:off x="6761281" y="2473093"/>
              <a:ext cx="1073303" cy="920438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36">
              <a:extLst>
                <a:ext uri="{FF2B5EF4-FFF2-40B4-BE49-F238E27FC236}">
                  <a16:creationId xmlns:a16="http://schemas.microsoft.com/office/drawing/2014/main" id="{B9D31D35-78A4-45A9-97F4-E2741F0495F9}"/>
                </a:ext>
              </a:extLst>
            </p:cNvPr>
            <p:cNvSpPr/>
            <p:nvPr/>
          </p:nvSpPr>
          <p:spPr>
            <a:xfrm rot="3060608">
              <a:off x="8510392" y="1753675"/>
              <a:ext cx="1023894" cy="878066"/>
            </a:xfrm>
            <a:prstGeom prst="heart">
              <a:avLst/>
            </a:pr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E000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002866-555D-4D02-95CA-1C4ACA0C3A36}"/>
              </a:ext>
            </a:extLst>
          </p:cNvPr>
          <p:cNvGrpSpPr/>
          <p:nvPr/>
        </p:nvGrpSpPr>
        <p:grpSpPr>
          <a:xfrm>
            <a:off x="6832258" y="3882074"/>
            <a:ext cx="4275560" cy="882113"/>
            <a:chOff x="6654458" y="2995211"/>
            <a:chExt cx="4275560" cy="882113"/>
          </a:xfrm>
        </p:grpSpPr>
        <p:sp>
          <p:nvSpPr>
            <p:cNvPr id="41" name="波形 40">
              <a:extLst>
                <a:ext uri="{FF2B5EF4-FFF2-40B4-BE49-F238E27FC236}">
                  <a16:creationId xmlns:a16="http://schemas.microsoft.com/office/drawing/2014/main" id="{FCD6AF45-70A6-4016-9F1B-43C2C1CB10DF}"/>
                </a:ext>
              </a:extLst>
            </p:cNvPr>
            <p:cNvSpPr/>
            <p:nvPr/>
          </p:nvSpPr>
          <p:spPr>
            <a:xfrm>
              <a:off x="6654458" y="2995211"/>
              <a:ext cx="4275560" cy="882113"/>
            </a:xfrm>
            <a:prstGeom prst="wave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8383E10-7A06-4A18-9751-3EC17F43F892}"/>
                </a:ext>
              </a:extLst>
            </p:cNvPr>
            <p:cNvSpPr txBox="1"/>
            <p:nvPr/>
          </p:nvSpPr>
          <p:spPr>
            <a:xfrm>
              <a:off x="7875676" y="3194647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爱情的箴言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60041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2EA6395-1C04-474C-BB01-895CDAD1BCE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十三批\555205"/>
  <p:tag name="ISPRING_PRESENTATION_TITLE" val="5a4e174310af3"/>
  <p:tag name="ISPRING_FIRST_PUBLISH" val="1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3pkjiwm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3pkjiwm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364</Words>
  <Application>Microsoft Office PowerPoint</Application>
  <PresentationFormat>宽屏</PresentationFormat>
  <Paragraphs>81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问藏书房</vt:lpstr>
      <vt:lpstr>Arial</vt:lpstr>
      <vt:lpstr>51PPT模板网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情人节PPT模板</dc:title>
  <dc:creator>51PPT模板网</dc:creator>
  <cp:keywords>www.51pptmoban.com</cp:keywords>
  <dc:description>www.51pptmoban.com</dc:description>
  <cp:lastModifiedBy>Win user</cp:lastModifiedBy>
  <cp:revision>135</cp:revision>
  <dcterms:created xsi:type="dcterms:W3CDTF">2018-01-04T10:53:27Z</dcterms:created>
  <dcterms:modified xsi:type="dcterms:W3CDTF">2022-02-11T14:04:43Z</dcterms:modified>
</cp:coreProperties>
</file>