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9" r:id="rId2"/>
    <p:sldId id="284" r:id="rId3"/>
    <p:sldId id="285" r:id="rId4"/>
    <p:sldId id="287" r:id="rId5"/>
    <p:sldId id="286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6" r:id="rId14"/>
    <p:sldId id="297" r:id="rId15"/>
    <p:sldId id="298" r:id="rId16"/>
    <p:sldId id="299" r:id="rId17"/>
    <p:sldId id="295" r:id="rId18"/>
    <p:sldId id="300" r:id="rId19"/>
    <p:sldId id="301" r:id="rId20"/>
    <p:sldId id="30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C9222C"/>
    <a:srgbClr val="F4D2B3"/>
    <a:srgbClr val="FEFDF9"/>
    <a:srgbClr val="FF4747"/>
    <a:srgbClr val="DA0000"/>
    <a:srgbClr val="D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5540" autoAdjust="0"/>
  </p:normalViewPr>
  <p:slideViewPr>
    <p:cSldViewPr snapToGrid="0" showGuides="1">
      <p:cViewPr>
        <p:scale>
          <a:sx n="33" d="100"/>
          <a:sy n="33" d="100"/>
        </p:scale>
        <p:origin x="1752" y="1386"/>
      </p:cViewPr>
      <p:guideLst>
        <p:guide orient="horz" pos="340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A5D0B-DC70-4BFD-8370-8BBAC64048B8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9A9AA-6B8B-4F28-B547-A595F3D40B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974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F9A9AA-6B8B-4F28-B547-A595F3D40B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949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4D94ED-EEC4-4606-A3A8-F86A11902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FF86372-92CC-4B53-AA13-E53DB14D39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C8A3FF-195C-4272-9DCF-19B587E5D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CF5E0-3855-4D6A-BDD4-E765F33AE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C6BFAB-AB87-4DCA-BB93-D235462A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643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AF6EDF-A7C7-492A-A480-FDD9CAA92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CE55EF-FC0A-4E41-BE56-FEE0BC646B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0B7997-C2F0-4FB5-8C03-F2E5632B1A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84FE6F-FB55-4A76-8265-05D579F27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CA71AE-00AF-4752-9A49-51BBFE35C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7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804BD30-BE98-420C-B801-06EF9531F1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F293DF-3B94-465E-A86E-5332110BAF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4EB348-7539-419B-AB89-560E58246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316750-9A90-4250-BB0C-92DF6013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2E4C71-4D5B-42CC-9FBF-C24CB32B5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130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1D6CED-2AA6-4AC0-B176-3ED04EF61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FE6F9A-01F6-4AB6-AD79-5E6F178CC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32F42E-3E87-4057-A906-600C624917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EB8F97-5482-4EDB-A334-3BF1D6926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08DF58-FEFC-4D63-BC7E-E467EF016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11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39203-F9E5-4EFE-B464-D583FB5EB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C72463-E938-4C71-8D27-5D30531F48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B94314-F775-4617-8260-E20986048C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093007-621F-4DD1-96CD-876C3D5C2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BED209-029B-43F8-9358-9E2315214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919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74F6F-4C02-440E-BD46-EDC3C917E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EE15CE-8F20-4BF3-B958-2640F7C884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3CA558-D7A7-415A-8256-9A041AB92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A4816D-8270-4A63-8BE6-42EEA77D13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89547A-367B-440C-B560-5490ED6E2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DE99508-8406-44E5-A591-B156FB0B2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03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F7771C-D9EF-42EA-B0A8-19D161E18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29777C-0487-47B6-9D46-3F26A9B35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C0518E0-8287-4D2E-8264-9E45ACC3FA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D9A6A75-8D2E-448E-BBEE-35BA54E6EE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1EB3425-9D07-402F-BE27-E9B0AB078A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F64C80D-F9DD-45C5-8FC0-8A5412EC9D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382D133-FB0F-44D1-AB37-6318BF793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2883EF6-4D2E-452F-B54C-AE1098610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6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1C2CBC-E754-45F5-99F8-7F8F1C0DE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14B1AE8-816B-4800-AEB8-22767DBF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A01946F-30E5-47C6-A346-39BE7C6C2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646A159-E2C0-4EF9-8533-CD818F384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05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A8D9FD-D7C5-4109-96D1-D8059475BE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E2D63B2-CEA1-48F2-B977-E4F02BCC9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CEA6A8-4AC7-4CC6-9493-21AABAB07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490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D16CA8-C810-4B3E-8DBF-9A69DCAB4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AAC465-569B-4368-9BF9-1CCA14EA8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19DB639-5971-4B76-ADF5-5041EE870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9DB47B-110F-4BB2-BA85-4267AD14A6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351A2E-A34D-4A6D-89D6-36A11D545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119477-4742-4464-BC1F-CB32C584D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50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BE484B-9B34-4B16-BCF0-A48E9441A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542C24D-732A-443C-9573-1C33CDB5DF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5C94E6-4FBD-4E3F-A1A3-2F412C6E34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BDF70C-D0CC-4B22-9252-FEB0AE38A9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177AFC-5FA6-41AC-9D37-9D014C1136C4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076454-5C2C-4CF8-81ED-573DC56B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E9EA62-F542-4774-BD92-326126E7D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CA39E7-00A5-4DC2-B79D-A98222857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412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308001-6131-40FC-95F8-6B62C08EA4D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AE1F1B9-1A5B-4EE1-81B0-E0B255E886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" cap="flat" cmpd="sng" algn="ctr">
            <a:solidFill>
              <a:srgbClr val="C9222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0319852-2591-4E20-8F29-E7BA739D12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37" b="24374"/>
          <a:stretch/>
        </p:blipFill>
        <p:spPr>
          <a:xfrm>
            <a:off x="-15867" y="5676006"/>
            <a:ext cx="2309641" cy="12093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5B5DB6-243A-4365-ADF4-0B4510EB434C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393087" y="156508"/>
            <a:ext cx="1284314" cy="23164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3CB8773-8CBB-4C44-B9FF-C0BC0A245D4E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 flipH="1">
            <a:off x="531802" y="188981"/>
            <a:ext cx="1260534" cy="23164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57CA246-4412-4B2D-89CE-105172E40D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8"/>
          <a:stretch/>
        </p:blipFill>
        <p:spPr>
          <a:xfrm>
            <a:off x="8051292" y="842272"/>
            <a:ext cx="2416039" cy="9118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D57C2A9-8ADC-4283-9A90-841F51B4E7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>
            <a:off x="0" y="0"/>
            <a:ext cx="2802954" cy="94853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3EEB1B3-CD70-4FD5-8D49-DBACEB0F09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 flipH="1">
            <a:off x="9404913" y="0"/>
            <a:ext cx="2802954" cy="948538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2D3FFF0-AEA1-4EBF-BA27-62AD07C66585}"/>
              </a:ext>
            </a:extLst>
          </p:cNvPr>
          <p:cNvSpPr/>
          <p:nvPr userDrawn="1"/>
        </p:nvSpPr>
        <p:spPr>
          <a:xfrm>
            <a:off x="4814934" y="-14512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5C951AB-BAF3-45F3-AB56-03DFADA69A39}"/>
              </a:ext>
            </a:extLst>
          </p:cNvPr>
          <p:cNvGrpSpPr/>
          <p:nvPr userDrawn="1"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A2D92610-800D-42B1-8B0A-23CD696E81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6CB2BDE9-78A7-41DA-AF02-74AAA31C59E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28E70E-1796-4313-B7D0-EBCABDA34D3D}"/>
              </a:ext>
            </a:extLst>
          </p:cNvPr>
          <p:cNvSpPr/>
          <p:nvPr userDrawn="1"/>
        </p:nvSpPr>
        <p:spPr>
          <a:xfrm rot="10800000">
            <a:off x="4814934" y="6494087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945CA3C-31A1-475C-8867-18D5DD4696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37" b="24374"/>
          <a:stretch/>
        </p:blipFill>
        <p:spPr>
          <a:xfrm flipH="1">
            <a:off x="9914091" y="5676006"/>
            <a:ext cx="2309642" cy="120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C1290F46-81BC-4D75-B65F-1247C82DF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8" name="矩形 197">
            <a:extLst>
              <a:ext uri="{FF2B5EF4-FFF2-40B4-BE49-F238E27FC236}">
                <a16:creationId xmlns:a16="http://schemas.microsoft.com/office/drawing/2014/main" id="{C8537E34-FC12-45DB-A3FF-3C9E7302CA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" cap="flat" cmpd="sng" algn="ctr">
            <a:solidFill>
              <a:srgbClr val="C9222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1" name="图片 230">
            <a:extLst>
              <a:ext uri="{FF2B5EF4-FFF2-40B4-BE49-F238E27FC236}">
                <a16:creationId xmlns:a16="http://schemas.microsoft.com/office/drawing/2014/main" id="{A8C49385-E0CD-423F-9241-2ADE720E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3" y="5284707"/>
            <a:ext cx="12244149" cy="1599163"/>
          </a:xfrm>
          <a:prstGeom prst="rect">
            <a:avLst/>
          </a:prstGeom>
        </p:spPr>
      </p:pic>
      <p:sp>
        <p:nvSpPr>
          <p:cNvPr id="256" name="Freeform 21">
            <a:extLst>
              <a:ext uri="{FF2B5EF4-FFF2-40B4-BE49-F238E27FC236}">
                <a16:creationId xmlns:a16="http://schemas.microsoft.com/office/drawing/2014/main" id="{EC6ED21A-B7DA-4051-B0DD-F7B8F2C299AD}"/>
              </a:ext>
            </a:extLst>
          </p:cNvPr>
          <p:cNvSpPr>
            <a:spLocks noEditPoints="1"/>
          </p:cNvSpPr>
          <p:nvPr/>
        </p:nvSpPr>
        <p:spPr bwMode="auto">
          <a:xfrm>
            <a:off x="4397330" y="4457938"/>
            <a:ext cx="3488862" cy="3834198"/>
          </a:xfrm>
          <a:custGeom>
            <a:avLst/>
            <a:gdLst>
              <a:gd name="T0" fmla="*/ 2620 w 4244"/>
              <a:gd name="T1" fmla="*/ 4208 h 4664"/>
              <a:gd name="T2" fmla="*/ 2456 w 4244"/>
              <a:gd name="T3" fmla="*/ 4544 h 4664"/>
              <a:gd name="T4" fmla="*/ 1580 w 4244"/>
              <a:gd name="T5" fmla="*/ 4532 h 4664"/>
              <a:gd name="T6" fmla="*/ 2872 w 4244"/>
              <a:gd name="T7" fmla="*/ 3840 h 4664"/>
              <a:gd name="T8" fmla="*/ 1652 w 4244"/>
              <a:gd name="T9" fmla="*/ 3804 h 4664"/>
              <a:gd name="T10" fmla="*/ 3228 w 4244"/>
              <a:gd name="T11" fmla="*/ 3396 h 4664"/>
              <a:gd name="T12" fmla="*/ 2856 w 4244"/>
              <a:gd name="T13" fmla="*/ 3364 h 4664"/>
              <a:gd name="T14" fmla="*/ 1820 w 4244"/>
              <a:gd name="T15" fmla="*/ 3272 h 4664"/>
              <a:gd name="T16" fmla="*/ 2152 w 4244"/>
              <a:gd name="T17" fmla="*/ 3256 h 4664"/>
              <a:gd name="T18" fmla="*/ 2752 w 4244"/>
              <a:gd name="T19" fmla="*/ 3096 h 4664"/>
              <a:gd name="T20" fmla="*/ 2248 w 4244"/>
              <a:gd name="T21" fmla="*/ 3524 h 4664"/>
              <a:gd name="T22" fmla="*/ 3992 w 4244"/>
              <a:gd name="T23" fmla="*/ 3320 h 4664"/>
              <a:gd name="T24" fmla="*/ 3288 w 4244"/>
              <a:gd name="T25" fmla="*/ 4240 h 4664"/>
              <a:gd name="T26" fmla="*/ 4004 w 4244"/>
              <a:gd name="T27" fmla="*/ 3052 h 4664"/>
              <a:gd name="T28" fmla="*/ 236 w 4244"/>
              <a:gd name="T29" fmla="*/ 3032 h 4664"/>
              <a:gd name="T30" fmla="*/ 1244 w 4244"/>
              <a:gd name="T31" fmla="*/ 3836 h 4664"/>
              <a:gd name="T32" fmla="*/ 488 w 4244"/>
              <a:gd name="T33" fmla="*/ 3600 h 4664"/>
              <a:gd name="T34" fmla="*/ 64 w 4244"/>
              <a:gd name="T35" fmla="*/ 3068 h 4664"/>
              <a:gd name="T36" fmla="*/ 2964 w 4244"/>
              <a:gd name="T37" fmla="*/ 2620 h 4664"/>
              <a:gd name="T38" fmla="*/ 1124 w 4244"/>
              <a:gd name="T39" fmla="*/ 3012 h 4664"/>
              <a:gd name="T40" fmla="*/ 1512 w 4244"/>
              <a:gd name="T41" fmla="*/ 2452 h 4664"/>
              <a:gd name="T42" fmla="*/ 1168 w 4244"/>
              <a:gd name="T43" fmla="*/ 2416 h 4664"/>
              <a:gd name="T44" fmla="*/ 3352 w 4244"/>
              <a:gd name="T45" fmla="*/ 2388 h 4664"/>
              <a:gd name="T46" fmla="*/ 2984 w 4244"/>
              <a:gd name="T47" fmla="*/ 1956 h 4664"/>
              <a:gd name="T48" fmla="*/ 3036 w 4244"/>
              <a:gd name="T49" fmla="*/ 1852 h 4664"/>
              <a:gd name="T50" fmla="*/ 3148 w 4244"/>
              <a:gd name="T51" fmla="*/ 1832 h 4664"/>
              <a:gd name="T52" fmla="*/ 2784 w 4244"/>
              <a:gd name="T53" fmla="*/ 2224 h 4664"/>
              <a:gd name="T54" fmla="*/ 1520 w 4244"/>
              <a:gd name="T55" fmla="*/ 1812 h 4664"/>
              <a:gd name="T56" fmla="*/ 1308 w 4244"/>
              <a:gd name="T57" fmla="*/ 1812 h 4664"/>
              <a:gd name="T58" fmla="*/ 728 w 4244"/>
              <a:gd name="T59" fmla="*/ 2228 h 4664"/>
              <a:gd name="T60" fmla="*/ 1112 w 4244"/>
              <a:gd name="T61" fmla="*/ 1648 h 4664"/>
              <a:gd name="T62" fmla="*/ 4056 w 4244"/>
              <a:gd name="T63" fmla="*/ 2624 h 4664"/>
              <a:gd name="T64" fmla="*/ 3852 w 4244"/>
              <a:gd name="T65" fmla="*/ 2548 h 4664"/>
              <a:gd name="T66" fmla="*/ 512 w 4244"/>
              <a:gd name="T67" fmla="*/ 1840 h 4664"/>
              <a:gd name="T68" fmla="*/ 644 w 4244"/>
              <a:gd name="T69" fmla="*/ 3032 h 4664"/>
              <a:gd name="T70" fmla="*/ 512 w 4244"/>
              <a:gd name="T71" fmla="*/ 1840 h 4664"/>
              <a:gd name="T72" fmla="*/ 1508 w 4244"/>
              <a:gd name="T73" fmla="*/ 1488 h 4664"/>
              <a:gd name="T74" fmla="*/ 1232 w 4244"/>
              <a:gd name="T75" fmla="*/ 1628 h 4664"/>
              <a:gd name="T76" fmla="*/ 3172 w 4244"/>
              <a:gd name="T77" fmla="*/ 1168 h 4664"/>
              <a:gd name="T78" fmla="*/ 3776 w 4244"/>
              <a:gd name="T79" fmla="*/ 2016 h 4664"/>
              <a:gd name="T80" fmla="*/ 3672 w 4244"/>
              <a:gd name="T81" fmla="*/ 2144 h 4664"/>
              <a:gd name="T82" fmla="*/ 3448 w 4244"/>
              <a:gd name="T83" fmla="*/ 1620 h 4664"/>
              <a:gd name="T84" fmla="*/ 1096 w 4244"/>
              <a:gd name="T85" fmla="*/ 1580 h 4664"/>
              <a:gd name="T86" fmla="*/ 2292 w 4244"/>
              <a:gd name="T87" fmla="*/ 844 h 4664"/>
              <a:gd name="T88" fmla="*/ 2484 w 4244"/>
              <a:gd name="T89" fmla="*/ 1116 h 4664"/>
              <a:gd name="T90" fmla="*/ 2352 w 4244"/>
              <a:gd name="T91" fmla="*/ 1340 h 4664"/>
              <a:gd name="T92" fmla="*/ 2104 w 4244"/>
              <a:gd name="T93" fmla="*/ 1088 h 4664"/>
              <a:gd name="T94" fmla="*/ 2280 w 4244"/>
              <a:gd name="T95" fmla="*/ 848 h 4664"/>
              <a:gd name="T96" fmla="*/ 1900 w 4244"/>
              <a:gd name="T97" fmla="*/ 624 h 4664"/>
              <a:gd name="T98" fmla="*/ 3332 w 4244"/>
              <a:gd name="T99" fmla="*/ 720 h 4664"/>
              <a:gd name="T100" fmla="*/ 1144 w 4244"/>
              <a:gd name="T101" fmla="*/ 676 h 4664"/>
              <a:gd name="T102" fmla="*/ 2616 w 4244"/>
              <a:gd name="T103" fmla="*/ 272 h 4664"/>
              <a:gd name="T104" fmla="*/ 2380 w 4244"/>
              <a:gd name="T105" fmla="*/ 196 h 4664"/>
              <a:gd name="T106" fmla="*/ 2040 w 4244"/>
              <a:gd name="T107" fmla="*/ 156 h 4664"/>
              <a:gd name="T108" fmla="*/ 3788 w 4244"/>
              <a:gd name="T109" fmla="*/ 1180 h 4664"/>
              <a:gd name="T110" fmla="*/ 3180 w 4244"/>
              <a:gd name="T111" fmla="*/ 224 h 4664"/>
              <a:gd name="T112" fmla="*/ 392 w 4244"/>
              <a:gd name="T113" fmla="*/ 200 h 4664"/>
              <a:gd name="T114" fmla="*/ 1108 w 4244"/>
              <a:gd name="T115" fmla="*/ 356 h 4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44" h="4664">
                <a:moveTo>
                  <a:pt x="1616" y="4328"/>
                </a:moveTo>
                <a:cubicBezTo>
                  <a:pt x="1696" y="4328"/>
                  <a:pt x="1804" y="4244"/>
                  <a:pt x="1880" y="4176"/>
                </a:cubicBezTo>
                <a:cubicBezTo>
                  <a:pt x="1916" y="4260"/>
                  <a:pt x="2004" y="4392"/>
                  <a:pt x="2096" y="4392"/>
                </a:cubicBezTo>
                <a:cubicBezTo>
                  <a:pt x="2192" y="4392"/>
                  <a:pt x="2244" y="4280"/>
                  <a:pt x="2284" y="4196"/>
                </a:cubicBezTo>
                <a:cubicBezTo>
                  <a:pt x="2312" y="4256"/>
                  <a:pt x="2376" y="4348"/>
                  <a:pt x="2444" y="4348"/>
                </a:cubicBezTo>
                <a:cubicBezTo>
                  <a:pt x="2456" y="4348"/>
                  <a:pt x="2464" y="4340"/>
                  <a:pt x="2476" y="4336"/>
                </a:cubicBezTo>
                <a:cubicBezTo>
                  <a:pt x="2516" y="4332"/>
                  <a:pt x="2596" y="4248"/>
                  <a:pt x="2620" y="4208"/>
                </a:cubicBezTo>
                <a:cubicBezTo>
                  <a:pt x="2664" y="4276"/>
                  <a:pt x="2728" y="4336"/>
                  <a:pt x="2796" y="4336"/>
                </a:cubicBezTo>
                <a:cubicBezTo>
                  <a:pt x="2896" y="4336"/>
                  <a:pt x="2944" y="4204"/>
                  <a:pt x="2972" y="4136"/>
                </a:cubicBezTo>
                <a:cubicBezTo>
                  <a:pt x="2972" y="4192"/>
                  <a:pt x="2972" y="4192"/>
                  <a:pt x="2972" y="4192"/>
                </a:cubicBezTo>
                <a:cubicBezTo>
                  <a:pt x="2864" y="4664"/>
                  <a:pt x="2864" y="4664"/>
                  <a:pt x="2864" y="4664"/>
                </a:cubicBezTo>
                <a:cubicBezTo>
                  <a:pt x="2856" y="4652"/>
                  <a:pt x="2848" y="4636"/>
                  <a:pt x="2844" y="4624"/>
                </a:cubicBezTo>
                <a:cubicBezTo>
                  <a:pt x="2812" y="4520"/>
                  <a:pt x="2708" y="4400"/>
                  <a:pt x="2620" y="4292"/>
                </a:cubicBezTo>
                <a:cubicBezTo>
                  <a:pt x="2568" y="4364"/>
                  <a:pt x="2488" y="4464"/>
                  <a:pt x="2456" y="4544"/>
                </a:cubicBezTo>
                <a:cubicBezTo>
                  <a:pt x="2364" y="4464"/>
                  <a:pt x="2304" y="4376"/>
                  <a:pt x="2280" y="4296"/>
                </a:cubicBezTo>
                <a:cubicBezTo>
                  <a:pt x="2108" y="4616"/>
                  <a:pt x="2108" y="4616"/>
                  <a:pt x="2108" y="4616"/>
                </a:cubicBezTo>
                <a:cubicBezTo>
                  <a:pt x="2096" y="4592"/>
                  <a:pt x="2084" y="4560"/>
                  <a:pt x="2068" y="4540"/>
                </a:cubicBezTo>
                <a:cubicBezTo>
                  <a:pt x="2036" y="4492"/>
                  <a:pt x="1984" y="4452"/>
                  <a:pt x="1944" y="4408"/>
                </a:cubicBezTo>
                <a:cubicBezTo>
                  <a:pt x="1912" y="4364"/>
                  <a:pt x="1888" y="4316"/>
                  <a:pt x="1864" y="4268"/>
                </a:cubicBezTo>
                <a:cubicBezTo>
                  <a:pt x="1812" y="4384"/>
                  <a:pt x="1632" y="4460"/>
                  <a:pt x="1600" y="4580"/>
                </a:cubicBezTo>
                <a:cubicBezTo>
                  <a:pt x="1596" y="4564"/>
                  <a:pt x="1592" y="4544"/>
                  <a:pt x="1580" y="4532"/>
                </a:cubicBezTo>
                <a:cubicBezTo>
                  <a:pt x="1556" y="4496"/>
                  <a:pt x="1516" y="4464"/>
                  <a:pt x="1484" y="4432"/>
                </a:cubicBezTo>
                <a:cubicBezTo>
                  <a:pt x="1444" y="4392"/>
                  <a:pt x="1416" y="4336"/>
                  <a:pt x="1412" y="4292"/>
                </a:cubicBezTo>
                <a:cubicBezTo>
                  <a:pt x="1408" y="4272"/>
                  <a:pt x="1408" y="4240"/>
                  <a:pt x="1408" y="4228"/>
                </a:cubicBezTo>
                <a:cubicBezTo>
                  <a:pt x="1408" y="4220"/>
                  <a:pt x="1420" y="4108"/>
                  <a:pt x="1420" y="4100"/>
                </a:cubicBezTo>
                <a:cubicBezTo>
                  <a:pt x="1420" y="4088"/>
                  <a:pt x="1432" y="4080"/>
                  <a:pt x="1436" y="4068"/>
                </a:cubicBezTo>
                <a:cubicBezTo>
                  <a:pt x="1448" y="4116"/>
                  <a:pt x="1484" y="4328"/>
                  <a:pt x="1616" y="4328"/>
                </a:cubicBezTo>
                <a:close/>
                <a:moveTo>
                  <a:pt x="2872" y="3840"/>
                </a:moveTo>
                <a:cubicBezTo>
                  <a:pt x="2756" y="3840"/>
                  <a:pt x="2672" y="3752"/>
                  <a:pt x="2620" y="3612"/>
                </a:cubicBezTo>
                <a:cubicBezTo>
                  <a:pt x="2720" y="3640"/>
                  <a:pt x="2816" y="3664"/>
                  <a:pt x="2920" y="3664"/>
                </a:cubicBezTo>
                <a:cubicBezTo>
                  <a:pt x="3020" y="3664"/>
                  <a:pt x="3176" y="3644"/>
                  <a:pt x="3264" y="3524"/>
                </a:cubicBezTo>
                <a:cubicBezTo>
                  <a:pt x="3176" y="3696"/>
                  <a:pt x="3016" y="3840"/>
                  <a:pt x="2872" y="3840"/>
                </a:cubicBezTo>
                <a:close/>
                <a:moveTo>
                  <a:pt x="1760" y="3616"/>
                </a:moveTo>
                <a:cubicBezTo>
                  <a:pt x="1812" y="3616"/>
                  <a:pt x="1856" y="3616"/>
                  <a:pt x="1924" y="3600"/>
                </a:cubicBezTo>
                <a:cubicBezTo>
                  <a:pt x="1852" y="3716"/>
                  <a:pt x="1752" y="3804"/>
                  <a:pt x="1652" y="3804"/>
                </a:cubicBezTo>
                <a:cubicBezTo>
                  <a:pt x="1512" y="3804"/>
                  <a:pt x="1388" y="3624"/>
                  <a:pt x="1300" y="3500"/>
                </a:cubicBezTo>
                <a:cubicBezTo>
                  <a:pt x="1432" y="3584"/>
                  <a:pt x="1616" y="3616"/>
                  <a:pt x="1760" y="3616"/>
                </a:cubicBezTo>
                <a:close/>
                <a:moveTo>
                  <a:pt x="2704" y="3560"/>
                </a:moveTo>
                <a:cubicBezTo>
                  <a:pt x="2684" y="3560"/>
                  <a:pt x="2564" y="3560"/>
                  <a:pt x="2564" y="3508"/>
                </a:cubicBezTo>
                <a:cubicBezTo>
                  <a:pt x="2564" y="3480"/>
                  <a:pt x="2564" y="3480"/>
                  <a:pt x="2564" y="3480"/>
                </a:cubicBezTo>
                <a:cubicBezTo>
                  <a:pt x="2604" y="3484"/>
                  <a:pt x="2672" y="3484"/>
                  <a:pt x="2680" y="3484"/>
                </a:cubicBezTo>
                <a:cubicBezTo>
                  <a:pt x="2852" y="3484"/>
                  <a:pt x="3064" y="3460"/>
                  <a:pt x="3228" y="3396"/>
                </a:cubicBezTo>
                <a:cubicBezTo>
                  <a:pt x="3084" y="3488"/>
                  <a:pt x="2864" y="3560"/>
                  <a:pt x="2704" y="3560"/>
                </a:cubicBezTo>
                <a:close/>
                <a:moveTo>
                  <a:pt x="1684" y="3432"/>
                </a:moveTo>
                <a:cubicBezTo>
                  <a:pt x="1764" y="3444"/>
                  <a:pt x="1868" y="3460"/>
                  <a:pt x="1952" y="3492"/>
                </a:cubicBezTo>
                <a:cubicBezTo>
                  <a:pt x="1936" y="3552"/>
                  <a:pt x="1856" y="3556"/>
                  <a:pt x="1816" y="3556"/>
                </a:cubicBezTo>
                <a:cubicBezTo>
                  <a:pt x="1648" y="3556"/>
                  <a:pt x="1332" y="3432"/>
                  <a:pt x="1208" y="3284"/>
                </a:cubicBezTo>
                <a:cubicBezTo>
                  <a:pt x="1360" y="3388"/>
                  <a:pt x="1524" y="3404"/>
                  <a:pt x="1684" y="3432"/>
                </a:cubicBezTo>
                <a:close/>
                <a:moveTo>
                  <a:pt x="2856" y="3364"/>
                </a:moveTo>
                <a:cubicBezTo>
                  <a:pt x="2800" y="3364"/>
                  <a:pt x="2772" y="3368"/>
                  <a:pt x="2728" y="3320"/>
                </a:cubicBezTo>
                <a:cubicBezTo>
                  <a:pt x="2728" y="3304"/>
                  <a:pt x="2728" y="3304"/>
                  <a:pt x="2728" y="3304"/>
                </a:cubicBezTo>
                <a:cubicBezTo>
                  <a:pt x="2908" y="3260"/>
                  <a:pt x="3088" y="3316"/>
                  <a:pt x="3268" y="3180"/>
                </a:cubicBezTo>
                <a:cubicBezTo>
                  <a:pt x="3208" y="3316"/>
                  <a:pt x="2968" y="3364"/>
                  <a:pt x="2856" y="3364"/>
                </a:cubicBezTo>
                <a:close/>
                <a:moveTo>
                  <a:pt x="1672" y="3264"/>
                </a:moveTo>
                <a:cubicBezTo>
                  <a:pt x="1820" y="3260"/>
                  <a:pt x="1820" y="3260"/>
                  <a:pt x="1820" y="3260"/>
                </a:cubicBezTo>
                <a:cubicBezTo>
                  <a:pt x="1820" y="3272"/>
                  <a:pt x="1820" y="3272"/>
                  <a:pt x="1820" y="3272"/>
                </a:cubicBezTo>
                <a:cubicBezTo>
                  <a:pt x="1792" y="3328"/>
                  <a:pt x="1712" y="3336"/>
                  <a:pt x="1672" y="3336"/>
                </a:cubicBezTo>
                <a:cubicBezTo>
                  <a:pt x="1664" y="3336"/>
                  <a:pt x="1588" y="3328"/>
                  <a:pt x="1548" y="3320"/>
                </a:cubicBezTo>
                <a:cubicBezTo>
                  <a:pt x="1448" y="3288"/>
                  <a:pt x="1308" y="3220"/>
                  <a:pt x="1224" y="3096"/>
                </a:cubicBezTo>
                <a:cubicBezTo>
                  <a:pt x="1288" y="3140"/>
                  <a:pt x="1556" y="3264"/>
                  <a:pt x="1672" y="3264"/>
                </a:cubicBezTo>
                <a:close/>
                <a:moveTo>
                  <a:pt x="1948" y="3104"/>
                </a:moveTo>
                <a:cubicBezTo>
                  <a:pt x="1964" y="3120"/>
                  <a:pt x="1988" y="3140"/>
                  <a:pt x="2016" y="3152"/>
                </a:cubicBezTo>
                <a:cubicBezTo>
                  <a:pt x="2052" y="3176"/>
                  <a:pt x="2112" y="3200"/>
                  <a:pt x="2152" y="3256"/>
                </a:cubicBezTo>
                <a:cubicBezTo>
                  <a:pt x="2176" y="3284"/>
                  <a:pt x="2192" y="3324"/>
                  <a:pt x="2204" y="3356"/>
                </a:cubicBezTo>
                <a:cubicBezTo>
                  <a:pt x="2220" y="3396"/>
                  <a:pt x="2292" y="3412"/>
                  <a:pt x="2312" y="3412"/>
                </a:cubicBezTo>
                <a:cubicBezTo>
                  <a:pt x="2328" y="3412"/>
                  <a:pt x="2392" y="3392"/>
                  <a:pt x="2400" y="3372"/>
                </a:cubicBezTo>
                <a:cubicBezTo>
                  <a:pt x="2408" y="3352"/>
                  <a:pt x="2412" y="3324"/>
                  <a:pt x="2420" y="3308"/>
                </a:cubicBezTo>
                <a:cubicBezTo>
                  <a:pt x="2452" y="3200"/>
                  <a:pt x="2596" y="3156"/>
                  <a:pt x="2668" y="3120"/>
                </a:cubicBezTo>
                <a:cubicBezTo>
                  <a:pt x="2684" y="3112"/>
                  <a:pt x="2736" y="3072"/>
                  <a:pt x="2728" y="3052"/>
                </a:cubicBezTo>
                <a:cubicBezTo>
                  <a:pt x="2748" y="3064"/>
                  <a:pt x="2752" y="3084"/>
                  <a:pt x="2752" y="3096"/>
                </a:cubicBezTo>
                <a:cubicBezTo>
                  <a:pt x="2752" y="3160"/>
                  <a:pt x="2636" y="3240"/>
                  <a:pt x="2588" y="3276"/>
                </a:cubicBezTo>
                <a:cubicBezTo>
                  <a:pt x="2516" y="3328"/>
                  <a:pt x="2420" y="3376"/>
                  <a:pt x="2356" y="3452"/>
                </a:cubicBezTo>
                <a:cubicBezTo>
                  <a:pt x="2332" y="3476"/>
                  <a:pt x="2340" y="3484"/>
                  <a:pt x="2340" y="3508"/>
                </a:cubicBezTo>
                <a:cubicBezTo>
                  <a:pt x="2340" y="3708"/>
                  <a:pt x="2468" y="3724"/>
                  <a:pt x="2680" y="3868"/>
                </a:cubicBezTo>
                <a:cubicBezTo>
                  <a:pt x="2516" y="3792"/>
                  <a:pt x="2460" y="3748"/>
                  <a:pt x="2324" y="3748"/>
                </a:cubicBezTo>
                <a:cubicBezTo>
                  <a:pt x="2204" y="3748"/>
                  <a:pt x="2092" y="3792"/>
                  <a:pt x="1976" y="3856"/>
                </a:cubicBezTo>
                <a:cubicBezTo>
                  <a:pt x="2080" y="3784"/>
                  <a:pt x="2248" y="3632"/>
                  <a:pt x="2248" y="3524"/>
                </a:cubicBezTo>
                <a:cubicBezTo>
                  <a:pt x="2248" y="3412"/>
                  <a:pt x="1860" y="3192"/>
                  <a:pt x="1860" y="3048"/>
                </a:cubicBezTo>
                <a:cubicBezTo>
                  <a:pt x="1860" y="3036"/>
                  <a:pt x="1872" y="3004"/>
                  <a:pt x="1884" y="3000"/>
                </a:cubicBezTo>
                <a:cubicBezTo>
                  <a:pt x="1888" y="3028"/>
                  <a:pt x="1916" y="3068"/>
                  <a:pt x="1948" y="3104"/>
                </a:cubicBezTo>
                <a:close/>
                <a:moveTo>
                  <a:pt x="4024" y="3124"/>
                </a:moveTo>
                <a:cubicBezTo>
                  <a:pt x="4008" y="3124"/>
                  <a:pt x="4008" y="3124"/>
                  <a:pt x="4008" y="3124"/>
                </a:cubicBezTo>
                <a:cubicBezTo>
                  <a:pt x="4008" y="3236"/>
                  <a:pt x="4008" y="3236"/>
                  <a:pt x="4008" y="3236"/>
                </a:cubicBezTo>
                <a:cubicBezTo>
                  <a:pt x="4004" y="3264"/>
                  <a:pt x="4000" y="3292"/>
                  <a:pt x="3992" y="3320"/>
                </a:cubicBezTo>
                <a:cubicBezTo>
                  <a:pt x="3980" y="3376"/>
                  <a:pt x="3896" y="3588"/>
                  <a:pt x="3896" y="3616"/>
                </a:cubicBezTo>
                <a:cubicBezTo>
                  <a:pt x="3896" y="3624"/>
                  <a:pt x="3868" y="3680"/>
                  <a:pt x="3856" y="3716"/>
                </a:cubicBezTo>
                <a:cubicBezTo>
                  <a:pt x="3848" y="3656"/>
                  <a:pt x="3796" y="3552"/>
                  <a:pt x="3720" y="3540"/>
                </a:cubicBezTo>
                <a:cubicBezTo>
                  <a:pt x="3712" y="3540"/>
                  <a:pt x="3700" y="3532"/>
                  <a:pt x="3688" y="3524"/>
                </a:cubicBezTo>
                <a:cubicBezTo>
                  <a:pt x="3684" y="3524"/>
                  <a:pt x="3680" y="3528"/>
                  <a:pt x="3676" y="3532"/>
                </a:cubicBezTo>
                <a:cubicBezTo>
                  <a:pt x="3664" y="3580"/>
                  <a:pt x="3648" y="3632"/>
                  <a:pt x="3636" y="3676"/>
                </a:cubicBezTo>
                <a:cubicBezTo>
                  <a:pt x="3572" y="3848"/>
                  <a:pt x="3512" y="4076"/>
                  <a:pt x="3288" y="4240"/>
                </a:cubicBezTo>
                <a:cubicBezTo>
                  <a:pt x="3288" y="4228"/>
                  <a:pt x="3292" y="4208"/>
                  <a:pt x="3292" y="4200"/>
                </a:cubicBezTo>
                <a:cubicBezTo>
                  <a:pt x="3292" y="4088"/>
                  <a:pt x="3156" y="3940"/>
                  <a:pt x="3052" y="3836"/>
                </a:cubicBezTo>
                <a:cubicBezTo>
                  <a:pt x="3112" y="3876"/>
                  <a:pt x="3228" y="3928"/>
                  <a:pt x="3308" y="3928"/>
                </a:cubicBezTo>
                <a:cubicBezTo>
                  <a:pt x="3564" y="3928"/>
                  <a:pt x="3652" y="3560"/>
                  <a:pt x="3664" y="3420"/>
                </a:cubicBezTo>
                <a:cubicBezTo>
                  <a:pt x="3680" y="3428"/>
                  <a:pt x="3708" y="3436"/>
                  <a:pt x="3716" y="3436"/>
                </a:cubicBezTo>
                <a:cubicBezTo>
                  <a:pt x="3876" y="3436"/>
                  <a:pt x="3964" y="3100"/>
                  <a:pt x="3964" y="3056"/>
                </a:cubicBezTo>
                <a:cubicBezTo>
                  <a:pt x="3976" y="3056"/>
                  <a:pt x="3992" y="3052"/>
                  <a:pt x="4004" y="3052"/>
                </a:cubicBezTo>
                <a:cubicBezTo>
                  <a:pt x="4072" y="3052"/>
                  <a:pt x="4120" y="2960"/>
                  <a:pt x="4128" y="2904"/>
                </a:cubicBezTo>
                <a:cubicBezTo>
                  <a:pt x="4128" y="2780"/>
                  <a:pt x="4128" y="2780"/>
                  <a:pt x="4128" y="2780"/>
                </a:cubicBezTo>
                <a:cubicBezTo>
                  <a:pt x="4120" y="2740"/>
                  <a:pt x="4108" y="2692"/>
                  <a:pt x="4108" y="2656"/>
                </a:cubicBezTo>
                <a:cubicBezTo>
                  <a:pt x="4232" y="2832"/>
                  <a:pt x="4220" y="3016"/>
                  <a:pt x="4244" y="3224"/>
                </a:cubicBezTo>
                <a:cubicBezTo>
                  <a:pt x="4176" y="3168"/>
                  <a:pt x="4088" y="3144"/>
                  <a:pt x="4024" y="3124"/>
                </a:cubicBezTo>
                <a:close/>
                <a:moveTo>
                  <a:pt x="168" y="2844"/>
                </a:moveTo>
                <a:cubicBezTo>
                  <a:pt x="168" y="2892"/>
                  <a:pt x="172" y="2996"/>
                  <a:pt x="236" y="3032"/>
                </a:cubicBezTo>
                <a:cubicBezTo>
                  <a:pt x="264" y="3052"/>
                  <a:pt x="300" y="3052"/>
                  <a:pt x="328" y="3056"/>
                </a:cubicBezTo>
                <a:cubicBezTo>
                  <a:pt x="336" y="3084"/>
                  <a:pt x="404" y="3436"/>
                  <a:pt x="580" y="3436"/>
                </a:cubicBezTo>
                <a:cubicBezTo>
                  <a:pt x="588" y="3436"/>
                  <a:pt x="616" y="3428"/>
                  <a:pt x="636" y="3420"/>
                </a:cubicBezTo>
                <a:cubicBezTo>
                  <a:pt x="640" y="3468"/>
                  <a:pt x="660" y="3556"/>
                  <a:pt x="660" y="3568"/>
                </a:cubicBezTo>
                <a:cubicBezTo>
                  <a:pt x="660" y="3576"/>
                  <a:pt x="680" y="3628"/>
                  <a:pt x="692" y="3660"/>
                </a:cubicBezTo>
                <a:cubicBezTo>
                  <a:pt x="744" y="3820"/>
                  <a:pt x="864" y="3928"/>
                  <a:pt x="988" y="3928"/>
                </a:cubicBezTo>
                <a:cubicBezTo>
                  <a:pt x="1076" y="3928"/>
                  <a:pt x="1176" y="3876"/>
                  <a:pt x="1244" y="3836"/>
                </a:cubicBezTo>
                <a:cubicBezTo>
                  <a:pt x="1180" y="3896"/>
                  <a:pt x="1016" y="4076"/>
                  <a:pt x="1016" y="4160"/>
                </a:cubicBezTo>
                <a:cubicBezTo>
                  <a:pt x="1016" y="4168"/>
                  <a:pt x="1012" y="4160"/>
                  <a:pt x="1008" y="4164"/>
                </a:cubicBezTo>
                <a:cubicBezTo>
                  <a:pt x="1008" y="4176"/>
                  <a:pt x="1004" y="4192"/>
                  <a:pt x="1004" y="4200"/>
                </a:cubicBezTo>
                <a:cubicBezTo>
                  <a:pt x="1004" y="4212"/>
                  <a:pt x="1008" y="4228"/>
                  <a:pt x="1012" y="4240"/>
                </a:cubicBezTo>
                <a:cubicBezTo>
                  <a:pt x="724" y="4028"/>
                  <a:pt x="692" y="3752"/>
                  <a:pt x="616" y="3524"/>
                </a:cubicBezTo>
                <a:cubicBezTo>
                  <a:pt x="608" y="3528"/>
                  <a:pt x="596" y="3532"/>
                  <a:pt x="584" y="3536"/>
                </a:cubicBezTo>
                <a:cubicBezTo>
                  <a:pt x="552" y="3552"/>
                  <a:pt x="516" y="3564"/>
                  <a:pt x="488" y="3600"/>
                </a:cubicBezTo>
                <a:cubicBezTo>
                  <a:pt x="456" y="3636"/>
                  <a:pt x="452" y="3680"/>
                  <a:pt x="440" y="3716"/>
                </a:cubicBezTo>
                <a:cubicBezTo>
                  <a:pt x="384" y="3544"/>
                  <a:pt x="292" y="3380"/>
                  <a:pt x="292" y="3224"/>
                </a:cubicBezTo>
                <a:cubicBezTo>
                  <a:pt x="288" y="3192"/>
                  <a:pt x="288" y="3156"/>
                  <a:pt x="288" y="3120"/>
                </a:cubicBezTo>
                <a:cubicBezTo>
                  <a:pt x="248" y="3132"/>
                  <a:pt x="200" y="3144"/>
                  <a:pt x="164" y="3160"/>
                </a:cubicBezTo>
                <a:cubicBezTo>
                  <a:pt x="128" y="3172"/>
                  <a:pt x="96" y="3196"/>
                  <a:pt x="64" y="3216"/>
                </a:cubicBezTo>
                <a:cubicBezTo>
                  <a:pt x="60" y="3220"/>
                  <a:pt x="52" y="3212"/>
                  <a:pt x="52" y="3220"/>
                </a:cubicBezTo>
                <a:cubicBezTo>
                  <a:pt x="52" y="3212"/>
                  <a:pt x="64" y="3076"/>
                  <a:pt x="64" y="3068"/>
                </a:cubicBezTo>
                <a:cubicBezTo>
                  <a:pt x="64" y="3056"/>
                  <a:pt x="68" y="3048"/>
                  <a:pt x="68" y="3036"/>
                </a:cubicBezTo>
                <a:cubicBezTo>
                  <a:pt x="84" y="2908"/>
                  <a:pt x="92" y="2776"/>
                  <a:pt x="192" y="2656"/>
                </a:cubicBezTo>
                <a:cubicBezTo>
                  <a:pt x="180" y="2716"/>
                  <a:pt x="168" y="2784"/>
                  <a:pt x="168" y="2844"/>
                </a:cubicBezTo>
                <a:close/>
                <a:moveTo>
                  <a:pt x="3348" y="2900"/>
                </a:moveTo>
                <a:cubicBezTo>
                  <a:pt x="3388" y="2900"/>
                  <a:pt x="3468" y="2868"/>
                  <a:pt x="3496" y="2860"/>
                </a:cubicBezTo>
                <a:cubicBezTo>
                  <a:pt x="3432" y="2924"/>
                  <a:pt x="3348" y="2988"/>
                  <a:pt x="3276" y="2988"/>
                </a:cubicBezTo>
                <a:cubicBezTo>
                  <a:pt x="3096" y="2988"/>
                  <a:pt x="3012" y="2740"/>
                  <a:pt x="2964" y="2620"/>
                </a:cubicBezTo>
                <a:cubicBezTo>
                  <a:pt x="3084" y="2768"/>
                  <a:pt x="3212" y="2900"/>
                  <a:pt x="3348" y="2900"/>
                </a:cubicBezTo>
                <a:close/>
                <a:moveTo>
                  <a:pt x="1124" y="3012"/>
                </a:moveTo>
                <a:cubicBezTo>
                  <a:pt x="1028" y="3012"/>
                  <a:pt x="976" y="2900"/>
                  <a:pt x="940" y="2816"/>
                </a:cubicBezTo>
                <a:cubicBezTo>
                  <a:pt x="940" y="2800"/>
                  <a:pt x="940" y="2800"/>
                  <a:pt x="940" y="2800"/>
                </a:cubicBezTo>
                <a:cubicBezTo>
                  <a:pt x="1004" y="2864"/>
                  <a:pt x="1060" y="2900"/>
                  <a:pt x="1124" y="2900"/>
                </a:cubicBezTo>
                <a:cubicBezTo>
                  <a:pt x="1256" y="2900"/>
                  <a:pt x="1400" y="2716"/>
                  <a:pt x="1512" y="2584"/>
                </a:cubicBezTo>
                <a:cubicBezTo>
                  <a:pt x="1484" y="2648"/>
                  <a:pt x="1284" y="3012"/>
                  <a:pt x="1124" y="3012"/>
                </a:cubicBezTo>
                <a:close/>
                <a:moveTo>
                  <a:pt x="3392" y="2800"/>
                </a:moveTo>
                <a:cubicBezTo>
                  <a:pt x="3248" y="2680"/>
                  <a:pt x="3060" y="2628"/>
                  <a:pt x="2952" y="2440"/>
                </a:cubicBezTo>
                <a:cubicBezTo>
                  <a:pt x="3064" y="2476"/>
                  <a:pt x="3184" y="2520"/>
                  <a:pt x="3296" y="2520"/>
                </a:cubicBezTo>
                <a:cubicBezTo>
                  <a:pt x="3396" y="2520"/>
                  <a:pt x="3508" y="2484"/>
                  <a:pt x="3600" y="2424"/>
                </a:cubicBezTo>
                <a:cubicBezTo>
                  <a:pt x="3536" y="2536"/>
                  <a:pt x="3412" y="2672"/>
                  <a:pt x="3392" y="2800"/>
                </a:cubicBezTo>
                <a:close/>
                <a:moveTo>
                  <a:pt x="1188" y="2536"/>
                </a:moveTo>
                <a:cubicBezTo>
                  <a:pt x="1296" y="2536"/>
                  <a:pt x="1404" y="2512"/>
                  <a:pt x="1512" y="2452"/>
                </a:cubicBezTo>
                <a:cubicBezTo>
                  <a:pt x="1500" y="2472"/>
                  <a:pt x="1480" y="2496"/>
                  <a:pt x="1472" y="2516"/>
                </a:cubicBezTo>
                <a:cubicBezTo>
                  <a:pt x="1404" y="2660"/>
                  <a:pt x="1232" y="2748"/>
                  <a:pt x="1112" y="2808"/>
                </a:cubicBezTo>
                <a:cubicBezTo>
                  <a:pt x="1016" y="2680"/>
                  <a:pt x="864" y="2532"/>
                  <a:pt x="808" y="2408"/>
                </a:cubicBezTo>
                <a:cubicBezTo>
                  <a:pt x="916" y="2500"/>
                  <a:pt x="1064" y="2536"/>
                  <a:pt x="1188" y="2536"/>
                </a:cubicBezTo>
                <a:close/>
                <a:moveTo>
                  <a:pt x="1368" y="2284"/>
                </a:moveTo>
                <a:cubicBezTo>
                  <a:pt x="1380" y="2284"/>
                  <a:pt x="1416" y="2276"/>
                  <a:pt x="1440" y="2272"/>
                </a:cubicBezTo>
                <a:cubicBezTo>
                  <a:pt x="1356" y="2352"/>
                  <a:pt x="1256" y="2416"/>
                  <a:pt x="1168" y="2416"/>
                </a:cubicBezTo>
                <a:cubicBezTo>
                  <a:pt x="1160" y="2416"/>
                  <a:pt x="1128" y="2408"/>
                  <a:pt x="1108" y="2404"/>
                </a:cubicBezTo>
                <a:cubicBezTo>
                  <a:pt x="1056" y="2396"/>
                  <a:pt x="1008" y="2292"/>
                  <a:pt x="1008" y="2260"/>
                </a:cubicBezTo>
                <a:cubicBezTo>
                  <a:pt x="1008" y="2252"/>
                  <a:pt x="1000" y="2236"/>
                  <a:pt x="1000" y="2224"/>
                </a:cubicBezTo>
                <a:cubicBezTo>
                  <a:pt x="1000" y="2116"/>
                  <a:pt x="1004" y="2100"/>
                  <a:pt x="1004" y="2092"/>
                </a:cubicBezTo>
                <a:cubicBezTo>
                  <a:pt x="1004" y="2080"/>
                  <a:pt x="1028" y="2032"/>
                  <a:pt x="1044" y="2004"/>
                </a:cubicBezTo>
                <a:cubicBezTo>
                  <a:pt x="1060" y="2172"/>
                  <a:pt x="1240" y="2284"/>
                  <a:pt x="1368" y="2284"/>
                </a:cubicBezTo>
                <a:close/>
                <a:moveTo>
                  <a:pt x="3352" y="2388"/>
                </a:moveTo>
                <a:cubicBezTo>
                  <a:pt x="3260" y="2388"/>
                  <a:pt x="3200" y="2292"/>
                  <a:pt x="3160" y="2196"/>
                </a:cubicBezTo>
                <a:cubicBezTo>
                  <a:pt x="3160" y="2184"/>
                  <a:pt x="3160" y="2184"/>
                  <a:pt x="3160" y="2184"/>
                </a:cubicBezTo>
                <a:cubicBezTo>
                  <a:pt x="3200" y="2196"/>
                  <a:pt x="3252" y="2212"/>
                  <a:pt x="3296" y="2212"/>
                </a:cubicBezTo>
                <a:cubicBezTo>
                  <a:pt x="3416" y="2212"/>
                  <a:pt x="3576" y="2132"/>
                  <a:pt x="3580" y="1956"/>
                </a:cubicBezTo>
                <a:cubicBezTo>
                  <a:pt x="3584" y="1992"/>
                  <a:pt x="3548" y="2388"/>
                  <a:pt x="3352" y="2388"/>
                </a:cubicBezTo>
                <a:close/>
                <a:moveTo>
                  <a:pt x="3016" y="1920"/>
                </a:moveTo>
                <a:cubicBezTo>
                  <a:pt x="3016" y="1944"/>
                  <a:pt x="3004" y="1956"/>
                  <a:pt x="2984" y="1956"/>
                </a:cubicBezTo>
                <a:cubicBezTo>
                  <a:pt x="2960" y="1956"/>
                  <a:pt x="2952" y="1944"/>
                  <a:pt x="2952" y="1924"/>
                </a:cubicBezTo>
                <a:cubicBezTo>
                  <a:pt x="2952" y="1908"/>
                  <a:pt x="2952" y="1888"/>
                  <a:pt x="2984" y="1888"/>
                </a:cubicBezTo>
                <a:cubicBezTo>
                  <a:pt x="3004" y="1888"/>
                  <a:pt x="3016" y="1908"/>
                  <a:pt x="3016" y="1920"/>
                </a:cubicBezTo>
                <a:close/>
                <a:moveTo>
                  <a:pt x="3120" y="1920"/>
                </a:moveTo>
                <a:cubicBezTo>
                  <a:pt x="3120" y="2000"/>
                  <a:pt x="2988" y="2052"/>
                  <a:pt x="2960" y="2052"/>
                </a:cubicBezTo>
                <a:cubicBezTo>
                  <a:pt x="2912" y="2052"/>
                  <a:pt x="2892" y="2020"/>
                  <a:pt x="2892" y="1980"/>
                </a:cubicBezTo>
                <a:cubicBezTo>
                  <a:pt x="2892" y="1912"/>
                  <a:pt x="2972" y="1852"/>
                  <a:pt x="3036" y="1852"/>
                </a:cubicBezTo>
                <a:cubicBezTo>
                  <a:pt x="3060" y="1852"/>
                  <a:pt x="3120" y="1876"/>
                  <a:pt x="3120" y="1920"/>
                </a:cubicBezTo>
                <a:close/>
                <a:moveTo>
                  <a:pt x="1608" y="1868"/>
                </a:moveTo>
                <a:cubicBezTo>
                  <a:pt x="1608" y="1888"/>
                  <a:pt x="1596" y="1904"/>
                  <a:pt x="1576" y="1904"/>
                </a:cubicBezTo>
                <a:cubicBezTo>
                  <a:pt x="1544" y="1904"/>
                  <a:pt x="1544" y="1880"/>
                  <a:pt x="1544" y="1868"/>
                </a:cubicBezTo>
                <a:cubicBezTo>
                  <a:pt x="1544" y="1844"/>
                  <a:pt x="1552" y="1836"/>
                  <a:pt x="1576" y="1836"/>
                </a:cubicBezTo>
                <a:cubicBezTo>
                  <a:pt x="1604" y="1836"/>
                  <a:pt x="1608" y="1856"/>
                  <a:pt x="1608" y="1868"/>
                </a:cubicBezTo>
                <a:close/>
                <a:moveTo>
                  <a:pt x="3148" y="1832"/>
                </a:moveTo>
                <a:cubicBezTo>
                  <a:pt x="3156" y="1832"/>
                  <a:pt x="3220" y="1856"/>
                  <a:pt x="3252" y="1872"/>
                </a:cubicBezTo>
                <a:cubicBezTo>
                  <a:pt x="3240" y="1872"/>
                  <a:pt x="3220" y="1876"/>
                  <a:pt x="3212" y="1884"/>
                </a:cubicBezTo>
                <a:cubicBezTo>
                  <a:pt x="3180" y="1908"/>
                  <a:pt x="3172" y="1952"/>
                  <a:pt x="3156" y="1988"/>
                </a:cubicBezTo>
                <a:cubicBezTo>
                  <a:pt x="3144" y="2020"/>
                  <a:pt x="3080" y="2080"/>
                  <a:pt x="3044" y="2088"/>
                </a:cubicBezTo>
                <a:cubicBezTo>
                  <a:pt x="2992" y="2100"/>
                  <a:pt x="2944" y="2100"/>
                  <a:pt x="2900" y="2132"/>
                </a:cubicBezTo>
                <a:cubicBezTo>
                  <a:pt x="2832" y="2180"/>
                  <a:pt x="2832" y="2248"/>
                  <a:pt x="2832" y="2308"/>
                </a:cubicBezTo>
                <a:cubicBezTo>
                  <a:pt x="2792" y="2296"/>
                  <a:pt x="2796" y="2252"/>
                  <a:pt x="2784" y="2224"/>
                </a:cubicBezTo>
                <a:cubicBezTo>
                  <a:pt x="2788" y="2220"/>
                  <a:pt x="2788" y="2216"/>
                  <a:pt x="2784" y="2128"/>
                </a:cubicBezTo>
                <a:cubicBezTo>
                  <a:pt x="2816" y="1924"/>
                  <a:pt x="2900" y="1828"/>
                  <a:pt x="3064" y="1828"/>
                </a:cubicBezTo>
                <a:cubicBezTo>
                  <a:pt x="3076" y="1828"/>
                  <a:pt x="3136" y="1832"/>
                  <a:pt x="3148" y="1832"/>
                </a:cubicBezTo>
                <a:close/>
                <a:moveTo>
                  <a:pt x="1676" y="1916"/>
                </a:moveTo>
                <a:cubicBezTo>
                  <a:pt x="1676" y="1980"/>
                  <a:pt x="1616" y="1992"/>
                  <a:pt x="1588" y="1992"/>
                </a:cubicBezTo>
                <a:cubicBezTo>
                  <a:pt x="1536" y="1992"/>
                  <a:pt x="1432" y="1940"/>
                  <a:pt x="1432" y="1872"/>
                </a:cubicBezTo>
                <a:cubicBezTo>
                  <a:pt x="1432" y="1820"/>
                  <a:pt x="1488" y="1812"/>
                  <a:pt x="1520" y="1812"/>
                </a:cubicBezTo>
                <a:cubicBezTo>
                  <a:pt x="1568" y="1812"/>
                  <a:pt x="1676" y="1836"/>
                  <a:pt x="1676" y="1916"/>
                </a:cubicBezTo>
                <a:close/>
                <a:moveTo>
                  <a:pt x="1812" y="2120"/>
                </a:moveTo>
                <a:cubicBezTo>
                  <a:pt x="1812" y="2152"/>
                  <a:pt x="1816" y="2192"/>
                  <a:pt x="1784" y="2224"/>
                </a:cubicBezTo>
                <a:cubicBezTo>
                  <a:pt x="1764" y="2176"/>
                  <a:pt x="1756" y="2104"/>
                  <a:pt x="1688" y="2064"/>
                </a:cubicBezTo>
                <a:cubicBezTo>
                  <a:pt x="1640" y="2036"/>
                  <a:pt x="1568" y="2048"/>
                  <a:pt x="1516" y="2040"/>
                </a:cubicBezTo>
                <a:cubicBezTo>
                  <a:pt x="1476" y="2036"/>
                  <a:pt x="1392" y="1952"/>
                  <a:pt x="1392" y="1912"/>
                </a:cubicBezTo>
                <a:cubicBezTo>
                  <a:pt x="1392" y="1876"/>
                  <a:pt x="1332" y="1796"/>
                  <a:pt x="1308" y="1812"/>
                </a:cubicBezTo>
                <a:cubicBezTo>
                  <a:pt x="1364" y="1796"/>
                  <a:pt x="1420" y="1784"/>
                  <a:pt x="1476" y="1784"/>
                </a:cubicBezTo>
                <a:cubicBezTo>
                  <a:pt x="1668" y="1784"/>
                  <a:pt x="1812" y="1916"/>
                  <a:pt x="1812" y="2120"/>
                </a:cubicBezTo>
                <a:close/>
                <a:moveTo>
                  <a:pt x="1112" y="1648"/>
                </a:moveTo>
                <a:cubicBezTo>
                  <a:pt x="1120" y="1648"/>
                  <a:pt x="1168" y="1644"/>
                  <a:pt x="1196" y="1640"/>
                </a:cubicBezTo>
                <a:cubicBezTo>
                  <a:pt x="1136" y="1792"/>
                  <a:pt x="964" y="1812"/>
                  <a:pt x="864" y="1868"/>
                </a:cubicBezTo>
                <a:cubicBezTo>
                  <a:pt x="764" y="1920"/>
                  <a:pt x="744" y="2020"/>
                  <a:pt x="736" y="2096"/>
                </a:cubicBezTo>
                <a:cubicBezTo>
                  <a:pt x="732" y="2136"/>
                  <a:pt x="728" y="2220"/>
                  <a:pt x="728" y="2228"/>
                </a:cubicBezTo>
                <a:cubicBezTo>
                  <a:pt x="728" y="2480"/>
                  <a:pt x="792" y="2740"/>
                  <a:pt x="884" y="2996"/>
                </a:cubicBezTo>
                <a:cubicBezTo>
                  <a:pt x="748" y="2904"/>
                  <a:pt x="640" y="2752"/>
                  <a:pt x="640" y="2632"/>
                </a:cubicBezTo>
                <a:cubicBezTo>
                  <a:pt x="640" y="2552"/>
                  <a:pt x="668" y="2560"/>
                  <a:pt x="676" y="2468"/>
                </a:cubicBezTo>
                <a:cubicBezTo>
                  <a:pt x="628" y="2092"/>
                  <a:pt x="628" y="2092"/>
                  <a:pt x="628" y="2092"/>
                </a:cubicBezTo>
                <a:cubicBezTo>
                  <a:pt x="628" y="1928"/>
                  <a:pt x="628" y="1928"/>
                  <a:pt x="628" y="1928"/>
                </a:cubicBezTo>
                <a:cubicBezTo>
                  <a:pt x="616" y="1868"/>
                  <a:pt x="720" y="1568"/>
                  <a:pt x="828" y="1568"/>
                </a:cubicBezTo>
                <a:cubicBezTo>
                  <a:pt x="880" y="1568"/>
                  <a:pt x="980" y="1648"/>
                  <a:pt x="1112" y="1648"/>
                </a:cubicBezTo>
                <a:close/>
                <a:moveTo>
                  <a:pt x="3900" y="1668"/>
                </a:moveTo>
                <a:cubicBezTo>
                  <a:pt x="3920" y="1720"/>
                  <a:pt x="3940" y="1784"/>
                  <a:pt x="3956" y="1836"/>
                </a:cubicBezTo>
                <a:cubicBezTo>
                  <a:pt x="3968" y="1880"/>
                  <a:pt x="3976" y="1924"/>
                  <a:pt x="3988" y="1964"/>
                </a:cubicBezTo>
                <a:cubicBezTo>
                  <a:pt x="4000" y="2032"/>
                  <a:pt x="4016" y="2104"/>
                  <a:pt x="4024" y="2176"/>
                </a:cubicBezTo>
                <a:cubicBezTo>
                  <a:pt x="4032" y="2240"/>
                  <a:pt x="4044" y="2308"/>
                  <a:pt x="4048" y="2376"/>
                </a:cubicBezTo>
                <a:cubicBezTo>
                  <a:pt x="4048" y="2376"/>
                  <a:pt x="4052" y="2380"/>
                  <a:pt x="4056" y="2380"/>
                </a:cubicBezTo>
                <a:cubicBezTo>
                  <a:pt x="4056" y="2624"/>
                  <a:pt x="4056" y="2624"/>
                  <a:pt x="4056" y="2624"/>
                </a:cubicBezTo>
                <a:cubicBezTo>
                  <a:pt x="4052" y="2656"/>
                  <a:pt x="4044" y="2684"/>
                  <a:pt x="4044" y="2712"/>
                </a:cubicBezTo>
                <a:cubicBezTo>
                  <a:pt x="4040" y="2900"/>
                  <a:pt x="3812" y="3056"/>
                  <a:pt x="3700" y="3096"/>
                </a:cubicBezTo>
                <a:cubicBezTo>
                  <a:pt x="3612" y="3128"/>
                  <a:pt x="3516" y="3176"/>
                  <a:pt x="3428" y="3232"/>
                </a:cubicBezTo>
                <a:cubicBezTo>
                  <a:pt x="3368" y="3268"/>
                  <a:pt x="3312" y="3320"/>
                  <a:pt x="3252" y="3360"/>
                </a:cubicBezTo>
                <a:cubicBezTo>
                  <a:pt x="3284" y="3332"/>
                  <a:pt x="3328" y="3304"/>
                  <a:pt x="3360" y="3272"/>
                </a:cubicBezTo>
                <a:cubicBezTo>
                  <a:pt x="3548" y="3092"/>
                  <a:pt x="3792" y="2812"/>
                  <a:pt x="3828" y="2660"/>
                </a:cubicBezTo>
                <a:cubicBezTo>
                  <a:pt x="3836" y="2620"/>
                  <a:pt x="3848" y="2584"/>
                  <a:pt x="3852" y="2548"/>
                </a:cubicBezTo>
                <a:cubicBezTo>
                  <a:pt x="3860" y="2492"/>
                  <a:pt x="3868" y="2432"/>
                  <a:pt x="3872" y="2376"/>
                </a:cubicBezTo>
                <a:cubicBezTo>
                  <a:pt x="3872" y="2152"/>
                  <a:pt x="3872" y="2152"/>
                  <a:pt x="3872" y="2152"/>
                </a:cubicBezTo>
                <a:cubicBezTo>
                  <a:pt x="3848" y="1920"/>
                  <a:pt x="3836" y="1668"/>
                  <a:pt x="3712" y="1428"/>
                </a:cubicBezTo>
                <a:cubicBezTo>
                  <a:pt x="3716" y="1424"/>
                  <a:pt x="3716" y="1424"/>
                  <a:pt x="3716" y="1424"/>
                </a:cubicBezTo>
                <a:cubicBezTo>
                  <a:pt x="3728" y="1424"/>
                  <a:pt x="3728" y="1424"/>
                  <a:pt x="3728" y="1424"/>
                </a:cubicBezTo>
                <a:cubicBezTo>
                  <a:pt x="3812" y="1424"/>
                  <a:pt x="3892" y="1644"/>
                  <a:pt x="3900" y="1668"/>
                </a:cubicBezTo>
                <a:close/>
                <a:moveTo>
                  <a:pt x="512" y="1840"/>
                </a:moveTo>
                <a:cubicBezTo>
                  <a:pt x="512" y="1848"/>
                  <a:pt x="500" y="1868"/>
                  <a:pt x="500" y="1884"/>
                </a:cubicBezTo>
                <a:cubicBezTo>
                  <a:pt x="492" y="1944"/>
                  <a:pt x="484" y="2056"/>
                  <a:pt x="484" y="2068"/>
                </a:cubicBezTo>
                <a:cubicBezTo>
                  <a:pt x="484" y="2288"/>
                  <a:pt x="484" y="2288"/>
                  <a:pt x="484" y="2288"/>
                </a:cubicBezTo>
                <a:cubicBezTo>
                  <a:pt x="488" y="2328"/>
                  <a:pt x="488" y="2368"/>
                  <a:pt x="496" y="2408"/>
                </a:cubicBezTo>
                <a:cubicBezTo>
                  <a:pt x="500" y="2436"/>
                  <a:pt x="508" y="2468"/>
                  <a:pt x="512" y="2500"/>
                </a:cubicBezTo>
                <a:cubicBezTo>
                  <a:pt x="544" y="2732"/>
                  <a:pt x="732" y="2972"/>
                  <a:pt x="936" y="3208"/>
                </a:cubicBezTo>
                <a:cubicBezTo>
                  <a:pt x="844" y="3148"/>
                  <a:pt x="744" y="3084"/>
                  <a:pt x="644" y="3032"/>
                </a:cubicBezTo>
                <a:cubicBezTo>
                  <a:pt x="624" y="3024"/>
                  <a:pt x="244" y="2832"/>
                  <a:pt x="244" y="2776"/>
                </a:cubicBezTo>
                <a:cubicBezTo>
                  <a:pt x="244" y="2700"/>
                  <a:pt x="244" y="2700"/>
                  <a:pt x="244" y="2700"/>
                </a:cubicBezTo>
                <a:cubicBezTo>
                  <a:pt x="292" y="2364"/>
                  <a:pt x="292" y="2364"/>
                  <a:pt x="292" y="2364"/>
                </a:cubicBezTo>
                <a:cubicBezTo>
                  <a:pt x="308" y="2300"/>
                  <a:pt x="320" y="2236"/>
                  <a:pt x="332" y="2172"/>
                </a:cubicBezTo>
                <a:cubicBezTo>
                  <a:pt x="336" y="2168"/>
                  <a:pt x="336" y="2160"/>
                  <a:pt x="332" y="2156"/>
                </a:cubicBezTo>
                <a:cubicBezTo>
                  <a:pt x="400" y="1896"/>
                  <a:pt x="444" y="1632"/>
                  <a:pt x="612" y="1364"/>
                </a:cubicBezTo>
                <a:cubicBezTo>
                  <a:pt x="592" y="1428"/>
                  <a:pt x="512" y="1720"/>
                  <a:pt x="512" y="1840"/>
                </a:cubicBezTo>
                <a:close/>
                <a:moveTo>
                  <a:pt x="3160" y="1512"/>
                </a:moveTo>
                <a:cubicBezTo>
                  <a:pt x="3160" y="1596"/>
                  <a:pt x="3068" y="1680"/>
                  <a:pt x="2980" y="1736"/>
                </a:cubicBezTo>
                <a:cubicBezTo>
                  <a:pt x="2988" y="1668"/>
                  <a:pt x="3008" y="1608"/>
                  <a:pt x="3024" y="1540"/>
                </a:cubicBezTo>
                <a:cubicBezTo>
                  <a:pt x="3024" y="1460"/>
                  <a:pt x="3024" y="1460"/>
                  <a:pt x="3024" y="1460"/>
                </a:cubicBezTo>
                <a:cubicBezTo>
                  <a:pt x="3012" y="1412"/>
                  <a:pt x="2984" y="1352"/>
                  <a:pt x="2936" y="1300"/>
                </a:cubicBezTo>
                <a:cubicBezTo>
                  <a:pt x="3032" y="1340"/>
                  <a:pt x="3160" y="1416"/>
                  <a:pt x="3160" y="1512"/>
                </a:cubicBezTo>
                <a:close/>
                <a:moveTo>
                  <a:pt x="1508" y="1488"/>
                </a:moveTo>
                <a:cubicBezTo>
                  <a:pt x="1508" y="1496"/>
                  <a:pt x="1504" y="1492"/>
                  <a:pt x="1500" y="1496"/>
                </a:cubicBezTo>
                <a:cubicBezTo>
                  <a:pt x="1496" y="1520"/>
                  <a:pt x="1492" y="1564"/>
                  <a:pt x="1492" y="1572"/>
                </a:cubicBezTo>
                <a:cubicBezTo>
                  <a:pt x="1492" y="1584"/>
                  <a:pt x="1504" y="1664"/>
                  <a:pt x="1512" y="1720"/>
                </a:cubicBezTo>
                <a:cubicBezTo>
                  <a:pt x="1440" y="1692"/>
                  <a:pt x="1344" y="1652"/>
                  <a:pt x="1344" y="1568"/>
                </a:cubicBezTo>
                <a:cubicBezTo>
                  <a:pt x="1344" y="1464"/>
                  <a:pt x="1508" y="1336"/>
                  <a:pt x="1608" y="1260"/>
                </a:cubicBezTo>
                <a:cubicBezTo>
                  <a:pt x="1572" y="1324"/>
                  <a:pt x="1508" y="1416"/>
                  <a:pt x="1508" y="1488"/>
                </a:cubicBezTo>
                <a:close/>
                <a:moveTo>
                  <a:pt x="1232" y="1628"/>
                </a:moveTo>
                <a:cubicBezTo>
                  <a:pt x="1200" y="1588"/>
                  <a:pt x="1180" y="1528"/>
                  <a:pt x="1180" y="1492"/>
                </a:cubicBezTo>
                <a:cubicBezTo>
                  <a:pt x="1180" y="1376"/>
                  <a:pt x="1312" y="1288"/>
                  <a:pt x="1400" y="1168"/>
                </a:cubicBezTo>
                <a:lnTo>
                  <a:pt x="1232" y="1628"/>
                </a:lnTo>
                <a:close/>
                <a:moveTo>
                  <a:pt x="3340" y="1424"/>
                </a:moveTo>
                <a:cubicBezTo>
                  <a:pt x="3340" y="1472"/>
                  <a:pt x="3308" y="1560"/>
                  <a:pt x="3300" y="1600"/>
                </a:cubicBezTo>
                <a:cubicBezTo>
                  <a:pt x="3288" y="1548"/>
                  <a:pt x="3248" y="1404"/>
                  <a:pt x="3248" y="1400"/>
                </a:cubicBezTo>
                <a:cubicBezTo>
                  <a:pt x="3248" y="1384"/>
                  <a:pt x="3172" y="1208"/>
                  <a:pt x="3172" y="1168"/>
                </a:cubicBezTo>
                <a:cubicBezTo>
                  <a:pt x="3172" y="1128"/>
                  <a:pt x="3172" y="1128"/>
                  <a:pt x="3172" y="1128"/>
                </a:cubicBezTo>
                <a:cubicBezTo>
                  <a:pt x="3252" y="1236"/>
                  <a:pt x="3340" y="1320"/>
                  <a:pt x="3340" y="1424"/>
                </a:cubicBezTo>
                <a:close/>
                <a:moveTo>
                  <a:pt x="3444" y="1616"/>
                </a:moveTo>
                <a:cubicBezTo>
                  <a:pt x="3444" y="1616"/>
                  <a:pt x="3440" y="1620"/>
                  <a:pt x="3452" y="1620"/>
                </a:cubicBezTo>
                <a:cubicBezTo>
                  <a:pt x="3460" y="1620"/>
                  <a:pt x="3560" y="1572"/>
                  <a:pt x="3572" y="1572"/>
                </a:cubicBezTo>
                <a:cubicBezTo>
                  <a:pt x="3604" y="1572"/>
                  <a:pt x="3616" y="1592"/>
                  <a:pt x="3652" y="1628"/>
                </a:cubicBezTo>
                <a:cubicBezTo>
                  <a:pt x="3740" y="1716"/>
                  <a:pt x="3776" y="1908"/>
                  <a:pt x="3776" y="2016"/>
                </a:cubicBezTo>
                <a:cubicBezTo>
                  <a:pt x="3748" y="2320"/>
                  <a:pt x="3748" y="2320"/>
                  <a:pt x="3748" y="2320"/>
                </a:cubicBezTo>
                <a:cubicBezTo>
                  <a:pt x="3736" y="2364"/>
                  <a:pt x="3728" y="2420"/>
                  <a:pt x="3728" y="2468"/>
                </a:cubicBezTo>
                <a:cubicBezTo>
                  <a:pt x="3728" y="2564"/>
                  <a:pt x="3760" y="2564"/>
                  <a:pt x="3760" y="2640"/>
                </a:cubicBezTo>
                <a:cubicBezTo>
                  <a:pt x="3760" y="2752"/>
                  <a:pt x="3660" y="2904"/>
                  <a:pt x="3520" y="3004"/>
                </a:cubicBezTo>
                <a:cubicBezTo>
                  <a:pt x="3548" y="2912"/>
                  <a:pt x="3652" y="2592"/>
                  <a:pt x="3652" y="2460"/>
                </a:cubicBezTo>
                <a:cubicBezTo>
                  <a:pt x="3652" y="2448"/>
                  <a:pt x="3668" y="2376"/>
                  <a:pt x="3672" y="2332"/>
                </a:cubicBezTo>
                <a:cubicBezTo>
                  <a:pt x="3672" y="2144"/>
                  <a:pt x="3672" y="2144"/>
                  <a:pt x="3672" y="2144"/>
                </a:cubicBezTo>
                <a:cubicBezTo>
                  <a:pt x="3664" y="2108"/>
                  <a:pt x="3652" y="2064"/>
                  <a:pt x="3644" y="2020"/>
                </a:cubicBezTo>
                <a:cubicBezTo>
                  <a:pt x="3636" y="1976"/>
                  <a:pt x="3572" y="1888"/>
                  <a:pt x="3520" y="1868"/>
                </a:cubicBezTo>
                <a:cubicBezTo>
                  <a:pt x="3424" y="1832"/>
                  <a:pt x="3312" y="1808"/>
                  <a:pt x="3232" y="1700"/>
                </a:cubicBezTo>
                <a:cubicBezTo>
                  <a:pt x="3224" y="1688"/>
                  <a:pt x="3220" y="1672"/>
                  <a:pt x="3208" y="1648"/>
                </a:cubicBezTo>
                <a:cubicBezTo>
                  <a:pt x="3256" y="1648"/>
                  <a:pt x="3256" y="1648"/>
                  <a:pt x="3256" y="1648"/>
                </a:cubicBezTo>
                <a:cubicBezTo>
                  <a:pt x="3260" y="1652"/>
                  <a:pt x="3288" y="1656"/>
                  <a:pt x="3288" y="1656"/>
                </a:cubicBezTo>
                <a:cubicBezTo>
                  <a:pt x="3344" y="1656"/>
                  <a:pt x="3392" y="1644"/>
                  <a:pt x="3448" y="1620"/>
                </a:cubicBezTo>
                <a:cubicBezTo>
                  <a:pt x="3416" y="1448"/>
                  <a:pt x="3396" y="1260"/>
                  <a:pt x="3340" y="1084"/>
                </a:cubicBezTo>
                <a:cubicBezTo>
                  <a:pt x="3332" y="1052"/>
                  <a:pt x="3316" y="1012"/>
                  <a:pt x="3284" y="980"/>
                </a:cubicBezTo>
                <a:cubicBezTo>
                  <a:pt x="3460" y="1088"/>
                  <a:pt x="3536" y="1172"/>
                  <a:pt x="3536" y="1308"/>
                </a:cubicBezTo>
                <a:cubicBezTo>
                  <a:pt x="3536" y="1412"/>
                  <a:pt x="3496" y="1508"/>
                  <a:pt x="3444" y="1616"/>
                </a:cubicBezTo>
                <a:close/>
                <a:moveTo>
                  <a:pt x="1160" y="1032"/>
                </a:moveTo>
                <a:cubicBezTo>
                  <a:pt x="1108" y="1160"/>
                  <a:pt x="1080" y="1300"/>
                  <a:pt x="1080" y="1436"/>
                </a:cubicBezTo>
                <a:cubicBezTo>
                  <a:pt x="1080" y="1488"/>
                  <a:pt x="1076" y="1520"/>
                  <a:pt x="1096" y="1580"/>
                </a:cubicBezTo>
                <a:cubicBezTo>
                  <a:pt x="972" y="1520"/>
                  <a:pt x="936" y="1444"/>
                  <a:pt x="936" y="1352"/>
                </a:cubicBezTo>
                <a:cubicBezTo>
                  <a:pt x="936" y="1136"/>
                  <a:pt x="1200" y="940"/>
                  <a:pt x="1200" y="948"/>
                </a:cubicBezTo>
                <a:cubicBezTo>
                  <a:pt x="1200" y="960"/>
                  <a:pt x="1172" y="1004"/>
                  <a:pt x="1160" y="1032"/>
                </a:cubicBezTo>
                <a:close/>
                <a:moveTo>
                  <a:pt x="3212" y="896"/>
                </a:moveTo>
                <a:cubicBezTo>
                  <a:pt x="3016" y="852"/>
                  <a:pt x="2820" y="812"/>
                  <a:pt x="2624" y="796"/>
                </a:cubicBezTo>
                <a:cubicBezTo>
                  <a:pt x="2496" y="800"/>
                  <a:pt x="2492" y="796"/>
                  <a:pt x="2488" y="796"/>
                </a:cubicBezTo>
                <a:cubicBezTo>
                  <a:pt x="2428" y="800"/>
                  <a:pt x="2348" y="816"/>
                  <a:pt x="2292" y="844"/>
                </a:cubicBezTo>
                <a:cubicBezTo>
                  <a:pt x="2304" y="860"/>
                  <a:pt x="2356" y="884"/>
                  <a:pt x="2384" y="884"/>
                </a:cubicBezTo>
                <a:cubicBezTo>
                  <a:pt x="2616" y="884"/>
                  <a:pt x="2616" y="884"/>
                  <a:pt x="2616" y="884"/>
                </a:cubicBezTo>
                <a:cubicBezTo>
                  <a:pt x="2764" y="892"/>
                  <a:pt x="2940" y="924"/>
                  <a:pt x="3056" y="1120"/>
                </a:cubicBezTo>
                <a:cubicBezTo>
                  <a:pt x="3040" y="1116"/>
                  <a:pt x="3016" y="1116"/>
                  <a:pt x="3004" y="1116"/>
                </a:cubicBezTo>
                <a:cubicBezTo>
                  <a:pt x="2908" y="1116"/>
                  <a:pt x="2772" y="1176"/>
                  <a:pt x="2676" y="1176"/>
                </a:cubicBezTo>
                <a:cubicBezTo>
                  <a:pt x="2640" y="1176"/>
                  <a:pt x="2580" y="1160"/>
                  <a:pt x="2556" y="1152"/>
                </a:cubicBezTo>
                <a:cubicBezTo>
                  <a:pt x="2528" y="1144"/>
                  <a:pt x="2508" y="1132"/>
                  <a:pt x="2484" y="1116"/>
                </a:cubicBezTo>
                <a:cubicBezTo>
                  <a:pt x="2480" y="1116"/>
                  <a:pt x="2468" y="1124"/>
                  <a:pt x="2468" y="1112"/>
                </a:cubicBezTo>
                <a:cubicBezTo>
                  <a:pt x="2468" y="1124"/>
                  <a:pt x="2504" y="1168"/>
                  <a:pt x="2532" y="1184"/>
                </a:cubicBezTo>
                <a:cubicBezTo>
                  <a:pt x="2628" y="1256"/>
                  <a:pt x="2736" y="1276"/>
                  <a:pt x="2824" y="1384"/>
                </a:cubicBezTo>
                <a:cubicBezTo>
                  <a:pt x="2832" y="1388"/>
                  <a:pt x="2868" y="1456"/>
                  <a:pt x="2868" y="1480"/>
                </a:cubicBezTo>
                <a:cubicBezTo>
                  <a:pt x="2868" y="1556"/>
                  <a:pt x="2868" y="1556"/>
                  <a:pt x="2868" y="1556"/>
                </a:cubicBezTo>
                <a:cubicBezTo>
                  <a:pt x="2764" y="1500"/>
                  <a:pt x="2640" y="1512"/>
                  <a:pt x="2540" y="1496"/>
                </a:cubicBezTo>
                <a:cubicBezTo>
                  <a:pt x="2476" y="1488"/>
                  <a:pt x="2352" y="1432"/>
                  <a:pt x="2352" y="1340"/>
                </a:cubicBezTo>
                <a:cubicBezTo>
                  <a:pt x="2324" y="1368"/>
                  <a:pt x="2300" y="1408"/>
                  <a:pt x="2260" y="1432"/>
                </a:cubicBezTo>
                <a:cubicBezTo>
                  <a:pt x="2204" y="1464"/>
                  <a:pt x="2140" y="1476"/>
                  <a:pt x="2084" y="1484"/>
                </a:cubicBezTo>
                <a:cubicBezTo>
                  <a:pt x="2032" y="1492"/>
                  <a:pt x="1936" y="1496"/>
                  <a:pt x="1920" y="1580"/>
                </a:cubicBezTo>
                <a:cubicBezTo>
                  <a:pt x="1856" y="1480"/>
                  <a:pt x="1836" y="1408"/>
                  <a:pt x="1836" y="1316"/>
                </a:cubicBezTo>
                <a:cubicBezTo>
                  <a:pt x="1836" y="1304"/>
                  <a:pt x="1848" y="1280"/>
                  <a:pt x="1860" y="1264"/>
                </a:cubicBezTo>
                <a:cubicBezTo>
                  <a:pt x="1920" y="1168"/>
                  <a:pt x="2064" y="1156"/>
                  <a:pt x="2108" y="1092"/>
                </a:cubicBezTo>
                <a:cubicBezTo>
                  <a:pt x="2104" y="1088"/>
                  <a:pt x="2104" y="1088"/>
                  <a:pt x="2104" y="1088"/>
                </a:cubicBezTo>
                <a:cubicBezTo>
                  <a:pt x="2068" y="1096"/>
                  <a:pt x="1992" y="1112"/>
                  <a:pt x="1956" y="1112"/>
                </a:cubicBezTo>
                <a:cubicBezTo>
                  <a:pt x="1676" y="1088"/>
                  <a:pt x="1676" y="1088"/>
                  <a:pt x="1676" y="1088"/>
                </a:cubicBezTo>
                <a:cubicBezTo>
                  <a:pt x="1632" y="1088"/>
                  <a:pt x="1588" y="1092"/>
                  <a:pt x="1544" y="1120"/>
                </a:cubicBezTo>
                <a:cubicBezTo>
                  <a:pt x="1548" y="1108"/>
                  <a:pt x="1552" y="1092"/>
                  <a:pt x="1552" y="1084"/>
                </a:cubicBezTo>
                <a:cubicBezTo>
                  <a:pt x="1588" y="932"/>
                  <a:pt x="1772" y="880"/>
                  <a:pt x="1876" y="880"/>
                </a:cubicBezTo>
                <a:cubicBezTo>
                  <a:pt x="2208" y="876"/>
                  <a:pt x="2208" y="876"/>
                  <a:pt x="2208" y="876"/>
                </a:cubicBezTo>
                <a:cubicBezTo>
                  <a:pt x="2232" y="864"/>
                  <a:pt x="2256" y="868"/>
                  <a:pt x="2280" y="848"/>
                </a:cubicBezTo>
                <a:cubicBezTo>
                  <a:pt x="1848" y="800"/>
                  <a:pt x="1848" y="800"/>
                  <a:pt x="1848" y="800"/>
                </a:cubicBezTo>
                <a:cubicBezTo>
                  <a:pt x="1836" y="796"/>
                  <a:pt x="1824" y="792"/>
                  <a:pt x="1812" y="792"/>
                </a:cubicBezTo>
                <a:cubicBezTo>
                  <a:pt x="1788" y="792"/>
                  <a:pt x="1748" y="796"/>
                  <a:pt x="1740" y="796"/>
                </a:cubicBezTo>
                <a:cubicBezTo>
                  <a:pt x="1728" y="796"/>
                  <a:pt x="1744" y="788"/>
                  <a:pt x="1732" y="788"/>
                </a:cubicBezTo>
                <a:cubicBezTo>
                  <a:pt x="1636" y="788"/>
                  <a:pt x="1636" y="788"/>
                  <a:pt x="1636" y="788"/>
                </a:cubicBezTo>
                <a:cubicBezTo>
                  <a:pt x="1560" y="796"/>
                  <a:pt x="1476" y="792"/>
                  <a:pt x="1400" y="856"/>
                </a:cubicBezTo>
                <a:cubicBezTo>
                  <a:pt x="1488" y="692"/>
                  <a:pt x="1768" y="624"/>
                  <a:pt x="1900" y="624"/>
                </a:cubicBezTo>
                <a:cubicBezTo>
                  <a:pt x="2008" y="624"/>
                  <a:pt x="2172" y="644"/>
                  <a:pt x="2272" y="708"/>
                </a:cubicBezTo>
                <a:cubicBezTo>
                  <a:pt x="2380" y="608"/>
                  <a:pt x="2496" y="604"/>
                  <a:pt x="2604" y="604"/>
                </a:cubicBezTo>
                <a:cubicBezTo>
                  <a:pt x="2796" y="604"/>
                  <a:pt x="3064" y="660"/>
                  <a:pt x="3212" y="896"/>
                </a:cubicBezTo>
                <a:close/>
                <a:moveTo>
                  <a:pt x="2620" y="276"/>
                </a:moveTo>
                <a:cubicBezTo>
                  <a:pt x="2636" y="280"/>
                  <a:pt x="2656" y="280"/>
                  <a:pt x="2672" y="280"/>
                </a:cubicBezTo>
                <a:cubicBezTo>
                  <a:pt x="2876" y="308"/>
                  <a:pt x="3128" y="364"/>
                  <a:pt x="3288" y="628"/>
                </a:cubicBezTo>
                <a:cubicBezTo>
                  <a:pt x="3304" y="652"/>
                  <a:pt x="3320" y="688"/>
                  <a:pt x="3332" y="720"/>
                </a:cubicBezTo>
                <a:cubicBezTo>
                  <a:pt x="3144" y="564"/>
                  <a:pt x="2756" y="476"/>
                  <a:pt x="2536" y="476"/>
                </a:cubicBezTo>
                <a:cubicBezTo>
                  <a:pt x="2528" y="476"/>
                  <a:pt x="2432" y="480"/>
                  <a:pt x="2380" y="488"/>
                </a:cubicBezTo>
                <a:cubicBezTo>
                  <a:pt x="2364" y="488"/>
                  <a:pt x="2344" y="496"/>
                  <a:pt x="2324" y="504"/>
                </a:cubicBezTo>
                <a:cubicBezTo>
                  <a:pt x="2288" y="504"/>
                  <a:pt x="2244" y="548"/>
                  <a:pt x="2224" y="548"/>
                </a:cubicBezTo>
                <a:cubicBezTo>
                  <a:pt x="2224" y="548"/>
                  <a:pt x="2020" y="504"/>
                  <a:pt x="1976" y="504"/>
                </a:cubicBezTo>
                <a:cubicBezTo>
                  <a:pt x="1752" y="504"/>
                  <a:pt x="1752" y="504"/>
                  <a:pt x="1752" y="504"/>
                </a:cubicBezTo>
                <a:cubicBezTo>
                  <a:pt x="1548" y="520"/>
                  <a:pt x="1340" y="560"/>
                  <a:pt x="1144" y="676"/>
                </a:cubicBezTo>
                <a:cubicBezTo>
                  <a:pt x="1256" y="352"/>
                  <a:pt x="1628" y="312"/>
                  <a:pt x="1856" y="312"/>
                </a:cubicBezTo>
                <a:cubicBezTo>
                  <a:pt x="1919" y="312"/>
                  <a:pt x="1942" y="310"/>
                  <a:pt x="1965" y="311"/>
                </a:cubicBezTo>
                <a:cubicBezTo>
                  <a:pt x="1994" y="312"/>
                  <a:pt x="2023" y="317"/>
                  <a:pt x="2124" y="332"/>
                </a:cubicBezTo>
                <a:cubicBezTo>
                  <a:pt x="2148" y="336"/>
                  <a:pt x="2188" y="356"/>
                  <a:pt x="2200" y="356"/>
                </a:cubicBezTo>
                <a:cubicBezTo>
                  <a:pt x="2208" y="356"/>
                  <a:pt x="2268" y="320"/>
                  <a:pt x="2300" y="308"/>
                </a:cubicBezTo>
                <a:cubicBezTo>
                  <a:pt x="2360" y="288"/>
                  <a:pt x="2432" y="284"/>
                  <a:pt x="2500" y="276"/>
                </a:cubicBezTo>
                <a:cubicBezTo>
                  <a:pt x="2604" y="276"/>
                  <a:pt x="2604" y="272"/>
                  <a:pt x="2616" y="272"/>
                </a:cubicBezTo>
                <a:cubicBezTo>
                  <a:pt x="2624" y="272"/>
                  <a:pt x="2616" y="276"/>
                  <a:pt x="2620" y="276"/>
                </a:cubicBezTo>
                <a:close/>
                <a:moveTo>
                  <a:pt x="2708" y="144"/>
                </a:moveTo>
                <a:cubicBezTo>
                  <a:pt x="2740" y="156"/>
                  <a:pt x="2776" y="164"/>
                  <a:pt x="2804" y="176"/>
                </a:cubicBezTo>
                <a:cubicBezTo>
                  <a:pt x="2836" y="188"/>
                  <a:pt x="2872" y="208"/>
                  <a:pt x="2908" y="228"/>
                </a:cubicBezTo>
                <a:cubicBezTo>
                  <a:pt x="2604" y="192"/>
                  <a:pt x="2604" y="192"/>
                  <a:pt x="2604" y="192"/>
                </a:cubicBezTo>
                <a:cubicBezTo>
                  <a:pt x="2508" y="188"/>
                  <a:pt x="2488" y="188"/>
                  <a:pt x="2412" y="192"/>
                </a:cubicBezTo>
                <a:cubicBezTo>
                  <a:pt x="2404" y="192"/>
                  <a:pt x="2388" y="192"/>
                  <a:pt x="2380" y="196"/>
                </a:cubicBezTo>
                <a:cubicBezTo>
                  <a:pt x="2316" y="204"/>
                  <a:pt x="2228" y="208"/>
                  <a:pt x="2180" y="292"/>
                </a:cubicBezTo>
                <a:cubicBezTo>
                  <a:pt x="2096" y="260"/>
                  <a:pt x="1904" y="236"/>
                  <a:pt x="1800" y="236"/>
                </a:cubicBezTo>
                <a:cubicBezTo>
                  <a:pt x="1668" y="236"/>
                  <a:pt x="1432" y="272"/>
                  <a:pt x="1324" y="340"/>
                </a:cubicBezTo>
                <a:cubicBezTo>
                  <a:pt x="1420" y="240"/>
                  <a:pt x="1620" y="144"/>
                  <a:pt x="1736" y="144"/>
                </a:cubicBezTo>
                <a:cubicBezTo>
                  <a:pt x="1748" y="144"/>
                  <a:pt x="1772" y="140"/>
                  <a:pt x="1788" y="136"/>
                </a:cubicBezTo>
                <a:cubicBezTo>
                  <a:pt x="1924" y="140"/>
                  <a:pt x="1928" y="140"/>
                  <a:pt x="1932" y="136"/>
                </a:cubicBezTo>
                <a:cubicBezTo>
                  <a:pt x="1968" y="144"/>
                  <a:pt x="2004" y="148"/>
                  <a:pt x="2040" y="156"/>
                </a:cubicBezTo>
                <a:cubicBezTo>
                  <a:pt x="2068" y="164"/>
                  <a:pt x="2124" y="188"/>
                  <a:pt x="2136" y="188"/>
                </a:cubicBezTo>
                <a:cubicBezTo>
                  <a:pt x="2144" y="188"/>
                  <a:pt x="2192" y="160"/>
                  <a:pt x="2220" y="152"/>
                </a:cubicBezTo>
                <a:cubicBezTo>
                  <a:pt x="2292" y="124"/>
                  <a:pt x="2388" y="116"/>
                  <a:pt x="2464" y="116"/>
                </a:cubicBezTo>
                <a:cubicBezTo>
                  <a:pt x="2540" y="116"/>
                  <a:pt x="2628" y="128"/>
                  <a:pt x="2708" y="144"/>
                </a:cubicBezTo>
                <a:close/>
                <a:moveTo>
                  <a:pt x="3904" y="444"/>
                </a:moveTo>
                <a:cubicBezTo>
                  <a:pt x="3900" y="448"/>
                  <a:pt x="3900" y="452"/>
                  <a:pt x="3904" y="544"/>
                </a:cubicBezTo>
                <a:cubicBezTo>
                  <a:pt x="3892" y="756"/>
                  <a:pt x="3848" y="968"/>
                  <a:pt x="3788" y="1180"/>
                </a:cubicBezTo>
                <a:cubicBezTo>
                  <a:pt x="3788" y="1100"/>
                  <a:pt x="3788" y="1100"/>
                  <a:pt x="3788" y="1100"/>
                </a:cubicBezTo>
                <a:cubicBezTo>
                  <a:pt x="3736" y="788"/>
                  <a:pt x="3496" y="364"/>
                  <a:pt x="3220" y="328"/>
                </a:cubicBezTo>
                <a:cubicBezTo>
                  <a:pt x="3224" y="320"/>
                  <a:pt x="3236" y="312"/>
                  <a:pt x="3248" y="312"/>
                </a:cubicBezTo>
                <a:cubicBezTo>
                  <a:pt x="3420" y="312"/>
                  <a:pt x="3420" y="312"/>
                  <a:pt x="3420" y="312"/>
                </a:cubicBezTo>
                <a:cubicBezTo>
                  <a:pt x="3480" y="316"/>
                  <a:pt x="3532" y="316"/>
                  <a:pt x="3592" y="292"/>
                </a:cubicBezTo>
                <a:cubicBezTo>
                  <a:pt x="3512" y="204"/>
                  <a:pt x="3444" y="200"/>
                  <a:pt x="3368" y="200"/>
                </a:cubicBezTo>
                <a:cubicBezTo>
                  <a:pt x="3308" y="200"/>
                  <a:pt x="3240" y="212"/>
                  <a:pt x="3180" y="224"/>
                </a:cubicBezTo>
                <a:cubicBezTo>
                  <a:pt x="3128" y="232"/>
                  <a:pt x="3028" y="256"/>
                  <a:pt x="3016" y="256"/>
                </a:cubicBezTo>
                <a:cubicBezTo>
                  <a:pt x="2984" y="256"/>
                  <a:pt x="2984" y="256"/>
                  <a:pt x="2984" y="256"/>
                </a:cubicBezTo>
                <a:cubicBezTo>
                  <a:pt x="3180" y="156"/>
                  <a:pt x="3376" y="60"/>
                  <a:pt x="3572" y="60"/>
                </a:cubicBezTo>
                <a:cubicBezTo>
                  <a:pt x="3776" y="60"/>
                  <a:pt x="3880" y="164"/>
                  <a:pt x="3904" y="444"/>
                </a:cubicBezTo>
                <a:close/>
                <a:moveTo>
                  <a:pt x="1108" y="356"/>
                </a:moveTo>
                <a:cubicBezTo>
                  <a:pt x="948" y="284"/>
                  <a:pt x="692" y="172"/>
                  <a:pt x="512" y="172"/>
                </a:cubicBezTo>
                <a:cubicBezTo>
                  <a:pt x="476" y="172"/>
                  <a:pt x="420" y="176"/>
                  <a:pt x="392" y="200"/>
                </a:cubicBezTo>
                <a:cubicBezTo>
                  <a:pt x="496" y="256"/>
                  <a:pt x="600" y="244"/>
                  <a:pt x="704" y="304"/>
                </a:cubicBezTo>
                <a:cubicBezTo>
                  <a:pt x="472" y="452"/>
                  <a:pt x="380" y="592"/>
                  <a:pt x="380" y="772"/>
                </a:cubicBezTo>
                <a:cubicBezTo>
                  <a:pt x="380" y="888"/>
                  <a:pt x="424" y="1016"/>
                  <a:pt x="496" y="1140"/>
                </a:cubicBezTo>
                <a:cubicBezTo>
                  <a:pt x="220" y="908"/>
                  <a:pt x="28" y="640"/>
                  <a:pt x="0" y="400"/>
                </a:cubicBezTo>
                <a:cubicBezTo>
                  <a:pt x="4" y="396"/>
                  <a:pt x="4" y="392"/>
                  <a:pt x="0" y="316"/>
                </a:cubicBezTo>
                <a:cubicBezTo>
                  <a:pt x="20" y="64"/>
                  <a:pt x="216" y="0"/>
                  <a:pt x="372" y="0"/>
                </a:cubicBezTo>
                <a:cubicBezTo>
                  <a:pt x="616" y="0"/>
                  <a:pt x="872" y="140"/>
                  <a:pt x="1108" y="356"/>
                </a:cubicBezTo>
                <a:close/>
              </a:path>
            </a:pathLst>
          </a:custGeom>
          <a:gradFill>
            <a:gsLst>
              <a:gs pos="0">
                <a:srgbClr val="C9222C"/>
              </a:gs>
              <a:gs pos="100000">
                <a:srgbClr val="FBE080">
                  <a:alpha val="0"/>
                </a:srgb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E5E7D5B8-2DA3-42DE-813C-C2BC410B0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3087" y="156508"/>
            <a:ext cx="1284314" cy="2316428"/>
          </a:xfrm>
          <a:prstGeom prst="rect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06114029-E78E-4FE5-8599-558C638318A1}"/>
              </a:ext>
            </a:extLst>
          </p:cNvPr>
          <p:cNvGrpSpPr/>
          <p:nvPr/>
        </p:nvGrpSpPr>
        <p:grpSpPr>
          <a:xfrm>
            <a:off x="1653060" y="712187"/>
            <a:ext cx="8927508" cy="3971209"/>
            <a:chOff x="1627660" y="712187"/>
            <a:chExt cx="8927508" cy="3971209"/>
          </a:xfrm>
        </p:grpSpPr>
        <p:grpSp>
          <p:nvGrpSpPr>
            <p:cNvPr id="25" name="图形 17">
              <a:extLst>
                <a:ext uri="{FF2B5EF4-FFF2-40B4-BE49-F238E27FC236}">
                  <a16:creationId xmlns:a16="http://schemas.microsoft.com/office/drawing/2014/main" id="{4D44FF10-43D6-4733-B2BD-057DCEF21298}"/>
                </a:ext>
              </a:extLst>
            </p:cNvPr>
            <p:cNvGrpSpPr/>
            <p:nvPr/>
          </p:nvGrpSpPr>
          <p:grpSpPr>
            <a:xfrm>
              <a:off x="1627660" y="1134228"/>
              <a:ext cx="8927508" cy="3549168"/>
              <a:chOff x="417388" y="3061849"/>
              <a:chExt cx="4969370" cy="1975594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817A86E-3C67-4702-AFE6-A794279A266D}"/>
                  </a:ext>
                </a:extLst>
              </p:cNvPr>
              <p:cNvSpPr/>
              <p:nvPr/>
            </p:nvSpPr>
            <p:spPr>
              <a:xfrm>
                <a:off x="717362" y="3061849"/>
                <a:ext cx="4386643" cy="1741769"/>
              </a:xfrm>
              <a:custGeom>
                <a:avLst/>
                <a:gdLst>
                  <a:gd name="connsiteX0" fmla="*/ 3844862 w 4386643"/>
                  <a:gd name="connsiteY0" fmla="*/ 325497 h 1741769"/>
                  <a:gd name="connsiteX1" fmla="*/ 2103882 w 4386643"/>
                  <a:gd name="connsiteY1" fmla="*/ 28 h 1741769"/>
                  <a:gd name="connsiteX2" fmla="*/ 0 w 4386643"/>
                  <a:gd name="connsiteY2" fmla="*/ 554669 h 1741769"/>
                  <a:gd name="connsiteX3" fmla="*/ 690753 w 4386643"/>
                  <a:gd name="connsiteY3" fmla="*/ 1686143 h 1741769"/>
                  <a:gd name="connsiteX4" fmla="*/ 696754 w 4386643"/>
                  <a:gd name="connsiteY4" fmla="*/ 1700526 h 1741769"/>
                  <a:gd name="connsiteX5" fmla="*/ 2273522 w 4386643"/>
                  <a:gd name="connsiteY5" fmla="*/ 1388868 h 1741769"/>
                  <a:gd name="connsiteX6" fmla="*/ 3689890 w 4386643"/>
                  <a:gd name="connsiteY6" fmla="*/ 1741769 h 1741769"/>
                  <a:gd name="connsiteX7" fmla="*/ 4386644 w 4386643"/>
                  <a:gd name="connsiteY7" fmla="*/ 600484 h 1741769"/>
                  <a:gd name="connsiteX8" fmla="*/ 3844862 w 4386643"/>
                  <a:gd name="connsiteY8" fmla="*/ 325497 h 174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86643" h="1741769">
                    <a:moveTo>
                      <a:pt x="3844862" y="325497"/>
                    </a:moveTo>
                    <a:cubicBezTo>
                      <a:pt x="3494246" y="181574"/>
                      <a:pt x="2899315" y="2790"/>
                      <a:pt x="2103882" y="28"/>
                    </a:cubicBezTo>
                    <a:cubicBezTo>
                      <a:pt x="770096" y="-4544"/>
                      <a:pt x="0" y="554669"/>
                      <a:pt x="0" y="554669"/>
                    </a:cubicBezTo>
                    <a:lnTo>
                      <a:pt x="690753" y="1686143"/>
                    </a:lnTo>
                    <a:lnTo>
                      <a:pt x="696754" y="1700526"/>
                    </a:lnTo>
                    <a:cubicBezTo>
                      <a:pt x="696754" y="1700526"/>
                      <a:pt x="1456849" y="1377248"/>
                      <a:pt x="2273522" y="1388868"/>
                    </a:cubicBezTo>
                    <a:cubicBezTo>
                      <a:pt x="3082480" y="1400298"/>
                      <a:pt x="3689890" y="1741769"/>
                      <a:pt x="3689890" y="1741769"/>
                    </a:cubicBezTo>
                    <a:lnTo>
                      <a:pt x="4386644" y="600484"/>
                    </a:lnTo>
                    <a:cubicBezTo>
                      <a:pt x="4386548" y="600484"/>
                      <a:pt x="4197572" y="463324"/>
                      <a:pt x="3844862" y="325497"/>
                    </a:cubicBezTo>
                    <a:close/>
                  </a:path>
                </a:pathLst>
              </a:custGeom>
              <a:solidFill>
                <a:srgbClr val="FBB0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DB9ACFB-8449-454D-894A-43A26769DF15}"/>
                  </a:ext>
                </a:extLst>
              </p:cNvPr>
              <p:cNvSpPr/>
              <p:nvPr/>
            </p:nvSpPr>
            <p:spPr>
              <a:xfrm>
                <a:off x="859094" y="3165794"/>
                <a:ext cx="4103179" cy="1520951"/>
              </a:xfrm>
              <a:custGeom>
                <a:avLst/>
                <a:gdLst>
                  <a:gd name="connsiteX0" fmla="*/ 3557302 w 4103179"/>
                  <a:gd name="connsiteY0" fmla="*/ 1520952 h 1520951"/>
                  <a:gd name="connsiteX1" fmla="*/ 2133314 w 4103179"/>
                  <a:gd name="connsiteY1" fmla="*/ 1180910 h 1520951"/>
                  <a:gd name="connsiteX2" fmla="*/ 2088833 w 4103179"/>
                  <a:gd name="connsiteY2" fmla="*/ 1180624 h 1520951"/>
                  <a:gd name="connsiteX3" fmla="*/ 545878 w 4103179"/>
                  <a:gd name="connsiteY3" fmla="*/ 1491139 h 1520951"/>
                  <a:gd name="connsiteX4" fmla="*/ 0 w 4103179"/>
                  <a:gd name="connsiteY4" fmla="*/ 483394 h 1520951"/>
                  <a:gd name="connsiteX5" fmla="*/ 451295 w 4103179"/>
                  <a:gd name="connsiteY5" fmla="*/ 267176 h 1520951"/>
                  <a:gd name="connsiteX6" fmla="*/ 1945862 w 4103179"/>
                  <a:gd name="connsiteY6" fmla="*/ 0 h 1520951"/>
                  <a:gd name="connsiteX7" fmla="*/ 1961769 w 4103179"/>
                  <a:gd name="connsiteY7" fmla="*/ 0 h 1520951"/>
                  <a:gd name="connsiteX8" fmla="*/ 3663696 w 4103179"/>
                  <a:gd name="connsiteY8" fmla="*/ 317659 h 1520951"/>
                  <a:gd name="connsiteX9" fmla="*/ 3665315 w 4103179"/>
                  <a:gd name="connsiteY9" fmla="*/ 318326 h 1520951"/>
                  <a:gd name="connsiteX10" fmla="*/ 4103180 w 4103179"/>
                  <a:gd name="connsiteY10" fmla="*/ 529114 h 1520951"/>
                  <a:gd name="connsiteX11" fmla="*/ 3557302 w 4103179"/>
                  <a:gd name="connsiteY11" fmla="*/ 1520952 h 152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3179" h="1520951">
                    <a:moveTo>
                      <a:pt x="3557302" y="1520952"/>
                    </a:moveTo>
                    <a:cubicBezTo>
                      <a:pt x="3355562" y="1424464"/>
                      <a:pt x="2786825" y="1190244"/>
                      <a:pt x="2133314" y="1180910"/>
                    </a:cubicBezTo>
                    <a:cubicBezTo>
                      <a:pt x="2118455" y="1180719"/>
                      <a:pt x="2103596" y="1180624"/>
                      <a:pt x="2088833" y="1180624"/>
                    </a:cubicBezTo>
                    <a:cubicBezTo>
                      <a:pt x="1428083" y="1180624"/>
                      <a:pt x="765905" y="1408271"/>
                      <a:pt x="545878" y="1491139"/>
                    </a:cubicBezTo>
                    <a:lnTo>
                      <a:pt x="0" y="483394"/>
                    </a:lnTo>
                    <a:cubicBezTo>
                      <a:pt x="85916" y="432054"/>
                      <a:pt x="238792" y="349282"/>
                      <a:pt x="451295" y="267176"/>
                    </a:cubicBezTo>
                    <a:cubicBezTo>
                      <a:pt x="766763" y="145352"/>
                      <a:pt x="1282160" y="0"/>
                      <a:pt x="1945862" y="0"/>
                    </a:cubicBezTo>
                    <a:lnTo>
                      <a:pt x="1961769" y="0"/>
                    </a:lnTo>
                    <a:cubicBezTo>
                      <a:pt x="2735104" y="2667"/>
                      <a:pt x="3314129" y="174212"/>
                      <a:pt x="3663696" y="317659"/>
                    </a:cubicBezTo>
                    <a:lnTo>
                      <a:pt x="3665315" y="318326"/>
                    </a:lnTo>
                    <a:cubicBezTo>
                      <a:pt x="3871817" y="399098"/>
                      <a:pt x="4019455" y="479108"/>
                      <a:pt x="4103180" y="529114"/>
                    </a:cubicBezTo>
                    <a:lnTo>
                      <a:pt x="3557302" y="1520952"/>
                    </a:lnTo>
                    <a:close/>
                  </a:path>
                </a:pathLst>
              </a:custGeom>
              <a:solidFill>
                <a:srgbClr val="C806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2BD73B7-F1D5-414E-A129-8F720ED72AEA}"/>
                  </a:ext>
                </a:extLst>
              </p:cNvPr>
              <p:cNvSpPr/>
              <p:nvPr/>
            </p:nvSpPr>
            <p:spPr>
              <a:xfrm>
                <a:off x="859094" y="3694432"/>
                <a:ext cx="4103179" cy="529113"/>
              </a:xfrm>
              <a:custGeom>
                <a:avLst/>
                <a:gdLst>
                  <a:gd name="connsiteX0" fmla="*/ 0 w 4103179"/>
                  <a:gd name="connsiteY0" fmla="*/ 483394 h 529113"/>
                  <a:gd name="connsiteX1" fmla="*/ 451295 w 4103179"/>
                  <a:gd name="connsiteY1" fmla="*/ 267176 h 529113"/>
                  <a:gd name="connsiteX2" fmla="*/ 1945862 w 4103179"/>
                  <a:gd name="connsiteY2" fmla="*/ 0 h 529113"/>
                  <a:gd name="connsiteX3" fmla="*/ 1961769 w 4103179"/>
                  <a:gd name="connsiteY3" fmla="*/ 0 h 529113"/>
                  <a:gd name="connsiteX4" fmla="*/ 3663696 w 4103179"/>
                  <a:gd name="connsiteY4" fmla="*/ 317659 h 529113"/>
                  <a:gd name="connsiteX5" fmla="*/ 3665315 w 4103179"/>
                  <a:gd name="connsiteY5" fmla="*/ 318325 h 529113"/>
                  <a:gd name="connsiteX6" fmla="*/ 4103180 w 4103179"/>
                  <a:gd name="connsiteY6" fmla="*/ 529114 h 52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03179" h="529113">
                    <a:moveTo>
                      <a:pt x="0" y="483394"/>
                    </a:moveTo>
                    <a:cubicBezTo>
                      <a:pt x="85916" y="432054"/>
                      <a:pt x="238792" y="349282"/>
                      <a:pt x="451295" y="267176"/>
                    </a:cubicBezTo>
                    <a:cubicBezTo>
                      <a:pt x="766763" y="145351"/>
                      <a:pt x="1282160" y="0"/>
                      <a:pt x="1945862" y="0"/>
                    </a:cubicBezTo>
                    <a:lnTo>
                      <a:pt x="1961769" y="0"/>
                    </a:lnTo>
                    <a:cubicBezTo>
                      <a:pt x="2735104" y="2667"/>
                      <a:pt x="3314129" y="174212"/>
                      <a:pt x="3663696" y="317659"/>
                    </a:cubicBezTo>
                    <a:lnTo>
                      <a:pt x="3665315" y="318325"/>
                    </a:lnTo>
                    <a:cubicBezTo>
                      <a:pt x="3871817" y="399097"/>
                      <a:pt x="4019455" y="479107"/>
                      <a:pt x="4103180" y="529114"/>
                    </a:cubicBez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F0716FB-CFC1-4336-939D-EEE9BEB57526}"/>
                  </a:ext>
                </a:extLst>
              </p:cNvPr>
              <p:cNvSpPr/>
              <p:nvPr/>
            </p:nvSpPr>
            <p:spPr>
              <a:xfrm>
                <a:off x="859094" y="4223069"/>
                <a:ext cx="4103179" cy="529113"/>
              </a:xfrm>
              <a:custGeom>
                <a:avLst/>
                <a:gdLst>
                  <a:gd name="connsiteX0" fmla="*/ 0 w 4103179"/>
                  <a:gd name="connsiteY0" fmla="*/ 483394 h 529113"/>
                  <a:gd name="connsiteX1" fmla="*/ 451295 w 4103179"/>
                  <a:gd name="connsiteY1" fmla="*/ 267176 h 529113"/>
                  <a:gd name="connsiteX2" fmla="*/ 1945862 w 4103179"/>
                  <a:gd name="connsiteY2" fmla="*/ 0 h 529113"/>
                  <a:gd name="connsiteX3" fmla="*/ 1961769 w 4103179"/>
                  <a:gd name="connsiteY3" fmla="*/ 0 h 529113"/>
                  <a:gd name="connsiteX4" fmla="*/ 3663696 w 4103179"/>
                  <a:gd name="connsiteY4" fmla="*/ 317659 h 529113"/>
                  <a:gd name="connsiteX5" fmla="*/ 3665315 w 4103179"/>
                  <a:gd name="connsiteY5" fmla="*/ 318325 h 529113"/>
                  <a:gd name="connsiteX6" fmla="*/ 4103180 w 4103179"/>
                  <a:gd name="connsiteY6" fmla="*/ 529114 h 52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03179" h="529113">
                    <a:moveTo>
                      <a:pt x="0" y="483394"/>
                    </a:moveTo>
                    <a:cubicBezTo>
                      <a:pt x="85916" y="432054"/>
                      <a:pt x="238792" y="349282"/>
                      <a:pt x="451295" y="267176"/>
                    </a:cubicBezTo>
                    <a:cubicBezTo>
                      <a:pt x="766763" y="145351"/>
                      <a:pt x="1282160" y="0"/>
                      <a:pt x="1945862" y="0"/>
                    </a:cubicBezTo>
                    <a:lnTo>
                      <a:pt x="1961769" y="0"/>
                    </a:lnTo>
                    <a:cubicBezTo>
                      <a:pt x="2735104" y="2667"/>
                      <a:pt x="3314129" y="174212"/>
                      <a:pt x="3663696" y="317659"/>
                    </a:cubicBezTo>
                    <a:lnTo>
                      <a:pt x="3665315" y="318325"/>
                    </a:lnTo>
                    <a:cubicBezTo>
                      <a:pt x="3871817" y="399097"/>
                      <a:pt x="4019455" y="479108"/>
                      <a:pt x="4103180" y="529114"/>
                    </a:cubicBez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" name="图形 17">
                <a:extLst>
                  <a:ext uri="{FF2B5EF4-FFF2-40B4-BE49-F238E27FC236}">
                    <a16:creationId xmlns:a16="http://schemas.microsoft.com/office/drawing/2014/main" id="{BE6C7C2D-A624-4BC7-AB76-454CEE0B92A1}"/>
                  </a:ext>
                </a:extLst>
              </p:cNvPr>
              <p:cNvGrpSpPr/>
              <p:nvPr/>
            </p:nvGrpSpPr>
            <p:grpSpPr>
              <a:xfrm>
                <a:off x="681357" y="3575021"/>
                <a:ext cx="4425219" cy="986480"/>
                <a:chOff x="681357" y="3575021"/>
                <a:chExt cx="4425219" cy="986480"/>
              </a:xfrm>
              <a:noFill/>
            </p:grpSpPr>
            <p:grpSp>
              <p:nvGrpSpPr>
                <p:cNvPr id="43" name="图形 17">
                  <a:extLst>
                    <a:ext uri="{FF2B5EF4-FFF2-40B4-BE49-F238E27FC236}">
                      <a16:creationId xmlns:a16="http://schemas.microsoft.com/office/drawing/2014/main" id="{5895C201-A753-4D72-B9E8-C15B3A42166B}"/>
                    </a:ext>
                  </a:extLst>
                </p:cNvPr>
                <p:cNvGrpSpPr/>
                <p:nvPr/>
              </p:nvGrpSpPr>
              <p:grpSpPr>
                <a:xfrm>
                  <a:off x="4274954" y="3606005"/>
                  <a:ext cx="831622" cy="458850"/>
                  <a:chOff x="4274954" y="3606005"/>
                  <a:chExt cx="831622" cy="458850"/>
                </a:xfrm>
                <a:noFill/>
              </p:grpSpPr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1F2B2F4A-C14B-42B7-96A9-B6EEAED77850}"/>
                      </a:ext>
                    </a:extLst>
                  </p:cNvPr>
                  <p:cNvSpPr/>
                  <p:nvPr/>
                </p:nvSpPr>
                <p:spPr>
                  <a:xfrm>
                    <a:off x="4428258" y="3606005"/>
                    <a:ext cx="328251" cy="173375"/>
                  </a:xfrm>
                  <a:custGeom>
                    <a:avLst/>
                    <a:gdLst>
                      <a:gd name="connsiteX0" fmla="*/ 107010 w 328251"/>
                      <a:gd name="connsiteY0" fmla="*/ 118336 h 173375"/>
                      <a:gd name="connsiteX1" fmla="*/ 82435 w 328251"/>
                      <a:gd name="connsiteY1" fmla="*/ 145768 h 173375"/>
                      <a:gd name="connsiteX2" fmla="*/ 43859 w 328251"/>
                      <a:gd name="connsiteY2" fmla="*/ 145006 h 173375"/>
                      <a:gd name="connsiteX3" fmla="*/ 15855 w 328251"/>
                      <a:gd name="connsiteY3" fmla="*/ 132433 h 173375"/>
                      <a:gd name="connsiteX4" fmla="*/ 615 w 328251"/>
                      <a:gd name="connsiteY4" fmla="*/ 103667 h 173375"/>
                      <a:gd name="connsiteX5" fmla="*/ 30143 w 328251"/>
                      <a:gd name="connsiteY5" fmla="*/ 43469 h 173375"/>
                      <a:gd name="connsiteX6" fmla="*/ 98056 w 328251"/>
                      <a:gd name="connsiteY6" fmla="*/ 44041 h 173375"/>
                      <a:gd name="connsiteX7" fmla="*/ 126441 w 328251"/>
                      <a:gd name="connsiteY7" fmla="*/ 6131 h 173375"/>
                      <a:gd name="connsiteX8" fmla="*/ 175875 w 328251"/>
                      <a:gd name="connsiteY8" fmla="*/ 2321 h 173375"/>
                      <a:gd name="connsiteX9" fmla="*/ 189306 w 328251"/>
                      <a:gd name="connsiteY9" fmla="*/ 6893 h 173375"/>
                      <a:gd name="connsiteX10" fmla="*/ 209784 w 328251"/>
                      <a:gd name="connsiteY10" fmla="*/ 46708 h 173375"/>
                      <a:gd name="connsiteX11" fmla="*/ 294938 w 328251"/>
                      <a:gd name="connsiteY11" fmla="*/ 47755 h 173375"/>
                      <a:gd name="connsiteX12" fmla="*/ 326466 w 328251"/>
                      <a:gd name="connsiteY12" fmla="*/ 129289 h 173375"/>
                      <a:gd name="connsiteX13" fmla="*/ 317893 w 328251"/>
                      <a:gd name="connsiteY13" fmla="*/ 149482 h 173375"/>
                      <a:gd name="connsiteX14" fmla="*/ 299129 w 328251"/>
                      <a:gd name="connsiteY14" fmla="*/ 165103 h 173375"/>
                      <a:gd name="connsiteX15" fmla="*/ 247027 w 328251"/>
                      <a:gd name="connsiteY15" fmla="*/ 169294 h 173375"/>
                      <a:gd name="connsiteX16" fmla="*/ 221500 w 328251"/>
                      <a:gd name="connsiteY16" fmla="*/ 126146 h 173375"/>
                      <a:gd name="connsiteX17" fmla="*/ 236931 w 328251"/>
                      <a:gd name="connsiteY17" fmla="*/ 108049 h 173375"/>
                      <a:gd name="connsiteX18" fmla="*/ 249694 w 328251"/>
                      <a:gd name="connsiteY18" fmla="*/ 123765 h 17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251" h="173375">
                        <a:moveTo>
                          <a:pt x="107010" y="118336"/>
                        </a:moveTo>
                        <a:cubicBezTo>
                          <a:pt x="105962" y="131290"/>
                          <a:pt x="94818" y="141862"/>
                          <a:pt x="82435" y="145768"/>
                        </a:cubicBezTo>
                        <a:cubicBezTo>
                          <a:pt x="69957" y="149673"/>
                          <a:pt x="56527" y="147958"/>
                          <a:pt x="43859" y="145006"/>
                        </a:cubicBezTo>
                        <a:cubicBezTo>
                          <a:pt x="33763" y="142624"/>
                          <a:pt x="23666" y="139195"/>
                          <a:pt x="15855" y="132433"/>
                        </a:cubicBezTo>
                        <a:cubicBezTo>
                          <a:pt x="7473" y="125194"/>
                          <a:pt x="2330" y="114621"/>
                          <a:pt x="615" y="103667"/>
                        </a:cubicBezTo>
                        <a:cubicBezTo>
                          <a:pt x="-3004" y="80236"/>
                          <a:pt x="9664" y="55471"/>
                          <a:pt x="30143" y="43469"/>
                        </a:cubicBezTo>
                        <a:cubicBezTo>
                          <a:pt x="50622" y="31468"/>
                          <a:pt x="77578" y="32134"/>
                          <a:pt x="98056" y="44041"/>
                        </a:cubicBezTo>
                        <a:cubicBezTo>
                          <a:pt x="99485" y="27277"/>
                          <a:pt x="111296" y="13370"/>
                          <a:pt x="126441" y="6131"/>
                        </a:cubicBezTo>
                        <a:cubicBezTo>
                          <a:pt x="141681" y="-1013"/>
                          <a:pt x="159492" y="-1394"/>
                          <a:pt x="175875" y="2321"/>
                        </a:cubicBezTo>
                        <a:cubicBezTo>
                          <a:pt x="180543" y="3369"/>
                          <a:pt x="185115" y="4702"/>
                          <a:pt x="189306" y="6893"/>
                        </a:cubicBezTo>
                        <a:cubicBezTo>
                          <a:pt x="203498" y="14227"/>
                          <a:pt x="212071" y="30991"/>
                          <a:pt x="209784" y="46708"/>
                        </a:cubicBezTo>
                        <a:cubicBezTo>
                          <a:pt x="234549" y="28134"/>
                          <a:pt x="269411" y="30134"/>
                          <a:pt x="294938" y="47755"/>
                        </a:cubicBezTo>
                        <a:cubicBezTo>
                          <a:pt x="320370" y="65281"/>
                          <a:pt x="333229" y="99095"/>
                          <a:pt x="326466" y="129289"/>
                        </a:cubicBezTo>
                        <a:cubicBezTo>
                          <a:pt x="324847" y="136433"/>
                          <a:pt x="322180" y="143482"/>
                          <a:pt x="317893" y="149482"/>
                        </a:cubicBezTo>
                        <a:cubicBezTo>
                          <a:pt x="313131" y="156150"/>
                          <a:pt x="306368" y="161198"/>
                          <a:pt x="299129" y="165103"/>
                        </a:cubicBezTo>
                        <a:cubicBezTo>
                          <a:pt x="283222" y="173676"/>
                          <a:pt x="263601" y="176438"/>
                          <a:pt x="247027" y="169294"/>
                        </a:cubicBezTo>
                        <a:cubicBezTo>
                          <a:pt x="230454" y="162151"/>
                          <a:pt x="218452" y="143863"/>
                          <a:pt x="221500" y="126146"/>
                        </a:cubicBezTo>
                        <a:cubicBezTo>
                          <a:pt x="222929" y="117764"/>
                          <a:pt x="228549" y="109382"/>
                          <a:pt x="236931" y="108049"/>
                        </a:cubicBezTo>
                        <a:cubicBezTo>
                          <a:pt x="245313" y="106715"/>
                          <a:pt x="254171" y="116526"/>
                          <a:pt x="249694" y="123765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7B297EF3-51CC-4F9C-900A-6A8CFCDD1418}"/>
                      </a:ext>
                    </a:extLst>
                  </p:cNvPr>
                  <p:cNvSpPr/>
                  <p:nvPr/>
                </p:nvSpPr>
                <p:spPr>
                  <a:xfrm>
                    <a:off x="4274954" y="3688307"/>
                    <a:ext cx="150680" cy="167747"/>
                  </a:xfrm>
                  <a:custGeom>
                    <a:avLst/>
                    <a:gdLst>
                      <a:gd name="connsiteX0" fmla="*/ 150681 w 150680"/>
                      <a:gd name="connsiteY0" fmla="*/ 15078 h 167747"/>
                      <a:gd name="connsiteX1" fmla="*/ 136584 w 150680"/>
                      <a:gd name="connsiteY1" fmla="*/ 7363 h 167747"/>
                      <a:gd name="connsiteX2" fmla="*/ 103532 w 150680"/>
                      <a:gd name="connsiteY2" fmla="*/ 314 h 167747"/>
                      <a:gd name="connsiteX3" fmla="*/ 79910 w 150680"/>
                      <a:gd name="connsiteY3" fmla="*/ 15650 h 167747"/>
                      <a:gd name="connsiteX4" fmla="*/ 76672 w 150680"/>
                      <a:gd name="connsiteY4" fmla="*/ 43653 h 167747"/>
                      <a:gd name="connsiteX5" fmla="*/ 38000 w 150680"/>
                      <a:gd name="connsiteY5" fmla="*/ 40986 h 167747"/>
                      <a:gd name="connsiteX6" fmla="*/ 6282 w 150680"/>
                      <a:gd name="connsiteY6" fmla="*/ 63465 h 167747"/>
                      <a:gd name="connsiteX7" fmla="*/ 2948 w 150680"/>
                      <a:gd name="connsiteY7" fmla="*/ 105851 h 167747"/>
                      <a:gd name="connsiteX8" fmla="*/ 27332 w 150680"/>
                      <a:gd name="connsiteY8" fmla="*/ 141761 h 167747"/>
                      <a:gd name="connsiteX9" fmla="*/ 88673 w 150680"/>
                      <a:gd name="connsiteY9" fmla="*/ 167669 h 167747"/>
                      <a:gd name="connsiteX10" fmla="*/ 137251 w 150680"/>
                      <a:gd name="connsiteY10" fmla="*/ 127378 h 167747"/>
                      <a:gd name="connsiteX11" fmla="*/ 129059 w 150680"/>
                      <a:gd name="connsiteY11" fmla="*/ 92421 h 167747"/>
                      <a:gd name="connsiteX12" fmla="*/ 109247 w 150680"/>
                      <a:gd name="connsiteY12" fmla="*/ 74133 h 167747"/>
                      <a:gd name="connsiteX13" fmla="*/ 81053 w 150680"/>
                      <a:gd name="connsiteY13" fmla="*/ 93850 h 167747"/>
                      <a:gd name="connsiteX14" fmla="*/ 106104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150681" y="15078"/>
                        </a:moveTo>
                        <a:cubicBezTo>
                          <a:pt x="146680" y="11459"/>
                          <a:pt x="141537" y="9363"/>
                          <a:pt x="136584" y="7363"/>
                        </a:cubicBezTo>
                        <a:cubicBezTo>
                          <a:pt x="126011" y="3077"/>
                          <a:pt x="114772" y="-1210"/>
                          <a:pt x="103532" y="314"/>
                        </a:cubicBezTo>
                        <a:cubicBezTo>
                          <a:pt x="93912" y="1648"/>
                          <a:pt x="84958" y="7363"/>
                          <a:pt x="79910" y="15650"/>
                        </a:cubicBezTo>
                        <a:cubicBezTo>
                          <a:pt x="74767" y="23936"/>
                          <a:pt x="73624" y="34414"/>
                          <a:pt x="76672" y="43653"/>
                        </a:cubicBezTo>
                        <a:cubicBezTo>
                          <a:pt x="63908" y="39843"/>
                          <a:pt x="50859" y="37843"/>
                          <a:pt x="38000" y="40986"/>
                        </a:cubicBezTo>
                        <a:cubicBezTo>
                          <a:pt x="25046" y="44129"/>
                          <a:pt x="13044" y="51940"/>
                          <a:pt x="6282" y="63465"/>
                        </a:cubicBezTo>
                        <a:cubicBezTo>
                          <a:pt x="-1148" y="76038"/>
                          <a:pt x="-1624" y="91945"/>
                          <a:pt x="2948" y="105851"/>
                        </a:cubicBezTo>
                        <a:cubicBezTo>
                          <a:pt x="7520" y="119758"/>
                          <a:pt x="16664" y="131759"/>
                          <a:pt x="27332" y="141761"/>
                        </a:cubicBezTo>
                        <a:cubicBezTo>
                          <a:pt x="44001" y="157382"/>
                          <a:pt x="65908" y="168812"/>
                          <a:pt x="88673" y="167669"/>
                        </a:cubicBezTo>
                        <a:cubicBezTo>
                          <a:pt x="111438" y="166526"/>
                          <a:pt x="134202" y="149952"/>
                          <a:pt x="137251" y="127378"/>
                        </a:cubicBezTo>
                        <a:cubicBezTo>
                          <a:pt x="138870" y="115281"/>
                          <a:pt x="135060" y="103089"/>
                          <a:pt x="129059" y="92421"/>
                        </a:cubicBezTo>
                        <a:cubicBezTo>
                          <a:pt x="124487" y="84420"/>
                          <a:pt x="118105" y="76610"/>
                          <a:pt x="109247" y="74133"/>
                        </a:cubicBezTo>
                        <a:cubicBezTo>
                          <a:pt x="96674" y="70514"/>
                          <a:pt x="82006" y="80705"/>
                          <a:pt x="81053" y="93850"/>
                        </a:cubicBezTo>
                        <a:cubicBezTo>
                          <a:pt x="80101" y="106899"/>
                          <a:pt x="93055" y="119186"/>
                          <a:pt x="106104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754D8313-9DD9-4E20-90B3-B338D8A65380}"/>
                      </a:ext>
                    </a:extLst>
                  </p:cNvPr>
                  <p:cNvSpPr/>
                  <p:nvPr/>
                </p:nvSpPr>
                <p:spPr>
                  <a:xfrm>
                    <a:off x="4384106" y="3833288"/>
                    <a:ext cx="345014" cy="138918"/>
                  </a:xfrm>
                  <a:custGeom>
                    <a:avLst/>
                    <a:gdLst>
                      <a:gd name="connsiteX0" fmla="*/ 0 w 345014"/>
                      <a:gd name="connsiteY0" fmla="*/ 16782 h 138918"/>
                      <a:gd name="connsiteX1" fmla="*/ 20574 w 345014"/>
                      <a:gd name="connsiteY1" fmla="*/ 46309 h 138918"/>
                      <a:gd name="connsiteX2" fmla="*/ 55340 w 345014"/>
                      <a:gd name="connsiteY2" fmla="*/ 58882 h 138918"/>
                      <a:gd name="connsiteX3" fmla="*/ 122110 w 345014"/>
                      <a:gd name="connsiteY3" fmla="*/ 52310 h 138918"/>
                      <a:gd name="connsiteX4" fmla="*/ 160115 w 345014"/>
                      <a:gd name="connsiteY4" fmla="*/ 99840 h 138918"/>
                      <a:gd name="connsiteX5" fmla="*/ 236125 w 345014"/>
                      <a:gd name="connsiteY5" fmla="*/ 136321 h 138918"/>
                      <a:gd name="connsiteX6" fmla="*/ 317087 w 345014"/>
                      <a:gd name="connsiteY6" fmla="*/ 121557 h 138918"/>
                      <a:gd name="connsiteX7" fmla="*/ 341185 w 345014"/>
                      <a:gd name="connsiteY7" fmla="*/ 46405 h 138918"/>
                      <a:gd name="connsiteX8" fmla="*/ 301752 w 345014"/>
                      <a:gd name="connsiteY8" fmla="*/ 7638 h 138918"/>
                      <a:gd name="connsiteX9" fmla="*/ 270415 w 345014"/>
                      <a:gd name="connsiteY9" fmla="*/ 304 h 138918"/>
                      <a:gd name="connsiteX10" fmla="*/ 240697 w 345014"/>
                      <a:gd name="connsiteY10" fmla="*/ 49453 h 138918"/>
                      <a:gd name="connsiteX11" fmla="*/ 291560 w 345014"/>
                      <a:gd name="connsiteY11" fmla="*/ 81838 h 138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918">
                        <a:moveTo>
                          <a:pt x="0" y="16782"/>
                        </a:moveTo>
                        <a:cubicBezTo>
                          <a:pt x="1619" y="29069"/>
                          <a:pt x="10192" y="39642"/>
                          <a:pt x="20574" y="46309"/>
                        </a:cubicBezTo>
                        <a:cubicBezTo>
                          <a:pt x="30956" y="52977"/>
                          <a:pt x="43243" y="56311"/>
                          <a:pt x="55340" y="58882"/>
                        </a:cubicBezTo>
                        <a:cubicBezTo>
                          <a:pt x="77819" y="63645"/>
                          <a:pt x="103251" y="65455"/>
                          <a:pt x="122110" y="52310"/>
                        </a:cubicBezTo>
                        <a:cubicBezTo>
                          <a:pt x="124015" y="72884"/>
                          <a:pt x="143161" y="88029"/>
                          <a:pt x="160115" y="99840"/>
                        </a:cubicBezTo>
                        <a:cubicBezTo>
                          <a:pt x="183261" y="116032"/>
                          <a:pt x="208407" y="130415"/>
                          <a:pt x="236125" y="136321"/>
                        </a:cubicBezTo>
                        <a:cubicBezTo>
                          <a:pt x="263842" y="142131"/>
                          <a:pt x="294513" y="138607"/>
                          <a:pt x="317087" y="121557"/>
                        </a:cubicBezTo>
                        <a:cubicBezTo>
                          <a:pt x="339661" y="104507"/>
                          <a:pt x="351663" y="72598"/>
                          <a:pt x="341185" y="46405"/>
                        </a:cubicBezTo>
                        <a:cubicBezTo>
                          <a:pt x="334137" y="28974"/>
                          <a:pt x="318611" y="16115"/>
                          <a:pt x="301752" y="7638"/>
                        </a:cubicBezTo>
                        <a:cubicBezTo>
                          <a:pt x="292036" y="2685"/>
                          <a:pt x="281273" y="-1125"/>
                          <a:pt x="270415" y="304"/>
                        </a:cubicBezTo>
                        <a:cubicBezTo>
                          <a:pt x="248888" y="3066"/>
                          <a:pt x="234505" y="28593"/>
                          <a:pt x="240697" y="49453"/>
                        </a:cubicBezTo>
                        <a:cubicBezTo>
                          <a:pt x="246888" y="70312"/>
                          <a:pt x="269938" y="83647"/>
                          <a:pt x="291560" y="81838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1F6953CC-5A35-46F8-B980-0B5D2A69B23C}"/>
                      </a:ext>
                    </a:extLst>
                  </p:cNvPr>
                  <p:cNvSpPr/>
                  <p:nvPr/>
                </p:nvSpPr>
                <p:spPr>
                  <a:xfrm>
                    <a:off x="4653568" y="3742782"/>
                    <a:ext cx="453008" cy="322073"/>
                  </a:xfrm>
                  <a:custGeom>
                    <a:avLst/>
                    <a:gdLst>
                      <a:gd name="connsiteX0" fmla="*/ 99346 w 453008"/>
                      <a:gd name="connsiteY0" fmla="*/ 2989 h 322073"/>
                      <a:gd name="connsiteX1" fmla="*/ 149733 w 453008"/>
                      <a:gd name="connsiteY1" fmla="*/ 14515 h 322073"/>
                      <a:gd name="connsiteX2" fmla="*/ 157353 w 453008"/>
                      <a:gd name="connsiteY2" fmla="*/ 65569 h 322073"/>
                      <a:gd name="connsiteX3" fmla="*/ 220885 w 453008"/>
                      <a:gd name="connsiteY3" fmla="*/ 83380 h 322073"/>
                      <a:gd name="connsiteX4" fmla="*/ 244507 w 453008"/>
                      <a:gd name="connsiteY4" fmla="*/ 139769 h 322073"/>
                      <a:gd name="connsiteX5" fmla="*/ 207931 w 453008"/>
                      <a:gd name="connsiteY5" fmla="*/ 175487 h 322073"/>
                      <a:gd name="connsiteX6" fmla="*/ 162782 w 453008"/>
                      <a:gd name="connsiteY6" fmla="*/ 201871 h 322073"/>
                      <a:gd name="connsiteX7" fmla="*/ 152781 w 453008"/>
                      <a:gd name="connsiteY7" fmla="*/ 249211 h 322073"/>
                      <a:gd name="connsiteX8" fmla="*/ 199454 w 453008"/>
                      <a:gd name="connsiteY8" fmla="*/ 266832 h 322073"/>
                      <a:gd name="connsiteX9" fmla="*/ 453009 w 453008"/>
                      <a:gd name="connsiteY9" fmla="*/ 318743 h 322073"/>
                      <a:gd name="connsiteX10" fmla="*/ 282893 w 453008"/>
                      <a:gd name="connsiteY10" fmla="*/ 307694 h 322073"/>
                      <a:gd name="connsiteX11" fmla="*/ 169926 w 453008"/>
                      <a:gd name="connsiteY11" fmla="*/ 321505 h 322073"/>
                      <a:gd name="connsiteX12" fmla="*/ 85630 w 453008"/>
                      <a:gd name="connsiteY12" fmla="*/ 257212 h 322073"/>
                      <a:gd name="connsiteX13" fmla="*/ 38291 w 453008"/>
                      <a:gd name="connsiteY13" fmla="*/ 254069 h 322073"/>
                      <a:gd name="connsiteX14" fmla="*/ 0 w 453008"/>
                      <a:gd name="connsiteY14" fmla="*/ 228256 h 322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3008" h="322073">
                        <a:moveTo>
                          <a:pt x="99346" y="2989"/>
                        </a:moveTo>
                        <a:cubicBezTo>
                          <a:pt x="116396" y="-3678"/>
                          <a:pt x="137255" y="1084"/>
                          <a:pt x="149733" y="14515"/>
                        </a:cubicBezTo>
                        <a:cubicBezTo>
                          <a:pt x="162211" y="27945"/>
                          <a:pt x="165354" y="49090"/>
                          <a:pt x="157353" y="65569"/>
                        </a:cubicBezTo>
                        <a:cubicBezTo>
                          <a:pt x="179261" y="65664"/>
                          <a:pt x="202692" y="71188"/>
                          <a:pt x="220885" y="83380"/>
                        </a:cubicBezTo>
                        <a:cubicBezTo>
                          <a:pt x="239173" y="95477"/>
                          <a:pt x="251270" y="119004"/>
                          <a:pt x="244507" y="139769"/>
                        </a:cubicBezTo>
                        <a:cubicBezTo>
                          <a:pt x="239078" y="156437"/>
                          <a:pt x="223457" y="167486"/>
                          <a:pt x="207931" y="175487"/>
                        </a:cubicBezTo>
                        <a:cubicBezTo>
                          <a:pt x="192310" y="183393"/>
                          <a:pt x="175451" y="189679"/>
                          <a:pt x="162782" y="201871"/>
                        </a:cubicBezTo>
                        <a:cubicBezTo>
                          <a:pt x="150209" y="214063"/>
                          <a:pt x="143256" y="234542"/>
                          <a:pt x="152781" y="249211"/>
                        </a:cubicBezTo>
                        <a:cubicBezTo>
                          <a:pt x="162211" y="263784"/>
                          <a:pt x="182213" y="266070"/>
                          <a:pt x="199454" y="266832"/>
                        </a:cubicBezTo>
                        <a:cubicBezTo>
                          <a:pt x="286512" y="270832"/>
                          <a:pt x="377380" y="275404"/>
                          <a:pt x="453009" y="318743"/>
                        </a:cubicBezTo>
                        <a:cubicBezTo>
                          <a:pt x="398431" y="300550"/>
                          <a:pt x="339757" y="299312"/>
                          <a:pt x="282893" y="307694"/>
                        </a:cubicBezTo>
                        <a:cubicBezTo>
                          <a:pt x="245269" y="313314"/>
                          <a:pt x="207836" y="324744"/>
                          <a:pt x="169926" y="321505"/>
                        </a:cubicBezTo>
                        <a:cubicBezTo>
                          <a:pt x="132017" y="318267"/>
                          <a:pt x="91916" y="294740"/>
                          <a:pt x="85630" y="257212"/>
                        </a:cubicBezTo>
                        <a:cubicBezTo>
                          <a:pt x="69818" y="257878"/>
                          <a:pt x="53721" y="257688"/>
                          <a:pt x="38291" y="254069"/>
                        </a:cubicBezTo>
                        <a:cubicBezTo>
                          <a:pt x="22860" y="250449"/>
                          <a:pt x="7906" y="241972"/>
                          <a:pt x="0" y="228256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4" name="图形 17">
                  <a:extLst>
                    <a:ext uri="{FF2B5EF4-FFF2-40B4-BE49-F238E27FC236}">
                      <a16:creationId xmlns:a16="http://schemas.microsoft.com/office/drawing/2014/main" id="{125FE578-3C30-45F3-89DC-E9BEEAE1C5B1}"/>
                    </a:ext>
                  </a:extLst>
                </p:cNvPr>
                <p:cNvGrpSpPr/>
                <p:nvPr/>
              </p:nvGrpSpPr>
              <p:grpSpPr>
                <a:xfrm>
                  <a:off x="4283812" y="4195194"/>
                  <a:ext cx="481555" cy="366307"/>
                  <a:chOff x="4283812" y="4195194"/>
                  <a:chExt cx="481555" cy="366307"/>
                </a:xfrm>
                <a:noFill/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18E957BE-9686-4378-9435-9725D1A34ADB}"/>
                      </a:ext>
                    </a:extLst>
                  </p:cNvPr>
                  <p:cNvSpPr/>
                  <p:nvPr/>
                </p:nvSpPr>
                <p:spPr>
                  <a:xfrm>
                    <a:off x="4437116" y="4195194"/>
                    <a:ext cx="328251" cy="173403"/>
                  </a:xfrm>
                  <a:custGeom>
                    <a:avLst/>
                    <a:gdLst>
                      <a:gd name="connsiteX0" fmla="*/ 107010 w 328251"/>
                      <a:gd name="connsiteY0" fmla="*/ 118458 h 173403"/>
                      <a:gd name="connsiteX1" fmla="*/ 82435 w 328251"/>
                      <a:gd name="connsiteY1" fmla="*/ 145891 h 173403"/>
                      <a:gd name="connsiteX2" fmla="*/ 43859 w 328251"/>
                      <a:gd name="connsiteY2" fmla="*/ 145033 h 173403"/>
                      <a:gd name="connsiteX3" fmla="*/ 15855 w 328251"/>
                      <a:gd name="connsiteY3" fmla="*/ 132460 h 173403"/>
                      <a:gd name="connsiteX4" fmla="*/ 615 w 328251"/>
                      <a:gd name="connsiteY4" fmla="*/ 103695 h 173403"/>
                      <a:gd name="connsiteX5" fmla="*/ 30143 w 328251"/>
                      <a:gd name="connsiteY5" fmla="*/ 43497 h 173403"/>
                      <a:gd name="connsiteX6" fmla="*/ 98056 w 328251"/>
                      <a:gd name="connsiteY6" fmla="*/ 44068 h 173403"/>
                      <a:gd name="connsiteX7" fmla="*/ 126441 w 328251"/>
                      <a:gd name="connsiteY7" fmla="*/ 6159 h 173403"/>
                      <a:gd name="connsiteX8" fmla="*/ 175876 w 328251"/>
                      <a:gd name="connsiteY8" fmla="*/ 2349 h 173403"/>
                      <a:gd name="connsiteX9" fmla="*/ 189306 w 328251"/>
                      <a:gd name="connsiteY9" fmla="*/ 6921 h 173403"/>
                      <a:gd name="connsiteX10" fmla="*/ 209785 w 328251"/>
                      <a:gd name="connsiteY10" fmla="*/ 46735 h 173403"/>
                      <a:gd name="connsiteX11" fmla="*/ 294938 w 328251"/>
                      <a:gd name="connsiteY11" fmla="*/ 47783 h 173403"/>
                      <a:gd name="connsiteX12" fmla="*/ 326466 w 328251"/>
                      <a:gd name="connsiteY12" fmla="*/ 129317 h 173403"/>
                      <a:gd name="connsiteX13" fmla="*/ 317893 w 328251"/>
                      <a:gd name="connsiteY13" fmla="*/ 149510 h 173403"/>
                      <a:gd name="connsiteX14" fmla="*/ 299224 w 328251"/>
                      <a:gd name="connsiteY14" fmla="*/ 165131 h 173403"/>
                      <a:gd name="connsiteX15" fmla="*/ 247122 w 328251"/>
                      <a:gd name="connsiteY15" fmla="*/ 169322 h 173403"/>
                      <a:gd name="connsiteX16" fmla="*/ 221595 w 328251"/>
                      <a:gd name="connsiteY16" fmla="*/ 126174 h 173403"/>
                      <a:gd name="connsiteX17" fmla="*/ 237026 w 328251"/>
                      <a:gd name="connsiteY17" fmla="*/ 108076 h 173403"/>
                      <a:gd name="connsiteX18" fmla="*/ 249789 w 328251"/>
                      <a:gd name="connsiteY18" fmla="*/ 123792 h 17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251" h="173403">
                        <a:moveTo>
                          <a:pt x="107010" y="118458"/>
                        </a:moveTo>
                        <a:cubicBezTo>
                          <a:pt x="105962" y="131412"/>
                          <a:pt x="94818" y="141985"/>
                          <a:pt x="82435" y="145891"/>
                        </a:cubicBezTo>
                        <a:cubicBezTo>
                          <a:pt x="69957" y="149796"/>
                          <a:pt x="56527" y="148081"/>
                          <a:pt x="43859" y="145033"/>
                        </a:cubicBezTo>
                        <a:cubicBezTo>
                          <a:pt x="33762" y="142652"/>
                          <a:pt x="23666" y="139223"/>
                          <a:pt x="15855" y="132460"/>
                        </a:cubicBezTo>
                        <a:cubicBezTo>
                          <a:pt x="7473" y="125221"/>
                          <a:pt x="2330" y="114649"/>
                          <a:pt x="615" y="103695"/>
                        </a:cubicBezTo>
                        <a:cubicBezTo>
                          <a:pt x="-3004" y="80263"/>
                          <a:pt x="9664" y="55498"/>
                          <a:pt x="30143" y="43497"/>
                        </a:cubicBezTo>
                        <a:cubicBezTo>
                          <a:pt x="50622" y="31495"/>
                          <a:pt x="77578" y="32162"/>
                          <a:pt x="98056" y="44068"/>
                        </a:cubicBezTo>
                        <a:cubicBezTo>
                          <a:pt x="99485" y="27304"/>
                          <a:pt x="111296" y="13398"/>
                          <a:pt x="126441" y="6159"/>
                        </a:cubicBezTo>
                        <a:cubicBezTo>
                          <a:pt x="141681" y="-1080"/>
                          <a:pt x="159493" y="-1366"/>
                          <a:pt x="175876" y="2349"/>
                        </a:cubicBezTo>
                        <a:cubicBezTo>
                          <a:pt x="180543" y="3396"/>
                          <a:pt x="185115" y="4730"/>
                          <a:pt x="189306" y="6921"/>
                        </a:cubicBezTo>
                        <a:cubicBezTo>
                          <a:pt x="203498" y="14255"/>
                          <a:pt x="212070" y="31019"/>
                          <a:pt x="209785" y="46735"/>
                        </a:cubicBezTo>
                        <a:cubicBezTo>
                          <a:pt x="234550" y="28162"/>
                          <a:pt x="269411" y="30162"/>
                          <a:pt x="294938" y="47783"/>
                        </a:cubicBezTo>
                        <a:cubicBezTo>
                          <a:pt x="320370" y="65309"/>
                          <a:pt x="333228" y="99123"/>
                          <a:pt x="326466" y="129317"/>
                        </a:cubicBezTo>
                        <a:cubicBezTo>
                          <a:pt x="324846" y="136461"/>
                          <a:pt x="322179" y="143509"/>
                          <a:pt x="317893" y="149510"/>
                        </a:cubicBezTo>
                        <a:cubicBezTo>
                          <a:pt x="313131" y="156178"/>
                          <a:pt x="306368" y="161226"/>
                          <a:pt x="299224" y="165131"/>
                        </a:cubicBezTo>
                        <a:cubicBezTo>
                          <a:pt x="283318" y="173704"/>
                          <a:pt x="263696" y="176466"/>
                          <a:pt x="247122" y="169322"/>
                        </a:cubicBezTo>
                        <a:cubicBezTo>
                          <a:pt x="230549" y="162178"/>
                          <a:pt x="218547" y="143890"/>
                          <a:pt x="221595" y="126174"/>
                        </a:cubicBezTo>
                        <a:cubicBezTo>
                          <a:pt x="223024" y="117792"/>
                          <a:pt x="228644" y="109410"/>
                          <a:pt x="237026" y="108076"/>
                        </a:cubicBezTo>
                        <a:cubicBezTo>
                          <a:pt x="245408" y="106743"/>
                          <a:pt x="254266" y="116554"/>
                          <a:pt x="249789" y="12379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3E718AA7-A86A-4646-B564-7B8EF8AED7EB}"/>
                      </a:ext>
                    </a:extLst>
                  </p:cNvPr>
                  <p:cNvSpPr/>
                  <p:nvPr/>
                </p:nvSpPr>
                <p:spPr>
                  <a:xfrm>
                    <a:off x="4283812" y="4277619"/>
                    <a:ext cx="150680" cy="167747"/>
                  </a:xfrm>
                  <a:custGeom>
                    <a:avLst/>
                    <a:gdLst>
                      <a:gd name="connsiteX0" fmla="*/ 150681 w 150680"/>
                      <a:gd name="connsiteY0" fmla="*/ 15078 h 167747"/>
                      <a:gd name="connsiteX1" fmla="*/ 136584 w 150680"/>
                      <a:gd name="connsiteY1" fmla="*/ 7363 h 167747"/>
                      <a:gd name="connsiteX2" fmla="*/ 103532 w 150680"/>
                      <a:gd name="connsiteY2" fmla="*/ 314 h 167747"/>
                      <a:gd name="connsiteX3" fmla="*/ 79910 w 150680"/>
                      <a:gd name="connsiteY3" fmla="*/ 15650 h 167747"/>
                      <a:gd name="connsiteX4" fmla="*/ 76672 w 150680"/>
                      <a:gd name="connsiteY4" fmla="*/ 43653 h 167747"/>
                      <a:gd name="connsiteX5" fmla="*/ 38000 w 150680"/>
                      <a:gd name="connsiteY5" fmla="*/ 40986 h 167747"/>
                      <a:gd name="connsiteX6" fmla="*/ 6282 w 150680"/>
                      <a:gd name="connsiteY6" fmla="*/ 63465 h 167747"/>
                      <a:gd name="connsiteX7" fmla="*/ 2948 w 150680"/>
                      <a:gd name="connsiteY7" fmla="*/ 105851 h 167747"/>
                      <a:gd name="connsiteX8" fmla="*/ 27332 w 150680"/>
                      <a:gd name="connsiteY8" fmla="*/ 141761 h 167747"/>
                      <a:gd name="connsiteX9" fmla="*/ 88673 w 150680"/>
                      <a:gd name="connsiteY9" fmla="*/ 167669 h 167747"/>
                      <a:gd name="connsiteX10" fmla="*/ 137250 w 150680"/>
                      <a:gd name="connsiteY10" fmla="*/ 127378 h 167747"/>
                      <a:gd name="connsiteX11" fmla="*/ 129059 w 150680"/>
                      <a:gd name="connsiteY11" fmla="*/ 92421 h 167747"/>
                      <a:gd name="connsiteX12" fmla="*/ 109247 w 150680"/>
                      <a:gd name="connsiteY12" fmla="*/ 74133 h 167747"/>
                      <a:gd name="connsiteX13" fmla="*/ 81053 w 150680"/>
                      <a:gd name="connsiteY13" fmla="*/ 93850 h 167747"/>
                      <a:gd name="connsiteX14" fmla="*/ 106104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150681" y="15078"/>
                        </a:moveTo>
                        <a:cubicBezTo>
                          <a:pt x="146680" y="11459"/>
                          <a:pt x="141537" y="9363"/>
                          <a:pt x="136584" y="7363"/>
                        </a:cubicBezTo>
                        <a:cubicBezTo>
                          <a:pt x="126011" y="3077"/>
                          <a:pt x="114772" y="-1210"/>
                          <a:pt x="103532" y="314"/>
                        </a:cubicBezTo>
                        <a:cubicBezTo>
                          <a:pt x="93912" y="1648"/>
                          <a:pt x="84958" y="7363"/>
                          <a:pt x="79910" y="15650"/>
                        </a:cubicBezTo>
                        <a:cubicBezTo>
                          <a:pt x="74766" y="23936"/>
                          <a:pt x="73624" y="34414"/>
                          <a:pt x="76672" y="43653"/>
                        </a:cubicBezTo>
                        <a:cubicBezTo>
                          <a:pt x="63908" y="39843"/>
                          <a:pt x="50859" y="37843"/>
                          <a:pt x="38000" y="40986"/>
                        </a:cubicBezTo>
                        <a:cubicBezTo>
                          <a:pt x="25046" y="44129"/>
                          <a:pt x="13045" y="51940"/>
                          <a:pt x="6282" y="63465"/>
                        </a:cubicBezTo>
                        <a:cubicBezTo>
                          <a:pt x="-1148" y="76038"/>
                          <a:pt x="-1624" y="91945"/>
                          <a:pt x="2948" y="105851"/>
                        </a:cubicBezTo>
                        <a:cubicBezTo>
                          <a:pt x="7520" y="119758"/>
                          <a:pt x="16664" y="131759"/>
                          <a:pt x="27332" y="141761"/>
                        </a:cubicBezTo>
                        <a:cubicBezTo>
                          <a:pt x="44001" y="157382"/>
                          <a:pt x="65908" y="168812"/>
                          <a:pt x="88673" y="167669"/>
                        </a:cubicBezTo>
                        <a:cubicBezTo>
                          <a:pt x="111438" y="166526"/>
                          <a:pt x="134203" y="149952"/>
                          <a:pt x="137250" y="127378"/>
                        </a:cubicBezTo>
                        <a:cubicBezTo>
                          <a:pt x="138870" y="115281"/>
                          <a:pt x="135060" y="102994"/>
                          <a:pt x="129059" y="92421"/>
                        </a:cubicBezTo>
                        <a:cubicBezTo>
                          <a:pt x="124487" y="84420"/>
                          <a:pt x="118105" y="76610"/>
                          <a:pt x="109247" y="74133"/>
                        </a:cubicBezTo>
                        <a:cubicBezTo>
                          <a:pt x="96674" y="70514"/>
                          <a:pt x="82006" y="80705"/>
                          <a:pt x="81053" y="93850"/>
                        </a:cubicBezTo>
                        <a:cubicBezTo>
                          <a:pt x="80100" y="106899"/>
                          <a:pt x="93055" y="119186"/>
                          <a:pt x="106104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552E82A4-D175-4729-AE98-606ECDFE8B42}"/>
                      </a:ext>
                    </a:extLst>
                  </p:cNvPr>
                  <p:cNvSpPr/>
                  <p:nvPr/>
                </p:nvSpPr>
                <p:spPr>
                  <a:xfrm>
                    <a:off x="4392869" y="4422600"/>
                    <a:ext cx="345014" cy="138901"/>
                  </a:xfrm>
                  <a:custGeom>
                    <a:avLst/>
                    <a:gdLst>
                      <a:gd name="connsiteX0" fmla="*/ 0 w 345014"/>
                      <a:gd name="connsiteY0" fmla="*/ 16782 h 138901"/>
                      <a:gd name="connsiteX1" fmla="*/ 20574 w 345014"/>
                      <a:gd name="connsiteY1" fmla="*/ 46309 h 138901"/>
                      <a:gd name="connsiteX2" fmla="*/ 55340 w 345014"/>
                      <a:gd name="connsiteY2" fmla="*/ 58882 h 138901"/>
                      <a:gd name="connsiteX3" fmla="*/ 122111 w 345014"/>
                      <a:gd name="connsiteY3" fmla="*/ 52310 h 138901"/>
                      <a:gd name="connsiteX4" fmla="*/ 160115 w 345014"/>
                      <a:gd name="connsiteY4" fmla="*/ 99840 h 138901"/>
                      <a:gd name="connsiteX5" fmla="*/ 236125 w 345014"/>
                      <a:gd name="connsiteY5" fmla="*/ 136321 h 138901"/>
                      <a:gd name="connsiteX6" fmla="*/ 317087 w 345014"/>
                      <a:gd name="connsiteY6" fmla="*/ 121557 h 138901"/>
                      <a:gd name="connsiteX7" fmla="*/ 341186 w 345014"/>
                      <a:gd name="connsiteY7" fmla="*/ 46405 h 138901"/>
                      <a:gd name="connsiteX8" fmla="*/ 301752 w 345014"/>
                      <a:gd name="connsiteY8" fmla="*/ 7638 h 138901"/>
                      <a:gd name="connsiteX9" fmla="*/ 270415 w 345014"/>
                      <a:gd name="connsiteY9" fmla="*/ 304 h 138901"/>
                      <a:gd name="connsiteX10" fmla="*/ 240697 w 345014"/>
                      <a:gd name="connsiteY10" fmla="*/ 49453 h 138901"/>
                      <a:gd name="connsiteX11" fmla="*/ 291560 w 345014"/>
                      <a:gd name="connsiteY11" fmla="*/ 81742 h 1389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901">
                        <a:moveTo>
                          <a:pt x="0" y="16782"/>
                        </a:moveTo>
                        <a:cubicBezTo>
                          <a:pt x="1619" y="29069"/>
                          <a:pt x="10192" y="39642"/>
                          <a:pt x="20574" y="46309"/>
                        </a:cubicBezTo>
                        <a:cubicBezTo>
                          <a:pt x="30956" y="52977"/>
                          <a:pt x="43244" y="56311"/>
                          <a:pt x="55340" y="58882"/>
                        </a:cubicBezTo>
                        <a:cubicBezTo>
                          <a:pt x="77819" y="63645"/>
                          <a:pt x="103251" y="65550"/>
                          <a:pt x="122111" y="52310"/>
                        </a:cubicBezTo>
                        <a:cubicBezTo>
                          <a:pt x="124016" y="72884"/>
                          <a:pt x="143161" y="88029"/>
                          <a:pt x="160115" y="99840"/>
                        </a:cubicBezTo>
                        <a:cubicBezTo>
                          <a:pt x="183261" y="116032"/>
                          <a:pt x="208407" y="130415"/>
                          <a:pt x="236125" y="136321"/>
                        </a:cubicBezTo>
                        <a:cubicBezTo>
                          <a:pt x="263747" y="142131"/>
                          <a:pt x="294513" y="138511"/>
                          <a:pt x="317087" y="121557"/>
                        </a:cubicBezTo>
                        <a:cubicBezTo>
                          <a:pt x="339662" y="104507"/>
                          <a:pt x="351663" y="72598"/>
                          <a:pt x="341186" y="46405"/>
                        </a:cubicBezTo>
                        <a:cubicBezTo>
                          <a:pt x="334137" y="28879"/>
                          <a:pt x="318611" y="16115"/>
                          <a:pt x="301752" y="7638"/>
                        </a:cubicBezTo>
                        <a:cubicBezTo>
                          <a:pt x="292037" y="2685"/>
                          <a:pt x="281273" y="-1125"/>
                          <a:pt x="270415" y="304"/>
                        </a:cubicBezTo>
                        <a:cubicBezTo>
                          <a:pt x="248888" y="3066"/>
                          <a:pt x="234505" y="28593"/>
                          <a:pt x="240697" y="49453"/>
                        </a:cubicBezTo>
                        <a:cubicBezTo>
                          <a:pt x="246888" y="70312"/>
                          <a:pt x="269938" y="83647"/>
                          <a:pt x="291560" y="8174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" name="图形 17">
                  <a:extLst>
                    <a:ext uri="{FF2B5EF4-FFF2-40B4-BE49-F238E27FC236}">
                      <a16:creationId xmlns:a16="http://schemas.microsoft.com/office/drawing/2014/main" id="{884CDC32-5BF9-40D1-BB70-0D12BE4841D5}"/>
                    </a:ext>
                  </a:extLst>
                </p:cNvPr>
                <p:cNvGrpSpPr/>
                <p:nvPr/>
              </p:nvGrpSpPr>
              <p:grpSpPr>
                <a:xfrm>
                  <a:off x="681357" y="3575021"/>
                  <a:ext cx="831718" cy="458878"/>
                  <a:chOff x="681357" y="3575021"/>
                  <a:chExt cx="831718" cy="458878"/>
                </a:xfrm>
                <a:noFill/>
              </p:grpSpPr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7677D52E-895A-4870-9F42-DE71F66653C4}"/>
                      </a:ext>
                    </a:extLst>
                  </p:cNvPr>
                  <p:cNvSpPr/>
                  <p:nvPr/>
                </p:nvSpPr>
                <p:spPr>
                  <a:xfrm>
                    <a:off x="1031711" y="3575021"/>
                    <a:ext cx="328156" cy="173403"/>
                  </a:xfrm>
                  <a:custGeom>
                    <a:avLst/>
                    <a:gdLst>
                      <a:gd name="connsiteX0" fmla="*/ 221147 w 328156"/>
                      <a:gd name="connsiteY0" fmla="*/ 118363 h 173403"/>
                      <a:gd name="connsiteX1" fmla="*/ 245721 w 328156"/>
                      <a:gd name="connsiteY1" fmla="*/ 145795 h 173403"/>
                      <a:gd name="connsiteX2" fmla="*/ 284297 w 328156"/>
                      <a:gd name="connsiteY2" fmla="*/ 145033 h 173403"/>
                      <a:gd name="connsiteX3" fmla="*/ 312301 w 328156"/>
                      <a:gd name="connsiteY3" fmla="*/ 132460 h 173403"/>
                      <a:gd name="connsiteX4" fmla="*/ 327541 w 328156"/>
                      <a:gd name="connsiteY4" fmla="*/ 103695 h 173403"/>
                      <a:gd name="connsiteX5" fmla="*/ 298013 w 328156"/>
                      <a:gd name="connsiteY5" fmla="*/ 43497 h 173403"/>
                      <a:gd name="connsiteX6" fmla="*/ 230100 w 328156"/>
                      <a:gd name="connsiteY6" fmla="*/ 44068 h 173403"/>
                      <a:gd name="connsiteX7" fmla="*/ 201716 w 328156"/>
                      <a:gd name="connsiteY7" fmla="*/ 6159 h 173403"/>
                      <a:gd name="connsiteX8" fmla="*/ 152281 w 328156"/>
                      <a:gd name="connsiteY8" fmla="*/ 2349 h 173403"/>
                      <a:gd name="connsiteX9" fmla="*/ 138851 w 328156"/>
                      <a:gd name="connsiteY9" fmla="*/ 6921 h 173403"/>
                      <a:gd name="connsiteX10" fmla="*/ 118467 w 328156"/>
                      <a:gd name="connsiteY10" fmla="*/ 46735 h 173403"/>
                      <a:gd name="connsiteX11" fmla="*/ 33314 w 328156"/>
                      <a:gd name="connsiteY11" fmla="*/ 47783 h 173403"/>
                      <a:gd name="connsiteX12" fmla="*/ 1786 w 328156"/>
                      <a:gd name="connsiteY12" fmla="*/ 129317 h 173403"/>
                      <a:gd name="connsiteX13" fmla="*/ 10359 w 328156"/>
                      <a:gd name="connsiteY13" fmla="*/ 149510 h 173403"/>
                      <a:gd name="connsiteX14" fmla="*/ 29123 w 328156"/>
                      <a:gd name="connsiteY14" fmla="*/ 165131 h 173403"/>
                      <a:gd name="connsiteX15" fmla="*/ 81224 w 328156"/>
                      <a:gd name="connsiteY15" fmla="*/ 169322 h 173403"/>
                      <a:gd name="connsiteX16" fmla="*/ 106751 w 328156"/>
                      <a:gd name="connsiteY16" fmla="*/ 126174 h 173403"/>
                      <a:gd name="connsiteX17" fmla="*/ 91321 w 328156"/>
                      <a:gd name="connsiteY17" fmla="*/ 108076 h 173403"/>
                      <a:gd name="connsiteX18" fmla="*/ 78557 w 328156"/>
                      <a:gd name="connsiteY18" fmla="*/ 123793 h 17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156" h="173403">
                        <a:moveTo>
                          <a:pt x="221147" y="118363"/>
                        </a:moveTo>
                        <a:cubicBezTo>
                          <a:pt x="222194" y="131317"/>
                          <a:pt x="233339" y="141890"/>
                          <a:pt x="245721" y="145795"/>
                        </a:cubicBezTo>
                        <a:cubicBezTo>
                          <a:pt x="258199" y="149700"/>
                          <a:pt x="271629" y="147986"/>
                          <a:pt x="284297" y="145033"/>
                        </a:cubicBezTo>
                        <a:cubicBezTo>
                          <a:pt x="294394" y="142652"/>
                          <a:pt x="304490" y="139223"/>
                          <a:pt x="312301" y="132460"/>
                        </a:cubicBezTo>
                        <a:cubicBezTo>
                          <a:pt x="320683" y="125221"/>
                          <a:pt x="325826" y="114649"/>
                          <a:pt x="327541" y="103695"/>
                        </a:cubicBezTo>
                        <a:cubicBezTo>
                          <a:pt x="331161" y="80263"/>
                          <a:pt x="318492" y="55498"/>
                          <a:pt x="298013" y="43497"/>
                        </a:cubicBezTo>
                        <a:cubicBezTo>
                          <a:pt x="277535" y="31495"/>
                          <a:pt x="250579" y="32162"/>
                          <a:pt x="230100" y="44068"/>
                        </a:cubicBezTo>
                        <a:cubicBezTo>
                          <a:pt x="228671" y="27304"/>
                          <a:pt x="216861" y="13398"/>
                          <a:pt x="201716" y="6159"/>
                        </a:cubicBezTo>
                        <a:cubicBezTo>
                          <a:pt x="186476" y="-1080"/>
                          <a:pt x="168664" y="-1366"/>
                          <a:pt x="152281" y="2349"/>
                        </a:cubicBezTo>
                        <a:cubicBezTo>
                          <a:pt x="147614" y="3396"/>
                          <a:pt x="143042" y="4730"/>
                          <a:pt x="138851" y="6921"/>
                        </a:cubicBezTo>
                        <a:cubicBezTo>
                          <a:pt x="124659" y="14255"/>
                          <a:pt x="116086" y="31019"/>
                          <a:pt x="118467" y="46735"/>
                        </a:cubicBezTo>
                        <a:cubicBezTo>
                          <a:pt x="93702" y="28162"/>
                          <a:pt x="58841" y="30162"/>
                          <a:pt x="33314" y="47783"/>
                        </a:cubicBezTo>
                        <a:cubicBezTo>
                          <a:pt x="7882" y="65309"/>
                          <a:pt x="-4977" y="99123"/>
                          <a:pt x="1786" y="129317"/>
                        </a:cubicBezTo>
                        <a:cubicBezTo>
                          <a:pt x="3405" y="136461"/>
                          <a:pt x="6072" y="143509"/>
                          <a:pt x="10359" y="149510"/>
                        </a:cubicBezTo>
                        <a:cubicBezTo>
                          <a:pt x="15121" y="156177"/>
                          <a:pt x="21884" y="161226"/>
                          <a:pt x="29123" y="165131"/>
                        </a:cubicBezTo>
                        <a:cubicBezTo>
                          <a:pt x="45030" y="173704"/>
                          <a:pt x="64651" y="176466"/>
                          <a:pt x="81224" y="169322"/>
                        </a:cubicBezTo>
                        <a:cubicBezTo>
                          <a:pt x="97798" y="162178"/>
                          <a:pt x="109799" y="143985"/>
                          <a:pt x="106751" y="126174"/>
                        </a:cubicBezTo>
                        <a:cubicBezTo>
                          <a:pt x="105323" y="117792"/>
                          <a:pt x="99703" y="109314"/>
                          <a:pt x="91321" y="108076"/>
                        </a:cubicBezTo>
                        <a:cubicBezTo>
                          <a:pt x="82939" y="106743"/>
                          <a:pt x="74081" y="116554"/>
                          <a:pt x="78557" y="123793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FBAB0E83-55F7-44C1-9C92-3313C4822E86}"/>
                      </a:ext>
                    </a:extLst>
                  </p:cNvPr>
                  <p:cNvSpPr/>
                  <p:nvPr/>
                </p:nvSpPr>
                <p:spPr>
                  <a:xfrm>
                    <a:off x="1362395" y="3657351"/>
                    <a:ext cx="150680" cy="167747"/>
                  </a:xfrm>
                  <a:custGeom>
                    <a:avLst/>
                    <a:gdLst>
                      <a:gd name="connsiteX0" fmla="*/ 0 w 150680"/>
                      <a:gd name="connsiteY0" fmla="*/ 15078 h 167747"/>
                      <a:gd name="connsiteX1" fmla="*/ 14097 w 150680"/>
                      <a:gd name="connsiteY1" fmla="*/ 7363 h 167747"/>
                      <a:gd name="connsiteX2" fmla="*/ 47149 w 150680"/>
                      <a:gd name="connsiteY2" fmla="*/ 314 h 167747"/>
                      <a:gd name="connsiteX3" fmla="*/ 70771 w 150680"/>
                      <a:gd name="connsiteY3" fmla="*/ 15650 h 167747"/>
                      <a:gd name="connsiteX4" fmla="*/ 74009 w 150680"/>
                      <a:gd name="connsiteY4" fmla="*/ 43653 h 167747"/>
                      <a:gd name="connsiteX5" fmla="*/ 112681 w 150680"/>
                      <a:gd name="connsiteY5" fmla="*/ 40986 h 167747"/>
                      <a:gd name="connsiteX6" fmla="*/ 144399 w 150680"/>
                      <a:gd name="connsiteY6" fmla="*/ 63465 h 167747"/>
                      <a:gd name="connsiteX7" fmla="*/ 147733 w 150680"/>
                      <a:gd name="connsiteY7" fmla="*/ 105851 h 167747"/>
                      <a:gd name="connsiteX8" fmla="*/ 123349 w 150680"/>
                      <a:gd name="connsiteY8" fmla="*/ 141761 h 167747"/>
                      <a:gd name="connsiteX9" fmla="*/ 62008 w 150680"/>
                      <a:gd name="connsiteY9" fmla="*/ 167669 h 167747"/>
                      <a:gd name="connsiteX10" fmla="*/ 13430 w 150680"/>
                      <a:gd name="connsiteY10" fmla="*/ 127378 h 167747"/>
                      <a:gd name="connsiteX11" fmla="*/ 21622 w 150680"/>
                      <a:gd name="connsiteY11" fmla="*/ 92421 h 167747"/>
                      <a:gd name="connsiteX12" fmla="*/ 41434 w 150680"/>
                      <a:gd name="connsiteY12" fmla="*/ 74133 h 167747"/>
                      <a:gd name="connsiteX13" fmla="*/ 69628 w 150680"/>
                      <a:gd name="connsiteY13" fmla="*/ 93850 h 167747"/>
                      <a:gd name="connsiteX14" fmla="*/ 44577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0" y="15078"/>
                        </a:moveTo>
                        <a:cubicBezTo>
                          <a:pt x="4000" y="11459"/>
                          <a:pt x="9144" y="9363"/>
                          <a:pt x="14097" y="7363"/>
                        </a:cubicBezTo>
                        <a:cubicBezTo>
                          <a:pt x="24670" y="3077"/>
                          <a:pt x="35909" y="-1210"/>
                          <a:pt x="47149" y="314"/>
                        </a:cubicBezTo>
                        <a:cubicBezTo>
                          <a:pt x="56769" y="1648"/>
                          <a:pt x="65723" y="7363"/>
                          <a:pt x="70771" y="15650"/>
                        </a:cubicBezTo>
                        <a:cubicBezTo>
                          <a:pt x="75914" y="23936"/>
                          <a:pt x="77057" y="34414"/>
                          <a:pt x="74009" y="43653"/>
                        </a:cubicBezTo>
                        <a:cubicBezTo>
                          <a:pt x="86773" y="39843"/>
                          <a:pt x="99822" y="37843"/>
                          <a:pt x="112681" y="40986"/>
                        </a:cubicBezTo>
                        <a:cubicBezTo>
                          <a:pt x="125635" y="44129"/>
                          <a:pt x="137636" y="51940"/>
                          <a:pt x="144399" y="63465"/>
                        </a:cubicBezTo>
                        <a:cubicBezTo>
                          <a:pt x="151829" y="76038"/>
                          <a:pt x="152305" y="91945"/>
                          <a:pt x="147733" y="105851"/>
                        </a:cubicBezTo>
                        <a:cubicBezTo>
                          <a:pt x="143161" y="119758"/>
                          <a:pt x="134017" y="131759"/>
                          <a:pt x="123349" y="141761"/>
                        </a:cubicBezTo>
                        <a:cubicBezTo>
                          <a:pt x="106680" y="157382"/>
                          <a:pt x="84773" y="168812"/>
                          <a:pt x="62008" y="167669"/>
                        </a:cubicBezTo>
                        <a:cubicBezTo>
                          <a:pt x="39243" y="166526"/>
                          <a:pt x="16478" y="149952"/>
                          <a:pt x="13430" y="127378"/>
                        </a:cubicBezTo>
                        <a:cubicBezTo>
                          <a:pt x="11811" y="115281"/>
                          <a:pt x="15621" y="102994"/>
                          <a:pt x="21622" y="92421"/>
                        </a:cubicBezTo>
                        <a:cubicBezTo>
                          <a:pt x="26194" y="84420"/>
                          <a:pt x="32575" y="76610"/>
                          <a:pt x="41434" y="74133"/>
                        </a:cubicBezTo>
                        <a:cubicBezTo>
                          <a:pt x="54007" y="70514"/>
                          <a:pt x="68675" y="80801"/>
                          <a:pt x="69628" y="93850"/>
                        </a:cubicBezTo>
                        <a:cubicBezTo>
                          <a:pt x="70580" y="106899"/>
                          <a:pt x="57626" y="119186"/>
                          <a:pt x="44577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F9E2EEB9-BF66-453F-8623-5D3F10F92AA3}"/>
                      </a:ext>
                    </a:extLst>
                  </p:cNvPr>
                  <p:cNvSpPr/>
                  <p:nvPr/>
                </p:nvSpPr>
                <p:spPr>
                  <a:xfrm>
                    <a:off x="1059004" y="3802332"/>
                    <a:ext cx="345014" cy="138918"/>
                  </a:xfrm>
                  <a:custGeom>
                    <a:avLst/>
                    <a:gdLst>
                      <a:gd name="connsiteX0" fmla="*/ 345015 w 345014"/>
                      <a:gd name="connsiteY0" fmla="*/ 16782 h 138918"/>
                      <a:gd name="connsiteX1" fmla="*/ 324441 w 345014"/>
                      <a:gd name="connsiteY1" fmla="*/ 46309 h 138918"/>
                      <a:gd name="connsiteX2" fmla="*/ 289675 w 345014"/>
                      <a:gd name="connsiteY2" fmla="*/ 58882 h 138918"/>
                      <a:gd name="connsiteX3" fmla="*/ 222904 w 345014"/>
                      <a:gd name="connsiteY3" fmla="*/ 52310 h 138918"/>
                      <a:gd name="connsiteX4" fmla="*/ 184900 w 345014"/>
                      <a:gd name="connsiteY4" fmla="*/ 99840 h 138918"/>
                      <a:gd name="connsiteX5" fmla="*/ 108890 w 345014"/>
                      <a:gd name="connsiteY5" fmla="*/ 136321 h 138918"/>
                      <a:gd name="connsiteX6" fmla="*/ 27928 w 345014"/>
                      <a:gd name="connsiteY6" fmla="*/ 121557 h 138918"/>
                      <a:gd name="connsiteX7" fmla="*/ 3829 w 345014"/>
                      <a:gd name="connsiteY7" fmla="*/ 46405 h 138918"/>
                      <a:gd name="connsiteX8" fmla="*/ 43263 w 345014"/>
                      <a:gd name="connsiteY8" fmla="*/ 7638 h 138918"/>
                      <a:gd name="connsiteX9" fmla="*/ 74600 w 345014"/>
                      <a:gd name="connsiteY9" fmla="*/ 304 h 138918"/>
                      <a:gd name="connsiteX10" fmla="*/ 104318 w 345014"/>
                      <a:gd name="connsiteY10" fmla="*/ 49453 h 138918"/>
                      <a:gd name="connsiteX11" fmla="*/ 53455 w 345014"/>
                      <a:gd name="connsiteY11" fmla="*/ 81742 h 138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918">
                        <a:moveTo>
                          <a:pt x="345015" y="16782"/>
                        </a:moveTo>
                        <a:cubicBezTo>
                          <a:pt x="343396" y="29069"/>
                          <a:pt x="334823" y="39642"/>
                          <a:pt x="324441" y="46309"/>
                        </a:cubicBezTo>
                        <a:cubicBezTo>
                          <a:pt x="314059" y="52977"/>
                          <a:pt x="301867" y="56311"/>
                          <a:pt x="289675" y="58882"/>
                        </a:cubicBezTo>
                        <a:cubicBezTo>
                          <a:pt x="267196" y="63645"/>
                          <a:pt x="241764" y="65550"/>
                          <a:pt x="222904" y="52310"/>
                        </a:cubicBezTo>
                        <a:cubicBezTo>
                          <a:pt x="220999" y="72884"/>
                          <a:pt x="201854" y="88029"/>
                          <a:pt x="184900" y="99840"/>
                        </a:cubicBezTo>
                        <a:cubicBezTo>
                          <a:pt x="161754" y="116032"/>
                          <a:pt x="136608" y="130415"/>
                          <a:pt x="108890" y="136321"/>
                        </a:cubicBezTo>
                        <a:cubicBezTo>
                          <a:pt x="81268" y="142131"/>
                          <a:pt x="50502" y="138607"/>
                          <a:pt x="27928" y="121557"/>
                        </a:cubicBezTo>
                        <a:cubicBezTo>
                          <a:pt x="5353" y="104507"/>
                          <a:pt x="-6648" y="72598"/>
                          <a:pt x="3829" y="46405"/>
                        </a:cubicBezTo>
                        <a:cubicBezTo>
                          <a:pt x="10878" y="28974"/>
                          <a:pt x="26404" y="16115"/>
                          <a:pt x="43263" y="7638"/>
                        </a:cubicBezTo>
                        <a:cubicBezTo>
                          <a:pt x="52978" y="2685"/>
                          <a:pt x="63742" y="-1125"/>
                          <a:pt x="74600" y="304"/>
                        </a:cubicBezTo>
                        <a:cubicBezTo>
                          <a:pt x="96127" y="3161"/>
                          <a:pt x="110509" y="28593"/>
                          <a:pt x="104318" y="49453"/>
                        </a:cubicBezTo>
                        <a:cubicBezTo>
                          <a:pt x="98127" y="70312"/>
                          <a:pt x="75076" y="83647"/>
                          <a:pt x="53455" y="8174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A8CAF26D-03D3-49AB-9BAD-4E473391D004}"/>
                      </a:ext>
                    </a:extLst>
                  </p:cNvPr>
                  <p:cNvSpPr/>
                  <p:nvPr/>
                </p:nvSpPr>
                <p:spPr>
                  <a:xfrm>
                    <a:off x="681357" y="3711826"/>
                    <a:ext cx="453008" cy="322073"/>
                  </a:xfrm>
                  <a:custGeom>
                    <a:avLst/>
                    <a:gdLst>
                      <a:gd name="connsiteX0" fmla="*/ 353759 w 453008"/>
                      <a:gd name="connsiteY0" fmla="*/ 2989 h 322073"/>
                      <a:gd name="connsiteX1" fmla="*/ 303371 w 453008"/>
                      <a:gd name="connsiteY1" fmla="*/ 14515 h 322073"/>
                      <a:gd name="connsiteX2" fmla="*/ 295751 w 453008"/>
                      <a:gd name="connsiteY2" fmla="*/ 65569 h 322073"/>
                      <a:gd name="connsiteX3" fmla="*/ 232220 w 453008"/>
                      <a:gd name="connsiteY3" fmla="*/ 83380 h 322073"/>
                      <a:gd name="connsiteX4" fmla="*/ 208598 w 453008"/>
                      <a:gd name="connsiteY4" fmla="*/ 139769 h 322073"/>
                      <a:gd name="connsiteX5" fmla="*/ 245174 w 453008"/>
                      <a:gd name="connsiteY5" fmla="*/ 175487 h 322073"/>
                      <a:gd name="connsiteX6" fmla="*/ 290227 w 453008"/>
                      <a:gd name="connsiteY6" fmla="*/ 201871 h 322073"/>
                      <a:gd name="connsiteX7" fmla="*/ 300228 w 453008"/>
                      <a:gd name="connsiteY7" fmla="*/ 249211 h 322073"/>
                      <a:gd name="connsiteX8" fmla="*/ 253556 w 453008"/>
                      <a:gd name="connsiteY8" fmla="*/ 266832 h 322073"/>
                      <a:gd name="connsiteX9" fmla="*/ 0 w 453008"/>
                      <a:gd name="connsiteY9" fmla="*/ 318743 h 322073"/>
                      <a:gd name="connsiteX10" fmla="*/ 170117 w 453008"/>
                      <a:gd name="connsiteY10" fmla="*/ 307694 h 322073"/>
                      <a:gd name="connsiteX11" fmla="*/ 283083 w 453008"/>
                      <a:gd name="connsiteY11" fmla="*/ 321505 h 322073"/>
                      <a:gd name="connsiteX12" fmla="*/ 367379 w 453008"/>
                      <a:gd name="connsiteY12" fmla="*/ 257212 h 322073"/>
                      <a:gd name="connsiteX13" fmla="*/ 414719 w 453008"/>
                      <a:gd name="connsiteY13" fmla="*/ 254069 h 322073"/>
                      <a:gd name="connsiteX14" fmla="*/ 453009 w 453008"/>
                      <a:gd name="connsiteY14" fmla="*/ 228256 h 322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3008" h="322073">
                        <a:moveTo>
                          <a:pt x="353759" y="2989"/>
                        </a:moveTo>
                        <a:cubicBezTo>
                          <a:pt x="336709" y="-3678"/>
                          <a:pt x="315849" y="1084"/>
                          <a:pt x="303371" y="14515"/>
                        </a:cubicBezTo>
                        <a:cubicBezTo>
                          <a:pt x="290894" y="27945"/>
                          <a:pt x="287750" y="49090"/>
                          <a:pt x="295751" y="65569"/>
                        </a:cubicBezTo>
                        <a:cubicBezTo>
                          <a:pt x="273844" y="65664"/>
                          <a:pt x="250412" y="71284"/>
                          <a:pt x="232220" y="83380"/>
                        </a:cubicBezTo>
                        <a:cubicBezTo>
                          <a:pt x="213931" y="95477"/>
                          <a:pt x="201835" y="119004"/>
                          <a:pt x="208598" y="139769"/>
                        </a:cubicBezTo>
                        <a:cubicBezTo>
                          <a:pt x="214027" y="156437"/>
                          <a:pt x="229648" y="167486"/>
                          <a:pt x="245174" y="175487"/>
                        </a:cubicBezTo>
                        <a:cubicBezTo>
                          <a:pt x="260795" y="183393"/>
                          <a:pt x="277654" y="189679"/>
                          <a:pt x="290227" y="201871"/>
                        </a:cubicBezTo>
                        <a:cubicBezTo>
                          <a:pt x="302800" y="213968"/>
                          <a:pt x="309753" y="234542"/>
                          <a:pt x="300228" y="249211"/>
                        </a:cubicBezTo>
                        <a:cubicBezTo>
                          <a:pt x="290798" y="263784"/>
                          <a:pt x="270796" y="266070"/>
                          <a:pt x="253556" y="266832"/>
                        </a:cubicBezTo>
                        <a:cubicBezTo>
                          <a:pt x="166497" y="270832"/>
                          <a:pt x="75629" y="275404"/>
                          <a:pt x="0" y="318743"/>
                        </a:cubicBezTo>
                        <a:cubicBezTo>
                          <a:pt x="54578" y="300550"/>
                          <a:pt x="113252" y="299312"/>
                          <a:pt x="170117" y="307694"/>
                        </a:cubicBezTo>
                        <a:cubicBezTo>
                          <a:pt x="207740" y="313314"/>
                          <a:pt x="245174" y="324744"/>
                          <a:pt x="283083" y="321505"/>
                        </a:cubicBezTo>
                        <a:cubicBezTo>
                          <a:pt x="320993" y="318267"/>
                          <a:pt x="361093" y="294740"/>
                          <a:pt x="367379" y="257212"/>
                        </a:cubicBezTo>
                        <a:cubicBezTo>
                          <a:pt x="383191" y="257878"/>
                          <a:pt x="399288" y="257688"/>
                          <a:pt x="414719" y="254069"/>
                        </a:cubicBezTo>
                        <a:cubicBezTo>
                          <a:pt x="430149" y="250449"/>
                          <a:pt x="445103" y="241972"/>
                          <a:pt x="453009" y="228256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" name="图形 17">
                  <a:extLst>
                    <a:ext uri="{FF2B5EF4-FFF2-40B4-BE49-F238E27FC236}">
                      <a16:creationId xmlns:a16="http://schemas.microsoft.com/office/drawing/2014/main" id="{5886C460-14ED-4312-BC60-1B1141A5BBD5}"/>
                    </a:ext>
                  </a:extLst>
                </p:cNvPr>
                <p:cNvGrpSpPr/>
                <p:nvPr/>
              </p:nvGrpSpPr>
              <p:grpSpPr>
                <a:xfrm>
                  <a:off x="1022757" y="4164360"/>
                  <a:ext cx="481459" cy="366297"/>
                  <a:chOff x="1022757" y="4164360"/>
                  <a:chExt cx="481459" cy="366297"/>
                </a:xfrm>
                <a:noFill/>
              </p:grpSpPr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55E384D8-5368-49BA-B490-5A5E8EE516B8}"/>
                      </a:ext>
                    </a:extLst>
                  </p:cNvPr>
                  <p:cNvSpPr/>
                  <p:nvPr/>
                </p:nvSpPr>
                <p:spPr>
                  <a:xfrm>
                    <a:off x="1022757" y="4164360"/>
                    <a:ext cx="328251" cy="173280"/>
                  </a:xfrm>
                  <a:custGeom>
                    <a:avLst/>
                    <a:gdLst>
                      <a:gd name="connsiteX0" fmla="*/ 221242 w 328251"/>
                      <a:gd name="connsiteY0" fmla="*/ 118336 h 173280"/>
                      <a:gd name="connsiteX1" fmla="*/ 245817 w 328251"/>
                      <a:gd name="connsiteY1" fmla="*/ 145768 h 173280"/>
                      <a:gd name="connsiteX2" fmla="*/ 284393 w 328251"/>
                      <a:gd name="connsiteY2" fmla="*/ 145006 h 173280"/>
                      <a:gd name="connsiteX3" fmla="*/ 312396 w 328251"/>
                      <a:gd name="connsiteY3" fmla="*/ 132433 h 173280"/>
                      <a:gd name="connsiteX4" fmla="*/ 327636 w 328251"/>
                      <a:gd name="connsiteY4" fmla="*/ 103667 h 173280"/>
                      <a:gd name="connsiteX5" fmla="*/ 298109 w 328251"/>
                      <a:gd name="connsiteY5" fmla="*/ 43469 h 173280"/>
                      <a:gd name="connsiteX6" fmla="*/ 230196 w 328251"/>
                      <a:gd name="connsiteY6" fmla="*/ 44041 h 173280"/>
                      <a:gd name="connsiteX7" fmla="*/ 201811 w 328251"/>
                      <a:gd name="connsiteY7" fmla="*/ 6131 h 173280"/>
                      <a:gd name="connsiteX8" fmla="*/ 152376 w 328251"/>
                      <a:gd name="connsiteY8" fmla="*/ 2321 h 173280"/>
                      <a:gd name="connsiteX9" fmla="*/ 138946 w 328251"/>
                      <a:gd name="connsiteY9" fmla="*/ 6893 h 173280"/>
                      <a:gd name="connsiteX10" fmla="*/ 118467 w 328251"/>
                      <a:gd name="connsiteY10" fmla="*/ 46708 h 173280"/>
                      <a:gd name="connsiteX11" fmla="*/ 33314 w 328251"/>
                      <a:gd name="connsiteY11" fmla="*/ 47660 h 173280"/>
                      <a:gd name="connsiteX12" fmla="*/ 1786 w 328251"/>
                      <a:gd name="connsiteY12" fmla="*/ 129194 h 173280"/>
                      <a:gd name="connsiteX13" fmla="*/ 10358 w 328251"/>
                      <a:gd name="connsiteY13" fmla="*/ 149387 h 173280"/>
                      <a:gd name="connsiteX14" fmla="*/ 29123 w 328251"/>
                      <a:gd name="connsiteY14" fmla="*/ 165008 h 173280"/>
                      <a:gd name="connsiteX15" fmla="*/ 81225 w 328251"/>
                      <a:gd name="connsiteY15" fmla="*/ 169199 h 173280"/>
                      <a:gd name="connsiteX16" fmla="*/ 106752 w 328251"/>
                      <a:gd name="connsiteY16" fmla="*/ 126051 h 173280"/>
                      <a:gd name="connsiteX17" fmla="*/ 91321 w 328251"/>
                      <a:gd name="connsiteY17" fmla="*/ 107953 h 173280"/>
                      <a:gd name="connsiteX18" fmla="*/ 78558 w 328251"/>
                      <a:gd name="connsiteY18" fmla="*/ 123670 h 173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251" h="173280">
                        <a:moveTo>
                          <a:pt x="221242" y="118336"/>
                        </a:moveTo>
                        <a:cubicBezTo>
                          <a:pt x="222290" y="131290"/>
                          <a:pt x="233434" y="141862"/>
                          <a:pt x="245817" y="145768"/>
                        </a:cubicBezTo>
                        <a:cubicBezTo>
                          <a:pt x="258294" y="149673"/>
                          <a:pt x="271725" y="147958"/>
                          <a:pt x="284393" y="145006"/>
                        </a:cubicBezTo>
                        <a:cubicBezTo>
                          <a:pt x="294489" y="142624"/>
                          <a:pt x="304586" y="139195"/>
                          <a:pt x="312396" y="132433"/>
                        </a:cubicBezTo>
                        <a:cubicBezTo>
                          <a:pt x="320778" y="125194"/>
                          <a:pt x="325922" y="114621"/>
                          <a:pt x="327636" y="103667"/>
                        </a:cubicBezTo>
                        <a:cubicBezTo>
                          <a:pt x="331256" y="80236"/>
                          <a:pt x="318588" y="55471"/>
                          <a:pt x="298109" y="43469"/>
                        </a:cubicBezTo>
                        <a:cubicBezTo>
                          <a:pt x="277630" y="31468"/>
                          <a:pt x="250674" y="32134"/>
                          <a:pt x="230196" y="44041"/>
                        </a:cubicBezTo>
                        <a:cubicBezTo>
                          <a:pt x="228767" y="27277"/>
                          <a:pt x="216956" y="13370"/>
                          <a:pt x="201811" y="6131"/>
                        </a:cubicBezTo>
                        <a:cubicBezTo>
                          <a:pt x="186571" y="-1013"/>
                          <a:pt x="168759" y="-1394"/>
                          <a:pt x="152376" y="2321"/>
                        </a:cubicBezTo>
                        <a:cubicBezTo>
                          <a:pt x="147709" y="3369"/>
                          <a:pt x="143137" y="4702"/>
                          <a:pt x="138946" y="6893"/>
                        </a:cubicBezTo>
                        <a:cubicBezTo>
                          <a:pt x="124754" y="14227"/>
                          <a:pt x="116181" y="30991"/>
                          <a:pt x="118467" y="46708"/>
                        </a:cubicBezTo>
                        <a:cubicBezTo>
                          <a:pt x="93702" y="28134"/>
                          <a:pt x="58841" y="30134"/>
                          <a:pt x="33314" y="47660"/>
                        </a:cubicBezTo>
                        <a:cubicBezTo>
                          <a:pt x="7882" y="65186"/>
                          <a:pt x="-4977" y="99000"/>
                          <a:pt x="1786" y="129194"/>
                        </a:cubicBezTo>
                        <a:cubicBezTo>
                          <a:pt x="3405" y="136338"/>
                          <a:pt x="6072" y="143386"/>
                          <a:pt x="10358" y="149387"/>
                        </a:cubicBezTo>
                        <a:cubicBezTo>
                          <a:pt x="15121" y="156055"/>
                          <a:pt x="21884" y="161103"/>
                          <a:pt x="29123" y="165008"/>
                        </a:cubicBezTo>
                        <a:cubicBezTo>
                          <a:pt x="45029" y="173581"/>
                          <a:pt x="64651" y="176343"/>
                          <a:pt x="81225" y="169199"/>
                        </a:cubicBezTo>
                        <a:cubicBezTo>
                          <a:pt x="97798" y="162055"/>
                          <a:pt x="109800" y="143767"/>
                          <a:pt x="106752" y="126051"/>
                        </a:cubicBezTo>
                        <a:cubicBezTo>
                          <a:pt x="105323" y="117669"/>
                          <a:pt x="99703" y="109287"/>
                          <a:pt x="91321" y="107953"/>
                        </a:cubicBezTo>
                        <a:cubicBezTo>
                          <a:pt x="82939" y="106620"/>
                          <a:pt x="74081" y="116431"/>
                          <a:pt x="78558" y="123670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B2A6DBAD-4EB7-4B9F-9648-473DD08C6483}"/>
                      </a:ext>
                    </a:extLst>
                  </p:cNvPr>
                  <p:cNvSpPr/>
                  <p:nvPr/>
                </p:nvSpPr>
                <p:spPr>
                  <a:xfrm>
                    <a:off x="1353536" y="4246758"/>
                    <a:ext cx="150680" cy="167747"/>
                  </a:xfrm>
                  <a:custGeom>
                    <a:avLst/>
                    <a:gdLst>
                      <a:gd name="connsiteX0" fmla="*/ 0 w 150680"/>
                      <a:gd name="connsiteY0" fmla="*/ 15078 h 167747"/>
                      <a:gd name="connsiteX1" fmla="*/ 14097 w 150680"/>
                      <a:gd name="connsiteY1" fmla="*/ 7363 h 167747"/>
                      <a:gd name="connsiteX2" fmla="*/ 47149 w 150680"/>
                      <a:gd name="connsiteY2" fmla="*/ 314 h 167747"/>
                      <a:gd name="connsiteX3" fmla="*/ 70771 w 150680"/>
                      <a:gd name="connsiteY3" fmla="*/ 15650 h 167747"/>
                      <a:gd name="connsiteX4" fmla="*/ 74009 w 150680"/>
                      <a:gd name="connsiteY4" fmla="*/ 43653 h 167747"/>
                      <a:gd name="connsiteX5" fmla="*/ 112681 w 150680"/>
                      <a:gd name="connsiteY5" fmla="*/ 40986 h 167747"/>
                      <a:gd name="connsiteX6" fmla="*/ 144399 w 150680"/>
                      <a:gd name="connsiteY6" fmla="*/ 63465 h 167747"/>
                      <a:gd name="connsiteX7" fmla="*/ 147733 w 150680"/>
                      <a:gd name="connsiteY7" fmla="*/ 105851 h 167747"/>
                      <a:gd name="connsiteX8" fmla="*/ 123349 w 150680"/>
                      <a:gd name="connsiteY8" fmla="*/ 141761 h 167747"/>
                      <a:gd name="connsiteX9" fmla="*/ 62008 w 150680"/>
                      <a:gd name="connsiteY9" fmla="*/ 167669 h 167747"/>
                      <a:gd name="connsiteX10" fmla="*/ 13430 w 150680"/>
                      <a:gd name="connsiteY10" fmla="*/ 127378 h 167747"/>
                      <a:gd name="connsiteX11" fmla="*/ 21622 w 150680"/>
                      <a:gd name="connsiteY11" fmla="*/ 92421 h 167747"/>
                      <a:gd name="connsiteX12" fmla="*/ 41434 w 150680"/>
                      <a:gd name="connsiteY12" fmla="*/ 74133 h 167747"/>
                      <a:gd name="connsiteX13" fmla="*/ 69628 w 150680"/>
                      <a:gd name="connsiteY13" fmla="*/ 93850 h 167747"/>
                      <a:gd name="connsiteX14" fmla="*/ 44577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0" y="15078"/>
                        </a:moveTo>
                        <a:cubicBezTo>
                          <a:pt x="4000" y="11459"/>
                          <a:pt x="9144" y="9458"/>
                          <a:pt x="14097" y="7363"/>
                        </a:cubicBezTo>
                        <a:cubicBezTo>
                          <a:pt x="24670" y="3077"/>
                          <a:pt x="35909" y="-1210"/>
                          <a:pt x="47149" y="314"/>
                        </a:cubicBezTo>
                        <a:cubicBezTo>
                          <a:pt x="56769" y="1648"/>
                          <a:pt x="65723" y="7363"/>
                          <a:pt x="70771" y="15650"/>
                        </a:cubicBezTo>
                        <a:cubicBezTo>
                          <a:pt x="75914" y="23936"/>
                          <a:pt x="77057" y="34414"/>
                          <a:pt x="74009" y="43653"/>
                        </a:cubicBezTo>
                        <a:cubicBezTo>
                          <a:pt x="86773" y="39843"/>
                          <a:pt x="99822" y="37843"/>
                          <a:pt x="112681" y="40986"/>
                        </a:cubicBezTo>
                        <a:cubicBezTo>
                          <a:pt x="125635" y="44129"/>
                          <a:pt x="137636" y="51940"/>
                          <a:pt x="144399" y="63465"/>
                        </a:cubicBezTo>
                        <a:cubicBezTo>
                          <a:pt x="151829" y="76038"/>
                          <a:pt x="152305" y="91945"/>
                          <a:pt x="147733" y="105851"/>
                        </a:cubicBezTo>
                        <a:cubicBezTo>
                          <a:pt x="143161" y="119758"/>
                          <a:pt x="134017" y="131759"/>
                          <a:pt x="123349" y="141761"/>
                        </a:cubicBezTo>
                        <a:cubicBezTo>
                          <a:pt x="106680" y="157382"/>
                          <a:pt x="84773" y="168812"/>
                          <a:pt x="62008" y="167669"/>
                        </a:cubicBezTo>
                        <a:cubicBezTo>
                          <a:pt x="39243" y="166526"/>
                          <a:pt x="16478" y="149952"/>
                          <a:pt x="13430" y="127378"/>
                        </a:cubicBezTo>
                        <a:cubicBezTo>
                          <a:pt x="11811" y="115281"/>
                          <a:pt x="15621" y="102994"/>
                          <a:pt x="21622" y="92421"/>
                        </a:cubicBezTo>
                        <a:cubicBezTo>
                          <a:pt x="26194" y="84420"/>
                          <a:pt x="32575" y="76610"/>
                          <a:pt x="41434" y="74133"/>
                        </a:cubicBezTo>
                        <a:cubicBezTo>
                          <a:pt x="54007" y="70514"/>
                          <a:pt x="68675" y="80801"/>
                          <a:pt x="69628" y="93850"/>
                        </a:cubicBezTo>
                        <a:cubicBezTo>
                          <a:pt x="70580" y="106899"/>
                          <a:pt x="57626" y="119186"/>
                          <a:pt x="44577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25E00F94-24B5-4E42-8422-33938EA91D21}"/>
                      </a:ext>
                    </a:extLst>
                  </p:cNvPr>
                  <p:cNvSpPr/>
                  <p:nvPr/>
                </p:nvSpPr>
                <p:spPr>
                  <a:xfrm>
                    <a:off x="1050146" y="4391769"/>
                    <a:ext cx="345014" cy="138888"/>
                  </a:xfrm>
                  <a:custGeom>
                    <a:avLst/>
                    <a:gdLst>
                      <a:gd name="connsiteX0" fmla="*/ 345015 w 345014"/>
                      <a:gd name="connsiteY0" fmla="*/ 16752 h 138888"/>
                      <a:gd name="connsiteX1" fmla="*/ 324441 w 345014"/>
                      <a:gd name="connsiteY1" fmla="*/ 46279 h 138888"/>
                      <a:gd name="connsiteX2" fmla="*/ 289675 w 345014"/>
                      <a:gd name="connsiteY2" fmla="*/ 58853 h 138888"/>
                      <a:gd name="connsiteX3" fmla="*/ 222904 w 345014"/>
                      <a:gd name="connsiteY3" fmla="*/ 52280 h 138888"/>
                      <a:gd name="connsiteX4" fmla="*/ 184900 w 345014"/>
                      <a:gd name="connsiteY4" fmla="*/ 99810 h 138888"/>
                      <a:gd name="connsiteX5" fmla="*/ 108890 w 345014"/>
                      <a:gd name="connsiteY5" fmla="*/ 136291 h 138888"/>
                      <a:gd name="connsiteX6" fmla="*/ 27928 w 345014"/>
                      <a:gd name="connsiteY6" fmla="*/ 121527 h 138888"/>
                      <a:gd name="connsiteX7" fmla="*/ 3829 w 345014"/>
                      <a:gd name="connsiteY7" fmla="*/ 46375 h 138888"/>
                      <a:gd name="connsiteX8" fmla="*/ 43263 w 345014"/>
                      <a:gd name="connsiteY8" fmla="*/ 7608 h 138888"/>
                      <a:gd name="connsiteX9" fmla="*/ 74600 w 345014"/>
                      <a:gd name="connsiteY9" fmla="*/ 274 h 138888"/>
                      <a:gd name="connsiteX10" fmla="*/ 104318 w 345014"/>
                      <a:gd name="connsiteY10" fmla="*/ 49423 h 138888"/>
                      <a:gd name="connsiteX11" fmla="*/ 53455 w 345014"/>
                      <a:gd name="connsiteY11" fmla="*/ 81712 h 138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888">
                        <a:moveTo>
                          <a:pt x="345015" y="16752"/>
                        </a:moveTo>
                        <a:cubicBezTo>
                          <a:pt x="343396" y="29039"/>
                          <a:pt x="334823" y="39612"/>
                          <a:pt x="324441" y="46279"/>
                        </a:cubicBezTo>
                        <a:cubicBezTo>
                          <a:pt x="314059" y="52947"/>
                          <a:pt x="301867" y="56281"/>
                          <a:pt x="289675" y="58853"/>
                        </a:cubicBezTo>
                        <a:cubicBezTo>
                          <a:pt x="267196" y="63615"/>
                          <a:pt x="241764" y="65520"/>
                          <a:pt x="222904" y="52280"/>
                        </a:cubicBezTo>
                        <a:cubicBezTo>
                          <a:pt x="220999" y="72854"/>
                          <a:pt x="201854" y="87904"/>
                          <a:pt x="184900" y="99810"/>
                        </a:cubicBezTo>
                        <a:cubicBezTo>
                          <a:pt x="161754" y="116003"/>
                          <a:pt x="136608" y="130385"/>
                          <a:pt x="108890" y="136291"/>
                        </a:cubicBezTo>
                        <a:cubicBezTo>
                          <a:pt x="81172" y="142101"/>
                          <a:pt x="50502" y="138577"/>
                          <a:pt x="27928" y="121527"/>
                        </a:cubicBezTo>
                        <a:cubicBezTo>
                          <a:pt x="5353" y="104477"/>
                          <a:pt x="-6648" y="72569"/>
                          <a:pt x="3829" y="46375"/>
                        </a:cubicBezTo>
                        <a:cubicBezTo>
                          <a:pt x="10878" y="28849"/>
                          <a:pt x="26404" y="16085"/>
                          <a:pt x="43263" y="7608"/>
                        </a:cubicBezTo>
                        <a:cubicBezTo>
                          <a:pt x="52978" y="2655"/>
                          <a:pt x="63742" y="-1060"/>
                          <a:pt x="74600" y="274"/>
                        </a:cubicBezTo>
                        <a:cubicBezTo>
                          <a:pt x="96127" y="3131"/>
                          <a:pt x="110509" y="28563"/>
                          <a:pt x="104318" y="49423"/>
                        </a:cubicBezTo>
                        <a:cubicBezTo>
                          <a:pt x="98127" y="70283"/>
                          <a:pt x="75076" y="83617"/>
                          <a:pt x="53455" y="8171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1" name="图形 17">
                <a:extLst>
                  <a:ext uri="{FF2B5EF4-FFF2-40B4-BE49-F238E27FC236}">
                    <a16:creationId xmlns:a16="http://schemas.microsoft.com/office/drawing/2014/main" id="{45244413-7181-40CB-9AA6-B86FC3168A4A}"/>
                  </a:ext>
                </a:extLst>
              </p:cNvPr>
              <p:cNvGrpSpPr/>
              <p:nvPr/>
            </p:nvGrpSpPr>
            <p:grpSpPr>
              <a:xfrm>
                <a:off x="4322625" y="3417445"/>
                <a:ext cx="1064133" cy="1619998"/>
                <a:chOff x="4322625" y="3417445"/>
                <a:chExt cx="1064133" cy="1619998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7B7BCA07-6E50-41BA-9BA5-492A718382E7}"/>
                    </a:ext>
                  </a:extLst>
                </p:cNvPr>
                <p:cNvSpPr/>
                <p:nvPr/>
              </p:nvSpPr>
              <p:spPr>
                <a:xfrm>
                  <a:off x="4369583" y="3417445"/>
                  <a:ext cx="965880" cy="1619998"/>
                </a:xfrm>
                <a:custGeom>
                  <a:avLst/>
                  <a:gdLst>
                    <a:gd name="connsiteX0" fmla="*/ 965880 w 965880"/>
                    <a:gd name="connsiteY0" fmla="*/ 49244 h 1619998"/>
                    <a:gd name="connsiteX1" fmla="*/ 962832 w 965880"/>
                    <a:gd name="connsiteY1" fmla="*/ 47530 h 1619998"/>
                    <a:gd name="connsiteX2" fmla="*/ 925494 w 965880"/>
                    <a:gd name="connsiteY2" fmla="*/ 18288 h 1619998"/>
                    <a:gd name="connsiteX3" fmla="*/ 881108 w 965880"/>
                    <a:gd name="connsiteY3" fmla="*/ 1714 h 1619998"/>
                    <a:gd name="connsiteX4" fmla="*/ 878059 w 965880"/>
                    <a:gd name="connsiteY4" fmla="*/ 0 h 1619998"/>
                    <a:gd name="connsiteX5" fmla="*/ 331 w 965880"/>
                    <a:gd name="connsiteY5" fmla="*/ 1568768 h 1619998"/>
                    <a:gd name="connsiteX6" fmla="*/ 616 w 965880"/>
                    <a:gd name="connsiteY6" fmla="*/ 1568958 h 1619998"/>
                    <a:gd name="connsiteX7" fmla="*/ 331 w 965880"/>
                    <a:gd name="connsiteY7" fmla="*/ 1569149 h 1619998"/>
                    <a:gd name="connsiteX8" fmla="*/ 38716 w 965880"/>
                    <a:gd name="connsiteY8" fmla="*/ 1603343 h 1619998"/>
                    <a:gd name="connsiteX9" fmla="*/ 87865 w 965880"/>
                    <a:gd name="connsiteY9" fmla="*/ 1618107 h 1619998"/>
                    <a:gd name="connsiteX10" fmla="*/ 87865 w 965880"/>
                    <a:gd name="connsiteY10" fmla="*/ 1617726 h 1619998"/>
                    <a:gd name="connsiteX11" fmla="*/ 88151 w 965880"/>
                    <a:gd name="connsiteY11" fmla="*/ 1617821 h 1619998"/>
                    <a:gd name="connsiteX12" fmla="*/ 965880 w 965880"/>
                    <a:gd name="connsiteY12" fmla="*/ 49244 h 161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5880" h="1619998">
                      <a:moveTo>
                        <a:pt x="965880" y="49244"/>
                      </a:moveTo>
                      <a:lnTo>
                        <a:pt x="962832" y="47530"/>
                      </a:lnTo>
                      <a:cubicBezTo>
                        <a:pt x="958736" y="40386"/>
                        <a:pt x="944258" y="28861"/>
                        <a:pt x="925494" y="18288"/>
                      </a:cubicBezTo>
                      <a:cubicBezTo>
                        <a:pt x="906730" y="7810"/>
                        <a:pt x="889299" y="1524"/>
                        <a:pt x="881108" y="1714"/>
                      </a:cubicBezTo>
                      <a:lnTo>
                        <a:pt x="878059" y="0"/>
                      </a:lnTo>
                      <a:lnTo>
                        <a:pt x="331" y="1568768"/>
                      </a:lnTo>
                      <a:lnTo>
                        <a:pt x="616" y="1568958"/>
                      </a:lnTo>
                      <a:cubicBezTo>
                        <a:pt x="521" y="1569053"/>
                        <a:pt x="426" y="1569053"/>
                        <a:pt x="331" y="1569149"/>
                      </a:cubicBezTo>
                      <a:cubicBezTo>
                        <a:pt x="-2622" y="1574483"/>
                        <a:pt x="14523" y="1589818"/>
                        <a:pt x="38716" y="1603343"/>
                      </a:cubicBezTo>
                      <a:cubicBezTo>
                        <a:pt x="62910" y="1616869"/>
                        <a:pt x="84913" y="1623536"/>
                        <a:pt x="87865" y="1618107"/>
                      </a:cubicBezTo>
                      <a:cubicBezTo>
                        <a:pt x="87865" y="1618012"/>
                        <a:pt x="87865" y="1617917"/>
                        <a:pt x="87865" y="1617726"/>
                      </a:cubicBezTo>
                      <a:lnTo>
                        <a:pt x="88151" y="1617821"/>
                      </a:lnTo>
                      <a:lnTo>
                        <a:pt x="965880" y="49244"/>
                      </a:lnTo>
                      <a:close/>
                    </a:path>
                  </a:pathLst>
                </a:custGeom>
                <a:solidFill>
                  <a:srgbClr val="570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96D66F4-9C0A-4274-B583-5BEF03FE4592}"/>
                    </a:ext>
                  </a:extLst>
                </p:cNvPr>
                <p:cNvSpPr/>
                <p:nvPr/>
              </p:nvSpPr>
              <p:spPr>
                <a:xfrm>
                  <a:off x="4322625" y="3445502"/>
                  <a:ext cx="1064133" cy="1554491"/>
                </a:xfrm>
                <a:custGeom>
                  <a:avLst/>
                  <a:gdLst>
                    <a:gd name="connsiteX0" fmla="*/ 935971 w 1064133"/>
                    <a:gd name="connsiteY0" fmla="*/ 55477 h 1554491"/>
                    <a:gd name="connsiteX1" fmla="*/ 773475 w 1064133"/>
                    <a:gd name="connsiteY1" fmla="*/ 5947 h 1554491"/>
                    <a:gd name="connsiteX2" fmla="*/ 773284 w 1064133"/>
                    <a:gd name="connsiteY2" fmla="*/ 6518 h 1554491"/>
                    <a:gd name="connsiteX3" fmla="*/ 773189 w 1064133"/>
                    <a:gd name="connsiteY3" fmla="*/ 6423 h 1554491"/>
                    <a:gd name="connsiteX4" fmla="*/ 997 w 1064133"/>
                    <a:gd name="connsiteY4" fmla="*/ 1386595 h 1554491"/>
                    <a:gd name="connsiteX5" fmla="*/ 997 w 1064133"/>
                    <a:gd name="connsiteY5" fmla="*/ 1386595 h 1554491"/>
                    <a:gd name="connsiteX6" fmla="*/ 997 w 1064133"/>
                    <a:gd name="connsiteY6" fmla="*/ 1386595 h 1554491"/>
                    <a:gd name="connsiteX7" fmla="*/ 711 w 1064133"/>
                    <a:gd name="connsiteY7" fmla="*/ 1387072 h 1554491"/>
                    <a:gd name="connsiteX8" fmla="*/ 807 w 1064133"/>
                    <a:gd name="connsiteY8" fmla="*/ 1387167 h 1554491"/>
                    <a:gd name="connsiteX9" fmla="*/ 128156 w 1064133"/>
                    <a:gd name="connsiteY9" fmla="*/ 1499086 h 1554491"/>
                    <a:gd name="connsiteX10" fmla="*/ 290176 w 1064133"/>
                    <a:gd name="connsiteY10" fmla="*/ 1549092 h 1554491"/>
                    <a:gd name="connsiteX11" fmla="*/ 290271 w 1064133"/>
                    <a:gd name="connsiteY11" fmla="*/ 1549187 h 1554491"/>
                    <a:gd name="connsiteX12" fmla="*/ 1062749 w 1064133"/>
                    <a:gd name="connsiteY12" fmla="*/ 168538 h 1554491"/>
                    <a:gd name="connsiteX13" fmla="*/ 1062654 w 1064133"/>
                    <a:gd name="connsiteY13" fmla="*/ 168443 h 1554491"/>
                    <a:gd name="connsiteX14" fmla="*/ 1063034 w 1064133"/>
                    <a:gd name="connsiteY14" fmla="*/ 167967 h 1554491"/>
                    <a:gd name="connsiteX15" fmla="*/ 935971 w 1064133"/>
                    <a:gd name="connsiteY15" fmla="*/ 55477 h 1554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64133" h="1554491">
                      <a:moveTo>
                        <a:pt x="935971" y="55477"/>
                      </a:moveTo>
                      <a:cubicBezTo>
                        <a:pt x="855961" y="10709"/>
                        <a:pt x="783286" y="-11484"/>
                        <a:pt x="773475" y="5947"/>
                      </a:cubicBezTo>
                      <a:cubicBezTo>
                        <a:pt x="773379" y="6137"/>
                        <a:pt x="773379" y="6328"/>
                        <a:pt x="773284" y="6518"/>
                      </a:cubicBezTo>
                      <a:lnTo>
                        <a:pt x="773189" y="6423"/>
                      </a:lnTo>
                      <a:lnTo>
                        <a:pt x="997" y="1386595"/>
                      </a:lnTo>
                      <a:lnTo>
                        <a:pt x="997" y="1386595"/>
                      </a:lnTo>
                      <a:lnTo>
                        <a:pt x="997" y="1386595"/>
                      </a:lnTo>
                      <a:lnTo>
                        <a:pt x="711" y="1387072"/>
                      </a:lnTo>
                      <a:lnTo>
                        <a:pt x="807" y="1387167"/>
                      </a:lnTo>
                      <a:cubicBezTo>
                        <a:pt x="-7480" y="1405074"/>
                        <a:pt x="49003" y="1454794"/>
                        <a:pt x="128156" y="1499086"/>
                      </a:cubicBezTo>
                      <a:cubicBezTo>
                        <a:pt x="207309" y="1543377"/>
                        <a:pt x="279318" y="1565475"/>
                        <a:pt x="290176" y="1549092"/>
                      </a:cubicBezTo>
                      <a:lnTo>
                        <a:pt x="290271" y="1549187"/>
                      </a:lnTo>
                      <a:lnTo>
                        <a:pt x="1062749" y="168538"/>
                      </a:lnTo>
                      <a:lnTo>
                        <a:pt x="1062654" y="168443"/>
                      </a:lnTo>
                      <a:cubicBezTo>
                        <a:pt x="1062749" y="168253"/>
                        <a:pt x="1062940" y="168157"/>
                        <a:pt x="1063034" y="167967"/>
                      </a:cubicBezTo>
                      <a:cubicBezTo>
                        <a:pt x="1072846" y="150631"/>
                        <a:pt x="1015886" y="100244"/>
                        <a:pt x="935971" y="55477"/>
                      </a:cubicBezTo>
                      <a:close/>
                    </a:path>
                  </a:pathLst>
                </a:custGeom>
                <a:solidFill>
                  <a:srgbClr val="FBB0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F057F51-ADE2-48D7-8BB2-44E144CE3B90}"/>
                    </a:ext>
                  </a:extLst>
                </p:cNvPr>
                <p:cNvSpPr/>
                <p:nvPr/>
              </p:nvSpPr>
              <p:spPr>
                <a:xfrm>
                  <a:off x="4342569" y="3516776"/>
                  <a:ext cx="1019849" cy="1416139"/>
                </a:xfrm>
                <a:custGeom>
                  <a:avLst/>
                  <a:gdLst>
                    <a:gd name="connsiteX0" fmla="*/ 1017754 w 1019849"/>
                    <a:gd name="connsiteY0" fmla="*/ 202611 h 1416139"/>
                    <a:gd name="connsiteX1" fmla="*/ 1019373 w 1019849"/>
                    <a:gd name="connsiteY1" fmla="*/ 197753 h 1416139"/>
                    <a:gd name="connsiteX2" fmla="*/ 1019849 w 1019849"/>
                    <a:gd name="connsiteY2" fmla="*/ 196991 h 1416139"/>
                    <a:gd name="connsiteX3" fmla="*/ 1019564 w 1019849"/>
                    <a:gd name="connsiteY3" fmla="*/ 196800 h 1416139"/>
                    <a:gd name="connsiteX4" fmla="*/ 872307 w 1019849"/>
                    <a:gd name="connsiteY4" fmla="*/ 60117 h 1416139"/>
                    <a:gd name="connsiteX5" fmla="*/ 678759 w 1019849"/>
                    <a:gd name="connsiteY5" fmla="*/ 6110 h 1416139"/>
                    <a:gd name="connsiteX6" fmla="*/ 677140 w 1019849"/>
                    <a:gd name="connsiteY6" fmla="*/ 5157 h 1416139"/>
                    <a:gd name="connsiteX7" fmla="*/ 674 w 1019849"/>
                    <a:gd name="connsiteY7" fmla="*/ 1214261 h 1416139"/>
                    <a:gd name="connsiteX8" fmla="*/ 1436 w 1019849"/>
                    <a:gd name="connsiteY8" fmla="*/ 1214642 h 1416139"/>
                    <a:gd name="connsiteX9" fmla="*/ 147359 w 1019849"/>
                    <a:gd name="connsiteY9" fmla="*/ 1355993 h 1416139"/>
                    <a:gd name="connsiteX10" fmla="*/ 344908 w 1019849"/>
                    <a:gd name="connsiteY10" fmla="*/ 1405428 h 1416139"/>
                    <a:gd name="connsiteX11" fmla="*/ 346527 w 1019849"/>
                    <a:gd name="connsiteY11" fmla="*/ 1400570 h 1416139"/>
                    <a:gd name="connsiteX12" fmla="*/ 1014515 w 1019849"/>
                    <a:gd name="connsiteY12" fmla="*/ 206516 h 1416139"/>
                    <a:gd name="connsiteX13" fmla="*/ 1017754 w 1019849"/>
                    <a:gd name="connsiteY13" fmla="*/ 202611 h 1416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9849" h="1416139">
                      <a:moveTo>
                        <a:pt x="1017754" y="202611"/>
                      </a:moveTo>
                      <a:cubicBezTo>
                        <a:pt x="1018611" y="201087"/>
                        <a:pt x="1019087" y="199467"/>
                        <a:pt x="1019373" y="197753"/>
                      </a:cubicBezTo>
                      <a:lnTo>
                        <a:pt x="1019849" y="196991"/>
                      </a:lnTo>
                      <a:lnTo>
                        <a:pt x="1019564" y="196800"/>
                      </a:lnTo>
                      <a:cubicBezTo>
                        <a:pt x="1023088" y="168225"/>
                        <a:pt x="960604" y="109551"/>
                        <a:pt x="872307" y="60117"/>
                      </a:cubicBezTo>
                      <a:cubicBezTo>
                        <a:pt x="784010" y="10682"/>
                        <a:pt x="701238" y="-11797"/>
                        <a:pt x="678759" y="6110"/>
                      </a:cubicBezTo>
                      <a:lnTo>
                        <a:pt x="677140" y="5157"/>
                      </a:lnTo>
                      <a:lnTo>
                        <a:pt x="674" y="1214261"/>
                      </a:lnTo>
                      <a:lnTo>
                        <a:pt x="1436" y="1214642"/>
                      </a:lnTo>
                      <a:cubicBezTo>
                        <a:pt x="-10565" y="1241026"/>
                        <a:pt x="53919" y="1303701"/>
                        <a:pt x="147359" y="1355993"/>
                      </a:cubicBezTo>
                      <a:cubicBezTo>
                        <a:pt x="242133" y="1408952"/>
                        <a:pt x="330525" y="1431145"/>
                        <a:pt x="344908" y="1405428"/>
                      </a:cubicBezTo>
                      <a:cubicBezTo>
                        <a:pt x="345765" y="1403999"/>
                        <a:pt x="346241" y="1402285"/>
                        <a:pt x="346527" y="1400570"/>
                      </a:cubicBezTo>
                      <a:lnTo>
                        <a:pt x="1014515" y="206516"/>
                      </a:lnTo>
                      <a:cubicBezTo>
                        <a:pt x="1015849" y="205373"/>
                        <a:pt x="1016992" y="204135"/>
                        <a:pt x="1017754" y="202611"/>
                      </a:cubicBezTo>
                      <a:close/>
                    </a:path>
                  </a:pathLst>
                </a:custGeom>
                <a:solidFill>
                  <a:srgbClr val="EE4A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4F7D523-30AC-4E64-A76D-38CC0395D4E8}"/>
                    </a:ext>
                  </a:extLst>
                </p:cNvPr>
                <p:cNvSpPr/>
                <p:nvPr/>
              </p:nvSpPr>
              <p:spPr>
                <a:xfrm>
                  <a:off x="4577910" y="3591386"/>
                  <a:ext cx="580852" cy="977332"/>
                </a:xfrm>
                <a:custGeom>
                  <a:avLst/>
                  <a:gdLst>
                    <a:gd name="connsiteX0" fmla="*/ 16698 w 580852"/>
                    <a:gd name="connsiteY0" fmla="*/ 954295 h 977332"/>
                    <a:gd name="connsiteX1" fmla="*/ 52513 w 580852"/>
                    <a:gd name="connsiteY1" fmla="*/ 973535 h 977332"/>
                    <a:gd name="connsiteX2" fmla="*/ 95470 w 580852"/>
                    <a:gd name="connsiteY2" fmla="*/ 960676 h 977332"/>
                    <a:gd name="connsiteX3" fmla="*/ 577054 w 580852"/>
                    <a:gd name="connsiteY3" fmla="*/ 66088 h 977332"/>
                    <a:gd name="connsiteX4" fmla="*/ 564196 w 580852"/>
                    <a:gd name="connsiteY4" fmla="*/ 23035 h 977332"/>
                    <a:gd name="connsiteX5" fmla="*/ 528381 w 580852"/>
                    <a:gd name="connsiteY5" fmla="*/ 3795 h 977332"/>
                    <a:gd name="connsiteX6" fmla="*/ 485424 w 580852"/>
                    <a:gd name="connsiteY6" fmla="*/ 16749 h 977332"/>
                    <a:gd name="connsiteX7" fmla="*/ 3840 w 580852"/>
                    <a:gd name="connsiteY7" fmla="*/ 911337 h 977332"/>
                    <a:gd name="connsiteX8" fmla="*/ 16698 w 580852"/>
                    <a:gd name="connsiteY8" fmla="*/ 954295 h 97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0852" h="977332">
                      <a:moveTo>
                        <a:pt x="16698" y="954295"/>
                      </a:moveTo>
                      <a:lnTo>
                        <a:pt x="52513" y="973535"/>
                      </a:lnTo>
                      <a:cubicBezTo>
                        <a:pt x="67943" y="981822"/>
                        <a:pt x="87184" y="976107"/>
                        <a:pt x="95470" y="960676"/>
                      </a:cubicBezTo>
                      <a:lnTo>
                        <a:pt x="577054" y="66088"/>
                      </a:lnTo>
                      <a:cubicBezTo>
                        <a:pt x="585341" y="50658"/>
                        <a:pt x="579626" y="31417"/>
                        <a:pt x="564196" y="23035"/>
                      </a:cubicBezTo>
                      <a:lnTo>
                        <a:pt x="528381" y="3795"/>
                      </a:lnTo>
                      <a:cubicBezTo>
                        <a:pt x="512951" y="-4492"/>
                        <a:pt x="493711" y="1223"/>
                        <a:pt x="485424" y="16749"/>
                      </a:cubicBezTo>
                      <a:lnTo>
                        <a:pt x="3840" y="911337"/>
                      </a:lnTo>
                      <a:cubicBezTo>
                        <a:pt x="-4542" y="926767"/>
                        <a:pt x="1268" y="946008"/>
                        <a:pt x="16698" y="9542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BE271949-C020-4C0C-859A-17C5B3DB2E26}"/>
                    </a:ext>
                  </a:extLst>
                </p:cNvPr>
                <p:cNvSpPr/>
                <p:nvPr/>
              </p:nvSpPr>
              <p:spPr>
                <a:xfrm>
                  <a:off x="4468593" y="3553843"/>
                  <a:ext cx="893825" cy="1379124"/>
                </a:xfrm>
                <a:custGeom>
                  <a:avLst/>
                  <a:gdLst>
                    <a:gd name="connsiteX0" fmla="*/ 893826 w 893825"/>
                    <a:gd name="connsiteY0" fmla="*/ 159925 h 1379124"/>
                    <a:gd name="connsiteX1" fmla="*/ 893350 w 893825"/>
                    <a:gd name="connsiteY1" fmla="*/ 160687 h 1379124"/>
                    <a:gd name="connsiteX2" fmla="*/ 891730 w 893825"/>
                    <a:gd name="connsiteY2" fmla="*/ 165544 h 1379124"/>
                    <a:gd name="connsiteX3" fmla="*/ 888492 w 893825"/>
                    <a:gd name="connsiteY3" fmla="*/ 169450 h 1379124"/>
                    <a:gd name="connsiteX4" fmla="*/ 220408 w 893825"/>
                    <a:gd name="connsiteY4" fmla="*/ 1363599 h 1379124"/>
                    <a:gd name="connsiteX5" fmla="*/ 218694 w 893825"/>
                    <a:gd name="connsiteY5" fmla="*/ 1368457 h 1379124"/>
                    <a:gd name="connsiteX6" fmla="*/ 21146 w 893825"/>
                    <a:gd name="connsiteY6" fmla="*/ 1318927 h 1379124"/>
                    <a:gd name="connsiteX7" fmla="*/ 0 w 893825"/>
                    <a:gd name="connsiteY7" fmla="*/ 1306640 h 1379124"/>
                    <a:gd name="connsiteX8" fmla="*/ 152019 w 893825"/>
                    <a:gd name="connsiteY8" fmla="*/ 1332738 h 1379124"/>
                    <a:gd name="connsiteX9" fmla="*/ 153733 w 893825"/>
                    <a:gd name="connsiteY9" fmla="*/ 1327880 h 1379124"/>
                    <a:gd name="connsiteX10" fmla="*/ 821817 w 893825"/>
                    <a:gd name="connsiteY10" fmla="*/ 133731 h 1379124"/>
                    <a:gd name="connsiteX11" fmla="*/ 825055 w 893825"/>
                    <a:gd name="connsiteY11" fmla="*/ 129826 h 1379124"/>
                    <a:gd name="connsiteX12" fmla="*/ 826675 w 893825"/>
                    <a:gd name="connsiteY12" fmla="*/ 124968 h 1379124"/>
                    <a:gd name="connsiteX13" fmla="*/ 827151 w 893825"/>
                    <a:gd name="connsiteY13" fmla="*/ 124206 h 1379124"/>
                    <a:gd name="connsiteX14" fmla="*/ 826865 w 893825"/>
                    <a:gd name="connsiteY14" fmla="*/ 124015 h 1379124"/>
                    <a:gd name="connsiteX15" fmla="*/ 701230 w 893825"/>
                    <a:gd name="connsiteY15" fmla="*/ 0 h 1379124"/>
                    <a:gd name="connsiteX16" fmla="*/ 746188 w 893825"/>
                    <a:gd name="connsiteY16" fmla="*/ 23050 h 1379124"/>
                    <a:gd name="connsiteX17" fmla="*/ 893540 w 893825"/>
                    <a:gd name="connsiteY17" fmla="*/ 159734 h 1379124"/>
                    <a:gd name="connsiteX18" fmla="*/ 893826 w 893825"/>
                    <a:gd name="connsiteY18" fmla="*/ 159925 h 1379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93825" h="1379124">
                      <a:moveTo>
                        <a:pt x="893826" y="159925"/>
                      </a:moveTo>
                      <a:lnTo>
                        <a:pt x="893350" y="160687"/>
                      </a:lnTo>
                      <a:cubicBezTo>
                        <a:pt x="893064" y="162401"/>
                        <a:pt x="892588" y="164021"/>
                        <a:pt x="891730" y="165544"/>
                      </a:cubicBezTo>
                      <a:cubicBezTo>
                        <a:pt x="890968" y="166973"/>
                        <a:pt x="889825" y="168307"/>
                        <a:pt x="888492" y="169450"/>
                      </a:cubicBezTo>
                      <a:lnTo>
                        <a:pt x="220408" y="1363599"/>
                      </a:lnTo>
                      <a:cubicBezTo>
                        <a:pt x="220028" y="1365314"/>
                        <a:pt x="219551" y="1366933"/>
                        <a:pt x="218694" y="1368457"/>
                      </a:cubicBezTo>
                      <a:cubicBezTo>
                        <a:pt x="204406" y="1394079"/>
                        <a:pt x="115919" y="1371981"/>
                        <a:pt x="21146" y="1318927"/>
                      </a:cubicBezTo>
                      <a:cubicBezTo>
                        <a:pt x="13906" y="1314926"/>
                        <a:pt x="6858" y="1310735"/>
                        <a:pt x="0" y="1306640"/>
                      </a:cubicBezTo>
                      <a:cubicBezTo>
                        <a:pt x="76105" y="1342168"/>
                        <a:pt x="140017" y="1354169"/>
                        <a:pt x="152019" y="1332738"/>
                      </a:cubicBezTo>
                      <a:cubicBezTo>
                        <a:pt x="152876" y="1331214"/>
                        <a:pt x="153353" y="1329595"/>
                        <a:pt x="153733" y="1327880"/>
                      </a:cubicBezTo>
                      <a:lnTo>
                        <a:pt x="821817" y="133731"/>
                      </a:lnTo>
                      <a:cubicBezTo>
                        <a:pt x="823150" y="132588"/>
                        <a:pt x="824293" y="131254"/>
                        <a:pt x="825055" y="129826"/>
                      </a:cubicBezTo>
                      <a:cubicBezTo>
                        <a:pt x="825913" y="128302"/>
                        <a:pt x="826389" y="126682"/>
                        <a:pt x="826675" y="124968"/>
                      </a:cubicBezTo>
                      <a:lnTo>
                        <a:pt x="827151" y="124206"/>
                      </a:lnTo>
                      <a:lnTo>
                        <a:pt x="826865" y="124015"/>
                      </a:lnTo>
                      <a:cubicBezTo>
                        <a:pt x="830103" y="97822"/>
                        <a:pt x="777907" y="46387"/>
                        <a:pt x="701230" y="0"/>
                      </a:cubicBezTo>
                      <a:cubicBezTo>
                        <a:pt x="715804" y="6763"/>
                        <a:pt x="730948" y="14478"/>
                        <a:pt x="746188" y="23050"/>
                      </a:cubicBezTo>
                      <a:cubicBezTo>
                        <a:pt x="834485" y="72485"/>
                        <a:pt x="897064" y="131159"/>
                        <a:pt x="893540" y="159734"/>
                      </a:cubicBezTo>
                      <a:lnTo>
                        <a:pt x="893826" y="159925"/>
                      </a:lnTo>
                      <a:close/>
                    </a:path>
                  </a:pathLst>
                </a:custGeom>
                <a:solidFill>
                  <a:srgbClr val="57081D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图形 17">
                <a:extLst>
                  <a:ext uri="{FF2B5EF4-FFF2-40B4-BE49-F238E27FC236}">
                    <a16:creationId xmlns:a16="http://schemas.microsoft.com/office/drawing/2014/main" id="{249ACEF6-8781-4C27-B593-7443DA996ACF}"/>
                  </a:ext>
                </a:extLst>
              </p:cNvPr>
              <p:cNvGrpSpPr/>
              <p:nvPr/>
            </p:nvGrpSpPr>
            <p:grpSpPr>
              <a:xfrm>
                <a:off x="417388" y="3417445"/>
                <a:ext cx="1064304" cy="1619998"/>
                <a:chOff x="417388" y="3417445"/>
                <a:chExt cx="1064304" cy="1619998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F5152D0-38AE-4375-8A31-020ED6782E82}"/>
                    </a:ext>
                  </a:extLst>
                </p:cNvPr>
                <p:cNvSpPr/>
                <p:nvPr/>
              </p:nvSpPr>
              <p:spPr>
                <a:xfrm>
                  <a:off x="468759" y="3417445"/>
                  <a:ext cx="965879" cy="1619998"/>
                </a:xfrm>
                <a:custGeom>
                  <a:avLst/>
                  <a:gdLst>
                    <a:gd name="connsiteX0" fmla="*/ 0 w 965879"/>
                    <a:gd name="connsiteY0" fmla="*/ 49244 h 1619998"/>
                    <a:gd name="connsiteX1" fmla="*/ 3048 w 965879"/>
                    <a:gd name="connsiteY1" fmla="*/ 47530 h 1619998"/>
                    <a:gd name="connsiteX2" fmla="*/ 40386 w 965879"/>
                    <a:gd name="connsiteY2" fmla="*/ 18288 h 1619998"/>
                    <a:gd name="connsiteX3" fmla="*/ 84773 w 965879"/>
                    <a:gd name="connsiteY3" fmla="*/ 1714 h 1619998"/>
                    <a:gd name="connsiteX4" fmla="*/ 87821 w 965879"/>
                    <a:gd name="connsiteY4" fmla="*/ 0 h 1619998"/>
                    <a:gd name="connsiteX5" fmla="*/ 965549 w 965879"/>
                    <a:gd name="connsiteY5" fmla="*/ 1568768 h 1619998"/>
                    <a:gd name="connsiteX6" fmla="*/ 965264 w 965879"/>
                    <a:gd name="connsiteY6" fmla="*/ 1568958 h 1619998"/>
                    <a:gd name="connsiteX7" fmla="*/ 965549 w 965879"/>
                    <a:gd name="connsiteY7" fmla="*/ 1569149 h 1619998"/>
                    <a:gd name="connsiteX8" fmla="*/ 927164 w 965879"/>
                    <a:gd name="connsiteY8" fmla="*/ 1603343 h 1619998"/>
                    <a:gd name="connsiteX9" fmla="*/ 878015 w 965879"/>
                    <a:gd name="connsiteY9" fmla="*/ 1618107 h 1619998"/>
                    <a:gd name="connsiteX10" fmla="*/ 878015 w 965879"/>
                    <a:gd name="connsiteY10" fmla="*/ 1617726 h 1619998"/>
                    <a:gd name="connsiteX11" fmla="*/ 877729 w 965879"/>
                    <a:gd name="connsiteY11" fmla="*/ 1617821 h 1619998"/>
                    <a:gd name="connsiteX12" fmla="*/ 0 w 965879"/>
                    <a:gd name="connsiteY12" fmla="*/ 49244 h 161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5879" h="1619998">
                      <a:moveTo>
                        <a:pt x="0" y="49244"/>
                      </a:moveTo>
                      <a:lnTo>
                        <a:pt x="3048" y="47530"/>
                      </a:lnTo>
                      <a:cubicBezTo>
                        <a:pt x="7239" y="40386"/>
                        <a:pt x="21622" y="28861"/>
                        <a:pt x="40386" y="18288"/>
                      </a:cubicBezTo>
                      <a:cubicBezTo>
                        <a:pt x="59150" y="7810"/>
                        <a:pt x="76581" y="1524"/>
                        <a:pt x="84773" y="1714"/>
                      </a:cubicBezTo>
                      <a:lnTo>
                        <a:pt x="87821" y="0"/>
                      </a:lnTo>
                      <a:lnTo>
                        <a:pt x="965549" y="1568768"/>
                      </a:lnTo>
                      <a:lnTo>
                        <a:pt x="965264" y="1568958"/>
                      </a:lnTo>
                      <a:cubicBezTo>
                        <a:pt x="965359" y="1569053"/>
                        <a:pt x="965454" y="1569053"/>
                        <a:pt x="965549" y="1569149"/>
                      </a:cubicBezTo>
                      <a:cubicBezTo>
                        <a:pt x="968502" y="1574483"/>
                        <a:pt x="951357" y="1589818"/>
                        <a:pt x="927164" y="1603343"/>
                      </a:cubicBezTo>
                      <a:cubicBezTo>
                        <a:pt x="902970" y="1616869"/>
                        <a:pt x="880967" y="1623536"/>
                        <a:pt x="878015" y="1618107"/>
                      </a:cubicBezTo>
                      <a:cubicBezTo>
                        <a:pt x="877919" y="1618012"/>
                        <a:pt x="878015" y="1617917"/>
                        <a:pt x="878015" y="1617726"/>
                      </a:cubicBezTo>
                      <a:lnTo>
                        <a:pt x="877729" y="1617821"/>
                      </a:lnTo>
                      <a:lnTo>
                        <a:pt x="0" y="49244"/>
                      </a:lnTo>
                      <a:close/>
                    </a:path>
                  </a:pathLst>
                </a:custGeom>
                <a:solidFill>
                  <a:srgbClr val="570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07C2FCB-B1F6-4D4E-82DA-C871A786BE0E}"/>
                    </a:ext>
                  </a:extLst>
                </p:cNvPr>
                <p:cNvSpPr/>
                <p:nvPr/>
              </p:nvSpPr>
              <p:spPr>
                <a:xfrm>
                  <a:off x="417388" y="3445502"/>
                  <a:ext cx="1064304" cy="1554491"/>
                </a:xfrm>
                <a:custGeom>
                  <a:avLst/>
                  <a:gdLst>
                    <a:gd name="connsiteX0" fmla="*/ 128333 w 1064304"/>
                    <a:gd name="connsiteY0" fmla="*/ 55477 h 1554491"/>
                    <a:gd name="connsiteX1" fmla="*/ 290830 w 1064304"/>
                    <a:gd name="connsiteY1" fmla="*/ 5947 h 1554491"/>
                    <a:gd name="connsiteX2" fmla="*/ 291020 w 1064304"/>
                    <a:gd name="connsiteY2" fmla="*/ 6518 h 1554491"/>
                    <a:gd name="connsiteX3" fmla="*/ 291116 w 1064304"/>
                    <a:gd name="connsiteY3" fmla="*/ 6423 h 1554491"/>
                    <a:gd name="connsiteX4" fmla="*/ 1063307 w 1064304"/>
                    <a:gd name="connsiteY4" fmla="*/ 1386595 h 1554491"/>
                    <a:gd name="connsiteX5" fmla="*/ 1063307 w 1064304"/>
                    <a:gd name="connsiteY5" fmla="*/ 1386595 h 1554491"/>
                    <a:gd name="connsiteX6" fmla="*/ 1063307 w 1064304"/>
                    <a:gd name="connsiteY6" fmla="*/ 1386595 h 1554491"/>
                    <a:gd name="connsiteX7" fmla="*/ 1063593 w 1064304"/>
                    <a:gd name="connsiteY7" fmla="*/ 1387072 h 1554491"/>
                    <a:gd name="connsiteX8" fmla="*/ 1063498 w 1064304"/>
                    <a:gd name="connsiteY8" fmla="*/ 1387167 h 1554491"/>
                    <a:gd name="connsiteX9" fmla="*/ 936149 w 1064304"/>
                    <a:gd name="connsiteY9" fmla="*/ 1499086 h 1554491"/>
                    <a:gd name="connsiteX10" fmla="*/ 774128 w 1064304"/>
                    <a:gd name="connsiteY10" fmla="*/ 1549092 h 1554491"/>
                    <a:gd name="connsiteX11" fmla="*/ 774033 w 1064304"/>
                    <a:gd name="connsiteY11" fmla="*/ 1549187 h 1554491"/>
                    <a:gd name="connsiteX12" fmla="*/ 1365 w 1064304"/>
                    <a:gd name="connsiteY12" fmla="*/ 168538 h 1554491"/>
                    <a:gd name="connsiteX13" fmla="*/ 1460 w 1064304"/>
                    <a:gd name="connsiteY13" fmla="*/ 168443 h 1554491"/>
                    <a:gd name="connsiteX14" fmla="*/ 1079 w 1064304"/>
                    <a:gd name="connsiteY14" fmla="*/ 167967 h 1554491"/>
                    <a:gd name="connsiteX15" fmla="*/ 128333 w 1064304"/>
                    <a:gd name="connsiteY15" fmla="*/ 55477 h 1554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64304" h="1554491">
                      <a:moveTo>
                        <a:pt x="128333" y="55477"/>
                      </a:moveTo>
                      <a:cubicBezTo>
                        <a:pt x="208343" y="10709"/>
                        <a:pt x="281019" y="-11484"/>
                        <a:pt x="290830" y="5947"/>
                      </a:cubicBezTo>
                      <a:cubicBezTo>
                        <a:pt x="290925" y="6137"/>
                        <a:pt x="290925" y="6328"/>
                        <a:pt x="291020" y="6518"/>
                      </a:cubicBezTo>
                      <a:lnTo>
                        <a:pt x="291116" y="6423"/>
                      </a:lnTo>
                      <a:lnTo>
                        <a:pt x="1063307" y="1386595"/>
                      </a:lnTo>
                      <a:lnTo>
                        <a:pt x="1063307" y="1386595"/>
                      </a:lnTo>
                      <a:lnTo>
                        <a:pt x="1063307" y="1386595"/>
                      </a:lnTo>
                      <a:lnTo>
                        <a:pt x="1063593" y="1387072"/>
                      </a:lnTo>
                      <a:lnTo>
                        <a:pt x="1063498" y="1387167"/>
                      </a:lnTo>
                      <a:cubicBezTo>
                        <a:pt x="1071785" y="1405074"/>
                        <a:pt x="1015301" y="1454794"/>
                        <a:pt x="936149" y="1499086"/>
                      </a:cubicBezTo>
                      <a:cubicBezTo>
                        <a:pt x="856996" y="1543377"/>
                        <a:pt x="784987" y="1565475"/>
                        <a:pt x="774128" y="1549092"/>
                      </a:cubicBezTo>
                      <a:lnTo>
                        <a:pt x="774033" y="1549187"/>
                      </a:lnTo>
                      <a:lnTo>
                        <a:pt x="1365" y="168538"/>
                      </a:lnTo>
                      <a:lnTo>
                        <a:pt x="1460" y="168443"/>
                      </a:lnTo>
                      <a:cubicBezTo>
                        <a:pt x="1365" y="168253"/>
                        <a:pt x="1175" y="168157"/>
                        <a:pt x="1079" y="167967"/>
                      </a:cubicBezTo>
                      <a:cubicBezTo>
                        <a:pt x="-8636" y="150631"/>
                        <a:pt x="48323" y="100244"/>
                        <a:pt x="128333" y="55477"/>
                      </a:cubicBezTo>
                      <a:close/>
                    </a:path>
                  </a:pathLst>
                </a:custGeom>
                <a:solidFill>
                  <a:srgbClr val="FBB0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B94EA9F5-F54E-490C-933A-A8E2AB50B941}"/>
                    </a:ext>
                  </a:extLst>
                </p:cNvPr>
                <p:cNvSpPr/>
                <p:nvPr/>
              </p:nvSpPr>
              <p:spPr>
                <a:xfrm>
                  <a:off x="441803" y="3516776"/>
                  <a:ext cx="1019868" cy="1416139"/>
                </a:xfrm>
                <a:custGeom>
                  <a:avLst/>
                  <a:gdLst>
                    <a:gd name="connsiteX0" fmla="*/ 2096 w 1019868"/>
                    <a:gd name="connsiteY0" fmla="*/ 202611 h 1416139"/>
                    <a:gd name="connsiteX1" fmla="*/ 476 w 1019868"/>
                    <a:gd name="connsiteY1" fmla="*/ 197753 h 1416139"/>
                    <a:gd name="connsiteX2" fmla="*/ 0 w 1019868"/>
                    <a:gd name="connsiteY2" fmla="*/ 196991 h 1416139"/>
                    <a:gd name="connsiteX3" fmla="*/ 286 w 1019868"/>
                    <a:gd name="connsiteY3" fmla="*/ 196800 h 1416139"/>
                    <a:gd name="connsiteX4" fmla="*/ 147542 w 1019868"/>
                    <a:gd name="connsiteY4" fmla="*/ 60117 h 1416139"/>
                    <a:gd name="connsiteX5" fmla="*/ 341090 w 1019868"/>
                    <a:gd name="connsiteY5" fmla="*/ 6110 h 1416139"/>
                    <a:gd name="connsiteX6" fmla="*/ 342710 w 1019868"/>
                    <a:gd name="connsiteY6" fmla="*/ 5157 h 1416139"/>
                    <a:gd name="connsiteX7" fmla="*/ 1019175 w 1019868"/>
                    <a:gd name="connsiteY7" fmla="*/ 1214261 h 1416139"/>
                    <a:gd name="connsiteX8" fmla="*/ 1018413 w 1019868"/>
                    <a:gd name="connsiteY8" fmla="*/ 1214642 h 1416139"/>
                    <a:gd name="connsiteX9" fmla="*/ 872490 w 1019868"/>
                    <a:gd name="connsiteY9" fmla="*/ 1355993 h 1416139"/>
                    <a:gd name="connsiteX10" fmla="*/ 674942 w 1019868"/>
                    <a:gd name="connsiteY10" fmla="*/ 1405428 h 1416139"/>
                    <a:gd name="connsiteX11" fmla="*/ 673322 w 1019868"/>
                    <a:gd name="connsiteY11" fmla="*/ 1400570 h 1416139"/>
                    <a:gd name="connsiteX12" fmla="*/ 5334 w 1019868"/>
                    <a:gd name="connsiteY12" fmla="*/ 206516 h 1416139"/>
                    <a:gd name="connsiteX13" fmla="*/ 2096 w 1019868"/>
                    <a:gd name="connsiteY13" fmla="*/ 202611 h 1416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9868" h="1416139">
                      <a:moveTo>
                        <a:pt x="2096" y="202611"/>
                      </a:moveTo>
                      <a:cubicBezTo>
                        <a:pt x="1238" y="201087"/>
                        <a:pt x="762" y="199467"/>
                        <a:pt x="476" y="197753"/>
                      </a:cubicBezTo>
                      <a:lnTo>
                        <a:pt x="0" y="196991"/>
                      </a:lnTo>
                      <a:lnTo>
                        <a:pt x="286" y="196800"/>
                      </a:lnTo>
                      <a:cubicBezTo>
                        <a:pt x="-3238" y="168225"/>
                        <a:pt x="59245" y="109551"/>
                        <a:pt x="147542" y="60117"/>
                      </a:cubicBezTo>
                      <a:cubicBezTo>
                        <a:pt x="235839" y="10682"/>
                        <a:pt x="318611" y="-11797"/>
                        <a:pt x="341090" y="6110"/>
                      </a:cubicBezTo>
                      <a:lnTo>
                        <a:pt x="342710" y="5157"/>
                      </a:lnTo>
                      <a:lnTo>
                        <a:pt x="1019175" y="1214261"/>
                      </a:lnTo>
                      <a:lnTo>
                        <a:pt x="1018413" y="1214642"/>
                      </a:lnTo>
                      <a:cubicBezTo>
                        <a:pt x="1030510" y="1241026"/>
                        <a:pt x="965930" y="1303701"/>
                        <a:pt x="872490" y="1355993"/>
                      </a:cubicBezTo>
                      <a:cubicBezTo>
                        <a:pt x="777716" y="1408952"/>
                        <a:pt x="689324" y="1431145"/>
                        <a:pt x="674942" y="1405428"/>
                      </a:cubicBezTo>
                      <a:cubicBezTo>
                        <a:pt x="674084" y="1403999"/>
                        <a:pt x="673608" y="1402285"/>
                        <a:pt x="673322" y="1400570"/>
                      </a:cubicBezTo>
                      <a:lnTo>
                        <a:pt x="5334" y="206516"/>
                      </a:lnTo>
                      <a:cubicBezTo>
                        <a:pt x="4096" y="205373"/>
                        <a:pt x="2953" y="204135"/>
                        <a:pt x="2096" y="202611"/>
                      </a:cubicBezTo>
                      <a:close/>
                    </a:path>
                  </a:pathLst>
                </a:custGeom>
                <a:solidFill>
                  <a:srgbClr val="EE4A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06FE4D4-4E9B-4FBC-90EF-CB78ADD3D990}"/>
                    </a:ext>
                  </a:extLst>
                </p:cNvPr>
                <p:cNvSpPr/>
                <p:nvPr/>
              </p:nvSpPr>
              <p:spPr>
                <a:xfrm>
                  <a:off x="645463" y="3591386"/>
                  <a:ext cx="580912" cy="977332"/>
                </a:xfrm>
                <a:custGeom>
                  <a:avLst/>
                  <a:gdLst>
                    <a:gd name="connsiteX0" fmla="*/ 564151 w 580912"/>
                    <a:gd name="connsiteY0" fmla="*/ 954295 h 977332"/>
                    <a:gd name="connsiteX1" fmla="*/ 528337 w 580912"/>
                    <a:gd name="connsiteY1" fmla="*/ 973535 h 977332"/>
                    <a:gd name="connsiteX2" fmla="*/ 485284 w 580912"/>
                    <a:gd name="connsiteY2" fmla="*/ 960676 h 977332"/>
                    <a:gd name="connsiteX3" fmla="*/ 3795 w 580912"/>
                    <a:gd name="connsiteY3" fmla="*/ 66088 h 977332"/>
                    <a:gd name="connsiteX4" fmla="*/ 16749 w 580912"/>
                    <a:gd name="connsiteY4" fmla="*/ 23035 h 977332"/>
                    <a:gd name="connsiteX5" fmla="*/ 52563 w 580912"/>
                    <a:gd name="connsiteY5" fmla="*/ 3795 h 977332"/>
                    <a:gd name="connsiteX6" fmla="*/ 95616 w 580912"/>
                    <a:gd name="connsiteY6" fmla="*/ 16749 h 977332"/>
                    <a:gd name="connsiteX7" fmla="*/ 577200 w 580912"/>
                    <a:gd name="connsiteY7" fmla="*/ 911337 h 977332"/>
                    <a:gd name="connsiteX8" fmla="*/ 564151 w 580912"/>
                    <a:gd name="connsiteY8" fmla="*/ 954295 h 97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0912" h="977332">
                      <a:moveTo>
                        <a:pt x="564151" y="954295"/>
                      </a:moveTo>
                      <a:lnTo>
                        <a:pt x="528337" y="973535"/>
                      </a:lnTo>
                      <a:cubicBezTo>
                        <a:pt x="512906" y="981822"/>
                        <a:pt x="493666" y="976107"/>
                        <a:pt x="485284" y="960676"/>
                      </a:cubicBezTo>
                      <a:lnTo>
                        <a:pt x="3795" y="66088"/>
                      </a:lnTo>
                      <a:cubicBezTo>
                        <a:pt x="-4492" y="50658"/>
                        <a:pt x="1223" y="31417"/>
                        <a:pt x="16749" y="23035"/>
                      </a:cubicBezTo>
                      <a:lnTo>
                        <a:pt x="52563" y="3795"/>
                      </a:lnTo>
                      <a:cubicBezTo>
                        <a:pt x="67993" y="-4492"/>
                        <a:pt x="87234" y="1223"/>
                        <a:pt x="95616" y="16749"/>
                      </a:cubicBezTo>
                      <a:lnTo>
                        <a:pt x="577200" y="911337"/>
                      </a:lnTo>
                      <a:cubicBezTo>
                        <a:pt x="585391" y="926767"/>
                        <a:pt x="579581" y="946008"/>
                        <a:pt x="564151" y="9542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CAF8EB04-7F8F-4131-A8FC-2D8486F0B670}"/>
                    </a:ext>
                  </a:extLst>
                </p:cNvPr>
                <p:cNvSpPr/>
                <p:nvPr/>
              </p:nvSpPr>
              <p:spPr>
                <a:xfrm>
                  <a:off x="441803" y="3553843"/>
                  <a:ext cx="893826" cy="1379124"/>
                </a:xfrm>
                <a:custGeom>
                  <a:avLst/>
                  <a:gdLst>
                    <a:gd name="connsiteX0" fmla="*/ 0 w 893826"/>
                    <a:gd name="connsiteY0" fmla="*/ 159925 h 1379124"/>
                    <a:gd name="connsiteX1" fmla="*/ 476 w 893826"/>
                    <a:gd name="connsiteY1" fmla="*/ 160687 h 1379124"/>
                    <a:gd name="connsiteX2" fmla="*/ 2096 w 893826"/>
                    <a:gd name="connsiteY2" fmla="*/ 165544 h 1379124"/>
                    <a:gd name="connsiteX3" fmla="*/ 5334 w 893826"/>
                    <a:gd name="connsiteY3" fmla="*/ 169450 h 1379124"/>
                    <a:gd name="connsiteX4" fmla="*/ 673418 w 893826"/>
                    <a:gd name="connsiteY4" fmla="*/ 1363599 h 1379124"/>
                    <a:gd name="connsiteX5" fmla="*/ 675132 w 893826"/>
                    <a:gd name="connsiteY5" fmla="*/ 1368457 h 1379124"/>
                    <a:gd name="connsiteX6" fmla="*/ 872681 w 893826"/>
                    <a:gd name="connsiteY6" fmla="*/ 1318927 h 1379124"/>
                    <a:gd name="connsiteX7" fmla="*/ 893826 w 893826"/>
                    <a:gd name="connsiteY7" fmla="*/ 1306640 h 1379124"/>
                    <a:gd name="connsiteX8" fmla="*/ 741807 w 893826"/>
                    <a:gd name="connsiteY8" fmla="*/ 1332738 h 1379124"/>
                    <a:gd name="connsiteX9" fmla="*/ 740093 w 893826"/>
                    <a:gd name="connsiteY9" fmla="*/ 1327880 h 1379124"/>
                    <a:gd name="connsiteX10" fmla="*/ 72009 w 893826"/>
                    <a:gd name="connsiteY10" fmla="*/ 133731 h 1379124"/>
                    <a:gd name="connsiteX11" fmla="*/ 68771 w 893826"/>
                    <a:gd name="connsiteY11" fmla="*/ 129826 h 1379124"/>
                    <a:gd name="connsiteX12" fmla="*/ 67151 w 893826"/>
                    <a:gd name="connsiteY12" fmla="*/ 124968 h 1379124"/>
                    <a:gd name="connsiteX13" fmla="*/ 66675 w 893826"/>
                    <a:gd name="connsiteY13" fmla="*/ 124206 h 1379124"/>
                    <a:gd name="connsiteX14" fmla="*/ 66961 w 893826"/>
                    <a:gd name="connsiteY14" fmla="*/ 124015 h 1379124"/>
                    <a:gd name="connsiteX15" fmla="*/ 192596 w 893826"/>
                    <a:gd name="connsiteY15" fmla="*/ 0 h 1379124"/>
                    <a:gd name="connsiteX16" fmla="*/ 147638 w 893826"/>
                    <a:gd name="connsiteY16" fmla="*/ 23050 h 1379124"/>
                    <a:gd name="connsiteX17" fmla="*/ 286 w 893826"/>
                    <a:gd name="connsiteY17" fmla="*/ 159734 h 1379124"/>
                    <a:gd name="connsiteX18" fmla="*/ 0 w 893826"/>
                    <a:gd name="connsiteY18" fmla="*/ 159925 h 1379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93826" h="1379124">
                      <a:moveTo>
                        <a:pt x="0" y="159925"/>
                      </a:moveTo>
                      <a:lnTo>
                        <a:pt x="476" y="160687"/>
                      </a:lnTo>
                      <a:cubicBezTo>
                        <a:pt x="762" y="162401"/>
                        <a:pt x="1238" y="164021"/>
                        <a:pt x="2096" y="165544"/>
                      </a:cubicBezTo>
                      <a:cubicBezTo>
                        <a:pt x="2857" y="166973"/>
                        <a:pt x="4001" y="168307"/>
                        <a:pt x="5334" y="169450"/>
                      </a:cubicBezTo>
                      <a:lnTo>
                        <a:pt x="673418" y="1363599"/>
                      </a:lnTo>
                      <a:cubicBezTo>
                        <a:pt x="673799" y="1365314"/>
                        <a:pt x="674275" y="1366933"/>
                        <a:pt x="675132" y="1368457"/>
                      </a:cubicBezTo>
                      <a:cubicBezTo>
                        <a:pt x="689420" y="1394079"/>
                        <a:pt x="777907" y="1371981"/>
                        <a:pt x="872681" y="1318927"/>
                      </a:cubicBezTo>
                      <a:cubicBezTo>
                        <a:pt x="879920" y="1314926"/>
                        <a:pt x="886968" y="1310735"/>
                        <a:pt x="893826" y="1306640"/>
                      </a:cubicBezTo>
                      <a:cubicBezTo>
                        <a:pt x="817721" y="1342168"/>
                        <a:pt x="753809" y="1354169"/>
                        <a:pt x="741807" y="1332738"/>
                      </a:cubicBezTo>
                      <a:cubicBezTo>
                        <a:pt x="740950" y="1331214"/>
                        <a:pt x="740474" y="1329595"/>
                        <a:pt x="740093" y="1327880"/>
                      </a:cubicBezTo>
                      <a:lnTo>
                        <a:pt x="72009" y="133731"/>
                      </a:lnTo>
                      <a:cubicBezTo>
                        <a:pt x="70676" y="132588"/>
                        <a:pt x="69533" y="131254"/>
                        <a:pt x="68771" y="129826"/>
                      </a:cubicBezTo>
                      <a:cubicBezTo>
                        <a:pt x="67913" y="128302"/>
                        <a:pt x="67437" y="126682"/>
                        <a:pt x="67151" y="124968"/>
                      </a:cubicBezTo>
                      <a:lnTo>
                        <a:pt x="66675" y="124206"/>
                      </a:lnTo>
                      <a:lnTo>
                        <a:pt x="66961" y="124015"/>
                      </a:lnTo>
                      <a:cubicBezTo>
                        <a:pt x="63722" y="97822"/>
                        <a:pt x="115919" y="46387"/>
                        <a:pt x="192596" y="0"/>
                      </a:cubicBezTo>
                      <a:cubicBezTo>
                        <a:pt x="178022" y="6763"/>
                        <a:pt x="162878" y="14478"/>
                        <a:pt x="147638" y="23050"/>
                      </a:cubicBezTo>
                      <a:cubicBezTo>
                        <a:pt x="59341" y="72485"/>
                        <a:pt x="-3238" y="131159"/>
                        <a:pt x="286" y="159734"/>
                      </a:cubicBezTo>
                      <a:lnTo>
                        <a:pt x="0" y="159925"/>
                      </a:lnTo>
                      <a:close/>
                    </a:path>
                  </a:pathLst>
                </a:custGeom>
                <a:solidFill>
                  <a:srgbClr val="57081D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B1E23D6-2DC2-445C-A6DE-2EF8C4F403DF}"/>
                </a:ext>
              </a:extLst>
            </p:cNvPr>
            <p:cNvSpPr txBox="1"/>
            <p:nvPr/>
          </p:nvSpPr>
          <p:spPr>
            <a:xfrm rot="20274740">
              <a:off x="3276350" y="1060268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chemeClr val="tx1">
                        <a:alpha val="40000"/>
                      </a:scheme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元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5B6126D-DC9A-422B-865F-FAC957FED500}"/>
                </a:ext>
              </a:extLst>
            </p:cNvPr>
            <p:cNvSpPr txBox="1"/>
            <p:nvPr/>
          </p:nvSpPr>
          <p:spPr>
            <a:xfrm>
              <a:off x="4782387" y="712187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宵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891767D-2A82-41A2-A16A-513A76FAFC64}"/>
                </a:ext>
              </a:extLst>
            </p:cNvPr>
            <p:cNvSpPr txBox="1"/>
            <p:nvPr/>
          </p:nvSpPr>
          <p:spPr>
            <a:xfrm>
              <a:off x="6242852" y="768546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佳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EC927D4-12B0-4511-B29A-4B45C8927CF6}"/>
                </a:ext>
              </a:extLst>
            </p:cNvPr>
            <p:cNvSpPr txBox="1"/>
            <p:nvPr/>
          </p:nvSpPr>
          <p:spPr>
            <a:xfrm rot="1468019">
              <a:off x="7575037" y="1120972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节</a:t>
              </a:r>
            </a:p>
          </p:txBody>
        </p:sp>
      </p:grpSp>
      <p:pic>
        <p:nvPicPr>
          <p:cNvPr id="80" name="图片 79">
            <a:extLst>
              <a:ext uri="{FF2B5EF4-FFF2-40B4-BE49-F238E27FC236}">
                <a16:creationId xmlns:a16="http://schemas.microsoft.com/office/drawing/2014/main" id="{CB1E5FD9-DEE2-44AE-8B10-3F5665AAE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1802" y="188981"/>
            <a:ext cx="1260534" cy="2316428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8A389A7F-274E-404F-8428-9D3D724AF1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8"/>
          <a:stretch/>
        </p:blipFill>
        <p:spPr>
          <a:xfrm>
            <a:off x="8051292" y="842272"/>
            <a:ext cx="2416039" cy="911872"/>
          </a:xfrm>
          <a:prstGeom prst="rect">
            <a:avLst/>
          </a:prstGeom>
        </p:spPr>
      </p:pic>
      <p:grpSp>
        <p:nvGrpSpPr>
          <p:cNvPr id="87" name="图形 84">
            <a:extLst>
              <a:ext uri="{FF2B5EF4-FFF2-40B4-BE49-F238E27FC236}">
                <a16:creationId xmlns:a16="http://schemas.microsoft.com/office/drawing/2014/main" id="{273C0CB6-E566-4F5B-AB63-9E45D5B9B9CC}"/>
              </a:ext>
            </a:extLst>
          </p:cNvPr>
          <p:cNvGrpSpPr/>
          <p:nvPr/>
        </p:nvGrpSpPr>
        <p:grpSpPr>
          <a:xfrm rot="2586227">
            <a:off x="1894472" y="1149897"/>
            <a:ext cx="1648703" cy="1361270"/>
            <a:chOff x="1999588" y="947404"/>
            <a:chExt cx="1648703" cy="1361270"/>
          </a:xfrm>
        </p:grpSpPr>
        <p:grpSp>
          <p:nvGrpSpPr>
            <p:cNvPr id="88" name="图形 84">
              <a:extLst>
                <a:ext uri="{FF2B5EF4-FFF2-40B4-BE49-F238E27FC236}">
                  <a16:creationId xmlns:a16="http://schemas.microsoft.com/office/drawing/2014/main" id="{591A80D6-EAB3-40DC-A346-F4548183FFF0}"/>
                </a:ext>
              </a:extLst>
            </p:cNvPr>
            <p:cNvGrpSpPr/>
            <p:nvPr/>
          </p:nvGrpSpPr>
          <p:grpSpPr>
            <a:xfrm>
              <a:off x="1999588" y="947404"/>
              <a:ext cx="1648703" cy="1361270"/>
              <a:chOff x="1999588" y="947404"/>
              <a:chExt cx="1648703" cy="1361270"/>
            </a:xfrm>
          </p:grpSpPr>
          <p:grpSp>
            <p:nvGrpSpPr>
              <p:cNvPr id="89" name="图形 84">
                <a:extLst>
                  <a:ext uri="{FF2B5EF4-FFF2-40B4-BE49-F238E27FC236}">
                    <a16:creationId xmlns:a16="http://schemas.microsoft.com/office/drawing/2014/main" id="{9242BEEF-D905-41B1-8127-A63318B7B64F}"/>
                  </a:ext>
                </a:extLst>
              </p:cNvPr>
              <p:cNvGrpSpPr/>
              <p:nvPr/>
            </p:nvGrpSpPr>
            <p:grpSpPr>
              <a:xfrm>
                <a:off x="2710884" y="1859022"/>
                <a:ext cx="770913" cy="449651"/>
                <a:chOff x="2710884" y="1859022"/>
                <a:chExt cx="770913" cy="449651"/>
              </a:xfrm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6E7CF817-B6DB-4950-BC04-D24E92473D2A}"/>
                    </a:ext>
                  </a:extLst>
                </p:cNvPr>
                <p:cNvSpPr/>
                <p:nvPr/>
              </p:nvSpPr>
              <p:spPr>
                <a:xfrm>
                  <a:off x="2711794" y="1859265"/>
                  <a:ext cx="767372" cy="443061"/>
                </a:xfrm>
                <a:custGeom>
                  <a:avLst/>
                  <a:gdLst>
                    <a:gd name="connsiteX0" fmla="*/ 413628 w 767372"/>
                    <a:gd name="connsiteY0" fmla="*/ 257040 h 443061"/>
                    <a:gd name="connsiteX1" fmla="*/ 0 w 767372"/>
                    <a:gd name="connsiteY1" fmla="*/ 356778 h 443061"/>
                    <a:gd name="connsiteX2" fmla="*/ 0 w 767372"/>
                    <a:gd name="connsiteY2" fmla="*/ 356778 h 443061"/>
                    <a:gd name="connsiteX3" fmla="*/ 459223 w 767372"/>
                    <a:gd name="connsiteY3" fmla="*/ 353358 h 443061"/>
                    <a:gd name="connsiteX4" fmla="*/ 752453 w 767372"/>
                    <a:gd name="connsiteY4" fmla="*/ 0 h 443061"/>
                    <a:gd name="connsiteX5" fmla="*/ 752453 w 767372"/>
                    <a:gd name="connsiteY5" fmla="*/ 0 h 443061"/>
                    <a:gd name="connsiteX6" fmla="*/ 413628 w 767372"/>
                    <a:gd name="connsiteY6" fmla="*/ 257040 h 443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7372" h="443061">
                      <a:moveTo>
                        <a:pt x="413628" y="257040"/>
                      </a:moveTo>
                      <a:cubicBezTo>
                        <a:pt x="265161" y="327426"/>
                        <a:pt x="126383" y="356635"/>
                        <a:pt x="0" y="356778"/>
                      </a:cubicBezTo>
                      <a:lnTo>
                        <a:pt x="0" y="356778"/>
                      </a:lnTo>
                      <a:cubicBezTo>
                        <a:pt x="37331" y="435428"/>
                        <a:pt x="139776" y="504818"/>
                        <a:pt x="459223" y="353358"/>
                      </a:cubicBezTo>
                      <a:cubicBezTo>
                        <a:pt x="778670" y="201756"/>
                        <a:pt x="789784" y="78508"/>
                        <a:pt x="752453" y="0"/>
                      </a:cubicBezTo>
                      <a:lnTo>
                        <a:pt x="752453" y="0"/>
                      </a:lnTo>
                      <a:cubicBezTo>
                        <a:pt x="672378" y="97601"/>
                        <a:pt x="561953" y="186653"/>
                        <a:pt x="413628" y="257040"/>
                      </a:cubicBezTo>
                      <a:close/>
                    </a:path>
                  </a:pathLst>
                </a:custGeom>
                <a:solidFill>
                  <a:srgbClr val="EA8F0C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2845CEA6-CCDD-4605-B75A-5A864EFC5DD8}"/>
                    </a:ext>
                  </a:extLst>
                </p:cNvPr>
                <p:cNvSpPr/>
                <p:nvPr/>
              </p:nvSpPr>
              <p:spPr>
                <a:xfrm>
                  <a:off x="2710884" y="1859022"/>
                  <a:ext cx="770913" cy="449651"/>
                </a:xfrm>
                <a:custGeom>
                  <a:avLst/>
                  <a:gdLst>
                    <a:gd name="connsiteX0" fmla="*/ 2192 w 770913"/>
                    <a:gd name="connsiteY0" fmla="*/ 357876 h 449651"/>
                    <a:gd name="connsiteX1" fmla="*/ 2192 w 770913"/>
                    <a:gd name="connsiteY1" fmla="*/ 357876 h 449651"/>
                    <a:gd name="connsiteX2" fmla="*/ 482 w 770913"/>
                    <a:gd name="connsiteY2" fmla="*/ 357163 h 449651"/>
                    <a:gd name="connsiteX3" fmla="*/ 482 w 770913"/>
                    <a:gd name="connsiteY3" fmla="*/ 360155 h 449651"/>
                    <a:gd name="connsiteX4" fmla="*/ 11169 w 770913"/>
                    <a:gd name="connsiteY4" fmla="*/ 380245 h 449651"/>
                    <a:gd name="connsiteX5" fmla="*/ 40805 w 770913"/>
                    <a:gd name="connsiteY5" fmla="*/ 414441 h 449651"/>
                    <a:gd name="connsiteX6" fmla="*/ 80558 w 770913"/>
                    <a:gd name="connsiteY6" fmla="*/ 437096 h 449651"/>
                    <a:gd name="connsiteX7" fmla="*/ 170465 w 770913"/>
                    <a:gd name="connsiteY7" fmla="*/ 449350 h 449651"/>
                    <a:gd name="connsiteX8" fmla="*/ 344721 w 770913"/>
                    <a:gd name="connsiteY8" fmla="*/ 408030 h 449651"/>
                    <a:gd name="connsiteX9" fmla="*/ 445742 w 770913"/>
                    <a:gd name="connsiteY9" fmla="*/ 365142 h 449651"/>
                    <a:gd name="connsiteX10" fmla="*/ 553459 w 770913"/>
                    <a:gd name="connsiteY10" fmla="*/ 310144 h 449651"/>
                    <a:gd name="connsiteX11" fmla="*/ 658469 w 770913"/>
                    <a:gd name="connsiteY11" fmla="*/ 240897 h 449651"/>
                    <a:gd name="connsiteX12" fmla="*/ 743532 w 770913"/>
                    <a:gd name="connsiteY12" fmla="*/ 150705 h 449651"/>
                    <a:gd name="connsiteX13" fmla="*/ 743247 w 770913"/>
                    <a:gd name="connsiteY13" fmla="*/ 151133 h 449651"/>
                    <a:gd name="connsiteX14" fmla="*/ 756783 w 770913"/>
                    <a:gd name="connsiteY14" fmla="*/ 126198 h 449651"/>
                    <a:gd name="connsiteX15" fmla="*/ 770034 w 770913"/>
                    <a:gd name="connsiteY15" fmla="*/ 79464 h 449651"/>
                    <a:gd name="connsiteX16" fmla="*/ 766614 w 770913"/>
                    <a:gd name="connsiteY16" fmla="*/ 30307 h 449651"/>
                    <a:gd name="connsiteX17" fmla="*/ 755785 w 770913"/>
                    <a:gd name="connsiteY17" fmla="*/ 1953 h 449651"/>
                    <a:gd name="connsiteX18" fmla="*/ 753506 w 770913"/>
                    <a:gd name="connsiteY18" fmla="*/ 100 h 449651"/>
                    <a:gd name="connsiteX19" fmla="*/ 753363 w 770913"/>
                    <a:gd name="connsiteY19" fmla="*/ 2950 h 449651"/>
                    <a:gd name="connsiteX20" fmla="*/ 761485 w 770913"/>
                    <a:gd name="connsiteY20" fmla="*/ 27885 h 449651"/>
                    <a:gd name="connsiteX21" fmla="*/ 765759 w 770913"/>
                    <a:gd name="connsiteY21" fmla="*/ 68920 h 449651"/>
                    <a:gd name="connsiteX22" fmla="*/ 758065 w 770913"/>
                    <a:gd name="connsiteY22" fmla="*/ 108530 h 449651"/>
                    <a:gd name="connsiteX23" fmla="*/ 755358 w 770913"/>
                    <a:gd name="connsiteY23" fmla="*/ 116082 h 449651"/>
                    <a:gd name="connsiteX24" fmla="*/ 752651 w 770913"/>
                    <a:gd name="connsiteY24" fmla="*/ 122351 h 449651"/>
                    <a:gd name="connsiteX25" fmla="*/ 748946 w 770913"/>
                    <a:gd name="connsiteY25" fmla="*/ 130045 h 449651"/>
                    <a:gd name="connsiteX26" fmla="*/ 673430 w 770913"/>
                    <a:gd name="connsiteY26" fmla="*/ 218527 h 449651"/>
                    <a:gd name="connsiteX27" fmla="*/ 606890 w 770913"/>
                    <a:gd name="connsiteY27" fmla="*/ 267969 h 449651"/>
                    <a:gd name="connsiteX28" fmla="*/ 513991 w 770913"/>
                    <a:gd name="connsiteY28" fmla="*/ 322255 h 449651"/>
                    <a:gd name="connsiteX29" fmla="*/ 341444 w 770913"/>
                    <a:gd name="connsiteY29" fmla="*/ 398768 h 449651"/>
                    <a:gd name="connsiteX30" fmla="*/ 219764 w 770913"/>
                    <a:gd name="connsiteY30" fmla="*/ 430969 h 449651"/>
                    <a:gd name="connsiteX31" fmla="*/ 96373 w 770913"/>
                    <a:gd name="connsiteY31" fmla="*/ 430684 h 449651"/>
                    <a:gd name="connsiteX32" fmla="*/ 51776 w 770913"/>
                    <a:gd name="connsiteY32" fmla="*/ 412304 h 449651"/>
                    <a:gd name="connsiteX33" fmla="*/ 15728 w 770913"/>
                    <a:gd name="connsiteY33" fmla="*/ 379391 h 449651"/>
                    <a:gd name="connsiteX34" fmla="*/ 2762 w 770913"/>
                    <a:gd name="connsiteY34" fmla="*/ 358873 h 449651"/>
                    <a:gd name="connsiteX35" fmla="*/ 2192 w 770913"/>
                    <a:gd name="connsiteY35" fmla="*/ 357876 h 44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70913" h="449651">
                      <a:moveTo>
                        <a:pt x="2192" y="357876"/>
                      </a:moveTo>
                      <a:lnTo>
                        <a:pt x="2192" y="357876"/>
                      </a:lnTo>
                      <a:cubicBezTo>
                        <a:pt x="1480" y="357021"/>
                        <a:pt x="1052" y="356878"/>
                        <a:pt x="482" y="357163"/>
                      </a:cubicBezTo>
                      <a:cubicBezTo>
                        <a:pt x="-230" y="357448"/>
                        <a:pt x="-88" y="358731"/>
                        <a:pt x="482" y="360155"/>
                      </a:cubicBezTo>
                      <a:cubicBezTo>
                        <a:pt x="1907" y="363860"/>
                        <a:pt x="5469" y="371269"/>
                        <a:pt x="11169" y="380245"/>
                      </a:cubicBezTo>
                      <a:cubicBezTo>
                        <a:pt x="19148" y="392926"/>
                        <a:pt x="29121" y="404753"/>
                        <a:pt x="40805" y="414441"/>
                      </a:cubicBezTo>
                      <a:cubicBezTo>
                        <a:pt x="52631" y="423988"/>
                        <a:pt x="66310" y="431682"/>
                        <a:pt x="80558" y="437096"/>
                      </a:cubicBezTo>
                      <a:cubicBezTo>
                        <a:pt x="109339" y="448067"/>
                        <a:pt x="140401" y="450632"/>
                        <a:pt x="170465" y="449350"/>
                      </a:cubicBezTo>
                      <a:cubicBezTo>
                        <a:pt x="231163" y="446073"/>
                        <a:pt x="289296" y="428832"/>
                        <a:pt x="344721" y="408030"/>
                      </a:cubicBezTo>
                      <a:cubicBezTo>
                        <a:pt x="376495" y="395919"/>
                        <a:pt x="410549" y="381528"/>
                        <a:pt x="445742" y="365142"/>
                      </a:cubicBezTo>
                      <a:cubicBezTo>
                        <a:pt x="480935" y="348757"/>
                        <a:pt x="517269" y="330661"/>
                        <a:pt x="553459" y="310144"/>
                      </a:cubicBezTo>
                      <a:cubicBezTo>
                        <a:pt x="589507" y="289626"/>
                        <a:pt x="625413" y="267114"/>
                        <a:pt x="658469" y="240897"/>
                      </a:cubicBezTo>
                      <a:cubicBezTo>
                        <a:pt x="691383" y="214823"/>
                        <a:pt x="722017" y="185329"/>
                        <a:pt x="743532" y="150705"/>
                      </a:cubicBezTo>
                      <a:lnTo>
                        <a:pt x="743247" y="151133"/>
                      </a:lnTo>
                      <a:cubicBezTo>
                        <a:pt x="745242" y="147713"/>
                        <a:pt x="750941" y="138879"/>
                        <a:pt x="756783" y="126198"/>
                      </a:cubicBezTo>
                      <a:cubicBezTo>
                        <a:pt x="762624" y="113517"/>
                        <a:pt x="768181" y="96846"/>
                        <a:pt x="770034" y="79464"/>
                      </a:cubicBezTo>
                      <a:cubicBezTo>
                        <a:pt x="772171" y="62081"/>
                        <a:pt x="770176" y="44270"/>
                        <a:pt x="766614" y="30307"/>
                      </a:cubicBezTo>
                      <a:cubicBezTo>
                        <a:pt x="762910" y="16343"/>
                        <a:pt x="758065" y="6085"/>
                        <a:pt x="755785" y="1953"/>
                      </a:cubicBezTo>
                      <a:cubicBezTo>
                        <a:pt x="755073" y="670"/>
                        <a:pt x="754218" y="-327"/>
                        <a:pt x="753506" y="100"/>
                      </a:cubicBezTo>
                      <a:cubicBezTo>
                        <a:pt x="752793" y="385"/>
                        <a:pt x="752651" y="955"/>
                        <a:pt x="753363" y="2950"/>
                      </a:cubicBezTo>
                      <a:cubicBezTo>
                        <a:pt x="754788" y="7082"/>
                        <a:pt x="758492" y="16059"/>
                        <a:pt x="761485" y="27885"/>
                      </a:cubicBezTo>
                      <a:cubicBezTo>
                        <a:pt x="764477" y="39711"/>
                        <a:pt x="766614" y="54386"/>
                        <a:pt x="765759" y="68920"/>
                      </a:cubicBezTo>
                      <a:cubicBezTo>
                        <a:pt x="765047" y="83453"/>
                        <a:pt x="761770" y="97559"/>
                        <a:pt x="758065" y="108530"/>
                      </a:cubicBezTo>
                      <a:cubicBezTo>
                        <a:pt x="757068" y="111237"/>
                        <a:pt x="756213" y="113802"/>
                        <a:pt x="755358" y="116082"/>
                      </a:cubicBezTo>
                      <a:cubicBezTo>
                        <a:pt x="754360" y="118361"/>
                        <a:pt x="753506" y="120499"/>
                        <a:pt x="752651" y="122351"/>
                      </a:cubicBezTo>
                      <a:cubicBezTo>
                        <a:pt x="751083" y="126056"/>
                        <a:pt x="749801" y="128763"/>
                        <a:pt x="748946" y="130045"/>
                      </a:cubicBezTo>
                      <a:cubicBezTo>
                        <a:pt x="730851" y="164668"/>
                        <a:pt x="703067" y="193308"/>
                        <a:pt x="673430" y="218527"/>
                      </a:cubicBezTo>
                      <a:cubicBezTo>
                        <a:pt x="657614" y="232063"/>
                        <a:pt x="634675" y="249731"/>
                        <a:pt x="606890" y="267969"/>
                      </a:cubicBezTo>
                      <a:cubicBezTo>
                        <a:pt x="579249" y="286207"/>
                        <a:pt x="546905" y="305014"/>
                        <a:pt x="513991" y="322255"/>
                      </a:cubicBezTo>
                      <a:cubicBezTo>
                        <a:pt x="448022" y="356878"/>
                        <a:pt x="379630" y="385945"/>
                        <a:pt x="341444" y="398768"/>
                      </a:cubicBezTo>
                      <a:cubicBezTo>
                        <a:pt x="302262" y="412447"/>
                        <a:pt x="261369" y="423988"/>
                        <a:pt x="219764" y="430969"/>
                      </a:cubicBezTo>
                      <a:cubicBezTo>
                        <a:pt x="178301" y="437524"/>
                        <a:pt x="135699" y="440231"/>
                        <a:pt x="96373" y="430684"/>
                      </a:cubicBezTo>
                      <a:cubicBezTo>
                        <a:pt x="80700" y="426838"/>
                        <a:pt x="65455" y="420996"/>
                        <a:pt x="51776" y="412304"/>
                      </a:cubicBezTo>
                      <a:cubicBezTo>
                        <a:pt x="38098" y="403755"/>
                        <a:pt x="25844" y="392499"/>
                        <a:pt x="15728" y="379391"/>
                      </a:cubicBezTo>
                      <a:cubicBezTo>
                        <a:pt x="9174" y="370129"/>
                        <a:pt x="4899" y="362435"/>
                        <a:pt x="2762" y="358873"/>
                      </a:cubicBezTo>
                      <a:cubicBezTo>
                        <a:pt x="2620" y="358446"/>
                        <a:pt x="2335" y="358161"/>
                        <a:pt x="2192" y="357876"/>
                      </a:cubicBezTo>
                      <a:close/>
                    </a:path>
                  </a:pathLst>
                </a:custGeom>
                <a:solidFill>
                  <a:srgbClr val="C67718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图形 84">
                <a:extLst>
                  <a:ext uri="{FF2B5EF4-FFF2-40B4-BE49-F238E27FC236}">
                    <a16:creationId xmlns:a16="http://schemas.microsoft.com/office/drawing/2014/main" id="{92A08CA7-5938-442E-9677-736E9F18D453}"/>
                  </a:ext>
                </a:extLst>
              </p:cNvPr>
              <p:cNvGrpSpPr/>
              <p:nvPr/>
            </p:nvGrpSpPr>
            <p:grpSpPr>
              <a:xfrm>
                <a:off x="1999588" y="947404"/>
                <a:ext cx="1648703" cy="1274339"/>
                <a:chOff x="1999588" y="947404"/>
                <a:chExt cx="1648703" cy="1274339"/>
              </a:xfrm>
            </p:grpSpPr>
            <p:grpSp>
              <p:nvGrpSpPr>
                <p:cNvPr id="93" name="图形 84">
                  <a:extLst>
                    <a:ext uri="{FF2B5EF4-FFF2-40B4-BE49-F238E27FC236}">
                      <a16:creationId xmlns:a16="http://schemas.microsoft.com/office/drawing/2014/main" id="{18995D7A-C1CB-46E0-B07F-E11B1C8C3442}"/>
                    </a:ext>
                  </a:extLst>
                </p:cNvPr>
                <p:cNvGrpSpPr/>
                <p:nvPr/>
              </p:nvGrpSpPr>
              <p:grpSpPr>
                <a:xfrm>
                  <a:off x="2002939" y="950832"/>
                  <a:ext cx="1641508" cy="1265152"/>
                  <a:chOff x="2002939" y="950832"/>
                  <a:chExt cx="1641508" cy="1265152"/>
                </a:xfrm>
              </p:grpSpPr>
              <p:grpSp>
                <p:nvGrpSpPr>
                  <p:cNvPr id="94" name="图形 84">
                    <a:extLst>
                      <a:ext uri="{FF2B5EF4-FFF2-40B4-BE49-F238E27FC236}">
                        <a16:creationId xmlns:a16="http://schemas.microsoft.com/office/drawing/2014/main" id="{D5A29570-4E06-4157-A33F-9EB1623BF351}"/>
                      </a:ext>
                    </a:extLst>
                  </p:cNvPr>
                  <p:cNvGrpSpPr/>
                  <p:nvPr/>
                </p:nvGrpSpPr>
                <p:grpSpPr>
                  <a:xfrm>
                    <a:off x="2002939" y="950832"/>
                    <a:ext cx="1593249" cy="957490"/>
                    <a:chOff x="2002939" y="950832"/>
                    <a:chExt cx="1593249" cy="957490"/>
                  </a:xfrm>
                </p:grpSpPr>
                <p:sp>
                  <p:nvSpPr>
                    <p:cNvPr id="95" name="任意多边形: 形状 94">
                      <a:extLst>
                        <a:ext uri="{FF2B5EF4-FFF2-40B4-BE49-F238E27FC236}">
                          <a16:creationId xmlns:a16="http://schemas.microsoft.com/office/drawing/2014/main" id="{87262498-0200-4A37-A991-530451C2EA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2939" y="950832"/>
                      <a:ext cx="1593249" cy="957490"/>
                    </a:xfrm>
                    <a:custGeom>
                      <a:avLst/>
                      <a:gdLst>
                        <a:gd name="connsiteX0" fmla="*/ 1580139 w 1593249"/>
                        <a:gd name="connsiteY0" fmla="*/ 107108 h 957490"/>
                        <a:gd name="connsiteX1" fmla="*/ 939678 w 1593249"/>
                        <a:gd name="connsiteY1" fmla="*/ 780483 h 957490"/>
                        <a:gd name="connsiteX2" fmla="*/ 13110 w 1593249"/>
                        <a:gd name="connsiteY2" fmla="*/ 850443 h 957490"/>
                        <a:gd name="connsiteX3" fmla="*/ 653572 w 1593249"/>
                        <a:gd name="connsiteY3" fmla="*/ 177067 h 957490"/>
                        <a:gd name="connsiteX4" fmla="*/ 1580139 w 1593249"/>
                        <a:gd name="connsiteY4" fmla="*/ 107108 h 95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93249" h="957490">
                          <a:moveTo>
                            <a:pt x="1580139" y="107108"/>
                          </a:moveTo>
                          <a:cubicBezTo>
                            <a:pt x="1659217" y="273671"/>
                            <a:pt x="1372399" y="575165"/>
                            <a:pt x="939678" y="780483"/>
                          </a:cubicBezTo>
                          <a:cubicBezTo>
                            <a:pt x="506956" y="985802"/>
                            <a:pt x="92046" y="1017005"/>
                            <a:pt x="13110" y="850443"/>
                          </a:cubicBezTo>
                          <a:cubicBezTo>
                            <a:pt x="-65968" y="683737"/>
                            <a:pt x="220850" y="382243"/>
                            <a:pt x="653572" y="177067"/>
                          </a:cubicBezTo>
                          <a:cubicBezTo>
                            <a:pt x="1086293" y="-28251"/>
                            <a:pt x="1501204" y="-59597"/>
                            <a:pt x="1580139" y="107108"/>
                          </a:cubicBezTo>
                          <a:close/>
                        </a:path>
                      </a:pathLst>
                    </a:custGeom>
                    <a:solidFill>
                      <a:srgbClr val="F4D2B3"/>
                    </a:soli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96" name="图形 84">
                      <a:extLst>
                        <a:ext uri="{FF2B5EF4-FFF2-40B4-BE49-F238E27FC236}">
                          <a16:creationId xmlns:a16="http://schemas.microsoft.com/office/drawing/2014/main" id="{414F4832-44DD-434F-A15E-885E0DA03AA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66314" y="1009141"/>
                      <a:ext cx="1466543" cy="840685"/>
                      <a:chOff x="2066314" y="1009141"/>
                      <a:chExt cx="1466543" cy="840685"/>
                    </a:xfrm>
                  </p:grpSpPr>
                  <p:grpSp>
                    <p:nvGrpSpPr>
                      <p:cNvPr id="97" name="图形 84">
                        <a:extLst>
                          <a:ext uri="{FF2B5EF4-FFF2-40B4-BE49-F238E27FC236}">
                            <a16:creationId xmlns:a16="http://schemas.microsoft.com/office/drawing/2014/main" id="{31E7A657-889A-43DB-95E4-9CC7F71E0B7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5877" y="1138533"/>
                        <a:ext cx="1391205" cy="711293"/>
                        <a:chOff x="2135877" y="1138533"/>
                        <a:chExt cx="1391205" cy="711293"/>
                      </a:xfrm>
                    </p:grpSpPr>
                    <p:sp>
                      <p:nvSpPr>
                        <p:cNvPr id="98" name="任意多边形: 形状 97">
                          <a:extLst>
                            <a:ext uri="{FF2B5EF4-FFF2-40B4-BE49-F238E27FC236}">
                              <a16:creationId xmlns:a16="http://schemas.microsoft.com/office/drawing/2014/main" id="{1C9812F7-7CF7-467A-B8AE-BF44A1BF6E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35877" y="1138533"/>
                          <a:ext cx="1391205" cy="711293"/>
                        </a:xfrm>
                        <a:custGeom>
                          <a:avLst/>
                          <a:gdLst>
                            <a:gd name="connsiteX0" fmla="*/ 778528 w 1391205"/>
                            <a:gd name="connsiteY0" fmla="*/ 533224 h 711293"/>
                            <a:gd name="connsiteX1" fmla="*/ 1391205 w 1391205"/>
                            <a:gd name="connsiteY1" fmla="*/ 28549 h 711293"/>
                            <a:gd name="connsiteX2" fmla="*/ 606408 w 1391205"/>
                            <a:gd name="connsiteY2" fmla="*/ 170747 h 711293"/>
                            <a:gd name="connsiteX3" fmla="*/ 0 w 1391205"/>
                            <a:gd name="connsiteY3" fmla="*/ 688388 h 711293"/>
                            <a:gd name="connsiteX4" fmla="*/ 778528 w 1391205"/>
                            <a:gd name="connsiteY4" fmla="*/ 533224 h 7112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91205" h="711293">
                              <a:moveTo>
                                <a:pt x="778528" y="533224"/>
                              </a:moveTo>
                              <a:cubicBezTo>
                                <a:pt x="1108519" y="376778"/>
                                <a:pt x="1351880" y="170890"/>
                                <a:pt x="1391205" y="28549"/>
                              </a:cubicBezTo>
                              <a:cubicBezTo>
                                <a:pt x="1252427" y="-38561"/>
                                <a:pt x="936399" y="14158"/>
                                <a:pt x="606408" y="170747"/>
                              </a:cubicBezTo>
                              <a:cubicBezTo>
                                <a:pt x="276702" y="327051"/>
                                <a:pt x="35906" y="538496"/>
                                <a:pt x="0" y="688388"/>
                              </a:cubicBezTo>
                              <a:cubicBezTo>
                                <a:pt x="135216" y="747946"/>
                                <a:pt x="448679" y="689671"/>
                                <a:pt x="778528" y="5332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BC7D53"/>
                        </a:solidFill>
                        <a:ln w="1420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99" name="图形 84">
                          <a:extLst>
                            <a:ext uri="{FF2B5EF4-FFF2-40B4-BE49-F238E27FC236}">
                              <a16:creationId xmlns:a16="http://schemas.microsoft.com/office/drawing/2014/main" id="{83C8A23D-35C8-4A37-B74D-F89E2BBB7B3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286197" y="1187600"/>
                          <a:ext cx="1059504" cy="639179"/>
                          <a:chOff x="2286197" y="1187600"/>
                          <a:chExt cx="1059504" cy="639179"/>
                        </a:xfrm>
                        <a:solidFill>
                          <a:srgbClr val="F3C4A1"/>
                        </a:solidFill>
                      </p:grpSpPr>
                      <p:sp>
                        <p:nvSpPr>
                          <p:cNvPr id="100" name="任意多边形: 形状 99">
                            <a:extLst>
                              <a:ext uri="{FF2B5EF4-FFF2-40B4-BE49-F238E27FC236}">
                                <a16:creationId xmlns:a16="http://schemas.microsoft.com/office/drawing/2014/main" id="{7B1637D4-B993-43E7-B3F2-2404FE5F8FC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08746" y="1187600"/>
                            <a:ext cx="536955" cy="383565"/>
                          </a:xfrm>
                          <a:custGeom>
                            <a:avLst/>
                            <a:gdLst>
                              <a:gd name="connsiteX0" fmla="*/ 461439 w 536955"/>
                              <a:gd name="connsiteY0" fmla="*/ 196627 h 383565"/>
                              <a:gd name="connsiteX1" fmla="*/ 485804 w 536955"/>
                              <a:gd name="connsiteY1" fmla="*/ 121681 h 383565"/>
                              <a:gd name="connsiteX2" fmla="*/ 515013 w 536955"/>
                              <a:gd name="connsiteY2" fmla="*/ 47447 h 383565"/>
                              <a:gd name="connsiteX3" fmla="*/ 428383 w 536955"/>
                              <a:gd name="connsiteY3" fmla="*/ 33198 h 383565"/>
                              <a:gd name="connsiteX4" fmla="*/ 342323 w 536955"/>
                              <a:gd name="connsiteY4" fmla="*/ 82070 h 383565"/>
                              <a:gd name="connsiteX5" fmla="*/ 256691 w 536955"/>
                              <a:gd name="connsiteY5" fmla="*/ 30491 h 383565"/>
                              <a:gd name="connsiteX6" fmla="*/ 254411 w 536955"/>
                              <a:gd name="connsiteY6" fmla="*/ 0 h 383565"/>
                              <a:gd name="connsiteX7" fmla="*/ 6491 w 536955"/>
                              <a:gd name="connsiteY7" fmla="*/ 88767 h 383565"/>
                              <a:gd name="connsiteX8" fmla="*/ 6063 w 536955"/>
                              <a:gd name="connsiteY8" fmla="*/ 145475 h 383565"/>
                              <a:gd name="connsiteX9" fmla="*/ 68756 w 536955"/>
                              <a:gd name="connsiteY9" fmla="*/ 179671 h 383565"/>
                              <a:gd name="connsiteX10" fmla="*/ 139712 w 536955"/>
                              <a:gd name="connsiteY10" fmla="*/ 157729 h 383565"/>
                              <a:gd name="connsiteX11" fmla="*/ 227197 w 536955"/>
                              <a:gd name="connsiteY11" fmla="*/ 115839 h 383565"/>
                              <a:gd name="connsiteX12" fmla="*/ 308982 w 536955"/>
                              <a:gd name="connsiteY12" fmla="*/ 151744 h 383565"/>
                              <a:gd name="connsiteX13" fmla="*/ 280201 w 536955"/>
                              <a:gd name="connsiteY13" fmla="*/ 230823 h 383565"/>
                              <a:gd name="connsiteX14" fmla="*/ 213234 w 536955"/>
                              <a:gd name="connsiteY14" fmla="*/ 289383 h 383565"/>
                              <a:gd name="connsiteX15" fmla="*/ 209672 w 536955"/>
                              <a:gd name="connsiteY15" fmla="*/ 370599 h 383565"/>
                              <a:gd name="connsiteX16" fmla="*/ 274359 w 536955"/>
                              <a:gd name="connsiteY16" fmla="*/ 378435 h 383565"/>
                              <a:gd name="connsiteX17" fmla="*/ 336054 w 536955"/>
                              <a:gd name="connsiteY17" fmla="*/ 348229 h 383565"/>
                              <a:gd name="connsiteX18" fmla="*/ 366118 w 536955"/>
                              <a:gd name="connsiteY18" fmla="*/ 339680 h 383565"/>
                              <a:gd name="connsiteX19" fmla="*/ 536955 w 536955"/>
                              <a:gd name="connsiteY19" fmla="*/ 213155 h 383565"/>
                              <a:gd name="connsiteX20" fmla="*/ 521852 w 536955"/>
                              <a:gd name="connsiteY20" fmla="*/ 216859 h 383565"/>
                              <a:gd name="connsiteX21" fmla="*/ 461439 w 536955"/>
                              <a:gd name="connsiteY21" fmla="*/ 196627 h 38356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</a:cxnLst>
                            <a:rect l="l" t="t" r="r" b="b"/>
                            <a:pathLst>
                              <a:path w="536955" h="383565">
                                <a:moveTo>
                                  <a:pt x="461439" y="196627"/>
                                </a:moveTo>
                                <a:cubicBezTo>
                                  <a:pt x="447761" y="171977"/>
                                  <a:pt x="466996" y="142626"/>
                                  <a:pt x="485804" y="121681"/>
                                </a:cubicBezTo>
                                <a:cubicBezTo>
                                  <a:pt x="504612" y="100736"/>
                                  <a:pt x="525557" y="73521"/>
                                  <a:pt x="515013" y="47447"/>
                                </a:cubicBezTo>
                                <a:cubicBezTo>
                                  <a:pt x="502617" y="16671"/>
                                  <a:pt x="457307" y="17098"/>
                                  <a:pt x="428383" y="33198"/>
                                </a:cubicBezTo>
                                <a:cubicBezTo>
                                  <a:pt x="399317" y="49299"/>
                                  <a:pt x="374952" y="75801"/>
                                  <a:pt x="342323" y="82070"/>
                                </a:cubicBezTo>
                                <a:cubicBezTo>
                                  <a:pt x="306418" y="88909"/>
                                  <a:pt x="267377" y="65400"/>
                                  <a:pt x="256691" y="30491"/>
                                </a:cubicBezTo>
                                <a:cubicBezTo>
                                  <a:pt x="253699" y="20660"/>
                                  <a:pt x="253129" y="10116"/>
                                  <a:pt x="254411" y="0"/>
                                </a:cubicBezTo>
                                <a:cubicBezTo>
                                  <a:pt x="175476" y="22227"/>
                                  <a:pt x="91838" y="51864"/>
                                  <a:pt x="6491" y="88767"/>
                                </a:cubicBezTo>
                                <a:cubicBezTo>
                                  <a:pt x="-1203" y="107147"/>
                                  <a:pt x="-2913" y="127950"/>
                                  <a:pt x="6063" y="145475"/>
                                </a:cubicBezTo>
                                <a:cubicBezTo>
                                  <a:pt x="17462" y="167703"/>
                                  <a:pt x="43679" y="179671"/>
                                  <a:pt x="68756" y="179671"/>
                                </a:cubicBezTo>
                                <a:cubicBezTo>
                                  <a:pt x="93833" y="179671"/>
                                  <a:pt x="117770" y="169697"/>
                                  <a:pt x="139712" y="157729"/>
                                </a:cubicBezTo>
                                <a:cubicBezTo>
                                  <a:pt x="168209" y="142056"/>
                                  <a:pt x="195423" y="122393"/>
                                  <a:pt x="227197" y="115839"/>
                                </a:cubicBezTo>
                                <a:cubicBezTo>
                                  <a:pt x="258971" y="109285"/>
                                  <a:pt x="298011" y="121253"/>
                                  <a:pt x="308982" y="151744"/>
                                </a:cubicBezTo>
                                <a:cubicBezTo>
                                  <a:pt x="319099" y="179671"/>
                                  <a:pt x="301858" y="210590"/>
                                  <a:pt x="280201" y="230823"/>
                                </a:cubicBezTo>
                                <a:cubicBezTo>
                                  <a:pt x="258401" y="251198"/>
                                  <a:pt x="231472" y="266016"/>
                                  <a:pt x="213234" y="289383"/>
                                </a:cubicBezTo>
                                <a:cubicBezTo>
                                  <a:pt x="194853" y="312750"/>
                                  <a:pt x="188157" y="349939"/>
                                  <a:pt x="209672" y="370599"/>
                                </a:cubicBezTo>
                                <a:cubicBezTo>
                                  <a:pt x="226200" y="386414"/>
                                  <a:pt x="252844" y="386129"/>
                                  <a:pt x="274359" y="378435"/>
                                </a:cubicBezTo>
                                <a:cubicBezTo>
                                  <a:pt x="295874" y="370741"/>
                                  <a:pt x="314824" y="356920"/>
                                  <a:pt x="336054" y="348229"/>
                                </a:cubicBezTo>
                                <a:cubicBezTo>
                                  <a:pt x="345743" y="344239"/>
                                  <a:pt x="355859" y="341390"/>
                                  <a:pt x="366118" y="339680"/>
                                </a:cubicBezTo>
                                <a:cubicBezTo>
                                  <a:pt x="430378" y="297932"/>
                                  <a:pt x="487941" y="255330"/>
                                  <a:pt x="536955" y="213155"/>
                                </a:cubicBezTo>
                                <a:cubicBezTo>
                                  <a:pt x="531968" y="214580"/>
                                  <a:pt x="526839" y="215862"/>
                                  <a:pt x="521852" y="216859"/>
                                </a:cubicBezTo>
                                <a:cubicBezTo>
                                  <a:pt x="499482" y="220849"/>
                                  <a:pt x="472410" y="216432"/>
                                  <a:pt x="461439" y="19662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1" name="任意多边形: 形状 100">
                            <a:extLst>
                              <a:ext uri="{FF2B5EF4-FFF2-40B4-BE49-F238E27FC236}">
                                <a16:creationId xmlns:a16="http://schemas.microsoft.com/office/drawing/2014/main" id="{BD287B2F-9FC8-4655-8133-528D62B88B9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86197" y="1442930"/>
                            <a:ext cx="524919" cy="383849"/>
                          </a:xfrm>
                          <a:custGeom>
                            <a:avLst/>
                            <a:gdLst>
                              <a:gd name="connsiteX0" fmla="*/ 0 w 524919"/>
                              <a:gd name="connsiteY0" fmla="*/ 166278 h 383849"/>
                              <a:gd name="connsiteX1" fmla="*/ 84492 w 524919"/>
                              <a:gd name="connsiteY1" fmla="*/ 179529 h 383849"/>
                              <a:gd name="connsiteX2" fmla="*/ 189075 w 524919"/>
                              <a:gd name="connsiteY2" fmla="*/ 125955 h 383849"/>
                              <a:gd name="connsiteX3" fmla="*/ 291948 w 524919"/>
                              <a:gd name="connsiteY3" fmla="*/ 153454 h 383849"/>
                              <a:gd name="connsiteX4" fmla="*/ 247778 w 524919"/>
                              <a:gd name="connsiteY4" fmla="*/ 248206 h 383849"/>
                              <a:gd name="connsiteX5" fmla="*/ 151175 w 524919"/>
                              <a:gd name="connsiteY5" fmla="*/ 307764 h 383849"/>
                              <a:gd name="connsiteX6" fmla="*/ 136926 w 524919"/>
                              <a:gd name="connsiteY6" fmla="*/ 331843 h 383849"/>
                              <a:gd name="connsiteX7" fmla="*/ 183946 w 524919"/>
                              <a:gd name="connsiteY7" fmla="*/ 383850 h 383849"/>
                              <a:gd name="connsiteX8" fmla="*/ 481165 w 524919"/>
                              <a:gd name="connsiteY8" fmla="*/ 292660 h 383849"/>
                              <a:gd name="connsiteX9" fmla="*/ 433861 w 524919"/>
                              <a:gd name="connsiteY9" fmla="*/ 259177 h 383849"/>
                              <a:gd name="connsiteX10" fmla="*/ 467915 w 524919"/>
                              <a:gd name="connsiteY10" fmla="*/ 178531 h 383849"/>
                              <a:gd name="connsiteX11" fmla="*/ 524623 w 524919"/>
                              <a:gd name="connsiteY11" fmla="*/ 106292 h 383849"/>
                              <a:gd name="connsiteX12" fmla="*/ 446257 w 524919"/>
                              <a:gd name="connsiteY12" fmla="*/ 32344 h 383849"/>
                              <a:gd name="connsiteX13" fmla="*/ 327569 w 524919"/>
                              <a:gd name="connsiteY13" fmla="*/ 49869 h 383849"/>
                              <a:gd name="connsiteX14" fmla="*/ 220564 w 524919"/>
                              <a:gd name="connsiteY14" fmla="*/ 12396 h 383849"/>
                              <a:gd name="connsiteX15" fmla="*/ 215292 w 524919"/>
                              <a:gd name="connsiteY15" fmla="*/ 0 h 383849"/>
                              <a:gd name="connsiteX16" fmla="*/ 0 w 524919"/>
                              <a:gd name="connsiteY16" fmla="*/ 166278 h 383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</a:cxnLst>
                            <a:rect l="l" t="t" r="r" b="b"/>
                            <a:pathLst>
                              <a:path w="524919" h="383849">
                                <a:moveTo>
                                  <a:pt x="0" y="166278"/>
                                </a:moveTo>
                                <a:cubicBezTo>
                                  <a:pt x="20518" y="184943"/>
                                  <a:pt x="56281" y="188790"/>
                                  <a:pt x="84492" y="179529"/>
                                </a:cubicBezTo>
                                <a:cubicBezTo>
                                  <a:pt x="121823" y="167133"/>
                                  <a:pt x="152457" y="139918"/>
                                  <a:pt x="189075" y="125955"/>
                                </a:cubicBezTo>
                                <a:cubicBezTo>
                                  <a:pt x="225693" y="111992"/>
                                  <a:pt x="276275" y="117406"/>
                                  <a:pt x="291948" y="153454"/>
                                </a:cubicBezTo>
                                <a:cubicBezTo>
                                  <a:pt x="307194" y="188220"/>
                                  <a:pt x="279694" y="227688"/>
                                  <a:pt x="247778" y="248206"/>
                                </a:cubicBezTo>
                                <a:cubicBezTo>
                                  <a:pt x="215862" y="268723"/>
                                  <a:pt x="177391" y="280264"/>
                                  <a:pt x="151175" y="307764"/>
                                </a:cubicBezTo>
                                <a:cubicBezTo>
                                  <a:pt x="144620" y="314603"/>
                                  <a:pt x="138921" y="322582"/>
                                  <a:pt x="136926" y="331843"/>
                                </a:cubicBezTo>
                                <a:cubicBezTo>
                                  <a:pt x="131369" y="357633"/>
                                  <a:pt x="157586" y="380003"/>
                                  <a:pt x="183946" y="383850"/>
                                </a:cubicBezTo>
                                <a:cubicBezTo>
                                  <a:pt x="274850" y="364757"/>
                                  <a:pt x="375870" y="334265"/>
                                  <a:pt x="481165" y="292660"/>
                                </a:cubicBezTo>
                                <a:cubicBezTo>
                                  <a:pt x="461360" y="285394"/>
                                  <a:pt x="442410" y="277415"/>
                                  <a:pt x="433861" y="259177"/>
                                </a:cubicBezTo>
                                <a:cubicBezTo>
                                  <a:pt x="420753" y="230680"/>
                                  <a:pt x="443692" y="198764"/>
                                  <a:pt x="467915" y="178531"/>
                                </a:cubicBezTo>
                                <a:cubicBezTo>
                                  <a:pt x="491994" y="158299"/>
                                  <a:pt x="521203" y="137639"/>
                                  <a:pt x="524623" y="106292"/>
                                </a:cubicBezTo>
                                <a:cubicBezTo>
                                  <a:pt x="528897" y="66397"/>
                                  <a:pt x="486152" y="35336"/>
                                  <a:pt x="446257" y="32344"/>
                                </a:cubicBezTo>
                                <a:cubicBezTo>
                                  <a:pt x="406219" y="29351"/>
                                  <a:pt x="367321" y="44455"/>
                                  <a:pt x="327569" y="49869"/>
                                </a:cubicBezTo>
                                <a:cubicBezTo>
                                  <a:pt x="287816" y="55283"/>
                                  <a:pt x="240654" y="47162"/>
                                  <a:pt x="220564" y="12396"/>
                                </a:cubicBezTo>
                                <a:cubicBezTo>
                                  <a:pt x="218284" y="8406"/>
                                  <a:pt x="216574" y="4275"/>
                                  <a:pt x="215292" y="0"/>
                                </a:cubicBezTo>
                                <a:cubicBezTo>
                                  <a:pt x="131227" y="54144"/>
                                  <a:pt x="58418" y="110709"/>
                                  <a:pt x="0" y="16627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102" name="任意多边形: 形状 101">
                        <a:extLst>
                          <a:ext uri="{FF2B5EF4-FFF2-40B4-BE49-F238E27FC236}">
                            <a16:creationId xmlns:a16="http://schemas.microsoft.com/office/drawing/2014/main" id="{21430332-2672-465E-A1A4-6A647D90A2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66314" y="1009141"/>
                        <a:ext cx="1466543" cy="817780"/>
                      </a:xfrm>
                      <a:custGeom>
                        <a:avLst/>
                        <a:gdLst>
                          <a:gd name="connsiteX0" fmla="*/ 676114 w 1466543"/>
                          <a:gd name="connsiteY0" fmla="*/ 299997 h 817780"/>
                          <a:gd name="connsiteX1" fmla="*/ 1460911 w 1466543"/>
                          <a:gd name="connsiteY1" fmla="*/ 157798 h 817780"/>
                          <a:gd name="connsiteX2" fmla="*/ 1457349 w 1466543"/>
                          <a:gd name="connsiteY2" fmla="*/ 76868 h 817780"/>
                          <a:gd name="connsiteX3" fmla="*/ 618408 w 1466543"/>
                          <a:gd name="connsiteY3" fmla="*/ 178174 h 817780"/>
                          <a:gd name="connsiteX4" fmla="*/ 9150 w 1466543"/>
                          <a:gd name="connsiteY4" fmla="*/ 763922 h 817780"/>
                          <a:gd name="connsiteX5" fmla="*/ 69563 w 1466543"/>
                          <a:gd name="connsiteY5" fmla="*/ 817780 h 817780"/>
                          <a:gd name="connsiteX6" fmla="*/ 676114 w 1466543"/>
                          <a:gd name="connsiteY6" fmla="*/ 299997 h 8177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66543" h="817780">
                            <a:moveTo>
                              <a:pt x="676114" y="299997"/>
                            </a:moveTo>
                            <a:cubicBezTo>
                              <a:pt x="1006105" y="143550"/>
                              <a:pt x="1322132" y="90831"/>
                              <a:pt x="1460911" y="157798"/>
                            </a:cubicBezTo>
                            <a:cubicBezTo>
                              <a:pt x="1469317" y="127592"/>
                              <a:pt x="1468462" y="100235"/>
                              <a:pt x="1457349" y="76868"/>
                            </a:cubicBezTo>
                            <a:cubicBezTo>
                              <a:pt x="1393944" y="-56924"/>
                              <a:pt x="1018216" y="-11614"/>
                              <a:pt x="618408" y="178174"/>
                            </a:cubicBezTo>
                            <a:cubicBezTo>
                              <a:pt x="218600" y="367961"/>
                              <a:pt x="-54255" y="630130"/>
                              <a:pt x="9150" y="763922"/>
                            </a:cubicBezTo>
                            <a:cubicBezTo>
                              <a:pt x="20264" y="787289"/>
                              <a:pt x="40924" y="805242"/>
                              <a:pt x="69563" y="817780"/>
                            </a:cubicBezTo>
                            <a:cubicBezTo>
                              <a:pt x="105469" y="667888"/>
                              <a:pt x="346265" y="456443"/>
                              <a:pt x="676114" y="299997"/>
                            </a:cubicBezTo>
                            <a:close/>
                          </a:path>
                        </a:pathLst>
                      </a:custGeom>
                      <a:solidFill>
                        <a:srgbClr val="721210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03" name="图形 84">
                    <a:extLst>
                      <a:ext uri="{FF2B5EF4-FFF2-40B4-BE49-F238E27FC236}">
                        <a16:creationId xmlns:a16="http://schemas.microsoft.com/office/drawing/2014/main" id="{74097C86-22AE-4238-8315-0EB6D5871384}"/>
                      </a:ext>
                    </a:extLst>
                  </p:cNvPr>
                  <p:cNvGrpSpPr/>
                  <p:nvPr/>
                </p:nvGrpSpPr>
                <p:grpSpPr>
                  <a:xfrm>
                    <a:off x="2016049" y="1057798"/>
                    <a:ext cx="1628398" cy="1158187"/>
                    <a:chOff x="2016049" y="1057798"/>
                    <a:chExt cx="1628398" cy="1158187"/>
                  </a:xfrm>
                </p:grpSpPr>
                <p:sp>
                  <p:nvSpPr>
                    <p:cNvPr id="104" name="任意多边形: 形状 103">
                      <a:extLst>
                        <a:ext uri="{FF2B5EF4-FFF2-40B4-BE49-F238E27FC236}">
                          <a16:creationId xmlns:a16="http://schemas.microsoft.com/office/drawing/2014/main" id="{B4FDAAA5-3E63-44CA-9040-CD11DC930C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16049" y="1057798"/>
                      <a:ext cx="1628398" cy="1158187"/>
                    </a:xfrm>
                    <a:custGeom>
                      <a:avLst/>
                      <a:gdLst>
                        <a:gd name="connsiteX0" fmla="*/ 926568 w 1628398"/>
                        <a:gd name="connsiteY0" fmla="*/ 673375 h 1158187"/>
                        <a:gd name="connsiteX1" fmla="*/ 0 w 1628398"/>
                        <a:gd name="connsiteY1" fmla="*/ 743335 h 1158187"/>
                        <a:gd name="connsiteX2" fmla="*/ 1109373 w 1628398"/>
                        <a:gd name="connsiteY2" fmla="*/ 1058507 h 1158187"/>
                        <a:gd name="connsiteX3" fmla="*/ 1567172 w 1628398"/>
                        <a:gd name="connsiteY3" fmla="*/ 0 h 1158187"/>
                        <a:gd name="connsiteX4" fmla="*/ 926568 w 1628398"/>
                        <a:gd name="connsiteY4" fmla="*/ 673375 h 1158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28398" h="1158187">
                          <a:moveTo>
                            <a:pt x="926568" y="673375"/>
                          </a:moveTo>
                          <a:cubicBezTo>
                            <a:pt x="493846" y="878694"/>
                            <a:pt x="78936" y="909897"/>
                            <a:pt x="0" y="743335"/>
                          </a:cubicBezTo>
                          <a:cubicBezTo>
                            <a:pt x="122393" y="1001514"/>
                            <a:pt x="547705" y="1324808"/>
                            <a:pt x="1109373" y="1058507"/>
                          </a:cubicBezTo>
                          <a:cubicBezTo>
                            <a:pt x="1670899" y="792206"/>
                            <a:pt x="1689565" y="258179"/>
                            <a:pt x="1567172" y="0"/>
                          </a:cubicBezTo>
                          <a:cubicBezTo>
                            <a:pt x="1646107" y="166705"/>
                            <a:pt x="1359431" y="468200"/>
                            <a:pt x="926568" y="67337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EFDF9"/>
                        </a:gs>
                        <a:gs pos="100000">
                          <a:srgbClr val="F4D2B3"/>
                        </a:gs>
                      </a:gsLst>
                      <a:lin ang="5400000" scaled="1"/>
                    </a:gra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05" name="图形 84">
                      <a:extLst>
                        <a:ext uri="{FF2B5EF4-FFF2-40B4-BE49-F238E27FC236}">
                          <a16:creationId xmlns:a16="http://schemas.microsoft.com/office/drawing/2014/main" id="{6F068607-CF91-4765-A25D-0E0351A0972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35877" y="1258129"/>
                      <a:ext cx="1508333" cy="934262"/>
                      <a:chOff x="2135877" y="1258129"/>
                      <a:chExt cx="1508333" cy="934262"/>
                    </a:xfrm>
                    <a:solidFill>
                      <a:srgbClr val="EA8F0C"/>
                    </a:solidFill>
                  </p:grpSpPr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05538143-77E0-4279-9D76-ED888591DF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35877" y="1258129"/>
                        <a:ext cx="1508333" cy="797054"/>
                      </a:xfrm>
                      <a:custGeom>
                        <a:avLst/>
                        <a:gdLst>
                          <a:gd name="connsiteX0" fmla="*/ 853759 w 1508333"/>
                          <a:gd name="connsiteY0" fmla="*/ 572212 h 797054"/>
                          <a:gd name="connsiteX1" fmla="*/ 0 w 1508333"/>
                          <a:gd name="connsiteY1" fmla="*/ 712701 h 797054"/>
                          <a:gd name="connsiteX2" fmla="*/ 73379 w 1508333"/>
                          <a:gd name="connsiteY2" fmla="*/ 780095 h 797054"/>
                          <a:gd name="connsiteX3" fmla="*/ 876414 w 1508333"/>
                          <a:gd name="connsiteY3" fmla="*/ 620087 h 797054"/>
                          <a:gd name="connsiteX4" fmla="*/ 1508326 w 1508333"/>
                          <a:gd name="connsiteY4" fmla="*/ 99453 h 797054"/>
                          <a:gd name="connsiteX5" fmla="*/ 1502627 w 1508333"/>
                          <a:gd name="connsiteY5" fmla="*/ 0 h 797054"/>
                          <a:gd name="connsiteX6" fmla="*/ 853759 w 1508333"/>
                          <a:gd name="connsiteY6" fmla="*/ 572212 h 797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508333" h="797054">
                            <a:moveTo>
                              <a:pt x="853759" y="572212"/>
                            </a:moveTo>
                            <a:cubicBezTo>
                              <a:pt x="498406" y="740770"/>
                              <a:pt x="155164" y="791921"/>
                              <a:pt x="0" y="712701"/>
                            </a:cubicBezTo>
                            <a:cubicBezTo>
                              <a:pt x="22370" y="735926"/>
                              <a:pt x="46877" y="758580"/>
                              <a:pt x="73379" y="780095"/>
                            </a:cubicBezTo>
                            <a:cubicBezTo>
                              <a:pt x="245071" y="828682"/>
                              <a:pt x="555827" y="772116"/>
                              <a:pt x="876414" y="620087"/>
                            </a:cubicBezTo>
                            <a:cubicBezTo>
                              <a:pt x="1197001" y="468057"/>
                              <a:pt x="1437370" y="263166"/>
                              <a:pt x="1508326" y="99453"/>
                            </a:cubicBezTo>
                            <a:cubicBezTo>
                              <a:pt x="1508469" y="65257"/>
                              <a:pt x="1506474" y="31916"/>
                              <a:pt x="1502627" y="0"/>
                            </a:cubicBezTo>
                            <a:cubicBezTo>
                              <a:pt x="1466009" y="170267"/>
                              <a:pt x="1209112" y="403655"/>
                              <a:pt x="853759" y="572212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8BCC0FFD-A29D-402C-908D-FDB9EF884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93914" y="1571164"/>
                        <a:ext cx="1220652" cy="621226"/>
                      </a:xfrm>
                      <a:custGeom>
                        <a:avLst/>
                        <a:gdLst>
                          <a:gd name="connsiteX0" fmla="*/ 663544 w 1220652"/>
                          <a:gd name="connsiteY0" fmla="*/ 402087 h 621226"/>
                          <a:gd name="connsiteX1" fmla="*/ 0 w 1220652"/>
                          <a:gd name="connsiteY1" fmla="*/ 579052 h 621226"/>
                          <a:gd name="connsiteX2" fmla="*/ 123960 w 1220652"/>
                          <a:gd name="connsiteY2" fmla="*/ 621227 h 621226"/>
                          <a:gd name="connsiteX3" fmla="*/ 686341 w 1220652"/>
                          <a:gd name="connsiteY3" fmla="*/ 449819 h 621226"/>
                          <a:gd name="connsiteX4" fmla="*/ 1174916 w 1220652"/>
                          <a:gd name="connsiteY4" fmla="*/ 122678 h 621226"/>
                          <a:gd name="connsiteX5" fmla="*/ 1220653 w 1220652"/>
                          <a:gd name="connsiteY5" fmla="*/ 0 h 621226"/>
                          <a:gd name="connsiteX6" fmla="*/ 663544 w 1220652"/>
                          <a:gd name="connsiteY6" fmla="*/ 402087 h 6212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220652" h="621226">
                            <a:moveTo>
                              <a:pt x="663544" y="402087"/>
                            </a:moveTo>
                            <a:cubicBezTo>
                              <a:pt x="416906" y="519066"/>
                              <a:pt x="176109" y="579479"/>
                              <a:pt x="0" y="579052"/>
                            </a:cubicBezTo>
                            <a:cubicBezTo>
                              <a:pt x="39040" y="596007"/>
                              <a:pt x="80360" y="610398"/>
                              <a:pt x="123960" y="621227"/>
                            </a:cubicBezTo>
                            <a:cubicBezTo>
                              <a:pt x="285964" y="603701"/>
                              <a:pt x="484158" y="545853"/>
                              <a:pt x="686341" y="449819"/>
                            </a:cubicBezTo>
                            <a:cubicBezTo>
                              <a:pt x="888525" y="353928"/>
                              <a:pt x="1058792" y="236949"/>
                              <a:pt x="1174916" y="122678"/>
                            </a:cubicBezTo>
                            <a:cubicBezTo>
                              <a:pt x="1194008" y="82070"/>
                              <a:pt x="1209112" y="41035"/>
                              <a:pt x="1220653" y="0"/>
                            </a:cubicBezTo>
                            <a:cubicBezTo>
                              <a:pt x="1109374" y="136784"/>
                              <a:pt x="910182" y="285109"/>
                              <a:pt x="663544" y="402087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08" name="图形 84">
                  <a:extLst>
                    <a:ext uri="{FF2B5EF4-FFF2-40B4-BE49-F238E27FC236}">
                      <a16:creationId xmlns:a16="http://schemas.microsoft.com/office/drawing/2014/main" id="{7585FD9B-BB81-4827-A07D-4CCBC915EA22}"/>
                    </a:ext>
                  </a:extLst>
                </p:cNvPr>
                <p:cNvGrpSpPr/>
                <p:nvPr/>
              </p:nvGrpSpPr>
              <p:grpSpPr>
                <a:xfrm>
                  <a:off x="1999588" y="947404"/>
                  <a:ext cx="1648703" cy="1274339"/>
                  <a:chOff x="1999588" y="947404"/>
                  <a:chExt cx="1648703" cy="1274339"/>
                </a:xfrm>
                <a:solidFill>
                  <a:srgbClr val="510808"/>
                </a:solidFill>
              </p:grpSpPr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95E7DAEA-8DB1-4514-A0A9-105FF13720BA}"/>
                      </a:ext>
                    </a:extLst>
                  </p:cNvPr>
                  <p:cNvSpPr/>
                  <p:nvPr/>
                </p:nvSpPr>
                <p:spPr>
                  <a:xfrm>
                    <a:off x="3212907" y="1506335"/>
                    <a:ext cx="1282" cy="854"/>
                  </a:xfrm>
                  <a:custGeom>
                    <a:avLst/>
                    <a:gdLst>
                      <a:gd name="connsiteX0" fmla="*/ 1282 w 1282"/>
                      <a:gd name="connsiteY0" fmla="*/ 0 h 854"/>
                      <a:gd name="connsiteX1" fmla="*/ 1282 w 1282"/>
                      <a:gd name="connsiteY1" fmla="*/ 0 h 854"/>
                      <a:gd name="connsiteX2" fmla="*/ 0 w 1282"/>
                      <a:gd name="connsiteY2" fmla="*/ 855 h 854"/>
                      <a:gd name="connsiteX3" fmla="*/ 1282 w 1282"/>
                      <a:gd name="connsiteY3" fmla="*/ 0 h 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2" h="854">
                        <a:moveTo>
                          <a:pt x="1282" y="0"/>
                        </a:moveTo>
                        <a:cubicBezTo>
                          <a:pt x="1282" y="0"/>
                          <a:pt x="1282" y="0"/>
                          <a:pt x="1282" y="0"/>
                        </a:cubicBezTo>
                        <a:cubicBezTo>
                          <a:pt x="855" y="285"/>
                          <a:pt x="428" y="570"/>
                          <a:pt x="0" y="855"/>
                        </a:cubicBezTo>
                        <a:lnTo>
                          <a:pt x="1282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063E5BE8-C30F-4D90-B66B-21240D0BE477}"/>
                      </a:ext>
                    </a:extLst>
                  </p:cNvPr>
                  <p:cNvSpPr/>
                  <p:nvPr/>
                </p:nvSpPr>
                <p:spPr>
                  <a:xfrm>
                    <a:off x="2060731" y="1003827"/>
                    <a:ext cx="1475007" cy="851576"/>
                  </a:xfrm>
                  <a:custGeom>
                    <a:avLst/>
                    <a:gdLst>
                      <a:gd name="connsiteX0" fmla="*/ 1358492 w 1475007"/>
                      <a:gd name="connsiteY0" fmla="*/ 333808 h 851576"/>
                      <a:gd name="connsiteX1" fmla="*/ 1458515 w 1475007"/>
                      <a:gd name="connsiteY1" fmla="*/ 195029 h 851576"/>
                      <a:gd name="connsiteX2" fmla="*/ 1474758 w 1475007"/>
                      <a:gd name="connsiteY2" fmla="*/ 131054 h 851576"/>
                      <a:gd name="connsiteX3" fmla="*/ 1474615 w 1475007"/>
                      <a:gd name="connsiteY3" fmla="*/ 117946 h 851576"/>
                      <a:gd name="connsiteX4" fmla="*/ 1473333 w 1475007"/>
                      <a:gd name="connsiteY4" fmla="*/ 106690 h 851576"/>
                      <a:gd name="connsiteX5" fmla="*/ 1468631 w 1475007"/>
                      <a:gd name="connsiteY5" fmla="*/ 90304 h 851576"/>
                      <a:gd name="connsiteX6" fmla="*/ 1463502 w 1475007"/>
                      <a:gd name="connsiteY6" fmla="*/ 82040 h 851576"/>
                      <a:gd name="connsiteX7" fmla="*/ 1465069 w 1475007"/>
                      <a:gd name="connsiteY7" fmla="*/ 91159 h 851576"/>
                      <a:gd name="connsiteX8" fmla="*/ 1470056 w 1475007"/>
                      <a:gd name="connsiteY8" fmla="*/ 125925 h 851576"/>
                      <a:gd name="connsiteX9" fmla="*/ 1464499 w 1475007"/>
                      <a:gd name="connsiteY9" fmla="*/ 161118 h 851576"/>
                      <a:gd name="connsiteX10" fmla="*/ 1463217 w 1475007"/>
                      <a:gd name="connsiteY10" fmla="*/ 160406 h 851576"/>
                      <a:gd name="connsiteX11" fmla="*/ 1423322 w 1475007"/>
                      <a:gd name="connsiteY11" fmla="*/ 145160 h 851576"/>
                      <a:gd name="connsiteX12" fmla="*/ 1356497 w 1475007"/>
                      <a:gd name="connsiteY12" fmla="*/ 133904 h 851576"/>
                      <a:gd name="connsiteX13" fmla="*/ 1251914 w 1475007"/>
                      <a:gd name="connsiteY13" fmla="*/ 134046 h 851576"/>
                      <a:gd name="connsiteX14" fmla="*/ 1063979 w 1475007"/>
                      <a:gd name="connsiteY14" fmla="*/ 162685 h 851576"/>
                      <a:gd name="connsiteX15" fmla="*/ 934604 w 1475007"/>
                      <a:gd name="connsiteY15" fmla="*/ 198876 h 851576"/>
                      <a:gd name="connsiteX16" fmla="*/ 771604 w 1475007"/>
                      <a:gd name="connsiteY16" fmla="*/ 259574 h 851576"/>
                      <a:gd name="connsiteX17" fmla="*/ 614730 w 1475007"/>
                      <a:gd name="connsiteY17" fmla="*/ 332810 h 851576"/>
                      <a:gd name="connsiteX18" fmla="*/ 499034 w 1475007"/>
                      <a:gd name="connsiteY18" fmla="*/ 396073 h 851576"/>
                      <a:gd name="connsiteX19" fmla="*/ 327911 w 1475007"/>
                      <a:gd name="connsiteY19" fmla="*/ 508350 h 851576"/>
                      <a:gd name="connsiteX20" fmla="*/ 175882 w 1475007"/>
                      <a:gd name="connsiteY20" fmla="*/ 645988 h 851576"/>
                      <a:gd name="connsiteX21" fmla="*/ 126155 w 1475007"/>
                      <a:gd name="connsiteY21" fmla="*/ 709963 h 851576"/>
                      <a:gd name="connsiteX22" fmla="*/ 87542 w 1475007"/>
                      <a:gd name="connsiteY22" fmla="*/ 781062 h 851576"/>
                      <a:gd name="connsiteX23" fmla="*/ 75716 w 1475007"/>
                      <a:gd name="connsiteY23" fmla="*/ 816826 h 851576"/>
                      <a:gd name="connsiteX24" fmla="*/ 68877 w 1475007"/>
                      <a:gd name="connsiteY24" fmla="*/ 813834 h 851576"/>
                      <a:gd name="connsiteX25" fmla="*/ 32686 w 1475007"/>
                      <a:gd name="connsiteY25" fmla="*/ 786049 h 851576"/>
                      <a:gd name="connsiteX26" fmla="*/ 13309 w 1475007"/>
                      <a:gd name="connsiteY26" fmla="*/ 746439 h 851576"/>
                      <a:gd name="connsiteX27" fmla="*/ 13594 w 1475007"/>
                      <a:gd name="connsiteY27" fmla="*/ 702412 h 851576"/>
                      <a:gd name="connsiteX28" fmla="*/ 16158 w 1475007"/>
                      <a:gd name="connsiteY28" fmla="*/ 691583 h 851576"/>
                      <a:gd name="connsiteX29" fmla="*/ 19150 w 1475007"/>
                      <a:gd name="connsiteY29" fmla="*/ 680897 h 851576"/>
                      <a:gd name="connsiteX30" fmla="*/ 27129 w 1475007"/>
                      <a:gd name="connsiteY30" fmla="*/ 660379 h 851576"/>
                      <a:gd name="connsiteX31" fmla="*/ 31689 w 1475007"/>
                      <a:gd name="connsiteY31" fmla="*/ 650405 h 851576"/>
                      <a:gd name="connsiteX32" fmla="*/ 36818 w 1475007"/>
                      <a:gd name="connsiteY32" fmla="*/ 640716 h 851576"/>
                      <a:gd name="connsiteX33" fmla="*/ 47647 w 1475007"/>
                      <a:gd name="connsiteY33" fmla="*/ 622051 h 851576"/>
                      <a:gd name="connsiteX34" fmla="*/ 150092 w 1475007"/>
                      <a:gd name="connsiteY34" fmla="*/ 500513 h 851576"/>
                      <a:gd name="connsiteX35" fmla="*/ 246411 w 1475007"/>
                      <a:gd name="connsiteY35" fmla="*/ 418443 h 851576"/>
                      <a:gd name="connsiteX36" fmla="*/ 627696 w 1475007"/>
                      <a:gd name="connsiteY36" fmla="*/ 190755 h 851576"/>
                      <a:gd name="connsiteX37" fmla="*/ 1045599 w 1475007"/>
                      <a:gd name="connsiteY37" fmla="*/ 40720 h 851576"/>
                      <a:gd name="connsiteX38" fmla="*/ 1218003 w 1475007"/>
                      <a:gd name="connsiteY38" fmla="*/ 11938 h 851576"/>
                      <a:gd name="connsiteX39" fmla="*/ 1305203 w 1475007"/>
                      <a:gd name="connsiteY39" fmla="*/ 10513 h 851576"/>
                      <a:gd name="connsiteX40" fmla="*/ 1390693 w 1475007"/>
                      <a:gd name="connsiteY40" fmla="*/ 25902 h 851576"/>
                      <a:gd name="connsiteX41" fmla="*/ 1436145 w 1475007"/>
                      <a:gd name="connsiteY41" fmla="*/ 50551 h 851576"/>
                      <a:gd name="connsiteX42" fmla="*/ 1449681 w 1475007"/>
                      <a:gd name="connsiteY42" fmla="*/ 64087 h 851576"/>
                      <a:gd name="connsiteX43" fmla="*/ 1454525 w 1475007"/>
                      <a:gd name="connsiteY43" fmla="*/ 69929 h 851576"/>
                      <a:gd name="connsiteX44" fmla="*/ 1457802 w 1475007"/>
                      <a:gd name="connsiteY44" fmla="*/ 75058 h 851576"/>
                      <a:gd name="connsiteX45" fmla="*/ 1459797 w 1475007"/>
                      <a:gd name="connsiteY45" fmla="*/ 78193 h 851576"/>
                      <a:gd name="connsiteX46" fmla="*/ 1459940 w 1475007"/>
                      <a:gd name="connsiteY46" fmla="*/ 78335 h 851576"/>
                      <a:gd name="connsiteX47" fmla="*/ 1463787 w 1475007"/>
                      <a:gd name="connsiteY47" fmla="*/ 81755 h 851576"/>
                      <a:gd name="connsiteX48" fmla="*/ 1460652 w 1475007"/>
                      <a:gd name="connsiteY48" fmla="*/ 72779 h 851576"/>
                      <a:gd name="connsiteX49" fmla="*/ 1453243 w 1475007"/>
                      <a:gd name="connsiteY49" fmla="*/ 61807 h 851576"/>
                      <a:gd name="connsiteX50" fmla="*/ 1440847 w 1475007"/>
                      <a:gd name="connsiteY50" fmla="*/ 48414 h 851576"/>
                      <a:gd name="connsiteX51" fmla="*/ 1398814 w 1475007"/>
                      <a:gd name="connsiteY51" fmla="*/ 22910 h 851576"/>
                      <a:gd name="connsiteX52" fmla="*/ 1322443 w 1475007"/>
                      <a:gd name="connsiteY52" fmla="*/ 3674 h 851576"/>
                      <a:gd name="connsiteX53" fmla="*/ 1243793 w 1475007"/>
                      <a:gd name="connsiteY53" fmla="*/ 112 h 851576"/>
                      <a:gd name="connsiteX54" fmla="*/ 1087631 w 1475007"/>
                      <a:gd name="connsiteY54" fmla="*/ 17353 h 851576"/>
                      <a:gd name="connsiteX55" fmla="*/ 785852 w 1475007"/>
                      <a:gd name="connsiteY55" fmla="*/ 104837 h 851576"/>
                      <a:gd name="connsiteX56" fmla="*/ 500743 w 1475007"/>
                      <a:gd name="connsiteY56" fmla="*/ 237062 h 851576"/>
                      <a:gd name="connsiteX57" fmla="*/ 238432 w 1475007"/>
                      <a:gd name="connsiteY57" fmla="*/ 408184 h 851576"/>
                      <a:gd name="connsiteX58" fmla="*/ 100651 w 1475007"/>
                      <a:gd name="connsiteY58" fmla="*/ 534282 h 851576"/>
                      <a:gd name="connsiteX59" fmla="*/ 40095 w 1475007"/>
                      <a:gd name="connsiteY59" fmla="*/ 612505 h 851576"/>
                      <a:gd name="connsiteX60" fmla="*/ 27272 w 1475007"/>
                      <a:gd name="connsiteY60" fmla="*/ 634447 h 851576"/>
                      <a:gd name="connsiteX61" fmla="*/ 21288 w 1475007"/>
                      <a:gd name="connsiteY61" fmla="*/ 645703 h 851576"/>
                      <a:gd name="connsiteX62" fmla="*/ 16016 w 1475007"/>
                      <a:gd name="connsiteY62" fmla="*/ 657387 h 851576"/>
                      <a:gd name="connsiteX63" fmla="*/ 1340 w 1475007"/>
                      <a:gd name="connsiteY63" fmla="*/ 707399 h 851576"/>
                      <a:gd name="connsiteX64" fmla="*/ 5472 w 1475007"/>
                      <a:gd name="connsiteY64" fmla="*/ 760830 h 851576"/>
                      <a:gd name="connsiteX65" fmla="*/ 36248 w 1475007"/>
                      <a:gd name="connsiteY65" fmla="*/ 805712 h 851576"/>
                      <a:gd name="connsiteX66" fmla="*/ 83410 w 1475007"/>
                      <a:gd name="connsiteY66" fmla="*/ 832499 h 851576"/>
                      <a:gd name="connsiteX67" fmla="*/ 135702 w 1475007"/>
                      <a:gd name="connsiteY67" fmla="*/ 846035 h 851576"/>
                      <a:gd name="connsiteX68" fmla="*/ 243704 w 1475007"/>
                      <a:gd name="connsiteY68" fmla="*/ 850879 h 851576"/>
                      <a:gd name="connsiteX69" fmla="*/ 352133 w 1475007"/>
                      <a:gd name="connsiteY69" fmla="*/ 839338 h 851576"/>
                      <a:gd name="connsiteX70" fmla="*/ 566143 w 1475007"/>
                      <a:gd name="connsiteY70" fmla="*/ 787617 h 851576"/>
                      <a:gd name="connsiteX71" fmla="*/ 670868 w 1475007"/>
                      <a:gd name="connsiteY71" fmla="*/ 751711 h 851576"/>
                      <a:gd name="connsiteX72" fmla="*/ 773456 w 1475007"/>
                      <a:gd name="connsiteY72" fmla="*/ 710391 h 851576"/>
                      <a:gd name="connsiteX73" fmla="*/ 1154028 w 1475007"/>
                      <a:gd name="connsiteY73" fmla="*/ 502223 h 851576"/>
                      <a:gd name="connsiteX74" fmla="*/ 1232537 w 1475007"/>
                      <a:gd name="connsiteY74" fmla="*/ 445230 h 851576"/>
                      <a:gd name="connsiteX75" fmla="*/ 1358492 w 1475007"/>
                      <a:gd name="connsiteY75" fmla="*/ 333808 h 851576"/>
                      <a:gd name="connsiteX76" fmla="*/ 851537 w 1475007"/>
                      <a:gd name="connsiteY76" fmla="*/ 663371 h 851576"/>
                      <a:gd name="connsiteX77" fmla="*/ 579821 w 1475007"/>
                      <a:gd name="connsiteY77" fmla="*/ 771373 h 851576"/>
                      <a:gd name="connsiteX78" fmla="*/ 493477 w 1475007"/>
                      <a:gd name="connsiteY78" fmla="*/ 797020 h 851576"/>
                      <a:gd name="connsiteX79" fmla="*/ 402003 w 1475007"/>
                      <a:gd name="connsiteY79" fmla="*/ 818820 h 851576"/>
                      <a:gd name="connsiteX80" fmla="*/ 209365 w 1475007"/>
                      <a:gd name="connsiteY80" fmla="*/ 840478 h 851576"/>
                      <a:gd name="connsiteX81" fmla="*/ 113189 w 1475007"/>
                      <a:gd name="connsiteY81" fmla="*/ 830077 h 851576"/>
                      <a:gd name="connsiteX82" fmla="*/ 78566 w 1475007"/>
                      <a:gd name="connsiteY82" fmla="*/ 818535 h 851576"/>
                      <a:gd name="connsiteX83" fmla="*/ 90962 w 1475007"/>
                      <a:gd name="connsiteY83" fmla="*/ 786049 h 851576"/>
                      <a:gd name="connsiteX84" fmla="*/ 171750 w 1475007"/>
                      <a:gd name="connsiteY84" fmla="*/ 670780 h 851576"/>
                      <a:gd name="connsiteX85" fmla="*/ 273910 w 1475007"/>
                      <a:gd name="connsiteY85" fmla="*/ 572182 h 851576"/>
                      <a:gd name="connsiteX86" fmla="*/ 505018 w 1475007"/>
                      <a:gd name="connsiteY86" fmla="*/ 406759 h 851576"/>
                      <a:gd name="connsiteX87" fmla="*/ 835436 w 1475007"/>
                      <a:gd name="connsiteY87" fmla="*/ 245041 h 851576"/>
                      <a:gd name="connsiteX88" fmla="*/ 1025794 w 1475007"/>
                      <a:gd name="connsiteY88" fmla="*/ 182491 h 851576"/>
                      <a:gd name="connsiteX89" fmla="*/ 1219143 w 1475007"/>
                      <a:gd name="connsiteY89" fmla="*/ 143878 h 851576"/>
                      <a:gd name="connsiteX90" fmla="*/ 1218431 w 1475007"/>
                      <a:gd name="connsiteY90" fmla="*/ 144020 h 851576"/>
                      <a:gd name="connsiteX91" fmla="*/ 1339256 w 1475007"/>
                      <a:gd name="connsiteY91" fmla="*/ 139318 h 851576"/>
                      <a:gd name="connsiteX92" fmla="*/ 1415912 w 1475007"/>
                      <a:gd name="connsiteY92" fmla="*/ 149150 h 851576"/>
                      <a:gd name="connsiteX93" fmla="*/ 1461507 w 1475007"/>
                      <a:gd name="connsiteY93" fmla="*/ 163398 h 851576"/>
                      <a:gd name="connsiteX94" fmla="*/ 1463502 w 1475007"/>
                      <a:gd name="connsiteY94" fmla="*/ 163968 h 851576"/>
                      <a:gd name="connsiteX95" fmla="*/ 1457802 w 1475007"/>
                      <a:gd name="connsiteY95" fmla="*/ 180496 h 851576"/>
                      <a:gd name="connsiteX96" fmla="*/ 1377584 w 1475007"/>
                      <a:gd name="connsiteY96" fmla="*/ 302461 h 851576"/>
                      <a:gd name="connsiteX97" fmla="*/ 1273714 w 1475007"/>
                      <a:gd name="connsiteY97" fmla="*/ 402342 h 851576"/>
                      <a:gd name="connsiteX98" fmla="*/ 1208314 w 1475007"/>
                      <a:gd name="connsiteY98" fmla="*/ 454064 h 851576"/>
                      <a:gd name="connsiteX99" fmla="*/ 851537 w 1475007"/>
                      <a:gd name="connsiteY99" fmla="*/ 663371 h 851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</a:cxnLst>
                    <a:rect l="l" t="t" r="r" b="b"/>
                    <a:pathLst>
                      <a:path w="1475007" h="851576">
                        <a:moveTo>
                          <a:pt x="1358492" y="333808"/>
                        </a:moveTo>
                        <a:cubicBezTo>
                          <a:pt x="1400524" y="290350"/>
                          <a:pt x="1438282" y="241336"/>
                          <a:pt x="1458515" y="195029"/>
                        </a:cubicBezTo>
                        <a:cubicBezTo>
                          <a:pt x="1468631" y="171947"/>
                          <a:pt x="1474045" y="149577"/>
                          <a:pt x="1474758" y="131054"/>
                        </a:cubicBezTo>
                        <a:cubicBezTo>
                          <a:pt x="1475043" y="126495"/>
                          <a:pt x="1475185" y="122078"/>
                          <a:pt x="1474615" y="117946"/>
                        </a:cubicBezTo>
                        <a:cubicBezTo>
                          <a:pt x="1474188" y="113956"/>
                          <a:pt x="1474045" y="110109"/>
                          <a:pt x="1473333" y="106690"/>
                        </a:cubicBezTo>
                        <a:cubicBezTo>
                          <a:pt x="1471623" y="99850"/>
                          <a:pt x="1470626" y="94151"/>
                          <a:pt x="1468631" y="90304"/>
                        </a:cubicBezTo>
                        <a:cubicBezTo>
                          <a:pt x="1466494" y="85175"/>
                          <a:pt x="1464499" y="81613"/>
                          <a:pt x="1463502" y="82040"/>
                        </a:cubicBezTo>
                        <a:cubicBezTo>
                          <a:pt x="1462504" y="82467"/>
                          <a:pt x="1462647" y="84320"/>
                          <a:pt x="1465069" y="91159"/>
                        </a:cubicBezTo>
                        <a:cubicBezTo>
                          <a:pt x="1467634" y="98283"/>
                          <a:pt x="1470056" y="110394"/>
                          <a:pt x="1470056" y="125925"/>
                        </a:cubicBezTo>
                        <a:cubicBezTo>
                          <a:pt x="1470056" y="136469"/>
                          <a:pt x="1468061" y="148437"/>
                          <a:pt x="1464499" y="161118"/>
                        </a:cubicBezTo>
                        <a:cubicBezTo>
                          <a:pt x="1464072" y="160833"/>
                          <a:pt x="1463787" y="160691"/>
                          <a:pt x="1463217" y="160406"/>
                        </a:cubicBezTo>
                        <a:cubicBezTo>
                          <a:pt x="1457090" y="156986"/>
                          <a:pt x="1442557" y="150574"/>
                          <a:pt x="1423322" y="145160"/>
                        </a:cubicBezTo>
                        <a:cubicBezTo>
                          <a:pt x="1404086" y="139888"/>
                          <a:pt x="1380149" y="135899"/>
                          <a:pt x="1356497" y="133904"/>
                        </a:cubicBezTo>
                        <a:cubicBezTo>
                          <a:pt x="1308908" y="129772"/>
                          <a:pt x="1262173" y="133334"/>
                          <a:pt x="1251914" y="134046"/>
                        </a:cubicBezTo>
                        <a:cubicBezTo>
                          <a:pt x="1188509" y="138178"/>
                          <a:pt x="1125817" y="148722"/>
                          <a:pt x="1063979" y="162685"/>
                        </a:cubicBezTo>
                        <a:cubicBezTo>
                          <a:pt x="1031208" y="170237"/>
                          <a:pt x="985613" y="182348"/>
                          <a:pt x="934604" y="198876"/>
                        </a:cubicBezTo>
                        <a:cubicBezTo>
                          <a:pt x="883453" y="215262"/>
                          <a:pt x="827030" y="236349"/>
                          <a:pt x="771604" y="259574"/>
                        </a:cubicBezTo>
                        <a:cubicBezTo>
                          <a:pt x="716178" y="283084"/>
                          <a:pt x="661892" y="308588"/>
                          <a:pt x="614730" y="332810"/>
                        </a:cubicBezTo>
                        <a:cubicBezTo>
                          <a:pt x="567425" y="357032"/>
                          <a:pt x="527245" y="379830"/>
                          <a:pt x="499034" y="396073"/>
                        </a:cubicBezTo>
                        <a:cubicBezTo>
                          <a:pt x="441043" y="429841"/>
                          <a:pt x="383052" y="467029"/>
                          <a:pt x="327911" y="508350"/>
                        </a:cubicBezTo>
                        <a:cubicBezTo>
                          <a:pt x="272913" y="549812"/>
                          <a:pt x="220622" y="595264"/>
                          <a:pt x="175882" y="645988"/>
                        </a:cubicBezTo>
                        <a:cubicBezTo>
                          <a:pt x="158071" y="666363"/>
                          <a:pt x="141258" y="687593"/>
                          <a:pt x="126155" y="709963"/>
                        </a:cubicBezTo>
                        <a:cubicBezTo>
                          <a:pt x="111195" y="732476"/>
                          <a:pt x="97516" y="755985"/>
                          <a:pt x="87542" y="781062"/>
                        </a:cubicBezTo>
                        <a:cubicBezTo>
                          <a:pt x="80561" y="796735"/>
                          <a:pt x="77284" y="809844"/>
                          <a:pt x="75716" y="816826"/>
                        </a:cubicBezTo>
                        <a:cubicBezTo>
                          <a:pt x="73436" y="815828"/>
                          <a:pt x="71157" y="814831"/>
                          <a:pt x="68877" y="813834"/>
                        </a:cubicBezTo>
                        <a:cubicBezTo>
                          <a:pt x="55056" y="806567"/>
                          <a:pt x="42518" y="797448"/>
                          <a:pt x="32686" y="786049"/>
                        </a:cubicBezTo>
                        <a:cubicBezTo>
                          <a:pt x="22570" y="774793"/>
                          <a:pt x="16158" y="760830"/>
                          <a:pt x="13309" y="746439"/>
                        </a:cubicBezTo>
                        <a:cubicBezTo>
                          <a:pt x="10601" y="731906"/>
                          <a:pt x="10459" y="716945"/>
                          <a:pt x="13594" y="702412"/>
                        </a:cubicBezTo>
                        <a:cubicBezTo>
                          <a:pt x="14021" y="698707"/>
                          <a:pt x="15161" y="695145"/>
                          <a:pt x="16158" y="691583"/>
                        </a:cubicBezTo>
                        <a:cubicBezTo>
                          <a:pt x="17156" y="688021"/>
                          <a:pt x="17868" y="684459"/>
                          <a:pt x="19150" y="680897"/>
                        </a:cubicBezTo>
                        <a:cubicBezTo>
                          <a:pt x="21715" y="674057"/>
                          <a:pt x="23852" y="666933"/>
                          <a:pt x="27129" y="660379"/>
                        </a:cubicBezTo>
                        <a:lnTo>
                          <a:pt x="31689" y="650405"/>
                        </a:lnTo>
                        <a:lnTo>
                          <a:pt x="36818" y="640716"/>
                        </a:lnTo>
                        <a:cubicBezTo>
                          <a:pt x="40095" y="634305"/>
                          <a:pt x="43800" y="628178"/>
                          <a:pt x="47647" y="622051"/>
                        </a:cubicBezTo>
                        <a:cubicBezTo>
                          <a:pt x="78138" y="573464"/>
                          <a:pt x="115469" y="533997"/>
                          <a:pt x="150092" y="500513"/>
                        </a:cubicBezTo>
                        <a:cubicBezTo>
                          <a:pt x="185143" y="467172"/>
                          <a:pt x="218342" y="440100"/>
                          <a:pt x="246411" y="418443"/>
                        </a:cubicBezTo>
                        <a:cubicBezTo>
                          <a:pt x="362250" y="329676"/>
                          <a:pt x="492622" y="254587"/>
                          <a:pt x="627696" y="190755"/>
                        </a:cubicBezTo>
                        <a:cubicBezTo>
                          <a:pt x="763055" y="127492"/>
                          <a:pt x="903828" y="74916"/>
                          <a:pt x="1045599" y="40720"/>
                        </a:cubicBezTo>
                        <a:cubicBezTo>
                          <a:pt x="1102307" y="27326"/>
                          <a:pt x="1159870" y="16640"/>
                          <a:pt x="1218003" y="11938"/>
                        </a:cubicBezTo>
                        <a:cubicBezTo>
                          <a:pt x="1247070" y="9659"/>
                          <a:pt x="1276136" y="8804"/>
                          <a:pt x="1305203" y="10513"/>
                        </a:cubicBezTo>
                        <a:cubicBezTo>
                          <a:pt x="1334127" y="12223"/>
                          <a:pt x="1363194" y="16498"/>
                          <a:pt x="1390693" y="25902"/>
                        </a:cubicBezTo>
                        <a:cubicBezTo>
                          <a:pt x="1409501" y="32741"/>
                          <a:pt x="1424889" y="41575"/>
                          <a:pt x="1436145" y="50551"/>
                        </a:cubicBezTo>
                        <a:cubicBezTo>
                          <a:pt x="1441274" y="55538"/>
                          <a:pt x="1446404" y="59528"/>
                          <a:pt x="1449681" y="64087"/>
                        </a:cubicBezTo>
                        <a:cubicBezTo>
                          <a:pt x="1451391" y="66224"/>
                          <a:pt x="1453100" y="68219"/>
                          <a:pt x="1454525" y="69929"/>
                        </a:cubicBezTo>
                        <a:cubicBezTo>
                          <a:pt x="1455950" y="71639"/>
                          <a:pt x="1456805" y="73491"/>
                          <a:pt x="1457802" y="75058"/>
                        </a:cubicBezTo>
                        <a:cubicBezTo>
                          <a:pt x="1458515" y="76198"/>
                          <a:pt x="1459227" y="77338"/>
                          <a:pt x="1459797" y="78193"/>
                        </a:cubicBezTo>
                        <a:lnTo>
                          <a:pt x="1459940" y="78335"/>
                        </a:lnTo>
                        <a:cubicBezTo>
                          <a:pt x="1462077" y="81470"/>
                          <a:pt x="1462932" y="82040"/>
                          <a:pt x="1463787" y="81755"/>
                        </a:cubicBezTo>
                        <a:cubicBezTo>
                          <a:pt x="1464784" y="81328"/>
                          <a:pt x="1463217" y="77481"/>
                          <a:pt x="1460652" y="72779"/>
                        </a:cubicBezTo>
                        <a:cubicBezTo>
                          <a:pt x="1459227" y="69501"/>
                          <a:pt x="1456520" y="65939"/>
                          <a:pt x="1453243" y="61807"/>
                        </a:cubicBezTo>
                        <a:cubicBezTo>
                          <a:pt x="1450251" y="57390"/>
                          <a:pt x="1445691" y="53258"/>
                          <a:pt x="1440847" y="48414"/>
                        </a:cubicBezTo>
                        <a:cubicBezTo>
                          <a:pt x="1430446" y="39438"/>
                          <a:pt x="1416340" y="30034"/>
                          <a:pt x="1398814" y="22910"/>
                        </a:cubicBezTo>
                        <a:cubicBezTo>
                          <a:pt x="1374450" y="12651"/>
                          <a:pt x="1348518" y="7094"/>
                          <a:pt x="1322443" y="3674"/>
                        </a:cubicBezTo>
                        <a:cubicBezTo>
                          <a:pt x="1296369" y="397"/>
                          <a:pt x="1270152" y="-315"/>
                          <a:pt x="1243793" y="112"/>
                        </a:cubicBezTo>
                        <a:cubicBezTo>
                          <a:pt x="1191359" y="1110"/>
                          <a:pt x="1139210" y="7806"/>
                          <a:pt x="1087631" y="17353"/>
                        </a:cubicBezTo>
                        <a:cubicBezTo>
                          <a:pt x="984473" y="36588"/>
                          <a:pt x="883738" y="67507"/>
                          <a:pt x="785852" y="104837"/>
                        </a:cubicBezTo>
                        <a:cubicBezTo>
                          <a:pt x="687966" y="142453"/>
                          <a:pt x="592645" y="186765"/>
                          <a:pt x="500743" y="237062"/>
                        </a:cubicBezTo>
                        <a:cubicBezTo>
                          <a:pt x="408984" y="287501"/>
                          <a:pt x="320645" y="343924"/>
                          <a:pt x="238432" y="408184"/>
                        </a:cubicBezTo>
                        <a:cubicBezTo>
                          <a:pt x="191555" y="445230"/>
                          <a:pt x="144251" y="486407"/>
                          <a:pt x="100651" y="534282"/>
                        </a:cubicBezTo>
                        <a:cubicBezTo>
                          <a:pt x="78851" y="558219"/>
                          <a:pt x="58048" y="584008"/>
                          <a:pt x="40095" y="612505"/>
                        </a:cubicBezTo>
                        <a:cubicBezTo>
                          <a:pt x="35821" y="619771"/>
                          <a:pt x="31119" y="626753"/>
                          <a:pt x="27272" y="634447"/>
                        </a:cubicBezTo>
                        <a:lnTo>
                          <a:pt x="21288" y="645703"/>
                        </a:lnTo>
                        <a:lnTo>
                          <a:pt x="16016" y="657387"/>
                        </a:lnTo>
                        <a:cubicBezTo>
                          <a:pt x="9319" y="673203"/>
                          <a:pt x="3477" y="689731"/>
                          <a:pt x="1340" y="707399"/>
                        </a:cubicBezTo>
                        <a:cubicBezTo>
                          <a:pt x="-1082" y="724924"/>
                          <a:pt x="-512" y="743447"/>
                          <a:pt x="5472" y="760830"/>
                        </a:cubicBezTo>
                        <a:cubicBezTo>
                          <a:pt x="11314" y="778213"/>
                          <a:pt x="22285" y="794028"/>
                          <a:pt x="36248" y="805712"/>
                        </a:cubicBezTo>
                        <a:cubicBezTo>
                          <a:pt x="50212" y="817538"/>
                          <a:pt x="66597" y="825945"/>
                          <a:pt x="83410" y="832499"/>
                        </a:cubicBezTo>
                        <a:cubicBezTo>
                          <a:pt x="100223" y="839053"/>
                          <a:pt x="118034" y="842758"/>
                          <a:pt x="135702" y="846035"/>
                        </a:cubicBezTo>
                        <a:cubicBezTo>
                          <a:pt x="171322" y="851591"/>
                          <a:pt x="207513" y="852446"/>
                          <a:pt x="243704" y="850879"/>
                        </a:cubicBezTo>
                        <a:cubicBezTo>
                          <a:pt x="279895" y="849312"/>
                          <a:pt x="316085" y="845037"/>
                          <a:pt x="352133" y="839338"/>
                        </a:cubicBezTo>
                        <a:cubicBezTo>
                          <a:pt x="424230" y="827797"/>
                          <a:pt x="495756" y="809416"/>
                          <a:pt x="566143" y="787617"/>
                        </a:cubicBezTo>
                        <a:cubicBezTo>
                          <a:pt x="601336" y="776503"/>
                          <a:pt x="636245" y="764392"/>
                          <a:pt x="670868" y="751711"/>
                        </a:cubicBezTo>
                        <a:cubicBezTo>
                          <a:pt x="705349" y="738602"/>
                          <a:pt x="739688" y="725066"/>
                          <a:pt x="773456" y="710391"/>
                        </a:cubicBezTo>
                        <a:cubicBezTo>
                          <a:pt x="908530" y="651973"/>
                          <a:pt x="1037762" y="582441"/>
                          <a:pt x="1154028" y="502223"/>
                        </a:cubicBezTo>
                        <a:cubicBezTo>
                          <a:pt x="1166139" y="493959"/>
                          <a:pt x="1195633" y="473726"/>
                          <a:pt x="1232537" y="445230"/>
                        </a:cubicBezTo>
                        <a:cubicBezTo>
                          <a:pt x="1270295" y="416020"/>
                          <a:pt x="1316317" y="377265"/>
                          <a:pt x="1358492" y="333808"/>
                        </a:cubicBezTo>
                        <a:close/>
                        <a:moveTo>
                          <a:pt x="851537" y="663371"/>
                        </a:moveTo>
                        <a:cubicBezTo>
                          <a:pt x="785140" y="694290"/>
                          <a:pt x="691101" y="735610"/>
                          <a:pt x="579821" y="771373"/>
                        </a:cubicBezTo>
                        <a:cubicBezTo>
                          <a:pt x="552037" y="780492"/>
                          <a:pt x="523113" y="788899"/>
                          <a:pt x="493477" y="797020"/>
                        </a:cubicBezTo>
                        <a:cubicBezTo>
                          <a:pt x="463698" y="804857"/>
                          <a:pt x="433206" y="812409"/>
                          <a:pt x="402003" y="818820"/>
                        </a:cubicBezTo>
                        <a:cubicBezTo>
                          <a:pt x="339595" y="831501"/>
                          <a:pt x="274480" y="840905"/>
                          <a:pt x="209365" y="840478"/>
                        </a:cubicBezTo>
                        <a:cubicBezTo>
                          <a:pt x="176879" y="840193"/>
                          <a:pt x="144251" y="837913"/>
                          <a:pt x="113189" y="830077"/>
                        </a:cubicBezTo>
                        <a:cubicBezTo>
                          <a:pt x="101221" y="827227"/>
                          <a:pt x="89680" y="823380"/>
                          <a:pt x="78566" y="818535"/>
                        </a:cubicBezTo>
                        <a:cubicBezTo>
                          <a:pt x="80561" y="812409"/>
                          <a:pt x="84265" y="800583"/>
                          <a:pt x="90962" y="786049"/>
                        </a:cubicBezTo>
                        <a:cubicBezTo>
                          <a:pt x="111337" y="743732"/>
                          <a:pt x="140404" y="706116"/>
                          <a:pt x="171750" y="670780"/>
                        </a:cubicBezTo>
                        <a:cubicBezTo>
                          <a:pt x="203381" y="635730"/>
                          <a:pt x="237862" y="603101"/>
                          <a:pt x="273910" y="572182"/>
                        </a:cubicBezTo>
                        <a:cubicBezTo>
                          <a:pt x="346149" y="510629"/>
                          <a:pt x="424230" y="455916"/>
                          <a:pt x="505018" y="406759"/>
                        </a:cubicBezTo>
                        <a:cubicBezTo>
                          <a:pt x="597632" y="350478"/>
                          <a:pt x="711903" y="292773"/>
                          <a:pt x="835436" y="245041"/>
                        </a:cubicBezTo>
                        <a:cubicBezTo>
                          <a:pt x="897274" y="221389"/>
                          <a:pt x="961249" y="199874"/>
                          <a:pt x="1025794" y="182491"/>
                        </a:cubicBezTo>
                        <a:cubicBezTo>
                          <a:pt x="1090338" y="165108"/>
                          <a:pt x="1155453" y="151429"/>
                          <a:pt x="1219143" y="143878"/>
                        </a:cubicBezTo>
                        <a:lnTo>
                          <a:pt x="1218431" y="144020"/>
                        </a:lnTo>
                        <a:cubicBezTo>
                          <a:pt x="1230684" y="142738"/>
                          <a:pt x="1284685" y="136611"/>
                          <a:pt x="1339256" y="139318"/>
                        </a:cubicBezTo>
                        <a:cubicBezTo>
                          <a:pt x="1366613" y="140601"/>
                          <a:pt x="1393827" y="144020"/>
                          <a:pt x="1415912" y="149150"/>
                        </a:cubicBezTo>
                        <a:cubicBezTo>
                          <a:pt x="1437855" y="154136"/>
                          <a:pt x="1454383" y="160548"/>
                          <a:pt x="1461507" y="163398"/>
                        </a:cubicBezTo>
                        <a:cubicBezTo>
                          <a:pt x="1462219" y="163683"/>
                          <a:pt x="1462932" y="163825"/>
                          <a:pt x="1463502" y="163968"/>
                        </a:cubicBezTo>
                        <a:cubicBezTo>
                          <a:pt x="1461934" y="169382"/>
                          <a:pt x="1460082" y="174939"/>
                          <a:pt x="1457802" y="180496"/>
                        </a:cubicBezTo>
                        <a:cubicBezTo>
                          <a:pt x="1442272" y="220534"/>
                          <a:pt x="1412065" y="263991"/>
                          <a:pt x="1377584" y="302461"/>
                        </a:cubicBezTo>
                        <a:cubicBezTo>
                          <a:pt x="1343389" y="341359"/>
                          <a:pt x="1305203" y="375698"/>
                          <a:pt x="1273714" y="402342"/>
                        </a:cubicBezTo>
                        <a:cubicBezTo>
                          <a:pt x="1242225" y="428844"/>
                          <a:pt x="1217291" y="447367"/>
                          <a:pt x="1208314" y="454064"/>
                        </a:cubicBezTo>
                        <a:cubicBezTo>
                          <a:pt x="1097320" y="535991"/>
                          <a:pt x="976494" y="604383"/>
                          <a:pt x="851537" y="66337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DCB6A490-EC21-49CD-ADA8-D795DFAC4429}"/>
                      </a:ext>
                    </a:extLst>
                  </p:cNvPr>
                  <p:cNvSpPr/>
                  <p:nvPr/>
                </p:nvSpPr>
                <p:spPr>
                  <a:xfrm>
                    <a:off x="3498586" y="1337777"/>
                    <a:ext cx="569" cy="712"/>
                  </a:xfrm>
                  <a:custGeom>
                    <a:avLst/>
                    <a:gdLst>
                      <a:gd name="connsiteX0" fmla="*/ 570 w 569"/>
                      <a:gd name="connsiteY0" fmla="*/ 0 h 712"/>
                      <a:gd name="connsiteX1" fmla="*/ 143 w 569"/>
                      <a:gd name="connsiteY1" fmla="*/ 570 h 712"/>
                      <a:gd name="connsiteX2" fmla="*/ 0 w 569"/>
                      <a:gd name="connsiteY2" fmla="*/ 712 h 712"/>
                      <a:gd name="connsiteX3" fmla="*/ 570 w 569"/>
                      <a:gd name="connsiteY3" fmla="*/ 0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9" h="712">
                        <a:moveTo>
                          <a:pt x="570" y="0"/>
                        </a:moveTo>
                        <a:cubicBezTo>
                          <a:pt x="427" y="142"/>
                          <a:pt x="285" y="285"/>
                          <a:pt x="143" y="570"/>
                        </a:cubicBezTo>
                        <a:cubicBezTo>
                          <a:pt x="143" y="570"/>
                          <a:pt x="143" y="712"/>
                          <a:pt x="0" y="712"/>
                        </a:cubicBezTo>
                        <a:lnTo>
                          <a:pt x="570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43407F00-A6F7-456C-B027-5C76341C4BC3}"/>
                      </a:ext>
                    </a:extLst>
                  </p:cNvPr>
                  <p:cNvSpPr/>
                  <p:nvPr/>
                </p:nvSpPr>
                <p:spPr>
                  <a:xfrm>
                    <a:off x="2015256" y="1057594"/>
                    <a:ext cx="1633035" cy="1164150"/>
                  </a:xfrm>
                  <a:custGeom>
                    <a:avLst/>
                    <a:gdLst>
                      <a:gd name="connsiteX0" fmla="*/ 1572097 w 1633035"/>
                      <a:gd name="connsiteY0" fmla="*/ 4193 h 1164150"/>
                      <a:gd name="connsiteX1" fmla="*/ 1568392 w 1633035"/>
                      <a:gd name="connsiteY1" fmla="*/ 61 h 1164150"/>
                      <a:gd name="connsiteX2" fmla="*/ 1568250 w 1633035"/>
                      <a:gd name="connsiteY2" fmla="*/ 204 h 1164150"/>
                      <a:gd name="connsiteX3" fmla="*/ 1568250 w 1633035"/>
                      <a:gd name="connsiteY3" fmla="*/ 204 h 1164150"/>
                      <a:gd name="connsiteX4" fmla="*/ 1567965 w 1633035"/>
                      <a:gd name="connsiteY4" fmla="*/ 489 h 1164150"/>
                      <a:gd name="connsiteX5" fmla="*/ 1568392 w 1633035"/>
                      <a:gd name="connsiteY5" fmla="*/ 5618 h 1164150"/>
                      <a:gd name="connsiteX6" fmla="*/ 1577938 w 1633035"/>
                      <a:gd name="connsiteY6" fmla="*/ 55202 h 1164150"/>
                      <a:gd name="connsiteX7" fmla="*/ 1563405 w 1633035"/>
                      <a:gd name="connsiteY7" fmla="*/ 134138 h 1164150"/>
                      <a:gd name="connsiteX8" fmla="*/ 1528212 w 1633035"/>
                      <a:gd name="connsiteY8" fmla="*/ 205237 h 1164150"/>
                      <a:gd name="connsiteX9" fmla="*/ 1512254 w 1633035"/>
                      <a:gd name="connsiteY9" fmla="*/ 229744 h 1164150"/>
                      <a:gd name="connsiteX10" fmla="*/ 1502280 w 1633035"/>
                      <a:gd name="connsiteY10" fmla="*/ 243280 h 1164150"/>
                      <a:gd name="connsiteX11" fmla="*/ 1341986 w 1633035"/>
                      <a:gd name="connsiteY11" fmla="*/ 406423 h 1164150"/>
                      <a:gd name="connsiteX12" fmla="*/ 1212612 w 1633035"/>
                      <a:gd name="connsiteY12" fmla="*/ 504024 h 1164150"/>
                      <a:gd name="connsiteX13" fmla="*/ 1033368 w 1633035"/>
                      <a:gd name="connsiteY13" fmla="*/ 613309 h 1164150"/>
                      <a:gd name="connsiteX14" fmla="*/ 845148 w 1633035"/>
                      <a:gd name="connsiteY14" fmla="*/ 704356 h 1164150"/>
                      <a:gd name="connsiteX15" fmla="*/ 696253 w 1633035"/>
                      <a:gd name="connsiteY15" fmla="*/ 760779 h 1164150"/>
                      <a:gd name="connsiteX16" fmla="*/ 457736 w 1633035"/>
                      <a:gd name="connsiteY16" fmla="*/ 821904 h 1164150"/>
                      <a:gd name="connsiteX17" fmla="*/ 335343 w 1633035"/>
                      <a:gd name="connsiteY17" fmla="*/ 838290 h 1164150"/>
                      <a:gd name="connsiteX18" fmla="*/ 213805 w 1633035"/>
                      <a:gd name="connsiteY18" fmla="*/ 840712 h 1164150"/>
                      <a:gd name="connsiteX19" fmla="*/ 119054 w 1633035"/>
                      <a:gd name="connsiteY19" fmla="*/ 826179 h 1164150"/>
                      <a:gd name="connsiteX20" fmla="*/ 33991 w 1633035"/>
                      <a:gd name="connsiteY20" fmla="*/ 783861 h 1164150"/>
                      <a:gd name="connsiteX21" fmla="*/ 4640 w 1633035"/>
                      <a:gd name="connsiteY21" fmla="*/ 747528 h 1164150"/>
                      <a:gd name="connsiteX22" fmla="*/ 3500 w 1633035"/>
                      <a:gd name="connsiteY22" fmla="*/ 745818 h 1164150"/>
                      <a:gd name="connsiteX23" fmla="*/ 3500 w 1633035"/>
                      <a:gd name="connsiteY23" fmla="*/ 745676 h 1164150"/>
                      <a:gd name="connsiteX24" fmla="*/ 935 w 1633035"/>
                      <a:gd name="connsiteY24" fmla="*/ 744108 h 1164150"/>
                      <a:gd name="connsiteX25" fmla="*/ 650 w 1633035"/>
                      <a:gd name="connsiteY25" fmla="*/ 744108 h 1164150"/>
                      <a:gd name="connsiteX26" fmla="*/ 650 w 1633035"/>
                      <a:gd name="connsiteY26" fmla="*/ 744108 h 1164150"/>
                      <a:gd name="connsiteX27" fmla="*/ 508 w 1633035"/>
                      <a:gd name="connsiteY27" fmla="*/ 744108 h 1164150"/>
                      <a:gd name="connsiteX28" fmla="*/ 1363 w 1633035"/>
                      <a:gd name="connsiteY28" fmla="*/ 749523 h 1164150"/>
                      <a:gd name="connsiteX29" fmla="*/ 4640 w 1633035"/>
                      <a:gd name="connsiteY29" fmla="*/ 756077 h 1164150"/>
                      <a:gd name="connsiteX30" fmla="*/ 6777 w 1633035"/>
                      <a:gd name="connsiteY30" fmla="*/ 760351 h 1164150"/>
                      <a:gd name="connsiteX31" fmla="*/ 8345 w 1633035"/>
                      <a:gd name="connsiteY31" fmla="*/ 762489 h 1164150"/>
                      <a:gd name="connsiteX32" fmla="*/ 12334 w 1633035"/>
                      <a:gd name="connsiteY32" fmla="*/ 770468 h 1164150"/>
                      <a:gd name="connsiteX33" fmla="*/ 29717 w 1633035"/>
                      <a:gd name="connsiteY33" fmla="*/ 800674 h 1164150"/>
                      <a:gd name="connsiteX34" fmla="*/ 174907 w 1633035"/>
                      <a:gd name="connsiteY34" fmla="*/ 971511 h 1164150"/>
                      <a:gd name="connsiteX35" fmla="*/ 265384 w 1633035"/>
                      <a:gd name="connsiteY35" fmla="*/ 1039191 h 1164150"/>
                      <a:gd name="connsiteX36" fmla="*/ 364695 w 1633035"/>
                      <a:gd name="connsiteY36" fmla="*/ 1093477 h 1164150"/>
                      <a:gd name="connsiteX37" fmla="*/ 470702 w 1633035"/>
                      <a:gd name="connsiteY37" fmla="*/ 1132945 h 1164150"/>
                      <a:gd name="connsiteX38" fmla="*/ 498059 w 1633035"/>
                      <a:gd name="connsiteY38" fmla="*/ 1140354 h 1164150"/>
                      <a:gd name="connsiteX39" fmla="*/ 525701 w 1633035"/>
                      <a:gd name="connsiteY39" fmla="*/ 1146623 h 1164150"/>
                      <a:gd name="connsiteX40" fmla="*/ 581412 w 1633035"/>
                      <a:gd name="connsiteY40" fmla="*/ 1156597 h 1164150"/>
                      <a:gd name="connsiteX41" fmla="*/ 806250 w 1633035"/>
                      <a:gd name="connsiteY41" fmla="*/ 1156740 h 1164150"/>
                      <a:gd name="connsiteX42" fmla="*/ 937334 w 1633035"/>
                      <a:gd name="connsiteY42" fmla="*/ 1129240 h 1164150"/>
                      <a:gd name="connsiteX43" fmla="*/ 1004586 w 1633035"/>
                      <a:gd name="connsiteY43" fmla="*/ 1108010 h 1164150"/>
                      <a:gd name="connsiteX44" fmla="*/ 1038212 w 1633035"/>
                      <a:gd name="connsiteY44" fmla="*/ 1095187 h 1164150"/>
                      <a:gd name="connsiteX45" fmla="*/ 1071981 w 1633035"/>
                      <a:gd name="connsiteY45" fmla="*/ 1081366 h 1164150"/>
                      <a:gd name="connsiteX46" fmla="*/ 1105749 w 1633035"/>
                      <a:gd name="connsiteY46" fmla="*/ 1066263 h 1164150"/>
                      <a:gd name="connsiteX47" fmla="*/ 1139233 w 1633035"/>
                      <a:gd name="connsiteY47" fmla="*/ 1049735 h 1164150"/>
                      <a:gd name="connsiteX48" fmla="*/ 1172716 w 1633035"/>
                      <a:gd name="connsiteY48" fmla="*/ 1032352 h 1164150"/>
                      <a:gd name="connsiteX49" fmla="*/ 1205773 w 1633035"/>
                      <a:gd name="connsiteY49" fmla="*/ 1013544 h 1164150"/>
                      <a:gd name="connsiteX50" fmla="*/ 1332725 w 1633035"/>
                      <a:gd name="connsiteY50" fmla="*/ 924777 h 1164150"/>
                      <a:gd name="connsiteX51" fmla="*/ 1535051 w 1633035"/>
                      <a:gd name="connsiteY51" fmla="*/ 682983 h 1164150"/>
                      <a:gd name="connsiteX52" fmla="*/ 1627808 w 1633035"/>
                      <a:gd name="connsiteY52" fmla="*/ 387900 h 1164150"/>
                      <a:gd name="connsiteX53" fmla="*/ 1629090 w 1633035"/>
                      <a:gd name="connsiteY53" fmla="*/ 377784 h 1164150"/>
                      <a:gd name="connsiteX54" fmla="*/ 1630372 w 1633035"/>
                      <a:gd name="connsiteY54" fmla="*/ 362111 h 1164150"/>
                      <a:gd name="connsiteX55" fmla="*/ 1631940 w 1633035"/>
                      <a:gd name="connsiteY55" fmla="*/ 341736 h 1164150"/>
                      <a:gd name="connsiteX56" fmla="*/ 1632794 w 1633035"/>
                      <a:gd name="connsiteY56" fmla="*/ 317371 h 1164150"/>
                      <a:gd name="connsiteX57" fmla="*/ 1626668 w 1633035"/>
                      <a:gd name="connsiteY57" fmla="*/ 196546 h 1164150"/>
                      <a:gd name="connsiteX58" fmla="*/ 1600736 w 1633035"/>
                      <a:gd name="connsiteY58" fmla="*/ 76575 h 1164150"/>
                      <a:gd name="connsiteX59" fmla="*/ 1578366 w 1633035"/>
                      <a:gd name="connsiteY59" fmla="*/ 17444 h 1164150"/>
                      <a:gd name="connsiteX60" fmla="*/ 1572097 w 1633035"/>
                      <a:gd name="connsiteY60" fmla="*/ 4193 h 1164150"/>
                      <a:gd name="connsiteX61" fmla="*/ 1446284 w 1633035"/>
                      <a:gd name="connsiteY61" fmla="*/ 797824 h 1164150"/>
                      <a:gd name="connsiteX62" fmla="*/ 1403824 w 1633035"/>
                      <a:gd name="connsiteY62" fmla="*/ 846269 h 1164150"/>
                      <a:gd name="connsiteX63" fmla="*/ 1380172 w 1633035"/>
                      <a:gd name="connsiteY63" fmla="*/ 869779 h 1164150"/>
                      <a:gd name="connsiteX64" fmla="*/ 1368061 w 1633035"/>
                      <a:gd name="connsiteY64" fmla="*/ 881605 h 1164150"/>
                      <a:gd name="connsiteX65" fmla="*/ 1355237 w 1633035"/>
                      <a:gd name="connsiteY65" fmla="*/ 892861 h 1164150"/>
                      <a:gd name="connsiteX66" fmla="*/ 1244955 w 1633035"/>
                      <a:gd name="connsiteY66" fmla="*/ 978066 h 1164150"/>
                      <a:gd name="connsiteX67" fmla="*/ 1003731 w 1633035"/>
                      <a:gd name="connsiteY67" fmla="*/ 1098464 h 1164150"/>
                      <a:gd name="connsiteX68" fmla="*/ 804255 w 1633035"/>
                      <a:gd name="connsiteY68" fmla="*/ 1146623 h 1164150"/>
                      <a:gd name="connsiteX69" fmla="*/ 523706 w 1633035"/>
                      <a:gd name="connsiteY69" fmla="*/ 1133230 h 1164150"/>
                      <a:gd name="connsiteX70" fmla="*/ 535959 w 1633035"/>
                      <a:gd name="connsiteY70" fmla="*/ 1131805 h 1164150"/>
                      <a:gd name="connsiteX71" fmla="*/ 584261 w 1633035"/>
                      <a:gd name="connsiteY71" fmla="*/ 1124253 h 1164150"/>
                      <a:gd name="connsiteX72" fmla="*/ 631281 w 1633035"/>
                      <a:gd name="connsiteY72" fmla="*/ 1115277 h 1164150"/>
                      <a:gd name="connsiteX73" fmla="*/ 658352 w 1633035"/>
                      <a:gd name="connsiteY73" fmla="*/ 1109293 h 1164150"/>
                      <a:gd name="connsiteX74" fmla="*/ 791147 w 1633035"/>
                      <a:gd name="connsiteY74" fmla="*/ 1073957 h 1164150"/>
                      <a:gd name="connsiteX75" fmla="*/ 883048 w 1633035"/>
                      <a:gd name="connsiteY75" fmla="*/ 1042753 h 1164150"/>
                      <a:gd name="connsiteX76" fmla="*/ 999742 w 1633035"/>
                      <a:gd name="connsiteY76" fmla="*/ 995734 h 1164150"/>
                      <a:gd name="connsiteX77" fmla="*/ 1197509 w 1633035"/>
                      <a:gd name="connsiteY77" fmla="*/ 898275 h 1164150"/>
                      <a:gd name="connsiteX78" fmla="*/ 1444432 w 1633035"/>
                      <a:gd name="connsiteY78" fmla="*/ 736129 h 1164150"/>
                      <a:gd name="connsiteX79" fmla="*/ 1531631 w 1633035"/>
                      <a:gd name="connsiteY79" fmla="*/ 658903 h 1164150"/>
                      <a:gd name="connsiteX80" fmla="*/ 1543885 w 1633035"/>
                      <a:gd name="connsiteY80" fmla="*/ 646935 h 1164150"/>
                      <a:gd name="connsiteX81" fmla="*/ 1446284 w 1633035"/>
                      <a:gd name="connsiteY81" fmla="*/ 797824 h 1164150"/>
                      <a:gd name="connsiteX82" fmla="*/ 1556281 w 1633035"/>
                      <a:gd name="connsiteY82" fmla="*/ 620576 h 1164150"/>
                      <a:gd name="connsiteX83" fmla="*/ 1546592 w 1633035"/>
                      <a:gd name="connsiteY83" fmla="*/ 641236 h 1164150"/>
                      <a:gd name="connsiteX84" fmla="*/ 1531347 w 1633035"/>
                      <a:gd name="connsiteY84" fmla="*/ 655484 h 1164150"/>
                      <a:gd name="connsiteX85" fmla="*/ 1194516 w 1633035"/>
                      <a:gd name="connsiteY85" fmla="*/ 892861 h 1164150"/>
                      <a:gd name="connsiteX86" fmla="*/ 954575 w 1633035"/>
                      <a:gd name="connsiteY86" fmla="*/ 1009270 h 1164150"/>
                      <a:gd name="connsiteX87" fmla="*/ 681150 w 1633035"/>
                      <a:gd name="connsiteY87" fmla="*/ 1100316 h 1164150"/>
                      <a:gd name="connsiteX88" fmla="*/ 595660 w 1633035"/>
                      <a:gd name="connsiteY88" fmla="*/ 1119124 h 1164150"/>
                      <a:gd name="connsiteX89" fmla="*/ 517294 w 1633035"/>
                      <a:gd name="connsiteY89" fmla="*/ 1131805 h 1164150"/>
                      <a:gd name="connsiteX90" fmla="*/ 489367 w 1633035"/>
                      <a:gd name="connsiteY90" fmla="*/ 1124681 h 1164150"/>
                      <a:gd name="connsiteX91" fmla="*/ 399033 w 1633035"/>
                      <a:gd name="connsiteY91" fmla="*/ 1093904 h 1164150"/>
                      <a:gd name="connsiteX92" fmla="*/ 413139 w 1633035"/>
                      <a:gd name="connsiteY92" fmla="*/ 1093762 h 1164150"/>
                      <a:gd name="connsiteX93" fmla="*/ 653366 w 1633035"/>
                      <a:gd name="connsiteY93" fmla="*/ 1060706 h 1164150"/>
                      <a:gd name="connsiteX94" fmla="*/ 770487 w 1633035"/>
                      <a:gd name="connsiteY94" fmla="*/ 1027935 h 1164150"/>
                      <a:gd name="connsiteX95" fmla="*/ 884616 w 1633035"/>
                      <a:gd name="connsiteY95" fmla="*/ 987327 h 1164150"/>
                      <a:gd name="connsiteX96" fmla="*/ 951440 w 1633035"/>
                      <a:gd name="connsiteY96" fmla="*/ 960255 h 1164150"/>
                      <a:gd name="connsiteX97" fmla="*/ 1021827 w 1633035"/>
                      <a:gd name="connsiteY97" fmla="*/ 928909 h 1164150"/>
                      <a:gd name="connsiteX98" fmla="*/ 1168442 w 1633035"/>
                      <a:gd name="connsiteY98" fmla="*/ 854675 h 1164150"/>
                      <a:gd name="connsiteX99" fmla="*/ 1448991 w 1633035"/>
                      <a:gd name="connsiteY99" fmla="*/ 665315 h 1164150"/>
                      <a:gd name="connsiteX100" fmla="*/ 1448564 w 1633035"/>
                      <a:gd name="connsiteY100" fmla="*/ 665743 h 1164150"/>
                      <a:gd name="connsiteX101" fmla="*/ 1525647 w 1633035"/>
                      <a:gd name="connsiteY101" fmla="*/ 596781 h 1164150"/>
                      <a:gd name="connsiteX102" fmla="*/ 1571384 w 1633035"/>
                      <a:gd name="connsiteY102" fmla="*/ 548906 h 1164150"/>
                      <a:gd name="connsiteX103" fmla="*/ 1587912 w 1633035"/>
                      <a:gd name="connsiteY103" fmla="*/ 529671 h 1164150"/>
                      <a:gd name="connsiteX104" fmla="*/ 1592899 w 1633035"/>
                      <a:gd name="connsiteY104" fmla="*/ 523544 h 1164150"/>
                      <a:gd name="connsiteX105" fmla="*/ 1556281 w 1633035"/>
                      <a:gd name="connsiteY105" fmla="*/ 620576 h 1164150"/>
                      <a:gd name="connsiteX106" fmla="*/ 1625813 w 1633035"/>
                      <a:gd name="connsiteY106" fmla="*/ 334042 h 1164150"/>
                      <a:gd name="connsiteX107" fmla="*/ 1594324 w 1633035"/>
                      <a:gd name="connsiteY107" fmla="*/ 517988 h 1164150"/>
                      <a:gd name="connsiteX108" fmla="*/ 1532771 w 1633035"/>
                      <a:gd name="connsiteY108" fmla="*/ 583957 h 1164150"/>
                      <a:gd name="connsiteX109" fmla="*/ 1467941 w 1633035"/>
                      <a:gd name="connsiteY109" fmla="*/ 643800 h 1164150"/>
                      <a:gd name="connsiteX110" fmla="*/ 1339992 w 1633035"/>
                      <a:gd name="connsiteY110" fmla="*/ 740831 h 1164150"/>
                      <a:gd name="connsiteX111" fmla="*/ 1116863 w 1633035"/>
                      <a:gd name="connsiteY111" fmla="*/ 874908 h 1164150"/>
                      <a:gd name="connsiteX112" fmla="*/ 985066 w 1633035"/>
                      <a:gd name="connsiteY112" fmla="*/ 938313 h 1164150"/>
                      <a:gd name="connsiteX113" fmla="*/ 927788 w 1633035"/>
                      <a:gd name="connsiteY113" fmla="*/ 962535 h 1164150"/>
                      <a:gd name="connsiteX114" fmla="*/ 903281 w 1633035"/>
                      <a:gd name="connsiteY114" fmla="*/ 972366 h 1164150"/>
                      <a:gd name="connsiteX115" fmla="*/ 882051 w 1633035"/>
                      <a:gd name="connsiteY115" fmla="*/ 980345 h 1164150"/>
                      <a:gd name="connsiteX116" fmla="*/ 550065 w 1633035"/>
                      <a:gd name="connsiteY116" fmla="*/ 1072959 h 1164150"/>
                      <a:gd name="connsiteX117" fmla="*/ 415276 w 1633035"/>
                      <a:gd name="connsiteY117" fmla="*/ 1090485 h 1164150"/>
                      <a:gd name="connsiteX118" fmla="*/ 392764 w 1633035"/>
                      <a:gd name="connsiteY118" fmla="*/ 1091340 h 1164150"/>
                      <a:gd name="connsiteX119" fmla="*/ 209103 w 1633035"/>
                      <a:gd name="connsiteY119" fmla="*/ 985332 h 1164150"/>
                      <a:gd name="connsiteX120" fmla="*/ 214233 w 1633035"/>
                      <a:gd name="connsiteY120" fmla="*/ 986615 h 1164150"/>
                      <a:gd name="connsiteX121" fmla="*/ 226201 w 1633035"/>
                      <a:gd name="connsiteY121" fmla="*/ 989607 h 1164150"/>
                      <a:gd name="connsiteX122" fmla="*/ 240307 w 1633035"/>
                      <a:gd name="connsiteY122" fmla="*/ 991887 h 1164150"/>
                      <a:gd name="connsiteX123" fmla="*/ 255980 w 1633035"/>
                      <a:gd name="connsiteY123" fmla="*/ 994309 h 1164150"/>
                      <a:gd name="connsiteX124" fmla="*/ 264387 w 1633035"/>
                      <a:gd name="connsiteY124" fmla="*/ 995591 h 1164150"/>
                      <a:gd name="connsiteX125" fmla="*/ 273078 w 1633035"/>
                      <a:gd name="connsiteY125" fmla="*/ 996304 h 1164150"/>
                      <a:gd name="connsiteX126" fmla="*/ 308984 w 1633035"/>
                      <a:gd name="connsiteY126" fmla="*/ 998868 h 1164150"/>
                      <a:gd name="connsiteX127" fmla="*/ 344605 w 1633035"/>
                      <a:gd name="connsiteY127" fmla="*/ 999438 h 1164150"/>
                      <a:gd name="connsiteX128" fmla="*/ 376521 w 1633035"/>
                      <a:gd name="connsiteY128" fmla="*/ 998298 h 1164150"/>
                      <a:gd name="connsiteX129" fmla="*/ 415419 w 1633035"/>
                      <a:gd name="connsiteY129" fmla="*/ 995591 h 1164150"/>
                      <a:gd name="connsiteX130" fmla="*/ 606774 w 1633035"/>
                      <a:gd name="connsiteY130" fmla="*/ 964530 h 1164150"/>
                      <a:gd name="connsiteX131" fmla="*/ 904848 w 1633035"/>
                      <a:gd name="connsiteY131" fmla="*/ 865504 h 1164150"/>
                      <a:gd name="connsiteX132" fmla="*/ 1064999 w 1633035"/>
                      <a:gd name="connsiteY132" fmla="*/ 790985 h 1164150"/>
                      <a:gd name="connsiteX133" fmla="*/ 1182833 w 1633035"/>
                      <a:gd name="connsiteY133" fmla="*/ 726155 h 1164150"/>
                      <a:gd name="connsiteX134" fmla="*/ 1356947 w 1633035"/>
                      <a:gd name="connsiteY134" fmla="*/ 611172 h 1164150"/>
                      <a:gd name="connsiteX135" fmla="*/ 1512966 w 1633035"/>
                      <a:gd name="connsiteY135" fmla="*/ 472393 h 1164150"/>
                      <a:gd name="connsiteX136" fmla="*/ 1610425 w 1633035"/>
                      <a:gd name="connsiteY136" fmla="*/ 340026 h 1164150"/>
                      <a:gd name="connsiteX137" fmla="*/ 1621681 w 1633035"/>
                      <a:gd name="connsiteY137" fmla="*/ 318084 h 1164150"/>
                      <a:gd name="connsiteX138" fmla="*/ 1626810 w 1633035"/>
                      <a:gd name="connsiteY138" fmla="*/ 306828 h 1164150"/>
                      <a:gd name="connsiteX139" fmla="*/ 1626668 w 1633035"/>
                      <a:gd name="connsiteY139" fmla="*/ 312384 h 1164150"/>
                      <a:gd name="connsiteX140" fmla="*/ 1625813 w 1633035"/>
                      <a:gd name="connsiteY140" fmla="*/ 334042 h 1164150"/>
                      <a:gd name="connsiteX141" fmla="*/ 1626810 w 1633035"/>
                      <a:gd name="connsiteY141" fmla="*/ 301556 h 1164150"/>
                      <a:gd name="connsiteX142" fmla="*/ 1625813 w 1633035"/>
                      <a:gd name="connsiteY142" fmla="*/ 303265 h 1164150"/>
                      <a:gd name="connsiteX143" fmla="*/ 1619116 w 1633035"/>
                      <a:gd name="connsiteY143" fmla="*/ 315946 h 1164150"/>
                      <a:gd name="connsiteX144" fmla="*/ 1614414 w 1633035"/>
                      <a:gd name="connsiteY144" fmla="*/ 325208 h 1164150"/>
                      <a:gd name="connsiteX145" fmla="*/ 1611707 w 1633035"/>
                      <a:gd name="connsiteY145" fmla="*/ 330480 h 1164150"/>
                      <a:gd name="connsiteX146" fmla="*/ 1608430 w 1633035"/>
                      <a:gd name="connsiteY146" fmla="*/ 335894 h 1164150"/>
                      <a:gd name="connsiteX147" fmla="*/ 1520233 w 1633035"/>
                      <a:gd name="connsiteY147" fmla="*/ 450308 h 1164150"/>
                      <a:gd name="connsiteX148" fmla="*/ 1495013 w 1633035"/>
                      <a:gd name="connsiteY148" fmla="*/ 476383 h 1164150"/>
                      <a:gd name="connsiteX149" fmla="*/ 1469081 w 1633035"/>
                      <a:gd name="connsiteY149" fmla="*/ 501744 h 1164150"/>
                      <a:gd name="connsiteX150" fmla="*/ 1442437 w 1633035"/>
                      <a:gd name="connsiteY150" fmla="*/ 526252 h 1164150"/>
                      <a:gd name="connsiteX151" fmla="*/ 1414795 w 1633035"/>
                      <a:gd name="connsiteY151" fmla="*/ 549904 h 1164150"/>
                      <a:gd name="connsiteX152" fmla="*/ 1386726 w 1633035"/>
                      <a:gd name="connsiteY152" fmla="*/ 573129 h 1164150"/>
                      <a:gd name="connsiteX153" fmla="*/ 1358230 w 1633035"/>
                      <a:gd name="connsiteY153" fmla="*/ 595783 h 1164150"/>
                      <a:gd name="connsiteX154" fmla="*/ 1329163 w 1633035"/>
                      <a:gd name="connsiteY154" fmla="*/ 617583 h 1164150"/>
                      <a:gd name="connsiteX155" fmla="*/ 1314630 w 1633035"/>
                      <a:gd name="connsiteY155" fmla="*/ 628412 h 1164150"/>
                      <a:gd name="connsiteX156" fmla="*/ 1299669 w 1633035"/>
                      <a:gd name="connsiteY156" fmla="*/ 638813 h 1164150"/>
                      <a:gd name="connsiteX157" fmla="*/ 1269890 w 1633035"/>
                      <a:gd name="connsiteY157" fmla="*/ 659758 h 1164150"/>
                      <a:gd name="connsiteX158" fmla="*/ 1239541 w 1633035"/>
                      <a:gd name="connsiteY158" fmla="*/ 679706 h 1164150"/>
                      <a:gd name="connsiteX159" fmla="*/ 1178131 w 1633035"/>
                      <a:gd name="connsiteY159" fmla="*/ 718319 h 1164150"/>
                      <a:gd name="connsiteX160" fmla="*/ 1021114 w 1633035"/>
                      <a:gd name="connsiteY160" fmla="*/ 803951 h 1164150"/>
                      <a:gd name="connsiteX161" fmla="*/ 933202 w 1633035"/>
                      <a:gd name="connsiteY161" fmla="*/ 844986 h 1164150"/>
                      <a:gd name="connsiteX162" fmla="*/ 840446 w 1633035"/>
                      <a:gd name="connsiteY162" fmla="*/ 883029 h 1164150"/>
                      <a:gd name="connsiteX163" fmla="*/ 645956 w 1633035"/>
                      <a:gd name="connsiteY163" fmla="*/ 947147 h 1164150"/>
                      <a:gd name="connsiteX164" fmla="*/ 448475 w 1633035"/>
                      <a:gd name="connsiteY164" fmla="*/ 987042 h 1164150"/>
                      <a:gd name="connsiteX165" fmla="*/ 449187 w 1633035"/>
                      <a:gd name="connsiteY165" fmla="*/ 986900 h 1164150"/>
                      <a:gd name="connsiteX166" fmla="*/ 325654 w 1633035"/>
                      <a:gd name="connsiteY166" fmla="*/ 994309 h 1164150"/>
                      <a:gd name="connsiteX167" fmla="*/ 304709 w 1633035"/>
                      <a:gd name="connsiteY167" fmla="*/ 994166 h 1164150"/>
                      <a:gd name="connsiteX168" fmla="*/ 284192 w 1633035"/>
                      <a:gd name="connsiteY168" fmla="*/ 992741 h 1164150"/>
                      <a:gd name="connsiteX169" fmla="*/ 264672 w 1633035"/>
                      <a:gd name="connsiteY169" fmla="*/ 991317 h 1164150"/>
                      <a:gd name="connsiteX170" fmla="*/ 246719 w 1633035"/>
                      <a:gd name="connsiteY170" fmla="*/ 988752 h 1164150"/>
                      <a:gd name="connsiteX171" fmla="*/ 230618 w 1633035"/>
                      <a:gd name="connsiteY171" fmla="*/ 986472 h 1164150"/>
                      <a:gd name="connsiteX172" fmla="*/ 216940 w 1633035"/>
                      <a:gd name="connsiteY172" fmla="*/ 983765 h 1164150"/>
                      <a:gd name="connsiteX173" fmla="*/ 203546 w 1633035"/>
                      <a:gd name="connsiteY173" fmla="*/ 980915 h 1164150"/>
                      <a:gd name="connsiteX174" fmla="*/ 135724 w 1633035"/>
                      <a:gd name="connsiteY174" fmla="*/ 922070 h 1164150"/>
                      <a:gd name="connsiteX175" fmla="*/ 160516 w 1633035"/>
                      <a:gd name="connsiteY175" fmla="*/ 931616 h 1164150"/>
                      <a:gd name="connsiteX176" fmla="*/ 314398 w 1633035"/>
                      <a:gd name="connsiteY176" fmla="*/ 954556 h 1164150"/>
                      <a:gd name="connsiteX177" fmla="*/ 392621 w 1633035"/>
                      <a:gd name="connsiteY177" fmla="*/ 951564 h 1164150"/>
                      <a:gd name="connsiteX178" fmla="*/ 470275 w 1633035"/>
                      <a:gd name="connsiteY178" fmla="*/ 942160 h 1164150"/>
                      <a:gd name="connsiteX179" fmla="*/ 771199 w 1633035"/>
                      <a:gd name="connsiteY179" fmla="*/ 862227 h 1164150"/>
                      <a:gd name="connsiteX180" fmla="*/ 1135528 w 1633035"/>
                      <a:gd name="connsiteY180" fmla="*/ 692814 h 1164150"/>
                      <a:gd name="connsiteX181" fmla="*/ 1481335 w 1633035"/>
                      <a:gd name="connsiteY181" fmla="*/ 431215 h 1164150"/>
                      <a:gd name="connsiteX182" fmla="*/ 1480765 w 1633035"/>
                      <a:gd name="connsiteY182" fmla="*/ 431785 h 1164150"/>
                      <a:gd name="connsiteX183" fmla="*/ 1513964 w 1633035"/>
                      <a:gd name="connsiteY183" fmla="*/ 395737 h 1164150"/>
                      <a:gd name="connsiteX184" fmla="*/ 1565400 w 1633035"/>
                      <a:gd name="connsiteY184" fmla="*/ 329625 h 1164150"/>
                      <a:gd name="connsiteX185" fmla="*/ 1607148 w 1633035"/>
                      <a:gd name="connsiteY185" fmla="*/ 255391 h 1164150"/>
                      <a:gd name="connsiteX186" fmla="*/ 1622108 w 1633035"/>
                      <a:gd name="connsiteY186" fmla="*/ 211649 h 1164150"/>
                      <a:gd name="connsiteX187" fmla="*/ 1626383 w 1633035"/>
                      <a:gd name="connsiteY187" fmla="*/ 274199 h 1164150"/>
                      <a:gd name="connsiteX188" fmla="*/ 1626810 w 1633035"/>
                      <a:gd name="connsiteY188" fmla="*/ 301556 h 1164150"/>
                      <a:gd name="connsiteX189" fmla="*/ 1592757 w 1633035"/>
                      <a:gd name="connsiteY189" fmla="*/ 68881 h 1164150"/>
                      <a:gd name="connsiteX190" fmla="*/ 1617121 w 1633035"/>
                      <a:gd name="connsiteY190" fmla="*/ 171469 h 1164150"/>
                      <a:gd name="connsiteX191" fmla="*/ 1621538 w 1633035"/>
                      <a:gd name="connsiteY191" fmla="*/ 204240 h 1164150"/>
                      <a:gd name="connsiteX192" fmla="*/ 1621396 w 1633035"/>
                      <a:gd name="connsiteY192" fmla="*/ 204525 h 1164150"/>
                      <a:gd name="connsiteX193" fmla="*/ 1606293 w 1633035"/>
                      <a:gd name="connsiteY193" fmla="*/ 247840 h 1164150"/>
                      <a:gd name="connsiteX194" fmla="*/ 1571527 w 1633035"/>
                      <a:gd name="connsiteY194" fmla="*/ 311957 h 1164150"/>
                      <a:gd name="connsiteX195" fmla="*/ 1502422 w 1633035"/>
                      <a:gd name="connsiteY195" fmla="*/ 401151 h 1164150"/>
                      <a:gd name="connsiteX196" fmla="*/ 1350250 w 1633035"/>
                      <a:gd name="connsiteY196" fmla="*/ 539360 h 1164150"/>
                      <a:gd name="connsiteX197" fmla="*/ 1231989 w 1633035"/>
                      <a:gd name="connsiteY197" fmla="*/ 623853 h 1164150"/>
                      <a:gd name="connsiteX198" fmla="*/ 1070129 w 1633035"/>
                      <a:gd name="connsiteY198" fmla="*/ 720029 h 1164150"/>
                      <a:gd name="connsiteX199" fmla="*/ 901144 w 1633035"/>
                      <a:gd name="connsiteY199" fmla="*/ 801529 h 1164150"/>
                      <a:gd name="connsiteX200" fmla="*/ 768207 w 1633035"/>
                      <a:gd name="connsiteY200" fmla="*/ 853393 h 1164150"/>
                      <a:gd name="connsiteX201" fmla="*/ 555622 w 1633035"/>
                      <a:gd name="connsiteY201" fmla="*/ 913663 h 1164150"/>
                      <a:gd name="connsiteX202" fmla="*/ 337196 w 1633035"/>
                      <a:gd name="connsiteY202" fmla="*/ 943870 h 1164150"/>
                      <a:gd name="connsiteX203" fmla="*/ 250423 w 1633035"/>
                      <a:gd name="connsiteY203" fmla="*/ 942872 h 1164150"/>
                      <a:gd name="connsiteX204" fmla="*/ 164933 w 1633035"/>
                      <a:gd name="connsiteY204" fmla="*/ 928624 h 1164150"/>
                      <a:gd name="connsiteX205" fmla="*/ 130025 w 1633035"/>
                      <a:gd name="connsiteY205" fmla="*/ 916086 h 1164150"/>
                      <a:gd name="connsiteX206" fmla="*/ 35416 w 1633035"/>
                      <a:gd name="connsiteY206" fmla="*/ 801672 h 1164150"/>
                      <a:gd name="connsiteX207" fmla="*/ 22308 w 1633035"/>
                      <a:gd name="connsiteY207" fmla="*/ 780299 h 1164150"/>
                      <a:gd name="connsiteX208" fmla="*/ 27010 w 1633035"/>
                      <a:gd name="connsiteY208" fmla="*/ 785429 h 1164150"/>
                      <a:gd name="connsiteX209" fmla="*/ 101243 w 1633035"/>
                      <a:gd name="connsiteY209" fmla="*/ 832448 h 1164150"/>
                      <a:gd name="connsiteX210" fmla="*/ 186733 w 1633035"/>
                      <a:gd name="connsiteY210" fmla="*/ 853963 h 1164150"/>
                      <a:gd name="connsiteX211" fmla="*/ 274503 w 1633035"/>
                      <a:gd name="connsiteY211" fmla="*/ 859520 h 1164150"/>
                      <a:gd name="connsiteX212" fmla="*/ 362130 w 1633035"/>
                      <a:gd name="connsiteY212" fmla="*/ 854818 h 1164150"/>
                      <a:gd name="connsiteX213" fmla="*/ 700955 w 1633035"/>
                      <a:gd name="connsiteY213" fmla="*/ 774457 h 1164150"/>
                      <a:gd name="connsiteX214" fmla="*/ 1108029 w 1633035"/>
                      <a:gd name="connsiteY214" fmla="*/ 585097 h 1164150"/>
                      <a:gd name="connsiteX215" fmla="*/ 1211187 w 1633035"/>
                      <a:gd name="connsiteY215" fmla="*/ 519840 h 1164150"/>
                      <a:gd name="connsiteX216" fmla="*/ 1310355 w 1633035"/>
                      <a:gd name="connsiteY216" fmla="*/ 447316 h 1164150"/>
                      <a:gd name="connsiteX217" fmla="*/ 1483615 w 1633035"/>
                      <a:gd name="connsiteY217" fmla="*/ 280611 h 1164150"/>
                      <a:gd name="connsiteX218" fmla="*/ 1516813 w 1633035"/>
                      <a:gd name="connsiteY218" fmla="*/ 237153 h 1164150"/>
                      <a:gd name="connsiteX219" fmla="*/ 1563405 w 1633035"/>
                      <a:gd name="connsiteY219" fmla="*/ 155368 h 1164150"/>
                      <a:gd name="connsiteX220" fmla="*/ 1572524 w 1633035"/>
                      <a:gd name="connsiteY220" fmla="*/ 131716 h 1164150"/>
                      <a:gd name="connsiteX221" fmla="*/ 1579506 w 1633035"/>
                      <a:gd name="connsiteY221" fmla="*/ 107779 h 1164150"/>
                      <a:gd name="connsiteX222" fmla="*/ 1583495 w 1633035"/>
                      <a:gd name="connsiteY222" fmla="*/ 84269 h 1164150"/>
                      <a:gd name="connsiteX223" fmla="*/ 1584778 w 1633035"/>
                      <a:gd name="connsiteY223" fmla="*/ 62041 h 1164150"/>
                      <a:gd name="connsiteX224" fmla="*/ 1582925 w 1633035"/>
                      <a:gd name="connsiteY224" fmla="*/ 39529 h 1164150"/>
                      <a:gd name="connsiteX225" fmla="*/ 1592757 w 1633035"/>
                      <a:gd name="connsiteY225" fmla="*/ 68881 h 1164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</a:cxnLst>
                    <a:rect l="l" t="t" r="r" b="b"/>
                    <a:pathLst>
                      <a:path w="1633035" h="1164150">
                        <a:moveTo>
                          <a:pt x="1572097" y="4193"/>
                        </a:moveTo>
                        <a:cubicBezTo>
                          <a:pt x="1570814" y="1486"/>
                          <a:pt x="1569389" y="-366"/>
                          <a:pt x="1568392" y="61"/>
                        </a:cubicBezTo>
                        <a:cubicBezTo>
                          <a:pt x="1568392" y="61"/>
                          <a:pt x="1568250" y="204"/>
                          <a:pt x="1568250" y="204"/>
                        </a:cubicBezTo>
                        <a:cubicBezTo>
                          <a:pt x="1568250" y="204"/>
                          <a:pt x="1568250" y="204"/>
                          <a:pt x="1568250" y="204"/>
                        </a:cubicBezTo>
                        <a:cubicBezTo>
                          <a:pt x="1568107" y="204"/>
                          <a:pt x="1568107" y="346"/>
                          <a:pt x="1567965" y="489"/>
                        </a:cubicBezTo>
                        <a:cubicBezTo>
                          <a:pt x="1567395" y="1201"/>
                          <a:pt x="1567395" y="2484"/>
                          <a:pt x="1568392" y="5618"/>
                        </a:cubicBezTo>
                        <a:cubicBezTo>
                          <a:pt x="1571242" y="13597"/>
                          <a:pt x="1577226" y="31408"/>
                          <a:pt x="1577938" y="55202"/>
                        </a:cubicBezTo>
                        <a:cubicBezTo>
                          <a:pt x="1578793" y="78855"/>
                          <a:pt x="1573236" y="107351"/>
                          <a:pt x="1563405" y="134138"/>
                        </a:cubicBezTo>
                        <a:cubicBezTo>
                          <a:pt x="1553574" y="160925"/>
                          <a:pt x="1540180" y="186002"/>
                          <a:pt x="1528212" y="205237"/>
                        </a:cubicBezTo>
                        <a:cubicBezTo>
                          <a:pt x="1522228" y="214926"/>
                          <a:pt x="1516528" y="223047"/>
                          <a:pt x="1512254" y="229744"/>
                        </a:cubicBezTo>
                        <a:cubicBezTo>
                          <a:pt x="1507552" y="236156"/>
                          <a:pt x="1504132" y="240858"/>
                          <a:pt x="1502280" y="243280"/>
                        </a:cubicBezTo>
                        <a:cubicBezTo>
                          <a:pt x="1456115" y="304263"/>
                          <a:pt x="1400689" y="357552"/>
                          <a:pt x="1341986" y="406423"/>
                        </a:cubicBezTo>
                        <a:cubicBezTo>
                          <a:pt x="1310783" y="432355"/>
                          <a:pt x="1266185" y="467549"/>
                          <a:pt x="1212612" y="504024"/>
                        </a:cubicBezTo>
                        <a:cubicBezTo>
                          <a:pt x="1159181" y="540500"/>
                          <a:pt x="1097200" y="578970"/>
                          <a:pt x="1033368" y="613309"/>
                        </a:cubicBezTo>
                        <a:cubicBezTo>
                          <a:pt x="969536" y="647932"/>
                          <a:pt x="904136" y="679279"/>
                          <a:pt x="845148" y="704356"/>
                        </a:cubicBezTo>
                        <a:cubicBezTo>
                          <a:pt x="786160" y="729433"/>
                          <a:pt x="733726" y="748668"/>
                          <a:pt x="696253" y="760779"/>
                        </a:cubicBezTo>
                        <a:cubicBezTo>
                          <a:pt x="619455" y="786141"/>
                          <a:pt x="539094" y="807086"/>
                          <a:pt x="457736" y="821904"/>
                        </a:cubicBezTo>
                        <a:cubicBezTo>
                          <a:pt x="417129" y="829313"/>
                          <a:pt x="376093" y="834870"/>
                          <a:pt x="335343" y="838290"/>
                        </a:cubicBezTo>
                        <a:cubicBezTo>
                          <a:pt x="294593" y="841709"/>
                          <a:pt x="253843" y="842992"/>
                          <a:pt x="213805" y="840712"/>
                        </a:cubicBezTo>
                        <a:cubicBezTo>
                          <a:pt x="181746" y="838860"/>
                          <a:pt x="149830" y="834728"/>
                          <a:pt x="119054" y="826179"/>
                        </a:cubicBezTo>
                        <a:cubicBezTo>
                          <a:pt x="88420" y="817630"/>
                          <a:pt x="58641" y="804379"/>
                          <a:pt x="33991" y="783861"/>
                        </a:cubicBezTo>
                        <a:cubicBezTo>
                          <a:pt x="17748" y="769043"/>
                          <a:pt x="8772" y="754082"/>
                          <a:pt x="4640" y="747528"/>
                        </a:cubicBezTo>
                        <a:cubicBezTo>
                          <a:pt x="4212" y="746958"/>
                          <a:pt x="3785" y="746246"/>
                          <a:pt x="3500" y="745818"/>
                        </a:cubicBezTo>
                        <a:lnTo>
                          <a:pt x="3500" y="745676"/>
                        </a:lnTo>
                        <a:cubicBezTo>
                          <a:pt x="2360" y="744251"/>
                          <a:pt x="1648" y="743966"/>
                          <a:pt x="935" y="744108"/>
                        </a:cubicBezTo>
                        <a:cubicBezTo>
                          <a:pt x="935" y="744108"/>
                          <a:pt x="793" y="744108"/>
                          <a:pt x="650" y="744108"/>
                        </a:cubicBezTo>
                        <a:cubicBezTo>
                          <a:pt x="650" y="744108"/>
                          <a:pt x="650" y="744108"/>
                          <a:pt x="650" y="744108"/>
                        </a:cubicBezTo>
                        <a:cubicBezTo>
                          <a:pt x="650" y="744108"/>
                          <a:pt x="508" y="744108"/>
                          <a:pt x="508" y="744108"/>
                        </a:cubicBezTo>
                        <a:cubicBezTo>
                          <a:pt x="-489" y="744536"/>
                          <a:pt x="80" y="746816"/>
                          <a:pt x="1363" y="749523"/>
                        </a:cubicBezTo>
                        <a:cubicBezTo>
                          <a:pt x="2218" y="751233"/>
                          <a:pt x="3358" y="753512"/>
                          <a:pt x="4640" y="756077"/>
                        </a:cubicBezTo>
                        <a:cubicBezTo>
                          <a:pt x="5352" y="757359"/>
                          <a:pt x="6065" y="758784"/>
                          <a:pt x="6777" y="760351"/>
                        </a:cubicBezTo>
                        <a:cubicBezTo>
                          <a:pt x="7205" y="761064"/>
                          <a:pt x="7775" y="761776"/>
                          <a:pt x="8345" y="762489"/>
                        </a:cubicBezTo>
                        <a:cubicBezTo>
                          <a:pt x="9627" y="764911"/>
                          <a:pt x="10909" y="767618"/>
                          <a:pt x="12334" y="770468"/>
                        </a:cubicBezTo>
                        <a:cubicBezTo>
                          <a:pt x="17178" y="778874"/>
                          <a:pt x="22450" y="789418"/>
                          <a:pt x="29717" y="800674"/>
                        </a:cubicBezTo>
                        <a:cubicBezTo>
                          <a:pt x="67902" y="864934"/>
                          <a:pt x="118199" y="922070"/>
                          <a:pt x="174907" y="971511"/>
                        </a:cubicBezTo>
                        <a:cubicBezTo>
                          <a:pt x="203119" y="996446"/>
                          <a:pt x="233753" y="1018673"/>
                          <a:pt x="265384" y="1039191"/>
                        </a:cubicBezTo>
                        <a:cubicBezTo>
                          <a:pt x="297015" y="1059851"/>
                          <a:pt x="330356" y="1077661"/>
                          <a:pt x="364695" y="1093477"/>
                        </a:cubicBezTo>
                        <a:cubicBezTo>
                          <a:pt x="398891" y="1109578"/>
                          <a:pt x="434654" y="1122116"/>
                          <a:pt x="470702" y="1132945"/>
                        </a:cubicBezTo>
                        <a:lnTo>
                          <a:pt x="498059" y="1140354"/>
                        </a:lnTo>
                        <a:cubicBezTo>
                          <a:pt x="507178" y="1142919"/>
                          <a:pt x="516439" y="1144486"/>
                          <a:pt x="525701" y="1146623"/>
                        </a:cubicBezTo>
                        <a:cubicBezTo>
                          <a:pt x="544081" y="1151040"/>
                          <a:pt x="562746" y="1153463"/>
                          <a:pt x="581412" y="1156597"/>
                        </a:cubicBezTo>
                        <a:cubicBezTo>
                          <a:pt x="656073" y="1166998"/>
                          <a:pt x="732016" y="1166286"/>
                          <a:pt x="806250" y="1156740"/>
                        </a:cubicBezTo>
                        <a:cubicBezTo>
                          <a:pt x="848710" y="1150328"/>
                          <a:pt x="892880" y="1142349"/>
                          <a:pt x="937334" y="1129240"/>
                        </a:cubicBezTo>
                        <a:cubicBezTo>
                          <a:pt x="959847" y="1123541"/>
                          <a:pt x="981789" y="1115277"/>
                          <a:pt x="1004586" y="1108010"/>
                        </a:cubicBezTo>
                        <a:cubicBezTo>
                          <a:pt x="1015843" y="1104163"/>
                          <a:pt x="1026956" y="1099461"/>
                          <a:pt x="1038212" y="1095187"/>
                        </a:cubicBezTo>
                        <a:cubicBezTo>
                          <a:pt x="1049469" y="1090770"/>
                          <a:pt x="1060867" y="1086638"/>
                          <a:pt x="1071981" y="1081366"/>
                        </a:cubicBezTo>
                        <a:cubicBezTo>
                          <a:pt x="1083095" y="1076379"/>
                          <a:pt x="1094351" y="1071392"/>
                          <a:pt x="1105749" y="1066263"/>
                        </a:cubicBezTo>
                        <a:cubicBezTo>
                          <a:pt x="1117148" y="1061418"/>
                          <a:pt x="1127977" y="1055292"/>
                          <a:pt x="1139233" y="1049735"/>
                        </a:cubicBezTo>
                        <a:cubicBezTo>
                          <a:pt x="1150347" y="1043893"/>
                          <a:pt x="1161888" y="1038764"/>
                          <a:pt x="1172716" y="1032352"/>
                        </a:cubicBezTo>
                        <a:cubicBezTo>
                          <a:pt x="1183688" y="1026083"/>
                          <a:pt x="1194801" y="1019813"/>
                          <a:pt x="1205773" y="1013544"/>
                        </a:cubicBezTo>
                        <a:cubicBezTo>
                          <a:pt x="1249230" y="987042"/>
                          <a:pt x="1292545" y="958403"/>
                          <a:pt x="1332725" y="924777"/>
                        </a:cubicBezTo>
                        <a:cubicBezTo>
                          <a:pt x="1413228" y="858095"/>
                          <a:pt x="1484612" y="776310"/>
                          <a:pt x="1535051" y="682983"/>
                        </a:cubicBezTo>
                        <a:cubicBezTo>
                          <a:pt x="1585917" y="590512"/>
                          <a:pt x="1616979" y="488351"/>
                          <a:pt x="1627808" y="387900"/>
                        </a:cubicBezTo>
                        <a:cubicBezTo>
                          <a:pt x="1628092" y="385478"/>
                          <a:pt x="1628662" y="382059"/>
                          <a:pt x="1629090" y="377784"/>
                        </a:cubicBezTo>
                        <a:cubicBezTo>
                          <a:pt x="1629375" y="373367"/>
                          <a:pt x="1629802" y="368095"/>
                          <a:pt x="1630372" y="362111"/>
                        </a:cubicBezTo>
                        <a:cubicBezTo>
                          <a:pt x="1630800" y="356127"/>
                          <a:pt x="1631370" y="349288"/>
                          <a:pt x="1631940" y="341736"/>
                        </a:cubicBezTo>
                        <a:cubicBezTo>
                          <a:pt x="1632224" y="334184"/>
                          <a:pt x="1632509" y="326063"/>
                          <a:pt x="1632794" y="317371"/>
                        </a:cubicBezTo>
                        <a:cubicBezTo>
                          <a:pt x="1633649" y="282748"/>
                          <a:pt x="1632367" y="239575"/>
                          <a:pt x="1626668" y="196546"/>
                        </a:cubicBezTo>
                        <a:cubicBezTo>
                          <a:pt x="1621253" y="153516"/>
                          <a:pt x="1611422" y="110771"/>
                          <a:pt x="1600736" y="76575"/>
                        </a:cubicBezTo>
                        <a:cubicBezTo>
                          <a:pt x="1592899" y="51355"/>
                          <a:pt x="1584350" y="30838"/>
                          <a:pt x="1578366" y="17444"/>
                        </a:cubicBezTo>
                        <a:cubicBezTo>
                          <a:pt x="1575659" y="11602"/>
                          <a:pt x="1573664" y="7043"/>
                          <a:pt x="1572097" y="4193"/>
                        </a:cubicBezTo>
                        <a:close/>
                        <a:moveTo>
                          <a:pt x="1446284" y="797824"/>
                        </a:moveTo>
                        <a:cubicBezTo>
                          <a:pt x="1433461" y="814353"/>
                          <a:pt x="1418500" y="829883"/>
                          <a:pt x="1403824" y="846269"/>
                        </a:cubicBezTo>
                        <a:cubicBezTo>
                          <a:pt x="1396272" y="854248"/>
                          <a:pt x="1388151" y="861942"/>
                          <a:pt x="1380172" y="869779"/>
                        </a:cubicBezTo>
                        <a:cubicBezTo>
                          <a:pt x="1376182" y="873768"/>
                          <a:pt x="1372193" y="877615"/>
                          <a:pt x="1368061" y="881605"/>
                        </a:cubicBezTo>
                        <a:cubicBezTo>
                          <a:pt x="1363786" y="885309"/>
                          <a:pt x="1359512" y="889156"/>
                          <a:pt x="1355237" y="892861"/>
                        </a:cubicBezTo>
                        <a:cubicBezTo>
                          <a:pt x="1321611" y="923780"/>
                          <a:pt x="1283711" y="951706"/>
                          <a:pt x="1244955" y="978066"/>
                        </a:cubicBezTo>
                        <a:cubicBezTo>
                          <a:pt x="1166590" y="1029502"/>
                          <a:pt x="1081670" y="1070395"/>
                          <a:pt x="1003731" y="1098464"/>
                        </a:cubicBezTo>
                        <a:cubicBezTo>
                          <a:pt x="925651" y="1126248"/>
                          <a:pt x="854552" y="1140354"/>
                          <a:pt x="804255" y="1146623"/>
                        </a:cubicBezTo>
                        <a:cubicBezTo>
                          <a:pt x="712211" y="1158165"/>
                          <a:pt x="616177" y="1154175"/>
                          <a:pt x="523706" y="1133230"/>
                        </a:cubicBezTo>
                        <a:cubicBezTo>
                          <a:pt x="527410" y="1132803"/>
                          <a:pt x="531543" y="1132375"/>
                          <a:pt x="535959" y="1131805"/>
                        </a:cubicBezTo>
                        <a:cubicBezTo>
                          <a:pt x="550208" y="1129810"/>
                          <a:pt x="567306" y="1127388"/>
                          <a:pt x="584261" y="1124253"/>
                        </a:cubicBezTo>
                        <a:cubicBezTo>
                          <a:pt x="601217" y="1121546"/>
                          <a:pt x="617887" y="1117842"/>
                          <a:pt x="631281" y="1115277"/>
                        </a:cubicBezTo>
                        <a:cubicBezTo>
                          <a:pt x="644674" y="1112285"/>
                          <a:pt x="654648" y="1110148"/>
                          <a:pt x="658352" y="1109293"/>
                        </a:cubicBezTo>
                        <a:cubicBezTo>
                          <a:pt x="703092" y="1099319"/>
                          <a:pt x="747404" y="1087350"/>
                          <a:pt x="791147" y="1073957"/>
                        </a:cubicBezTo>
                        <a:cubicBezTo>
                          <a:pt x="814371" y="1066975"/>
                          <a:pt x="846715" y="1056004"/>
                          <a:pt x="883048" y="1042753"/>
                        </a:cubicBezTo>
                        <a:cubicBezTo>
                          <a:pt x="919524" y="1029360"/>
                          <a:pt x="959847" y="1013117"/>
                          <a:pt x="999742" y="995734"/>
                        </a:cubicBezTo>
                        <a:cubicBezTo>
                          <a:pt x="1079532" y="961253"/>
                          <a:pt x="1156188" y="920930"/>
                          <a:pt x="1197509" y="898275"/>
                        </a:cubicBezTo>
                        <a:cubicBezTo>
                          <a:pt x="1282571" y="851683"/>
                          <a:pt x="1369058" y="797255"/>
                          <a:pt x="1444432" y="736129"/>
                        </a:cubicBezTo>
                        <a:cubicBezTo>
                          <a:pt x="1474638" y="711622"/>
                          <a:pt x="1503847" y="685975"/>
                          <a:pt x="1531631" y="658903"/>
                        </a:cubicBezTo>
                        <a:cubicBezTo>
                          <a:pt x="1536333" y="654344"/>
                          <a:pt x="1540465" y="650354"/>
                          <a:pt x="1543885" y="646935"/>
                        </a:cubicBezTo>
                        <a:cubicBezTo>
                          <a:pt x="1522085" y="690820"/>
                          <a:pt x="1490454" y="744536"/>
                          <a:pt x="1446284" y="797824"/>
                        </a:cubicBezTo>
                        <a:close/>
                        <a:moveTo>
                          <a:pt x="1556281" y="620576"/>
                        </a:moveTo>
                        <a:cubicBezTo>
                          <a:pt x="1553289" y="627130"/>
                          <a:pt x="1550154" y="634111"/>
                          <a:pt x="1546592" y="641236"/>
                        </a:cubicBezTo>
                        <a:cubicBezTo>
                          <a:pt x="1542888" y="644655"/>
                          <a:pt x="1537616" y="649500"/>
                          <a:pt x="1531347" y="655484"/>
                        </a:cubicBezTo>
                        <a:cubicBezTo>
                          <a:pt x="1428759" y="746388"/>
                          <a:pt x="1313775" y="825324"/>
                          <a:pt x="1194516" y="892861"/>
                        </a:cubicBezTo>
                        <a:cubicBezTo>
                          <a:pt x="1126267" y="931759"/>
                          <a:pt x="1043199" y="972651"/>
                          <a:pt x="954575" y="1009270"/>
                        </a:cubicBezTo>
                        <a:cubicBezTo>
                          <a:pt x="865808" y="1045745"/>
                          <a:pt x="771342" y="1077519"/>
                          <a:pt x="681150" y="1100316"/>
                        </a:cubicBezTo>
                        <a:cubicBezTo>
                          <a:pt x="671746" y="1102739"/>
                          <a:pt x="634130" y="1111715"/>
                          <a:pt x="595660" y="1119124"/>
                        </a:cubicBezTo>
                        <a:cubicBezTo>
                          <a:pt x="565453" y="1124966"/>
                          <a:pt x="534677" y="1129240"/>
                          <a:pt x="517294" y="1131805"/>
                        </a:cubicBezTo>
                        <a:cubicBezTo>
                          <a:pt x="507890" y="1129668"/>
                          <a:pt x="498629" y="1127245"/>
                          <a:pt x="489367" y="1124681"/>
                        </a:cubicBezTo>
                        <a:cubicBezTo>
                          <a:pt x="458591" y="1116274"/>
                          <a:pt x="428527" y="1106016"/>
                          <a:pt x="399033" y="1093904"/>
                        </a:cubicBezTo>
                        <a:cubicBezTo>
                          <a:pt x="403165" y="1093904"/>
                          <a:pt x="407867" y="1093904"/>
                          <a:pt x="413139" y="1093762"/>
                        </a:cubicBezTo>
                        <a:cubicBezTo>
                          <a:pt x="493784" y="1092195"/>
                          <a:pt x="574430" y="1079656"/>
                          <a:pt x="653366" y="1060706"/>
                        </a:cubicBezTo>
                        <a:cubicBezTo>
                          <a:pt x="692833" y="1051445"/>
                          <a:pt x="731874" y="1039903"/>
                          <a:pt x="770487" y="1027935"/>
                        </a:cubicBezTo>
                        <a:cubicBezTo>
                          <a:pt x="808957" y="1015254"/>
                          <a:pt x="847285" y="1002145"/>
                          <a:pt x="884616" y="987327"/>
                        </a:cubicBezTo>
                        <a:cubicBezTo>
                          <a:pt x="906273" y="979206"/>
                          <a:pt x="928358" y="969659"/>
                          <a:pt x="951440" y="960255"/>
                        </a:cubicBezTo>
                        <a:cubicBezTo>
                          <a:pt x="974237" y="950139"/>
                          <a:pt x="997890" y="940165"/>
                          <a:pt x="1021827" y="928909"/>
                        </a:cubicBezTo>
                        <a:cubicBezTo>
                          <a:pt x="1069701" y="906682"/>
                          <a:pt x="1119285" y="882032"/>
                          <a:pt x="1168442" y="854675"/>
                        </a:cubicBezTo>
                        <a:cubicBezTo>
                          <a:pt x="1267040" y="800104"/>
                          <a:pt x="1365069" y="735417"/>
                          <a:pt x="1448991" y="665315"/>
                        </a:cubicBezTo>
                        <a:lnTo>
                          <a:pt x="1448564" y="665743"/>
                        </a:lnTo>
                        <a:cubicBezTo>
                          <a:pt x="1456685" y="658903"/>
                          <a:pt x="1492449" y="629694"/>
                          <a:pt x="1525647" y="596781"/>
                        </a:cubicBezTo>
                        <a:cubicBezTo>
                          <a:pt x="1542318" y="580395"/>
                          <a:pt x="1558703" y="563440"/>
                          <a:pt x="1571384" y="548906"/>
                        </a:cubicBezTo>
                        <a:cubicBezTo>
                          <a:pt x="1577938" y="541782"/>
                          <a:pt x="1583353" y="535086"/>
                          <a:pt x="1587912" y="529671"/>
                        </a:cubicBezTo>
                        <a:cubicBezTo>
                          <a:pt x="1589765" y="527392"/>
                          <a:pt x="1591332" y="525397"/>
                          <a:pt x="1592899" y="523544"/>
                        </a:cubicBezTo>
                        <a:cubicBezTo>
                          <a:pt x="1582783" y="556601"/>
                          <a:pt x="1570529" y="589087"/>
                          <a:pt x="1556281" y="620576"/>
                        </a:cubicBezTo>
                        <a:close/>
                        <a:moveTo>
                          <a:pt x="1625813" y="334042"/>
                        </a:moveTo>
                        <a:cubicBezTo>
                          <a:pt x="1622536" y="396307"/>
                          <a:pt x="1611992" y="458145"/>
                          <a:pt x="1594324" y="517988"/>
                        </a:cubicBezTo>
                        <a:cubicBezTo>
                          <a:pt x="1584493" y="528816"/>
                          <a:pt x="1559701" y="557883"/>
                          <a:pt x="1532771" y="583957"/>
                        </a:cubicBezTo>
                        <a:cubicBezTo>
                          <a:pt x="1504275" y="612311"/>
                          <a:pt x="1474496" y="638101"/>
                          <a:pt x="1467941" y="643800"/>
                        </a:cubicBezTo>
                        <a:cubicBezTo>
                          <a:pt x="1427049" y="678424"/>
                          <a:pt x="1384161" y="710625"/>
                          <a:pt x="1339992" y="740831"/>
                        </a:cubicBezTo>
                        <a:cubicBezTo>
                          <a:pt x="1293400" y="773460"/>
                          <a:pt x="1207197" y="828316"/>
                          <a:pt x="1116863" y="874908"/>
                        </a:cubicBezTo>
                        <a:cubicBezTo>
                          <a:pt x="1071981" y="898703"/>
                          <a:pt x="1025959" y="920075"/>
                          <a:pt x="985066" y="938313"/>
                        </a:cubicBezTo>
                        <a:cubicBezTo>
                          <a:pt x="964549" y="947289"/>
                          <a:pt x="945313" y="955696"/>
                          <a:pt x="927788" y="962535"/>
                        </a:cubicBezTo>
                        <a:cubicBezTo>
                          <a:pt x="919097" y="966097"/>
                          <a:pt x="910833" y="969374"/>
                          <a:pt x="903281" y="972366"/>
                        </a:cubicBezTo>
                        <a:cubicBezTo>
                          <a:pt x="895587" y="975216"/>
                          <a:pt x="888463" y="977923"/>
                          <a:pt x="882051" y="980345"/>
                        </a:cubicBezTo>
                        <a:cubicBezTo>
                          <a:pt x="775901" y="1020098"/>
                          <a:pt x="661345" y="1052584"/>
                          <a:pt x="550065" y="1072959"/>
                        </a:cubicBezTo>
                        <a:cubicBezTo>
                          <a:pt x="505468" y="1081223"/>
                          <a:pt x="460586" y="1087350"/>
                          <a:pt x="415276" y="1090485"/>
                        </a:cubicBezTo>
                        <a:cubicBezTo>
                          <a:pt x="406442" y="1090912"/>
                          <a:pt x="398891" y="1091055"/>
                          <a:pt x="392764" y="1091340"/>
                        </a:cubicBezTo>
                        <a:cubicBezTo>
                          <a:pt x="326794" y="1063841"/>
                          <a:pt x="264814" y="1027650"/>
                          <a:pt x="209103" y="985332"/>
                        </a:cubicBezTo>
                        <a:cubicBezTo>
                          <a:pt x="210671" y="985760"/>
                          <a:pt x="212380" y="986187"/>
                          <a:pt x="214233" y="986615"/>
                        </a:cubicBezTo>
                        <a:cubicBezTo>
                          <a:pt x="217795" y="987470"/>
                          <a:pt x="221784" y="988467"/>
                          <a:pt x="226201" y="989607"/>
                        </a:cubicBezTo>
                        <a:cubicBezTo>
                          <a:pt x="230618" y="990604"/>
                          <a:pt x="235320" y="991174"/>
                          <a:pt x="240307" y="991887"/>
                        </a:cubicBezTo>
                        <a:cubicBezTo>
                          <a:pt x="245294" y="992599"/>
                          <a:pt x="250566" y="993454"/>
                          <a:pt x="255980" y="994309"/>
                        </a:cubicBezTo>
                        <a:cubicBezTo>
                          <a:pt x="258687" y="994736"/>
                          <a:pt x="261537" y="995164"/>
                          <a:pt x="264387" y="995591"/>
                        </a:cubicBezTo>
                        <a:cubicBezTo>
                          <a:pt x="267236" y="995876"/>
                          <a:pt x="270086" y="996019"/>
                          <a:pt x="273078" y="996304"/>
                        </a:cubicBezTo>
                        <a:cubicBezTo>
                          <a:pt x="284762" y="997158"/>
                          <a:pt x="296873" y="998441"/>
                          <a:pt x="308984" y="998868"/>
                        </a:cubicBezTo>
                        <a:cubicBezTo>
                          <a:pt x="321095" y="999011"/>
                          <a:pt x="333206" y="999153"/>
                          <a:pt x="344605" y="999438"/>
                        </a:cubicBezTo>
                        <a:cubicBezTo>
                          <a:pt x="356003" y="999153"/>
                          <a:pt x="366832" y="998583"/>
                          <a:pt x="376521" y="998298"/>
                        </a:cubicBezTo>
                        <a:cubicBezTo>
                          <a:pt x="395756" y="997871"/>
                          <a:pt x="410147" y="995876"/>
                          <a:pt x="415419" y="995591"/>
                        </a:cubicBezTo>
                        <a:cubicBezTo>
                          <a:pt x="479821" y="990319"/>
                          <a:pt x="543796" y="979063"/>
                          <a:pt x="606774" y="964530"/>
                        </a:cubicBezTo>
                        <a:cubicBezTo>
                          <a:pt x="673598" y="948999"/>
                          <a:pt x="792144" y="914091"/>
                          <a:pt x="904848" y="865504"/>
                        </a:cubicBezTo>
                        <a:cubicBezTo>
                          <a:pt x="961556" y="842137"/>
                          <a:pt x="1016555" y="815350"/>
                          <a:pt x="1064999" y="790985"/>
                        </a:cubicBezTo>
                        <a:cubicBezTo>
                          <a:pt x="1113016" y="766051"/>
                          <a:pt x="1154194" y="742968"/>
                          <a:pt x="1182833" y="726155"/>
                        </a:cubicBezTo>
                        <a:cubicBezTo>
                          <a:pt x="1241963" y="691817"/>
                          <a:pt x="1300809" y="653347"/>
                          <a:pt x="1356947" y="611172"/>
                        </a:cubicBezTo>
                        <a:cubicBezTo>
                          <a:pt x="1412943" y="568997"/>
                          <a:pt x="1466374" y="522832"/>
                          <a:pt x="1512966" y="472393"/>
                        </a:cubicBezTo>
                        <a:cubicBezTo>
                          <a:pt x="1550012" y="431928"/>
                          <a:pt x="1584208" y="388328"/>
                          <a:pt x="1610425" y="340026"/>
                        </a:cubicBezTo>
                        <a:cubicBezTo>
                          <a:pt x="1615411" y="332047"/>
                          <a:pt x="1618689" y="324353"/>
                          <a:pt x="1621681" y="318084"/>
                        </a:cubicBezTo>
                        <a:cubicBezTo>
                          <a:pt x="1623818" y="313524"/>
                          <a:pt x="1625528" y="309677"/>
                          <a:pt x="1626810" y="306828"/>
                        </a:cubicBezTo>
                        <a:cubicBezTo>
                          <a:pt x="1626810" y="308680"/>
                          <a:pt x="1626810" y="310675"/>
                          <a:pt x="1626668" y="312384"/>
                        </a:cubicBezTo>
                        <a:cubicBezTo>
                          <a:pt x="1626240" y="322501"/>
                          <a:pt x="1625955" y="330052"/>
                          <a:pt x="1625813" y="334042"/>
                        </a:cubicBezTo>
                        <a:close/>
                        <a:moveTo>
                          <a:pt x="1626810" y="301556"/>
                        </a:moveTo>
                        <a:cubicBezTo>
                          <a:pt x="1626525" y="301983"/>
                          <a:pt x="1626098" y="302553"/>
                          <a:pt x="1625813" y="303265"/>
                        </a:cubicBezTo>
                        <a:cubicBezTo>
                          <a:pt x="1624388" y="306115"/>
                          <a:pt x="1622108" y="310390"/>
                          <a:pt x="1619116" y="315946"/>
                        </a:cubicBezTo>
                        <a:cubicBezTo>
                          <a:pt x="1617691" y="318796"/>
                          <a:pt x="1616124" y="321788"/>
                          <a:pt x="1614414" y="325208"/>
                        </a:cubicBezTo>
                        <a:cubicBezTo>
                          <a:pt x="1613559" y="326918"/>
                          <a:pt x="1612704" y="328627"/>
                          <a:pt x="1611707" y="330480"/>
                        </a:cubicBezTo>
                        <a:cubicBezTo>
                          <a:pt x="1610710" y="332190"/>
                          <a:pt x="1609570" y="334042"/>
                          <a:pt x="1608430" y="335894"/>
                        </a:cubicBezTo>
                        <a:cubicBezTo>
                          <a:pt x="1583638" y="377214"/>
                          <a:pt x="1553289" y="415115"/>
                          <a:pt x="1520233" y="450308"/>
                        </a:cubicBezTo>
                        <a:cubicBezTo>
                          <a:pt x="1512254" y="459427"/>
                          <a:pt x="1503562" y="467834"/>
                          <a:pt x="1495013" y="476383"/>
                        </a:cubicBezTo>
                        <a:cubicBezTo>
                          <a:pt x="1486464" y="484931"/>
                          <a:pt x="1478058" y="493623"/>
                          <a:pt x="1469081" y="501744"/>
                        </a:cubicBezTo>
                        <a:lnTo>
                          <a:pt x="1442437" y="526252"/>
                        </a:lnTo>
                        <a:lnTo>
                          <a:pt x="1414795" y="549904"/>
                        </a:lnTo>
                        <a:cubicBezTo>
                          <a:pt x="1405676" y="557883"/>
                          <a:pt x="1396272" y="565577"/>
                          <a:pt x="1386726" y="573129"/>
                        </a:cubicBezTo>
                        <a:cubicBezTo>
                          <a:pt x="1377180" y="580680"/>
                          <a:pt x="1367918" y="588374"/>
                          <a:pt x="1358230" y="595783"/>
                        </a:cubicBezTo>
                        <a:lnTo>
                          <a:pt x="1329163" y="617583"/>
                        </a:lnTo>
                        <a:lnTo>
                          <a:pt x="1314630" y="628412"/>
                        </a:lnTo>
                        <a:lnTo>
                          <a:pt x="1299669" y="638813"/>
                        </a:lnTo>
                        <a:lnTo>
                          <a:pt x="1269890" y="659758"/>
                        </a:lnTo>
                        <a:lnTo>
                          <a:pt x="1239541" y="679706"/>
                        </a:lnTo>
                        <a:cubicBezTo>
                          <a:pt x="1219451" y="693242"/>
                          <a:pt x="1198648" y="705638"/>
                          <a:pt x="1178131" y="718319"/>
                        </a:cubicBezTo>
                        <a:cubicBezTo>
                          <a:pt x="1130684" y="746816"/>
                          <a:pt x="1078108" y="776310"/>
                          <a:pt x="1021114" y="803951"/>
                        </a:cubicBezTo>
                        <a:cubicBezTo>
                          <a:pt x="992903" y="818342"/>
                          <a:pt x="963266" y="831308"/>
                          <a:pt x="933202" y="844986"/>
                        </a:cubicBezTo>
                        <a:cubicBezTo>
                          <a:pt x="902853" y="857810"/>
                          <a:pt x="872077" y="871061"/>
                          <a:pt x="840446" y="883029"/>
                        </a:cubicBezTo>
                        <a:cubicBezTo>
                          <a:pt x="777326" y="907252"/>
                          <a:pt x="711926" y="929194"/>
                          <a:pt x="645956" y="947147"/>
                        </a:cubicBezTo>
                        <a:cubicBezTo>
                          <a:pt x="579987" y="964815"/>
                          <a:pt x="513447" y="978636"/>
                          <a:pt x="448475" y="987042"/>
                        </a:cubicBezTo>
                        <a:lnTo>
                          <a:pt x="449187" y="986900"/>
                        </a:lnTo>
                        <a:cubicBezTo>
                          <a:pt x="436649" y="988609"/>
                          <a:pt x="381650" y="994879"/>
                          <a:pt x="325654" y="994309"/>
                        </a:cubicBezTo>
                        <a:cubicBezTo>
                          <a:pt x="318673" y="994309"/>
                          <a:pt x="311691" y="994166"/>
                          <a:pt x="304709" y="994166"/>
                        </a:cubicBezTo>
                        <a:cubicBezTo>
                          <a:pt x="297728" y="993739"/>
                          <a:pt x="290889" y="993169"/>
                          <a:pt x="284192" y="992741"/>
                        </a:cubicBezTo>
                        <a:cubicBezTo>
                          <a:pt x="277495" y="992314"/>
                          <a:pt x="270941" y="991887"/>
                          <a:pt x="264672" y="991317"/>
                        </a:cubicBezTo>
                        <a:cubicBezTo>
                          <a:pt x="258402" y="990462"/>
                          <a:pt x="252418" y="989607"/>
                          <a:pt x="246719" y="988752"/>
                        </a:cubicBezTo>
                        <a:cubicBezTo>
                          <a:pt x="241019" y="987897"/>
                          <a:pt x="235605" y="987185"/>
                          <a:pt x="230618" y="986472"/>
                        </a:cubicBezTo>
                        <a:cubicBezTo>
                          <a:pt x="225631" y="985760"/>
                          <a:pt x="221072" y="984477"/>
                          <a:pt x="216940" y="983765"/>
                        </a:cubicBezTo>
                        <a:cubicBezTo>
                          <a:pt x="211668" y="982625"/>
                          <a:pt x="207108" y="981770"/>
                          <a:pt x="203546" y="980915"/>
                        </a:cubicBezTo>
                        <a:cubicBezTo>
                          <a:pt x="179894" y="962535"/>
                          <a:pt x="157239" y="942872"/>
                          <a:pt x="135724" y="922070"/>
                        </a:cubicBezTo>
                        <a:cubicBezTo>
                          <a:pt x="142279" y="925062"/>
                          <a:pt x="150543" y="928339"/>
                          <a:pt x="160516" y="931616"/>
                        </a:cubicBezTo>
                        <a:cubicBezTo>
                          <a:pt x="209816" y="948429"/>
                          <a:pt x="262392" y="953844"/>
                          <a:pt x="314398" y="954556"/>
                        </a:cubicBezTo>
                        <a:cubicBezTo>
                          <a:pt x="340473" y="954698"/>
                          <a:pt x="366547" y="953559"/>
                          <a:pt x="392621" y="951564"/>
                        </a:cubicBezTo>
                        <a:cubicBezTo>
                          <a:pt x="418553" y="949284"/>
                          <a:pt x="444485" y="946149"/>
                          <a:pt x="470275" y="942160"/>
                        </a:cubicBezTo>
                        <a:cubicBezTo>
                          <a:pt x="573290" y="925917"/>
                          <a:pt x="674026" y="897278"/>
                          <a:pt x="771199" y="862227"/>
                        </a:cubicBezTo>
                        <a:cubicBezTo>
                          <a:pt x="882621" y="821762"/>
                          <a:pt x="1010286" y="765196"/>
                          <a:pt x="1135528" y="692814"/>
                        </a:cubicBezTo>
                        <a:cubicBezTo>
                          <a:pt x="1260486" y="620433"/>
                          <a:pt x="1383876" y="532521"/>
                          <a:pt x="1481335" y="431215"/>
                        </a:cubicBezTo>
                        <a:lnTo>
                          <a:pt x="1480765" y="431785"/>
                        </a:lnTo>
                        <a:cubicBezTo>
                          <a:pt x="1485467" y="426798"/>
                          <a:pt x="1498148" y="413832"/>
                          <a:pt x="1513964" y="395737"/>
                        </a:cubicBezTo>
                        <a:cubicBezTo>
                          <a:pt x="1529637" y="377642"/>
                          <a:pt x="1548587" y="354417"/>
                          <a:pt x="1565400" y="329625"/>
                        </a:cubicBezTo>
                        <a:cubicBezTo>
                          <a:pt x="1582355" y="304833"/>
                          <a:pt x="1597316" y="278331"/>
                          <a:pt x="1607148" y="255391"/>
                        </a:cubicBezTo>
                        <a:cubicBezTo>
                          <a:pt x="1614984" y="237153"/>
                          <a:pt x="1619686" y="221623"/>
                          <a:pt x="1622108" y="211649"/>
                        </a:cubicBezTo>
                        <a:cubicBezTo>
                          <a:pt x="1624388" y="234161"/>
                          <a:pt x="1625670" y="255676"/>
                          <a:pt x="1626383" y="274199"/>
                        </a:cubicBezTo>
                        <a:cubicBezTo>
                          <a:pt x="1626668" y="284315"/>
                          <a:pt x="1626810" y="293434"/>
                          <a:pt x="1626810" y="301556"/>
                        </a:cubicBezTo>
                        <a:close/>
                        <a:moveTo>
                          <a:pt x="1592757" y="68881"/>
                        </a:moveTo>
                        <a:cubicBezTo>
                          <a:pt x="1602161" y="98375"/>
                          <a:pt x="1611137" y="134850"/>
                          <a:pt x="1617121" y="171469"/>
                        </a:cubicBezTo>
                        <a:cubicBezTo>
                          <a:pt x="1618831" y="182440"/>
                          <a:pt x="1620256" y="193411"/>
                          <a:pt x="1621538" y="204240"/>
                        </a:cubicBezTo>
                        <a:cubicBezTo>
                          <a:pt x="1621538" y="204382"/>
                          <a:pt x="1621396" y="204382"/>
                          <a:pt x="1621396" y="204525"/>
                        </a:cubicBezTo>
                        <a:cubicBezTo>
                          <a:pt x="1619259" y="211791"/>
                          <a:pt x="1614842" y="228177"/>
                          <a:pt x="1606293" y="247840"/>
                        </a:cubicBezTo>
                        <a:cubicBezTo>
                          <a:pt x="1597886" y="267502"/>
                          <a:pt x="1585490" y="290442"/>
                          <a:pt x="1571527" y="311957"/>
                        </a:cubicBezTo>
                        <a:cubicBezTo>
                          <a:pt x="1543742" y="355272"/>
                          <a:pt x="1509974" y="393030"/>
                          <a:pt x="1502422" y="401151"/>
                        </a:cubicBezTo>
                        <a:cubicBezTo>
                          <a:pt x="1456115" y="451733"/>
                          <a:pt x="1404394" y="497328"/>
                          <a:pt x="1350250" y="539360"/>
                        </a:cubicBezTo>
                        <a:cubicBezTo>
                          <a:pt x="1321611" y="561730"/>
                          <a:pt x="1280576" y="592079"/>
                          <a:pt x="1231989" y="623853"/>
                        </a:cubicBezTo>
                        <a:cubicBezTo>
                          <a:pt x="1183545" y="655911"/>
                          <a:pt x="1127407" y="689252"/>
                          <a:pt x="1070129" y="720029"/>
                        </a:cubicBezTo>
                        <a:cubicBezTo>
                          <a:pt x="1012708" y="750663"/>
                          <a:pt x="954005" y="778874"/>
                          <a:pt x="901144" y="801529"/>
                        </a:cubicBezTo>
                        <a:cubicBezTo>
                          <a:pt x="848282" y="824326"/>
                          <a:pt x="801405" y="841852"/>
                          <a:pt x="768207" y="853393"/>
                        </a:cubicBezTo>
                        <a:cubicBezTo>
                          <a:pt x="699673" y="877188"/>
                          <a:pt x="628004" y="897705"/>
                          <a:pt x="555622" y="913663"/>
                        </a:cubicBezTo>
                        <a:cubicBezTo>
                          <a:pt x="483098" y="929479"/>
                          <a:pt x="409577" y="940593"/>
                          <a:pt x="337196" y="943870"/>
                        </a:cubicBezTo>
                        <a:cubicBezTo>
                          <a:pt x="308271" y="945295"/>
                          <a:pt x="279347" y="945010"/>
                          <a:pt x="250423" y="942872"/>
                        </a:cubicBezTo>
                        <a:cubicBezTo>
                          <a:pt x="221642" y="940735"/>
                          <a:pt x="192860" y="936461"/>
                          <a:pt x="164933" y="928624"/>
                        </a:cubicBezTo>
                        <a:cubicBezTo>
                          <a:pt x="149688" y="924207"/>
                          <a:pt x="137719" y="919220"/>
                          <a:pt x="130025" y="916086"/>
                        </a:cubicBezTo>
                        <a:cubicBezTo>
                          <a:pt x="94832" y="881177"/>
                          <a:pt x="62773" y="843134"/>
                          <a:pt x="35416" y="801672"/>
                        </a:cubicBezTo>
                        <a:cubicBezTo>
                          <a:pt x="30287" y="794120"/>
                          <a:pt x="26155" y="786996"/>
                          <a:pt x="22308" y="780299"/>
                        </a:cubicBezTo>
                        <a:cubicBezTo>
                          <a:pt x="23875" y="782009"/>
                          <a:pt x="25442" y="783719"/>
                          <a:pt x="27010" y="785429"/>
                        </a:cubicBezTo>
                        <a:cubicBezTo>
                          <a:pt x="47385" y="806943"/>
                          <a:pt x="73887" y="821619"/>
                          <a:pt x="101243" y="832448"/>
                        </a:cubicBezTo>
                        <a:cubicBezTo>
                          <a:pt x="128743" y="843134"/>
                          <a:pt x="157667" y="849688"/>
                          <a:pt x="186733" y="853963"/>
                        </a:cubicBezTo>
                        <a:cubicBezTo>
                          <a:pt x="215800" y="857952"/>
                          <a:pt x="245151" y="859377"/>
                          <a:pt x="274503" y="859520"/>
                        </a:cubicBezTo>
                        <a:cubicBezTo>
                          <a:pt x="303854" y="859377"/>
                          <a:pt x="333064" y="857525"/>
                          <a:pt x="362130" y="854818"/>
                        </a:cubicBezTo>
                        <a:cubicBezTo>
                          <a:pt x="478539" y="842422"/>
                          <a:pt x="591955" y="812643"/>
                          <a:pt x="700955" y="774457"/>
                        </a:cubicBezTo>
                        <a:cubicBezTo>
                          <a:pt x="825913" y="730430"/>
                          <a:pt x="968823" y="667452"/>
                          <a:pt x="1108029" y="585097"/>
                        </a:cubicBezTo>
                        <a:cubicBezTo>
                          <a:pt x="1142795" y="564580"/>
                          <a:pt x="1177418" y="542922"/>
                          <a:pt x="1211187" y="519840"/>
                        </a:cubicBezTo>
                        <a:cubicBezTo>
                          <a:pt x="1244955" y="496758"/>
                          <a:pt x="1278296" y="472820"/>
                          <a:pt x="1310355" y="447316"/>
                        </a:cubicBezTo>
                        <a:cubicBezTo>
                          <a:pt x="1374188" y="396592"/>
                          <a:pt x="1434031" y="341308"/>
                          <a:pt x="1483615" y="280611"/>
                        </a:cubicBezTo>
                        <a:cubicBezTo>
                          <a:pt x="1488317" y="274626"/>
                          <a:pt x="1501425" y="258953"/>
                          <a:pt x="1516813" y="237153"/>
                        </a:cubicBezTo>
                        <a:cubicBezTo>
                          <a:pt x="1532201" y="215068"/>
                          <a:pt x="1550012" y="186572"/>
                          <a:pt x="1563405" y="155368"/>
                        </a:cubicBezTo>
                        <a:cubicBezTo>
                          <a:pt x="1567110" y="147674"/>
                          <a:pt x="1569532" y="139552"/>
                          <a:pt x="1572524" y="131716"/>
                        </a:cubicBezTo>
                        <a:cubicBezTo>
                          <a:pt x="1575374" y="123879"/>
                          <a:pt x="1577226" y="115615"/>
                          <a:pt x="1579506" y="107779"/>
                        </a:cubicBezTo>
                        <a:cubicBezTo>
                          <a:pt x="1580931" y="99657"/>
                          <a:pt x="1582783" y="91963"/>
                          <a:pt x="1583495" y="84269"/>
                        </a:cubicBezTo>
                        <a:cubicBezTo>
                          <a:pt x="1584065" y="76575"/>
                          <a:pt x="1585205" y="69166"/>
                          <a:pt x="1584778" y="62041"/>
                        </a:cubicBezTo>
                        <a:cubicBezTo>
                          <a:pt x="1584778" y="53920"/>
                          <a:pt x="1584065" y="46368"/>
                          <a:pt x="1582925" y="39529"/>
                        </a:cubicBezTo>
                        <a:cubicBezTo>
                          <a:pt x="1586060" y="48363"/>
                          <a:pt x="1589480" y="58052"/>
                          <a:pt x="1592757" y="6888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CC7F9E7E-A07C-41D3-BEBC-0EFDC04E9107}"/>
                      </a:ext>
                    </a:extLst>
                  </p:cNvPr>
                  <p:cNvSpPr/>
                  <p:nvPr/>
                </p:nvSpPr>
                <p:spPr>
                  <a:xfrm>
                    <a:off x="1999588" y="947404"/>
                    <a:ext cx="1583358" cy="853696"/>
                  </a:xfrm>
                  <a:custGeom>
                    <a:avLst/>
                    <a:gdLst>
                      <a:gd name="connsiteX0" fmla="*/ 14324 w 1583358"/>
                      <a:gd name="connsiteY0" fmla="*/ 851733 h 853696"/>
                      <a:gd name="connsiteX1" fmla="*/ 14324 w 1583358"/>
                      <a:gd name="connsiteY1" fmla="*/ 851733 h 853696"/>
                      <a:gd name="connsiteX2" fmla="*/ 17031 w 1583358"/>
                      <a:gd name="connsiteY2" fmla="*/ 853585 h 853696"/>
                      <a:gd name="connsiteX3" fmla="*/ 16889 w 1583358"/>
                      <a:gd name="connsiteY3" fmla="*/ 848029 h 853696"/>
                      <a:gd name="connsiteX4" fmla="*/ 14609 w 1583358"/>
                      <a:gd name="connsiteY4" fmla="*/ 841332 h 853696"/>
                      <a:gd name="connsiteX5" fmla="*/ 13041 w 1583358"/>
                      <a:gd name="connsiteY5" fmla="*/ 837057 h 853696"/>
                      <a:gd name="connsiteX6" fmla="*/ 11902 w 1583358"/>
                      <a:gd name="connsiteY6" fmla="*/ 832071 h 853696"/>
                      <a:gd name="connsiteX7" fmla="*/ 9194 w 1583358"/>
                      <a:gd name="connsiteY7" fmla="*/ 820387 h 853696"/>
                      <a:gd name="connsiteX8" fmla="*/ 7627 w 1583358"/>
                      <a:gd name="connsiteY8" fmla="*/ 806281 h 853696"/>
                      <a:gd name="connsiteX9" fmla="*/ 22873 w 1583358"/>
                      <a:gd name="connsiteY9" fmla="*/ 723926 h 853696"/>
                      <a:gd name="connsiteX10" fmla="*/ 62198 w 1583358"/>
                      <a:gd name="connsiteY10" fmla="*/ 648695 h 853696"/>
                      <a:gd name="connsiteX11" fmla="*/ 113777 w 1583358"/>
                      <a:gd name="connsiteY11" fmla="*/ 580303 h 853696"/>
                      <a:gd name="connsiteX12" fmla="*/ 172338 w 1583358"/>
                      <a:gd name="connsiteY12" fmla="*/ 517325 h 853696"/>
                      <a:gd name="connsiteX13" fmla="*/ 443768 w 1583358"/>
                      <a:gd name="connsiteY13" fmla="*/ 305738 h 853696"/>
                      <a:gd name="connsiteX14" fmla="*/ 844003 w 1583358"/>
                      <a:gd name="connsiteY14" fmla="*/ 109111 h 853696"/>
                      <a:gd name="connsiteX15" fmla="*/ 958987 w 1583358"/>
                      <a:gd name="connsiteY15" fmla="*/ 70641 h 853696"/>
                      <a:gd name="connsiteX16" fmla="*/ 1076820 w 1583358"/>
                      <a:gd name="connsiteY16" fmla="*/ 39579 h 853696"/>
                      <a:gd name="connsiteX17" fmla="*/ 1312772 w 1583358"/>
                      <a:gd name="connsiteY17" fmla="*/ 8518 h 853696"/>
                      <a:gd name="connsiteX18" fmla="*/ 1366774 w 1583358"/>
                      <a:gd name="connsiteY18" fmla="*/ 10085 h 853696"/>
                      <a:gd name="connsiteX19" fmla="*/ 1457678 w 1583358"/>
                      <a:gd name="connsiteY19" fmla="*/ 24761 h 853696"/>
                      <a:gd name="connsiteX20" fmla="*/ 1481187 w 1583358"/>
                      <a:gd name="connsiteY20" fmla="*/ 32170 h 853696"/>
                      <a:gd name="connsiteX21" fmla="*/ 1503415 w 1583358"/>
                      <a:gd name="connsiteY21" fmla="*/ 41289 h 853696"/>
                      <a:gd name="connsiteX22" fmla="*/ 1523505 w 1583358"/>
                      <a:gd name="connsiteY22" fmla="*/ 52260 h 853696"/>
                      <a:gd name="connsiteX23" fmla="*/ 1540888 w 1583358"/>
                      <a:gd name="connsiteY23" fmla="*/ 64371 h 853696"/>
                      <a:gd name="connsiteX24" fmla="*/ 1578361 w 1583358"/>
                      <a:gd name="connsiteY24" fmla="*/ 107116 h 853696"/>
                      <a:gd name="connsiteX25" fmla="*/ 1582635 w 1583358"/>
                      <a:gd name="connsiteY25" fmla="*/ 110821 h 853696"/>
                      <a:gd name="connsiteX26" fmla="*/ 1581923 w 1583358"/>
                      <a:gd name="connsiteY26" fmla="*/ 105549 h 853696"/>
                      <a:gd name="connsiteX27" fmla="*/ 1550719 w 1583358"/>
                      <a:gd name="connsiteY27" fmla="*/ 64086 h 853696"/>
                      <a:gd name="connsiteX28" fmla="*/ 1478908 w 1583358"/>
                      <a:gd name="connsiteY28" fmla="*/ 23479 h 853696"/>
                      <a:gd name="connsiteX29" fmla="*/ 1400257 w 1583358"/>
                      <a:gd name="connsiteY29" fmla="*/ 5383 h 853696"/>
                      <a:gd name="connsiteX30" fmla="*/ 1370906 w 1583358"/>
                      <a:gd name="connsiteY30" fmla="*/ 2249 h 853696"/>
                      <a:gd name="connsiteX31" fmla="*/ 1353950 w 1583358"/>
                      <a:gd name="connsiteY31" fmla="*/ 1251 h 853696"/>
                      <a:gd name="connsiteX32" fmla="*/ 1123697 w 1583358"/>
                      <a:gd name="connsiteY32" fmla="*/ 17779 h 853696"/>
                      <a:gd name="connsiteX33" fmla="*/ 964971 w 1583358"/>
                      <a:gd name="connsiteY33" fmla="*/ 55680 h 853696"/>
                      <a:gd name="connsiteX34" fmla="*/ 765780 w 1583358"/>
                      <a:gd name="connsiteY34" fmla="*/ 125924 h 853696"/>
                      <a:gd name="connsiteX35" fmla="*/ 575137 w 1583358"/>
                      <a:gd name="connsiteY35" fmla="*/ 214548 h 853696"/>
                      <a:gd name="connsiteX36" fmla="*/ 435646 w 1583358"/>
                      <a:gd name="connsiteY36" fmla="*/ 293342 h 853696"/>
                      <a:gd name="connsiteX37" fmla="*/ 232465 w 1583358"/>
                      <a:gd name="connsiteY37" fmla="*/ 436537 h 853696"/>
                      <a:gd name="connsiteX38" fmla="*/ 140564 w 1583358"/>
                      <a:gd name="connsiteY38" fmla="*/ 522027 h 853696"/>
                      <a:gd name="connsiteX39" fmla="*/ 62198 w 1583358"/>
                      <a:gd name="connsiteY39" fmla="*/ 618631 h 853696"/>
                      <a:gd name="connsiteX40" fmla="*/ 16176 w 1583358"/>
                      <a:gd name="connsiteY40" fmla="*/ 706115 h 853696"/>
                      <a:gd name="connsiteX41" fmla="*/ 645 w 1583358"/>
                      <a:gd name="connsiteY41" fmla="*/ 803574 h 853696"/>
                      <a:gd name="connsiteX42" fmla="*/ 13041 w 1583358"/>
                      <a:gd name="connsiteY42" fmla="*/ 850166 h 853696"/>
                      <a:gd name="connsiteX43" fmla="*/ 14324 w 1583358"/>
                      <a:gd name="connsiteY43" fmla="*/ 851733 h 853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1583358" h="853696">
                        <a:moveTo>
                          <a:pt x="14324" y="851733"/>
                        </a:moveTo>
                        <a:lnTo>
                          <a:pt x="14324" y="851733"/>
                        </a:lnTo>
                        <a:cubicBezTo>
                          <a:pt x="15464" y="853728"/>
                          <a:pt x="16176" y="853870"/>
                          <a:pt x="17031" y="853585"/>
                        </a:cubicBezTo>
                        <a:cubicBezTo>
                          <a:pt x="18028" y="853015"/>
                          <a:pt x="17743" y="850878"/>
                          <a:pt x="16889" y="848029"/>
                        </a:cubicBezTo>
                        <a:cubicBezTo>
                          <a:pt x="16319" y="846319"/>
                          <a:pt x="15464" y="844039"/>
                          <a:pt x="14609" y="841332"/>
                        </a:cubicBezTo>
                        <a:cubicBezTo>
                          <a:pt x="14181" y="840050"/>
                          <a:pt x="13611" y="838625"/>
                          <a:pt x="13041" y="837057"/>
                        </a:cubicBezTo>
                        <a:cubicBezTo>
                          <a:pt x="12614" y="835490"/>
                          <a:pt x="12329" y="833780"/>
                          <a:pt x="11902" y="832071"/>
                        </a:cubicBezTo>
                        <a:cubicBezTo>
                          <a:pt x="11047" y="828508"/>
                          <a:pt x="10192" y="824519"/>
                          <a:pt x="9194" y="820387"/>
                        </a:cubicBezTo>
                        <a:cubicBezTo>
                          <a:pt x="8767" y="815970"/>
                          <a:pt x="8197" y="811268"/>
                          <a:pt x="7627" y="806281"/>
                        </a:cubicBezTo>
                        <a:cubicBezTo>
                          <a:pt x="6060" y="778212"/>
                          <a:pt x="12899" y="750285"/>
                          <a:pt x="22873" y="723926"/>
                        </a:cubicBezTo>
                        <a:cubicBezTo>
                          <a:pt x="32989" y="697566"/>
                          <a:pt x="46667" y="672489"/>
                          <a:pt x="62198" y="648695"/>
                        </a:cubicBezTo>
                        <a:cubicBezTo>
                          <a:pt x="77871" y="624900"/>
                          <a:pt x="95397" y="602245"/>
                          <a:pt x="113777" y="580303"/>
                        </a:cubicBezTo>
                        <a:cubicBezTo>
                          <a:pt x="132300" y="558503"/>
                          <a:pt x="152105" y="537700"/>
                          <a:pt x="172338" y="517325"/>
                        </a:cubicBezTo>
                        <a:cubicBezTo>
                          <a:pt x="254408" y="436965"/>
                          <a:pt x="347022" y="367005"/>
                          <a:pt x="443768" y="305738"/>
                        </a:cubicBezTo>
                        <a:cubicBezTo>
                          <a:pt x="554620" y="235209"/>
                          <a:pt x="693256" y="164537"/>
                          <a:pt x="844003" y="109111"/>
                        </a:cubicBezTo>
                        <a:cubicBezTo>
                          <a:pt x="881618" y="95290"/>
                          <a:pt x="920089" y="82182"/>
                          <a:pt x="958987" y="70641"/>
                        </a:cubicBezTo>
                        <a:cubicBezTo>
                          <a:pt x="997885" y="58957"/>
                          <a:pt x="1037210" y="48271"/>
                          <a:pt x="1076820" y="39579"/>
                        </a:cubicBezTo>
                        <a:cubicBezTo>
                          <a:pt x="1155614" y="22054"/>
                          <a:pt x="1235404" y="9943"/>
                          <a:pt x="1312772" y="8518"/>
                        </a:cubicBezTo>
                        <a:cubicBezTo>
                          <a:pt x="1320324" y="8660"/>
                          <a:pt x="1340414" y="8375"/>
                          <a:pt x="1366774" y="10085"/>
                        </a:cubicBezTo>
                        <a:cubicBezTo>
                          <a:pt x="1393133" y="12080"/>
                          <a:pt x="1425904" y="16069"/>
                          <a:pt x="1457678" y="24761"/>
                        </a:cubicBezTo>
                        <a:cubicBezTo>
                          <a:pt x="1465799" y="26613"/>
                          <a:pt x="1473351" y="29605"/>
                          <a:pt x="1481187" y="32170"/>
                        </a:cubicBezTo>
                        <a:cubicBezTo>
                          <a:pt x="1488882" y="34735"/>
                          <a:pt x="1496148" y="38297"/>
                          <a:pt x="1503415" y="41289"/>
                        </a:cubicBezTo>
                        <a:cubicBezTo>
                          <a:pt x="1510254" y="44994"/>
                          <a:pt x="1517378" y="48271"/>
                          <a:pt x="1523505" y="52260"/>
                        </a:cubicBezTo>
                        <a:cubicBezTo>
                          <a:pt x="1529632" y="56392"/>
                          <a:pt x="1535901" y="59812"/>
                          <a:pt x="1540888" y="64371"/>
                        </a:cubicBezTo>
                        <a:cubicBezTo>
                          <a:pt x="1562118" y="81042"/>
                          <a:pt x="1573944" y="99137"/>
                          <a:pt x="1578361" y="107116"/>
                        </a:cubicBezTo>
                        <a:cubicBezTo>
                          <a:pt x="1579928" y="109538"/>
                          <a:pt x="1581638" y="111248"/>
                          <a:pt x="1582635" y="110821"/>
                        </a:cubicBezTo>
                        <a:cubicBezTo>
                          <a:pt x="1583633" y="110393"/>
                          <a:pt x="1583775" y="109253"/>
                          <a:pt x="1581923" y="105549"/>
                        </a:cubicBezTo>
                        <a:cubicBezTo>
                          <a:pt x="1578646" y="97712"/>
                          <a:pt x="1568957" y="80472"/>
                          <a:pt x="1550719" y="64086"/>
                        </a:cubicBezTo>
                        <a:cubicBezTo>
                          <a:pt x="1532624" y="47558"/>
                          <a:pt x="1506407" y="33025"/>
                          <a:pt x="1478908" y="23479"/>
                        </a:cubicBezTo>
                        <a:cubicBezTo>
                          <a:pt x="1451408" y="13790"/>
                          <a:pt x="1423054" y="8233"/>
                          <a:pt x="1400257" y="5383"/>
                        </a:cubicBezTo>
                        <a:cubicBezTo>
                          <a:pt x="1388858" y="3816"/>
                          <a:pt x="1378742" y="3103"/>
                          <a:pt x="1370906" y="2249"/>
                        </a:cubicBezTo>
                        <a:cubicBezTo>
                          <a:pt x="1362926" y="1821"/>
                          <a:pt x="1357085" y="1394"/>
                          <a:pt x="1353950" y="1251"/>
                        </a:cubicBezTo>
                        <a:cubicBezTo>
                          <a:pt x="1276867" y="-3166"/>
                          <a:pt x="1199641" y="4528"/>
                          <a:pt x="1123697" y="17779"/>
                        </a:cubicBezTo>
                        <a:cubicBezTo>
                          <a:pt x="1083517" y="25046"/>
                          <a:pt x="1027521" y="37157"/>
                          <a:pt x="964971" y="55680"/>
                        </a:cubicBezTo>
                        <a:cubicBezTo>
                          <a:pt x="902421" y="74060"/>
                          <a:pt x="833174" y="97997"/>
                          <a:pt x="765780" y="125924"/>
                        </a:cubicBezTo>
                        <a:cubicBezTo>
                          <a:pt x="698243" y="153708"/>
                          <a:pt x="632273" y="184769"/>
                          <a:pt x="575137" y="214548"/>
                        </a:cubicBezTo>
                        <a:cubicBezTo>
                          <a:pt x="518002" y="244327"/>
                          <a:pt x="469415" y="272682"/>
                          <a:pt x="435646" y="293342"/>
                        </a:cubicBezTo>
                        <a:cubicBezTo>
                          <a:pt x="365972" y="335659"/>
                          <a:pt x="296868" y="383106"/>
                          <a:pt x="232465" y="436537"/>
                        </a:cubicBezTo>
                        <a:cubicBezTo>
                          <a:pt x="200264" y="463324"/>
                          <a:pt x="169345" y="491678"/>
                          <a:pt x="140564" y="522027"/>
                        </a:cubicBezTo>
                        <a:cubicBezTo>
                          <a:pt x="111782" y="552234"/>
                          <a:pt x="84995" y="584292"/>
                          <a:pt x="62198" y="618631"/>
                        </a:cubicBezTo>
                        <a:cubicBezTo>
                          <a:pt x="43960" y="646130"/>
                          <a:pt x="27860" y="675197"/>
                          <a:pt x="16176" y="706115"/>
                        </a:cubicBezTo>
                        <a:cubicBezTo>
                          <a:pt x="4635" y="737034"/>
                          <a:pt x="-2204" y="770375"/>
                          <a:pt x="645" y="803574"/>
                        </a:cubicBezTo>
                        <a:cubicBezTo>
                          <a:pt x="2498" y="826371"/>
                          <a:pt x="9337" y="843042"/>
                          <a:pt x="13041" y="850166"/>
                        </a:cubicBezTo>
                        <a:cubicBezTo>
                          <a:pt x="13754" y="850593"/>
                          <a:pt x="14039" y="851163"/>
                          <a:pt x="14324" y="851733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14" name="图形 84">
              <a:extLst>
                <a:ext uri="{FF2B5EF4-FFF2-40B4-BE49-F238E27FC236}">
                  <a16:creationId xmlns:a16="http://schemas.microsoft.com/office/drawing/2014/main" id="{6C3D8607-19E1-4CFE-A356-C273BCA996A0}"/>
                </a:ext>
              </a:extLst>
            </p:cNvPr>
            <p:cNvGrpSpPr/>
            <p:nvPr/>
          </p:nvGrpSpPr>
          <p:grpSpPr>
            <a:xfrm>
              <a:off x="2192837" y="1076734"/>
              <a:ext cx="1188986" cy="721729"/>
              <a:chOff x="2192837" y="1076734"/>
              <a:chExt cx="1188986" cy="721729"/>
            </a:xfrm>
          </p:grpSpPr>
          <p:grpSp>
            <p:nvGrpSpPr>
              <p:cNvPr id="115" name="图形 84">
                <a:extLst>
                  <a:ext uri="{FF2B5EF4-FFF2-40B4-BE49-F238E27FC236}">
                    <a16:creationId xmlns:a16="http://schemas.microsoft.com/office/drawing/2014/main" id="{1BB7AFC3-483D-4C39-A886-681CD9F8ED28}"/>
                  </a:ext>
                </a:extLst>
              </p:cNvPr>
              <p:cNvGrpSpPr/>
              <p:nvPr/>
            </p:nvGrpSpPr>
            <p:grpSpPr>
              <a:xfrm>
                <a:off x="2536934" y="1219930"/>
                <a:ext cx="395070" cy="332607"/>
                <a:chOff x="2536934" y="1219930"/>
                <a:chExt cx="395070" cy="332607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20266E70-8149-4DF7-9472-7C6325D74374}"/>
                    </a:ext>
                  </a:extLst>
                </p:cNvPr>
                <p:cNvSpPr/>
                <p:nvPr/>
              </p:nvSpPr>
              <p:spPr>
                <a:xfrm>
                  <a:off x="2537646" y="1224773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886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E6F10FA5-6080-4BA5-B869-98F3DA65C7B7}"/>
                    </a:ext>
                  </a:extLst>
                </p:cNvPr>
                <p:cNvSpPr/>
                <p:nvPr/>
              </p:nvSpPr>
              <p:spPr>
                <a:xfrm>
                  <a:off x="2536934" y="1219930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5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9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2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79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5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5"/>
                        <a:pt x="12287" y="242235"/>
                        <a:pt x="20978" y="256199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1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2"/>
                      </a:cubicBezTo>
                      <a:cubicBezTo>
                        <a:pt x="348690" y="251781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8973"/>
                        <a:pt x="176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8" name="图形 84">
                  <a:extLst>
                    <a:ext uri="{FF2B5EF4-FFF2-40B4-BE49-F238E27FC236}">
                      <a16:creationId xmlns:a16="http://schemas.microsoft.com/office/drawing/2014/main" id="{845B5C2F-E2D6-4CEA-8C12-C266DF5D3293}"/>
                    </a:ext>
                  </a:extLst>
                </p:cNvPr>
                <p:cNvGrpSpPr/>
                <p:nvPr/>
              </p:nvGrpSpPr>
              <p:grpSpPr>
                <a:xfrm>
                  <a:off x="2708802" y="1254783"/>
                  <a:ext cx="148506" cy="67080"/>
                  <a:chOff x="2708802" y="1254783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85A8F163-B324-4F27-A7E5-C0AE93B7D423}"/>
                      </a:ext>
                    </a:extLst>
                  </p:cNvPr>
                  <p:cNvSpPr/>
                  <p:nvPr/>
                </p:nvSpPr>
                <p:spPr>
                  <a:xfrm>
                    <a:off x="2708802" y="1254783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A4D8A4BE-8EFA-45B5-AF2C-38AB01C7D3E4}"/>
                      </a:ext>
                    </a:extLst>
                  </p:cNvPr>
                  <p:cNvSpPr/>
                  <p:nvPr/>
                </p:nvSpPr>
                <p:spPr>
                  <a:xfrm>
                    <a:off x="2805857" y="1297314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706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18A3FC15-670A-434D-B80A-5781697A8066}"/>
                      </a:ext>
                    </a:extLst>
                  </p:cNvPr>
                  <p:cNvSpPr/>
                  <p:nvPr/>
                </p:nvSpPr>
                <p:spPr>
                  <a:xfrm>
                    <a:off x="2840456" y="1320252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2" name="图形 84">
                <a:extLst>
                  <a:ext uri="{FF2B5EF4-FFF2-40B4-BE49-F238E27FC236}">
                    <a16:creationId xmlns:a16="http://schemas.microsoft.com/office/drawing/2014/main" id="{CAB0C6E9-8DE0-44B7-BBCF-438B654B1B6A}"/>
                  </a:ext>
                </a:extLst>
              </p:cNvPr>
              <p:cNvGrpSpPr/>
              <p:nvPr/>
            </p:nvGrpSpPr>
            <p:grpSpPr>
              <a:xfrm>
                <a:off x="2192837" y="1465571"/>
                <a:ext cx="395070" cy="332892"/>
                <a:chOff x="2192837" y="1465571"/>
                <a:chExt cx="395070" cy="332892"/>
              </a:xfrm>
            </p:grpSpPr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ADA17459-746E-4893-9CA8-FA0879B81DBB}"/>
                    </a:ext>
                  </a:extLst>
                </p:cNvPr>
                <p:cNvSpPr/>
                <p:nvPr/>
              </p:nvSpPr>
              <p:spPr>
                <a:xfrm>
                  <a:off x="2193692" y="1470699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3001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307"/>
                        <a:pt x="34" y="17640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EA84E0A-5C79-4DA0-9804-8B956FAC7BCC}"/>
                    </a:ext>
                  </a:extLst>
                </p:cNvPr>
                <p:cNvSpPr/>
                <p:nvPr/>
              </p:nvSpPr>
              <p:spPr>
                <a:xfrm>
                  <a:off x="2192837" y="1465571"/>
                  <a:ext cx="395070" cy="332892"/>
                </a:xfrm>
                <a:custGeom>
                  <a:avLst/>
                  <a:gdLst>
                    <a:gd name="connsiteX0" fmla="*/ 318 w 395070"/>
                    <a:gd name="connsiteY0" fmla="*/ 179970 h 332892"/>
                    <a:gd name="connsiteX1" fmla="*/ 318 w 395070"/>
                    <a:gd name="connsiteY1" fmla="*/ 179970 h 332892"/>
                    <a:gd name="connsiteX2" fmla="*/ 1173 w 395070"/>
                    <a:gd name="connsiteY2" fmla="*/ 181537 h 332892"/>
                    <a:gd name="connsiteX3" fmla="*/ 2456 w 395070"/>
                    <a:gd name="connsiteY3" fmla="*/ 178688 h 332892"/>
                    <a:gd name="connsiteX4" fmla="*/ 3596 w 395070"/>
                    <a:gd name="connsiteY4" fmla="*/ 169284 h 332892"/>
                    <a:gd name="connsiteX5" fmla="*/ 6873 w 395070"/>
                    <a:gd name="connsiteY5" fmla="*/ 154750 h 332892"/>
                    <a:gd name="connsiteX6" fmla="*/ 59164 w 395070"/>
                    <a:gd name="connsiteY6" fmla="*/ 75815 h 332892"/>
                    <a:gd name="connsiteX7" fmla="*/ 139809 w 395070"/>
                    <a:gd name="connsiteY7" fmla="*/ 25518 h 332892"/>
                    <a:gd name="connsiteX8" fmla="*/ 233848 w 395070"/>
                    <a:gd name="connsiteY8" fmla="*/ 10700 h 332892"/>
                    <a:gd name="connsiteX9" fmla="*/ 323043 w 395070"/>
                    <a:gd name="connsiteY9" fmla="*/ 39339 h 332892"/>
                    <a:gd name="connsiteX10" fmla="*/ 334014 w 395070"/>
                    <a:gd name="connsiteY10" fmla="*/ 47461 h 332892"/>
                    <a:gd name="connsiteX11" fmla="*/ 339428 w 395070"/>
                    <a:gd name="connsiteY11" fmla="*/ 51878 h 332892"/>
                    <a:gd name="connsiteX12" fmla="*/ 344558 w 395070"/>
                    <a:gd name="connsiteY12" fmla="*/ 56722 h 332892"/>
                    <a:gd name="connsiteX13" fmla="*/ 362938 w 395070"/>
                    <a:gd name="connsiteY13" fmla="*/ 78807 h 332892"/>
                    <a:gd name="connsiteX14" fmla="*/ 385735 w 395070"/>
                    <a:gd name="connsiteY14" fmla="*/ 134233 h 332892"/>
                    <a:gd name="connsiteX15" fmla="*/ 379323 w 395070"/>
                    <a:gd name="connsiteY15" fmla="*/ 196071 h 332892"/>
                    <a:gd name="connsiteX16" fmla="*/ 340711 w 395070"/>
                    <a:gd name="connsiteY16" fmla="*/ 248504 h 332892"/>
                    <a:gd name="connsiteX17" fmla="*/ 285855 w 395070"/>
                    <a:gd name="connsiteY17" fmla="*/ 288257 h 332892"/>
                    <a:gd name="connsiteX18" fmla="*/ 224159 w 395070"/>
                    <a:gd name="connsiteY18" fmla="*/ 316754 h 332892"/>
                    <a:gd name="connsiteX19" fmla="*/ 93787 w 395070"/>
                    <a:gd name="connsiteY19" fmla="*/ 313477 h 332892"/>
                    <a:gd name="connsiteX20" fmla="*/ 94215 w 395070"/>
                    <a:gd name="connsiteY20" fmla="*/ 313619 h 332892"/>
                    <a:gd name="connsiteX21" fmla="*/ 67713 w 395070"/>
                    <a:gd name="connsiteY21" fmla="*/ 299228 h 332892"/>
                    <a:gd name="connsiteX22" fmla="*/ 30810 w 395070"/>
                    <a:gd name="connsiteY22" fmla="*/ 263465 h 332892"/>
                    <a:gd name="connsiteX23" fmla="*/ 16561 w 395070"/>
                    <a:gd name="connsiteY23" fmla="*/ 240098 h 332892"/>
                    <a:gd name="connsiteX24" fmla="*/ 7585 w 395070"/>
                    <a:gd name="connsiteY24" fmla="*/ 216731 h 332892"/>
                    <a:gd name="connsiteX25" fmla="*/ 2456 w 395070"/>
                    <a:gd name="connsiteY25" fmla="*/ 184672 h 332892"/>
                    <a:gd name="connsiteX26" fmla="*/ 1316 w 395070"/>
                    <a:gd name="connsiteY26" fmla="*/ 181680 h 332892"/>
                    <a:gd name="connsiteX27" fmla="*/ 176 w 395070"/>
                    <a:gd name="connsiteY27" fmla="*/ 184529 h 332892"/>
                    <a:gd name="connsiteX28" fmla="*/ 3026 w 395070"/>
                    <a:gd name="connsiteY28" fmla="*/ 213596 h 332892"/>
                    <a:gd name="connsiteX29" fmla="*/ 20978 w 395070"/>
                    <a:gd name="connsiteY29" fmla="*/ 256483 h 332892"/>
                    <a:gd name="connsiteX30" fmla="*/ 50330 w 395070"/>
                    <a:gd name="connsiteY30" fmla="*/ 291392 h 332892"/>
                    <a:gd name="connsiteX31" fmla="*/ 71560 w 395070"/>
                    <a:gd name="connsiteY31" fmla="*/ 307065 h 332892"/>
                    <a:gd name="connsiteX32" fmla="*/ 198227 w 395070"/>
                    <a:gd name="connsiteY32" fmla="*/ 330005 h 332892"/>
                    <a:gd name="connsiteX33" fmla="*/ 284572 w 395070"/>
                    <a:gd name="connsiteY33" fmla="*/ 297234 h 332892"/>
                    <a:gd name="connsiteX34" fmla="*/ 332874 w 395070"/>
                    <a:gd name="connsiteY34" fmla="*/ 264747 h 332892"/>
                    <a:gd name="connsiteX35" fmla="*/ 375191 w 395070"/>
                    <a:gd name="connsiteY35" fmla="*/ 219580 h 332892"/>
                    <a:gd name="connsiteX36" fmla="*/ 394854 w 395070"/>
                    <a:gd name="connsiteY36" fmla="*/ 160877 h 332892"/>
                    <a:gd name="connsiteX37" fmla="*/ 384738 w 395070"/>
                    <a:gd name="connsiteY37" fmla="*/ 103457 h 332892"/>
                    <a:gd name="connsiteX38" fmla="*/ 358236 w 395070"/>
                    <a:gd name="connsiteY38" fmla="*/ 59714 h 332892"/>
                    <a:gd name="connsiteX39" fmla="*/ 328172 w 395070"/>
                    <a:gd name="connsiteY39" fmla="*/ 32500 h 332892"/>
                    <a:gd name="connsiteX40" fmla="*/ 263057 w 395070"/>
                    <a:gd name="connsiteY40" fmla="*/ 4288 h 332892"/>
                    <a:gd name="connsiteX41" fmla="*/ 191531 w 395070"/>
                    <a:gd name="connsiteY41" fmla="*/ 1724 h 332892"/>
                    <a:gd name="connsiteX42" fmla="*/ 122569 w 395070"/>
                    <a:gd name="connsiteY42" fmla="*/ 20531 h 332892"/>
                    <a:gd name="connsiteX43" fmla="*/ 63438 w 395070"/>
                    <a:gd name="connsiteY43" fmla="*/ 59287 h 332892"/>
                    <a:gd name="connsiteX44" fmla="*/ 3880 w 395070"/>
                    <a:gd name="connsiteY44" fmla="*/ 151901 h 332892"/>
                    <a:gd name="connsiteX45" fmla="*/ 603 w 395070"/>
                    <a:gd name="connsiteY45" fmla="*/ 168286 h 332892"/>
                    <a:gd name="connsiteX46" fmla="*/ 176 w 395070"/>
                    <a:gd name="connsiteY46" fmla="*/ 178830 h 332892"/>
                    <a:gd name="connsiteX47" fmla="*/ 318 w 395070"/>
                    <a:gd name="connsiteY47" fmla="*/ 179970 h 332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892">
                      <a:moveTo>
                        <a:pt x="318" y="179970"/>
                      </a:moveTo>
                      <a:lnTo>
                        <a:pt x="318" y="179970"/>
                      </a:lnTo>
                      <a:cubicBezTo>
                        <a:pt x="461" y="181252"/>
                        <a:pt x="746" y="181537"/>
                        <a:pt x="1173" y="181537"/>
                      </a:cubicBezTo>
                      <a:cubicBezTo>
                        <a:pt x="1886" y="181537"/>
                        <a:pt x="2313" y="180255"/>
                        <a:pt x="2456" y="178688"/>
                      </a:cubicBezTo>
                      <a:cubicBezTo>
                        <a:pt x="2741" y="176550"/>
                        <a:pt x="3168" y="173416"/>
                        <a:pt x="3596" y="169284"/>
                      </a:cubicBezTo>
                      <a:cubicBezTo>
                        <a:pt x="4450" y="165294"/>
                        <a:pt x="5305" y="160307"/>
                        <a:pt x="6873" y="154750"/>
                      </a:cubicBezTo>
                      <a:cubicBezTo>
                        <a:pt x="16134" y="123974"/>
                        <a:pt x="36082" y="97615"/>
                        <a:pt x="59164" y="75815"/>
                      </a:cubicBezTo>
                      <a:cubicBezTo>
                        <a:pt x="82531" y="54015"/>
                        <a:pt x="109745" y="36062"/>
                        <a:pt x="139809" y="25518"/>
                      </a:cubicBezTo>
                      <a:cubicBezTo>
                        <a:pt x="169873" y="14832"/>
                        <a:pt x="201932" y="9133"/>
                        <a:pt x="233848" y="10700"/>
                      </a:cubicBezTo>
                      <a:cubicBezTo>
                        <a:pt x="265479" y="12552"/>
                        <a:pt x="297111" y="21101"/>
                        <a:pt x="323043" y="39339"/>
                      </a:cubicBezTo>
                      <a:cubicBezTo>
                        <a:pt x="326890" y="41619"/>
                        <a:pt x="330452" y="44611"/>
                        <a:pt x="334014" y="47461"/>
                      </a:cubicBezTo>
                      <a:cubicBezTo>
                        <a:pt x="335866" y="48885"/>
                        <a:pt x="337718" y="50310"/>
                        <a:pt x="339428" y="51878"/>
                      </a:cubicBezTo>
                      <a:lnTo>
                        <a:pt x="344558" y="56722"/>
                      </a:lnTo>
                      <a:cubicBezTo>
                        <a:pt x="351254" y="63419"/>
                        <a:pt x="357381" y="70828"/>
                        <a:pt x="362938" y="78807"/>
                      </a:cubicBezTo>
                      <a:cubicBezTo>
                        <a:pt x="374052" y="94908"/>
                        <a:pt x="382173" y="113858"/>
                        <a:pt x="385735" y="134233"/>
                      </a:cubicBezTo>
                      <a:cubicBezTo>
                        <a:pt x="389440" y="154466"/>
                        <a:pt x="387588" y="176265"/>
                        <a:pt x="379323" y="196071"/>
                      </a:cubicBezTo>
                      <a:cubicBezTo>
                        <a:pt x="371202" y="215876"/>
                        <a:pt x="357096" y="233544"/>
                        <a:pt x="340711" y="248504"/>
                      </a:cubicBezTo>
                      <a:cubicBezTo>
                        <a:pt x="324183" y="263608"/>
                        <a:pt x="305375" y="276431"/>
                        <a:pt x="285855" y="288257"/>
                      </a:cubicBezTo>
                      <a:cubicBezTo>
                        <a:pt x="266334" y="299941"/>
                        <a:pt x="245674" y="309915"/>
                        <a:pt x="224159" y="316754"/>
                      </a:cubicBezTo>
                      <a:cubicBezTo>
                        <a:pt x="181272" y="330860"/>
                        <a:pt x="133825" y="330432"/>
                        <a:pt x="93787" y="313477"/>
                      </a:cubicBezTo>
                      <a:lnTo>
                        <a:pt x="94215" y="313619"/>
                      </a:lnTo>
                      <a:cubicBezTo>
                        <a:pt x="90368" y="312052"/>
                        <a:pt x="80109" y="307492"/>
                        <a:pt x="67713" y="299228"/>
                      </a:cubicBezTo>
                      <a:cubicBezTo>
                        <a:pt x="55459" y="290964"/>
                        <a:pt x="41781" y="278426"/>
                        <a:pt x="30810" y="263465"/>
                      </a:cubicBezTo>
                      <a:cubicBezTo>
                        <a:pt x="25395" y="255914"/>
                        <a:pt x="20551" y="247934"/>
                        <a:pt x="16561" y="240098"/>
                      </a:cubicBezTo>
                      <a:cubicBezTo>
                        <a:pt x="12714" y="232119"/>
                        <a:pt x="9722" y="224140"/>
                        <a:pt x="7585" y="216731"/>
                      </a:cubicBezTo>
                      <a:cubicBezTo>
                        <a:pt x="3311" y="202055"/>
                        <a:pt x="2598" y="189944"/>
                        <a:pt x="2456" y="184672"/>
                      </a:cubicBezTo>
                      <a:cubicBezTo>
                        <a:pt x="2313" y="182962"/>
                        <a:pt x="2028" y="181822"/>
                        <a:pt x="1316" y="181680"/>
                      </a:cubicBezTo>
                      <a:cubicBezTo>
                        <a:pt x="603" y="181680"/>
                        <a:pt x="318" y="182107"/>
                        <a:pt x="176" y="184529"/>
                      </a:cubicBezTo>
                      <a:cubicBezTo>
                        <a:pt x="-252" y="189374"/>
                        <a:pt x="-109" y="200203"/>
                        <a:pt x="3026" y="213596"/>
                      </a:cubicBezTo>
                      <a:cubicBezTo>
                        <a:pt x="5875" y="226989"/>
                        <a:pt x="12287" y="242520"/>
                        <a:pt x="20978" y="256483"/>
                      </a:cubicBezTo>
                      <a:cubicBezTo>
                        <a:pt x="29670" y="270447"/>
                        <a:pt x="40641" y="282700"/>
                        <a:pt x="50330" y="291392"/>
                      </a:cubicBezTo>
                      <a:cubicBezTo>
                        <a:pt x="60019" y="300083"/>
                        <a:pt x="68568" y="305070"/>
                        <a:pt x="71560" y="307065"/>
                      </a:cubicBezTo>
                      <a:cubicBezTo>
                        <a:pt x="108748" y="330432"/>
                        <a:pt x="155055" y="337556"/>
                        <a:pt x="198227" y="330005"/>
                      </a:cubicBezTo>
                      <a:cubicBezTo>
                        <a:pt x="221310" y="326300"/>
                        <a:pt x="252514" y="315756"/>
                        <a:pt x="284572" y="297234"/>
                      </a:cubicBezTo>
                      <a:cubicBezTo>
                        <a:pt x="300530" y="287972"/>
                        <a:pt x="316916" y="277286"/>
                        <a:pt x="332874" y="264747"/>
                      </a:cubicBezTo>
                      <a:cubicBezTo>
                        <a:pt x="348690" y="252066"/>
                        <a:pt x="363650" y="237248"/>
                        <a:pt x="375191" y="219580"/>
                      </a:cubicBezTo>
                      <a:cubicBezTo>
                        <a:pt x="386733" y="202055"/>
                        <a:pt x="393714" y="181395"/>
                        <a:pt x="394854" y="160877"/>
                      </a:cubicBezTo>
                      <a:cubicBezTo>
                        <a:pt x="396136" y="140360"/>
                        <a:pt x="391577" y="120555"/>
                        <a:pt x="384738" y="103457"/>
                      </a:cubicBezTo>
                      <a:cubicBezTo>
                        <a:pt x="377756" y="86216"/>
                        <a:pt x="368352" y="71540"/>
                        <a:pt x="358236" y="59714"/>
                      </a:cubicBezTo>
                      <a:cubicBezTo>
                        <a:pt x="348262" y="47746"/>
                        <a:pt x="337291" y="39054"/>
                        <a:pt x="328172" y="32500"/>
                      </a:cubicBezTo>
                      <a:cubicBezTo>
                        <a:pt x="308794" y="18821"/>
                        <a:pt x="286567" y="9133"/>
                        <a:pt x="263057" y="4288"/>
                      </a:cubicBezTo>
                      <a:cubicBezTo>
                        <a:pt x="239690" y="-556"/>
                        <a:pt x="215325" y="-1126"/>
                        <a:pt x="191531" y="1724"/>
                      </a:cubicBezTo>
                      <a:cubicBezTo>
                        <a:pt x="167736" y="4858"/>
                        <a:pt x="144511" y="11127"/>
                        <a:pt x="122569" y="20531"/>
                      </a:cubicBezTo>
                      <a:cubicBezTo>
                        <a:pt x="100627" y="30220"/>
                        <a:pt x="80821" y="43614"/>
                        <a:pt x="63438" y="59287"/>
                      </a:cubicBezTo>
                      <a:cubicBezTo>
                        <a:pt x="35939" y="84221"/>
                        <a:pt x="12714" y="115568"/>
                        <a:pt x="3880" y="151901"/>
                      </a:cubicBezTo>
                      <a:cubicBezTo>
                        <a:pt x="2028" y="158028"/>
                        <a:pt x="1601" y="163727"/>
                        <a:pt x="603" y="168286"/>
                      </a:cubicBezTo>
                      <a:cubicBezTo>
                        <a:pt x="318" y="172988"/>
                        <a:pt x="176" y="176550"/>
                        <a:pt x="176" y="178830"/>
                      </a:cubicBezTo>
                      <a:cubicBezTo>
                        <a:pt x="318" y="179115"/>
                        <a:pt x="318" y="179543"/>
                        <a:pt x="318" y="179970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5" name="图形 84">
                  <a:extLst>
                    <a:ext uri="{FF2B5EF4-FFF2-40B4-BE49-F238E27FC236}">
                      <a16:creationId xmlns:a16="http://schemas.microsoft.com/office/drawing/2014/main" id="{3B0CEA9A-7DCA-4901-9646-202DC31DFFE8}"/>
                    </a:ext>
                  </a:extLst>
                </p:cNvPr>
                <p:cNvGrpSpPr/>
                <p:nvPr/>
              </p:nvGrpSpPr>
              <p:grpSpPr>
                <a:xfrm>
                  <a:off x="2364848" y="1500566"/>
                  <a:ext cx="148363" cy="67080"/>
                  <a:chOff x="2364848" y="1500566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EFC12C15-44BF-4448-A149-EB5F6177C1FB}"/>
                      </a:ext>
                    </a:extLst>
                  </p:cNvPr>
                  <p:cNvSpPr/>
                  <p:nvPr/>
                </p:nvSpPr>
                <p:spPr>
                  <a:xfrm>
                    <a:off x="2364848" y="1500566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3099"/>
                          <a:pt x="88624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F5E38174-E125-4018-8696-85565DB692A6}"/>
                      </a:ext>
                    </a:extLst>
                  </p:cNvPr>
                  <p:cNvSpPr/>
                  <p:nvPr/>
                </p:nvSpPr>
                <p:spPr>
                  <a:xfrm>
                    <a:off x="2461760" y="1543097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C7946B33-143C-4CE5-9C34-164194BD08C6}"/>
                      </a:ext>
                    </a:extLst>
                  </p:cNvPr>
                  <p:cNvSpPr/>
                  <p:nvPr/>
                </p:nvSpPr>
                <p:spPr>
                  <a:xfrm>
                    <a:off x="2496502" y="1566178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9" name="图形 84">
                <a:extLst>
                  <a:ext uri="{FF2B5EF4-FFF2-40B4-BE49-F238E27FC236}">
                    <a16:creationId xmlns:a16="http://schemas.microsoft.com/office/drawing/2014/main" id="{E9322F68-EC81-4F02-80A1-990D2A6C7A21}"/>
                  </a:ext>
                </a:extLst>
              </p:cNvPr>
              <p:cNvGrpSpPr/>
              <p:nvPr/>
            </p:nvGrpSpPr>
            <p:grpSpPr>
              <a:xfrm>
                <a:off x="2986753" y="1076734"/>
                <a:ext cx="395070" cy="332607"/>
                <a:chOff x="2986753" y="1076734"/>
                <a:chExt cx="395070" cy="332607"/>
              </a:xfrm>
            </p:grpSpPr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9ACA6037-A5B8-4D2B-ABE6-C5B2DBFEF6AB}"/>
                    </a:ext>
                  </a:extLst>
                </p:cNvPr>
                <p:cNvSpPr/>
                <p:nvPr/>
              </p:nvSpPr>
              <p:spPr>
                <a:xfrm>
                  <a:off x="2987608" y="1081577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3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3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BEF0F2A0-7D97-4914-801E-27254C7210DB}"/>
                    </a:ext>
                  </a:extLst>
                </p:cNvPr>
                <p:cNvSpPr/>
                <p:nvPr/>
              </p:nvSpPr>
              <p:spPr>
                <a:xfrm>
                  <a:off x="2986753" y="1076734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9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6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80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8" y="175981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50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9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6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318" y="178973"/>
                        <a:pt x="318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" name="图形 84">
                  <a:extLst>
                    <a:ext uri="{FF2B5EF4-FFF2-40B4-BE49-F238E27FC236}">
                      <a16:creationId xmlns:a16="http://schemas.microsoft.com/office/drawing/2014/main" id="{0DBB1ECC-1BCC-46C0-8CB7-504011133938}"/>
                    </a:ext>
                  </a:extLst>
                </p:cNvPr>
                <p:cNvGrpSpPr/>
                <p:nvPr/>
              </p:nvGrpSpPr>
              <p:grpSpPr>
                <a:xfrm>
                  <a:off x="3158764" y="1111587"/>
                  <a:ext cx="148363" cy="67080"/>
                  <a:chOff x="3158764" y="1111587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52DE0934-94D3-4F10-BA46-6B12549B63D6}"/>
                      </a:ext>
                    </a:extLst>
                  </p:cNvPr>
                  <p:cNvSpPr/>
                  <p:nvPr/>
                </p:nvSpPr>
                <p:spPr>
                  <a:xfrm>
                    <a:off x="3158764" y="1111587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5E204B29-16FC-4A99-9D86-E97A93F3C015}"/>
                      </a:ext>
                    </a:extLst>
                  </p:cNvPr>
                  <p:cNvSpPr/>
                  <p:nvPr/>
                </p:nvSpPr>
                <p:spPr>
                  <a:xfrm>
                    <a:off x="3255676" y="1154118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6BA27A65-D4FD-4EE9-B244-D62EF9AB22D6}"/>
                      </a:ext>
                    </a:extLst>
                  </p:cNvPr>
                  <p:cNvSpPr/>
                  <p:nvPr/>
                </p:nvSpPr>
                <p:spPr>
                  <a:xfrm>
                    <a:off x="3290418" y="1177056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6" name="图形 84">
                <a:extLst>
                  <a:ext uri="{FF2B5EF4-FFF2-40B4-BE49-F238E27FC236}">
                    <a16:creationId xmlns:a16="http://schemas.microsoft.com/office/drawing/2014/main" id="{2AC57C29-C084-4C10-90DF-7C909FBB9A85}"/>
                  </a:ext>
                </a:extLst>
              </p:cNvPr>
              <p:cNvGrpSpPr/>
              <p:nvPr/>
            </p:nvGrpSpPr>
            <p:grpSpPr>
              <a:xfrm>
                <a:off x="2781007" y="1278775"/>
                <a:ext cx="395070" cy="332607"/>
                <a:chOff x="2781007" y="1278775"/>
                <a:chExt cx="395070" cy="332607"/>
              </a:xfrm>
            </p:grpSpPr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AFA721FD-DF92-4A3F-AC9E-1CC4371576D5}"/>
                    </a:ext>
                  </a:extLst>
                </p:cNvPr>
                <p:cNvSpPr/>
                <p:nvPr/>
              </p:nvSpPr>
              <p:spPr>
                <a:xfrm>
                  <a:off x="2781719" y="1283761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9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31F996D6-5C82-45F5-AB1A-BCEE62F8B82C}"/>
                    </a:ext>
                  </a:extLst>
                </p:cNvPr>
                <p:cNvSpPr/>
                <p:nvPr/>
              </p:nvSpPr>
              <p:spPr>
                <a:xfrm>
                  <a:off x="2781007" y="1278775"/>
                  <a:ext cx="395070" cy="332607"/>
                </a:xfrm>
                <a:custGeom>
                  <a:avLst/>
                  <a:gdLst>
                    <a:gd name="connsiteX0" fmla="*/ 176 w 395070"/>
                    <a:gd name="connsiteY0" fmla="*/ 179827 h 332607"/>
                    <a:gd name="connsiteX1" fmla="*/ 176 w 395070"/>
                    <a:gd name="connsiteY1" fmla="*/ 179827 h 332607"/>
                    <a:gd name="connsiteX2" fmla="*/ 1031 w 395070"/>
                    <a:gd name="connsiteY2" fmla="*/ 181395 h 332607"/>
                    <a:gd name="connsiteX3" fmla="*/ 2313 w 395070"/>
                    <a:gd name="connsiteY3" fmla="*/ 178545 h 332607"/>
                    <a:gd name="connsiteX4" fmla="*/ 3453 w 395070"/>
                    <a:gd name="connsiteY4" fmla="*/ 169141 h 332607"/>
                    <a:gd name="connsiteX5" fmla="*/ 6730 w 395070"/>
                    <a:gd name="connsiteY5" fmla="*/ 154608 h 332607"/>
                    <a:gd name="connsiteX6" fmla="*/ 59021 w 395070"/>
                    <a:gd name="connsiteY6" fmla="*/ 75672 h 332607"/>
                    <a:gd name="connsiteX7" fmla="*/ 139667 w 395070"/>
                    <a:gd name="connsiteY7" fmla="*/ 25376 h 332607"/>
                    <a:gd name="connsiteX8" fmla="*/ 233706 w 395070"/>
                    <a:gd name="connsiteY8" fmla="*/ 10558 h 332607"/>
                    <a:gd name="connsiteX9" fmla="*/ 322900 w 395070"/>
                    <a:gd name="connsiteY9" fmla="*/ 39197 h 332607"/>
                    <a:gd name="connsiteX10" fmla="*/ 333871 w 395070"/>
                    <a:gd name="connsiteY10" fmla="*/ 47318 h 332607"/>
                    <a:gd name="connsiteX11" fmla="*/ 339286 w 395070"/>
                    <a:gd name="connsiteY11" fmla="*/ 51735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4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176 w 395070"/>
                    <a:gd name="connsiteY47" fmla="*/ 179827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176" y="179827"/>
                      </a:moveTo>
                      <a:lnTo>
                        <a:pt x="176" y="179827"/>
                      </a:lnTo>
                      <a:cubicBezTo>
                        <a:pt x="318" y="181110"/>
                        <a:pt x="603" y="181395"/>
                        <a:pt x="1031" y="181395"/>
                      </a:cubicBezTo>
                      <a:cubicBezTo>
                        <a:pt x="1743" y="181395"/>
                        <a:pt x="2171" y="180113"/>
                        <a:pt x="2313" y="178545"/>
                      </a:cubicBezTo>
                      <a:cubicBezTo>
                        <a:pt x="2598" y="176408"/>
                        <a:pt x="3026" y="173273"/>
                        <a:pt x="3453" y="169141"/>
                      </a:cubicBezTo>
                      <a:cubicBezTo>
                        <a:pt x="4308" y="165152"/>
                        <a:pt x="5163" y="160165"/>
                        <a:pt x="6730" y="154608"/>
                      </a:cubicBezTo>
                      <a:cubicBezTo>
                        <a:pt x="15992" y="123832"/>
                        <a:pt x="35939" y="97472"/>
                        <a:pt x="59021" y="75672"/>
                      </a:cubicBezTo>
                      <a:cubicBezTo>
                        <a:pt x="82389" y="53872"/>
                        <a:pt x="109603" y="35920"/>
                        <a:pt x="139667" y="25376"/>
                      </a:cubicBezTo>
                      <a:cubicBezTo>
                        <a:pt x="169731" y="14690"/>
                        <a:pt x="201790" y="8990"/>
                        <a:pt x="233706" y="10558"/>
                      </a:cubicBezTo>
                      <a:cubicBezTo>
                        <a:pt x="265337" y="12410"/>
                        <a:pt x="296968" y="20959"/>
                        <a:pt x="322900" y="39197"/>
                      </a:cubicBezTo>
                      <a:cubicBezTo>
                        <a:pt x="326747" y="41476"/>
                        <a:pt x="330309" y="44468"/>
                        <a:pt x="333871" y="47318"/>
                      </a:cubicBezTo>
                      <a:cubicBezTo>
                        <a:pt x="335724" y="48743"/>
                        <a:pt x="337576" y="50168"/>
                        <a:pt x="339286" y="51735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4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8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7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9115"/>
                        <a:pt x="176" y="179543"/>
                        <a:pt x="176" y="179827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9" name="图形 84">
                  <a:extLst>
                    <a:ext uri="{FF2B5EF4-FFF2-40B4-BE49-F238E27FC236}">
                      <a16:creationId xmlns:a16="http://schemas.microsoft.com/office/drawing/2014/main" id="{71E6DD4F-265E-4975-96C9-86AD77D29A26}"/>
                    </a:ext>
                  </a:extLst>
                </p:cNvPr>
                <p:cNvGrpSpPr/>
                <p:nvPr/>
              </p:nvGrpSpPr>
              <p:grpSpPr>
                <a:xfrm>
                  <a:off x="2952875" y="1313771"/>
                  <a:ext cx="148363" cy="67080"/>
                  <a:chOff x="2952875" y="1313771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448C5235-8FD7-405F-BA60-8A367ED6946E}"/>
                      </a:ext>
                    </a:extLst>
                  </p:cNvPr>
                  <p:cNvSpPr/>
                  <p:nvPr/>
                </p:nvSpPr>
                <p:spPr>
                  <a:xfrm>
                    <a:off x="2952875" y="1313771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2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2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2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2" y="23009"/>
                          <a:pt x="114272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3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CB1C3999-BA0C-40A9-B296-B6FCAF4AFE33}"/>
                      </a:ext>
                    </a:extLst>
                  </p:cNvPr>
                  <p:cNvSpPr/>
                  <p:nvPr/>
                </p:nvSpPr>
                <p:spPr>
                  <a:xfrm>
                    <a:off x="3049788" y="1356302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7257364F-453F-4E2E-9557-C96469A2DCE2}"/>
                      </a:ext>
                    </a:extLst>
                  </p:cNvPr>
                  <p:cNvSpPr/>
                  <p:nvPr/>
                </p:nvSpPr>
                <p:spPr>
                  <a:xfrm>
                    <a:off x="3084387" y="1379240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43" name="图形 84">
                <a:extLst>
                  <a:ext uri="{FF2B5EF4-FFF2-40B4-BE49-F238E27FC236}">
                    <a16:creationId xmlns:a16="http://schemas.microsoft.com/office/drawing/2014/main" id="{1FE4C1EF-3C99-470E-892D-4761F4B027E0}"/>
                  </a:ext>
                </a:extLst>
              </p:cNvPr>
              <p:cNvGrpSpPr/>
              <p:nvPr/>
            </p:nvGrpSpPr>
            <p:grpSpPr>
              <a:xfrm>
                <a:off x="2522401" y="1476257"/>
                <a:ext cx="395070" cy="311054"/>
                <a:chOff x="2522401" y="1476257"/>
                <a:chExt cx="395070" cy="311054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F76FE8A-F45F-4C57-8F9E-9B5978419C64}"/>
                    </a:ext>
                  </a:extLst>
                </p:cNvPr>
                <p:cNvSpPr/>
                <p:nvPr/>
              </p:nvSpPr>
              <p:spPr>
                <a:xfrm>
                  <a:off x="2523398" y="1481243"/>
                  <a:ext cx="390678" cy="305213"/>
                </a:xfrm>
                <a:custGeom>
                  <a:avLst/>
                  <a:gdLst>
                    <a:gd name="connsiteX0" fmla="*/ 341138 w 390678"/>
                    <a:gd name="connsiteY0" fmla="*/ 43045 h 305213"/>
                    <a:gd name="connsiteX1" fmla="*/ 125134 w 390678"/>
                    <a:gd name="connsiteY1" fmla="*/ 19962 h 305213"/>
                    <a:gd name="connsiteX2" fmla="*/ 34 w 390678"/>
                    <a:gd name="connsiteY2" fmla="*/ 176409 h 305213"/>
                    <a:gd name="connsiteX3" fmla="*/ 64864 w 390678"/>
                    <a:gd name="connsiteY3" fmla="*/ 295952 h 305213"/>
                    <a:gd name="connsiteX4" fmla="*/ 80822 w 390678"/>
                    <a:gd name="connsiteY4" fmla="*/ 305214 h 305213"/>
                    <a:gd name="connsiteX5" fmla="*/ 117297 w 390678"/>
                    <a:gd name="connsiteY5" fmla="*/ 293815 h 305213"/>
                    <a:gd name="connsiteX6" fmla="*/ 383598 w 390678"/>
                    <a:gd name="connsiteY6" fmla="*/ 188235 h 305213"/>
                    <a:gd name="connsiteX7" fmla="*/ 389298 w 390678"/>
                    <a:gd name="connsiteY7" fmla="*/ 166863 h 305213"/>
                    <a:gd name="connsiteX8" fmla="*/ 341138 w 390678"/>
                    <a:gd name="connsiteY8" fmla="*/ 43045 h 30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0678" h="305213">
                      <a:moveTo>
                        <a:pt x="341138" y="43045"/>
                      </a:move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69993" y="299514"/>
                        <a:pt x="75407" y="302507"/>
                        <a:pt x="80822" y="305214"/>
                      </a:cubicBezTo>
                      <a:cubicBezTo>
                        <a:pt x="93218" y="301509"/>
                        <a:pt x="105329" y="297805"/>
                        <a:pt x="117297" y="293815"/>
                      </a:cubicBezTo>
                      <a:cubicBezTo>
                        <a:pt x="225585" y="258907"/>
                        <a:pt x="317486" y="219011"/>
                        <a:pt x="383598" y="188235"/>
                      </a:cubicBezTo>
                      <a:cubicBezTo>
                        <a:pt x="386163" y="181396"/>
                        <a:pt x="388158" y="174272"/>
                        <a:pt x="389298" y="166863"/>
                      </a:cubicBezTo>
                      <a:cubicBezTo>
                        <a:pt x="396422" y="122693"/>
                        <a:pt x="375334" y="73679"/>
                        <a:pt x="341138" y="43045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5" name="图形 84">
                  <a:extLst>
                    <a:ext uri="{FF2B5EF4-FFF2-40B4-BE49-F238E27FC236}">
                      <a16:creationId xmlns:a16="http://schemas.microsoft.com/office/drawing/2014/main" id="{EF1A7599-DE4E-4705-A7E8-9B181CC39F66}"/>
                    </a:ext>
                  </a:extLst>
                </p:cNvPr>
                <p:cNvGrpSpPr/>
                <p:nvPr/>
              </p:nvGrpSpPr>
              <p:grpSpPr>
                <a:xfrm>
                  <a:off x="2694411" y="1511252"/>
                  <a:ext cx="148506" cy="67080"/>
                  <a:chOff x="2694411" y="1511252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9E9F17DB-DA1A-4062-8AEF-08CBB3530AD3}"/>
                      </a:ext>
                    </a:extLst>
                  </p:cNvPr>
                  <p:cNvSpPr/>
                  <p:nvPr/>
                </p:nvSpPr>
                <p:spPr>
                  <a:xfrm>
                    <a:off x="2694411" y="1511252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506" y="43099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B6131FBE-98BF-416D-849D-86CEB422E927}"/>
                      </a:ext>
                    </a:extLst>
                  </p:cNvPr>
                  <p:cNvSpPr/>
                  <p:nvPr/>
                </p:nvSpPr>
                <p:spPr>
                  <a:xfrm>
                    <a:off x="2791466" y="1553783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558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C66BBF5B-CB19-4EDF-B7C0-3897E71F23D3}"/>
                      </a:ext>
                    </a:extLst>
                  </p:cNvPr>
                  <p:cNvSpPr/>
                  <p:nvPr/>
                </p:nvSpPr>
                <p:spPr>
                  <a:xfrm>
                    <a:off x="2826066" y="1576864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9" name="图形 84">
                  <a:extLst>
                    <a:ext uri="{FF2B5EF4-FFF2-40B4-BE49-F238E27FC236}">
                      <a16:creationId xmlns:a16="http://schemas.microsoft.com/office/drawing/2014/main" id="{095BB520-BD35-4791-89B2-7E6F7F692555}"/>
                    </a:ext>
                  </a:extLst>
                </p:cNvPr>
                <p:cNvGrpSpPr/>
                <p:nvPr/>
              </p:nvGrpSpPr>
              <p:grpSpPr>
                <a:xfrm>
                  <a:off x="2522401" y="1476257"/>
                  <a:ext cx="395070" cy="311054"/>
                  <a:chOff x="2522401" y="1476257"/>
                  <a:chExt cx="395070" cy="311054"/>
                </a:xfrm>
                <a:solidFill>
                  <a:srgbClr val="BC7D53"/>
                </a:solidFill>
              </p:grpSpPr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D9162D67-6B80-41D6-B4DB-FCDE6204F5F4}"/>
                      </a:ext>
                    </a:extLst>
                  </p:cNvPr>
                  <p:cNvSpPr/>
                  <p:nvPr/>
                </p:nvSpPr>
                <p:spPr>
                  <a:xfrm>
                    <a:off x="2522862" y="1476257"/>
                    <a:ext cx="394609" cy="195643"/>
                  </a:xfrm>
                  <a:custGeom>
                    <a:avLst/>
                    <a:gdLst>
                      <a:gd name="connsiteX0" fmla="*/ 379148 w 394609"/>
                      <a:gd name="connsiteY0" fmla="*/ 195643 h 195643"/>
                      <a:gd name="connsiteX1" fmla="*/ 388266 w 394609"/>
                      <a:gd name="connsiteY1" fmla="*/ 191369 h 195643"/>
                      <a:gd name="connsiteX2" fmla="*/ 394393 w 394609"/>
                      <a:gd name="connsiteY2" fmla="*/ 160592 h 195643"/>
                      <a:gd name="connsiteX3" fmla="*/ 384277 w 394609"/>
                      <a:gd name="connsiteY3" fmla="*/ 103172 h 195643"/>
                      <a:gd name="connsiteX4" fmla="*/ 357775 w 394609"/>
                      <a:gd name="connsiteY4" fmla="*/ 59429 h 195643"/>
                      <a:gd name="connsiteX5" fmla="*/ 327711 w 394609"/>
                      <a:gd name="connsiteY5" fmla="*/ 32215 h 195643"/>
                      <a:gd name="connsiteX6" fmla="*/ 262881 w 394609"/>
                      <a:gd name="connsiteY6" fmla="*/ 4288 h 195643"/>
                      <a:gd name="connsiteX7" fmla="*/ 191355 w 394609"/>
                      <a:gd name="connsiteY7" fmla="*/ 1724 h 195643"/>
                      <a:gd name="connsiteX8" fmla="*/ 122393 w 394609"/>
                      <a:gd name="connsiteY8" fmla="*/ 20531 h 195643"/>
                      <a:gd name="connsiteX9" fmla="*/ 63262 w 394609"/>
                      <a:gd name="connsiteY9" fmla="*/ 59287 h 195643"/>
                      <a:gd name="connsiteX10" fmla="*/ 3705 w 394609"/>
                      <a:gd name="connsiteY10" fmla="*/ 151901 h 195643"/>
                      <a:gd name="connsiteX11" fmla="*/ 427 w 394609"/>
                      <a:gd name="connsiteY11" fmla="*/ 168286 h 195643"/>
                      <a:gd name="connsiteX12" fmla="*/ 0 w 394609"/>
                      <a:gd name="connsiteY12" fmla="*/ 178830 h 195643"/>
                      <a:gd name="connsiteX13" fmla="*/ 0 w 394609"/>
                      <a:gd name="connsiteY13" fmla="*/ 179970 h 195643"/>
                      <a:gd name="connsiteX14" fmla="*/ 0 w 394609"/>
                      <a:gd name="connsiteY14" fmla="*/ 179970 h 195643"/>
                      <a:gd name="connsiteX15" fmla="*/ 855 w 394609"/>
                      <a:gd name="connsiteY15" fmla="*/ 181537 h 195643"/>
                      <a:gd name="connsiteX16" fmla="*/ 2137 w 394609"/>
                      <a:gd name="connsiteY16" fmla="*/ 178688 h 195643"/>
                      <a:gd name="connsiteX17" fmla="*/ 3277 w 394609"/>
                      <a:gd name="connsiteY17" fmla="*/ 169284 h 195643"/>
                      <a:gd name="connsiteX18" fmla="*/ 6554 w 394609"/>
                      <a:gd name="connsiteY18" fmla="*/ 154750 h 195643"/>
                      <a:gd name="connsiteX19" fmla="*/ 58846 w 394609"/>
                      <a:gd name="connsiteY19" fmla="*/ 75815 h 195643"/>
                      <a:gd name="connsiteX20" fmla="*/ 139491 w 394609"/>
                      <a:gd name="connsiteY20" fmla="*/ 25518 h 195643"/>
                      <a:gd name="connsiteX21" fmla="*/ 233530 w 394609"/>
                      <a:gd name="connsiteY21" fmla="*/ 10700 h 195643"/>
                      <a:gd name="connsiteX22" fmla="*/ 322724 w 394609"/>
                      <a:gd name="connsiteY22" fmla="*/ 39339 h 195643"/>
                      <a:gd name="connsiteX23" fmla="*/ 333695 w 394609"/>
                      <a:gd name="connsiteY23" fmla="*/ 47461 h 195643"/>
                      <a:gd name="connsiteX24" fmla="*/ 339110 w 394609"/>
                      <a:gd name="connsiteY24" fmla="*/ 51878 h 195643"/>
                      <a:gd name="connsiteX25" fmla="*/ 344239 w 394609"/>
                      <a:gd name="connsiteY25" fmla="*/ 56722 h 195643"/>
                      <a:gd name="connsiteX26" fmla="*/ 362620 w 394609"/>
                      <a:gd name="connsiteY26" fmla="*/ 78807 h 195643"/>
                      <a:gd name="connsiteX27" fmla="*/ 385417 w 394609"/>
                      <a:gd name="connsiteY27" fmla="*/ 134233 h 195643"/>
                      <a:gd name="connsiteX28" fmla="*/ 379148 w 394609"/>
                      <a:gd name="connsiteY28" fmla="*/ 195643 h 195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94609" h="195643">
                        <a:moveTo>
                          <a:pt x="379148" y="195643"/>
                        </a:moveTo>
                        <a:cubicBezTo>
                          <a:pt x="382282" y="194218"/>
                          <a:pt x="385274" y="192794"/>
                          <a:pt x="388266" y="191369"/>
                        </a:cubicBezTo>
                        <a:cubicBezTo>
                          <a:pt x="391686" y="181395"/>
                          <a:pt x="393823" y="170993"/>
                          <a:pt x="394393" y="160592"/>
                        </a:cubicBezTo>
                        <a:cubicBezTo>
                          <a:pt x="395676" y="140075"/>
                          <a:pt x="391116" y="120270"/>
                          <a:pt x="384277" y="103172"/>
                        </a:cubicBezTo>
                        <a:cubicBezTo>
                          <a:pt x="377295" y="85931"/>
                          <a:pt x="367891" y="71255"/>
                          <a:pt x="357775" y="59429"/>
                        </a:cubicBezTo>
                        <a:cubicBezTo>
                          <a:pt x="347801" y="47461"/>
                          <a:pt x="336830" y="38769"/>
                          <a:pt x="327711" y="32215"/>
                        </a:cubicBezTo>
                        <a:cubicBezTo>
                          <a:pt x="308476" y="18821"/>
                          <a:pt x="286249" y="9133"/>
                          <a:pt x="262881" y="4288"/>
                        </a:cubicBezTo>
                        <a:cubicBezTo>
                          <a:pt x="239514" y="-556"/>
                          <a:pt x="215149" y="-1126"/>
                          <a:pt x="191355" y="1724"/>
                        </a:cubicBezTo>
                        <a:cubicBezTo>
                          <a:pt x="167560" y="4858"/>
                          <a:pt x="144335" y="11127"/>
                          <a:pt x="122393" y="20531"/>
                        </a:cubicBezTo>
                        <a:cubicBezTo>
                          <a:pt x="100451" y="30220"/>
                          <a:pt x="80645" y="43614"/>
                          <a:pt x="63262" y="59287"/>
                        </a:cubicBezTo>
                        <a:cubicBezTo>
                          <a:pt x="35763" y="84221"/>
                          <a:pt x="12539" y="115568"/>
                          <a:pt x="3705" y="151901"/>
                        </a:cubicBezTo>
                        <a:cubicBezTo>
                          <a:pt x="1852" y="158028"/>
                          <a:pt x="1425" y="163727"/>
                          <a:pt x="427" y="168286"/>
                        </a:cubicBezTo>
                        <a:cubicBezTo>
                          <a:pt x="142" y="172988"/>
                          <a:pt x="0" y="176550"/>
                          <a:pt x="0" y="178830"/>
                        </a:cubicBezTo>
                        <a:cubicBezTo>
                          <a:pt x="0" y="179258"/>
                          <a:pt x="0" y="179685"/>
                          <a:pt x="0" y="179970"/>
                        </a:cubicBezTo>
                        <a:lnTo>
                          <a:pt x="0" y="179970"/>
                        </a:lnTo>
                        <a:cubicBezTo>
                          <a:pt x="142" y="181252"/>
                          <a:pt x="427" y="181537"/>
                          <a:pt x="855" y="181537"/>
                        </a:cubicBezTo>
                        <a:cubicBezTo>
                          <a:pt x="1567" y="181537"/>
                          <a:pt x="1995" y="180255"/>
                          <a:pt x="2137" y="178688"/>
                        </a:cubicBezTo>
                        <a:cubicBezTo>
                          <a:pt x="2422" y="176550"/>
                          <a:pt x="2850" y="173416"/>
                          <a:pt x="3277" y="169284"/>
                        </a:cubicBezTo>
                        <a:cubicBezTo>
                          <a:pt x="4132" y="165294"/>
                          <a:pt x="4987" y="160307"/>
                          <a:pt x="6554" y="154750"/>
                        </a:cubicBezTo>
                        <a:cubicBezTo>
                          <a:pt x="15816" y="123974"/>
                          <a:pt x="35763" y="97615"/>
                          <a:pt x="58846" y="75815"/>
                        </a:cubicBezTo>
                        <a:cubicBezTo>
                          <a:pt x="82213" y="54015"/>
                          <a:pt x="109427" y="36062"/>
                          <a:pt x="139491" y="25518"/>
                        </a:cubicBezTo>
                        <a:cubicBezTo>
                          <a:pt x="169555" y="14832"/>
                          <a:pt x="201614" y="9133"/>
                          <a:pt x="233530" y="10700"/>
                        </a:cubicBezTo>
                        <a:cubicBezTo>
                          <a:pt x="265161" y="12552"/>
                          <a:pt x="296792" y="21101"/>
                          <a:pt x="322724" y="39339"/>
                        </a:cubicBezTo>
                        <a:cubicBezTo>
                          <a:pt x="326571" y="41619"/>
                          <a:pt x="330133" y="44611"/>
                          <a:pt x="333695" y="47461"/>
                        </a:cubicBezTo>
                        <a:cubicBezTo>
                          <a:pt x="335548" y="48885"/>
                          <a:pt x="337400" y="50310"/>
                          <a:pt x="339110" y="51878"/>
                        </a:cubicBezTo>
                        <a:lnTo>
                          <a:pt x="344239" y="56722"/>
                        </a:lnTo>
                        <a:cubicBezTo>
                          <a:pt x="350936" y="63419"/>
                          <a:pt x="357063" y="70828"/>
                          <a:pt x="362620" y="78807"/>
                        </a:cubicBezTo>
                        <a:cubicBezTo>
                          <a:pt x="373733" y="94908"/>
                          <a:pt x="381855" y="113858"/>
                          <a:pt x="385417" y="134233"/>
                        </a:cubicBezTo>
                        <a:cubicBezTo>
                          <a:pt x="389121" y="154323"/>
                          <a:pt x="387412" y="175838"/>
                          <a:pt x="379148" y="195643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A05CB535-4840-484A-BE82-0BC17E5789E6}"/>
                      </a:ext>
                    </a:extLst>
                  </p:cNvPr>
                  <p:cNvSpPr/>
                  <p:nvPr/>
                </p:nvSpPr>
                <p:spPr>
                  <a:xfrm>
                    <a:off x="2522401" y="1657652"/>
                    <a:ext cx="85238" cy="129659"/>
                  </a:xfrm>
                  <a:custGeom>
                    <a:avLst/>
                    <a:gdLst>
                      <a:gd name="connsiteX0" fmla="*/ 176 w 85238"/>
                      <a:gd name="connsiteY0" fmla="*/ 2992 h 129659"/>
                      <a:gd name="connsiteX1" fmla="*/ 3026 w 85238"/>
                      <a:gd name="connsiteY1" fmla="*/ 32059 h 129659"/>
                      <a:gd name="connsiteX2" fmla="*/ 20978 w 85238"/>
                      <a:gd name="connsiteY2" fmla="*/ 74946 h 129659"/>
                      <a:gd name="connsiteX3" fmla="*/ 50330 w 85238"/>
                      <a:gd name="connsiteY3" fmla="*/ 109854 h 129659"/>
                      <a:gd name="connsiteX4" fmla="*/ 71560 w 85238"/>
                      <a:gd name="connsiteY4" fmla="*/ 125528 h 129659"/>
                      <a:gd name="connsiteX5" fmla="*/ 78969 w 85238"/>
                      <a:gd name="connsiteY5" fmla="*/ 129660 h 129659"/>
                      <a:gd name="connsiteX6" fmla="*/ 85238 w 85238"/>
                      <a:gd name="connsiteY6" fmla="*/ 127807 h 129659"/>
                      <a:gd name="connsiteX7" fmla="*/ 67855 w 85238"/>
                      <a:gd name="connsiteY7" fmla="*/ 117549 h 129659"/>
                      <a:gd name="connsiteX8" fmla="*/ 30952 w 85238"/>
                      <a:gd name="connsiteY8" fmla="*/ 81785 h 129659"/>
                      <a:gd name="connsiteX9" fmla="*/ 16704 w 85238"/>
                      <a:gd name="connsiteY9" fmla="*/ 58418 h 129659"/>
                      <a:gd name="connsiteX10" fmla="*/ 7728 w 85238"/>
                      <a:gd name="connsiteY10" fmla="*/ 35051 h 129659"/>
                      <a:gd name="connsiteX11" fmla="*/ 2598 w 85238"/>
                      <a:gd name="connsiteY11" fmla="*/ 2992 h 129659"/>
                      <a:gd name="connsiteX12" fmla="*/ 1458 w 85238"/>
                      <a:gd name="connsiteY12" fmla="*/ 0 h 129659"/>
                      <a:gd name="connsiteX13" fmla="*/ 176 w 85238"/>
                      <a:gd name="connsiteY13" fmla="*/ 2992 h 129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238" h="129659">
                        <a:moveTo>
                          <a:pt x="176" y="2992"/>
                        </a:moveTo>
                        <a:cubicBezTo>
                          <a:pt x="-252" y="7837"/>
                          <a:pt x="-109" y="18665"/>
                          <a:pt x="3026" y="32059"/>
                        </a:cubicBezTo>
                        <a:cubicBezTo>
                          <a:pt x="5875" y="45452"/>
                          <a:pt x="12287" y="60983"/>
                          <a:pt x="20978" y="74946"/>
                        </a:cubicBezTo>
                        <a:cubicBezTo>
                          <a:pt x="29670" y="88909"/>
                          <a:pt x="40641" y="101163"/>
                          <a:pt x="50330" y="109854"/>
                        </a:cubicBezTo>
                        <a:cubicBezTo>
                          <a:pt x="60019" y="118546"/>
                          <a:pt x="68568" y="123533"/>
                          <a:pt x="71560" y="125528"/>
                        </a:cubicBezTo>
                        <a:cubicBezTo>
                          <a:pt x="73982" y="127095"/>
                          <a:pt x="76547" y="128235"/>
                          <a:pt x="78969" y="129660"/>
                        </a:cubicBezTo>
                        <a:cubicBezTo>
                          <a:pt x="81106" y="129090"/>
                          <a:pt x="83101" y="128377"/>
                          <a:pt x="85238" y="127807"/>
                        </a:cubicBezTo>
                        <a:cubicBezTo>
                          <a:pt x="80536" y="125385"/>
                          <a:pt x="74410" y="121966"/>
                          <a:pt x="67855" y="117549"/>
                        </a:cubicBezTo>
                        <a:cubicBezTo>
                          <a:pt x="55602" y="109285"/>
                          <a:pt x="41923" y="96746"/>
                          <a:pt x="30952" y="81785"/>
                        </a:cubicBezTo>
                        <a:cubicBezTo>
                          <a:pt x="25538" y="74234"/>
                          <a:pt x="20693" y="66255"/>
                          <a:pt x="16704" y="58418"/>
                        </a:cubicBezTo>
                        <a:cubicBezTo>
                          <a:pt x="12857" y="50439"/>
                          <a:pt x="9865" y="42460"/>
                          <a:pt x="7728" y="35051"/>
                        </a:cubicBezTo>
                        <a:cubicBezTo>
                          <a:pt x="3453" y="20375"/>
                          <a:pt x="2741" y="8264"/>
                          <a:pt x="2598" y="2992"/>
                        </a:cubicBezTo>
                        <a:cubicBezTo>
                          <a:pt x="2456" y="1282"/>
                          <a:pt x="2171" y="143"/>
                          <a:pt x="1458" y="0"/>
                        </a:cubicBezTo>
                        <a:cubicBezTo>
                          <a:pt x="603" y="143"/>
                          <a:pt x="318" y="570"/>
                          <a:pt x="176" y="2992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52" name="图形 84">
            <a:extLst>
              <a:ext uri="{FF2B5EF4-FFF2-40B4-BE49-F238E27FC236}">
                <a16:creationId xmlns:a16="http://schemas.microsoft.com/office/drawing/2014/main" id="{CF901ABF-3AA0-433E-AD9F-104181BE5B00}"/>
              </a:ext>
            </a:extLst>
          </p:cNvPr>
          <p:cNvGrpSpPr/>
          <p:nvPr/>
        </p:nvGrpSpPr>
        <p:grpSpPr>
          <a:xfrm rot="1542635">
            <a:off x="8755793" y="2721098"/>
            <a:ext cx="2139107" cy="1865901"/>
            <a:chOff x="2564835" y="272879"/>
            <a:chExt cx="1033631" cy="901616"/>
          </a:xfrm>
        </p:grpSpPr>
        <p:grpSp>
          <p:nvGrpSpPr>
            <p:cNvPr id="153" name="图形 84">
              <a:extLst>
                <a:ext uri="{FF2B5EF4-FFF2-40B4-BE49-F238E27FC236}">
                  <a16:creationId xmlns:a16="http://schemas.microsoft.com/office/drawing/2014/main" id="{62BC911D-34FB-449B-8E44-383B81AFC45B}"/>
                </a:ext>
              </a:extLst>
            </p:cNvPr>
            <p:cNvGrpSpPr/>
            <p:nvPr/>
          </p:nvGrpSpPr>
          <p:grpSpPr>
            <a:xfrm>
              <a:off x="2567062" y="276203"/>
              <a:ext cx="1027920" cy="895072"/>
              <a:chOff x="2567062" y="276203"/>
              <a:chExt cx="1027920" cy="895072"/>
            </a:xfrm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5F83BCA9-AD74-4697-BFF5-D1E03648CA9E}"/>
                  </a:ext>
                </a:extLst>
              </p:cNvPr>
              <p:cNvSpPr/>
              <p:nvPr/>
            </p:nvSpPr>
            <p:spPr>
              <a:xfrm>
                <a:off x="2567062" y="276203"/>
                <a:ext cx="1025420" cy="801083"/>
              </a:xfrm>
              <a:custGeom>
                <a:avLst/>
                <a:gdLst>
                  <a:gd name="connsiteX0" fmla="*/ 301606 w 1025420"/>
                  <a:gd name="connsiteY0" fmla="*/ 745119 h 801083"/>
                  <a:gd name="connsiteX1" fmla="*/ 601818 w 1025420"/>
                  <a:gd name="connsiteY1" fmla="*/ 451746 h 801083"/>
                  <a:gd name="connsiteX2" fmla="*/ 1025420 w 1025420"/>
                  <a:gd name="connsiteY2" fmla="*/ 20592 h 801083"/>
                  <a:gd name="connsiteX3" fmla="*/ 980538 w 1025420"/>
                  <a:gd name="connsiteY3" fmla="*/ 3209 h 801083"/>
                  <a:gd name="connsiteX4" fmla="*/ 697282 w 1025420"/>
                  <a:gd name="connsiteY4" fmla="*/ 252270 h 801083"/>
                  <a:gd name="connsiteX5" fmla="*/ 237061 w 1025420"/>
                  <a:gd name="connsiteY5" fmla="*/ 587248 h 801083"/>
                  <a:gd name="connsiteX6" fmla="*/ 1964 w 1025420"/>
                  <a:gd name="connsiteY6" fmla="*/ 775468 h 801083"/>
                  <a:gd name="connsiteX7" fmla="*/ 301606 w 1025420"/>
                  <a:gd name="connsiteY7" fmla="*/ 745119 h 801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5420" h="801083">
                    <a:moveTo>
                      <a:pt x="301606" y="745119"/>
                    </a:moveTo>
                    <a:cubicBezTo>
                      <a:pt x="503932" y="662336"/>
                      <a:pt x="536276" y="559891"/>
                      <a:pt x="601818" y="451746"/>
                    </a:cubicBezTo>
                    <a:cubicBezTo>
                      <a:pt x="731763" y="237166"/>
                      <a:pt x="830646" y="110926"/>
                      <a:pt x="1025420" y="20592"/>
                    </a:cubicBezTo>
                    <a:cubicBezTo>
                      <a:pt x="1018154" y="2924"/>
                      <a:pt x="997636" y="-4912"/>
                      <a:pt x="980538" y="3209"/>
                    </a:cubicBezTo>
                    <a:cubicBezTo>
                      <a:pt x="926395" y="28856"/>
                      <a:pt x="812123" y="96963"/>
                      <a:pt x="697282" y="252270"/>
                    </a:cubicBezTo>
                    <a:cubicBezTo>
                      <a:pt x="538841" y="466564"/>
                      <a:pt x="305311" y="559321"/>
                      <a:pt x="237061" y="587248"/>
                    </a:cubicBezTo>
                    <a:cubicBezTo>
                      <a:pt x="89449" y="647660"/>
                      <a:pt x="-15846" y="731868"/>
                      <a:pt x="1964" y="775468"/>
                    </a:cubicBezTo>
                    <a:cubicBezTo>
                      <a:pt x="19775" y="819210"/>
                      <a:pt x="153851" y="805532"/>
                      <a:pt x="301606" y="745119"/>
                    </a:cubicBezTo>
                    <a:close/>
                  </a:path>
                </a:pathLst>
              </a:custGeom>
              <a:solidFill>
                <a:srgbClr val="E8D3C5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F017E58-6B70-47EC-873C-2928EE321AB8}"/>
                  </a:ext>
                </a:extLst>
              </p:cNvPr>
              <p:cNvSpPr/>
              <p:nvPr/>
            </p:nvSpPr>
            <p:spPr>
              <a:xfrm>
                <a:off x="2594530" y="859592"/>
                <a:ext cx="492706" cy="217773"/>
              </a:xfrm>
              <a:custGeom>
                <a:avLst/>
                <a:gdLst>
                  <a:gd name="connsiteX0" fmla="*/ 492707 w 492706"/>
                  <a:gd name="connsiteY0" fmla="*/ 2576 h 217773"/>
                  <a:gd name="connsiteX1" fmla="*/ 230823 w 492706"/>
                  <a:gd name="connsiteY1" fmla="*/ 56007 h 217773"/>
                  <a:gd name="connsiteX2" fmla="*/ 0 w 492706"/>
                  <a:gd name="connsiteY2" fmla="*/ 212169 h 217773"/>
                  <a:gd name="connsiteX3" fmla="*/ 274138 w 492706"/>
                  <a:gd name="connsiteY3" fmla="*/ 161730 h 217773"/>
                  <a:gd name="connsiteX4" fmla="*/ 492707 w 492706"/>
                  <a:gd name="connsiteY4" fmla="*/ 2576 h 21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706" h="217773">
                    <a:moveTo>
                      <a:pt x="492707" y="2576"/>
                    </a:moveTo>
                    <a:cubicBezTo>
                      <a:pt x="439418" y="-7398"/>
                      <a:pt x="338682" y="11837"/>
                      <a:pt x="230823" y="56007"/>
                    </a:cubicBezTo>
                    <a:cubicBezTo>
                      <a:pt x="113986" y="103739"/>
                      <a:pt x="23795" y="166432"/>
                      <a:pt x="0" y="212169"/>
                    </a:cubicBezTo>
                    <a:cubicBezTo>
                      <a:pt x="49014" y="228127"/>
                      <a:pt x="157301" y="209604"/>
                      <a:pt x="274138" y="161730"/>
                    </a:cubicBezTo>
                    <a:cubicBezTo>
                      <a:pt x="390119" y="114283"/>
                      <a:pt x="450247" y="60424"/>
                      <a:pt x="492707" y="2576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2EB79327-B258-440A-86B4-4ECAE12AD6E0}"/>
                  </a:ext>
                </a:extLst>
              </p:cNvPr>
              <p:cNvSpPr/>
              <p:nvPr/>
            </p:nvSpPr>
            <p:spPr>
              <a:xfrm>
                <a:off x="2568884" y="296795"/>
                <a:ext cx="1026098" cy="874480"/>
              </a:xfrm>
              <a:custGeom>
                <a:avLst/>
                <a:gdLst>
                  <a:gd name="connsiteX0" fmla="*/ 1023599 w 1026098"/>
                  <a:gd name="connsiteY0" fmla="*/ 0 h 874480"/>
                  <a:gd name="connsiteX1" fmla="*/ 599854 w 1026098"/>
                  <a:gd name="connsiteY1" fmla="*/ 431297 h 874480"/>
                  <a:gd name="connsiteX2" fmla="*/ 299642 w 1026098"/>
                  <a:gd name="connsiteY2" fmla="*/ 724669 h 874480"/>
                  <a:gd name="connsiteX3" fmla="*/ 0 w 1026098"/>
                  <a:gd name="connsiteY3" fmla="*/ 755161 h 874480"/>
                  <a:gd name="connsiteX4" fmla="*/ 349084 w 1026098"/>
                  <a:gd name="connsiteY4" fmla="*/ 845638 h 874480"/>
                  <a:gd name="connsiteX5" fmla="*/ 620941 w 1026098"/>
                  <a:gd name="connsiteY5" fmla="*/ 483018 h 874480"/>
                  <a:gd name="connsiteX6" fmla="*/ 1006643 w 1026098"/>
                  <a:gd name="connsiteY6" fmla="*/ 42745 h 874480"/>
                  <a:gd name="connsiteX7" fmla="*/ 1023599 w 1026098"/>
                  <a:gd name="connsiteY7" fmla="*/ 0 h 874480"/>
                  <a:gd name="connsiteX8" fmla="*/ 1023599 w 1026098"/>
                  <a:gd name="connsiteY8" fmla="*/ 0 h 874480"/>
                  <a:gd name="connsiteX9" fmla="*/ 1023599 w 1026098"/>
                  <a:gd name="connsiteY9" fmla="*/ 0 h 87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6098" h="874480">
                    <a:moveTo>
                      <a:pt x="1023599" y="0"/>
                    </a:moveTo>
                    <a:cubicBezTo>
                      <a:pt x="828824" y="90334"/>
                      <a:pt x="729941" y="216574"/>
                      <a:pt x="599854" y="431297"/>
                    </a:cubicBezTo>
                    <a:cubicBezTo>
                      <a:pt x="534312" y="539441"/>
                      <a:pt x="502110" y="641887"/>
                      <a:pt x="299642" y="724669"/>
                    </a:cubicBezTo>
                    <a:cubicBezTo>
                      <a:pt x="152029" y="785082"/>
                      <a:pt x="17810" y="798761"/>
                      <a:pt x="0" y="755161"/>
                    </a:cubicBezTo>
                    <a:cubicBezTo>
                      <a:pt x="23510" y="812439"/>
                      <a:pt x="146758" y="928420"/>
                      <a:pt x="349084" y="845638"/>
                    </a:cubicBezTo>
                    <a:cubicBezTo>
                      <a:pt x="551410" y="762855"/>
                      <a:pt x="563378" y="619232"/>
                      <a:pt x="620941" y="483018"/>
                    </a:cubicBezTo>
                    <a:cubicBezTo>
                      <a:pt x="667818" y="372024"/>
                      <a:pt x="837658" y="111849"/>
                      <a:pt x="1006643" y="42745"/>
                    </a:cubicBezTo>
                    <a:cubicBezTo>
                      <a:pt x="1023171" y="35906"/>
                      <a:pt x="1030295" y="16528"/>
                      <a:pt x="1023599" y="0"/>
                    </a:cubicBezTo>
                    <a:lnTo>
                      <a:pt x="1023599" y="0"/>
                    </a:lnTo>
                    <a:lnTo>
                      <a:pt x="1023599" y="0"/>
                    </a:ln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7" name="图形 84">
              <a:extLst>
                <a:ext uri="{FF2B5EF4-FFF2-40B4-BE49-F238E27FC236}">
                  <a16:creationId xmlns:a16="http://schemas.microsoft.com/office/drawing/2014/main" id="{4AEF0C01-91CF-4C16-AAE1-B66C429CA2DF}"/>
                </a:ext>
              </a:extLst>
            </p:cNvPr>
            <p:cNvGrpSpPr/>
            <p:nvPr/>
          </p:nvGrpSpPr>
          <p:grpSpPr>
            <a:xfrm>
              <a:off x="2564835" y="272879"/>
              <a:ext cx="1033631" cy="901616"/>
              <a:chOff x="2564835" y="272879"/>
              <a:chExt cx="1033631" cy="901616"/>
            </a:xfrm>
            <a:solidFill>
              <a:srgbClr val="BC7D53"/>
            </a:solidFill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9E1CBE27-C561-48BA-89FF-BAF8039FC728}"/>
                  </a:ext>
                </a:extLst>
              </p:cNvPr>
              <p:cNvSpPr/>
              <p:nvPr/>
            </p:nvSpPr>
            <p:spPr>
              <a:xfrm>
                <a:off x="3417085" y="411209"/>
                <a:ext cx="427" cy="284"/>
              </a:xfrm>
              <a:custGeom>
                <a:avLst/>
                <a:gdLst>
                  <a:gd name="connsiteX0" fmla="*/ 427 w 427"/>
                  <a:gd name="connsiteY0" fmla="*/ 0 h 284"/>
                  <a:gd name="connsiteX1" fmla="*/ 143 w 427"/>
                  <a:gd name="connsiteY1" fmla="*/ 285 h 284"/>
                  <a:gd name="connsiteX2" fmla="*/ 0 w 427"/>
                  <a:gd name="connsiteY2" fmla="*/ 285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" h="284">
                    <a:moveTo>
                      <a:pt x="427" y="0"/>
                    </a:moveTo>
                    <a:lnTo>
                      <a:pt x="143" y="285"/>
                    </a:lnTo>
                    <a:lnTo>
                      <a:pt x="0" y="285"/>
                    </a:ln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77E92E1-E0D5-4C2F-B345-086E7569EC8E}"/>
                  </a:ext>
                </a:extLst>
              </p:cNvPr>
              <p:cNvSpPr/>
              <p:nvPr/>
            </p:nvSpPr>
            <p:spPr>
              <a:xfrm>
                <a:off x="2564835" y="272879"/>
                <a:ext cx="1033631" cy="901616"/>
              </a:xfrm>
              <a:custGeom>
                <a:avLst/>
                <a:gdLst>
                  <a:gd name="connsiteX0" fmla="*/ 1025795 w 1033631"/>
                  <a:gd name="connsiteY0" fmla="*/ 14227 h 901616"/>
                  <a:gd name="connsiteX1" fmla="*/ 1005277 w 1033631"/>
                  <a:gd name="connsiteY1" fmla="*/ 976 h 901616"/>
                  <a:gd name="connsiteX2" fmla="*/ 980913 w 1033631"/>
                  <a:gd name="connsiteY2" fmla="*/ 3684 h 901616"/>
                  <a:gd name="connsiteX3" fmla="*/ 940305 w 1033631"/>
                  <a:gd name="connsiteY3" fmla="*/ 25483 h 901616"/>
                  <a:gd name="connsiteX4" fmla="*/ 863364 w 1033631"/>
                  <a:gd name="connsiteY4" fmla="*/ 78630 h 901616"/>
                  <a:gd name="connsiteX5" fmla="*/ 792692 w 1033631"/>
                  <a:gd name="connsiteY5" fmla="*/ 142035 h 901616"/>
                  <a:gd name="connsiteX6" fmla="*/ 759636 w 1033631"/>
                  <a:gd name="connsiteY6" fmla="*/ 176801 h 901616"/>
                  <a:gd name="connsiteX7" fmla="*/ 728290 w 1033631"/>
                  <a:gd name="connsiteY7" fmla="*/ 213419 h 901616"/>
                  <a:gd name="connsiteX8" fmla="*/ 698511 w 1033631"/>
                  <a:gd name="connsiteY8" fmla="*/ 251604 h 901616"/>
                  <a:gd name="connsiteX9" fmla="*/ 668732 w 1033631"/>
                  <a:gd name="connsiteY9" fmla="*/ 289647 h 901616"/>
                  <a:gd name="connsiteX10" fmla="*/ 636816 w 1033631"/>
                  <a:gd name="connsiteY10" fmla="*/ 325980 h 901616"/>
                  <a:gd name="connsiteX11" fmla="*/ 602762 w 1033631"/>
                  <a:gd name="connsiteY11" fmla="*/ 360604 h 901616"/>
                  <a:gd name="connsiteX12" fmla="*/ 449878 w 1033631"/>
                  <a:gd name="connsiteY12" fmla="*/ 480290 h 901616"/>
                  <a:gd name="connsiteX13" fmla="*/ 279468 w 1033631"/>
                  <a:gd name="connsiteY13" fmla="*/ 570909 h 901616"/>
                  <a:gd name="connsiteX14" fmla="*/ 235298 w 1033631"/>
                  <a:gd name="connsiteY14" fmla="*/ 589432 h 901616"/>
                  <a:gd name="connsiteX15" fmla="*/ 191699 w 1033631"/>
                  <a:gd name="connsiteY15" fmla="*/ 608809 h 901616"/>
                  <a:gd name="connsiteX16" fmla="*/ 108773 w 1033631"/>
                  <a:gd name="connsiteY16" fmla="*/ 653977 h 901616"/>
                  <a:gd name="connsiteX17" fmla="*/ 109913 w 1033631"/>
                  <a:gd name="connsiteY17" fmla="*/ 653264 h 901616"/>
                  <a:gd name="connsiteX18" fmla="*/ 82984 w 1033631"/>
                  <a:gd name="connsiteY18" fmla="*/ 670932 h 901616"/>
                  <a:gd name="connsiteX19" fmla="*/ 39812 w 1033631"/>
                  <a:gd name="connsiteY19" fmla="*/ 705271 h 901616"/>
                  <a:gd name="connsiteX20" fmla="*/ 16587 w 1033631"/>
                  <a:gd name="connsiteY20" fmla="*/ 730205 h 901616"/>
                  <a:gd name="connsiteX21" fmla="*/ 6613 w 1033631"/>
                  <a:gd name="connsiteY21" fmla="*/ 745593 h 901616"/>
                  <a:gd name="connsiteX22" fmla="*/ 344 w 1033631"/>
                  <a:gd name="connsiteY22" fmla="*/ 763974 h 901616"/>
                  <a:gd name="connsiteX23" fmla="*/ 4191 w 1033631"/>
                  <a:gd name="connsiteY23" fmla="*/ 783921 h 901616"/>
                  <a:gd name="connsiteX24" fmla="*/ 7183 w 1033631"/>
                  <a:gd name="connsiteY24" fmla="*/ 787911 h 901616"/>
                  <a:gd name="connsiteX25" fmla="*/ 51353 w 1033631"/>
                  <a:gd name="connsiteY25" fmla="*/ 841342 h 901616"/>
                  <a:gd name="connsiteX26" fmla="*/ 176311 w 1033631"/>
                  <a:gd name="connsiteY26" fmla="*/ 898335 h 901616"/>
                  <a:gd name="connsiteX27" fmla="*/ 314519 w 1033631"/>
                  <a:gd name="connsiteY27" fmla="*/ 887364 h 901616"/>
                  <a:gd name="connsiteX28" fmla="*/ 379634 w 1033631"/>
                  <a:gd name="connsiteY28" fmla="*/ 862572 h 901616"/>
                  <a:gd name="connsiteX29" fmla="*/ 440474 w 1033631"/>
                  <a:gd name="connsiteY29" fmla="*/ 828234 h 901616"/>
                  <a:gd name="connsiteX30" fmla="*/ 537220 w 1033631"/>
                  <a:gd name="connsiteY30" fmla="*/ 727925 h 901616"/>
                  <a:gd name="connsiteX31" fmla="*/ 594783 w 1033631"/>
                  <a:gd name="connsiteY31" fmla="*/ 601115 h 901616"/>
                  <a:gd name="connsiteX32" fmla="*/ 645935 w 1033631"/>
                  <a:gd name="connsiteY32" fmla="*/ 473166 h 901616"/>
                  <a:gd name="connsiteX33" fmla="*/ 716179 w 1033631"/>
                  <a:gd name="connsiteY33" fmla="*/ 354762 h 901616"/>
                  <a:gd name="connsiteX34" fmla="*/ 798677 w 1033631"/>
                  <a:gd name="connsiteY34" fmla="*/ 244907 h 901616"/>
                  <a:gd name="connsiteX35" fmla="*/ 914516 w 1033631"/>
                  <a:gd name="connsiteY35" fmla="*/ 129639 h 901616"/>
                  <a:gd name="connsiteX36" fmla="*/ 985899 w 1033631"/>
                  <a:gd name="connsiteY36" fmla="*/ 82192 h 901616"/>
                  <a:gd name="connsiteX37" fmla="*/ 995588 w 1033631"/>
                  <a:gd name="connsiteY37" fmla="*/ 77205 h 901616"/>
                  <a:gd name="connsiteX38" fmla="*/ 1005562 w 1033631"/>
                  <a:gd name="connsiteY38" fmla="*/ 72788 h 901616"/>
                  <a:gd name="connsiteX39" fmla="*/ 1015963 w 1033631"/>
                  <a:gd name="connsiteY39" fmla="*/ 67943 h 901616"/>
                  <a:gd name="connsiteX40" fmla="*/ 1025367 w 1033631"/>
                  <a:gd name="connsiteY40" fmla="*/ 60107 h 901616"/>
                  <a:gd name="connsiteX41" fmla="*/ 1033631 w 1033631"/>
                  <a:gd name="connsiteY41" fmla="*/ 37452 h 901616"/>
                  <a:gd name="connsiteX42" fmla="*/ 1025795 w 1033631"/>
                  <a:gd name="connsiteY42" fmla="*/ 14227 h 901616"/>
                  <a:gd name="connsiteX43" fmla="*/ 4618 w 1033631"/>
                  <a:gd name="connsiteY43" fmla="*/ 775087 h 901616"/>
                  <a:gd name="connsiteX44" fmla="*/ 4618 w 1033631"/>
                  <a:gd name="connsiteY44" fmla="*/ 761124 h 901616"/>
                  <a:gd name="connsiteX45" fmla="*/ 9463 w 1033631"/>
                  <a:gd name="connsiteY45" fmla="*/ 748300 h 901616"/>
                  <a:gd name="connsiteX46" fmla="*/ 38102 w 1033631"/>
                  <a:gd name="connsiteY46" fmla="*/ 712110 h 901616"/>
                  <a:gd name="connsiteX47" fmla="*/ 58335 w 1033631"/>
                  <a:gd name="connsiteY47" fmla="*/ 694299 h 901616"/>
                  <a:gd name="connsiteX48" fmla="*/ 134420 w 1033631"/>
                  <a:gd name="connsiteY48" fmla="*/ 643575 h 901616"/>
                  <a:gd name="connsiteX49" fmla="*/ 216348 w 1033631"/>
                  <a:gd name="connsiteY49" fmla="*/ 602825 h 901616"/>
                  <a:gd name="connsiteX50" fmla="*/ 258666 w 1033631"/>
                  <a:gd name="connsiteY50" fmla="*/ 585157 h 901616"/>
                  <a:gd name="connsiteX51" fmla="*/ 300841 w 1033631"/>
                  <a:gd name="connsiteY51" fmla="*/ 567062 h 901616"/>
                  <a:gd name="connsiteX52" fmla="*/ 383338 w 1033631"/>
                  <a:gd name="connsiteY52" fmla="*/ 526312 h 901616"/>
                  <a:gd name="connsiteX53" fmla="*/ 481794 w 1033631"/>
                  <a:gd name="connsiteY53" fmla="*/ 466041 h 901616"/>
                  <a:gd name="connsiteX54" fmla="*/ 495473 w 1033631"/>
                  <a:gd name="connsiteY54" fmla="*/ 456495 h 901616"/>
                  <a:gd name="connsiteX55" fmla="*/ 509436 w 1033631"/>
                  <a:gd name="connsiteY55" fmla="*/ 446521 h 901616"/>
                  <a:gd name="connsiteX56" fmla="*/ 537790 w 1033631"/>
                  <a:gd name="connsiteY56" fmla="*/ 425149 h 901616"/>
                  <a:gd name="connsiteX57" fmla="*/ 566287 w 1033631"/>
                  <a:gd name="connsiteY57" fmla="*/ 401639 h 901616"/>
                  <a:gd name="connsiteX58" fmla="*/ 580535 w 1033631"/>
                  <a:gd name="connsiteY58" fmla="*/ 389100 h 901616"/>
                  <a:gd name="connsiteX59" fmla="*/ 594783 w 1033631"/>
                  <a:gd name="connsiteY59" fmla="*/ 376134 h 901616"/>
                  <a:gd name="connsiteX60" fmla="*/ 704068 w 1033631"/>
                  <a:gd name="connsiteY60" fmla="*/ 254311 h 901616"/>
                  <a:gd name="connsiteX61" fmla="*/ 716891 w 1033631"/>
                  <a:gd name="connsiteY61" fmla="*/ 237498 h 901616"/>
                  <a:gd name="connsiteX62" fmla="*/ 723446 w 1033631"/>
                  <a:gd name="connsiteY62" fmla="*/ 229092 h 901616"/>
                  <a:gd name="connsiteX63" fmla="*/ 730285 w 1033631"/>
                  <a:gd name="connsiteY63" fmla="*/ 220828 h 901616"/>
                  <a:gd name="connsiteX64" fmla="*/ 743821 w 1033631"/>
                  <a:gd name="connsiteY64" fmla="*/ 204300 h 901616"/>
                  <a:gd name="connsiteX65" fmla="*/ 757926 w 1033631"/>
                  <a:gd name="connsiteY65" fmla="*/ 188057 h 901616"/>
                  <a:gd name="connsiteX66" fmla="*/ 765051 w 1033631"/>
                  <a:gd name="connsiteY66" fmla="*/ 179935 h 901616"/>
                  <a:gd name="connsiteX67" fmla="*/ 772460 w 1033631"/>
                  <a:gd name="connsiteY67" fmla="*/ 171956 h 901616"/>
                  <a:gd name="connsiteX68" fmla="*/ 787278 w 1033631"/>
                  <a:gd name="connsiteY68" fmla="*/ 156140 h 901616"/>
                  <a:gd name="connsiteX69" fmla="*/ 818339 w 1033631"/>
                  <a:gd name="connsiteY69" fmla="*/ 125792 h 901616"/>
                  <a:gd name="connsiteX70" fmla="*/ 955836 w 1033631"/>
                  <a:gd name="connsiteY70" fmla="*/ 23774 h 901616"/>
                  <a:gd name="connsiteX71" fmla="*/ 974358 w 1033631"/>
                  <a:gd name="connsiteY71" fmla="*/ 13942 h 901616"/>
                  <a:gd name="connsiteX72" fmla="*/ 983620 w 1033631"/>
                  <a:gd name="connsiteY72" fmla="*/ 9383 h 901616"/>
                  <a:gd name="connsiteX73" fmla="*/ 992739 w 1033631"/>
                  <a:gd name="connsiteY73" fmla="*/ 6533 h 901616"/>
                  <a:gd name="connsiteX74" fmla="*/ 1023943 w 1033631"/>
                  <a:gd name="connsiteY74" fmla="*/ 22776 h 901616"/>
                  <a:gd name="connsiteX75" fmla="*/ 1024655 w 1033631"/>
                  <a:gd name="connsiteY75" fmla="*/ 24629 h 901616"/>
                  <a:gd name="connsiteX76" fmla="*/ 1024227 w 1033631"/>
                  <a:gd name="connsiteY76" fmla="*/ 24771 h 901616"/>
                  <a:gd name="connsiteX77" fmla="*/ 992026 w 1033631"/>
                  <a:gd name="connsiteY77" fmla="*/ 39732 h 901616"/>
                  <a:gd name="connsiteX78" fmla="*/ 968232 w 1033631"/>
                  <a:gd name="connsiteY78" fmla="*/ 52555 h 901616"/>
                  <a:gd name="connsiteX79" fmla="*/ 955408 w 1033631"/>
                  <a:gd name="connsiteY79" fmla="*/ 59679 h 901616"/>
                  <a:gd name="connsiteX80" fmla="*/ 942727 w 1033631"/>
                  <a:gd name="connsiteY80" fmla="*/ 67373 h 901616"/>
                  <a:gd name="connsiteX81" fmla="*/ 896563 w 1033631"/>
                  <a:gd name="connsiteY81" fmla="*/ 97722 h 901616"/>
                  <a:gd name="connsiteX82" fmla="*/ 871058 w 1033631"/>
                  <a:gd name="connsiteY82" fmla="*/ 117100 h 901616"/>
                  <a:gd name="connsiteX83" fmla="*/ 757072 w 1033631"/>
                  <a:gd name="connsiteY83" fmla="*/ 227382 h 901616"/>
                  <a:gd name="connsiteX84" fmla="*/ 742253 w 1033631"/>
                  <a:gd name="connsiteY84" fmla="*/ 245050 h 901616"/>
                  <a:gd name="connsiteX85" fmla="*/ 725868 w 1033631"/>
                  <a:gd name="connsiteY85" fmla="*/ 266137 h 901616"/>
                  <a:gd name="connsiteX86" fmla="*/ 717034 w 1033631"/>
                  <a:gd name="connsiteY86" fmla="*/ 277679 h 901616"/>
                  <a:gd name="connsiteX87" fmla="*/ 708057 w 1033631"/>
                  <a:gd name="connsiteY87" fmla="*/ 290075 h 901616"/>
                  <a:gd name="connsiteX88" fmla="*/ 689250 w 1033631"/>
                  <a:gd name="connsiteY88" fmla="*/ 316434 h 901616"/>
                  <a:gd name="connsiteX89" fmla="*/ 610599 w 1033631"/>
                  <a:gd name="connsiteY89" fmla="*/ 438400 h 901616"/>
                  <a:gd name="connsiteX90" fmla="*/ 537220 w 1033631"/>
                  <a:gd name="connsiteY90" fmla="*/ 562502 h 901616"/>
                  <a:gd name="connsiteX91" fmla="*/ 519552 w 1033631"/>
                  <a:gd name="connsiteY91" fmla="*/ 588149 h 901616"/>
                  <a:gd name="connsiteX92" fmla="*/ 507156 w 1033631"/>
                  <a:gd name="connsiteY92" fmla="*/ 586155 h 901616"/>
                  <a:gd name="connsiteX93" fmla="*/ 496185 w 1033631"/>
                  <a:gd name="connsiteY93" fmla="*/ 585442 h 901616"/>
                  <a:gd name="connsiteX94" fmla="*/ 484216 w 1033631"/>
                  <a:gd name="connsiteY94" fmla="*/ 585442 h 901616"/>
                  <a:gd name="connsiteX95" fmla="*/ 448881 w 1033631"/>
                  <a:gd name="connsiteY95" fmla="*/ 588149 h 901616"/>
                  <a:gd name="connsiteX96" fmla="*/ 385333 w 1033631"/>
                  <a:gd name="connsiteY96" fmla="*/ 598836 h 901616"/>
                  <a:gd name="connsiteX97" fmla="*/ 365671 w 1033631"/>
                  <a:gd name="connsiteY97" fmla="*/ 603680 h 901616"/>
                  <a:gd name="connsiteX98" fmla="*/ 341306 w 1033631"/>
                  <a:gd name="connsiteY98" fmla="*/ 610662 h 901616"/>
                  <a:gd name="connsiteX99" fmla="*/ 285453 w 1033631"/>
                  <a:gd name="connsiteY99" fmla="*/ 629754 h 901616"/>
                  <a:gd name="connsiteX100" fmla="*/ 190559 w 1033631"/>
                  <a:gd name="connsiteY100" fmla="*/ 670790 h 901616"/>
                  <a:gd name="connsiteX101" fmla="*/ 129291 w 1033631"/>
                  <a:gd name="connsiteY101" fmla="*/ 703418 h 901616"/>
                  <a:gd name="connsiteX102" fmla="*/ 72868 w 1033631"/>
                  <a:gd name="connsiteY102" fmla="*/ 744311 h 901616"/>
                  <a:gd name="connsiteX103" fmla="*/ 36677 w 1033631"/>
                  <a:gd name="connsiteY103" fmla="*/ 785774 h 901616"/>
                  <a:gd name="connsiteX104" fmla="*/ 34112 w 1033631"/>
                  <a:gd name="connsiteY104" fmla="*/ 789478 h 901616"/>
                  <a:gd name="connsiteX105" fmla="*/ 32260 w 1033631"/>
                  <a:gd name="connsiteY105" fmla="*/ 792898 h 901616"/>
                  <a:gd name="connsiteX106" fmla="*/ 30123 w 1033631"/>
                  <a:gd name="connsiteY106" fmla="*/ 797457 h 901616"/>
                  <a:gd name="connsiteX107" fmla="*/ 25421 w 1033631"/>
                  <a:gd name="connsiteY107" fmla="*/ 795747 h 901616"/>
                  <a:gd name="connsiteX108" fmla="*/ 4618 w 1033631"/>
                  <a:gd name="connsiteY108" fmla="*/ 775087 h 901616"/>
                  <a:gd name="connsiteX109" fmla="*/ 244845 w 1033631"/>
                  <a:gd name="connsiteY109" fmla="*/ 764828 h 901616"/>
                  <a:gd name="connsiteX110" fmla="*/ 164057 w 1033631"/>
                  <a:gd name="connsiteY110" fmla="*/ 788338 h 901616"/>
                  <a:gd name="connsiteX111" fmla="*/ 131428 w 1033631"/>
                  <a:gd name="connsiteY111" fmla="*/ 795320 h 901616"/>
                  <a:gd name="connsiteX112" fmla="*/ 98515 w 1033631"/>
                  <a:gd name="connsiteY112" fmla="*/ 800164 h 901616"/>
                  <a:gd name="connsiteX113" fmla="*/ 34825 w 1033631"/>
                  <a:gd name="connsiteY113" fmla="*/ 798739 h 901616"/>
                  <a:gd name="connsiteX114" fmla="*/ 31833 w 1033631"/>
                  <a:gd name="connsiteY114" fmla="*/ 798027 h 901616"/>
                  <a:gd name="connsiteX115" fmla="*/ 34255 w 1033631"/>
                  <a:gd name="connsiteY115" fmla="*/ 794607 h 901616"/>
                  <a:gd name="connsiteX116" fmla="*/ 38529 w 1033631"/>
                  <a:gd name="connsiteY116" fmla="*/ 788623 h 901616"/>
                  <a:gd name="connsiteX117" fmla="*/ 111481 w 1033631"/>
                  <a:gd name="connsiteY117" fmla="*/ 727355 h 901616"/>
                  <a:gd name="connsiteX118" fmla="*/ 193978 w 1033631"/>
                  <a:gd name="connsiteY118" fmla="*/ 678056 h 901616"/>
                  <a:gd name="connsiteX119" fmla="*/ 437909 w 1033631"/>
                  <a:gd name="connsiteY119" fmla="*/ 594134 h 901616"/>
                  <a:gd name="connsiteX120" fmla="*/ 478517 w 1033631"/>
                  <a:gd name="connsiteY120" fmla="*/ 589717 h 901616"/>
                  <a:gd name="connsiteX121" fmla="*/ 504592 w 1033631"/>
                  <a:gd name="connsiteY121" fmla="*/ 589432 h 901616"/>
                  <a:gd name="connsiteX122" fmla="*/ 517415 w 1033631"/>
                  <a:gd name="connsiteY122" fmla="*/ 590287 h 901616"/>
                  <a:gd name="connsiteX123" fmla="*/ 509721 w 1033631"/>
                  <a:gd name="connsiteY123" fmla="*/ 600118 h 901616"/>
                  <a:gd name="connsiteX124" fmla="*/ 500745 w 1033631"/>
                  <a:gd name="connsiteY124" fmla="*/ 611089 h 901616"/>
                  <a:gd name="connsiteX125" fmla="*/ 491768 w 1033631"/>
                  <a:gd name="connsiteY125" fmla="*/ 621063 h 901616"/>
                  <a:gd name="connsiteX126" fmla="*/ 483219 w 1033631"/>
                  <a:gd name="connsiteY126" fmla="*/ 630182 h 901616"/>
                  <a:gd name="connsiteX127" fmla="*/ 467261 w 1033631"/>
                  <a:gd name="connsiteY127" fmla="*/ 645570 h 901616"/>
                  <a:gd name="connsiteX128" fmla="*/ 399866 w 1033631"/>
                  <a:gd name="connsiteY128" fmla="*/ 695297 h 901616"/>
                  <a:gd name="connsiteX129" fmla="*/ 324208 w 1033631"/>
                  <a:gd name="connsiteY129" fmla="*/ 733910 h 901616"/>
                  <a:gd name="connsiteX130" fmla="*/ 244845 w 1033631"/>
                  <a:gd name="connsiteY130" fmla="*/ 764828 h 901616"/>
                  <a:gd name="connsiteX131" fmla="*/ 1019525 w 1033631"/>
                  <a:gd name="connsiteY131" fmla="*/ 56972 h 901616"/>
                  <a:gd name="connsiteX132" fmla="*/ 1012544 w 1033631"/>
                  <a:gd name="connsiteY132" fmla="*/ 62529 h 901616"/>
                  <a:gd name="connsiteX133" fmla="*/ 1003852 w 1033631"/>
                  <a:gd name="connsiteY133" fmla="*/ 66519 h 901616"/>
                  <a:gd name="connsiteX134" fmla="*/ 994876 w 1033631"/>
                  <a:gd name="connsiteY134" fmla="*/ 70508 h 901616"/>
                  <a:gd name="connsiteX135" fmla="*/ 986184 w 1033631"/>
                  <a:gd name="connsiteY135" fmla="*/ 74925 h 901616"/>
                  <a:gd name="connsiteX136" fmla="*/ 923064 w 1033631"/>
                  <a:gd name="connsiteY136" fmla="*/ 114820 h 901616"/>
                  <a:gd name="connsiteX137" fmla="*/ 870773 w 1033631"/>
                  <a:gd name="connsiteY137" fmla="*/ 158705 h 901616"/>
                  <a:gd name="connsiteX138" fmla="*/ 793120 w 1033631"/>
                  <a:gd name="connsiteY138" fmla="*/ 240491 h 901616"/>
                  <a:gd name="connsiteX139" fmla="*/ 677709 w 1033631"/>
                  <a:gd name="connsiteY139" fmla="*/ 399644 h 901616"/>
                  <a:gd name="connsiteX140" fmla="*/ 629549 w 1033631"/>
                  <a:gd name="connsiteY140" fmla="*/ 486844 h 901616"/>
                  <a:gd name="connsiteX141" fmla="*/ 592789 w 1033631"/>
                  <a:gd name="connsiteY141" fmla="*/ 579600 h 901616"/>
                  <a:gd name="connsiteX142" fmla="*/ 556740 w 1033631"/>
                  <a:gd name="connsiteY142" fmla="*/ 671787 h 901616"/>
                  <a:gd name="connsiteX143" fmla="*/ 506159 w 1033631"/>
                  <a:gd name="connsiteY143" fmla="*/ 755425 h 901616"/>
                  <a:gd name="connsiteX144" fmla="*/ 435060 w 1033631"/>
                  <a:gd name="connsiteY144" fmla="*/ 821252 h 901616"/>
                  <a:gd name="connsiteX145" fmla="*/ 349855 w 1033631"/>
                  <a:gd name="connsiteY145" fmla="*/ 866704 h 901616"/>
                  <a:gd name="connsiteX146" fmla="*/ 199678 w 1033631"/>
                  <a:gd name="connsiteY146" fmla="*/ 895058 h 901616"/>
                  <a:gd name="connsiteX147" fmla="*/ 161492 w 1033631"/>
                  <a:gd name="connsiteY147" fmla="*/ 890214 h 901616"/>
                  <a:gd name="connsiteX148" fmla="*/ 124447 w 1033631"/>
                  <a:gd name="connsiteY148" fmla="*/ 879812 h 901616"/>
                  <a:gd name="connsiteX149" fmla="*/ 57195 w 1033631"/>
                  <a:gd name="connsiteY149" fmla="*/ 842482 h 901616"/>
                  <a:gd name="connsiteX150" fmla="*/ 11743 w 1033631"/>
                  <a:gd name="connsiteY150" fmla="*/ 792470 h 901616"/>
                  <a:gd name="connsiteX151" fmla="*/ 19437 w 1033631"/>
                  <a:gd name="connsiteY151" fmla="*/ 797315 h 901616"/>
                  <a:gd name="connsiteX152" fmla="*/ 35965 w 1033631"/>
                  <a:gd name="connsiteY152" fmla="*/ 803014 h 901616"/>
                  <a:gd name="connsiteX153" fmla="*/ 58904 w 1033631"/>
                  <a:gd name="connsiteY153" fmla="*/ 806861 h 901616"/>
                  <a:gd name="connsiteX154" fmla="*/ 88968 w 1033631"/>
                  <a:gd name="connsiteY154" fmla="*/ 807431 h 901616"/>
                  <a:gd name="connsiteX155" fmla="*/ 148669 w 1033631"/>
                  <a:gd name="connsiteY155" fmla="*/ 800734 h 901616"/>
                  <a:gd name="connsiteX156" fmla="*/ 264508 w 1033631"/>
                  <a:gd name="connsiteY156" fmla="*/ 769245 h 901616"/>
                  <a:gd name="connsiteX157" fmla="*/ 320361 w 1033631"/>
                  <a:gd name="connsiteY157" fmla="*/ 747018 h 901616"/>
                  <a:gd name="connsiteX158" fmla="*/ 334182 w 1033631"/>
                  <a:gd name="connsiteY158" fmla="*/ 740891 h 901616"/>
                  <a:gd name="connsiteX159" fmla="*/ 341021 w 1033631"/>
                  <a:gd name="connsiteY159" fmla="*/ 737899 h 901616"/>
                  <a:gd name="connsiteX160" fmla="*/ 347718 w 1033631"/>
                  <a:gd name="connsiteY160" fmla="*/ 734480 h 901616"/>
                  <a:gd name="connsiteX161" fmla="*/ 374505 w 1033631"/>
                  <a:gd name="connsiteY161" fmla="*/ 720944 h 901616"/>
                  <a:gd name="connsiteX162" fmla="*/ 472533 w 1033631"/>
                  <a:gd name="connsiteY162" fmla="*/ 651697 h 901616"/>
                  <a:gd name="connsiteX163" fmla="*/ 520265 w 1033631"/>
                  <a:gd name="connsiteY163" fmla="*/ 598408 h 901616"/>
                  <a:gd name="connsiteX164" fmla="*/ 562012 w 1033631"/>
                  <a:gd name="connsiteY164" fmla="*/ 534718 h 901616"/>
                  <a:gd name="connsiteX165" fmla="*/ 601623 w 1033631"/>
                  <a:gd name="connsiteY165" fmla="*/ 465756 h 901616"/>
                  <a:gd name="connsiteX166" fmla="*/ 644652 w 1033631"/>
                  <a:gd name="connsiteY166" fmla="*/ 395940 h 901616"/>
                  <a:gd name="connsiteX167" fmla="*/ 740116 w 1033631"/>
                  <a:gd name="connsiteY167" fmla="*/ 258301 h 901616"/>
                  <a:gd name="connsiteX168" fmla="*/ 746528 w 1033631"/>
                  <a:gd name="connsiteY168" fmla="*/ 250037 h 901616"/>
                  <a:gd name="connsiteX169" fmla="*/ 753225 w 1033631"/>
                  <a:gd name="connsiteY169" fmla="*/ 241915 h 901616"/>
                  <a:gd name="connsiteX170" fmla="*/ 766476 w 1033631"/>
                  <a:gd name="connsiteY170" fmla="*/ 225815 h 901616"/>
                  <a:gd name="connsiteX171" fmla="*/ 793975 w 1033631"/>
                  <a:gd name="connsiteY171" fmla="*/ 194753 h 901616"/>
                  <a:gd name="connsiteX172" fmla="*/ 808366 w 1033631"/>
                  <a:gd name="connsiteY172" fmla="*/ 179935 h 901616"/>
                  <a:gd name="connsiteX173" fmla="*/ 822756 w 1033631"/>
                  <a:gd name="connsiteY173" fmla="*/ 165402 h 901616"/>
                  <a:gd name="connsiteX174" fmla="*/ 837575 w 1033631"/>
                  <a:gd name="connsiteY174" fmla="*/ 151439 h 901616"/>
                  <a:gd name="connsiteX175" fmla="*/ 844984 w 1033631"/>
                  <a:gd name="connsiteY175" fmla="*/ 144599 h 901616"/>
                  <a:gd name="connsiteX176" fmla="*/ 852250 w 1033631"/>
                  <a:gd name="connsiteY176" fmla="*/ 138330 h 901616"/>
                  <a:gd name="connsiteX177" fmla="*/ 933323 w 1033631"/>
                  <a:gd name="connsiteY177" fmla="*/ 77917 h 901616"/>
                  <a:gd name="connsiteX178" fmla="*/ 962247 w 1033631"/>
                  <a:gd name="connsiteY178" fmla="*/ 60107 h 901616"/>
                  <a:gd name="connsiteX179" fmla="*/ 989319 w 1033631"/>
                  <a:gd name="connsiteY179" fmla="*/ 45004 h 901616"/>
                  <a:gd name="connsiteX180" fmla="*/ 1024940 w 1033631"/>
                  <a:gd name="connsiteY180" fmla="*/ 26481 h 901616"/>
                  <a:gd name="connsiteX181" fmla="*/ 1025367 w 1033631"/>
                  <a:gd name="connsiteY181" fmla="*/ 26196 h 901616"/>
                  <a:gd name="connsiteX182" fmla="*/ 1019525 w 1033631"/>
                  <a:gd name="connsiteY182" fmla="*/ 56972 h 90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1033631" h="901616">
                    <a:moveTo>
                      <a:pt x="1025795" y="14227"/>
                    </a:moveTo>
                    <a:cubicBezTo>
                      <a:pt x="1020808" y="7673"/>
                      <a:pt x="1013399" y="2971"/>
                      <a:pt x="1005277" y="976"/>
                    </a:cubicBezTo>
                    <a:cubicBezTo>
                      <a:pt x="997156" y="-1018"/>
                      <a:pt x="988464" y="121"/>
                      <a:pt x="980913" y="3684"/>
                    </a:cubicBezTo>
                    <a:cubicBezTo>
                      <a:pt x="967092" y="10238"/>
                      <a:pt x="953556" y="17647"/>
                      <a:pt x="940305" y="25483"/>
                    </a:cubicBezTo>
                    <a:cubicBezTo>
                      <a:pt x="913661" y="41299"/>
                      <a:pt x="888014" y="59109"/>
                      <a:pt x="863364" y="78630"/>
                    </a:cubicBezTo>
                    <a:cubicBezTo>
                      <a:pt x="838714" y="98150"/>
                      <a:pt x="815205" y="119380"/>
                      <a:pt x="792692" y="142035"/>
                    </a:cubicBezTo>
                    <a:cubicBezTo>
                      <a:pt x="781294" y="153148"/>
                      <a:pt x="770465" y="164974"/>
                      <a:pt x="759636" y="176801"/>
                    </a:cubicBezTo>
                    <a:cubicBezTo>
                      <a:pt x="749093" y="188912"/>
                      <a:pt x="738406" y="200880"/>
                      <a:pt x="728290" y="213419"/>
                    </a:cubicBezTo>
                    <a:cubicBezTo>
                      <a:pt x="717889" y="225672"/>
                      <a:pt x="708342" y="238781"/>
                      <a:pt x="698511" y="251604"/>
                    </a:cubicBezTo>
                    <a:cubicBezTo>
                      <a:pt x="688537" y="264285"/>
                      <a:pt x="678563" y="276966"/>
                      <a:pt x="668732" y="289647"/>
                    </a:cubicBezTo>
                    <a:cubicBezTo>
                      <a:pt x="658331" y="302043"/>
                      <a:pt x="647360" y="313869"/>
                      <a:pt x="636816" y="325980"/>
                    </a:cubicBezTo>
                    <a:cubicBezTo>
                      <a:pt x="625702" y="337664"/>
                      <a:pt x="614161" y="349063"/>
                      <a:pt x="602762" y="360604"/>
                    </a:cubicBezTo>
                    <a:cubicBezTo>
                      <a:pt x="556028" y="405628"/>
                      <a:pt x="504307" y="445381"/>
                      <a:pt x="449878" y="480290"/>
                    </a:cubicBezTo>
                    <a:cubicBezTo>
                      <a:pt x="395450" y="515483"/>
                      <a:pt x="338029" y="545404"/>
                      <a:pt x="279468" y="570909"/>
                    </a:cubicBezTo>
                    <a:cubicBezTo>
                      <a:pt x="264793" y="577321"/>
                      <a:pt x="250117" y="583305"/>
                      <a:pt x="235298" y="589432"/>
                    </a:cubicBezTo>
                    <a:cubicBezTo>
                      <a:pt x="220480" y="595559"/>
                      <a:pt x="205947" y="601970"/>
                      <a:pt x="191699" y="608809"/>
                    </a:cubicBezTo>
                    <a:cubicBezTo>
                      <a:pt x="163060" y="622345"/>
                      <a:pt x="135275" y="637306"/>
                      <a:pt x="108773" y="653977"/>
                    </a:cubicBezTo>
                    <a:lnTo>
                      <a:pt x="109913" y="653264"/>
                    </a:lnTo>
                    <a:cubicBezTo>
                      <a:pt x="104784" y="656399"/>
                      <a:pt x="95380" y="662383"/>
                      <a:pt x="82984" y="670932"/>
                    </a:cubicBezTo>
                    <a:cubicBezTo>
                      <a:pt x="70731" y="679481"/>
                      <a:pt x="55485" y="690737"/>
                      <a:pt x="39812" y="705271"/>
                    </a:cubicBezTo>
                    <a:cubicBezTo>
                      <a:pt x="31975" y="712537"/>
                      <a:pt x="23996" y="720801"/>
                      <a:pt x="16587" y="730205"/>
                    </a:cubicBezTo>
                    <a:cubicBezTo>
                      <a:pt x="12882" y="734907"/>
                      <a:pt x="9463" y="740036"/>
                      <a:pt x="6613" y="745593"/>
                    </a:cubicBezTo>
                    <a:cubicBezTo>
                      <a:pt x="3621" y="751150"/>
                      <a:pt x="1341" y="757277"/>
                      <a:pt x="344" y="763974"/>
                    </a:cubicBezTo>
                    <a:cubicBezTo>
                      <a:pt x="-654" y="770528"/>
                      <a:pt x="486" y="777937"/>
                      <a:pt x="4191" y="783921"/>
                    </a:cubicBezTo>
                    <a:cubicBezTo>
                      <a:pt x="5046" y="785346"/>
                      <a:pt x="6043" y="786628"/>
                      <a:pt x="7183" y="787911"/>
                    </a:cubicBezTo>
                    <a:cubicBezTo>
                      <a:pt x="12597" y="799167"/>
                      <a:pt x="26561" y="820397"/>
                      <a:pt x="51353" y="841342"/>
                    </a:cubicBezTo>
                    <a:cubicBezTo>
                      <a:pt x="86261" y="871691"/>
                      <a:pt x="130431" y="891211"/>
                      <a:pt x="176311" y="898335"/>
                    </a:cubicBezTo>
                    <a:cubicBezTo>
                      <a:pt x="222333" y="905459"/>
                      <a:pt x="269922" y="900615"/>
                      <a:pt x="314519" y="887364"/>
                    </a:cubicBezTo>
                    <a:cubicBezTo>
                      <a:pt x="336889" y="880810"/>
                      <a:pt x="358546" y="872261"/>
                      <a:pt x="379634" y="862572"/>
                    </a:cubicBezTo>
                    <a:cubicBezTo>
                      <a:pt x="400721" y="852741"/>
                      <a:pt x="421239" y="841484"/>
                      <a:pt x="440474" y="828234"/>
                    </a:cubicBezTo>
                    <a:cubicBezTo>
                      <a:pt x="479087" y="802017"/>
                      <a:pt x="512571" y="767678"/>
                      <a:pt x="537220" y="727925"/>
                    </a:cubicBezTo>
                    <a:cubicBezTo>
                      <a:pt x="562297" y="688315"/>
                      <a:pt x="579253" y="644573"/>
                      <a:pt x="594783" y="601115"/>
                    </a:cubicBezTo>
                    <a:cubicBezTo>
                      <a:pt x="610457" y="557658"/>
                      <a:pt x="624847" y="513773"/>
                      <a:pt x="645935" y="473166"/>
                    </a:cubicBezTo>
                    <a:cubicBezTo>
                      <a:pt x="666737" y="432273"/>
                      <a:pt x="690675" y="392947"/>
                      <a:pt x="716179" y="354762"/>
                    </a:cubicBezTo>
                    <a:cubicBezTo>
                      <a:pt x="741826" y="316719"/>
                      <a:pt x="769183" y="279816"/>
                      <a:pt x="798677" y="244907"/>
                    </a:cubicBezTo>
                    <a:cubicBezTo>
                      <a:pt x="832445" y="204870"/>
                      <a:pt x="870346" y="164974"/>
                      <a:pt x="914516" y="129639"/>
                    </a:cubicBezTo>
                    <a:cubicBezTo>
                      <a:pt x="936600" y="111971"/>
                      <a:pt x="960253" y="95585"/>
                      <a:pt x="985899" y="82192"/>
                    </a:cubicBezTo>
                    <a:lnTo>
                      <a:pt x="995588" y="77205"/>
                    </a:lnTo>
                    <a:cubicBezTo>
                      <a:pt x="998865" y="75638"/>
                      <a:pt x="1002285" y="74213"/>
                      <a:pt x="1005562" y="72788"/>
                    </a:cubicBezTo>
                    <a:cubicBezTo>
                      <a:pt x="1008982" y="71221"/>
                      <a:pt x="1012116" y="69938"/>
                      <a:pt x="1015963" y="67943"/>
                    </a:cubicBezTo>
                    <a:cubicBezTo>
                      <a:pt x="1019525" y="65949"/>
                      <a:pt x="1022803" y="63241"/>
                      <a:pt x="1025367" y="60107"/>
                    </a:cubicBezTo>
                    <a:cubicBezTo>
                      <a:pt x="1030639" y="53838"/>
                      <a:pt x="1033489" y="45574"/>
                      <a:pt x="1033631" y="37452"/>
                    </a:cubicBezTo>
                    <a:cubicBezTo>
                      <a:pt x="1033489" y="29046"/>
                      <a:pt x="1030924" y="20781"/>
                      <a:pt x="1025795" y="14227"/>
                    </a:cubicBezTo>
                    <a:close/>
                    <a:moveTo>
                      <a:pt x="4618" y="775087"/>
                    </a:moveTo>
                    <a:cubicBezTo>
                      <a:pt x="3478" y="770385"/>
                      <a:pt x="3763" y="765683"/>
                      <a:pt x="4618" y="761124"/>
                    </a:cubicBezTo>
                    <a:cubicBezTo>
                      <a:pt x="5758" y="756564"/>
                      <a:pt x="7326" y="752290"/>
                      <a:pt x="9463" y="748300"/>
                    </a:cubicBezTo>
                    <a:cubicBezTo>
                      <a:pt x="17869" y="732485"/>
                      <a:pt x="29268" y="720944"/>
                      <a:pt x="38102" y="712110"/>
                    </a:cubicBezTo>
                    <a:cubicBezTo>
                      <a:pt x="47221" y="703418"/>
                      <a:pt x="54487" y="697434"/>
                      <a:pt x="58335" y="694299"/>
                    </a:cubicBezTo>
                    <a:cubicBezTo>
                      <a:pt x="82129" y="675207"/>
                      <a:pt x="107919" y="658679"/>
                      <a:pt x="134420" y="643575"/>
                    </a:cubicBezTo>
                    <a:cubicBezTo>
                      <a:pt x="160922" y="628472"/>
                      <a:pt x="188422" y="615079"/>
                      <a:pt x="216348" y="602825"/>
                    </a:cubicBezTo>
                    <a:cubicBezTo>
                      <a:pt x="230312" y="596698"/>
                      <a:pt x="244560" y="591142"/>
                      <a:pt x="258666" y="585157"/>
                    </a:cubicBezTo>
                    <a:cubicBezTo>
                      <a:pt x="272772" y="579315"/>
                      <a:pt x="286877" y="573331"/>
                      <a:pt x="300841" y="567062"/>
                    </a:cubicBezTo>
                    <a:cubicBezTo>
                      <a:pt x="328910" y="554666"/>
                      <a:pt x="356267" y="540987"/>
                      <a:pt x="383338" y="526312"/>
                    </a:cubicBezTo>
                    <a:cubicBezTo>
                      <a:pt x="412120" y="511066"/>
                      <a:pt x="445604" y="490833"/>
                      <a:pt x="481794" y="466041"/>
                    </a:cubicBezTo>
                    <a:cubicBezTo>
                      <a:pt x="486354" y="462907"/>
                      <a:pt x="490913" y="459772"/>
                      <a:pt x="495473" y="456495"/>
                    </a:cubicBezTo>
                    <a:cubicBezTo>
                      <a:pt x="500175" y="453360"/>
                      <a:pt x="504877" y="450083"/>
                      <a:pt x="509436" y="446521"/>
                    </a:cubicBezTo>
                    <a:cubicBezTo>
                      <a:pt x="518697" y="439539"/>
                      <a:pt x="528101" y="432415"/>
                      <a:pt x="537790" y="425149"/>
                    </a:cubicBezTo>
                    <a:cubicBezTo>
                      <a:pt x="547052" y="417455"/>
                      <a:pt x="556598" y="409618"/>
                      <a:pt x="566287" y="401639"/>
                    </a:cubicBezTo>
                    <a:cubicBezTo>
                      <a:pt x="571131" y="397792"/>
                      <a:pt x="575833" y="393375"/>
                      <a:pt x="580535" y="389100"/>
                    </a:cubicBezTo>
                    <a:cubicBezTo>
                      <a:pt x="585237" y="384826"/>
                      <a:pt x="590081" y="380409"/>
                      <a:pt x="594783" y="376134"/>
                    </a:cubicBezTo>
                    <a:cubicBezTo>
                      <a:pt x="632826" y="340799"/>
                      <a:pt x="670157" y="299764"/>
                      <a:pt x="704068" y="254311"/>
                    </a:cubicBezTo>
                    <a:cubicBezTo>
                      <a:pt x="708342" y="248755"/>
                      <a:pt x="712617" y="243055"/>
                      <a:pt x="716891" y="237498"/>
                    </a:cubicBezTo>
                    <a:lnTo>
                      <a:pt x="723446" y="229092"/>
                    </a:lnTo>
                    <a:lnTo>
                      <a:pt x="730285" y="220828"/>
                    </a:lnTo>
                    <a:cubicBezTo>
                      <a:pt x="734844" y="215271"/>
                      <a:pt x="739404" y="209714"/>
                      <a:pt x="743821" y="204300"/>
                    </a:cubicBezTo>
                    <a:cubicBezTo>
                      <a:pt x="748523" y="198885"/>
                      <a:pt x="753225" y="193471"/>
                      <a:pt x="757926" y="188057"/>
                    </a:cubicBezTo>
                    <a:lnTo>
                      <a:pt x="765051" y="179935"/>
                    </a:lnTo>
                    <a:lnTo>
                      <a:pt x="772460" y="171956"/>
                    </a:lnTo>
                    <a:lnTo>
                      <a:pt x="787278" y="156140"/>
                    </a:lnTo>
                    <a:cubicBezTo>
                      <a:pt x="797537" y="145882"/>
                      <a:pt x="807653" y="135623"/>
                      <a:pt x="818339" y="125792"/>
                    </a:cubicBezTo>
                    <a:cubicBezTo>
                      <a:pt x="860514" y="86324"/>
                      <a:pt x="906821" y="50988"/>
                      <a:pt x="955836" y="23774"/>
                    </a:cubicBezTo>
                    <a:cubicBezTo>
                      <a:pt x="961962" y="20354"/>
                      <a:pt x="968089" y="17077"/>
                      <a:pt x="974358" y="13942"/>
                    </a:cubicBezTo>
                    <a:cubicBezTo>
                      <a:pt x="977493" y="12375"/>
                      <a:pt x="980628" y="10950"/>
                      <a:pt x="983620" y="9383"/>
                    </a:cubicBezTo>
                    <a:cubicBezTo>
                      <a:pt x="986612" y="8100"/>
                      <a:pt x="989604" y="7103"/>
                      <a:pt x="992739" y="6533"/>
                    </a:cubicBezTo>
                    <a:cubicBezTo>
                      <a:pt x="1005420" y="4538"/>
                      <a:pt x="1018528" y="11520"/>
                      <a:pt x="1023943" y="22776"/>
                    </a:cubicBezTo>
                    <a:cubicBezTo>
                      <a:pt x="1024227" y="23346"/>
                      <a:pt x="1024512" y="24059"/>
                      <a:pt x="1024655" y="24629"/>
                    </a:cubicBezTo>
                    <a:cubicBezTo>
                      <a:pt x="1024512" y="24629"/>
                      <a:pt x="1024370" y="24771"/>
                      <a:pt x="1024227" y="24771"/>
                    </a:cubicBezTo>
                    <a:cubicBezTo>
                      <a:pt x="1018813" y="27051"/>
                      <a:pt x="1006987" y="32608"/>
                      <a:pt x="992026" y="39732"/>
                    </a:cubicBezTo>
                    <a:cubicBezTo>
                      <a:pt x="984760" y="43721"/>
                      <a:pt x="976638" y="47996"/>
                      <a:pt x="968232" y="52555"/>
                    </a:cubicBezTo>
                    <a:cubicBezTo>
                      <a:pt x="964100" y="54835"/>
                      <a:pt x="959683" y="57115"/>
                      <a:pt x="955408" y="59679"/>
                    </a:cubicBezTo>
                    <a:cubicBezTo>
                      <a:pt x="951134" y="62244"/>
                      <a:pt x="947002" y="64809"/>
                      <a:pt x="942727" y="67373"/>
                    </a:cubicBezTo>
                    <a:cubicBezTo>
                      <a:pt x="925487" y="77347"/>
                      <a:pt x="909671" y="88888"/>
                      <a:pt x="896563" y="97722"/>
                    </a:cubicBezTo>
                    <a:cubicBezTo>
                      <a:pt x="884024" y="107269"/>
                      <a:pt x="874478" y="114393"/>
                      <a:pt x="871058" y="117100"/>
                    </a:cubicBezTo>
                    <a:cubicBezTo>
                      <a:pt x="829168" y="149444"/>
                      <a:pt x="791410" y="187059"/>
                      <a:pt x="757072" y="227382"/>
                    </a:cubicBezTo>
                    <a:cubicBezTo>
                      <a:pt x="752512" y="232796"/>
                      <a:pt x="747668" y="238638"/>
                      <a:pt x="742253" y="245050"/>
                    </a:cubicBezTo>
                    <a:cubicBezTo>
                      <a:pt x="736982" y="251604"/>
                      <a:pt x="731567" y="258728"/>
                      <a:pt x="725868" y="266137"/>
                    </a:cubicBezTo>
                    <a:cubicBezTo>
                      <a:pt x="723018" y="269842"/>
                      <a:pt x="719884" y="273689"/>
                      <a:pt x="717034" y="277679"/>
                    </a:cubicBezTo>
                    <a:cubicBezTo>
                      <a:pt x="714042" y="281668"/>
                      <a:pt x="711050" y="285800"/>
                      <a:pt x="708057" y="290075"/>
                    </a:cubicBezTo>
                    <a:cubicBezTo>
                      <a:pt x="701931" y="298481"/>
                      <a:pt x="695376" y="307173"/>
                      <a:pt x="689250" y="316434"/>
                    </a:cubicBezTo>
                    <a:cubicBezTo>
                      <a:pt x="663603" y="353052"/>
                      <a:pt x="636673" y="395512"/>
                      <a:pt x="610599" y="438400"/>
                    </a:cubicBezTo>
                    <a:cubicBezTo>
                      <a:pt x="583812" y="480860"/>
                      <a:pt x="561442" y="525742"/>
                      <a:pt x="537220" y="562502"/>
                    </a:cubicBezTo>
                    <a:cubicBezTo>
                      <a:pt x="531521" y="571621"/>
                      <a:pt x="525252" y="580028"/>
                      <a:pt x="519552" y="588149"/>
                    </a:cubicBezTo>
                    <a:cubicBezTo>
                      <a:pt x="516845" y="587437"/>
                      <a:pt x="512571" y="586582"/>
                      <a:pt x="507156" y="586155"/>
                    </a:cubicBezTo>
                    <a:cubicBezTo>
                      <a:pt x="503737" y="585870"/>
                      <a:pt x="500032" y="585442"/>
                      <a:pt x="496185" y="585442"/>
                    </a:cubicBezTo>
                    <a:cubicBezTo>
                      <a:pt x="492338" y="585442"/>
                      <a:pt x="488206" y="585157"/>
                      <a:pt x="484216" y="585442"/>
                    </a:cubicBezTo>
                    <a:cubicBezTo>
                      <a:pt x="467973" y="585727"/>
                      <a:pt x="452300" y="587864"/>
                      <a:pt x="448881" y="588149"/>
                    </a:cubicBezTo>
                    <a:cubicBezTo>
                      <a:pt x="427508" y="590429"/>
                      <a:pt x="406278" y="594134"/>
                      <a:pt x="385333" y="598836"/>
                    </a:cubicBezTo>
                    <a:cubicBezTo>
                      <a:pt x="379776" y="599975"/>
                      <a:pt x="373080" y="601685"/>
                      <a:pt x="365671" y="603680"/>
                    </a:cubicBezTo>
                    <a:cubicBezTo>
                      <a:pt x="358261" y="605532"/>
                      <a:pt x="349997" y="608097"/>
                      <a:pt x="341306" y="610662"/>
                    </a:cubicBezTo>
                    <a:cubicBezTo>
                      <a:pt x="323923" y="616076"/>
                      <a:pt x="304545" y="622488"/>
                      <a:pt x="285453" y="629754"/>
                    </a:cubicBezTo>
                    <a:cubicBezTo>
                      <a:pt x="247267" y="644003"/>
                      <a:pt x="210506" y="661243"/>
                      <a:pt x="190559" y="670790"/>
                    </a:cubicBezTo>
                    <a:cubicBezTo>
                      <a:pt x="170041" y="680478"/>
                      <a:pt x="149239" y="691307"/>
                      <a:pt x="129291" y="703418"/>
                    </a:cubicBezTo>
                    <a:cubicBezTo>
                      <a:pt x="109343" y="715529"/>
                      <a:pt x="89966" y="728923"/>
                      <a:pt x="72868" y="744311"/>
                    </a:cubicBezTo>
                    <a:cubicBezTo>
                      <a:pt x="59332" y="756707"/>
                      <a:pt x="46508" y="770100"/>
                      <a:pt x="36677" y="785774"/>
                    </a:cubicBezTo>
                    <a:cubicBezTo>
                      <a:pt x="35822" y="787056"/>
                      <a:pt x="34967" y="788338"/>
                      <a:pt x="34112" y="789478"/>
                    </a:cubicBezTo>
                    <a:cubicBezTo>
                      <a:pt x="33400" y="790760"/>
                      <a:pt x="32830" y="791758"/>
                      <a:pt x="32260" y="792898"/>
                    </a:cubicBezTo>
                    <a:cubicBezTo>
                      <a:pt x="31263" y="794892"/>
                      <a:pt x="30550" y="796317"/>
                      <a:pt x="30123" y="797457"/>
                    </a:cubicBezTo>
                    <a:cubicBezTo>
                      <a:pt x="28556" y="796887"/>
                      <a:pt x="26846" y="796460"/>
                      <a:pt x="25421" y="795747"/>
                    </a:cubicBezTo>
                    <a:cubicBezTo>
                      <a:pt x="15305" y="791615"/>
                      <a:pt x="6756" y="784634"/>
                      <a:pt x="4618" y="775087"/>
                    </a:cubicBezTo>
                    <a:close/>
                    <a:moveTo>
                      <a:pt x="244845" y="764828"/>
                    </a:moveTo>
                    <a:cubicBezTo>
                      <a:pt x="218058" y="773947"/>
                      <a:pt x="191129" y="781926"/>
                      <a:pt x="164057" y="788338"/>
                    </a:cubicBezTo>
                    <a:cubicBezTo>
                      <a:pt x="153228" y="790903"/>
                      <a:pt x="142400" y="793325"/>
                      <a:pt x="131428" y="795320"/>
                    </a:cubicBezTo>
                    <a:cubicBezTo>
                      <a:pt x="120457" y="797315"/>
                      <a:pt x="109486" y="799024"/>
                      <a:pt x="98515" y="800164"/>
                    </a:cubicBezTo>
                    <a:cubicBezTo>
                      <a:pt x="77285" y="802302"/>
                      <a:pt x="55627" y="803299"/>
                      <a:pt x="34825" y="798739"/>
                    </a:cubicBezTo>
                    <a:cubicBezTo>
                      <a:pt x="33827" y="798455"/>
                      <a:pt x="32830" y="798312"/>
                      <a:pt x="31833" y="798027"/>
                    </a:cubicBezTo>
                    <a:cubicBezTo>
                      <a:pt x="32403" y="797172"/>
                      <a:pt x="33257" y="796032"/>
                      <a:pt x="34255" y="794607"/>
                    </a:cubicBezTo>
                    <a:cubicBezTo>
                      <a:pt x="35395" y="792898"/>
                      <a:pt x="36677" y="790760"/>
                      <a:pt x="38529" y="788623"/>
                    </a:cubicBezTo>
                    <a:cubicBezTo>
                      <a:pt x="59047" y="764544"/>
                      <a:pt x="85121" y="745593"/>
                      <a:pt x="111481" y="727355"/>
                    </a:cubicBezTo>
                    <a:cubicBezTo>
                      <a:pt x="137983" y="709403"/>
                      <a:pt x="165624" y="693017"/>
                      <a:pt x="193978" y="678056"/>
                    </a:cubicBezTo>
                    <a:cubicBezTo>
                      <a:pt x="258666" y="643718"/>
                      <a:pt x="352420" y="608809"/>
                      <a:pt x="437909" y="594134"/>
                    </a:cubicBezTo>
                    <a:cubicBezTo>
                      <a:pt x="442184" y="593421"/>
                      <a:pt x="460137" y="590857"/>
                      <a:pt x="478517" y="589717"/>
                    </a:cubicBezTo>
                    <a:cubicBezTo>
                      <a:pt x="487779" y="589147"/>
                      <a:pt x="497040" y="589004"/>
                      <a:pt x="504592" y="589432"/>
                    </a:cubicBezTo>
                    <a:cubicBezTo>
                      <a:pt x="509863" y="589574"/>
                      <a:pt x="514280" y="590002"/>
                      <a:pt x="517415" y="590287"/>
                    </a:cubicBezTo>
                    <a:cubicBezTo>
                      <a:pt x="514850" y="593706"/>
                      <a:pt x="512143" y="596983"/>
                      <a:pt x="509721" y="600118"/>
                    </a:cubicBezTo>
                    <a:cubicBezTo>
                      <a:pt x="506586" y="603823"/>
                      <a:pt x="503879" y="607670"/>
                      <a:pt x="500745" y="611089"/>
                    </a:cubicBezTo>
                    <a:cubicBezTo>
                      <a:pt x="497610" y="614509"/>
                      <a:pt x="494618" y="617786"/>
                      <a:pt x="491768" y="621063"/>
                    </a:cubicBezTo>
                    <a:cubicBezTo>
                      <a:pt x="488918" y="624198"/>
                      <a:pt x="486211" y="627475"/>
                      <a:pt x="483219" y="630182"/>
                    </a:cubicBezTo>
                    <a:cubicBezTo>
                      <a:pt x="477377" y="635739"/>
                      <a:pt x="472105" y="641011"/>
                      <a:pt x="467261" y="645570"/>
                    </a:cubicBezTo>
                    <a:cubicBezTo>
                      <a:pt x="446601" y="664093"/>
                      <a:pt x="423804" y="680336"/>
                      <a:pt x="399866" y="695297"/>
                    </a:cubicBezTo>
                    <a:cubicBezTo>
                      <a:pt x="375502" y="709545"/>
                      <a:pt x="350425" y="722796"/>
                      <a:pt x="324208" y="733910"/>
                    </a:cubicBezTo>
                    <a:cubicBezTo>
                      <a:pt x="298276" y="745593"/>
                      <a:pt x="271632" y="755567"/>
                      <a:pt x="244845" y="764828"/>
                    </a:cubicBezTo>
                    <a:close/>
                    <a:moveTo>
                      <a:pt x="1019525" y="56972"/>
                    </a:moveTo>
                    <a:cubicBezTo>
                      <a:pt x="1017531" y="59109"/>
                      <a:pt x="1015109" y="61104"/>
                      <a:pt x="1012544" y="62529"/>
                    </a:cubicBezTo>
                    <a:cubicBezTo>
                      <a:pt x="1009979" y="63811"/>
                      <a:pt x="1006844" y="65094"/>
                      <a:pt x="1003852" y="66519"/>
                    </a:cubicBezTo>
                    <a:cubicBezTo>
                      <a:pt x="1000860" y="67801"/>
                      <a:pt x="997868" y="69226"/>
                      <a:pt x="994876" y="70508"/>
                    </a:cubicBezTo>
                    <a:cubicBezTo>
                      <a:pt x="991884" y="71790"/>
                      <a:pt x="989034" y="73358"/>
                      <a:pt x="986184" y="74925"/>
                    </a:cubicBezTo>
                    <a:cubicBezTo>
                      <a:pt x="963102" y="86609"/>
                      <a:pt x="942157" y="100430"/>
                      <a:pt x="923064" y="114820"/>
                    </a:cubicBezTo>
                    <a:cubicBezTo>
                      <a:pt x="903972" y="129211"/>
                      <a:pt x="886589" y="144029"/>
                      <a:pt x="870773" y="158705"/>
                    </a:cubicBezTo>
                    <a:cubicBezTo>
                      <a:pt x="839284" y="188199"/>
                      <a:pt x="813495" y="216411"/>
                      <a:pt x="793120" y="240491"/>
                    </a:cubicBezTo>
                    <a:cubicBezTo>
                      <a:pt x="751087" y="289932"/>
                      <a:pt x="712474" y="343363"/>
                      <a:pt x="677709" y="399644"/>
                    </a:cubicBezTo>
                    <a:cubicBezTo>
                      <a:pt x="660468" y="427856"/>
                      <a:pt x="643940" y="456637"/>
                      <a:pt x="629549" y="486844"/>
                    </a:cubicBezTo>
                    <a:cubicBezTo>
                      <a:pt x="615158" y="517050"/>
                      <a:pt x="604045" y="548397"/>
                      <a:pt x="592789" y="579600"/>
                    </a:cubicBezTo>
                    <a:cubicBezTo>
                      <a:pt x="581532" y="610804"/>
                      <a:pt x="570419" y="642008"/>
                      <a:pt x="556740" y="671787"/>
                    </a:cubicBezTo>
                    <a:cubicBezTo>
                      <a:pt x="543204" y="701709"/>
                      <a:pt x="526676" y="730063"/>
                      <a:pt x="506159" y="755425"/>
                    </a:cubicBezTo>
                    <a:cubicBezTo>
                      <a:pt x="485926" y="780929"/>
                      <a:pt x="461562" y="802729"/>
                      <a:pt x="435060" y="821252"/>
                    </a:cubicBezTo>
                    <a:cubicBezTo>
                      <a:pt x="408415" y="839632"/>
                      <a:pt x="379491" y="854450"/>
                      <a:pt x="349855" y="866704"/>
                    </a:cubicBezTo>
                    <a:cubicBezTo>
                      <a:pt x="302408" y="886367"/>
                      <a:pt x="251114" y="897765"/>
                      <a:pt x="199678" y="895058"/>
                    </a:cubicBezTo>
                    <a:cubicBezTo>
                      <a:pt x="186854" y="894346"/>
                      <a:pt x="174173" y="892636"/>
                      <a:pt x="161492" y="890214"/>
                    </a:cubicBezTo>
                    <a:cubicBezTo>
                      <a:pt x="148954" y="887506"/>
                      <a:pt x="136558" y="884229"/>
                      <a:pt x="124447" y="879812"/>
                    </a:cubicBezTo>
                    <a:cubicBezTo>
                      <a:pt x="100367" y="870836"/>
                      <a:pt x="77427" y="858440"/>
                      <a:pt x="57195" y="842482"/>
                    </a:cubicBezTo>
                    <a:cubicBezTo>
                      <a:pt x="34112" y="824102"/>
                      <a:pt x="19294" y="804866"/>
                      <a:pt x="11743" y="792470"/>
                    </a:cubicBezTo>
                    <a:cubicBezTo>
                      <a:pt x="14165" y="794323"/>
                      <a:pt x="16872" y="796032"/>
                      <a:pt x="19437" y="797315"/>
                    </a:cubicBezTo>
                    <a:cubicBezTo>
                      <a:pt x="24708" y="799879"/>
                      <a:pt x="30408" y="801732"/>
                      <a:pt x="35965" y="803014"/>
                    </a:cubicBezTo>
                    <a:cubicBezTo>
                      <a:pt x="43516" y="805009"/>
                      <a:pt x="51210" y="806149"/>
                      <a:pt x="58904" y="806861"/>
                    </a:cubicBezTo>
                    <a:cubicBezTo>
                      <a:pt x="68878" y="807716"/>
                      <a:pt x="78995" y="807858"/>
                      <a:pt x="88968" y="807431"/>
                    </a:cubicBezTo>
                    <a:cubicBezTo>
                      <a:pt x="109058" y="806719"/>
                      <a:pt x="129006" y="804154"/>
                      <a:pt x="148669" y="800734"/>
                    </a:cubicBezTo>
                    <a:cubicBezTo>
                      <a:pt x="188137" y="793610"/>
                      <a:pt x="226750" y="782496"/>
                      <a:pt x="264508" y="769245"/>
                    </a:cubicBezTo>
                    <a:cubicBezTo>
                      <a:pt x="283315" y="762406"/>
                      <a:pt x="302123" y="755425"/>
                      <a:pt x="320361" y="747018"/>
                    </a:cubicBezTo>
                    <a:lnTo>
                      <a:pt x="334182" y="740891"/>
                    </a:lnTo>
                    <a:lnTo>
                      <a:pt x="341021" y="737899"/>
                    </a:lnTo>
                    <a:cubicBezTo>
                      <a:pt x="343301" y="736902"/>
                      <a:pt x="345580" y="735619"/>
                      <a:pt x="347718" y="734480"/>
                    </a:cubicBezTo>
                    <a:lnTo>
                      <a:pt x="374505" y="720944"/>
                    </a:lnTo>
                    <a:cubicBezTo>
                      <a:pt x="409698" y="701709"/>
                      <a:pt x="443039" y="678911"/>
                      <a:pt x="472533" y="651697"/>
                    </a:cubicBezTo>
                    <a:cubicBezTo>
                      <a:pt x="488918" y="635739"/>
                      <a:pt x="505589" y="618356"/>
                      <a:pt x="520265" y="598408"/>
                    </a:cubicBezTo>
                    <a:cubicBezTo>
                      <a:pt x="535083" y="578603"/>
                      <a:pt x="548904" y="557231"/>
                      <a:pt x="562012" y="534718"/>
                    </a:cubicBezTo>
                    <a:cubicBezTo>
                      <a:pt x="575121" y="512206"/>
                      <a:pt x="587802" y="488981"/>
                      <a:pt x="601623" y="465756"/>
                    </a:cubicBezTo>
                    <a:cubicBezTo>
                      <a:pt x="615443" y="442674"/>
                      <a:pt x="629834" y="419164"/>
                      <a:pt x="644652" y="395940"/>
                    </a:cubicBezTo>
                    <a:cubicBezTo>
                      <a:pt x="674289" y="349205"/>
                      <a:pt x="705635" y="302328"/>
                      <a:pt x="740116" y="258301"/>
                    </a:cubicBezTo>
                    <a:lnTo>
                      <a:pt x="746528" y="250037"/>
                    </a:lnTo>
                    <a:lnTo>
                      <a:pt x="753225" y="241915"/>
                    </a:lnTo>
                    <a:cubicBezTo>
                      <a:pt x="757642" y="236501"/>
                      <a:pt x="762059" y="231229"/>
                      <a:pt x="766476" y="225815"/>
                    </a:cubicBezTo>
                    <a:cubicBezTo>
                      <a:pt x="775452" y="215271"/>
                      <a:pt x="784856" y="205012"/>
                      <a:pt x="793975" y="194753"/>
                    </a:cubicBezTo>
                    <a:cubicBezTo>
                      <a:pt x="798819" y="189767"/>
                      <a:pt x="803521" y="184922"/>
                      <a:pt x="808366" y="179935"/>
                    </a:cubicBezTo>
                    <a:cubicBezTo>
                      <a:pt x="813210" y="175091"/>
                      <a:pt x="817769" y="169961"/>
                      <a:pt x="822756" y="165402"/>
                    </a:cubicBezTo>
                    <a:cubicBezTo>
                      <a:pt x="827743" y="160700"/>
                      <a:pt x="832588" y="156140"/>
                      <a:pt x="837575" y="151439"/>
                    </a:cubicBezTo>
                    <a:cubicBezTo>
                      <a:pt x="839997" y="149159"/>
                      <a:pt x="842419" y="146737"/>
                      <a:pt x="844984" y="144599"/>
                    </a:cubicBezTo>
                    <a:lnTo>
                      <a:pt x="852250" y="138330"/>
                    </a:lnTo>
                    <a:cubicBezTo>
                      <a:pt x="860087" y="131348"/>
                      <a:pt x="894710" y="102424"/>
                      <a:pt x="933323" y="77917"/>
                    </a:cubicBezTo>
                    <a:cubicBezTo>
                      <a:pt x="943155" y="71933"/>
                      <a:pt x="952701" y="65806"/>
                      <a:pt x="962247" y="60107"/>
                    </a:cubicBezTo>
                    <a:cubicBezTo>
                      <a:pt x="971794" y="54692"/>
                      <a:pt x="981055" y="49563"/>
                      <a:pt x="989319" y="45004"/>
                    </a:cubicBezTo>
                    <a:cubicBezTo>
                      <a:pt x="1005990" y="36170"/>
                      <a:pt x="1019383" y="29615"/>
                      <a:pt x="1024940" y="26481"/>
                    </a:cubicBezTo>
                    <a:cubicBezTo>
                      <a:pt x="1025082" y="26338"/>
                      <a:pt x="1025225" y="26338"/>
                      <a:pt x="1025367" y="26196"/>
                    </a:cubicBezTo>
                    <a:cubicBezTo>
                      <a:pt x="1029214" y="36882"/>
                      <a:pt x="1026935" y="49136"/>
                      <a:pt x="1019525" y="56972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0" name="图形 84">
              <a:extLst>
                <a:ext uri="{FF2B5EF4-FFF2-40B4-BE49-F238E27FC236}">
                  <a16:creationId xmlns:a16="http://schemas.microsoft.com/office/drawing/2014/main" id="{39E39841-1082-4446-B896-35568B31CA16}"/>
                </a:ext>
              </a:extLst>
            </p:cNvPr>
            <p:cNvGrpSpPr/>
            <p:nvPr/>
          </p:nvGrpSpPr>
          <p:grpSpPr>
            <a:xfrm>
              <a:off x="2605611" y="726389"/>
              <a:ext cx="438330" cy="340954"/>
              <a:chOff x="2605611" y="726389"/>
              <a:chExt cx="438330" cy="340954"/>
            </a:xfrm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19CC142B-EDCD-479F-8BE1-438E60F56B6C}"/>
                  </a:ext>
                </a:extLst>
              </p:cNvPr>
              <p:cNvSpPr/>
              <p:nvPr/>
            </p:nvSpPr>
            <p:spPr>
              <a:xfrm>
                <a:off x="2606807" y="731971"/>
                <a:ext cx="433340" cy="334660"/>
              </a:xfrm>
              <a:custGeom>
                <a:avLst/>
                <a:gdLst>
                  <a:gd name="connsiteX0" fmla="*/ 92021 w 433340"/>
                  <a:gd name="connsiteY0" fmla="*/ 334660 h 334660"/>
                  <a:gd name="connsiteX1" fmla="*/ 121800 w 433340"/>
                  <a:gd name="connsiteY1" fmla="*/ 328106 h 334660"/>
                  <a:gd name="connsiteX2" fmla="*/ 202303 w 433340"/>
                  <a:gd name="connsiteY2" fmla="*/ 304454 h 334660"/>
                  <a:gd name="connsiteX3" fmla="*/ 281524 w 433340"/>
                  <a:gd name="connsiteY3" fmla="*/ 273678 h 334660"/>
                  <a:gd name="connsiteX4" fmla="*/ 357183 w 433340"/>
                  <a:gd name="connsiteY4" fmla="*/ 235350 h 334660"/>
                  <a:gd name="connsiteX5" fmla="*/ 424577 w 433340"/>
                  <a:gd name="connsiteY5" fmla="*/ 185908 h 334660"/>
                  <a:gd name="connsiteX6" fmla="*/ 432984 w 433340"/>
                  <a:gd name="connsiteY6" fmla="*/ 177929 h 334660"/>
                  <a:gd name="connsiteX7" fmla="*/ 384967 w 433340"/>
                  <a:gd name="connsiteY7" fmla="*/ 55109 h 334660"/>
                  <a:gd name="connsiteX8" fmla="*/ 148017 w 433340"/>
                  <a:gd name="connsiteY8" fmla="*/ 16638 h 334660"/>
                  <a:gd name="connsiteX9" fmla="*/ 405 w 433340"/>
                  <a:gd name="connsiteY9" fmla="*/ 181776 h 334660"/>
                  <a:gd name="connsiteX10" fmla="*/ 64665 w 433340"/>
                  <a:gd name="connsiteY10" fmla="*/ 317562 h 334660"/>
                  <a:gd name="connsiteX11" fmla="*/ 92021 w 433340"/>
                  <a:gd name="connsiteY11" fmla="*/ 334660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3340" h="334660">
                    <a:moveTo>
                      <a:pt x="92021" y="334660"/>
                    </a:moveTo>
                    <a:cubicBezTo>
                      <a:pt x="101995" y="332808"/>
                      <a:pt x="111969" y="330528"/>
                      <a:pt x="121800" y="328106"/>
                    </a:cubicBezTo>
                    <a:cubicBezTo>
                      <a:pt x="148730" y="321552"/>
                      <a:pt x="175659" y="313430"/>
                      <a:pt x="202303" y="304454"/>
                    </a:cubicBezTo>
                    <a:cubicBezTo>
                      <a:pt x="228948" y="295335"/>
                      <a:pt x="255592" y="285219"/>
                      <a:pt x="281524" y="273678"/>
                    </a:cubicBezTo>
                    <a:cubicBezTo>
                      <a:pt x="307598" y="262564"/>
                      <a:pt x="332818" y="249456"/>
                      <a:pt x="357183" y="235350"/>
                    </a:cubicBezTo>
                    <a:cubicBezTo>
                      <a:pt x="381120" y="220531"/>
                      <a:pt x="403917" y="204288"/>
                      <a:pt x="424577" y="185908"/>
                    </a:cubicBezTo>
                    <a:cubicBezTo>
                      <a:pt x="427284" y="183486"/>
                      <a:pt x="429991" y="180779"/>
                      <a:pt x="432984" y="177929"/>
                    </a:cubicBezTo>
                    <a:cubicBezTo>
                      <a:pt x="436261" y="133902"/>
                      <a:pt x="416740" y="86740"/>
                      <a:pt x="384967" y="55109"/>
                    </a:cubicBezTo>
                    <a:cubicBezTo>
                      <a:pt x="320422" y="-9436"/>
                      <a:pt x="222394" y="-10149"/>
                      <a:pt x="148017" y="16638"/>
                    </a:cubicBezTo>
                    <a:cubicBezTo>
                      <a:pt x="84470" y="39578"/>
                      <a:pt x="6674" y="104693"/>
                      <a:pt x="405" y="181776"/>
                    </a:cubicBezTo>
                    <a:cubicBezTo>
                      <a:pt x="-3727" y="233070"/>
                      <a:pt x="24200" y="286359"/>
                      <a:pt x="64665" y="317562"/>
                    </a:cubicBezTo>
                    <a:cubicBezTo>
                      <a:pt x="73356" y="324117"/>
                      <a:pt x="82618" y="329816"/>
                      <a:pt x="92021" y="334660"/>
                    </a:cubicBez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84">
                <a:extLst>
                  <a:ext uri="{FF2B5EF4-FFF2-40B4-BE49-F238E27FC236}">
                    <a16:creationId xmlns:a16="http://schemas.microsoft.com/office/drawing/2014/main" id="{7347906B-33AF-403C-9BBA-FBA2A956AF5E}"/>
                  </a:ext>
                </a:extLst>
              </p:cNvPr>
              <p:cNvGrpSpPr/>
              <p:nvPr/>
            </p:nvGrpSpPr>
            <p:grpSpPr>
              <a:xfrm>
                <a:off x="2605611" y="726389"/>
                <a:ext cx="438330" cy="340954"/>
                <a:chOff x="2605611" y="726389"/>
                <a:chExt cx="438330" cy="340954"/>
              </a:xfrm>
              <a:solidFill>
                <a:srgbClr val="BC7D53"/>
              </a:solidFill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2630C80D-25FD-46DC-86B6-740E6CCB7F28}"/>
                    </a:ext>
                  </a:extLst>
                </p:cNvPr>
                <p:cNvSpPr/>
                <p:nvPr/>
              </p:nvSpPr>
              <p:spPr>
                <a:xfrm>
                  <a:off x="2605611" y="913890"/>
                  <a:ext cx="98488" cy="153454"/>
                </a:xfrm>
                <a:custGeom>
                  <a:avLst/>
                  <a:gdLst>
                    <a:gd name="connsiteX0" fmla="*/ 49474 w 98488"/>
                    <a:gd name="connsiteY0" fmla="*/ 123818 h 153454"/>
                    <a:gd name="connsiteX1" fmla="*/ 71987 w 98488"/>
                    <a:gd name="connsiteY1" fmla="*/ 142483 h 153454"/>
                    <a:gd name="connsiteX2" fmla="*/ 89797 w 98488"/>
                    <a:gd name="connsiteY2" fmla="*/ 153454 h 153454"/>
                    <a:gd name="connsiteX3" fmla="*/ 90652 w 98488"/>
                    <a:gd name="connsiteY3" fmla="*/ 153312 h 153454"/>
                    <a:gd name="connsiteX4" fmla="*/ 98489 w 98488"/>
                    <a:gd name="connsiteY4" fmla="*/ 151745 h 153454"/>
                    <a:gd name="connsiteX5" fmla="*/ 96351 w 98488"/>
                    <a:gd name="connsiteY5" fmla="*/ 150747 h 153454"/>
                    <a:gd name="connsiteX6" fmla="*/ 68425 w 98488"/>
                    <a:gd name="connsiteY6" fmla="*/ 133507 h 153454"/>
                    <a:gd name="connsiteX7" fmla="*/ 29812 w 98488"/>
                    <a:gd name="connsiteY7" fmla="*/ 91759 h 153454"/>
                    <a:gd name="connsiteX8" fmla="*/ 15563 w 98488"/>
                    <a:gd name="connsiteY8" fmla="*/ 65115 h 153454"/>
                    <a:gd name="connsiteX9" fmla="*/ 7015 w 98488"/>
                    <a:gd name="connsiteY9" fmla="*/ 38898 h 153454"/>
                    <a:gd name="connsiteX10" fmla="*/ 3167 w 98488"/>
                    <a:gd name="connsiteY10" fmla="*/ 3277 h 153454"/>
                    <a:gd name="connsiteX11" fmla="*/ 2028 w 98488"/>
                    <a:gd name="connsiteY11" fmla="*/ 0 h 153454"/>
                    <a:gd name="connsiteX12" fmla="*/ 603 w 98488"/>
                    <a:gd name="connsiteY12" fmla="*/ 2992 h 153454"/>
                    <a:gd name="connsiteX13" fmla="*/ 1885 w 98488"/>
                    <a:gd name="connsiteY13" fmla="*/ 35336 h 153454"/>
                    <a:gd name="connsiteX14" fmla="*/ 19126 w 98488"/>
                    <a:gd name="connsiteY14" fmla="*/ 83780 h 153454"/>
                    <a:gd name="connsiteX15" fmla="*/ 49474 w 98488"/>
                    <a:gd name="connsiteY15" fmla="*/ 123818 h 153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88" h="153454">
                      <a:moveTo>
                        <a:pt x="49474" y="123818"/>
                      </a:moveTo>
                      <a:cubicBezTo>
                        <a:pt x="59733" y="134077"/>
                        <a:pt x="68852" y="140061"/>
                        <a:pt x="71987" y="142483"/>
                      </a:cubicBezTo>
                      <a:cubicBezTo>
                        <a:pt x="77686" y="146473"/>
                        <a:pt x="83670" y="150177"/>
                        <a:pt x="89797" y="153454"/>
                      </a:cubicBezTo>
                      <a:cubicBezTo>
                        <a:pt x="90082" y="153454"/>
                        <a:pt x="90367" y="153312"/>
                        <a:pt x="90652" y="153312"/>
                      </a:cubicBezTo>
                      <a:cubicBezTo>
                        <a:pt x="93217" y="152884"/>
                        <a:pt x="95781" y="152314"/>
                        <a:pt x="98489" y="151745"/>
                      </a:cubicBezTo>
                      <a:cubicBezTo>
                        <a:pt x="97776" y="151460"/>
                        <a:pt x="97064" y="151175"/>
                        <a:pt x="96351" y="150747"/>
                      </a:cubicBezTo>
                      <a:cubicBezTo>
                        <a:pt x="91934" y="148610"/>
                        <a:pt x="81106" y="143053"/>
                        <a:pt x="68425" y="133507"/>
                      </a:cubicBezTo>
                      <a:cubicBezTo>
                        <a:pt x="55459" y="123675"/>
                        <a:pt x="41068" y="109000"/>
                        <a:pt x="29812" y="91759"/>
                      </a:cubicBezTo>
                      <a:cubicBezTo>
                        <a:pt x="24255" y="83210"/>
                        <a:pt x="19411" y="74091"/>
                        <a:pt x="15563" y="65115"/>
                      </a:cubicBezTo>
                      <a:cubicBezTo>
                        <a:pt x="11859" y="55996"/>
                        <a:pt x="9009" y="47019"/>
                        <a:pt x="7015" y="38898"/>
                      </a:cubicBezTo>
                      <a:cubicBezTo>
                        <a:pt x="3167" y="22370"/>
                        <a:pt x="3167" y="8976"/>
                        <a:pt x="3167" y="3277"/>
                      </a:cubicBezTo>
                      <a:cubicBezTo>
                        <a:pt x="3167" y="1425"/>
                        <a:pt x="2883" y="0"/>
                        <a:pt x="2028" y="0"/>
                      </a:cubicBezTo>
                      <a:cubicBezTo>
                        <a:pt x="1315" y="0"/>
                        <a:pt x="888" y="427"/>
                        <a:pt x="603" y="2992"/>
                      </a:cubicBezTo>
                      <a:cubicBezTo>
                        <a:pt x="-110" y="8264"/>
                        <a:pt x="-680" y="20375"/>
                        <a:pt x="1885" y="35336"/>
                      </a:cubicBezTo>
                      <a:cubicBezTo>
                        <a:pt x="4307" y="50297"/>
                        <a:pt x="10434" y="67822"/>
                        <a:pt x="19126" y="83780"/>
                      </a:cubicBezTo>
                      <a:cubicBezTo>
                        <a:pt x="27960" y="99453"/>
                        <a:pt x="39216" y="113702"/>
                        <a:pt x="49474" y="123818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5DBA1013-1C08-4B4B-8C1E-04DA026528C3}"/>
                    </a:ext>
                  </a:extLst>
                </p:cNvPr>
                <p:cNvSpPr/>
                <p:nvPr/>
              </p:nvSpPr>
              <p:spPr>
                <a:xfrm>
                  <a:off x="2606784" y="726389"/>
                  <a:ext cx="437157" cy="188070"/>
                </a:xfrm>
                <a:custGeom>
                  <a:avLst/>
                  <a:gdLst>
                    <a:gd name="connsiteX0" fmla="*/ 2565 w 437157"/>
                    <a:gd name="connsiteY0" fmla="*/ 184223 h 188070"/>
                    <a:gd name="connsiteX1" fmla="*/ 4417 w 437157"/>
                    <a:gd name="connsiteY1" fmla="*/ 173822 h 188070"/>
                    <a:gd name="connsiteX2" fmla="*/ 8834 w 437157"/>
                    <a:gd name="connsiteY2" fmla="*/ 158006 h 188070"/>
                    <a:gd name="connsiteX3" fmla="*/ 34623 w 437157"/>
                    <a:gd name="connsiteY3" fmla="*/ 111984 h 188070"/>
                    <a:gd name="connsiteX4" fmla="*/ 71384 w 437157"/>
                    <a:gd name="connsiteY4" fmla="*/ 73941 h 188070"/>
                    <a:gd name="connsiteX5" fmla="*/ 163428 w 437157"/>
                    <a:gd name="connsiteY5" fmla="*/ 23360 h 188070"/>
                    <a:gd name="connsiteX6" fmla="*/ 268011 w 437157"/>
                    <a:gd name="connsiteY6" fmla="*/ 12673 h 188070"/>
                    <a:gd name="connsiteX7" fmla="*/ 319020 w 437157"/>
                    <a:gd name="connsiteY7" fmla="*/ 24500 h 188070"/>
                    <a:gd name="connsiteX8" fmla="*/ 331131 w 437157"/>
                    <a:gd name="connsiteY8" fmla="*/ 29486 h 188070"/>
                    <a:gd name="connsiteX9" fmla="*/ 342814 w 437157"/>
                    <a:gd name="connsiteY9" fmla="*/ 35328 h 188070"/>
                    <a:gd name="connsiteX10" fmla="*/ 353928 w 437157"/>
                    <a:gd name="connsiteY10" fmla="*/ 42167 h 188070"/>
                    <a:gd name="connsiteX11" fmla="*/ 359342 w 437157"/>
                    <a:gd name="connsiteY11" fmla="*/ 45872 h 188070"/>
                    <a:gd name="connsiteX12" fmla="*/ 364614 w 437157"/>
                    <a:gd name="connsiteY12" fmla="*/ 49719 h 188070"/>
                    <a:gd name="connsiteX13" fmla="*/ 376298 w 437157"/>
                    <a:gd name="connsiteY13" fmla="*/ 59408 h 188070"/>
                    <a:gd name="connsiteX14" fmla="*/ 381997 w 437157"/>
                    <a:gd name="connsiteY14" fmla="*/ 64537 h 188070"/>
                    <a:gd name="connsiteX15" fmla="*/ 387412 w 437157"/>
                    <a:gd name="connsiteY15" fmla="*/ 70094 h 188070"/>
                    <a:gd name="connsiteX16" fmla="*/ 406362 w 437157"/>
                    <a:gd name="connsiteY16" fmla="*/ 95599 h 188070"/>
                    <a:gd name="connsiteX17" fmla="*/ 428162 w 437157"/>
                    <a:gd name="connsiteY17" fmla="*/ 158149 h 188070"/>
                    <a:gd name="connsiteX18" fmla="*/ 428162 w 437157"/>
                    <a:gd name="connsiteY18" fmla="*/ 188070 h 188070"/>
                    <a:gd name="connsiteX19" fmla="*/ 436996 w 437157"/>
                    <a:gd name="connsiteY19" fmla="*/ 179664 h 188070"/>
                    <a:gd name="connsiteX20" fmla="*/ 428589 w 437157"/>
                    <a:gd name="connsiteY20" fmla="*/ 124095 h 188070"/>
                    <a:gd name="connsiteX21" fmla="*/ 416763 w 437157"/>
                    <a:gd name="connsiteY21" fmla="*/ 97023 h 188070"/>
                    <a:gd name="connsiteX22" fmla="*/ 401945 w 437157"/>
                    <a:gd name="connsiteY22" fmla="*/ 74226 h 188070"/>
                    <a:gd name="connsiteX23" fmla="*/ 370314 w 437157"/>
                    <a:gd name="connsiteY23" fmla="*/ 42452 h 188070"/>
                    <a:gd name="connsiteX24" fmla="*/ 300497 w 437157"/>
                    <a:gd name="connsiteY24" fmla="*/ 7687 h 188070"/>
                    <a:gd name="connsiteX25" fmla="*/ 221846 w 437157"/>
                    <a:gd name="connsiteY25" fmla="*/ 562 h 188070"/>
                    <a:gd name="connsiteX26" fmla="*/ 144620 w 437157"/>
                    <a:gd name="connsiteY26" fmla="*/ 17233 h 188070"/>
                    <a:gd name="connsiteX27" fmla="*/ 109000 w 437157"/>
                    <a:gd name="connsiteY27" fmla="*/ 34188 h 188070"/>
                    <a:gd name="connsiteX28" fmla="*/ 76941 w 437157"/>
                    <a:gd name="connsiteY28" fmla="*/ 56273 h 188070"/>
                    <a:gd name="connsiteX29" fmla="*/ 33911 w 437157"/>
                    <a:gd name="connsiteY29" fmla="*/ 100443 h 188070"/>
                    <a:gd name="connsiteX30" fmla="*/ 5699 w 437157"/>
                    <a:gd name="connsiteY30" fmla="*/ 154872 h 188070"/>
                    <a:gd name="connsiteX31" fmla="*/ 2992 w 437157"/>
                    <a:gd name="connsiteY31" fmla="*/ 164418 h 188070"/>
                    <a:gd name="connsiteX32" fmla="*/ 1140 w 437157"/>
                    <a:gd name="connsiteY32" fmla="*/ 172682 h 188070"/>
                    <a:gd name="connsiteX33" fmla="*/ 0 w 437157"/>
                    <a:gd name="connsiteY33" fmla="*/ 184223 h 188070"/>
                    <a:gd name="connsiteX34" fmla="*/ 0 w 437157"/>
                    <a:gd name="connsiteY34" fmla="*/ 185505 h 188070"/>
                    <a:gd name="connsiteX35" fmla="*/ 0 w 437157"/>
                    <a:gd name="connsiteY35" fmla="*/ 185505 h 188070"/>
                    <a:gd name="connsiteX36" fmla="*/ 855 w 437157"/>
                    <a:gd name="connsiteY36" fmla="*/ 187215 h 188070"/>
                    <a:gd name="connsiteX37" fmla="*/ 2565 w 437157"/>
                    <a:gd name="connsiteY37" fmla="*/ 184223 h 188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437157" h="188070">
                      <a:moveTo>
                        <a:pt x="2565" y="184223"/>
                      </a:moveTo>
                      <a:cubicBezTo>
                        <a:pt x="2992" y="181943"/>
                        <a:pt x="3705" y="178381"/>
                        <a:pt x="4417" y="173822"/>
                      </a:cubicBezTo>
                      <a:cubicBezTo>
                        <a:pt x="5557" y="169405"/>
                        <a:pt x="6982" y="163991"/>
                        <a:pt x="8834" y="158006"/>
                      </a:cubicBezTo>
                      <a:cubicBezTo>
                        <a:pt x="14818" y="141336"/>
                        <a:pt x="23795" y="125948"/>
                        <a:pt x="34623" y="111984"/>
                      </a:cubicBezTo>
                      <a:cubicBezTo>
                        <a:pt x="45310" y="98021"/>
                        <a:pt x="57848" y="85340"/>
                        <a:pt x="71384" y="73941"/>
                      </a:cubicBezTo>
                      <a:cubicBezTo>
                        <a:pt x="98456" y="51286"/>
                        <a:pt x="129660" y="33191"/>
                        <a:pt x="163428" y="23360"/>
                      </a:cubicBezTo>
                      <a:cubicBezTo>
                        <a:pt x="197339" y="13386"/>
                        <a:pt x="232960" y="9111"/>
                        <a:pt x="268011" y="12673"/>
                      </a:cubicBezTo>
                      <a:cubicBezTo>
                        <a:pt x="285536" y="14526"/>
                        <a:pt x="302634" y="18373"/>
                        <a:pt x="319020" y="24500"/>
                      </a:cubicBezTo>
                      <a:cubicBezTo>
                        <a:pt x="323009" y="26209"/>
                        <a:pt x="327284" y="27492"/>
                        <a:pt x="331131" y="29486"/>
                      </a:cubicBezTo>
                      <a:lnTo>
                        <a:pt x="342814" y="35328"/>
                      </a:lnTo>
                      <a:lnTo>
                        <a:pt x="353928" y="42167"/>
                      </a:lnTo>
                      <a:cubicBezTo>
                        <a:pt x="355780" y="43165"/>
                        <a:pt x="357633" y="44590"/>
                        <a:pt x="359342" y="45872"/>
                      </a:cubicBezTo>
                      <a:lnTo>
                        <a:pt x="364614" y="49719"/>
                      </a:lnTo>
                      <a:cubicBezTo>
                        <a:pt x="368746" y="52569"/>
                        <a:pt x="372451" y="55988"/>
                        <a:pt x="376298" y="59408"/>
                      </a:cubicBezTo>
                      <a:cubicBezTo>
                        <a:pt x="378150" y="61118"/>
                        <a:pt x="380145" y="62827"/>
                        <a:pt x="381997" y="64537"/>
                      </a:cubicBezTo>
                      <a:cubicBezTo>
                        <a:pt x="383707" y="66390"/>
                        <a:pt x="385559" y="68242"/>
                        <a:pt x="387412" y="70094"/>
                      </a:cubicBezTo>
                      <a:cubicBezTo>
                        <a:pt x="394393" y="77788"/>
                        <a:pt x="400662" y="86337"/>
                        <a:pt x="406362" y="95599"/>
                      </a:cubicBezTo>
                      <a:cubicBezTo>
                        <a:pt x="417618" y="113979"/>
                        <a:pt x="425455" y="135494"/>
                        <a:pt x="428162" y="158149"/>
                      </a:cubicBezTo>
                      <a:cubicBezTo>
                        <a:pt x="429444" y="167980"/>
                        <a:pt x="429444" y="178096"/>
                        <a:pt x="428162" y="188070"/>
                      </a:cubicBezTo>
                      <a:cubicBezTo>
                        <a:pt x="431011" y="185363"/>
                        <a:pt x="433861" y="182656"/>
                        <a:pt x="436996" y="179664"/>
                      </a:cubicBezTo>
                      <a:cubicBezTo>
                        <a:pt x="437993" y="160001"/>
                        <a:pt x="434289" y="141051"/>
                        <a:pt x="428589" y="124095"/>
                      </a:cubicBezTo>
                      <a:cubicBezTo>
                        <a:pt x="425312" y="114406"/>
                        <a:pt x="421180" y="105430"/>
                        <a:pt x="416763" y="97023"/>
                      </a:cubicBezTo>
                      <a:cubicBezTo>
                        <a:pt x="412204" y="88759"/>
                        <a:pt x="407217" y="81065"/>
                        <a:pt x="401945" y="74226"/>
                      </a:cubicBezTo>
                      <a:cubicBezTo>
                        <a:pt x="391544" y="60405"/>
                        <a:pt x="380145" y="50146"/>
                        <a:pt x="370314" y="42452"/>
                      </a:cubicBezTo>
                      <a:cubicBezTo>
                        <a:pt x="349939" y="26494"/>
                        <a:pt x="326001" y="14383"/>
                        <a:pt x="300497" y="7687"/>
                      </a:cubicBezTo>
                      <a:cubicBezTo>
                        <a:pt x="274992" y="990"/>
                        <a:pt x="248206" y="-1147"/>
                        <a:pt x="221846" y="562"/>
                      </a:cubicBezTo>
                      <a:cubicBezTo>
                        <a:pt x="195487" y="2557"/>
                        <a:pt x="169270" y="8114"/>
                        <a:pt x="144620" y="17233"/>
                      </a:cubicBezTo>
                      <a:cubicBezTo>
                        <a:pt x="132224" y="21935"/>
                        <a:pt x="120398" y="27777"/>
                        <a:pt x="109000" y="34188"/>
                      </a:cubicBezTo>
                      <a:cubicBezTo>
                        <a:pt x="97886" y="41028"/>
                        <a:pt x="86915" y="48009"/>
                        <a:pt x="76941" y="56273"/>
                      </a:cubicBezTo>
                      <a:cubicBezTo>
                        <a:pt x="60840" y="69239"/>
                        <a:pt x="46165" y="83915"/>
                        <a:pt x="33911" y="100443"/>
                      </a:cubicBezTo>
                      <a:cubicBezTo>
                        <a:pt x="21515" y="116971"/>
                        <a:pt x="11541" y="135209"/>
                        <a:pt x="5699" y="154872"/>
                      </a:cubicBezTo>
                      <a:cubicBezTo>
                        <a:pt x="4417" y="158149"/>
                        <a:pt x="3705" y="161426"/>
                        <a:pt x="2992" y="164418"/>
                      </a:cubicBezTo>
                      <a:cubicBezTo>
                        <a:pt x="2280" y="167410"/>
                        <a:pt x="1710" y="170260"/>
                        <a:pt x="1140" y="172682"/>
                      </a:cubicBezTo>
                      <a:cubicBezTo>
                        <a:pt x="570" y="177811"/>
                        <a:pt x="142" y="181801"/>
                        <a:pt x="0" y="184223"/>
                      </a:cubicBezTo>
                      <a:cubicBezTo>
                        <a:pt x="0" y="184651"/>
                        <a:pt x="0" y="185221"/>
                        <a:pt x="0" y="185505"/>
                      </a:cubicBezTo>
                      <a:lnTo>
                        <a:pt x="0" y="185505"/>
                      </a:lnTo>
                      <a:cubicBezTo>
                        <a:pt x="0" y="186788"/>
                        <a:pt x="285" y="187215"/>
                        <a:pt x="855" y="187215"/>
                      </a:cubicBezTo>
                      <a:cubicBezTo>
                        <a:pt x="1567" y="187358"/>
                        <a:pt x="2137" y="185933"/>
                        <a:pt x="2565" y="184223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84">
                <a:extLst>
                  <a:ext uri="{FF2B5EF4-FFF2-40B4-BE49-F238E27FC236}">
                    <a16:creationId xmlns:a16="http://schemas.microsoft.com/office/drawing/2014/main" id="{73ACA2C9-7193-4FA3-86C7-C44A66CD49B3}"/>
                  </a:ext>
                </a:extLst>
              </p:cNvPr>
              <p:cNvGrpSpPr/>
              <p:nvPr/>
            </p:nvGrpSpPr>
            <p:grpSpPr>
              <a:xfrm>
                <a:off x="2803399" y="766004"/>
                <a:ext cx="162195" cy="77510"/>
                <a:chOff x="2803399" y="766004"/>
                <a:chExt cx="162195" cy="77510"/>
              </a:xfrm>
              <a:solidFill>
                <a:srgbClr val="FFFFFF"/>
              </a:solidFill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A0E94ED4-78EB-41B7-B858-4BEBBDD2E037}"/>
                    </a:ext>
                  </a:extLst>
                </p:cNvPr>
                <p:cNvSpPr/>
                <p:nvPr/>
              </p:nvSpPr>
              <p:spPr>
                <a:xfrm>
                  <a:off x="2803399" y="766004"/>
                  <a:ext cx="127837" cy="50654"/>
                </a:xfrm>
                <a:custGeom>
                  <a:avLst/>
                  <a:gdLst>
                    <a:gd name="connsiteX0" fmla="*/ 107302 w 127837"/>
                    <a:gd name="connsiteY0" fmla="*/ 43589 h 50654"/>
                    <a:gd name="connsiteX1" fmla="*/ 121123 w 127837"/>
                    <a:gd name="connsiteY1" fmla="*/ 36322 h 50654"/>
                    <a:gd name="connsiteX2" fmla="*/ 126537 w 127837"/>
                    <a:gd name="connsiteY2" fmla="*/ 29340 h 50654"/>
                    <a:gd name="connsiteX3" fmla="*/ 126252 w 127837"/>
                    <a:gd name="connsiteY3" fmla="*/ 28628 h 50654"/>
                    <a:gd name="connsiteX4" fmla="*/ 125967 w 127837"/>
                    <a:gd name="connsiteY4" fmla="*/ 28770 h 50654"/>
                    <a:gd name="connsiteX5" fmla="*/ 126110 w 127837"/>
                    <a:gd name="connsiteY5" fmla="*/ 28628 h 50654"/>
                    <a:gd name="connsiteX6" fmla="*/ 126110 w 127837"/>
                    <a:gd name="connsiteY6" fmla="*/ 28485 h 50654"/>
                    <a:gd name="connsiteX7" fmla="*/ 126252 w 127837"/>
                    <a:gd name="connsiteY7" fmla="*/ 28628 h 50654"/>
                    <a:gd name="connsiteX8" fmla="*/ 127107 w 127837"/>
                    <a:gd name="connsiteY8" fmla="*/ 28058 h 50654"/>
                    <a:gd name="connsiteX9" fmla="*/ 127534 w 127837"/>
                    <a:gd name="connsiteY9" fmla="*/ 22501 h 50654"/>
                    <a:gd name="connsiteX10" fmla="*/ 112146 w 127837"/>
                    <a:gd name="connsiteY10" fmla="*/ 7968 h 50654"/>
                    <a:gd name="connsiteX11" fmla="*/ 88637 w 127837"/>
                    <a:gd name="connsiteY11" fmla="*/ 1556 h 50654"/>
                    <a:gd name="connsiteX12" fmla="*/ 35490 w 127837"/>
                    <a:gd name="connsiteY12" fmla="*/ 3266 h 50654"/>
                    <a:gd name="connsiteX13" fmla="*/ 19247 w 127837"/>
                    <a:gd name="connsiteY13" fmla="*/ 8110 h 50654"/>
                    <a:gd name="connsiteX14" fmla="*/ 3574 w 127837"/>
                    <a:gd name="connsiteY14" fmla="*/ 18084 h 50654"/>
                    <a:gd name="connsiteX15" fmla="*/ 12 w 127837"/>
                    <a:gd name="connsiteY15" fmla="*/ 26063 h 50654"/>
                    <a:gd name="connsiteX16" fmla="*/ 2292 w 127837"/>
                    <a:gd name="connsiteY16" fmla="*/ 33187 h 50654"/>
                    <a:gd name="connsiteX17" fmla="*/ 14688 w 127837"/>
                    <a:gd name="connsiteY17" fmla="*/ 42164 h 50654"/>
                    <a:gd name="connsiteX18" fmla="*/ 84647 w 127837"/>
                    <a:gd name="connsiteY18" fmla="*/ 49003 h 50654"/>
                    <a:gd name="connsiteX19" fmla="*/ 84505 w 127837"/>
                    <a:gd name="connsiteY19" fmla="*/ 49003 h 50654"/>
                    <a:gd name="connsiteX20" fmla="*/ 107302 w 127837"/>
                    <a:gd name="connsiteY20" fmla="*/ 43589 h 5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7837" h="50654">
                      <a:moveTo>
                        <a:pt x="107302" y="43589"/>
                      </a:moveTo>
                      <a:cubicBezTo>
                        <a:pt x="112431" y="41736"/>
                        <a:pt x="117561" y="39172"/>
                        <a:pt x="121123" y="36322"/>
                      </a:cubicBezTo>
                      <a:cubicBezTo>
                        <a:pt x="124685" y="33472"/>
                        <a:pt x="126252" y="30480"/>
                        <a:pt x="126537" y="29340"/>
                      </a:cubicBezTo>
                      <a:cubicBezTo>
                        <a:pt x="126680" y="28913"/>
                        <a:pt x="126537" y="28628"/>
                        <a:pt x="126252" y="28628"/>
                      </a:cubicBezTo>
                      <a:cubicBezTo>
                        <a:pt x="126110" y="28628"/>
                        <a:pt x="126110" y="28770"/>
                        <a:pt x="125967" y="28770"/>
                      </a:cubicBezTo>
                      <a:cubicBezTo>
                        <a:pt x="125967" y="28770"/>
                        <a:pt x="126110" y="28628"/>
                        <a:pt x="126110" y="28628"/>
                      </a:cubicBezTo>
                      <a:cubicBezTo>
                        <a:pt x="126110" y="28628"/>
                        <a:pt x="126110" y="28485"/>
                        <a:pt x="126110" y="28485"/>
                      </a:cubicBezTo>
                      <a:cubicBezTo>
                        <a:pt x="126252" y="28485"/>
                        <a:pt x="126252" y="28628"/>
                        <a:pt x="126252" y="28628"/>
                      </a:cubicBezTo>
                      <a:cubicBezTo>
                        <a:pt x="126680" y="28628"/>
                        <a:pt x="126965" y="28343"/>
                        <a:pt x="127107" y="28058"/>
                      </a:cubicBezTo>
                      <a:cubicBezTo>
                        <a:pt x="127534" y="27060"/>
                        <a:pt x="128247" y="24923"/>
                        <a:pt x="127534" y="22501"/>
                      </a:cubicBezTo>
                      <a:cubicBezTo>
                        <a:pt x="125967" y="15519"/>
                        <a:pt x="118985" y="11245"/>
                        <a:pt x="112146" y="7968"/>
                      </a:cubicBezTo>
                      <a:cubicBezTo>
                        <a:pt x="105022" y="4833"/>
                        <a:pt x="96901" y="2838"/>
                        <a:pt x="88637" y="1556"/>
                      </a:cubicBezTo>
                      <a:cubicBezTo>
                        <a:pt x="71824" y="-866"/>
                        <a:pt x="53728" y="-581"/>
                        <a:pt x="35490" y="3266"/>
                      </a:cubicBezTo>
                      <a:cubicBezTo>
                        <a:pt x="30218" y="4406"/>
                        <a:pt x="24804" y="5830"/>
                        <a:pt x="19247" y="8110"/>
                      </a:cubicBezTo>
                      <a:cubicBezTo>
                        <a:pt x="13833" y="10390"/>
                        <a:pt x="7849" y="13240"/>
                        <a:pt x="3574" y="18084"/>
                      </a:cubicBezTo>
                      <a:cubicBezTo>
                        <a:pt x="1437" y="20506"/>
                        <a:pt x="297" y="23356"/>
                        <a:pt x="12" y="26063"/>
                      </a:cubicBezTo>
                      <a:cubicBezTo>
                        <a:pt x="-130" y="28770"/>
                        <a:pt x="1009" y="31050"/>
                        <a:pt x="2292" y="33187"/>
                      </a:cubicBezTo>
                      <a:cubicBezTo>
                        <a:pt x="5284" y="37177"/>
                        <a:pt x="9701" y="39884"/>
                        <a:pt x="14688" y="42164"/>
                      </a:cubicBezTo>
                      <a:cubicBezTo>
                        <a:pt x="34635" y="50713"/>
                        <a:pt x="60425" y="52422"/>
                        <a:pt x="84647" y="49003"/>
                      </a:cubicBezTo>
                      <a:lnTo>
                        <a:pt x="84505" y="49003"/>
                      </a:lnTo>
                      <a:cubicBezTo>
                        <a:pt x="86499" y="48575"/>
                        <a:pt x="96901" y="47151"/>
                        <a:pt x="107302" y="43589"/>
                      </a:cubicBezTo>
                      <a:close/>
                    </a:path>
                  </a:pathLst>
                </a:custGeom>
                <a:solidFill>
                  <a:srgbClr val="F4D2B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64C2098-545A-4BC3-8D44-754443E17ECC}"/>
                    </a:ext>
                  </a:extLst>
                </p:cNvPr>
                <p:cNvSpPr/>
                <p:nvPr/>
              </p:nvSpPr>
              <p:spPr>
                <a:xfrm>
                  <a:off x="2908377" y="816811"/>
                  <a:ext cx="57216" cy="26702"/>
                </a:xfrm>
                <a:custGeom>
                  <a:avLst/>
                  <a:gdLst>
                    <a:gd name="connsiteX0" fmla="*/ 51622 w 57216"/>
                    <a:gd name="connsiteY0" fmla="*/ 4322 h 26702"/>
                    <a:gd name="connsiteX1" fmla="*/ 40936 w 57216"/>
                    <a:gd name="connsiteY1" fmla="*/ 760 h 26702"/>
                    <a:gd name="connsiteX2" fmla="*/ 16001 w 57216"/>
                    <a:gd name="connsiteY2" fmla="*/ 2042 h 26702"/>
                    <a:gd name="connsiteX3" fmla="*/ 1611 w 57216"/>
                    <a:gd name="connsiteY3" fmla="*/ 10164 h 26702"/>
                    <a:gd name="connsiteX4" fmla="*/ 613 w 57216"/>
                    <a:gd name="connsiteY4" fmla="*/ 17288 h 26702"/>
                    <a:gd name="connsiteX5" fmla="*/ 5600 w 57216"/>
                    <a:gd name="connsiteY5" fmla="*/ 22132 h 26702"/>
                    <a:gd name="connsiteX6" fmla="*/ 37801 w 57216"/>
                    <a:gd name="connsiteY6" fmla="*/ 25694 h 26702"/>
                    <a:gd name="connsiteX7" fmla="*/ 48345 w 57216"/>
                    <a:gd name="connsiteY7" fmla="*/ 22560 h 26702"/>
                    <a:gd name="connsiteX8" fmla="*/ 56609 w 57216"/>
                    <a:gd name="connsiteY8" fmla="*/ 15293 h 26702"/>
                    <a:gd name="connsiteX9" fmla="*/ 56324 w 57216"/>
                    <a:gd name="connsiteY9" fmla="*/ 15008 h 26702"/>
                    <a:gd name="connsiteX10" fmla="*/ 56182 w 57216"/>
                    <a:gd name="connsiteY10" fmla="*/ 15151 h 26702"/>
                    <a:gd name="connsiteX11" fmla="*/ 56182 w 57216"/>
                    <a:gd name="connsiteY11" fmla="*/ 15008 h 26702"/>
                    <a:gd name="connsiteX12" fmla="*/ 56182 w 57216"/>
                    <a:gd name="connsiteY12" fmla="*/ 15008 h 26702"/>
                    <a:gd name="connsiteX13" fmla="*/ 56324 w 57216"/>
                    <a:gd name="connsiteY13" fmla="*/ 15008 h 26702"/>
                    <a:gd name="connsiteX14" fmla="*/ 56752 w 57216"/>
                    <a:gd name="connsiteY14" fmla="*/ 14723 h 26702"/>
                    <a:gd name="connsiteX15" fmla="*/ 57179 w 57216"/>
                    <a:gd name="connsiteY15" fmla="*/ 12158 h 26702"/>
                    <a:gd name="connsiteX16" fmla="*/ 51622 w 57216"/>
                    <a:gd name="connsiteY16" fmla="*/ 4322 h 2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216" h="26702">
                      <a:moveTo>
                        <a:pt x="51622" y="4322"/>
                      </a:moveTo>
                      <a:cubicBezTo>
                        <a:pt x="48488" y="2470"/>
                        <a:pt x="44926" y="1472"/>
                        <a:pt x="40936" y="760"/>
                      </a:cubicBezTo>
                      <a:cubicBezTo>
                        <a:pt x="33242" y="-523"/>
                        <a:pt x="24550" y="-238"/>
                        <a:pt x="16001" y="2042"/>
                      </a:cubicBezTo>
                      <a:cubicBezTo>
                        <a:pt x="11300" y="3467"/>
                        <a:pt x="5315" y="5319"/>
                        <a:pt x="1611" y="10164"/>
                      </a:cubicBezTo>
                      <a:cubicBezTo>
                        <a:pt x="-242" y="12443"/>
                        <a:pt x="-384" y="15293"/>
                        <a:pt x="613" y="17288"/>
                      </a:cubicBezTo>
                      <a:cubicBezTo>
                        <a:pt x="1611" y="19425"/>
                        <a:pt x="3463" y="20992"/>
                        <a:pt x="5600" y="22132"/>
                      </a:cubicBezTo>
                      <a:cubicBezTo>
                        <a:pt x="14292" y="26834"/>
                        <a:pt x="26545" y="27689"/>
                        <a:pt x="37801" y="25694"/>
                      </a:cubicBezTo>
                      <a:cubicBezTo>
                        <a:pt x="38941" y="25409"/>
                        <a:pt x="43786" y="24697"/>
                        <a:pt x="48345" y="22560"/>
                      </a:cubicBezTo>
                      <a:cubicBezTo>
                        <a:pt x="53332" y="20565"/>
                        <a:pt x="56609" y="16433"/>
                        <a:pt x="56609" y="15293"/>
                      </a:cubicBezTo>
                      <a:cubicBezTo>
                        <a:pt x="56609" y="15151"/>
                        <a:pt x="56609" y="15008"/>
                        <a:pt x="56324" y="15008"/>
                      </a:cubicBezTo>
                      <a:cubicBezTo>
                        <a:pt x="56182" y="15008"/>
                        <a:pt x="56182" y="15008"/>
                        <a:pt x="56182" y="15151"/>
                      </a:cubicBezTo>
                      <a:cubicBezTo>
                        <a:pt x="56182" y="15151"/>
                        <a:pt x="56182" y="15151"/>
                        <a:pt x="56182" y="15008"/>
                      </a:cubicBezTo>
                      <a:cubicBezTo>
                        <a:pt x="56182" y="15008"/>
                        <a:pt x="56182" y="15008"/>
                        <a:pt x="56182" y="15008"/>
                      </a:cubicBezTo>
                      <a:cubicBezTo>
                        <a:pt x="56182" y="15008"/>
                        <a:pt x="56182" y="15008"/>
                        <a:pt x="56324" y="15008"/>
                      </a:cubicBezTo>
                      <a:cubicBezTo>
                        <a:pt x="56609" y="15008"/>
                        <a:pt x="56752" y="14866"/>
                        <a:pt x="56752" y="14723"/>
                      </a:cubicBezTo>
                      <a:cubicBezTo>
                        <a:pt x="57037" y="14296"/>
                        <a:pt x="57322" y="13298"/>
                        <a:pt x="57179" y="12158"/>
                      </a:cubicBezTo>
                      <a:cubicBezTo>
                        <a:pt x="57322" y="8596"/>
                        <a:pt x="54614" y="6174"/>
                        <a:pt x="51622" y="43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5346871D-D33A-4F50-9C80-3EADA512C688}"/>
                    </a:ext>
                  </a:extLst>
                </p:cNvPr>
                <p:cNvSpPr/>
                <p:nvPr/>
              </p:nvSpPr>
              <p:spPr>
                <a:xfrm>
                  <a:off x="2946179" y="842506"/>
                  <a:ext cx="142" cy="142"/>
                </a:xfrm>
                <a:custGeom>
                  <a:avLst/>
                  <a:gdLst>
                    <a:gd name="connsiteX0" fmla="*/ 142 w 142"/>
                    <a:gd name="connsiteY0" fmla="*/ 0 h 142"/>
                    <a:gd name="connsiteX1" fmla="*/ 142 w 142"/>
                    <a:gd name="connsiteY1" fmla="*/ 0 h 142"/>
                    <a:gd name="connsiteX2" fmla="*/ 0 w 142"/>
                    <a:gd name="connsiteY2" fmla="*/ 142 h 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" h="142">
                      <a:moveTo>
                        <a:pt x="142" y="0"/>
                      </a:moveTo>
                      <a:lnTo>
                        <a:pt x="142" y="0"/>
                      </a:lnTo>
                      <a:lnTo>
                        <a:pt x="0" y="1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86" name="图片 185">
            <a:extLst>
              <a:ext uri="{FF2B5EF4-FFF2-40B4-BE49-F238E27FC236}">
                <a16:creationId xmlns:a16="http://schemas.microsoft.com/office/drawing/2014/main" id="{34E9CCC9-4204-4008-8EB4-EE3D1645F0D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>
            <a:off x="0" y="0"/>
            <a:ext cx="2802954" cy="948538"/>
          </a:xfrm>
          <a:prstGeom prst="rect">
            <a:avLst/>
          </a:prstGeom>
        </p:spPr>
      </p:pic>
      <p:pic>
        <p:nvPicPr>
          <p:cNvPr id="187" name="图片 186">
            <a:extLst>
              <a:ext uri="{FF2B5EF4-FFF2-40B4-BE49-F238E27FC236}">
                <a16:creationId xmlns:a16="http://schemas.microsoft.com/office/drawing/2014/main" id="{DB4E1B44-F168-436A-8749-0DFD7C23D8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 flipH="1">
            <a:off x="9404913" y="0"/>
            <a:ext cx="2802954" cy="948538"/>
          </a:xfrm>
          <a:prstGeom prst="rect">
            <a:avLst/>
          </a:prstGeom>
        </p:spPr>
      </p:pic>
      <p:sp>
        <p:nvSpPr>
          <p:cNvPr id="192" name="文本框 191">
            <a:extLst>
              <a:ext uri="{FF2B5EF4-FFF2-40B4-BE49-F238E27FC236}">
                <a16:creationId xmlns:a16="http://schemas.microsoft.com/office/drawing/2014/main" id="{6921CBE1-D071-4019-946C-D58461BC58F5}"/>
              </a:ext>
            </a:extLst>
          </p:cNvPr>
          <p:cNvSpPr txBox="1"/>
          <p:nvPr/>
        </p:nvSpPr>
        <p:spPr>
          <a:xfrm>
            <a:off x="5535069" y="393773"/>
            <a:ext cx="12442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C9222C"/>
                </a:solidFill>
                <a:latin typeface="Forte" panose="03060902040502070203" pitchFamily="66" charset="0"/>
              </a:rPr>
              <a:t>2022</a:t>
            </a:r>
            <a:endParaRPr lang="zh-CN" altLang="en-US" sz="4400" dirty="0">
              <a:solidFill>
                <a:srgbClr val="C9222C"/>
              </a:solidFill>
              <a:latin typeface="Forte" panose="03060902040502070203" pitchFamily="66" charset="0"/>
            </a:endParaRP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5FB267E7-D1E7-46B7-8FD9-3DE08F493E5F}"/>
              </a:ext>
            </a:extLst>
          </p:cNvPr>
          <p:cNvSpPr/>
          <p:nvPr/>
        </p:nvSpPr>
        <p:spPr>
          <a:xfrm>
            <a:off x="4814934" y="-14512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Freeform 13">
            <a:extLst>
              <a:ext uri="{FF2B5EF4-FFF2-40B4-BE49-F238E27FC236}">
                <a16:creationId xmlns:a16="http://schemas.microsoft.com/office/drawing/2014/main" id="{28D9FA33-DABB-4293-B70F-EFFC7AC50102}"/>
              </a:ext>
            </a:extLst>
          </p:cNvPr>
          <p:cNvSpPr>
            <a:spLocks noEditPoints="1"/>
          </p:cNvSpPr>
          <p:nvPr/>
        </p:nvSpPr>
        <p:spPr bwMode="auto">
          <a:xfrm>
            <a:off x="3704969" y="586056"/>
            <a:ext cx="1582738" cy="387350"/>
          </a:xfrm>
          <a:custGeom>
            <a:avLst/>
            <a:gdLst>
              <a:gd name="T0" fmla="*/ 3269 w 3776"/>
              <a:gd name="T1" fmla="*/ 905 h 924"/>
              <a:gd name="T2" fmla="*/ 3392 w 3776"/>
              <a:gd name="T3" fmla="*/ 879 h 924"/>
              <a:gd name="T4" fmla="*/ 3657 w 3776"/>
              <a:gd name="T5" fmla="*/ 737 h 924"/>
              <a:gd name="T6" fmla="*/ 3745 w 3776"/>
              <a:gd name="T7" fmla="*/ 420 h 924"/>
              <a:gd name="T8" fmla="*/ 3547 w 3776"/>
              <a:gd name="T9" fmla="*/ 159 h 924"/>
              <a:gd name="T10" fmla="*/ 2929 w 3776"/>
              <a:gd name="T11" fmla="*/ 16 h 924"/>
              <a:gd name="T12" fmla="*/ 1960 w 3776"/>
              <a:gd name="T13" fmla="*/ 262 h 924"/>
              <a:gd name="T14" fmla="*/ 1541 w 3776"/>
              <a:gd name="T15" fmla="*/ 414 h 924"/>
              <a:gd name="T16" fmla="*/ 1193 w 3776"/>
              <a:gd name="T17" fmla="*/ 522 h 924"/>
              <a:gd name="T18" fmla="*/ 754 w 3776"/>
              <a:gd name="T19" fmla="*/ 546 h 924"/>
              <a:gd name="T20" fmla="*/ 537 w 3776"/>
              <a:gd name="T21" fmla="*/ 441 h 924"/>
              <a:gd name="T22" fmla="*/ 466 w 3776"/>
              <a:gd name="T23" fmla="*/ 362 h 924"/>
              <a:gd name="T24" fmla="*/ 429 w 3776"/>
              <a:gd name="T25" fmla="*/ 318 h 924"/>
              <a:gd name="T26" fmla="*/ 451 w 3776"/>
              <a:gd name="T27" fmla="*/ 377 h 924"/>
              <a:gd name="T28" fmla="*/ 521 w 3776"/>
              <a:gd name="T29" fmla="*/ 469 h 924"/>
              <a:gd name="T30" fmla="*/ 744 w 3776"/>
              <a:gd name="T31" fmla="*/ 590 h 924"/>
              <a:gd name="T32" fmla="*/ 1205 w 3776"/>
              <a:gd name="T33" fmla="*/ 578 h 924"/>
              <a:gd name="T34" fmla="*/ 1554 w 3776"/>
              <a:gd name="T35" fmla="*/ 475 h 924"/>
              <a:gd name="T36" fmla="*/ 1976 w 3776"/>
              <a:gd name="T37" fmla="*/ 323 h 924"/>
              <a:gd name="T38" fmla="*/ 2933 w 3776"/>
              <a:gd name="T39" fmla="*/ 78 h 924"/>
              <a:gd name="T40" fmla="*/ 3511 w 3776"/>
              <a:gd name="T41" fmla="*/ 210 h 924"/>
              <a:gd name="T42" fmla="*/ 3685 w 3776"/>
              <a:gd name="T43" fmla="*/ 437 h 924"/>
              <a:gd name="T44" fmla="*/ 3613 w 3776"/>
              <a:gd name="T45" fmla="*/ 693 h 924"/>
              <a:gd name="T46" fmla="*/ 3375 w 3776"/>
              <a:gd name="T47" fmla="*/ 821 h 924"/>
              <a:gd name="T48" fmla="*/ 3256 w 3776"/>
              <a:gd name="T49" fmla="*/ 846 h 924"/>
              <a:gd name="T50" fmla="*/ 2929 w 3776"/>
              <a:gd name="T51" fmla="*/ 857 h 924"/>
              <a:gd name="T52" fmla="*/ 2680 w 3776"/>
              <a:gd name="T53" fmla="*/ 804 h 924"/>
              <a:gd name="T54" fmla="*/ 2353 w 3776"/>
              <a:gd name="T55" fmla="*/ 614 h 924"/>
              <a:gd name="T56" fmla="*/ 2331 w 3776"/>
              <a:gd name="T57" fmla="*/ 596 h 924"/>
              <a:gd name="T58" fmla="*/ 2327 w 3776"/>
              <a:gd name="T59" fmla="*/ 603 h 924"/>
              <a:gd name="T60" fmla="*/ 2398 w 3776"/>
              <a:gd name="T61" fmla="*/ 686 h 924"/>
              <a:gd name="T62" fmla="*/ 2665 w 3776"/>
              <a:gd name="T63" fmla="*/ 846 h 924"/>
              <a:gd name="T64" fmla="*/ 2920 w 3776"/>
              <a:gd name="T65" fmla="*/ 910 h 924"/>
              <a:gd name="T66" fmla="*/ 3269 w 3776"/>
              <a:gd name="T67" fmla="*/ 905 h 924"/>
              <a:gd name="T68" fmla="*/ 1040 w 3776"/>
              <a:gd name="T69" fmla="*/ 856 h 924"/>
              <a:gd name="T70" fmla="*/ 683 w 3776"/>
              <a:gd name="T71" fmla="*/ 856 h 924"/>
              <a:gd name="T72" fmla="*/ 421 w 3776"/>
              <a:gd name="T73" fmla="*/ 791 h 924"/>
              <a:gd name="T74" fmla="*/ 279 w 3776"/>
              <a:gd name="T75" fmla="*/ 723 h 924"/>
              <a:gd name="T76" fmla="*/ 200 w 3776"/>
              <a:gd name="T77" fmla="*/ 670 h 924"/>
              <a:gd name="T78" fmla="*/ 140 w 3776"/>
              <a:gd name="T79" fmla="*/ 622 h 924"/>
              <a:gd name="T80" fmla="*/ 50 w 3776"/>
              <a:gd name="T81" fmla="*/ 532 h 924"/>
              <a:gd name="T82" fmla="*/ 6 w 3776"/>
              <a:gd name="T83" fmla="*/ 468 h 924"/>
              <a:gd name="T84" fmla="*/ 68 w 3776"/>
              <a:gd name="T85" fmla="*/ 514 h 924"/>
              <a:gd name="T86" fmla="*/ 152 w 3776"/>
              <a:gd name="T87" fmla="*/ 583 h 924"/>
              <a:gd name="T88" fmla="*/ 214 w 3776"/>
              <a:gd name="T89" fmla="*/ 626 h 924"/>
              <a:gd name="T90" fmla="*/ 298 w 3776"/>
              <a:gd name="T91" fmla="*/ 676 h 924"/>
              <a:gd name="T92" fmla="*/ 436 w 3776"/>
              <a:gd name="T93" fmla="*/ 737 h 924"/>
              <a:gd name="T94" fmla="*/ 692 w 3776"/>
              <a:gd name="T95" fmla="*/ 795 h 924"/>
              <a:gd name="T96" fmla="*/ 1028 w 3776"/>
              <a:gd name="T97" fmla="*/ 795 h 924"/>
              <a:gd name="T98" fmla="*/ 1484 w 3776"/>
              <a:gd name="T99" fmla="*/ 696 h 924"/>
              <a:gd name="T100" fmla="*/ 1798 w 3776"/>
              <a:gd name="T101" fmla="*/ 586 h 924"/>
              <a:gd name="T102" fmla="*/ 2442 w 3776"/>
              <a:gd name="T103" fmla="*/ 374 h 924"/>
              <a:gd name="T104" fmla="*/ 3116 w 3776"/>
              <a:gd name="T105" fmla="*/ 313 h 924"/>
              <a:gd name="T106" fmla="*/ 3374 w 3776"/>
              <a:gd name="T107" fmla="*/ 414 h 924"/>
              <a:gd name="T108" fmla="*/ 3372 w 3776"/>
              <a:gd name="T109" fmla="*/ 423 h 924"/>
              <a:gd name="T110" fmla="*/ 3341 w 3776"/>
              <a:gd name="T111" fmla="*/ 414 h 924"/>
              <a:gd name="T112" fmla="*/ 3110 w 3776"/>
              <a:gd name="T113" fmla="*/ 358 h 924"/>
              <a:gd name="T114" fmla="*/ 2457 w 3776"/>
              <a:gd name="T115" fmla="*/ 434 h 924"/>
              <a:gd name="T116" fmla="*/ 1818 w 3776"/>
              <a:gd name="T117" fmla="*/ 645 h 924"/>
              <a:gd name="T118" fmla="*/ 1495 w 3776"/>
              <a:gd name="T119" fmla="*/ 757 h 924"/>
              <a:gd name="T120" fmla="*/ 1040 w 3776"/>
              <a:gd name="T121" fmla="*/ 856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76" h="924">
                <a:moveTo>
                  <a:pt x="3269" y="905"/>
                </a:moveTo>
                <a:cubicBezTo>
                  <a:pt x="3312" y="898"/>
                  <a:pt x="3353" y="890"/>
                  <a:pt x="3392" y="879"/>
                </a:cubicBezTo>
                <a:cubicBezTo>
                  <a:pt x="3500" y="850"/>
                  <a:pt x="3589" y="803"/>
                  <a:pt x="3657" y="737"/>
                </a:cubicBezTo>
                <a:cubicBezTo>
                  <a:pt x="3742" y="654"/>
                  <a:pt x="3776" y="536"/>
                  <a:pt x="3745" y="420"/>
                </a:cubicBezTo>
                <a:cubicBezTo>
                  <a:pt x="3709" y="293"/>
                  <a:pt x="3618" y="208"/>
                  <a:pt x="3547" y="159"/>
                </a:cubicBezTo>
                <a:cubicBezTo>
                  <a:pt x="3368" y="34"/>
                  <a:pt x="3143" y="0"/>
                  <a:pt x="2929" y="16"/>
                </a:cubicBezTo>
                <a:cubicBezTo>
                  <a:pt x="2592" y="45"/>
                  <a:pt x="2271" y="151"/>
                  <a:pt x="1960" y="262"/>
                </a:cubicBezTo>
                <a:cubicBezTo>
                  <a:pt x="1820" y="313"/>
                  <a:pt x="1681" y="365"/>
                  <a:pt x="1541" y="414"/>
                </a:cubicBezTo>
                <a:cubicBezTo>
                  <a:pt x="1422" y="456"/>
                  <a:pt x="1304" y="495"/>
                  <a:pt x="1193" y="522"/>
                </a:cubicBezTo>
                <a:cubicBezTo>
                  <a:pt x="1023" y="562"/>
                  <a:pt x="871" y="571"/>
                  <a:pt x="754" y="546"/>
                </a:cubicBezTo>
                <a:cubicBezTo>
                  <a:pt x="653" y="526"/>
                  <a:pt x="581" y="480"/>
                  <a:pt x="537" y="441"/>
                </a:cubicBezTo>
                <a:cubicBezTo>
                  <a:pt x="509" y="417"/>
                  <a:pt x="487" y="391"/>
                  <a:pt x="466" y="362"/>
                </a:cubicBezTo>
                <a:cubicBezTo>
                  <a:pt x="461" y="355"/>
                  <a:pt x="435" y="315"/>
                  <a:pt x="429" y="318"/>
                </a:cubicBezTo>
                <a:cubicBezTo>
                  <a:pt x="423" y="322"/>
                  <a:pt x="446" y="368"/>
                  <a:pt x="451" y="377"/>
                </a:cubicBezTo>
                <a:cubicBezTo>
                  <a:pt x="469" y="410"/>
                  <a:pt x="497" y="445"/>
                  <a:pt x="521" y="469"/>
                </a:cubicBezTo>
                <a:cubicBezTo>
                  <a:pt x="564" y="510"/>
                  <a:pt x="636" y="564"/>
                  <a:pt x="744" y="590"/>
                </a:cubicBezTo>
                <a:cubicBezTo>
                  <a:pt x="868" y="621"/>
                  <a:pt x="1027" y="617"/>
                  <a:pt x="1205" y="578"/>
                </a:cubicBezTo>
                <a:cubicBezTo>
                  <a:pt x="1317" y="553"/>
                  <a:pt x="1434" y="516"/>
                  <a:pt x="1554" y="475"/>
                </a:cubicBezTo>
                <a:cubicBezTo>
                  <a:pt x="1695" y="426"/>
                  <a:pt x="1835" y="373"/>
                  <a:pt x="1976" y="323"/>
                </a:cubicBezTo>
                <a:cubicBezTo>
                  <a:pt x="2286" y="211"/>
                  <a:pt x="2606" y="106"/>
                  <a:pt x="2933" y="78"/>
                </a:cubicBezTo>
                <a:cubicBezTo>
                  <a:pt x="3132" y="66"/>
                  <a:pt x="3345" y="91"/>
                  <a:pt x="3511" y="210"/>
                </a:cubicBezTo>
                <a:cubicBezTo>
                  <a:pt x="3599" y="270"/>
                  <a:pt x="3661" y="351"/>
                  <a:pt x="3685" y="437"/>
                </a:cubicBezTo>
                <a:cubicBezTo>
                  <a:pt x="3711" y="529"/>
                  <a:pt x="3682" y="627"/>
                  <a:pt x="3613" y="693"/>
                </a:cubicBezTo>
                <a:cubicBezTo>
                  <a:pt x="3553" y="751"/>
                  <a:pt x="3473" y="794"/>
                  <a:pt x="3375" y="821"/>
                </a:cubicBezTo>
                <a:cubicBezTo>
                  <a:pt x="3338" y="831"/>
                  <a:pt x="3298" y="840"/>
                  <a:pt x="3256" y="846"/>
                </a:cubicBezTo>
                <a:cubicBezTo>
                  <a:pt x="3151" y="863"/>
                  <a:pt x="3035" y="868"/>
                  <a:pt x="2929" y="857"/>
                </a:cubicBezTo>
                <a:cubicBezTo>
                  <a:pt x="2826" y="847"/>
                  <a:pt x="2741" y="825"/>
                  <a:pt x="2680" y="804"/>
                </a:cubicBezTo>
                <a:cubicBezTo>
                  <a:pt x="2499" y="743"/>
                  <a:pt x="2397" y="653"/>
                  <a:pt x="2353" y="614"/>
                </a:cubicBezTo>
                <a:cubicBezTo>
                  <a:pt x="2342" y="604"/>
                  <a:pt x="2335" y="598"/>
                  <a:pt x="2331" y="596"/>
                </a:cubicBezTo>
                <a:cubicBezTo>
                  <a:pt x="2325" y="592"/>
                  <a:pt x="2324" y="597"/>
                  <a:pt x="2327" y="603"/>
                </a:cubicBezTo>
                <a:cubicBezTo>
                  <a:pt x="2333" y="615"/>
                  <a:pt x="2355" y="645"/>
                  <a:pt x="2398" y="686"/>
                </a:cubicBezTo>
                <a:cubicBezTo>
                  <a:pt x="2438" y="723"/>
                  <a:pt x="2526" y="793"/>
                  <a:pt x="2665" y="846"/>
                </a:cubicBezTo>
                <a:cubicBezTo>
                  <a:pt x="2727" y="871"/>
                  <a:pt x="2813" y="897"/>
                  <a:pt x="2920" y="910"/>
                </a:cubicBezTo>
                <a:cubicBezTo>
                  <a:pt x="3032" y="924"/>
                  <a:pt x="3157" y="921"/>
                  <a:pt x="3269" y="905"/>
                </a:cubicBezTo>
                <a:close/>
                <a:moveTo>
                  <a:pt x="1040" y="856"/>
                </a:moveTo>
                <a:cubicBezTo>
                  <a:pt x="920" y="870"/>
                  <a:pt x="802" y="872"/>
                  <a:pt x="683" y="856"/>
                </a:cubicBezTo>
                <a:cubicBezTo>
                  <a:pt x="593" y="844"/>
                  <a:pt x="507" y="823"/>
                  <a:pt x="421" y="791"/>
                </a:cubicBezTo>
                <a:cubicBezTo>
                  <a:pt x="371" y="772"/>
                  <a:pt x="322" y="749"/>
                  <a:pt x="279" y="723"/>
                </a:cubicBezTo>
                <a:cubicBezTo>
                  <a:pt x="252" y="707"/>
                  <a:pt x="226" y="689"/>
                  <a:pt x="200" y="670"/>
                </a:cubicBezTo>
                <a:cubicBezTo>
                  <a:pt x="180" y="655"/>
                  <a:pt x="160" y="639"/>
                  <a:pt x="140" y="622"/>
                </a:cubicBezTo>
                <a:cubicBezTo>
                  <a:pt x="109" y="596"/>
                  <a:pt x="75" y="565"/>
                  <a:pt x="50" y="532"/>
                </a:cubicBezTo>
                <a:cubicBezTo>
                  <a:pt x="0" y="473"/>
                  <a:pt x="4" y="470"/>
                  <a:pt x="6" y="468"/>
                </a:cubicBezTo>
                <a:cubicBezTo>
                  <a:pt x="8" y="467"/>
                  <a:pt x="12" y="463"/>
                  <a:pt x="68" y="514"/>
                </a:cubicBezTo>
                <a:cubicBezTo>
                  <a:pt x="94" y="538"/>
                  <a:pt x="124" y="561"/>
                  <a:pt x="152" y="583"/>
                </a:cubicBezTo>
                <a:cubicBezTo>
                  <a:pt x="173" y="598"/>
                  <a:pt x="194" y="612"/>
                  <a:pt x="214" y="626"/>
                </a:cubicBezTo>
                <a:cubicBezTo>
                  <a:pt x="242" y="644"/>
                  <a:pt x="270" y="660"/>
                  <a:pt x="298" y="676"/>
                </a:cubicBezTo>
                <a:cubicBezTo>
                  <a:pt x="339" y="699"/>
                  <a:pt x="387" y="720"/>
                  <a:pt x="436" y="737"/>
                </a:cubicBezTo>
                <a:cubicBezTo>
                  <a:pt x="519" y="766"/>
                  <a:pt x="604" y="785"/>
                  <a:pt x="692" y="795"/>
                </a:cubicBezTo>
                <a:cubicBezTo>
                  <a:pt x="805" y="809"/>
                  <a:pt x="915" y="807"/>
                  <a:pt x="1028" y="795"/>
                </a:cubicBezTo>
                <a:cubicBezTo>
                  <a:pt x="1190" y="777"/>
                  <a:pt x="1345" y="738"/>
                  <a:pt x="1484" y="696"/>
                </a:cubicBezTo>
                <a:cubicBezTo>
                  <a:pt x="1590" y="663"/>
                  <a:pt x="1693" y="624"/>
                  <a:pt x="1798" y="586"/>
                </a:cubicBezTo>
                <a:cubicBezTo>
                  <a:pt x="2006" y="510"/>
                  <a:pt x="2222" y="432"/>
                  <a:pt x="2442" y="374"/>
                </a:cubicBezTo>
                <a:cubicBezTo>
                  <a:pt x="2707" y="302"/>
                  <a:pt x="2947" y="280"/>
                  <a:pt x="3116" y="313"/>
                </a:cubicBezTo>
                <a:cubicBezTo>
                  <a:pt x="3263" y="340"/>
                  <a:pt x="3354" y="395"/>
                  <a:pt x="3374" y="414"/>
                </a:cubicBezTo>
                <a:cubicBezTo>
                  <a:pt x="3378" y="419"/>
                  <a:pt x="3381" y="425"/>
                  <a:pt x="3372" y="423"/>
                </a:cubicBezTo>
                <a:cubicBezTo>
                  <a:pt x="3366" y="423"/>
                  <a:pt x="3357" y="419"/>
                  <a:pt x="3341" y="414"/>
                </a:cubicBezTo>
                <a:cubicBezTo>
                  <a:pt x="3299" y="399"/>
                  <a:pt x="3221" y="371"/>
                  <a:pt x="3110" y="358"/>
                </a:cubicBezTo>
                <a:cubicBezTo>
                  <a:pt x="2949" y="336"/>
                  <a:pt x="2717" y="363"/>
                  <a:pt x="2457" y="434"/>
                </a:cubicBezTo>
                <a:cubicBezTo>
                  <a:pt x="2241" y="491"/>
                  <a:pt x="2026" y="569"/>
                  <a:pt x="1818" y="645"/>
                </a:cubicBezTo>
                <a:cubicBezTo>
                  <a:pt x="1711" y="684"/>
                  <a:pt x="1604" y="723"/>
                  <a:pt x="1495" y="757"/>
                </a:cubicBezTo>
                <a:cubicBezTo>
                  <a:pt x="1357" y="800"/>
                  <a:pt x="1202" y="838"/>
                  <a:pt x="1040" y="856"/>
                </a:cubicBezTo>
                <a:close/>
              </a:path>
            </a:pathLst>
          </a:custGeom>
          <a:gradFill>
            <a:gsLst>
              <a:gs pos="0">
                <a:srgbClr val="EEC478">
                  <a:alpha val="0"/>
                </a:srgbClr>
              </a:gs>
              <a:gs pos="100000">
                <a:srgbClr val="C9222C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3">
            <a:extLst>
              <a:ext uri="{FF2B5EF4-FFF2-40B4-BE49-F238E27FC236}">
                <a16:creationId xmlns:a16="http://schemas.microsoft.com/office/drawing/2014/main" id="{67DAF8D8-7BD6-4559-8F5E-70DC13D9B26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024963" y="586056"/>
            <a:ext cx="1523408" cy="387350"/>
          </a:xfrm>
          <a:custGeom>
            <a:avLst/>
            <a:gdLst>
              <a:gd name="T0" fmla="*/ 3269 w 3776"/>
              <a:gd name="T1" fmla="*/ 905 h 924"/>
              <a:gd name="T2" fmla="*/ 3392 w 3776"/>
              <a:gd name="T3" fmla="*/ 879 h 924"/>
              <a:gd name="T4" fmla="*/ 3657 w 3776"/>
              <a:gd name="T5" fmla="*/ 737 h 924"/>
              <a:gd name="T6" fmla="*/ 3745 w 3776"/>
              <a:gd name="T7" fmla="*/ 420 h 924"/>
              <a:gd name="T8" fmla="*/ 3547 w 3776"/>
              <a:gd name="T9" fmla="*/ 159 h 924"/>
              <a:gd name="T10" fmla="*/ 2929 w 3776"/>
              <a:gd name="T11" fmla="*/ 16 h 924"/>
              <a:gd name="T12" fmla="*/ 1960 w 3776"/>
              <a:gd name="T13" fmla="*/ 262 h 924"/>
              <a:gd name="T14" fmla="*/ 1541 w 3776"/>
              <a:gd name="T15" fmla="*/ 414 h 924"/>
              <a:gd name="T16" fmla="*/ 1193 w 3776"/>
              <a:gd name="T17" fmla="*/ 522 h 924"/>
              <a:gd name="T18" fmla="*/ 754 w 3776"/>
              <a:gd name="T19" fmla="*/ 546 h 924"/>
              <a:gd name="T20" fmla="*/ 537 w 3776"/>
              <a:gd name="T21" fmla="*/ 441 h 924"/>
              <a:gd name="T22" fmla="*/ 466 w 3776"/>
              <a:gd name="T23" fmla="*/ 362 h 924"/>
              <a:gd name="T24" fmla="*/ 429 w 3776"/>
              <a:gd name="T25" fmla="*/ 318 h 924"/>
              <a:gd name="T26" fmla="*/ 451 w 3776"/>
              <a:gd name="T27" fmla="*/ 377 h 924"/>
              <a:gd name="T28" fmla="*/ 521 w 3776"/>
              <a:gd name="T29" fmla="*/ 469 h 924"/>
              <a:gd name="T30" fmla="*/ 744 w 3776"/>
              <a:gd name="T31" fmla="*/ 590 h 924"/>
              <a:gd name="T32" fmla="*/ 1205 w 3776"/>
              <a:gd name="T33" fmla="*/ 578 h 924"/>
              <a:gd name="T34" fmla="*/ 1554 w 3776"/>
              <a:gd name="T35" fmla="*/ 475 h 924"/>
              <a:gd name="T36" fmla="*/ 1976 w 3776"/>
              <a:gd name="T37" fmla="*/ 323 h 924"/>
              <a:gd name="T38" fmla="*/ 2933 w 3776"/>
              <a:gd name="T39" fmla="*/ 78 h 924"/>
              <a:gd name="T40" fmla="*/ 3511 w 3776"/>
              <a:gd name="T41" fmla="*/ 210 h 924"/>
              <a:gd name="T42" fmla="*/ 3685 w 3776"/>
              <a:gd name="T43" fmla="*/ 437 h 924"/>
              <a:gd name="T44" fmla="*/ 3613 w 3776"/>
              <a:gd name="T45" fmla="*/ 693 h 924"/>
              <a:gd name="T46" fmla="*/ 3375 w 3776"/>
              <a:gd name="T47" fmla="*/ 821 h 924"/>
              <a:gd name="T48" fmla="*/ 3256 w 3776"/>
              <a:gd name="T49" fmla="*/ 846 h 924"/>
              <a:gd name="T50" fmla="*/ 2929 w 3776"/>
              <a:gd name="T51" fmla="*/ 857 h 924"/>
              <a:gd name="T52" fmla="*/ 2680 w 3776"/>
              <a:gd name="T53" fmla="*/ 804 h 924"/>
              <a:gd name="T54" fmla="*/ 2353 w 3776"/>
              <a:gd name="T55" fmla="*/ 614 h 924"/>
              <a:gd name="T56" fmla="*/ 2331 w 3776"/>
              <a:gd name="T57" fmla="*/ 596 h 924"/>
              <a:gd name="T58" fmla="*/ 2327 w 3776"/>
              <a:gd name="T59" fmla="*/ 603 h 924"/>
              <a:gd name="T60" fmla="*/ 2398 w 3776"/>
              <a:gd name="T61" fmla="*/ 686 h 924"/>
              <a:gd name="T62" fmla="*/ 2665 w 3776"/>
              <a:gd name="T63" fmla="*/ 846 h 924"/>
              <a:gd name="T64" fmla="*/ 2920 w 3776"/>
              <a:gd name="T65" fmla="*/ 910 h 924"/>
              <a:gd name="T66" fmla="*/ 3269 w 3776"/>
              <a:gd name="T67" fmla="*/ 905 h 924"/>
              <a:gd name="T68" fmla="*/ 1040 w 3776"/>
              <a:gd name="T69" fmla="*/ 856 h 924"/>
              <a:gd name="T70" fmla="*/ 683 w 3776"/>
              <a:gd name="T71" fmla="*/ 856 h 924"/>
              <a:gd name="T72" fmla="*/ 421 w 3776"/>
              <a:gd name="T73" fmla="*/ 791 h 924"/>
              <a:gd name="T74" fmla="*/ 279 w 3776"/>
              <a:gd name="T75" fmla="*/ 723 h 924"/>
              <a:gd name="T76" fmla="*/ 200 w 3776"/>
              <a:gd name="T77" fmla="*/ 670 h 924"/>
              <a:gd name="T78" fmla="*/ 140 w 3776"/>
              <a:gd name="T79" fmla="*/ 622 h 924"/>
              <a:gd name="T80" fmla="*/ 50 w 3776"/>
              <a:gd name="T81" fmla="*/ 532 h 924"/>
              <a:gd name="T82" fmla="*/ 6 w 3776"/>
              <a:gd name="T83" fmla="*/ 468 h 924"/>
              <a:gd name="T84" fmla="*/ 68 w 3776"/>
              <a:gd name="T85" fmla="*/ 514 h 924"/>
              <a:gd name="T86" fmla="*/ 152 w 3776"/>
              <a:gd name="T87" fmla="*/ 583 h 924"/>
              <a:gd name="T88" fmla="*/ 214 w 3776"/>
              <a:gd name="T89" fmla="*/ 626 h 924"/>
              <a:gd name="T90" fmla="*/ 298 w 3776"/>
              <a:gd name="T91" fmla="*/ 676 h 924"/>
              <a:gd name="T92" fmla="*/ 436 w 3776"/>
              <a:gd name="T93" fmla="*/ 737 h 924"/>
              <a:gd name="T94" fmla="*/ 692 w 3776"/>
              <a:gd name="T95" fmla="*/ 795 h 924"/>
              <a:gd name="T96" fmla="*/ 1028 w 3776"/>
              <a:gd name="T97" fmla="*/ 795 h 924"/>
              <a:gd name="T98" fmla="*/ 1484 w 3776"/>
              <a:gd name="T99" fmla="*/ 696 h 924"/>
              <a:gd name="T100" fmla="*/ 1798 w 3776"/>
              <a:gd name="T101" fmla="*/ 586 h 924"/>
              <a:gd name="T102" fmla="*/ 2442 w 3776"/>
              <a:gd name="T103" fmla="*/ 374 h 924"/>
              <a:gd name="T104" fmla="*/ 3116 w 3776"/>
              <a:gd name="T105" fmla="*/ 313 h 924"/>
              <a:gd name="T106" fmla="*/ 3374 w 3776"/>
              <a:gd name="T107" fmla="*/ 414 h 924"/>
              <a:gd name="T108" fmla="*/ 3372 w 3776"/>
              <a:gd name="T109" fmla="*/ 423 h 924"/>
              <a:gd name="T110" fmla="*/ 3341 w 3776"/>
              <a:gd name="T111" fmla="*/ 414 h 924"/>
              <a:gd name="T112" fmla="*/ 3110 w 3776"/>
              <a:gd name="T113" fmla="*/ 358 h 924"/>
              <a:gd name="T114" fmla="*/ 2457 w 3776"/>
              <a:gd name="T115" fmla="*/ 434 h 924"/>
              <a:gd name="T116" fmla="*/ 1818 w 3776"/>
              <a:gd name="T117" fmla="*/ 645 h 924"/>
              <a:gd name="T118" fmla="*/ 1495 w 3776"/>
              <a:gd name="T119" fmla="*/ 757 h 924"/>
              <a:gd name="T120" fmla="*/ 1040 w 3776"/>
              <a:gd name="T121" fmla="*/ 856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76" h="924">
                <a:moveTo>
                  <a:pt x="3269" y="905"/>
                </a:moveTo>
                <a:cubicBezTo>
                  <a:pt x="3312" y="898"/>
                  <a:pt x="3353" y="890"/>
                  <a:pt x="3392" y="879"/>
                </a:cubicBezTo>
                <a:cubicBezTo>
                  <a:pt x="3500" y="850"/>
                  <a:pt x="3589" y="803"/>
                  <a:pt x="3657" y="737"/>
                </a:cubicBezTo>
                <a:cubicBezTo>
                  <a:pt x="3742" y="654"/>
                  <a:pt x="3776" y="536"/>
                  <a:pt x="3745" y="420"/>
                </a:cubicBezTo>
                <a:cubicBezTo>
                  <a:pt x="3709" y="293"/>
                  <a:pt x="3618" y="208"/>
                  <a:pt x="3547" y="159"/>
                </a:cubicBezTo>
                <a:cubicBezTo>
                  <a:pt x="3368" y="34"/>
                  <a:pt x="3143" y="0"/>
                  <a:pt x="2929" y="16"/>
                </a:cubicBezTo>
                <a:cubicBezTo>
                  <a:pt x="2592" y="45"/>
                  <a:pt x="2271" y="151"/>
                  <a:pt x="1960" y="262"/>
                </a:cubicBezTo>
                <a:cubicBezTo>
                  <a:pt x="1820" y="313"/>
                  <a:pt x="1681" y="365"/>
                  <a:pt x="1541" y="414"/>
                </a:cubicBezTo>
                <a:cubicBezTo>
                  <a:pt x="1422" y="456"/>
                  <a:pt x="1304" y="495"/>
                  <a:pt x="1193" y="522"/>
                </a:cubicBezTo>
                <a:cubicBezTo>
                  <a:pt x="1023" y="562"/>
                  <a:pt x="871" y="571"/>
                  <a:pt x="754" y="546"/>
                </a:cubicBezTo>
                <a:cubicBezTo>
                  <a:pt x="653" y="526"/>
                  <a:pt x="581" y="480"/>
                  <a:pt x="537" y="441"/>
                </a:cubicBezTo>
                <a:cubicBezTo>
                  <a:pt x="509" y="417"/>
                  <a:pt x="487" y="391"/>
                  <a:pt x="466" y="362"/>
                </a:cubicBezTo>
                <a:cubicBezTo>
                  <a:pt x="461" y="355"/>
                  <a:pt x="435" y="315"/>
                  <a:pt x="429" y="318"/>
                </a:cubicBezTo>
                <a:cubicBezTo>
                  <a:pt x="423" y="322"/>
                  <a:pt x="446" y="368"/>
                  <a:pt x="451" y="377"/>
                </a:cubicBezTo>
                <a:cubicBezTo>
                  <a:pt x="469" y="410"/>
                  <a:pt x="497" y="445"/>
                  <a:pt x="521" y="469"/>
                </a:cubicBezTo>
                <a:cubicBezTo>
                  <a:pt x="564" y="510"/>
                  <a:pt x="636" y="564"/>
                  <a:pt x="744" y="590"/>
                </a:cubicBezTo>
                <a:cubicBezTo>
                  <a:pt x="868" y="621"/>
                  <a:pt x="1027" y="617"/>
                  <a:pt x="1205" y="578"/>
                </a:cubicBezTo>
                <a:cubicBezTo>
                  <a:pt x="1317" y="553"/>
                  <a:pt x="1434" y="516"/>
                  <a:pt x="1554" y="475"/>
                </a:cubicBezTo>
                <a:cubicBezTo>
                  <a:pt x="1695" y="426"/>
                  <a:pt x="1835" y="373"/>
                  <a:pt x="1976" y="323"/>
                </a:cubicBezTo>
                <a:cubicBezTo>
                  <a:pt x="2286" y="211"/>
                  <a:pt x="2606" y="106"/>
                  <a:pt x="2933" y="78"/>
                </a:cubicBezTo>
                <a:cubicBezTo>
                  <a:pt x="3132" y="66"/>
                  <a:pt x="3345" y="91"/>
                  <a:pt x="3511" y="210"/>
                </a:cubicBezTo>
                <a:cubicBezTo>
                  <a:pt x="3599" y="270"/>
                  <a:pt x="3661" y="351"/>
                  <a:pt x="3685" y="437"/>
                </a:cubicBezTo>
                <a:cubicBezTo>
                  <a:pt x="3711" y="529"/>
                  <a:pt x="3682" y="627"/>
                  <a:pt x="3613" y="693"/>
                </a:cubicBezTo>
                <a:cubicBezTo>
                  <a:pt x="3553" y="751"/>
                  <a:pt x="3473" y="794"/>
                  <a:pt x="3375" y="821"/>
                </a:cubicBezTo>
                <a:cubicBezTo>
                  <a:pt x="3338" y="831"/>
                  <a:pt x="3298" y="840"/>
                  <a:pt x="3256" y="846"/>
                </a:cubicBezTo>
                <a:cubicBezTo>
                  <a:pt x="3151" y="863"/>
                  <a:pt x="3035" y="868"/>
                  <a:pt x="2929" y="857"/>
                </a:cubicBezTo>
                <a:cubicBezTo>
                  <a:pt x="2826" y="847"/>
                  <a:pt x="2741" y="825"/>
                  <a:pt x="2680" y="804"/>
                </a:cubicBezTo>
                <a:cubicBezTo>
                  <a:pt x="2499" y="743"/>
                  <a:pt x="2397" y="653"/>
                  <a:pt x="2353" y="614"/>
                </a:cubicBezTo>
                <a:cubicBezTo>
                  <a:pt x="2342" y="604"/>
                  <a:pt x="2335" y="598"/>
                  <a:pt x="2331" y="596"/>
                </a:cubicBezTo>
                <a:cubicBezTo>
                  <a:pt x="2325" y="592"/>
                  <a:pt x="2324" y="597"/>
                  <a:pt x="2327" y="603"/>
                </a:cubicBezTo>
                <a:cubicBezTo>
                  <a:pt x="2333" y="615"/>
                  <a:pt x="2355" y="645"/>
                  <a:pt x="2398" y="686"/>
                </a:cubicBezTo>
                <a:cubicBezTo>
                  <a:pt x="2438" y="723"/>
                  <a:pt x="2526" y="793"/>
                  <a:pt x="2665" y="846"/>
                </a:cubicBezTo>
                <a:cubicBezTo>
                  <a:pt x="2727" y="871"/>
                  <a:pt x="2813" y="897"/>
                  <a:pt x="2920" y="910"/>
                </a:cubicBezTo>
                <a:cubicBezTo>
                  <a:pt x="3032" y="924"/>
                  <a:pt x="3157" y="921"/>
                  <a:pt x="3269" y="905"/>
                </a:cubicBezTo>
                <a:close/>
                <a:moveTo>
                  <a:pt x="1040" y="856"/>
                </a:moveTo>
                <a:cubicBezTo>
                  <a:pt x="920" y="870"/>
                  <a:pt x="802" y="872"/>
                  <a:pt x="683" y="856"/>
                </a:cubicBezTo>
                <a:cubicBezTo>
                  <a:pt x="593" y="844"/>
                  <a:pt x="507" y="823"/>
                  <a:pt x="421" y="791"/>
                </a:cubicBezTo>
                <a:cubicBezTo>
                  <a:pt x="371" y="772"/>
                  <a:pt x="322" y="749"/>
                  <a:pt x="279" y="723"/>
                </a:cubicBezTo>
                <a:cubicBezTo>
                  <a:pt x="252" y="707"/>
                  <a:pt x="226" y="689"/>
                  <a:pt x="200" y="670"/>
                </a:cubicBezTo>
                <a:cubicBezTo>
                  <a:pt x="180" y="655"/>
                  <a:pt x="160" y="639"/>
                  <a:pt x="140" y="622"/>
                </a:cubicBezTo>
                <a:cubicBezTo>
                  <a:pt x="109" y="596"/>
                  <a:pt x="75" y="565"/>
                  <a:pt x="50" y="532"/>
                </a:cubicBezTo>
                <a:cubicBezTo>
                  <a:pt x="0" y="473"/>
                  <a:pt x="4" y="470"/>
                  <a:pt x="6" y="468"/>
                </a:cubicBezTo>
                <a:cubicBezTo>
                  <a:pt x="8" y="467"/>
                  <a:pt x="12" y="463"/>
                  <a:pt x="68" y="514"/>
                </a:cubicBezTo>
                <a:cubicBezTo>
                  <a:pt x="94" y="538"/>
                  <a:pt x="124" y="561"/>
                  <a:pt x="152" y="583"/>
                </a:cubicBezTo>
                <a:cubicBezTo>
                  <a:pt x="173" y="598"/>
                  <a:pt x="194" y="612"/>
                  <a:pt x="214" y="626"/>
                </a:cubicBezTo>
                <a:cubicBezTo>
                  <a:pt x="242" y="644"/>
                  <a:pt x="270" y="660"/>
                  <a:pt x="298" y="676"/>
                </a:cubicBezTo>
                <a:cubicBezTo>
                  <a:pt x="339" y="699"/>
                  <a:pt x="387" y="720"/>
                  <a:pt x="436" y="737"/>
                </a:cubicBezTo>
                <a:cubicBezTo>
                  <a:pt x="519" y="766"/>
                  <a:pt x="604" y="785"/>
                  <a:pt x="692" y="795"/>
                </a:cubicBezTo>
                <a:cubicBezTo>
                  <a:pt x="805" y="809"/>
                  <a:pt x="915" y="807"/>
                  <a:pt x="1028" y="795"/>
                </a:cubicBezTo>
                <a:cubicBezTo>
                  <a:pt x="1190" y="777"/>
                  <a:pt x="1345" y="738"/>
                  <a:pt x="1484" y="696"/>
                </a:cubicBezTo>
                <a:cubicBezTo>
                  <a:pt x="1590" y="663"/>
                  <a:pt x="1693" y="624"/>
                  <a:pt x="1798" y="586"/>
                </a:cubicBezTo>
                <a:cubicBezTo>
                  <a:pt x="2006" y="510"/>
                  <a:pt x="2222" y="432"/>
                  <a:pt x="2442" y="374"/>
                </a:cubicBezTo>
                <a:cubicBezTo>
                  <a:pt x="2707" y="302"/>
                  <a:pt x="2947" y="280"/>
                  <a:pt x="3116" y="313"/>
                </a:cubicBezTo>
                <a:cubicBezTo>
                  <a:pt x="3263" y="340"/>
                  <a:pt x="3354" y="395"/>
                  <a:pt x="3374" y="414"/>
                </a:cubicBezTo>
                <a:cubicBezTo>
                  <a:pt x="3378" y="419"/>
                  <a:pt x="3381" y="425"/>
                  <a:pt x="3372" y="423"/>
                </a:cubicBezTo>
                <a:cubicBezTo>
                  <a:pt x="3366" y="423"/>
                  <a:pt x="3357" y="419"/>
                  <a:pt x="3341" y="414"/>
                </a:cubicBezTo>
                <a:cubicBezTo>
                  <a:pt x="3299" y="399"/>
                  <a:pt x="3221" y="371"/>
                  <a:pt x="3110" y="358"/>
                </a:cubicBezTo>
                <a:cubicBezTo>
                  <a:pt x="2949" y="336"/>
                  <a:pt x="2717" y="363"/>
                  <a:pt x="2457" y="434"/>
                </a:cubicBezTo>
                <a:cubicBezTo>
                  <a:pt x="2241" y="491"/>
                  <a:pt x="2026" y="569"/>
                  <a:pt x="1818" y="645"/>
                </a:cubicBezTo>
                <a:cubicBezTo>
                  <a:pt x="1711" y="684"/>
                  <a:pt x="1604" y="723"/>
                  <a:pt x="1495" y="757"/>
                </a:cubicBezTo>
                <a:cubicBezTo>
                  <a:pt x="1357" y="800"/>
                  <a:pt x="1202" y="838"/>
                  <a:pt x="1040" y="856"/>
                </a:cubicBezTo>
                <a:close/>
              </a:path>
            </a:pathLst>
          </a:custGeom>
          <a:gradFill>
            <a:gsLst>
              <a:gs pos="0">
                <a:srgbClr val="EEC478">
                  <a:alpha val="0"/>
                </a:srgbClr>
              </a:gs>
              <a:gs pos="100000">
                <a:srgbClr val="C9222C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3F2A6F7A-B6EC-4742-8309-BEEDB651D97B}"/>
              </a:ext>
            </a:extLst>
          </p:cNvPr>
          <p:cNvGrpSpPr/>
          <p:nvPr/>
        </p:nvGrpSpPr>
        <p:grpSpPr>
          <a:xfrm>
            <a:off x="8141435" y="4648096"/>
            <a:ext cx="3057736" cy="2365213"/>
            <a:chOff x="2460982" y="4821033"/>
            <a:chExt cx="2604504" cy="2014630"/>
          </a:xfrm>
        </p:grpSpPr>
        <p:pic>
          <p:nvPicPr>
            <p:cNvPr id="208" name="图形 207">
              <a:extLst>
                <a:ext uri="{FF2B5EF4-FFF2-40B4-BE49-F238E27FC236}">
                  <a16:creationId xmlns:a16="http://schemas.microsoft.com/office/drawing/2014/main" id="{0156D402-B162-49E7-A125-58227C554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566287" y="4821033"/>
              <a:ext cx="2499199" cy="1863809"/>
            </a:xfrm>
            <a:prstGeom prst="rect">
              <a:avLst/>
            </a:prstGeom>
          </p:spPr>
        </p:pic>
        <p:pic>
          <p:nvPicPr>
            <p:cNvPr id="210" name="图形 209">
              <a:extLst>
                <a:ext uri="{FF2B5EF4-FFF2-40B4-BE49-F238E27FC236}">
                  <a16:creationId xmlns:a16="http://schemas.microsoft.com/office/drawing/2014/main" id="{8A541D9B-ACB3-4E65-AD9D-AEF09E00D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460982" y="5464323"/>
              <a:ext cx="1738663" cy="1371340"/>
            </a:xfrm>
            <a:prstGeom prst="rect">
              <a:avLst/>
            </a:prstGeom>
          </p:spPr>
        </p:pic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D8C98AE8-8BDA-489E-8646-AF005C27797B}"/>
              </a:ext>
            </a:extLst>
          </p:cNvPr>
          <p:cNvGrpSpPr/>
          <p:nvPr/>
        </p:nvGrpSpPr>
        <p:grpSpPr>
          <a:xfrm>
            <a:off x="815914" y="5113259"/>
            <a:ext cx="1987040" cy="1882499"/>
            <a:chOff x="815914" y="5126446"/>
            <a:chExt cx="1987040" cy="1882499"/>
          </a:xfrm>
        </p:grpSpPr>
        <p:pic>
          <p:nvPicPr>
            <p:cNvPr id="213" name="图形 212">
              <a:extLst>
                <a:ext uri="{FF2B5EF4-FFF2-40B4-BE49-F238E27FC236}">
                  <a16:creationId xmlns:a16="http://schemas.microsoft.com/office/drawing/2014/main" id="{0406C203-CDDB-45FB-A7AA-612E0899E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15914" y="5126446"/>
              <a:ext cx="1573915" cy="1388749"/>
            </a:xfrm>
            <a:prstGeom prst="rect">
              <a:avLst/>
            </a:prstGeom>
          </p:spPr>
        </p:pic>
        <p:pic>
          <p:nvPicPr>
            <p:cNvPr id="233" name="图形 232">
              <a:extLst>
                <a:ext uri="{FF2B5EF4-FFF2-40B4-BE49-F238E27FC236}">
                  <a16:creationId xmlns:a16="http://schemas.microsoft.com/office/drawing/2014/main" id="{7B86C8B3-E1E9-47D6-8AC3-6F7F6592A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829725" y="5650480"/>
              <a:ext cx="973229" cy="1358465"/>
            </a:xfrm>
            <a:prstGeom prst="rect">
              <a:avLst/>
            </a:prstGeom>
          </p:spPr>
        </p:pic>
      </p:grpSp>
      <p:sp>
        <p:nvSpPr>
          <p:cNvPr id="235" name="文本框 234">
            <a:extLst>
              <a:ext uri="{FF2B5EF4-FFF2-40B4-BE49-F238E27FC236}">
                <a16:creationId xmlns:a16="http://schemas.microsoft.com/office/drawing/2014/main" id="{F2B99CCE-3908-4550-9F13-CD51551AA4B7}"/>
              </a:ext>
            </a:extLst>
          </p:cNvPr>
          <p:cNvSpPr txBox="1"/>
          <p:nvPr/>
        </p:nvSpPr>
        <p:spPr>
          <a:xfrm>
            <a:off x="4761070" y="4216440"/>
            <a:ext cx="275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元宵节主题班会</a:t>
            </a:r>
          </a:p>
        </p:txBody>
      </p: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4EC5E6D7-6762-4219-9C8C-0B139C01E31A}"/>
              </a:ext>
            </a:extLst>
          </p:cNvPr>
          <p:cNvGrpSpPr/>
          <p:nvPr/>
        </p:nvGrpSpPr>
        <p:grpSpPr>
          <a:xfrm>
            <a:off x="4222100" y="4036626"/>
            <a:ext cx="3772788" cy="307206"/>
            <a:chOff x="1275919" y="3892568"/>
            <a:chExt cx="3772788" cy="307206"/>
          </a:xfrm>
          <a:solidFill>
            <a:srgbClr val="C9222C"/>
          </a:solidFill>
        </p:grpSpPr>
        <p:sp>
          <p:nvSpPr>
            <p:cNvPr id="236" name="Freeform 27">
              <a:extLst>
                <a:ext uri="{FF2B5EF4-FFF2-40B4-BE49-F238E27FC236}">
                  <a16:creationId xmlns:a16="http://schemas.microsoft.com/office/drawing/2014/main" id="{59FF318B-EDBF-4C40-8A19-EE47353C8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138" y="3903993"/>
              <a:ext cx="351636" cy="295781"/>
            </a:xfrm>
            <a:custGeom>
              <a:avLst/>
              <a:gdLst>
                <a:gd name="T0" fmla="*/ 900 w 1160"/>
                <a:gd name="T1" fmla="*/ 301 h 978"/>
                <a:gd name="T2" fmla="*/ 806 w 1160"/>
                <a:gd name="T3" fmla="*/ 286 h 978"/>
                <a:gd name="T4" fmla="*/ 770 w 1160"/>
                <a:gd name="T5" fmla="*/ 177 h 978"/>
                <a:gd name="T6" fmla="*/ 850 w 1160"/>
                <a:gd name="T7" fmla="*/ 95 h 978"/>
                <a:gd name="T8" fmla="*/ 952 w 1160"/>
                <a:gd name="T9" fmla="*/ 101 h 978"/>
                <a:gd name="T10" fmla="*/ 1065 w 1160"/>
                <a:gd name="T11" fmla="*/ 342 h 978"/>
                <a:gd name="T12" fmla="*/ 639 w 1160"/>
                <a:gd name="T13" fmla="*/ 760 h 978"/>
                <a:gd name="T14" fmla="*/ 105 w 1160"/>
                <a:gd name="T15" fmla="*/ 537 h 978"/>
                <a:gd name="T16" fmla="*/ 205 w 1160"/>
                <a:gd name="T17" fmla="*/ 338 h 978"/>
                <a:gd name="T18" fmla="*/ 322 w 1160"/>
                <a:gd name="T19" fmla="*/ 313 h 978"/>
                <a:gd name="T20" fmla="*/ 373 w 1160"/>
                <a:gd name="T21" fmla="*/ 395 h 978"/>
                <a:gd name="T22" fmla="*/ 336 w 1160"/>
                <a:gd name="T23" fmla="*/ 470 h 978"/>
                <a:gd name="T24" fmla="*/ 249 w 1160"/>
                <a:gd name="T25" fmla="*/ 484 h 978"/>
                <a:gd name="T26" fmla="*/ 243 w 1160"/>
                <a:gd name="T27" fmla="*/ 513 h 978"/>
                <a:gd name="T28" fmla="*/ 257 w 1160"/>
                <a:gd name="T29" fmla="*/ 542 h 978"/>
                <a:gd name="T30" fmla="*/ 329 w 1160"/>
                <a:gd name="T31" fmla="*/ 573 h 978"/>
                <a:gd name="T32" fmla="*/ 459 w 1160"/>
                <a:gd name="T33" fmla="*/ 520 h 978"/>
                <a:gd name="T34" fmla="*/ 487 w 1160"/>
                <a:gd name="T35" fmla="*/ 416 h 978"/>
                <a:gd name="T36" fmla="*/ 281 w 1160"/>
                <a:gd name="T37" fmla="*/ 223 h 978"/>
                <a:gd name="T38" fmla="*/ 24 w 1160"/>
                <a:gd name="T39" fmla="*/ 458 h 978"/>
                <a:gd name="T40" fmla="*/ 129 w 1160"/>
                <a:gd name="T41" fmla="*/ 765 h 978"/>
                <a:gd name="T42" fmla="*/ 1111 w 1160"/>
                <a:gd name="T43" fmla="*/ 468 h 978"/>
                <a:gd name="T44" fmla="*/ 1150 w 1160"/>
                <a:gd name="T45" fmla="*/ 271 h 978"/>
                <a:gd name="T46" fmla="*/ 935 w 1160"/>
                <a:gd name="T47" fmla="*/ 9 h 978"/>
                <a:gd name="T48" fmla="*/ 692 w 1160"/>
                <a:gd name="T49" fmla="*/ 227 h 978"/>
                <a:gd name="T50" fmla="*/ 956 w 1160"/>
                <a:gd name="T51" fmla="*/ 335 h 978"/>
                <a:gd name="T52" fmla="*/ 959 w 1160"/>
                <a:gd name="T53" fmla="*/ 333 h 978"/>
                <a:gd name="T54" fmla="*/ 965 w 1160"/>
                <a:gd name="T55" fmla="*/ 323 h 978"/>
                <a:gd name="T56" fmla="*/ 952 w 1160"/>
                <a:gd name="T57" fmla="*/ 289 h 978"/>
                <a:gd name="T58" fmla="*/ 900 w 1160"/>
                <a:gd name="T59" fmla="*/ 301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0" h="978">
                  <a:moveTo>
                    <a:pt x="900" y="301"/>
                  </a:moveTo>
                  <a:cubicBezTo>
                    <a:pt x="896" y="301"/>
                    <a:pt x="843" y="313"/>
                    <a:pt x="806" y="286"/>
                  </a:cubicBezTo>
                  <a:cubicBezTo>
                    <a:pt x="773" y="263"/>
                    <a:pt x="761" y="216"/>
                    <a:pt x="770" y="177"/>
                  </a:cubicBezTo>
                  <a:cubicBezTo>
                    <a:pt x="784" y="120"/>
                    <a:pt x="839" y="99"/>
                    <a:pt x="850" y="95"/>
                  </a:cubicBezTo>
                  <a:cubicBezTo>
                    <a:pt x="897" y="79"/>
                    <a:pt x="939" y="95"/>
                    <a:pt x="952" y="101"/>
                  </a:cubicBezTo>
                  <a:cubicBezTo>
                    <a:pt x="1034" y="138"/>
                    <a:pt x="1067" y="261"/>
                    <a:pt x="1065" y="342"/>
                  </a:cubicBezTo>
                  <a:cubicBezTo>
                    <a:pt x="1059" y="542"/>
                    <a:pt x="829" y="698"/>
                    <a:pt x="639" y="760"/>
                  </a:cubicBezTo>
                  <a:cubicBezTo>
                    <a:pt x="445" y="824"/>
                    <a:pt x="115" y="811"/>
                    <a:pt x="105" y="537"/>
                  </a:cubicBezTo>
                  <a:cubicBezTo>
                    <a:pt x="103" y="461"/>
                    <a:pt x="143" y="382"/>
                    <a:pt x="205" y="338"/>
                  </a:cubicBezTo>
                  <a:cubicBezTo>
                    <a:pt x="226" y="324"/>
                    <a:pt x="276" y="292"/>
                    <a:pt x="322" y="313"/>
                  </a:cubicBezTo>
                  <a:cubicBezTo>
                    <a:pt x="351" y="327"/>
                    <a:pt x="373" y="359"/>
                    <a:pt x="373" y="395"/>
                  </a:cubicBezTo>
                  <a:cubicBezTo>
                    <a:pt x="374" y="422"/>
                    <a:pt x="362" y="456"/>
                    <a:pt x="336" y="470"/>
                  </a:cubicBezTo>
                  <a:cubicBezTo>
                    <a:pt x="302" y="489"/>
                    <a:pt x="264" y="463"/>
                    <a:pt x="249" y="484"/>
                  </a:cubicBezTo>
                  <a:cubicBezTo>
                    <a:pt x="241" y="494"/>
                    <a:pt x="243" y="510"/>
                    <a:pt x="243" y="513"/>
                  </a:cubicBezTo>
                  <a:cubicBezTo>
                    <a:pt x="245" y="527"/>
                    <a:pt x="253" y="537"/>
                    <a:pt x="257" y="542"/>
                  </a:cubicBezTo>
                  <a:cubicBezTo>
                    <a:pt x="280" y="569"/>
                    <a:pt x="320" y="572"/>
                    <a:pt x="329" y="573"/>
                  </a:cubicBezTo>
                  <a:cubicBezTo>
                    <a:pt x="337" y="574"/>
                    <a:pt x="414" y="579"/>
                    <a:pt x="459" y="520"/>
                  </a:cubicBezTo>
                  <a:cubicBezTo>
                    <a:pt x="492" y="478"/>
                    <a:pt x="488" y="429"/>
                    <a:pt x="487" y="416"/>
                  </a:cubicBezTo>
                  <a:cubicBezTo>
                    <a:pt x="475" y="323"/>
                    <a:pt x="384" y="230"/>
                    <a:pt x="281" y="223"/>
                  </a:cubicBezTo>
                  <a:cubicBezTo>
                    <a:pt x="150" y="214"/>
                    <a:pt x="48" y="346"/>
                    <a:pt x="24" y="458"/>
                  </a:cubicBezTo>
                  <a:cubicBezTo>
                    <a:pt x="0" y="572"/>
                    <a:pt x="50" y="695"/>
                    <a:pt x="129" y="765"/>
                  </a:cubicBezTo>
                  <a:cubicBezTo>
                    <a:pt x="370" y="978"/>
                    <a:pt x="957" y="776"/>
                    <a:pt x="1111" y="468"/>
                  </a:cubicBezTo>
                  <a:cubicBezTo>
                    <a:pt x="1160" y="371"/>
                    <a:pt x="1152" y="289"/>
                    <a:pt x="1150" y="271"/>
                  </a:cubicBezTo>
                  <a:cubicBezTo>
                    <a:pt x="1137" y="170"/>
                    <a:pt x="1066" y="19"/>
                    <a:pt x="935" y="9"/>
                  </a:cubicBezTo>
                  <a:cubicBezTo>
                    <a:pt x="805" y="0"/>
                    <a:pt x="673" y="133"/>
                    <a:pt x="692" y="227"/>
                  </a:cubicBezTo>
                  <a:cubicBezTo>
                    <a:pt x="716" y="347"/>
                    <a:pt x="859" y="383"/>
                    <a:pt x="956" y="335"/>
                  </a:cubicBezTo>
                  <a:cubicBezTo>
                    <a:pt x="958" y="334"/>
                    <a:pt x="959" y="333"/>
                    <a:pt x="959" y="333"/>
                  </a:cubicBezTo>
                  <a:cubicBezTo>
                    <a:pt x="959" y="333"/>
                    <a:pt x="963" y="329"/>
                    <a:pt x="965" y="323"/>
                  </a:cubicBezTo>
                  <a:cubicBezTo>
                    <a:pt x="967" y="315"/>
                    <a:pt x="964" y="296"/>
                    <a:pt x="952" y="289"/>
                  </a:cubicBezTo>
                  <a:cubicBezTo>
                    <a:pt x="939" y="281"/>
                    <a:pt x="924" y="295"/>
                    <a:pt x="900" y="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8">
              <a:extLst>
                <a:ext uri="{FF2B5EF4-FFF2-40B4-BE49-F238E27FC236}">
                  <a16:creationId xmlns:a16="http://schemas.microsoft.com/office/drawing/2014/main" id="{E06C0758-D2EC-425E-8093-C7F390CEF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96" y="3892568"/>
              <a:ext cx="352906" cy="303397"/>
            </a:xfrm>
            <a:custGeom>
              <a:avLst/>
              <a:gdLst>
                <a:gd name="T0" fmla="*/ 243 w 1161"/>
                <a:gd name="T1" fmla="*/ 298 h 1000"/>
                <a:gd name="T2" fmla="*/ 337 w 1161"/>
                <a:gd name="T3" fmla="*/ 294 h 1000"/>
                <a:gd name="T4" fmla="*/ 385 w 1161"/>
                <a:gd name="T5" fmla="*/ 189 h 1000"/>
                <a:gd name="T6" fmla="*/ 314 w 1161"/>
                <a:gd name="T7" fmla="*/ 99 h 1000"/>
                <a:gd name="T8" fmla="*/ 100 w 1161"/>
                <a:gd name="T9" fmla="*/ 187 h 1000"/>
                <a:gd name="T10" fmla="*/ 69 w 1161"/>
                <a:gd name="T11" fmla="*/ 332 h 1000"/>
                <a:gd name="T12" fmla="*/ 451 w 1161"/>
                <a:gd name="T13" fmla="*/ 783 h 1000"/>
                <a:gd name="T14" fmla="*/ 949 w 1161"/>
                <a:gd name="T15" fmla="*/ 752 h 1000"/>
                <a:gd name="T16" fmla="*/ 1030 w 1161"/>
                <a:gd name="T17" fmla="*/ 604 h 1000"/>
                <a:gd name="T18" fmla="*/ 953 w 1161"/>
                <a:gd name="T19" fmla="*/ 399 h 1000"/>
                <a:gd name="T20" fmla="*/ 815 w 1161"/>
                <a:gd name="T21" fmla="*/ 374 h 1000"/>
                <a:gd name="T22" fmla="*/ 735 w 1161"/>
                <a:gd name="T23" fmla="*/ 456 h 1000"/>
                <a:gd name="T24" fmla="*/ 764 w 1161"/>
                <a:gd name="T25" fmla="*/ 536 h 1000"/>
                <a:gd name="T26" fmla="*/ 869 w 1161"/>
                <a:gd name="T27" fmla="*/ 552 h 1000"/>
                <a:gd name="T28" fmla="*/ 872 w 1161"/>
                <a:gd name="T29" fmla="*/ 580 h 1000"/>
                <a:gd name="T30" fmla="*/ 854 w 1161"/>
                <a:gd name="T31" fmla="*/ 609 h 1000"/>
                <a:gd name="T32" fmla="*/ 779 w 1161"/>
                <a:gd name="T33" fmla="*/ 632 h 1000"/>
                <a:gd name="T34" fmla="*/ 656 w 1161"/>
                <a:gd name="T35" fmla="*/ 565 h 1000"/>
                <a:gd name="T36" fmla="*/ 640 w 1161"/>
                <a:gd name="T37" fmla="*/ 459 h 1000"/>
                <a:gd name="T38" fmla="*/ 866 w 1161"/>
                <a:gd name="T39" fmla="*/ 289 h 1000"/>
                <a:gd name="T40" fmla="*/ 1129 w 1161"/>
                <a:gd name="T41" fmla="*/ 506 h 1000"/>
                <a:gd name="T42" fmla="*/ 957 w 1161"/>
                <a:gd name="T43" fmla="*/ 845 h 1000"/>
                <a:gd name="T44" fmla="*/ 342 w 1161"/>
                <a:gd name="T45" fmla="*/ 783 h 1000"/>
                <a:gd name="T46" fmla="*/ 8 w 1161"/>
                <a:gd name="T47" fmla="*/ 356 h 1000"/>
                <a:gd name="T48" fmla="*/ 25 w 1161"/>
                <a:gd name="T49" fmla="*/ 204 h 1000"/>
                <a:gd name="T50" fmla="*/ 240 w 1161"/>
                <a:gd name="T51" fmla="*/ 4 h 1000"/>
                <a:gd name="T52" fmla="*/ 421 w 1161"/>
                <a:gd name="T53" fmla="*/ 94 h 1000"/>
                <a:gd name="T54" fmla="*/ 457 w 1161"/>
                <a:gd name="T55" fmla="*/ 248 h 1000"/>
                <a:gd name="T56" fmla="*/ 360 w 1161"/>
                <a:gd name="T57" fmla="*/ 342 h 1000"/>
                <a:gd name="T58" fmla="*/ 289 w 1161"/>
                <a:gd name="T59" fmla="*/ 356 h 1000"/>
                <a:gd name="T60" fmla="*/ 183 w 1161"/>
                <a:gd name="T61" fmla="*/ 326 h 1000"/>
                <a:gd name="T62" fmla="*/ 180 w 1161"/>
                <a:gd name="T63" fmla="*/ 323 h 1000"/>
                <a:gd name="T64" fmla="*/ 175 w 1161"/>
                <a:gd name="T65" fmla="*/ 313 h 1000"/>
                <a:gd name="T66" fmla="*/ 192 w 1161"/>
                <a:gd name="T67" fmla="*/ 280 h 1000"/>
                <a:gd name="T68" fmla="*/ 243 w 1161"/>
                <a:gd name="T69" fmla="*/ 298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1" h="1000">
                  <a:moveTo>
                    <a:pt x="243" y="298"/>
                  </a:moveTo>
                  <a:cubicBezTo>
                    <a:pt x="246" y="299"/>
                    <a:pt x="297" y="316"/>
                    <a:pt x="337" y="294"/>
                  </a:cubicBezTo>
                  <a:cubicBezTo>
                    <a:pt x="372" y="274"/>
                    <a:pt x="390" y="229"/>
                    <a:pt x="385" y="189"/>
                  </a:cubicBezTo>
                  <a:cubicBezTo>
                    <a:pt x="377" y="128"/>
                    <a:pt x="318" y="100"/>
                    <a:pt x="314" y="99"/>
                  </a:cubicBezTo>
                  <a:cubicBezTo>
                    <a:pt x="241" y="66"/>
                    <a:pt x="144" y="119"/>
                    <a:pt x="100" y="187"/>
                  </a:cubicBezTo>
                  <a:cubicBezTo>
                    <a:pt x="89" y="203"/>
                    <a:pt x="63" y="250"/>
                    <a:pt x="69" y="332"/>
                  </a:cubicBezTo>
                  <a:cubicBezTo>
                    <a:pt x="82" y="514"/>
                    <a:pt x="246" y="703"/>
                    <a:pt x="451" y="783"/>
                  </a:cubicBezTo>
                  <a:cubicBezTo>
                    <a:pt x="586" y="837"/>
                    <a:pt x="818" y="873"/>
                    <a:pt x="949" y="752"/>
                  </a:cubicBezTo>
                  <a:cubicBezTo>
                    <a:pt x="964" y="738"/>
                    <a:pt x="1019" y="686"/>
                    <a:pt x="1030" y="604"/>
                  </a:cubicBezTo>
                  <a:cubicBezTo>
                    <a:pt x="1039" y="539"/>
                    <a:pt x="1022" y="448"/>
                    <a:pt x="953" y="399"/>
                  </a:cubicBezTo>
                  <a:cubicBezTo>
                    <a:pt x="942" y="392"/>
                    <a:pt x="881" y="351"/>
                    <a:pt x="815" y="374"/>
                  </a:cubicBezTo>
                  <a:cubicBezTo>
                    <a:pt x="806" y="377"/>
                    <a:pt x="743" y="399"/>
                    <a:pt x="735" y="456"/>
                  </a:cubicBezTo>
                  <a:cubicBezTo>
                    <a:pt x="731" y="482"/>
                    <a:pt x="739" y="519"/>
                    <a:pt x="764" y="536"/>
                  </a:cubicBezTo>
                  <a:cubicBezTo>
                    <a:pt x="800" y="560"/>
                    <a:pt x="862" y="535"/>
                    <a:pt x="869" y="552"/>
                  </a:cubicBezTo>
                  <a:cubicBezTo>
                    <a:pt x="875" y="565"/>
                    <a:pt x="872" y="580"/>
                    <a:pt x="872" y="580"/>
                  </a:cubicBezTo>
                  <a:cubicBezTo>
                    <a:pt x="868" y="596"/>
                    <a:pt x="859" y="604"/>
                    <a:pt x="854" y="609"/>
                  </a:cubicBezTo>
                  <a:cubicBezTo>
                    <a:pt x="829" y="633"/>
                    <a:pt x="789" y="632"/>
                    <a:pt x="779" y="632"/>
                  </a:cubicBezTo>
                  <a:cubicBezTo>
                    <a:pt x="771" y="631"/>
                    <a:pt x="694" y="628"/>
                    <a:pt x="656" y="565"/>
                  </a:cubicBezTo>
                  <a:cubicBezTo>
                    <a:pt x="628" y="519"/>
                    <a:pt x="637" y="471"/>
                    <a:pt x="640" y="459"/>
                  </a:cubicBezTo>
                  <a:cubicBezTo>
                    <a:pt x="664" y="359"/>
                    <a:pt x="768" y="294"/>
                    <a:pt x="866" y="289"/>
                  </a:cubicBezTo>
                  <a:cubicBezTo>
                    <a:pt x="995" y="284"/>
                    <a:pt x="1103" y="383"/>
                    <a:pt x="1129" y="506"/>
                  </a:cubicBezTo>
                  <a:cubicBezTo>
                    <a:pt x="1161" y="656"/>
                    <a:pt x="1044" y="787"/>
                    <a:pt x="957" y="845"/>
                  </a:cubicBezTo>
                  <a:cubicBezTo>
                    <a:pt x="720" y="1000"/>
                    <a:pt x="399" y="816"/>
                    <a:pt x="342" y="783"/>
                  </a:cubicBezTo>
                  <a:cubicBezTo>
                    <a:pt x="294" y="755"/>
                    <a:pt x="34" y="600"/>
                    <a:pt x="8" y="356"/>
                  </a:cubicBezTo>
                  <a:cubicBezTo>
                    <a:pt x="0" y="283"/>
                    <a:pt x="16" y="229"/>
                    <a:pt x="25" y="204"/>
                  </a:cubicBezTo>
                  <a:cubicBezTo>
                    <a:pt x="32" y="183"/>
                    <a:pt x="97" y="12"/>
                    <a:pt x="240" y="4"/>
                  </a:cubicBezTo>
                  <a:cubicBezTo>
                    <a:pt x="312" y="0"/>
                    <a:pt x="381" y="40"/>
                    <a:pt x="421" y="94"/>
                  </a:cubicBezTo>
                  <a:cubicBezTo>
                    <a:pt x="433" y="111"/>
                    <a:pt x="481" y="176"/>
                    <a:pt x="457" y="248"/>
                  </a:cubicBezTo>
                  <a:cubicBezTo>
                    <a:pt x="436" y="311"/>
                    <a:pt x="373" y="337"/>
                    <a:pt x="360" y="342"/>
                  </a:cubicBezTo>
                  <a:cubicBezTo>
                    <a:pt x="331" y="354"/>
                    <a:pt x="306" y="355"/>
                    <a:pt x="289" y="356"/>
                  </a:cubicBezTo>
                  <a:cubicBezTo>
                    <a:pt x="289" y="356"/>
                    <a:pt x="230" y="358"/>
                    <a:pt x="183" y="326"/>
                  </a:cubicBezTo>
                  <a:cubicBezTo>
                    <a:pt x="181" y="325"/>
                    <a:pt x="180" y="323"/>
                    <a:pt x="180" y="323"/>
                  </a:cubicBezTo>
                  <a:cubicBezTo>
                    <a:pt x="180" y="323"/>
                    <a:pt x="177" y="319"/>
                    <a:pt x="175" y="313"/>
                  </a:cubicBezTo>
                  <a:cubicBezTo>
                    <a:pt x="174" y="305"/>
                    <a:pt x="179" y="286"/>
                    <a:pt x="192" y="280"/>
                  </a:cubicBezTo>
                  <a:cubicBezTo>
                    <a:pt x="206" y="274"/>
                    <a:pt x="219" y="289"/>
                    <a:pt x="2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0">
              <a:extLst>
                <a:ext uri="{FF2B5EF4-FFF2-40B4-BE49-F238E27FC236}">
                  <a16:creationId xmlns:a16="http://schemas.microsoft.com/office/drawing/2014/main" id="{B0967B52-97FB-4FAB-BD71-1BAF1F9DE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338" y="4060134"/>
              <a:ext cx="1509369" cy="30467"/>
            </a:xfrm>
            <a:custGeom>
              <a:avLst/>
              <a:gdLst>
                <a:gd name="T0" fmla="*/ 4929 w 4979"/>
                <a:gd name="T1" fmla="*/ 102 h 102"/>
                <a:gd name="T2" fmla="*/ 50 w 4979"/>
                <a:gd name="T3" fmla="*/ 102 h 102"/>
                <a:gd name="T4" fmla="*/ 0 w 4979"/>
                <a:gd name="T5" fmla="*/ 51 h 102"/>
                <a:gd name="T6" fmla="*/ 50 w 4979"/>
                <a:gd name="T7" fmla="*/ 0 h 102"/>
                <a:gd name="T8" fmla="*/ 4929 w 4979"/>
                <a:gd name="T9" fmla="*/ 0 h 102"/>
                <a:gd name="T10" fmla="*/ 4979 w 4979"/>
                <a:gd name="T11" fmla="*/ 51 h 102"/>
                <a:gd name="T12" fmla="*/ 4929 w 4979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9" h="102">
                  <a:moveTo>
                    <a:pt x="4929" y="102"/>
                  </a:moveTo>
                  <a:cubicBezTo>
                    <a:pt x="50" y="102"/>
                    <a:pt x="50" y="102"/>
                    <a:pt x="50" y="102"/>
                  </a:cubicBezTo>
                  <a:cubicBezTo>
                    <a:pt x="22" y="102"/>
                    <a:pt x="0" y="79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4929" y="0"/>
                    <a:pt x="4929" y="0"/>
                    <a:pt x="4929" y="0"/>
                  </a:cubicBezTo>
                  <a:cubicBezTo>
                    <a:pt x="4957" y="0"/>
                    <a:pt x="4979" y="23"/>
                    <a:pt x="4979" y="51"/>
                  </a:cubicBezTo>
                  <a:cubicBezTo>
                    <a:pt x="4979" y="79"/>
                    <a:pt x="4957" y="102"/>
                    <a:pt x="4929" y="1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222C">
                    <a:alpha val="0"/>
                  </a:srgbClr>
                </a:gs>
                <a:gs pos="100000">
                  <a:srgbClr val="C9222C"/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">
              <a:extLst>
                <a:ext uri="{FF2B5EF4-FFF2-40B4-BE49-F238E27FC236}">
                  <a16:creationId xmlns:a16="http://schemas.microsoft.com/office/drawing/2014/main" id="{B2E1BB0A-53E1-4BC6-BF42-949CDB0A3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5919" y="4060134"/>
              <a:ext cx="1510639" cy="30467"/>
            </a:xfrm>
            <a:custGeom>
              <a:avLst/>
              <a:gdLst>
                <a:gd name="T0" fmla="*/ 4929 w 4980"/>
                <a:gd name="T1" fmla="*/ 102 h 102"/>
                <a:gd name="T2" fmla="*/ 51 w 4980"/>
                <a:gd name="T3" fmla="*/ 102 h 102"/>
                <a:gd name="T4" fmla="*/ 0 w 4980"/>
                <a:gd name="T5" fmla="*/ 51 h 102"/>
                <a:gd name="T6" fmla="*/ 51 w 4980"/>
                <a:gd name="T7" fmla="*/ 0 h 102"/>
                <a:gd name="T8" fmla="*/ 4929 w 4980"/>
                <a:gd name="T9" fmla="*/ 0 h 102"/>
                <a:gd name="T10" fmla="*/ 4980 w 4980"/>
                <a:gd name="T11" fmla="*/ 51 h 102"/>
                <a:gd name="T12" fmla="*/ 4929 w 4980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0" h="102">
                  <a:moveTo>
                    <a:pt x="4929" y="102"/>
                  </a:moveTo>
                  <a:cubicBezTo>
                    <a:pt x="51" y="102"/>
                    <a:pt x="51" y="102"/>
                    <a:pt x="51" y="102"/>
                  </a:cubicBezTo>
                  <a:cubicBezTo>
                    <a:pt x="23" y="102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4929" y="0"/>
                    <a:pt x="4929" y="0"/>
                    <a:pt x="4929" y="0"/>
                  </a:cubicBezTo>
                  <a:cubicBezTo>
                    <a:pt x="4957" y="0"/>
                    <a:pt x="4980" y="23"/>
                    <a:pt x="4980" y="51"/>
                  </a:cubicBezTo>
                  <a:cubicBezTo>
                    <a:pt x="4980" y="79"/>
                    <a:pt x="4957" y="102"/>
                    <a:pt x="4929" y="1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222C">
                    <a:alpha val="0"/>
                  </a:srgbClr>
                </a:gs>
                <a:gs pos="100000">
                  <a:srgbClr val="C9222C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4E56B923-790E-49EC-B532-87D5AA351030}"/>
              </a:ext>
            </a:extLst>
          </p:cNvPr>
          <p:cNvGrpSpPr/>
          <p:nvPr/>
        </p:nvGrpSpPr>
        <p:grpSpPr>
          <a:xfrm>
            <a:off x="4067530" y="4689976"/>
            <a:ext cx="4129503" cy="407491"/>
            <a:chOff x="5545060" y="5677407"/>
            <a:chExt cx="4129503" cy="407491"/>
          </a:xfrm>
          <a:solidFill>
            <a:srgbClr val="C9222C"/>
          </a:solidFill>
        </p:grpSpPr>
        <p:sp>
          <p:nvSpPr>
            <p:cNvPr id="241" name="Freeform 149">
              <a:extLst>
                <a:ext uri="{FF2B5EF4-FFF2-40B4-BE49-F238E27FC236}">
                  <a16:creationId xmlns:a16="http://schemas.microsoft.com/office/drawing/2014/main" id="{130BFA28-A4CD-40FE-908C-EE0E7B6DF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346" y="5872901"/>
              <a:ext cx="3912428" cy="30467"/>
            </a:xfrm>
            <a:custGeom>
              <a:avLst/>
              <a:gdLst>
                <a:gd name="T0" fmla="*/ 12851 w 12901"/>
                <a:gd name="T1" fmla="*/ 101 h 101"/>
                <a:gd name="T2" fmla="*/ 50 w 12901"/>
                <a:gd name="T3" fmla="*/ 101 h 101"/>
                <a:gd name="T4" fmla="*/ 0 w 12901"/>
                <a:gd name="T5" fmla="*/ 50 h 101"/>
                <a:gd name="T6" fmla="*/ 50 w 12901"/>
                <a:gd name="T7" fmla="*/ 0 h 101"/>
                <a:gd name="T8" fmla="*/ 12851 w 12901"/>
                <a:gd name="T9" fmla="*/ 0 h 101"/>
                <a:gd name="T10" fmla="*/ 12901 w 12901"/>
                <a:gd name="T11" fmla="*/ 50 h 101"/>
                <a:gd name="T12" fmla="*/ 12851 w 12901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01" h="101">
                  <a:moveTo>
                    <a:pt x="12851" y="101"/>
                  </a:moveTo>
                  <a:cubicBezTo>
                    <a:pt x="50" y="101"/>
                    <a:pt x="50" y="101"/>
                    <a:pt x="50" y="101"/>
                  </a:cubicBezTo>
                  <a:cubicBezTo>
                    <a:pt x="22" y="101"/>
                    <a:pt x="0" y="78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12851" y="0"/>
                    <a:pt x="12851" y="0"/>
                    <a:pt x="12851" y="0"/>
                  </a:cubicBezTo>
                  <a:cubicBezTo>
                    <a:pt x="12879" y="0"/>
                    <a:pt x="12901" y="22"/>
                    <a:pt x="12901" y="50"/>
                  </a:cubicBezTo>
                  <a:cubicBezTo>
                    <a:pt x="12901" y="78"/>
                    <a:pt x="12879" y="101"/>
                    <a:pt x="12851" y="101"/>
                  </a:cubicBezTo>
                  <a:close/>
                </a:path>
              </a:pathLst>
            </a:custGeom>
            <a:gradFill>
              <a:gsLst>
                <a:gs pos="0">
                  <a:srgbClr val="C9222C">
                    <a:alpha val="0"/>
                  </a:srgbClr>
                </a:gs>
                <a:gs pos="99115">
                  <a:srgbClr val="C9222C">
                    <a:alpha val="0"/>
                  </a:srgbClr>
                </a:gs>
                <a:gs pos="53000">
                  <a:srgbClr val="C9222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0">
              <a:extLst>
                <a:ext uri="{FF2B5EF4-FFF2-40B4-BE49-F238E27FC236}">
                  <a16:creationId xmlns:a16="http://schemas.microsoft.com/office/drawing/2014/main" id="{BC42EDA5-C084-4CC0-AB0F-399C876D5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330" y="5687562"/>
              <a:ext cx="158681" cy="397336"/>
            </a:xfrm>
            <a:custGeom>
              <a:avLst/>
              <a:gdLst>
                <a:gd name="T0" fmla="*/ 173 w 525"/>
                <a:gd name="T1" fmla="*/ 41 h 1308"/>
                <a:gd name="T2" fmla="*/ 425 w 525"/>
                <a:gd name="T3" fmla="*/ 97 h 1308"/>
                <a:gd name="T4" fmla="*/ 497 w 525"/>
                <a:gd name="T5" fmla="*/ 240 h 1308"/>
                <a:gd name="T6" fmla="*/ 231 w 525"/>
                <a:gd name="T7" fmla="*/ 657 h 1308"/>
                <a:gd name="T8" fmla="*/ 514 w 525"/>
                <a:gd name="T9" fmla="*/ 1055 h 1308"/>
                <a:gd name="T10" fmla="*/ 450 w 525"/>
                <a:gd name="T11" fmla="*/ 1203 h 1308"/>
                <a:gd name="T12" fmla="*/ 201 w 525"/>
                <a:gd name="T13" fmla="*/ 1272 h 1308"/>
                <a:gd name="T14" fmla="*/ 107 w 525"/>
                <a:gd name="T15" fmla="*/ 1194 h 1308"/>
                <a:gd name="T16" fmla="*/ 112 w 525"/>
                <a:gd name="T17" fmla="*/ 966 h 1308"/>
                <a:gd name="T18" fmla="*/ 173 w 525"/>
                <a:gd name="T19" fmla="*/ 899 h 1308"/>
                <a:gd name="T20" fmla="*/ 212 w 525"/>
                <a:gd name="T21" fmla="*/ 928 h 1308"/>
                <a:gd name="T22" fmla="*/ 173 w 525"/>
                <a:gd name="T23" fmla="*/ 1056 h 1308"/>
                <a:gd name="T24" fmla="*/ 249 w 525"/>
                <a:gd name="T25" fmla="*/ 1160 h 1308"/>
                <a:gd name="T26" fmla="*/ 332 w 525"/>
                <a:gd name="T27" fmla="*/ 1162 h 1308"/>
                <a:gd name="T28" fmla="*/ 423 w 525"/>
                <a:gd name="T29" fmla="*/ 1017 h 1308"/>
                <a:gd name="T30" fmla="*/ 346 w 525"/>
                <a:gd name="T31" fmla="*/ 868 h 1308"/>
                <a:gd name="T32" fmla="*/ 0 w 525"/>
                <a:gd name="T33" fmla="*/ 691 h 1308"/>
                <a:gd name="T34" fmla="*/ 5 w 525"/>
                <a:gd name="T35" fmla="*/ 642 h 1308"/>
                <a:gd name="T36" fmla="*/ 340 w 525"/>
                <a:gd name="T37" fmla="*/ 436 h 1308"/>
                <a:gd name="T38" fmla="*/ 409 w 525"/>
                <a:gd name="T39" fmla="*/ 283 h 1308"/>
                <a:gd name="T40" fmla="*/ 309 w 525"/>
                <a:gd name="T41" fmla="*/ 144 h 1308"/>
                <a:gd name="T42" fmla="*/ 227 w 525"/>
                <a:gd name="T43" fmla="*/ 150 h 1308"/>
                <a:gd name="T44" fmla="*/ 157 w 525"/>
                <a:gd name="T45" fmla="*/ 258 h 1308"/>
                <a:gd name="T46" fmla="*/ 203 w 525"/>
                <a:gd name="T47" fmla="*/ 383 h 1308"/>
                <a:gd name="T48" fmla="*/ 165 w 525"/>
                <a:gd name="T49" fmla="*/ 415 h 1308"/>
                <a:gd name="T50" fmla="*/ 101 w 525"/>
                <a:gd name="T51" fmla="*/ 351 h 1308"/>
                <a:gd name="T52" fmla="*/ 84 w 525"/>
                <a:gd name="T53" fmla="*/ 124 h 1308"/>
                <a:gd name="T54" fmla="*/ 173 w 525"/>
                <a:gd name="T55" fmla="*/ 41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5" h="1308">
                  <a:moveTo>
                    <a:pt x="173" y="41"/>
                  </a:moveTo>
                  <a:cubicBezTo>
                    <a:pt x="263" y="0"/>
                    <a:pt x="367" y="40"/>
                    <a:pt x="425" y="97"/>
                  </a:cubicBezTo>
                  <a:cubicBezTo>
                    <a:pt x="432" y="103"/>
                    <a:pt x="486" y="158"/>
                    <a:pt x="497" y="240"/>
                  </a:cubicBezTo>
                  <a:cubicBezTo>
                    <a:pt x="517" y="394"/>
                    <a:pt x="371" y="564"/>
                    <a:pt x="231" y="657"/>
                  </a:cubicBezTo>
                  <a:cubicBezTo>
                    <a:pt x="375" y="743"/>
                    <a:pt x="525" y="902"/>
                    <a:pt x="514" y="1055"/>
                  </a:cubicBezTo>
                  <a:cubicBezTo>
                    <a:pt x="508" y="1138"/>
                    <a:pt x="456" y="1196"/>
                    <a:pt x="450" y="1203"/>
                  </a:cubicBezTo>
                  <a:cubicBezTo>
                    <a:pt x="394" y="1263"/>
                    <a:pt x="293" y="1308"/>
                    <a:pt x="201" y="1272"/>
                  </a:cubicBezTo>
                  <a:cubicBezTo>
                    <a:pt x="145" y="1250"/>
                    <a:pt x="116" y="1208"/>
                    <a:pt x="107" y="1194"/>
                  </a:cubicBezTo>
                  <a:cubicBezTo>
                    <a:pt x="50" y="1101"/>
                    <a:pt x="97" y="998"/>
                    <a:pt x="112" y="966"/>
                  </a:cubicBezTo>
                  <a:cubicBezTo>
                    <a:pt x="123" y="943"/>
                    <a:pt x="144" y="899"/>
                    <a:pt x="173" y="899"/>
                  </a:cubicBezTo>
                  <a:cubicBezTo>
                    <a:pt x="189" y="899"/>
                    <a:pt x="206" y="912"/>
                    <a:pt x="212" y="928"/>
                  </a:cubicBezTo>
                  <a:cubicBezTo>
                    <a:pt x="229" y="968"/>
                    <a:pt x="171" y="997"/>
                    <a:pt x="173" y="1056"/>
                  </a:cubicBezTo>
                  <a:cubicBezTo>
                    <a:pt x="174" y="1099"/>
                    <a:pt x="207" y="1143"/>
                    <a:pt x="249" y="1160"/>
                  </a:cubicBezTo>
                  <a:cubicBezTo>
                    <a:pt x="255" y="1162"/>
                    <a:pt x="291" y="1176"/>
                    <a:pt x="332" y="1162"/>
                  </a:cubicBezTo>
                  <a:cubicBezTo>
                    <a:pt x="394" y="1140"/>
                    <a:pt x="431" y="1069"/>
                    <a:pt x="423" y="1017"/>
                  </a:cubicBezTo>
                  <a:cubicBezTo>
                    <a:pt x="420" y="998"/>
                    <a:pt x="420" y="946"/>
                    <a:pt x="346" y="868"/>
                  </a:cubicBezTo>
                  <a:cubicBezTo>
                    <a:pt x="236" y="752"/>
                    <a:pt x="92" y="709"/>
                    <a:pt x="0" y="691"/>
                  </a:cubicBezTo>
                  <a:cubicBezTo>
                    <a:pt x="2" y="675"/>
                    <a:pt x="3" y="658"/>
                    <a:pt x="5" y="642"/>
                  </a:cubicBezTo>
                  <a:cubicBezTo>
                    <a:pt x="103" y="613"/>
                    <a:pt x="238" y="556"/>
                    <a:pt x="340" y="436"/>
                  </a:cubicBezTo>
                  <a:cubicBezTo>
                    <a:pt x="407" y="357"/>
                    <a:pt x="406" y="309"/>
                    <a:pt x="409" y="283"/>
                  </a:cubicBezTo>
                  <a:cubicBezTo>
                    <a:pt x="413" y="231"/>
                    <a:pt x="373" y="162"/>
                    <a:pt x="309" y="144"/>
                  </a:cubicBezTo>
                  <a:cubicBezTo>
                    <a:pt x="268" y="132"/>
                    <a:pt x="233" y="148"/>
                    <a:pt x="227" y="150"/>
                  </a:cubicBezTo>
                  <a:cubicBezTo>
                    <a:pt x="186" y="170"/>
                    <a:pt x="156" y="215"/>
                    <a:pt x="157" y="258"/>
                  </a:cubicBezTo>
                  <a:cubicBezTo>
                    <a:pt x="158" y="317"/>
                    <a:pt x="217" y="343"/>
                    <a:pt x="203" y="383"/>
                  </a:cubicBezTo>
                  <a:cubicBezTo>
                    <a:pt x="197" y="400"/>
                    <a:pt x="181" y="414"/>
                    <a:pt x="165" y="415"/>
                  </a:cubicBezTo>
                  <a:cubicBezTo>
                    <a:pt x="136" y="416"/>
                    <a:pt x="113" y="373"/>
                    <a:pt x="101" y="351"/>
                  </a:cubicBezTo>
                  <a:cubicBezTo>
                    <a:pt x="84" y="319"/>
                    <a:pt x="31" y="219"/>
                    <a:pt x="84" y="124"/>
                  </a:cubicBezTo>
                  <a:cubicBezTo>
                    <a:pt x="92" y="110"/>
                    <a:pt x="118" y="65"/>
                    <a:pt x="17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1">
              <a:extLst>
                <a:ext uri="{FF2B5EF4-FFF2-40B4-BE49-F238E27FC236}">
                  <a16:creationId xmlns:a16="http://schemas.microsoft.com/office/drawing/2014/main" id="{D9ABE8D8-3ABB-4EC2-A29C-B7E5C7D0D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2266" y="5677407"/>
              <a:ext cx="159950" cy="396067"/>
            </a:xfrm>
            <a:custGeom>
              <a:avLst/>
              <a:gdLst>
                <a:gd name="T0" fmla="*/ 353 w 526"/>
                <a:gd name="T1" fmla="*/ 41 h 1309"/>
                <a:gd name="T2" fmla="*/ 100 w 526"/>
                <a:gd name="T3" fmla="*/ 97 h 1309"/>
                <a:gd name="T4" fmla="*/ 28 w 526"/>
                <a:gd name="T5" fmla="*/ 240 h 1309"/>
                <a:gd name="T6" fmla="*/ 294 w 526"/>
                <a:gd name="T7" fmla="*/ 657 h 1309"/>
                <a:gd name="T8" fmla="*/ 11 w 526"/>
                <a:gd name="T9" fmla="*/ 1056 h 1309"/>
                <a:gd name="T10" fmla="*/ 76 w 526"/>
                <a:gd name="T11" fmla="*/ 1203 h 1309"/>
                <a:gd name="T12" fmla="*/ 325 w 526"/>
                <a:gd name="T13" fmla="*/ 1272 h 1309"/>
                <a:gd name="T14" fmla="*/ 418 w 526"/>
                <a:gd name="T15" fmla="*/ 1194 h 1309"/>
                <a:gd name="T16" fmla="*/ 413 w 526"/>
                <a:gd name="T17" fmla="*/ 966 h 1309"/>
                <a:gd name="T18" fmla="*/ 352 w 526"/>
                <a:gd name="T19" fmla="*/ 899 h 1309"/>
                <a:gd name="T20" fmla="*/ 313 w 526"/>
                <a:gd name="T21" fmla="*/ 928 h 1309"/>
                <a:gd name="T22" fmla="*/ 352 w 526"/>
                <a:gd name="T23" fmla="*/ 1056 h 1309"/>
                <a:gd name="T24" fmla="*/ 276 w 526"/>
                <a:gd name="T25" fmla="*/ 1160 h 1309"/>
                <a:gd name="T26" fmla="*/ 194 w 526"/>
                <a:gd name="T27" fmla="*/ 1162 h 1309"/>
                <a:gd name="T28" fmla="*/ 102 w 526"/>
                <a:gd name="T29" fmla="*/ 1018 h 1309"/>
                <a:gd name="T30" fmla="*/ 179 w 526"/>
                <a:gd name="T31" fmla="*/ 869 h 1309"/>
                <a:gd name="T32" fmla="*/ 526 w 526"/>
                <a:gd name="T33" fmla="*/ 691 h 1309"/>
                <a:gd name="T34" fmla="*/ 520 w 526"/>
                <a:gd name="T35" fmla="*/ 642 h 1309"/>
                <a:gd name="T36" fmla="*/ 185 w 526"/>
                <a:gd name="T37" fmla="*/ 436 h 1309"/>
                <a:gd name="T38" fmla="*/ 117 w 526"/>
                <a:gd name="T39" fmla="*/ 283 h 1309"/>
                <a:gd name="T40" fmla="*/ 216 w 526"/>
                <a:gd name="T41" fmla="*/ 144 h 1309"/>
                <a:gd name="T42" fmla="*/ 298 w 526"/>
                <a:gd name="T43" fmla="*/ 150 h 1309"/>
                <a:gd name="T44" fmla="*/ 369 w 526"/>
                <a:gd name="T45" fmla="*/ 258 h 1309"/>
                <a:gd name="T46" fmla="*/ 322 w 526"/>
                <a:gd name="T47" fmla="*/ 384 h 1309"/>
                <a:gd name="T48" fmla="*/ 360 w 526"/>
                <a:gd name="T49" fmla="*/ 415 h 1309"/>
                <a:gd name="T50" fmla="*/ 424 w 526"/>
                <a:gd name="T51" fmla="*/ 351 h 1309"/>
                <a:gd name="T52" fmla="*/ 441 w 526"/>
                <a:gd name="T53" fmla="*/ 124 h 1309"/>
                <a:gd name="T54" fmla="*/ 353 w 526"/>
                <a:gd name="T55" fmla="*/ 41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6" h="1309">
                  <a:moveTo>
                    <a:pt x="353" y="41"/>
                  </a:moveTo>
                  <a:cubicBezTo>
                    <a:pt x="263" y="0"/>
                    <a:pt x="159" y="40"/>
                    <a:pt x="100" y="97"/>
                  </a:cubicBezTo>
                  <a:cubicBezTo>
                    <a:pt x="94" y="103"/>
                    <a:pt x="39" y="158"/>
                    <a:pt x="28" y="240"/>
                  </a:cubicBezTo>
                  <a:cubicBezTo>
                    <a:pt x="8" y="395"/>
                    <a:pt x="154" y="564"/>
                    <a:pt x="294" y="657"/>
                  </a:cubicBezTo>
                  <a:cubicBezTo>
                    <a:pt x="151" y="743"/>
                    <a:pt x="0" y="902"/>
                    <a:pt x="11" y="1056"/>
                  </a:cubicBezTo>
                  <a:cubicBezTo>
                    <a:pt x="18" y="1138"/>
                    <a:pt x="70" y="1196"/>
                    <a:pt x="76" y="1203"/>
                  </a:cubicBezTo>
                  <a:cubicBezTo>
                    <a:pt x="131" y="1263"/>
                    <a:pt x="233" y="1309"/>
                    <a:pt x="325" y="1272"/>
                  </a:cubicBezTo>
                  <a:cubicBezTo>
                    <a:pt x="380" y="1250"/>
                    <a:pt x="409" y="1208"/>
                    <a:pt x="418" y="1194"/>
                  </a:cubicBezTo>
                  <a:cubicBezTo>
                    <a:pt x="476" y="1102"/>
                    <a:pt x="428" y="999"/>
                    <a:pt x="413" y="966"/>
                  </a:cubicBezTo>
                  <a:cubicBezTo>
                    <a:pt x="403" y="944"/>
                    <a:pt x="382" y="899"/>
                    <a:pt x="352" y="899"/>
                  </a:cubicBezTo>
                  <a:cubicBezTo>
                    <a:pt x="337" y="899"/>
                    <a:pt x="320" y="912"/>
                    <a:pt x="313" y="928"/>
                  </a:cubicBezTo>
                  <a:cubicBezTo>
                    <a:pt x="297" y="968"/>
                    <a:pt x="354" y="997"/>
                    <a:pt x="352" y="1056"/>
                  </a:cubicBezTo>
                  <a:cubicBezTo>
                    <a:pt x="351" y="1100"/>
                    <a:pt x="318" y="1143"/>
                    <a:pt x="276" y="1160"/>
                  </a:cubicBezTo>
                  <a:cubicBezTo>
                    <a:pt x="271" y="1162"/>
                    <a:pt x="235" y="1176"/>
                    <a:pt x="194" y="1162"/>
                  </a:cubicBezTo>
                  <a:cubicBezTo>
                    <a:pt x="132" y="1141"/>
                    <a:pt x="95" y="1070"/>
                    <a:pt x="102" y="1018"/>
                  </a:cubicBezTo>
                  <a:cubicBezTo>
                    <a:pt x="105" y="998"/>
                    <a:pt x="105" y="946"/>
                    <a:pt x="179" y="869"/>
                  </a:cubicBezTo>
                  <a:cubicBezTo>
                    <a:pt x="289" y="752"/>
                    <a:pt x="433" y="709"/>
                    <a:pt x="526" y="691"/>
                  </a:cubicBezTo>
                  <a:cubicBezTo>
                    <a:pt x="524" y="675"/>
                    <a:pt x="522" y="659"/>
                    <a:pt x="520" y="642"/>
                  </a:cubicBezTo>
                  <a:cubicBezTo>
                    <a:pt x="422" y="614"/>
                    <a:pt x="287" y="556"/>
                    <a:pt x="185" y="436"/>
                  </a:cubicBezTo>
                  <a:cubicBezTo>
                    <a:pt x="118" y="357"/>
                    <a:pt x="119" y="309"/>
                    <a:pt x="117" y="283"/>
                  </a:cubicBezTo>
                  <a:cubicBezTo>
                    <a:pt x="112" y="231"/>
                    <a:pt x="153" y="162"/>
                    <a:pt x="216" y="144"/>
                  </a:cubicBezTo>
                  <a:cubicBezTo>
                    <a:pt x="257" y="132"/>
                    <a:pt x="293" y="148"/>
                    <a:pt x="298" y="150"/>
                  </a:cubicBezTo>
                  <a:cubicBezTo>
                    <a:pt x="339" y="170"/>
                    <a:pt x="370" y="215"/>
                    <a:pt x="369" y="258"/>
                  </a:cubicBezTo>
                  <a:cubicBezTo>
                    <a:pt x="367" y="317"/>
                    <a:pt x="308" y="343"/>
                    <a:pt x="322" y="384"/>
                  </a:cubicBezTo>
                  <a:cubicBezTo>
                    <a:pt x="328" y="400"/>
                    <a:pt x="344" y="414"/>
                    <a:pt x="360" y="415"/>
                  </a:cubicBezTo>
                  <a:cubicBezTo>
                    <a:pt x="390" y="417"/>
                    <a:pt x="413" y="373"/>
                    <a:pt x="424" y="351"/>
                  </a:cubicBezTo>
                  <a:cubicBezTo>
                    <a:pt x="441" y="320"/>
                    <a:pt x="494" y="219"/>
                    <a:pt x="441" y="124"/>
                  </a:cubicBezTo>
                  <a:cubicBezTo>
                    <a:pt x="434" y="110"/>
                    <a:pt x="407" y="66"/>
                    <a:pt x="35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52">
              <a:extLst>
                <a:ext uri="{FF2B5EF4-FFF2-40B4-BE49-F238E27FC236}">
                  <a16:creationId xmlns:a16="http://schemas.microsoft.com/office/drawing/2014/main" id="{2839309A-9CC6-48FD-94BB-98AD0283E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027" y="5798004"/>
              <a:ext cx="214536" cy="175183"/>
            </a:xfrm>
            <a:custGeom>
              <a:avLst/>
              <a:gdLst>
                <a:gd name="T0" fmla="*/ 293 w 706"/>
                <a:gd name="T1" fmla="*/ 573 h 576"/>
                <a:gd name="T2" fmla="*/ 335 w 706"/>
                <a:gd name="T3" fmla="*/ 556 h 576"/>
                <a:gd name="T4" fmla="*/ 348 w 706"/>
                <a:gd name="T5" fmla="*/ 506 h 576"/>
                <a:gd name="T6" fmla="*/ 161 w 706"/>
                <a:gd name="T7" fmla="*/ 334 h 576"/>
                <a:gd name="T8" fmla="*/ 668 w 706"/>
                <a:gd name="T9" fmla="*/ 366 h 576"/>
                <a:gd name="T10" fmla="*/ 704 w 706"/>
                <a:gd name="T11" fmla="*/ 302 h 576"/>
                <a:gd name="T12" fmla="*/ 667 w 706"/>
                <a:gd name="T13" fmla="*/ 227 h 576"/>
                <a:gd name="T14" fmla="*/ 173 w 706"/>
                <a:gd name="T15" fmla="*/ 230 h 576"/>
                <a:gd name="T16" fmla="*/ 358 w 706"/>
                <a:gd name="T17" fmla="*/ 68 h 576"/>
                <a:gd name="T18" fmla="*/ 348 w 706"/>
                <a:gd name="T19" fmla="*/ 24 h 576"/>
                <a:gd name="T20" fmla="*/ 300 w 706"/>
                <a:gd name="T21" fmla="*/ 4 h 576"/>
                <a:gd name="T22" fmla="*/ 0 w 706"/>
                <a:gd name="T23" fmla="*/ 282 h 576"/>
                <a:gd name="T24" fmla="*/ 293 w 706"/>
                <a:gd name="T25" fmla="*/ 57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6" h="576">
                  <a:moveTo>
                    <a:pt x="293" y="573"/>
                  </a:moveTo>
                  <a:cubicBezTo>
                    <a:pt x="322" y="571"/>
                    <a:pt x="335" y="556"/>
                    <a:pt x="335" y="556"/>
                  </a:cubicBezTo>
                  <a:cubicBezTo>
                    <a:pt x="351" y="540"/>
                    <a:pt x="348" y="515"/>
                    <a:pt x="348" y="506"/>
                  </a:cubicBezTo>
                  <a:cubicBezTo>
                    <a:pt x="342" y="439"/>
                    <a:pt x="245" y="377"/>
                    <a:pt x="161" y="334"/>
                  </a:cubicBezTo>
                  <a:cubicBezTo>
                    <a:pt x="367" y="386"/>
                    <a:pt x="579" y="447"/>
                    <a:pt x="668" y="366"/>
                  </a:cubicBezTo>
                  <a:cubicBezTo>
                    <a:pt x="677" y="358"/>
                    <a:pt x="702" y="335"/>
                    <a:pt x="704" y="302"/>
                  </a:cubicBezTo>
                  <a:cubicBezTo>
                    <a:pt x="706" y="265"/>
                    <a:pt x="677" y="237"/>
                    <a:pt x="667" y="227"/>
                  </a:cubicBezTo>
                  <a:cubicBezTo>
                    <a:pt x="575" y="135"/>
                    <a:pt x="327" y="186"/>
                    <a:pt x="173" y="230"/>
                  </a:cubicBezTo>
                  <a:cubicBezTo>
                    <a:pt x="268" y="180"/>
                    <a:pt x="352" y="129"/>
                    <a:pt x="358" y="68"/>
                  </a:cubicBezTo>
                  <a:cubicBezTo>
                    <a:pt x="359" y="61"/>
                    <a:pt x="361" y="40"/>
                    <a:pt x="348" y="24"/>
                  </a:cubicBezTo>
                  <a:cubicBezTo>
                    <a:pt x="348" y="24"/>
                    <a:pt x="334" y="6"/>
                    <a:pt x="300" y="4"/>
                  </a:cubicBezTo>
                  <a:cubicBezTo>
                    <a:pt x="228" y="0"/>
                    <a:pt x="20" y="257"/>
                    <a:pt x="0" y="282"/>
                  </a:cubicBezTo>
                  <a:cubicBezTo>
                    <a:pt x="23" y="311"/>
                    <a:pt x="225" y="576"/>
                    <a:pt x="293" y="5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53">
              <a:extLst>
                <a:ext uri="{FF2B5EF4-FFF2-40B4-BE49-F238E27FC236}">
                  <a16:creationId xmlns:a16="http://schemas.microsoft.com/office/drawing/2014/main" id="{18282798-7B51-44E9-90B2-E50135EA5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060" y="5798004"/>
              <a:ext cx="213267" cy="175183"/>
            </a:xfrm>
            <a:custGeom>
              <a:avLst/>
              <a:gdLst>
                <a:gd name="T0" fmla="*/ 413 w 705"/>
                <a:gd name="T1" fmla="*/ 573 h 576"/>
                <a:gd name="T2" fmla="*/ 370 w 705"/>
                <a:gd name="T3" fmla="*/ 556 h 576"/>
                <a:gd name="T4" fmla="*/ 358 w 705"/>
                <a:gd name="T5" fmla="*/ 506 h 576"/>
                <a:gd name="T6" fmla="*/ 545 w 705"/>
                <a:gd name="T7" fmla="*/ 334 h 576"/>
                <a:gd name="T8" fmla="*/ 38 w 705"/>
                <a:gd name="T9" fmla="*/ 366 h 576"/>
                <a:gd name="T10" fmla="*/ 2 w 705"/>
                <a:gd name="T11" fmla="*/ 302 h 576"/>
                <a:gd name="T12" fmla="*/ 39 w 705"/>
                <a:gd name="T13" fmla="*/ 227 h 576"/>
                <a:gd name="T14" fmla="*/ 532 w 705"/>
                <a:gd name="T15" fmla="*/ 230 h 576"/>
                <a:gd name="T16" fmla="*/ 347 w 705"/>
                <a:gd name="T17" fmla="*/ 68 h 576"/>
                <a:gd name="T18" fmla="*/ 357 w 705"/>
                <a:gd name="T19" fmla="*/ 24 h 576"/>
                <a:gd name="T20" fmla="*/ 405 w 705"/>
                <a:gd name="T21" fmla="*/ 4 h 576"/>
                <a:gd name="T22" fmla="*/ 705 w 705"/>
                <a:gd name="T23" fmla="*/ 282 h 576"/>
                <a:gd name="T24" fmla="*/ 413 w 705"/>
                <a:gd name="T25" fmla="*/ 57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5" h="576">
                  <a:moveTo>
                    <a:pt x="413" y="573"/>
                  </a:moveTo>
                  <a:cubicBezTo>
                    <a:pt x="384" y="571"/>
                    <a:pt x="370" y="556"/>
                    <a:pt x="370" y="556"/>
                  </a:cubicBezTo>
                  <a:cubicBezTo>
                    <a:pt x="355" y="540"/>
                    <a:pt x="357" y="515"/>
                    <a:pt x="358" y="506"/>
                  </a:cubicBezTo>
                  <a:cubicBezTo>
                    <a:pt x="364" y="439"/>
                    <a:pt x="460" y="377"/>
                    <a:pt x="545" y="334"/>
                  </a:cubicBezTo>
                  <a:cubicBezTo>
                    <a:pt x="338" y="386"/>
                    <a:pt x="127" y="447"/>
                    <a:pt x="38" y="366"/>
                  </a:cubicBezTo>
                  <a:cubicBezTo>
                    <a:pt x="29" y="358"/>
                    <a:pt x="3" y="335"/>
                    <a:pt x="2" y="302"/>
                  </a:cubicBezTo>
                  <a:cubicBezTo>
                    <a:pt x="0" y="265"/>
                    <a:pt x="29" y="237"/>
                    <a:pt x="39" y="227"/>
                  </a:cubicBezTo>
                  <a:cubicBezTo>
                    <a:pt x="131" y="135"/>
                    <a:pt x="378" y="186"/>
                    <a:pt x="532" y="230"/>
                  </a:cubicBezTo>
                  <a:cubicBezTo>
                    <a:pt x="438" y="180"/>
                    <a:pt x="354" y="129"/>
                    <a:pt x="347" y="68"/>
                  </a:cubicBezTo>
                  <a:cubicBezTo>
                    <a:pt x="347" y="61"/>
                    <a:pt x="344" y="40"/>
                    <a:pt x="357" y="24"/>
                  </a:cubicBezTo>
                  <a:cubicBezTo>
                    <a:pt x="357" y="24"/>
                    <a:pt x="371" y="6"/>
                    <a:pt x="405" y="4"/>
                  </a:cubicBezTo>
                  <a:cubicBezTo>
                    <a:pt x="477" y="0"/>
                    <a:pt x="685" y="257"/>
                    <a:pt x="705" y="282"/>
                  </a:cubicBezTo>
                  <a:cubicBezTo>
                    <a:pt x="683" y="311"/>
                    <a:pt x="480" y="576"/>
                    <a:pt x="413" y="5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7" name="文本框 246">
            <a:extLst>
              <a:ext uri="{FF2B5EF4-FFF2-40B4-BE49-F238E27FC236}">
                <a16:creationId xmlns:a16="http://schemas.microsoft.com/office/drawing/2014/main" id="{56C28289-F513-4065-A109-F4B91D4BB885}"/>
              </a:ext>
            </a:extLst>
          </p:cNvPr>
          <p:cNvSpPr txBox="1"/>
          <p:nvPr/>
        </p:nvSpPr>
        <p:spPr>
          <a:xfrm>
            <a:off x="5227731" y="5242010"/>
            <a:ext cx="1752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  <p:sp>
        <p:nvSpPr>
          <p:cNvPr id="257" name="任意多边形: 形状 256">
            <a:extLst>
              <a:ext uri="{FF2B5EF4-FFF2-40B4-BE49-F238E27FC236}">
                <a16:creationId xmlns:a16="http://schemas.microsoft.com/office/drawing/2014/main" id="{E4FE3F61-C5C1-471C-881A-F287748A3638}"/>
              </a:ext>
            </a:extLst>
          </p:cNvPr>
          <p:cNvSpPr/>
          <p:nvPr/>
        </p:nvSpPr>
        <p:spPr>
          <a:xfrm rot="10800000">
            <a:off x="4814934" y="6494087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6" name="ï$ḻíḓè">
            <a:extLst>
              <a:ext uri="{FF2B5EF4-FFF2-40B4-BE49-F238E27FC236}">
                <a16:creationId xmlns:a16="http://schemas.microsoft.com/office/drawing/2014/main" id="{5763073A-1D72-4E34-8CEB-58FA000A087E}"/>
              </a:ext>
            </a:extLst>
          </p:cNvPr>
          <p:cNvGrpSpPr/>
          <p:nvPr/>
        </p:nvGrpSpPr>
        <p:grpSpPr>
          <a:xfrm>
            <a:off x="1877562" y="2034417"/>
            <a:ext cx="2773049" cy="2789165"/>
            <a:chOff x="1487488" y="2276872"/>
            <a:chExt cx="2773049" cy="2789165"/>
          </a:xfrm>
        </p:grpSpPr>
        <p:sp>
          <p:nvSpPr>
            <p:cNvPr id="7" name="íşļïḍé">
              <a:extLst>
                <a:ext uri="{FF2B5EF4-FFF2-40B4-BE49-F238E27FC236}">
                  <a16:creationId xmlns:a16="http://schemas.microsoft.com/office/drawing/2014/main" id="{6EF9ABEA-A8D3-4E23-B3E2-234C6A251FAE}"/>
                </a:ext>
              </a:extLst>
            </p:cNvPr>
            <p:cNvSpPr/>
            <p:nvPr/>
          </p:nvSpPr>
          <p:spPr>
            <a:xfrm>
              <a:off x="1805629" y="3472164"/>
              <a:ext cx="1474380" cy="15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5280" y="0"/>
                  </a:moveTo>
                  <a:cubicBezTo>
                    <a:pt x="3204" y="2259"/>
                    <a:pt x="1680" y="4913"/>
                    <a:pt x="813" y="7779"/>
                  </a:cubicBezTo>
                  <a:cubicBezTo>
                    <a:pt x="-25" y="10550"/>
                    <a:pt x="-229" y="13457"/>
                    <a:pt x="265" y="16300"/>
                  </a:cubicBezTo>
                  <a:cubicBezTo>
                    <a:pt x="404" y="17103"/>
                    <a:pt x="601" y="17902"/>
                    <a:pt x="990" y="18630"/>
                  </a:cubicBezTo>
                  <a:cubicBezTo>
                    <a:pt x="1931" y="20395"/>
                    <a:pt x="3832" y="21535"/>
                    <a:pt x="5941" y="21600"/>
                  </a:cubicBezTo>
                  <a:lnTo>
                    <a:pt x="21371" y="21600"/>
                  </a:lnTo>
                  <a:cubicBezTo>
                    <a:pt x="19419" y="21096"/>
                    <a:pt x="17565" y="20317"/>
                    <a:pt x="15869" y="19294"/>
                  </a:cubicBezTo>
                  <a:cubicBezTo>
                    <a:pt x="13027" y="17578"/>
                    <a:pt x="10708" y="15213"/>
                    <a:pt x="8727" y="12746"/>
                  </a:cubicBezTo>
                  <a:cubicBezTo>
                    <a:pt x="7014" y="10612"/>
                    <a:pt x="5505" y="8320"/>
                    <a:pt x="4932" y="5650"/>
                  </a:cubicBezTo>
                  <a:cubicBezTo>
                    <a:pt x="4529" y="3776"/>
                    <a:pt x="4646" y="1830"/>
                    <a:pt x="5280" y="0"/>
                  </a:cubicBezTo>
                  <a:close/>
                </a:path>
              </a:pathLst>
            </a:custGeom>
            <a:solidFill>
              <a:srgbClr val="D90000">
                <a:alpha val="61000"/>
              </a:srgb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" name="ïşḻïďê">
              <a:extLst>
                <a:ext uri="{FF2B5EF4-FFF2-40B4-BE49-F238E27FC236}">
                  <a16:creationId xmlns:a16="http://schemas.microsoft.com/office/drawing/2014/main" id="{9E1674FB-8305-42B0-B3CC-62AE636E3C8B}"/>
                </a:ext>
              </a:extLst>
            </p:cNvPr>
            <p:cNvSpPr/>
            <p:nvPr/>
          </p:nvSpPr>
          <p:spPr>
            <a:xfrm rot="17288654">
              <a:off x="2573784" y="3443060"/>
              <a:ext cx="1474380" cy="15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5280" y="0"/>
                  </a:moveTo>
                  <a:cubicBezTo>
                    <a:pt x="3204" y="2259"/>
                    <a:pt x="1680" y="4913"/>
                    <a:pt x="813" y="7779"/>
                  </a:cubicBezTo>
                  <a:cubicBezTo>
                    <a:pt x="-25" y="10550"/>
                    <a:pt x="-229" y="13457"/>
                    <a:pt x="265" y="16300"/>
                  </a:cubicBezTo>
                  <a:cubicBezTo>
                    <a:pt x="404" y="17103"/>
                    <a:pt x="601" y="17902"/>
                    <a:pt x="990" y="18630"/>
                  </a:cubicBezTo>
                  <a:cubicBezTo>
                    <a:pt x="1931" y="20395"/>
                    <a:pt x="3832" y="21535"/>
                    <a:pt x="5941" y="21600"/>
                  </a:cubicBezTo>
                  <a:lnTo>
                    <a:pt x="21371" y="21600"/>
                  </a:lnTo>
                  <a:cubicBezTo>
                    <a:pt x="19419" y="21096"/>
                    <a:pt x="17565" y="20317"/>
                    <a:pt x="15869" y="19294"/>
                  </a:cubicBezTo>
                  <a:cubicBezTo>
                    <a:pt x="13027" y="17578"/>
                    <a:pt x="10708" y="15213"/>
                    <a:pt x="8727" y="12746"/>
                  </a:cubicBezTo>
                  <a:cubicBezTo>
                    <a:pt x="7014" y="10612"/>
                    <a:pt x="5505" y="8320"/>
                    <a:pt x="4932" y="5650"/>
                  </a:cubicBezTo>
                  <a:cubicBezTo>
                    <a:pt x="4529" y="3776"/>
                    <a:pt x="4646" y="1830"/>
                    <a:pt x="5280" y="0"/>
                  </a:cubicBezTo>
                  <a:close/>
                </a:path>
              </a:pathLst>
            </a:custGeom>
            <a:solidFill>
              <a:srgbClr val="D90000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" name="iṧḷiḍe">
              <a:extLst>
                <a:ext uri="{FF2B5EF4-FFF2-40B4-BE49-F238E27FC236}">
                  <a16:creationId xmlns:a16="http://schemas.microsoft.com/office/drawing/2014/main" id="{4C6CA3FD-3470-4D08-B19F-785A196C200D}"/>
                </a:ext>
              </a:extLst>
            </p:cNvPr>
            <p:cNvSpPr/>
            <p:nvPr/>
          </p:nvSpPr>
          <p:spPr>
            <a:xfrm rot="12959466">
              <a:off x="2786157" y="2707591"/>
              <a:ext cx="1474380" cy="15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5280" y="0"/>
                  </a:moveTo>
                  <a:cubicBezTo>
                    <a:pt x="3204" y="2259"/>
                    <a:pt x="1680" y="4913"/>
                    <a:pt x="813" y="7779"/>
                  </a:cubicBezTo>
                  <a:cubicBezTo>
                    <a:pt x="-25" y="10550"/>
                    <a:pt x="-229" y="13457"/>
                    <a:pt x="265" y="16300"/>
                  </a:cubicBezTo>
                  <a:cubicBezTo>
                    <a:pt x="404" y="17103"/>
                    <a:pt x="601" y="17902"/>
                    <a:pt x="990" y="18630"/>
                  </a:cubicBezTo>
                  <a:cubicBezTo>
                    <a:pt x="1931" y="20395"/>
                    <a:pt x="3832" y="21535"/>
                    <a:pt x="5941" y="21600"/>
                  </a:cubicBezTo>
                  <a:lnTo>
                    <a:pt x="21371" y="21600"/>
                  </a:lnTo>
                  <a:cubicBezTo>
                    <a:pt x="19419" y="21096"/>
                    <a:pt x="17565" y="20317"/>
                    <a:pt x="15869" y="19294"/>
                  </a:cubicBezTo>
                  <a:cubicBezTo>
                    <a:pt x="13027" y="17578"/>
                    <a:pt x="10708" y="15213"/>
                    <a:pt x="8727" y="12746"/>
                  </a:cubicBezTo>
                  <a:cubicBezTo>
                    <a:pt x="7014" y="10612"/>
                    <a:pt x="5505" y="8320"/>
                    <a:pt x="4932" y="5650"/>
                  </a:cubicBezTo>
                  <a:cubicBezTo>
                    <a:pt x="4529" y="3776"/>
                    <a:pt x="4646" y="1830"/>
                    <a:pt x="5280" y="0"/>
                  </a:cubicBezTo>
                  <a:close/>
                </a:path>
              </a:pathLst>
            </a:custGeom>
            <a:solidFill>
              <a:srgbClr val="D90000">
                <a:alpha val="61000"/>
              </a:srgb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" name="îslïḑé">
              <a:extLst>
                <a:ext uri="{FF2B5EF4-FFF2-40B4-BE49-F238E27FC236}">
                  <a16:creationId xmlns:a16="http://schemas.microsoft.com/office/drawing/2014/main" id="{41622738-D331-4176-B93C-6AB3E9AE3788}"/>
                </a:ext>
              </a:extLst>
            </p:cNvPr>
            <p:cNvSpPr/>
            <p:nvPr/>
          </p:nvSpPr>
          <p:spPr>
            <a:xfrm rot="8630810">
              <a:off x="2146959" y="2276872"/>
              <a:ext cx="1474380" cy="15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5280" y="0"/>
                  </a:moveTo>
                  <a:cubicBezTo>
                    <a:pt x="3204" y="2259"/>
                    <a:pt x="1680" y="4913"/>
                    <a:pt x="813" y="7779"/>
                  </a:cubicBezTo>
                  <a:cubicBezTo>
                    <a:pt x="-25" y="10550"/>
                    <a:pt x="-229" y="13457"/>
                    <a:pt x="265" y="16300"/>
                  </a:cubicBezTo>
                  <a:cubicBezTo>
                    <a:pt x="404" y="17103"/>
                    <a:pt x="601" y="17902"/>
                    <a:pt x="990" y="18630"/>
                  </a:cubicBezTo>
                  <a:cubicBezTo>
                    <a:pt x="1931" y="20395"/>
                    <a:pt x="3832" y="21535"/>
                    <a:pt x="5941" y="21600"/>
                  </a:cubicBezTo>
                  <a:lnTo>
                    <a:pt x="21371" y="21600"/>
                  </a:lnTo>
                  <a:cubicBezTo>
                    <a:pt x="19419" y="21096"/>
                    <a:pt x="17565" y="20317"/>
                    <a:pt x="15869" y="19294"/>
                  </a:cubicBezTo>
                  <a:cubicBezTo>
                    <a:pt x="13027" y="17578"/>
                    <a:pt x="10708" y="15213"/>
                    <a:pt x="8727" y="12746"/>
                  </a:cubicBezTo>
                  <a:cubicBezTo>
                    <a:pt x="7014" y="10612"/>
                    <a:pt x="5505" y="8320"/>
                    <a:pt x="4932" y="5650"/>
                  </a:cubicBezTo>
                  <a:cubicBezTo>
                    <a:pt x="4529" y="3776"/>
                    <a:pt x="4646" y="1830"/>
                    <a:pt x="5280" y="0"/>
                  </a:cubicBezTo>
                  <a:close/>
                </a:path>
              </a:pathLst>
            </a:custGeom>
            <a:solidFill>
              <a:srgbClr val="D90000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iś1iďè">
              <a:extLst>
                <a:ext uri="{FF2B5EF4-FFF2-40B4-BE49-F238E27FC236}">
                  <a16:creationId xmlns:a16="http://schemas.microsoft.com/office/drawing/2014/main" id="{A2DE99AD-91D4-4C70-821A-58DB9F1B6C75}"/>
                </a:ext>
              </a:extLst>
            </p:cNvPr>
            <p:cNvSpPr/>
            <p:nvPr/>
          </p:nvSpPr>
          <p:spPr>
            <a:xfrm rot="4339140">
              <a:off x="1547235" y="2745673"/>
              <a:ext cx="1474380" cy="15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5280" y="0"/>
                  </a:moveTo>
                  <a:cubicBezTo>
                    <a:pt x="3204" y="2259"/>
                    <a:pt x="1680" y="4913"/>
                    <a:pt x="813" y="7779"/>
                  </a:cubicBezTo>
                  <a:cubicBezTo>
                    <a:pt x="-25" y="10550"/>
                    <a:pt x="-229" y="13457"/>
                    <a:pt x="265" y="16300"/>
                  </a:cubicBezTo>
                  <a:cubicBezTo>
                    <a:pt x="404" y="17103"/>
                    <a:pt x="601" y="17902"/>
                    <a:pt x="990" y="18630"/>
                  </a:cubicBezTo>
                  <a:cubicBezTo>
                    <a:pt x="1931" y="20395"/>
                    <a:pt x="3832" y="21535"/>
                    <a:pt x="5941" y="21600"/>
                  </a:cubicBezTo>
                  <a:lnTo>
                    <a:pt x="21371" y="21600"/>
                  </a:lnTo>
                  <a:cubicBezTo>
                    <a:pt x="19419" y="21096"/>
                    <a:pt x="17565" y="20317"/>
                    <a:pt x="15869" y="19294"/>
                  </a:cubicBezTo>
                  <a:cubicBezTo>
                    <a:pt x="13027" y="17578"/>
                    <a:pt x="10708" y="15213"/>
                    <a:pt x="8727" y="12746"/>
                  </a:cubicBezTo>
                  <a:cubicBezTo>
                    <a:pt x="7014" y="10612"/>
                    <a:pt x="5505" y="8320"/>
                    <a:pt x="4932" y="5650"/>
                  </a:cubicBezTo>
                  <a:cubicBezTo>
                    <a:pt x="4529" y="3776"/>
                    <a:pt x="4646" y="1830"/>
                    <a:pt x="5280" y="0"/>
                  </a:cubicBezTo>
                  <a:close/>
                </a:path>
              </a:pathLst>
            </a:custGeom>
            <a:solidFill>
              <a:srgbClr val="D90000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ṣļíḑé">
              <a:extLst>
                <a:ext uri="{FF2B5EF4-FFF2-40B4-BE49-F238E27FC236}">
                  <a16:creationId xmlns:a16="http://schemas.microsoft.com/office/drawing/2014/main" id="{1FBE5DD5-2286-4A6C-87D5-344EA7093AE4}"/>
                </a:ext>
              </a:extLst>
            </p:cNvPr>
            <p:cNvSpPr/>
            <p:nvPr/>
          </p:nvSpPr>
          <p:spPr>
            <a:xfrm>
              <a:off x="3914788" y="3231503"/>
              <a:ext cx="307528" cy="307063"/>
            </a:xfrm>
            <a:custGeom>
              <a:avLst/>
              <a:gdLst>
                <a:gd name="connsiteX0" fmla="*/ 303775 w 607639"/>
                <a:gd name="connsiteY0" fmla="*/ 525007 h 606722"/>
                <a:gd name="connsiteX1" fmla="*/ 315710 w 607639"/>
                <a:gd name="connsiteY1" fmla="*/ 536902 h 606722"/>
                <a:gd name="connsiteX2" fmla="*/ 315710 w 607639"/>
                <a:gd name="connsiteY2" fmla="*/ 552347 h 606722"/>
                <a:gd name="connsiteX3" fmla="*/ 303775 w 607639"/>
                <a:gd name="connsiteY3" fmla="*/ 564241 h 606722"/>
                <a:gd name="connsiteX4" fmla="*/ 291929 w 607639"/>
                <a:gd name="connsiteY4" fmla="*/ 552347 h 606722"/>
                <a:gd name="connsiteX5" fmla="*/ 291929 w 607639"/>
                <a:gd name="connsiteY5" fmla="*/ 536902 h 606722"/>
                <a:gd name="connsiteX6" fmla="*/ 303775 w 607639"/>
                <a:gd name="connsiteY6" fmla="*/ 525007 h 606722"/>
                <a:gd name="connsiteX7" fmla="*/ 429885 w 607639"/>
                <a:gd name="connsiteY7" fmla="*/ 509483 h 606722"/>
                <a:gd name="connsiteX8" fmla="*/ 441811 w 607639"/>
                <a:gd name="connsiteY8" fmla="*/ 521409 h 606722"/>
                <a:gd name="connsiteX9" fmla="*/ 429885 w 607639"/>
                <a:gd name="connsiteY9" fmla="*/ 533335 h 606722"/>
                <a:gd name="connsiteX10" fmla="*/ 417959 w 607639"/>
                <a:gd name="connsiteY10" fmla="*/ 521409 h 606722"/>
                <a:gd name="connsiteX11" fmla="*/ 429885 w 607639"/>
                <a:gd name="connsiteY11" fmla="*/ 509483 h 606722"/>
                <a:gd name="connsiteX12" fmla="*/ 177720 w 607639"/>
                <a:gd name="connsiteY12" fmla="*/ 509483 h 606722"/>
                <a:gd name="connsiteX13" fmla="*/ 189611 w 607639"/>
                <a:gd name="connsiteY13" fmla="*/ 521409 h 606722"/>
                <a:gd name="connsiteX14" fmla="*/ 177720 w 607639"/>
                <a:gd name="connsiteY14" fmla="*/ 533335 h 606722"/>
                <a:gd name="connsiteX15" fmla="*/ 165829 w 607639"/>
                <a:gd name="connsiteY15" fmla="*/ 521409 h 606722"/>
                <a:gd name="connsiteX16" fmla="*/ 177720 w 607639"/>
                <a:gd name="connsiteY16" fmla="*/ 509483 h 606722"/>
                <a:gd name="connsiteX17" fmla="*/ 522185 w 607639"/>
                <a:gd name="connsiteY17" fmla="*/ 417324 h 606722"/>
                <a:gd name="connsiteX18" fmla="*/ 534111 w 607639"/>
                <a:gd name="connsiteY18" fmla="*/ 429250 h 606722"/>
                <a:gd name="connsiteX19" fmla="*/ 522185 w 607639"/>
                <a:gd name="connsiteY19" fmla="*/ 441176 h 606722"/>
                <a:gd name="connsiteX20" fmla="*/ 510259 w 607639"/>
                <a:gd name="connsiteY20" fmla="*/ 429250 h 606722"/>
                <a:gd name="connsiteX21" fmla="*/ 522185 w 607639"/>
                <a:gd name="connsiteY21" fmla="*/ 417324 h 606722"/>
                <a:gd name="connsiteX22" fmla="*/ 85420 w 607639"/>
                <a:gd name="connsiteY22" fmla="*/ 417324 h 606722"/>
                <a:gd name="connsiteX23" fmla="*/ 97311 w 607639"/>
                <a:gd name="connsiteY23" fmla="*/ 429250 h 606722"/>
                <a:gd name="connsiteX24" fmla="*/ 85420 w 607639"/>
                <a:gd name="connsiteY24" fmla="*/ 441176 h 606722"/>
                <a:gd name="connsiteX25" fmla="*/ 73529 w 607639"/>
                <a:gd name="connsiteY25" fmla="*/ 429250 h 606722"/>
                <a:gd name="connsiteX26" fmla="*/ 85420 w 607639"/>
                <a:gd name="connsiteY26" fmla="*/ 417324 h 606722"/>
                <a:gd name="connsiteX27" fmla="*/ 537643 w 607639"/>
                <a:gd name="connsiteY27" fmla="*/ 291506 h 606722"/>
                <a:gd name="connsiteX28" fmla="*/ 555628 w 607639"/>
                <a:gd name="connsiteY28" fmla="*/ 291506 h 606722"/>
                <a:gd name="connsiteX29" fmla="*/ 567558 w 607639"/>
                <a:gd name="connsiteY29" fmla="*/ 303316 h 606722"/>
                <a:gd name="connsiteX30" fmla="*/ 555628 w 607639"/>
                <a:gd name="connsiteY30" fmla="*/ 315216 h 606722"/>
                <a:gd name="connsiteX31" fmla="*/ 537643 w 607639"/>
                <a:gd name="connsiteY31" fmla="*/ 315216 h 606722"/>
                <a:gd name="connsiteX32" fmla="*/ 525713 w 607639"/>
                <a:gd name="connsiteY32" fmla="*/ 303316 h 606722"/>
                <a:gd name="connsiteX33" fmla="*/ 537643 w 607639"/>
                <a:gd name="connsiteY33" fmla="*/ 291506 h 606722"/>
                <a:gd name="connsiteX34" fmla="*/ 51991 w 607639"/>
                <a:gd name="connsiteY34" fmla="*/ 291506 h 606722"/>
                <a:gd name="connsiteX35" fmla="*/ 69946 w 607639"/>
                <a:gd name="connsiteY35" fmla="*/ 291506 h 606722"/>
                <a:gd name="connsiteX36" fmla="*/ 81856 w 607639"/>
                <a:gd name="connsiteY36" fmla="*/ 303316 h 606722"/>
                <a:gd name="connsiteX37" fmla="*/ 69946 w 607639"/>
                <a:gd name="connsiteY37" fmla="*/ 315216 h 606722"/>
                <a:gd name="connsiteX38" fmla="*/ 51991 w 607639"/>
                <a:gd name="connsiteY38" fmla="*/ 315216 h 606722"/>
                <a:gd name="connsiteX39" fmla="*/ 40081 w 607639"/>
                <a:gd name="connsiteY39" fmla="*/ 303316 h 606722"/>
                <a:gd name="connsiteX40" fmla="*/ 51991 w 607639"/>
                <a:gd name="connsiteY40" fmla="*/ 291506 h 606722"/>
                <a:gd name="connsiteX41" fmla="*/ 412608 w 607639"/>
                <a:gd name="connsiteY41" fmla="*/ 222096 h 606722"/>
                <a:gd name="connsiteX42" fmla="*/ 345491 w 607639"/>
                <a:gd name="connsiteY42" fmla="*/ 334245 h 606722"/>
                <a:gd name="connsiteX43" fmla="*/ 412608 w 607639"/>
                <a:gd name="connsiteY43" fmla="*/ 334245 h 606722"/>
                <a:gd name="connsiteX44" fmla="*/ 427651 w 607639"/>
                <a:gd name="connsiteY44" fmla="*/ 167533 h 606722"/>
                <a:gd name="connsiteX45" fmla="*/ 436375 w 607639"/>
                <a:gd name="connsiteY45" fmla="*/ 178996 h 606722"/>
                <a:gd name="connsiteX46" fmla="*/ 436375 w 607639"/>
                <a:gd name="connsiteY46" fmla="*/ 334245 h 606722"/>
                <a:gd name="connsiteX47" fmla="*/ 469399 w 607639"/>
                <a:gd name="connsiteY47" fmla="*/ 334245 h 606722"/>
                <a:gd name="connsiteX48" fmla="*/ 481327 w 607639"/>
                <a:gd name="connsiteY48" fmla="*/ 346153 h 606722"/>
                <a:gd name="connsiteX49" fmla="*/ 469399 w 607639"/>
                <a:gd name="connsiteY49" fmla="*/ 357973 h 606722"/>
                <a:gd name="connsiteX50" fmla="*/ 436375 w 607639"/>
                <a:gd name="connsiteY50" fmla="*/ 357973 h 606722"/>
                <a:gd name="connsiteX51" fmla="*/ 436375 w 607639"/>
                <a:gd name="connsiteY51" fmla="*/ 427733 h 606722"/>
                <a:gd name="connsiteX52" fmla="*/ 424536 w 607639"/>
                <a:gd name="connsiteY52" fmla="*/ 439552 h 606722"/>
                <a:gd name="connsiteX53" fmla="*/ 412608 w 607639"/>
                <a:gd name="connsiteY53" fmla="*/ 427733 h 606722"/>
                <a:gd name="connsiteX54" fmla="*/ 412608 w 607639"/>
                <a:gd name="connsiteY54" fmla="*/ 357973 h 606722"/>
                <a:gd name="connsiteX55" fmla="*/ 324573 w 607639"/>
                <a:gd name="connsiteY55" fmla="*/ 357973 h 606722"/>
                <a:gd name="connsiteX56" fmla="*/ 314158 w 607639"/>
                <a:gd name="connsiteY56" fmla="*/ 352019 h 606722"/>
                <a:gd name="connsiteX57" fmla="*/ 314336 w 607639"/>
                <a:gd name="connsiteY57" fmla="*/ 340022 h 606722"/>
                <a:gd name="connsiteX58" fmla="*/ 414299 w 607639"/>
                <a:gd name="connsiteY58" fmla="*/ 172953 h 606722"/>
                <a:gd name="connsiteX59" fmla="*/ 427651 w 607639"/>
                <a:gd name="connsiteY59" fmla="*/ 167533 h 606722"/>
                <a:gd name="connsiteX60" fmla="*/ 216270 w 607639"/>
                <a:gd name="connsiteY60" fmla="*/ 167099 h 606722"/>
                <a:gd name="connsiteX61" fmla="*/ 290518 w 607639"/>
                <a:gd name="connsiteY61" fmla="*/ 241210 h 606722"/>
                <a:gd name="connsiteX62" fmla="*/ 242978 w 607639"/>
                <a:gd name="connsiteY62" fmla="*/ 355754 h 606722"/>
                <a:gd name="connsiteX63" fmla="*/ 182707 w 607639"/>
                <a:gd name="connsiteY63" fmla="*/ 415825 h 606722"/>
                <a:gd name="connsiteX64" fmla="*/ 278588 w 607639"/>
                <a:gd name="connsiteY64" fmla="*/ 415825 h 606722"/>
                <a:gd name="connsiteX65" fmla="*/ 290518 w 607639"/>
                <a:gd name="connsiteY65" fmla="*/ 427734 h 606722"/>
                <a:gd name="connsiteX66" fmla="*/ 278588 w 607639"/>
                <a:gd name="connsiteY66" fmla="*/ 439552 h 606722"/>
                <a:gd name="connsiteX67" fmla="*/ 154040 w 607639"/>
                <a:gd name="connsiteY67" fmla="*/ 439552 h 606722"/>
                <a:gd name="connsiteX68" fmla="*/ 143001 w 607639"/>
                <a:gd name="connsiteY68" fmla="*/ 432265 h 606722"/>
                <a:gd name="connsiteX69" fmla="*/ 145582 w 607639"/>
                <a:gd name="connsiteY69" fmla="*/ 419292 h 606722"/>
                <a:gd name="connsiteX70" fmla="*/ 226152 w 607639"/>
                <a:gd name="connsiteY70" fmla="*/ 338959 h 606722"/>
                <a:gd name="connsiteX71" fmla="*/ 266659 w 607639"/>
                <a:gd name="connsiteY71" fmla="*/ 241210 h 606722"/>
                <a:gd name="connsiteX72" fmla="*/ 216270 w 607639"/>
                <a:gd name="connsiteY72" fmla="*/ 190914 h 606722"/>
                <a:gd name="connsiteX73" fmla="*/ 165880 w 607639"/>
                <a:gd name="connsiteY73" fmla="*/ 241210 h 606722"/>
                <a:gd name="connsiteX74" fmla="*/ 154040 w 607639"/>
                <a:gd name="connsiteY74" fmla="*/ 253029 h 606722"/>
                <a:gd name="connsiteX75" fmla="*/ 142110 w 607639"/>
                <a:gd name="connsiteY75" fmla="*/ 241210 h 606722"/>
                <a:gd name="connsiteX76" fmla="*/ 216270 w 607639"/>
                <a:gd name="connsiteY76" fmla="*/ 167099 h 606722"/>
                <a:gd name="connsiteX77" fmla="*/ 522185 w 607639"/>
                <a:gd name="connsiteY77" fmla="*/ 165547 h 606722"/>
                <a:gd name="connsiteX78" fmla="*/ 534111 w 607639"/>
                <a:gd name="connsiteY78" fmla="*/ 177438 h 606722"/>
                <a:gd name="connsiteX79" fmla="*/ 522185 w 607639"/>
                <a:gd name="connsiteY79" fmla="*/ 189329 h 606722"/>
                <a:gd name="connsiteX80" fmla="*/ 510259 w 607639"/>
                <a:gd name="connsiteY80" fmla="*/ 177438 h 606722"/>
                <a:gd name="connsiteX81" fmla="*/ 522185 w 607639"/>
                <a:gd name="connsiteY81" fmla="*/ 165547 h 606722"/>
                <a:gd name="connsiteX82" fmla="*/ 85420 w 607639"/>
                <a:gd name="connsiteY82" fmla="*/ 165547 h 606722"/>
                <a:gd name="connsiteX83" fmla="*/ 97311 w 607639"/>
                <a:gd name="connsiteY83" fmla="*/ 177438 h 606722"/>
                <a:gd name="connsiteX84" fmla="*/ 85420 w 607639"/>
                <a:gd name="connsiteY84" fmla="*/ 189329 h 606722"/>
                <a:gd name="connsiteX85" fmla="*/ 73529 w 607639"/>
                <a:gd name="connsiteY85" fmla="*/ 177438 h 606722"/>
                <a:gd name="connsiteX86" fmla="*/ 85420 w 607639"/>
                <a:gd name="connsiteY86" fmla="*/ 165547 h 606722"/>
                <a:gd name="connsiteX87" fmla="*/ 429885 w 607639"/>
                <a:gd name="connsiteY87" fmla="*/ 73388 h 606722"/>
                <a:gd name="connsiteX88" fmla="*/ 441811 w 607639"/>
                <a:gd name="connsiteY88" fmla="*/ 85279 h 606722"/>
                <a:gd name="connsiteX89" fmla="*/ 429885 w 607639"/>
                <a:gd name="connsiteY89" fmla="*/ 97170 h 606722"/>
                <a:gd name="connsiteX90" fmla="*/ 417959 w 607639"/>
                <a:gd name="connsiteY90" fmla="*/ 85279 h 606722"/>
                <a:gd name="connsiteX91" fmla="*/ 429885 w 607639"/>
                <a:gd name="connsiteY91" fmla="*/ 73388 h 606722"/>
                <a:gd name="connsiteX92" fmla="*/ 177720 w 607639"/>
                <a:gd name="connsiteY92" fmla="*/ 73388 h 606722"/>
                <a:gd name="connsiteX93" fmla="*/ 189611 w 607639"/>
                <a:gd name="connsiteY93" fmla="*/ 85279 h 606722"/>
                <a:gd name="connsiteX94" fmla="*/ 177720 w 607639"/>
                <a:gd name="connsiteY94" fmla="*/ 97170 h 606722"/>
                <a:gd name="connsiteX95" fmla="*/ 165829 w 607639"/>
                <a:gd name="connsiteY95" fmla="*/ 85279 h 606722"/>
                <a:gd name="connsiteX96" fmla="*/ 177720 w 607639"/>
                <a:gd name="connsiteY96" fmla="*/ 73388 h 606722"/>
                <a:gd name="connsiteX97" fmla="*/ 303775 w 607639"/>
                <a:gd name="connsiteY97" fmla="*/ 42480 h 606722"/>
                <a:gd name="connsiteX98" fmla="*/ 315710 w 607639"/>
                <a:gd name="connsiteY98" fmla="*/ 54396 h 606722"/>
                <a:gd name="connsiteX99" fmla="*/ 315710 w 607639"/>
                <a:gd name="connsiteY99" fmla="*/ 69869 h 606722"/>
                <a:gd name="connsiteX100" fmla="*/ 303775 w 607639"/>
                <a:gd name="connsiteY100" fmla="*/ 81785 h 606722"/>
                <a:gd name="connsiteX101" fmla="*/ 291929 w 607639"/>
                <a:gd name="connsiteY101" fmla="*/ 69869 h 606722"/>
                <a:gd name="connsiteX102" fmla="*/ 291929 w 607639"/>
                <a:gd name="connsiteY102" fmla="*/ 54396 h 606722"/>
                <a:gd name="connsiteX103" fmla="*/ 303775 w 607639"/>
                <a:gd name="connsiteY103" fmla="*/ 42480 h 606722"/>
                <a:gd name="connsiteX104" fmla="*/ 303775 w 607639"/>
                <a:gd name="connsiteY104" fmla="*/ 0 h 606722"/>
                <a:gd name="connsiteX105" fmla="*/ 537058 w 607639"/>
                <a:gd name="connsiteY105" fmla="*/ 108956 h 606722"/>
                <a:gd name="connsiteX106" fmla="*/ 537058 w 607639"/>
                <a:gd name="connsiteY106" fmla="*/ 93048 h 606722"/>
                <a:gd name="connsiteX107" fmla="*/ 548895 w 607639"/>
                <a:gd name="connsiteY107" fmla="*/ 81139 h 606722"/>
                <a:gd name="connsiteX108" fmla="*/ 560822 w 607639"/>
                <a:gd name="connsiteY108" fmla="*/ 93048 h 606722"/>
                <a:gd name="connsiteX109" fmla="*/ 560822 w 607639"/>
                <a:gd name="connsiteY109" fmla="*/ 138994 h 606722"/>
                <a:gd name="connsiteX110" fmla="*/ 548895 w 607639"/>
                <a:gd name="connsiteY110" fmla="*/ 150903 h 606722"/>
                <a:gd name="connsiteX111" fmla="*/ 502880 w 607639"/>
                <a:gd name="connsiteY111" fmla="*/ 150903 h 606722"/>
                <a:gd name="connsiteX112" fmla="*/ 490953 w 607639"/>
                <a:gd name="connsiteY112" fmla="*/ 138994 h 606722"/>
                <a:gd name="connsiteX113" fmla="*/ 502880 w 607639"/>
                <a:gd name="connsiteY113" fmla="*/ 127174 h 606722"/>
                <a:gd name="connsiteX114" fmla="*/ 521126 w 607639"/>
                <a:gd name="connsiteY114" fmla="*/ 127174 h 606722"/>
                <a:gd name="connsiteX115" fmla="*/ 303775 w 607639"/>
                <a:gd name="connsiteY115" fmla="*/ 23728 h 606722"/>
                <a:gd name="connsiteX116" fmla="*/ 23764 w 607639"/>
                <a:gd name="connsiteY116" fmla="*/ 303316 h 606722"/>
                <a:gd name="connsiteX117" fmla="*/ 303775 w 607639"/>
                <a:gd name="connsiteY117" fmla="*/ 582905 h 606722"/>
                <a:gd name="connsiteX118" fmla="*/ 583786 w 607639"/>
                <a:gd name="connsiteY118" fmla="*/ 303316 h 606722"/>
                <a:gd name="connsiteX119" fmla="*/ 573906 w 607639"/>
                <a:gd name="connsiteY119" fmla="*/ 229376 h 606722"/>
                <a:gd name="connsiteX120" fmla="*/ 582273 w 607639"/>
                <a:gd name="connsiteY120" fmla="*/ 214801 h 606722"/>
                <a:gd name="connsiteX121" fmla="*/ 596869 w 607639"/>
                <a:gd name="connsiteY121" fmla="*/ 223066 h 606722"/>
                <a:gd name="connsiteX122" fmla="*/ 607639 w 607639"/>
                <a:gd name="connsiteY122" fmla="*/ 303316 h 606722"/>
                <a:gd name="connsiteX123" fmla="*/ 303775 w 607639"/>
                <a:gd name="connsiteY123" fmla="*/ 606722 h 606722"/>
                <a:gd name="connsiteX124" fmla="*/ 0 w 607639"/>
                <a:gd name="connsiteY124" fmla="*/ 303316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303775" y="525007"/>
                  </a:moveTo>
                  <a:cubicBezTo>
                    <a:pt x="310366" y="525007"/>
                    <a:pt x="315710" y="530333"/>
                    <a:pt x="315710" y="536902"/>
                  </a:cubicBezTo>
                  <a:lnTo>
                    <a:pt x="315710" y="552347"/>
                  </a:lnTo>
                  <a:cubicBezTo>
                    <a:pt x="315710" y="558915"/>
                    <a:pt x="310366" y="564241"/>
                    <a:pt x="303775" y="564241"/>
                  </a:cubicBezTo>
                  <a:cubicBezTo>
                    <a:pt x="297184" y="564241"/>
                    <a:pt x="291929" y="558915"/>
                    <a:pt x="291929" y="552347"/>
                  </a:cubicBezTo>
                  <a:lnTo>
                    <a:pt x="291929" y="536902"/>
                  </a:lnTo>
                  <a:cubicBezTo>
                    <a:pt x="291929" y="530333"/>
                    <a:pt x="297184" y="525007"/>
                    <a:pt x="303775" y="525007"/>
                  </a:cubicBezTo>
                  <a:close/>
                  <a:moveTo>
                    <a:pt x="429885" y="509483"/>
                  </a:moveTo>
                  <a:cubicBezTo>
                    <a:pt x="436472" y="509483"/>
                    <a:pt x="441811" y="514822"/>
                    <a:pt x="441811" y="521409"/>
                  </a:cubicBezTo>
                  <a:cubicBezTo>
                    <a:pt x="441811" y="527996"/>
                    <a:pt x="436472" y="533335"/>
                    <a:pt x="429885" y="533335"/>
                  </a:cubicBezTo>
                  <a:cubicBezTo>
                    <a:pt x="423298" y="533335"/>
                    <a:pt x="417959" y="527996"/>
                    <a:pt x="417959" y="521409"/>
                  </a:cubicBezTo>
                  <a:cubicBezTo>
                    <a:pt x="417959" y="514822"/>
                    <a:pt x="423298" y="509483"/>
                    <a:pt x="429885" y="509483"/>
                  </a:cubicBezTo>
                  <a:close/>
                  <a:moveTo>
                    <a:pt x="177720" y="509483"/>
                  </a:moveTo>
                  <a:cubicBezTo>
                    <a:pt x="184287" y="509483"/>
                    <a:pt x="189611" y="514822"/>
                    <a:pt x="189611" y="521409"/>
                  </a:cubicBezTo>
                  <a:cubicBezTo>
                    <a:pt x="189611" y="527996"/>
                    <a:pt x="184287" y="533335"/>
                    <a:pt x="177720" y="533335"/>
                  </a:cubicBezTo>
                  <a:cubicBezTo>
                    <a:pt x="171153" y="533335"/>
                    <a:pt x="165829" y="527996"/>
                    <a:pt x="165829" y="521409"/>
                  </a:cubicBezTo>
                  <a:cubicBezTo>
                    <a:pt x="165829" y="514822"/>
                    <a:pt x="171153" y="509483"/>
                    <a:pt x="177720" y="509483"/>
                  </a:cubicBezTo>
                  <a:close/>
                  <a:moveTo>
                    <a:pt x="522185" y="417324"/>
                  </a:moveTo>
                  <a:cubicBezTo>
                    <a:pt x="528772" y="417324"/>
                    <a:pt x="534111" y="422663"/>
                    <a:pt x="534111" y="429250"/>
                  </a:cubicBezTo>
                  <a:cubicBezTo>
                    <a:pt x="534111" y="435837"/>
                    <a:pt x="528772" y="441176"/>
                    <a:pt x="522185" y="441176"/>
                  </a:cubicBezTo>
                  <a:cubicBezTo>
                    <a:pt x="515598" y="441176"/>
                    <a:pt x="510259" y="435837"/>
                    <a:pt x="510259" y="429250"/>
                  </a:cubicBezTo>
                  <a:cubicBezTo>
                    <a:pt x="510259" y="422663"/>
                    <a:pt x="515598" y="417324"/>
                    <a:pt x="522185" y="417324"/>
                  </a:cubicBezTo>
                  <a:close/>
                  <a:moveTo>
                    <a:pt x="85420" y="417324"/>
                  </a:moveTo>
                  <a:cubicBezTo>
                    <a:pt x="91987" y="417324"/>
                    <a:pt x="97311" y="422663"/>
                    <a:pt x="97311" y="429250"/>
                  </a:cubicBezTo>
                  <a:cubicBezTo>
                    <a:pt x="97311" y="435837"/>
                    <a:pt x="91987" y="441176"/>
                    <a:pt x="85420" y="441176"/>
                  </a:cubicBezTo>
                  <a:cubicBezTo>
                    <a:pt x="78853" y="441176"/>
                    <a:pt x="73529" y="435837"/>
                    <a:pt x="73529" y="429250"/>
                  </a:cubicBezTo>
                  <a:cubicBezTo>
                    <a:pt x="73529" y="422663"/>
                    <a:pt x="78853" y="417324"/>
                    <a:pt x="85420" y="417324"/>
                  </a:cubicBezTo>
                  <a:close/>
                  <a:moveTo>
                    <a:pt x="537643" y="291506"/>
                  </a:moveTo>
                  <a:lnTo>
                    <a:pt x="555628" y="291506"/>
                  </a:lnTo>
                  <a:cubicBezTo>
                    <a:pt x="562216" y="291506"/>
                    <a:pt x="567558" y="296745"/>
                    <a:pt x="567558" y="303316"/>
                  </a:cubicBezTo>
                  <a:cubicBezTo>
                    <a:pt x="567558" y="309888"/>
                    <a:pt x="562216" y="315216"/>
                    <a:pt x="555628" y="315216"/>
                  </a:cubicBezTo>
                  <a:lnTo>
                    <a:pt x="537643" y="315216"/>
                  </a:lnTo>
                  <a:cubicBezTo>
                    <a:pt x="531055" y="315216"/>
                    <a:pt x="525713" y="309888"/>
                    <a:pt x="525713" y="303316"/>
                  </a:cubicBezTo>
                  <a:cubicBezTo>
                    <a:pt x="525713" y="296745"/>
                    <a:pt x="531055" y="291506"/>
                    <a:pt x="537643" y="291506"/>
                  </a:cubicBezTo>
                  <a:close/>
                  <a:moveTo>
                    <a:pt x="51991" y="291506"/>
                  </a:moveTo>
                  <a:lnTo>
                    <a:pt x="69946" y="291506"/>
                  </a:lnTo>
                  <a:cubicBezTo>
                    <a:pt x="76523" y="291506"/>
                    <a:pt x="81856" y="296745"/>
                    <a:pt x="81856" y="303316"/>
                  </a:cubicBezTo>
                  <a:cubicBezTo>
                    <a:pt x="81856" y="309888"/>
                    <a:pt x="76523" y="315216"/>
                    <a:pt x="69946" y="315216"/>
                  </a:cubicBezTo>
                  <a:lnTo>
                    <a:pt x="51991" y="315216"/>
                  </a:lnTo>
                  <a:cubicBezTo>
                    <a:pt x="45414" y="315216"/>
                    <a:pt x="40081" y="309888"/>
                    <a:pt x="40081" y="303316"/>
                  </a:cubicBezTo>
                  <a:cubicBezTo>
                    <a:pt x="40081" y="296745"/>
                    <a:pt x="45414" y="291506"/>
                    <a:pt x="51991" y="291506"/>
                  </a:cubicBezTo>
                  <a:close/>
                  <a:moveTo>
                    <a:pt x="412608" y="222096"/>
                  </a:moveTo>
                  <a:lnTo>
                    <a:pt x="345491" y="334245"/>
                  </a:lnTo>
                  <a:lnTo>
                    <a:pt x="412608" y="334245"/>
                  </a:lnTo>
                  <a:close/>
                  <a:moveTo>
                    <a:pt x="427651" y="167533"/>
                  </a:moveTo>
                  <a:cubicBezTo>
                    <a:pt x="432814" y="168954"/>
                    <a:pt x="436375" y="173664"/>
                    <a:pt x="436375" y="178996"/>
                  </a:cubicBezTo>
                  <a:lnTo>
                    <a:pt x="436375" y="334245"/>
                  </a:lnTo>
                  <a:lnTo>
                    <a:pt x="469399" y="334245"/>
                  </a:lnTo>
                  <a:cubicBezTo>
                    <a:pt x="475986" y="334245"/>
                    <a:pt x="481327" y="339577"/>
                    <a:pt x="481327" y="346153"/>
                  </a:cubicBezTo>
                  <a:cubicBezTo>
                    <a:pt x="481327" y="352641"/>
                    <a:pt x="475986" y="357973"/>
                    <a:pt x="469399" y="357973"/>
                  </a:cubicBezTo>
                  <a:lnTo>
                    <a:pt x="436375" y="357973"/>
                  </a:lnTo>
                  <a:lnTo>
                    <a:pt x="436375" y="427733"/>
                  </a:lnTo>
                  <a:cubicBezTo>
                    <a:pt x="436375" y="434220"/>
                    <a:pt x="431123" y="439552"/>
                    <a:pt x="424536" y="439552"/>
                  </a:cubicBezTo>
                  <a:cubicBezTo>
                    <a:pt x="417949" y="439552"/>
                    <a:pt x="412608" y="434220"/>
                    <a:pt x="412608" y="427733"/>
                  </a:cubicBezTo>
                  <a:lnTo>
                    <a:pt x="412608" y="357973"/>
                  </a:lnTo>
                  <a:lnTo>
                    <a:pt x="324573" y="357973"/>
                  </a:lnTo>
                  <a:cubicBezTo>
                    <a:pt x="320300" y="357973"/>
                    <a:pt x="316295" y="355662"/>
                    <a:pt x="314158" y="352019"/>
                  </a:cubicBezTo>
                  <a:cubicBezTo>
                    <a:pt x="312111" y="348286"/>
                    <a:pt x="312111" y="343665"/>
                    <a:pt x="314336" y="340022"/>
                  </a:cubicBezTo>
                  <a:lnTo>
                    <a:pt x="414299" y="172953"/>
                  </a:lnTo>
                  <a:cubicBezTo>
                    <a:pt x="417059" y="168332"/>
                    <a:pt x="422489" y="166111"/>
                    <a:pt x="427651" y="167533"/>
                  </a:cubicBezTo>
                  <a:close/>
                  <a:moveTo>
                    <a:pt x="216270" y="167099"/>
                  </a:moveTo>
                  <a:cubicBezTo>
                    <a:pt x="257222" y="167099"/>
                    <a:pt x="290518" y="200333"/>
                    <a:pt x="290518" y="241210"/>
                  </a:cubicBezTo>
                  <a:cubicBezTo>
                    <a:pt x="290518" y="284486"/>
                    <a:pt x="273603" y="325097"/>
                    <a:pt x="242978" y="355754"/>
                  </a:cubicBezTo>
                  <a:lnTo>
                    <a:pt x="182707" y="415825"/>
                  </a:lnTo>
                  <a:lnTo>
                    <a:pt x="278588" y="415825"/>
                  </a:lnTo>
                  <a:cubicBezTo>
                    <a:pt x="285176" y="415825"/>
                    <a:pt x="290518" y="421158"/>
                    <a:pt x="290518" y="427734"/>
                  </a:cubicBezTo>
                  <a:cubicBezTo>
                    <a:pt x="290518" y="434220"/>
                    <a:pt x="285176" y="439552"/>
                    <a:pt x="278588" y="439552"/>
                  </a:cubicBezTo>
                  <a:lnTo>
                    <a:pt x="154040" y="439552"/>
                  </a:lnTo>
                  <a:cubicBezTo>
                    <a:pt x="149232" y="439552"/>
                    <a:pt x="144870" y="436709"/>
                    <a:pt x="143001" y="432265"/>
                  </a:cubicBezTo>
                  <a:cubicBezTo>
                    <a:pt x="141131" y="427822"/>
                    <a:pt x="142199" y="422668"/>
                    <a:pt x="145582" y="419292"/>
                  </a:cubicBezTo>
                  <a:lnTo>
                    <a:pt x="226152" y="338959"/>
                  </a:lnTo>
                  <a:cubicBezTo>
                    <a:pt x="252236" y="312834"/>
                    <a:pt x="266659" y="278088"/>
                    <a:pt x="266659" y="241210"/>
                  </a:cubicBezTo>
                  <a:cubicBezTo>
                    <a:pt x="266659" y="213485"/>
                    <a:pt x="244046" y="190914"/>
                    <a:pt x="216270" y="190914"/>
                  </a:cubicBezTo>
                  <a:cubicBezTo>
                    <a:pt x="188493" y="190914"/>
                    <a:pt x="165880" y="213485"/>
                    <a:pt x="165880" y="241210"/>
                  </a:cubicBezTo>
                  <a:cubicBezTo>
                    <a:pt x="165880" y="247786"/>
                    <a:pt x="160539" y="253029"/>
                    <a:pt x="154040" y="253029"/>
                  </a:cubicBezTo>
                  <a:cubicBezTo>
                    <a:pt x="147452" y="253029"/>
                    <a:pt x="142110" y="247786"/>
                    <a:pt x="142110" y="241210"/>
                  </a:cubicBezTo>
                  <a:cubicBezTo>
                    <a:pt x="142110" y="200333"/>
                    <a:pt x="175406" y="167099"/>
                    <a:pt x="216270" y="167099"/>
                  </a:cubicBezTo>
                  <a:close/>
                  <a:moveTo>
                    <a:pt x="522185" y="165547"/>
                  </a:moveTo>
                  <a:cubicBezTo>
                    <a:pt x="528772" y="165547"/>
                    <a:pt x="534111" y="170871"/>
                    <a:pt x="534111" y="177438"/>
                  </a:cubicBezTo>
                  <a:cubicBezTo>
                    <a:pt x="534111" y="184005"/>
                    <a:pt x="528772" y="189329"/>
                    <a:pt x="522185" y="189329"/>
                  </a:cubicBezTo>
                  <a:cubicBezTo>
                    <a:pt x="515598" y="189329"/>
                    <a:pt x="510259" y="184005"/>
                    <a:pt x="510259" y="177438"/>
                  </a:cubicBezTo>
                  <a:cubicBezTo>
                    <a:pt x="510259" y="170871"/>
                    <a:pt x="515598" y="165547"/>
                    <a:pt x="522185" y="165547"/>
                  </a:cubicBezTo>
                  <a:close/>
                  <a:moveTo>
                    <a:pt x="85420" y="165547"/>
                  </a:moveTo>
                  <a:cubicBezTo>
                    <a:pt x="91987" y="165547"/>
                    <a:pt x="97311" y="170871"/>
                    <a:pt x="97311" y="177438"/>
                  </a:cubicBezTo>
                  <a:cubicBezTo>
                    <a:pt x="97311" y="184005"/>
                    <a:pt x="91987" y="189329"/>
                    <a:pt x="85420" y="189329"/>
                  </a:cubicBezTo>
                  <a:cubicBezTo>
                    <a:pt x="78853" y="189329"/>
                    <a:pt x="73529" y="184005"/>
                    <a:pt x="73529" y="177438"/>
                  </a:cubicBezTo>
                  <a:cubicBezTo>
                    <a:pt x="73529" y="170871"/>
                    <a:pt x="78853" y="165547"/>
                    <a:pt x="85420" y="165547"/>
                  </a:cubicBezTo>
                  <a:close/>
                  <a:moveTo>
                    <a:pt x="429885" y="73388"/>
                  </a:moveTo>
                  <a:cubicBezTo>
                    <a:pt x="436472" y="73388"/>
                    <a:pt x="441811" y="78712"/>
                    <a:pt x="441811" y="85279"/>
                  </a:cubicBezTo>
                  <a:cubicBezTo>
                    <a:pt x="441811" y="91846"/>
                    <a:pt x="436472" y="97170"/>
                    <a:pt x="429885" y="97170"/>
                  </a:cubicBezTo>
                  <a:cubicBezTo>
                    <a:pt x="423298" y="97170"/>
                    <a:pt x="417959" y="91846"/>
                    <a:pt x="417959" y="85279"/>
                  </a:cubicBezTo>
                  <a:cubicBezTo>
                    <a:pt x="417959" y="78712"/>
                    <a:pt x="423298" y="73388"/>
                    <a:pt x="429885" y="73388"/>
                  </a:cubicBezTo>
                  <a:close/>
                  <a:moveTo>
                    <a:pt x="177720" y="73388"/>
                  </a:moveTo>
                  <a:cubicBezTo>
                    <a:pt x="184287" y="73388"/>
                    <a:pt x="189611" y="78712"/>
                    <a:pt x="189611" y="85279"/>
                  </a:cubicBezTo>
                  <a:cubicBezTo>
                    <a:pt x="189611" y="91846"/>
                    <a:pt x="184287" y="97170"/>
                    <a:pt x="177720" y="97170"/>
                  </a:cubicBezTo>
                  <a:cubicBezTo>
                    <a:pt x="171153" y="97170"/>
                    <a:pt x="165829" y="91846"/>
                    <a:pt x="165829" y="85279"/>
                  </a:cubicBezTo>
                  <a:cubicBezTo>
                    <a:pt x="165829" y="78712"/>
                    <a:pt x="171153" y="73388"/>
                    <a:pt x="177720" y="73388"/>
                  </a:cubicBezTo>
                  <a:close/>
                  <a:moveTo>
                    <a:pt x="303775" y="42480"/>
                  </a:moveTo>
                  <a:cubicBezTo>
                    <a:pt x="310366" y="42480"/>
                    <a:pt x="315710" y="47815"/>
                    <a:pt x="315710" y="54396"/>
                  </a:cubicBezTo>
                  <a:lnTo>
                    <a:pt x="315710" y="69869"/>
                  </a:lnTo>
                  <a:cubicBezTo>
                    <a:pt x="315710" y="76449"/>
                    <a:pt x="310366" y="81785"/>
                    <a:pt x="303775" y="81785"/>
                  </a:cubicBezTo>
                  <a:cubicBezTo>
                    <a:pt x="297184" y="81785"/>
                    <a:pt x="291929" y="76449"/>
                    <a:pt x="291929" y="69869"/>
                  </a:cubicBezTo>
                  <a:lnTo>
                    <a:pt x="291929" y="54396"/>
                  </a:lnTo>
                  <a:cubicBezTo>
                    <a:pt x="291929" y="47815"/>
                    <a:pt x="297184" y="42480"/>
                    <a:pt x="303775" y="42480"/>
                  </a:cubicBezTo>
                  <a:close/>
                  <a:moveTo>
                    <a:pt x="303775" y="0"/>
                  </a:moveTo>
                  <a:cubicBezTo>
                    <a:pt x="394204" y="0"/>
                    <a:pt x="479560" y="40347"/>
                    <a:pt x="537058" y="108956"/>
                  </a:cubicBezTo>
                  <a:lnTo>
                    <a:pt x="537058" y="93048"/>
                  </a:lnTo>
                  <a:cubicBezTo>
                    <a:pt x="537058" y="86471"/>
                    <a:pt x="542309" y="81139"/>
                    <a:pt x="548895" y="81139"/>
                  </a:cubicBezTo>
                  <a:cubicBezTo>
                    <a:pt x="555482" y="81139"/>
                    <a:pt x="560822" y="86471"/>
                    <a:pt x="560822" y="93048"/>
                  </a:cubicBezTo>
                  <a:lnTo>
                    <a:pt x="560822" y="138994"/>
                  </a:lnTo>
                  <a:cubicBezTo>
                    <a:pt x="560822" y="145570"/>
                    <a:pt x="555482" y="150903"/>
                    <a:pt x="548895" y="150903"/>
                  </a:cubicBezTo>
                  <a:lnTo>
                    <a:pt x="502880" y="150903"/>
                  </a:lnTo>
                  <a:cubicBezTo>
                    <a:pt x="496293" y="150903"/>
                    <a:pt x="490953" y="145570"/>
                    <a:pt x="490953" y="138994"/>
                  </a:cubicBezTo>
                  <a:cubicBezTo>
                    <a:pt x="490953" y="132417"/>
                    <a:pt x="496293" y="127174"/>
                    <a:pt x="502880" y="127174"/>
                  </a:cubicBezTo>
                  <a:lnTo>
                    <a:pt x="521126" y="127174"/>
                  </a:lnTo>
                  <a:cubicBezTo>
                    <a:pt x="468168" y="62032"/>
                    <a:pt x="388419" y="23728"/>
                    <a:pt x="303775" y="23728"/>
                  </a:cubicBezTo>
                  <a:cubicBezTo>
                    <a:pt x="149440" y="23728"/>
                    <a:pt x="23764" y="149214"/>
                    <a:pt x="23764" y="303316"/>
                  </a:cubicBezTo>
                  <a:cubicBezTo>
                    <a:pt x="23764" y="457508"/>
                    <a:pt x="149440" y="582905"/>
                    <a:pt x="303775" y="582905"/>
                  </a:cubicBezTo>
                  <a:cubicBezTo>
                    <a:pt x="458199" y="582905"/>
                    <a:pt x="583786" y="457508"/>
                    <a:pt x="583786" y="303316"/>
                  </a:cubicBezTo>
                  <a:cubicBezTo>
                    <a:pt x="583786" y="278255"/>
                    <a:pt x="580492" y="253371"/>
                    <a:pt x="573906" y="229376"/>
                  </a:cubicBezTo>
                  <a:cubicBezTo>
                    <a:pt x="572126" y="223066"/>
                    <a:pt x="575864" y="216489"/>
                    <a:pt x="582273" y="214801"/>
                  </a:cubicBezTo>
                  <a:cubicBezTo>
                    <a:pt x="588592" y="213023"/>
                    <a:pt x="595089" y="216756"/>
                    <a:pt x="596869" y="223066"/>
                  </a:cubicBezTo>
                  <a:cubicBezTo>
                    <a:pt x="603990" y="249194"/>
                    <a:pt x="607639" y="276122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šḻïde">
              <a:extLst>
                <a:ext uri="{FF2B5EF4-FFF2-40B4-BE49-F238E27FC236}">
                  <a16:creationId xmlns:a16="http://schemas.microsoft.com/office/drawing/2014/main" id="{F8D3070B-CFE7-4CB7-80A2-4395C0B83600}"/>
                </a:ext>
              </a:extLst>
            </p:cNvPr>
            <p:cNvSpPr/>
            <p:nvPr/>
          </p:nvSpPr>
          <p:spPr>
            <a:xfrm>
              <a:off x="3420397" y="4580386"/>
              <a:ext cx="253853" cy="250190"/>
            </a:xfrm>
            <a:custGeom>
              <a:avLst/>
              <a:gdLst>
                <a:gd name="T0" fmla="*/ 4151 w 4605"/>
                <a:gd name="T1" fmla="*/ 940 h 4546"/>
                <a:gd name="T2" fmla="*/ 4505 w 4605"/>
                <a:gd name="T3" fmla="*/ 740 h 4546"/>
                <a:gd name="T4" fmla="*/ 3979 w 4605"/>
                <a:gd name="T5" fmla="*/ 446 h 4546"/>
                <a:gd name="T6" fmla="*/ 2801 w 4605"/>
                <a:gd name="T7" fmla="*/ 740 h 4546"/>
                <a:gd name="T8" fmla="*/ 2403 w 4605"/>
                <a:gd name="T9" fmla="*/ 0 h 4546"/>
                <a:gd name="T10" fmla="*/ 2203 w 4605"/>
                <a:gd name="T11" fmla="*/ 342 h 4546"/>
                <a:gd name="T12" fmla="*/ 729 w 4605"/>
                <a:gd name="T13" fmla="*/ 740 h 4546"/>
                <a:gd name="T14" fmla="*/ 524 w 4605"/>
                <a:gd name="T15" fmla="*/ 740 h 4546"/>
                <a:gd name="T16" fmla="*/ 100 w 4605"/>
                <a:gd name="T17" fmla="*/ 940 h 4546"/>
                <a:gd name="T18" fmla="*/ 2 w 4605"/>
                <a:gd name="T19" fmla="*/ 2243 h 4546"/>
                <a:gd name="T20" fmla="*/ 0 w 4605"/>
                <a:gd name="T21" fmla="*/ 2249 h 4546"/>
                <a:gd name="T22" fmla="*/ 0 w 4605"/>
                <a:gd name="T23" fmla="*/ 2343 h 4546"/>
                <a:gd name="T24" fmla="*/ 1253 w 4605"/>
                <a:gd name="T25" fmla="*/ 2343 h 4546"/>
                <a:gd name="T26" fmla="*/ 1253 w 4605"/>
                <a:gd name="T27" fmla="*/ 2243 h 4546"/>
                <a:gd name="T28" fmla="*/ 799 w 4605"/>
                <a:gd name="T29" fmla="*/ 940 h 4546"/>
                <a:gd name="T30" fmla="*/ 2203 w 4605"/>
                <a:gd name="T31" fmla="*/ 1339 h 4546"/>
                <a:gd name="T32" fmla="*/ 738 w 4605"/>
                <a:gd name="T33" fmla="*/ 4546 h 4546"/>
                <a:gd name="T34" fmla="*/ 2403 w 4605"/>
                <a:gd name="T35" fmla="*/ 3628 h 4546"/>
                <a:gd name="T36" fmla="*/ 2801 w 4605"/>
                <a:gd name="T37" fmla="*/ 940 h 4546"/>
                <a:gd name="T38" fmla="*/ 3353 w 4605"/>
                <a:gd name="T39" fmla="*/ 2235 h 4546"/>
                <a:gd name="T40" fmla="*/ 3353 w 4605"/>
                <a:gd name="T41" fmla="*/ 2311 h 4546"/>
                <a:gd name="T42" fmla="*/ 3979 w 4605"/>
                <a:gd name="T43" fmla="*/ 2969 h 4546"/>
                <a:gd name="T44" fmla="*/ 4605 w 4605"/>
                <a:gd name="T45" fmla="*/ 2297 h 4546"/>
                <a:gd name="T46" fmla="*/ 4605 w 4605"/>
                <a:gd name="T47" fmla="*/ 2243 h 4546"/>
                <a:gd name="T48" fmla="*/ 4603 w 4605"/>
                <a:gd name="T49" fmla="*/ 2243 h 4546"/>
                <a:gd name="T50" fmla="*/ 212 w 4605"/>
                <a:gd name="T51" fmla="*/ 2443 h 4546"/>
                <a:gd name="T52" fmla="*/ 626 w 4605"/>
                <a:gd name="T53" fmla="*/ 2769 h 4546"/>
                <a:gd name="T54" fmla="*/ 627 w 4605"/>
                <a:gd name="T55" fmla="*/ 1053 h 4546"/>
                <a:gd name="T56" fmla="*/ 214 w 4605"/>
                <a:gd name="T57" fmla="*/ 2243 h 4546"/>
                <a:gd name="T58" fmla="*/ 2303 w 4605"/>
                <a:gd name="T59" fmla="*/ 3801 h 4546"/>
                <a:gd name="T60" fmla="*/ 1434 w 4605"/>
                <a:gd name="T61" fmla="*/ 4346 h 4546"/>
                <a:gd name="T62" fmla="*/ 1994 w 4605"/>
                <a:gd name="T63" fmla="*/ 840 h 4546"/>
                <a:gd name="T64" fmla="*/ 2611 w 4605"/>
                <a:gd name="T65" fmla="*/ 840 h 4546"/>
                <a:gd name="T66" fmla="*/ 3978 w 4605"/>
                <a:gd name="T67" fmla="*/ 1053 h 4546"/>
                <a:gd name="T68" fmla="*/ 3562 w 4605"/>
                <a:gd name="T69" fmla="*/ 2243 h 4546"/>
                <a:gd name="T70" fmla="*/ 3979 w 4605"/>
                <a:gd name="T71" fmla="*/ 2769 h 4546"/>
                <a:gd name="T72" fmla="*/ 4393 w 4605"/>
                <a:gd name="T73" fmla="*/ 2443 h 4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5" h="4546">
                  <a:moveTo>
                    <a:pt x="4603" y="2243"/>
                  </a:moveTo>
                  <a:lnTo>
                    <a:pt x="4151" y="940"/>
                  </a:lnTo>
                  <a:lnTo>
                    <a:pt x="4505" y="940"/>
                  </a:lnTo>
                  <a:lnTo>
                    <a:pt x="4505" y="740"/>
                  </a:lnTo>
                  <a:lnTo>
                    <a:pt x="4081" y="740"/>
                  </a:lnTo>
                  <a:lnTo>
                    <a:pt x="3979" y="446"/>
                  </a:lnTo>
                  <a:lnTo>
                    <a:pt x="3876" y="740"/>
                  </a:lnTo>
                  <a:lnTo>
                    <a:pt x="2801" y="740"/>
                  </a:lnTo>
                  <a:cubicBezTo>
                    <a:pt x="2761" y="540"/>
                    <a:pt x="2603" y="382"/>
                    <a:pt x="2403" y="342"/>
                  </a:cubicBezTo>
                  <a:lnTo>
                    <a:pt x="2403" y="0"/>
                  </a:lnTo>
                  <a:lnTo>
                    <a:pt x="2203" y="0"/>
                  </a:lnTo>
                  <a:lnTo>
                    <a:pt x="2203" y="342"/>
                  </a:lnTo>
                  <a:cubicBezTo>
                    <a:pt x="2002" y="382"/>
                    <a:pt x="1844" y="540"/>
                    <a:pt x="1804" y="740"/>
                  </a:cubicBezTo>
                  <a:lnTo>
                    <a:pt x="729" y="740"/>
                  </a:lnTo>
                  <a:lnTo>
                    <a:pt x="626" y="446"/>
                  </a:lnTo>
                  <a:lnTo>
                    <a:pt x="524" y="740"/>
                  </a:lnTo>
                  <a:lnTo>
                    <a:pt x="100" y="740"/>
                  </a:lnTo>
                  <a:lnTo>
                    <a:pt x="100" y="940"/>
                  </a:lnTo>
                  <a:lnTo>
                    <a:pt x="454" y="940"/>
                  </a:lnTo>
                  <a:lnTo>
                    <a:pt x="2" y="2243"/>
                  </a:lnTo>
                  <a:lnTo>
                    <a:pt x="0" y="2243"/>
                  </a:lnTo>
                  <a:lnTo>
                    <a:pt x="0" y="2249"/>
                  </a:lnTo>
                  <a:lnTo>
                    <a:pt x="0" y="2297"/>
                  </a:lnTo>
                  <a:lnTo>
                    <a:pt x="0" y="2343"/>
                  </a:lnTo>
                  <a:cubicBezTo>
                    <a:pt x="0" y="2688"/>
                    <a:pt x="281" y="2969"/>
                    <a:pt x="626" y="2969"/>
                  </a:cubicBezTo>
                  <a:cubicBezTo>
                    <a:pt x="972" y="2969"/>
                    <a:pt x="1253" y="2688"/>
                    <a:pt x="1253" y="2343"/>
                  </a:cubicBezTo>
                  <a:lnTo>
                    <a:pt x="1253" y="2311"/>
                  </a:lnTo>
                  <a:lnTo>
                    <a:pt x="1253" y="2243"/>
                  </a:lnTo>
                  <a:lnTo>
                    <a:pt x="1253" y="2235"/>
                  </a:lnTo>
                  <a:lnTo>
                    <a:pt x="799" y="940"/>
                  </a:lnTo>
                  <a:lnTo>
                    <a:pt x="1804" y="940"/>
                  </a:lnTo>
                  <a:cubicBezTo>
                    <a:pt x="1844" y="1140"/>
                    <a:pt x="2002" y="1298"/>
                    <a:pt x="2203" y="1339"/>
                  </a:cubicBezTo>
                  <a:lnTo>
                    <a:pt x="2203" y="3628"/>
                  </a:lnTo>
                  <a:lnTo>
                    <a:pt x="738" y="4546"/>
                  </a:lnTo>
                  <a:lnTo>
                    <a:pt x="3867" y="4546"/>
                  </a:lnTo>
                  <a:lnTo>
                    <a:pt x="2403" y="3628"/>
                  </a:lnTo>
                  <a:lnTo>
                    <a:pt x="2403" y="1339"/>
                  </a:lnTo>
                  <a:cubicBezTo>
                    <a:pt x="2603" y="1298"/>
                    <a:pt x="2761" y="1140"/>
                    <a:pt x="2801" y="940"/>
                  </a:cubicBezTo>
                  <a:lnTo>
                    <a:pt x="3806" y="940"/>
                  </a:lnTo>
                  <a:lnTo>
                    <a:pt x="3353" y="2235"/>
                  </a:lnTo>
                  <a:lnTo>
                    <a:pt x="3353" y="2243"/>
                  </a:lnTo>
                  <a:lnTo>
                    <a:pt x="3353" y="2311"/>
                  </a:lnTo>
                  <a:lnTo>
                    <a:pt x="3353" y="2343"/>
                  </a:lnTo>
                  <a:cubicBezTo>
                    <a:pt x="3353" y="2688"/>
                    <a:pt x="3633" y="2969"/>
                    <a:pt x="3979" y="2969"/>
                  </a:cubicBezTo>
                  <a:cubicBezTo>
                    <a:pt x="4324" y="2969"/>
                    <a:pt x="4605" y="2688"/>
                    <a:pt x="4605" y="2343"/>
                  </a:cubicBezTo>
                  <a:lnTo>
                    <a:pt x="4605" y="2297"/>
                  </a:lnTo>
                  <a:lnTo>
                    <a:pt x="4605" y="2249"/>
                  </a:lnTo>
                  <a:lnTo>
                    <a:pt x="4605" y="2243"/>
                  </a:lnTo>
                  <a:lnTo>
                    <a:pt x="4603" y="2243"/>
                  </a:lnTo>
                  <a:lnTo>
                    <a:pt x="4603" y="2243"/>
                  </a:lnTo>
                  <a:close/>
                  <a:moveTo>
                    <a:pt x="626" y="2769"/>
                  </a:moveTo>
                  <a:cubicBezTo>
                    <a:pt x="426" y="2769"/>
                    <a:pt x="257" y="2630"/>
                    <a:pt x="212" y="2443"/>
                  </a:cubicBezTo>
                  <a:lnTo>
                    <a:pt x="1041" y="2443"/>
                  </a:lnTo>
                  <a:cubicBezTo>
                    <a:pt x="996" y="2630"/>
                    <a:pt x="827" y="2769"/>
                    <a:pt x="626" y="2769"/>
                  </a:cubicBezTo>
                  <a:close/>
                  <a:moveTo>
                    <a:pt x="214" y="2243"/>
                  </a:moveTo>
                  <a:lnTo>
                    <a:pt x="627" y="1053"/>
                  </a:lnTo>
                  <a:lnTo>
                    <a:pt x="1043" y="2243"/>
                  </a:lnTo>
                  <a:lnTo>
                    <a:pt x="214" y="2243"/>
                  </a:lnTo>
                  <a:close/>
                  <a:moveTo>
                    <a:pt x="1434" y="4346"/>
                  </a:moveTo>
                  <a:lnTo>
                    <a:pt x="2303" y="3801"/>
                  </a:lnTo>
                  <a:lnTo>
                    <a:pt x="3171" y="4346"/>
                  </a:lnTo>
                  <a:lnTo>
                    <a:pt x="1434" y="4346"/>
                  </a:lnTo>
                  <a:close/>
                  <a:moveTo>
                    <a:pt x="2303" y="1148"/>
                  </a:moveTo>
                  <a:cubicBezTo>
                    <a:pt x="2133" y="1148"/>
                    <a:pt x="1994" y="1010"/>
                    <a:pt x="1994" y="840"/>
                  </a:cubicBezTo>
                  <a:cubicBezTo>
                    <a:pt x="1994" y="670"/>
                    <a:pt x="2133" y="532"/>
                    <a:pt x="2303" y="532"/>
                  </a:cubicBezTo>
                  <a:cubicBezTo>
                    <a:pt x="2473" y="532"/>
                    <a:pt x="2611" y="670"/>
                    <a:pt x="2611" y="840"/>
                  </a:cubicBezTo>
                  <a:cubicBezTo>
                    <a:pt x="2611" y="1010"/>
                    <a:pt x="2473" y="1148"/>
                    <a:pt x="2303" y="1148"/>
                  </a:cubicBezTo>
                  <a:close/>
                  <a:moveTo>
                    <a:pt x="3978" y="1053"/>
                  </a:moveTo>
                  <a:lnTo>
                    <a:pt x="4391" y="2243"/>
                  </a:lnTo>
                  <a:lnTo>
                    <a:pt x="3562" y="2243"/>
                  </a:lnTo>
                  <a:lnTo>
                    <a:pt x="3978" y="1053"/>
                  </a:lnTo>
                  <a:close/>
                  <a:moveTo>
                    <a:pt x="3979" y="2769"/>
                  </a:moveTo>
                  <a:cubicBezTo>
                    <a:pt x="3778" y="2769"/>
                    <a:pt x="3609" y="2630"/>
                    <a:pt x="3564" y="2443"/>
                  </a:cubicBezTo>
                  <a:lnTo>
                    <a:pt x="4393" y="2443"/>
                  </a:lnTo>
                  <a:cubicBezTo>
                    <a:pt x="4348" y="2630"/>
                    <a:pt x="4179" y="2769"/>
                    <a:pt x="3979" y="276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şḻîḍé">
              <a:extLst>
                <a:ext uri="{FF2B5EF4-FFF2-40B4-BE49-F238E27FC236}">
                  <a16:creationId xmlns:a16="http://schemas.microsoft.com/office/drawing/2014/main" id="{8CAD4614-4FC3-4246-90FA-07B117FC3912}"/>
                </a:ext>
              </a:extLst>
            </p:cNvPr>
            <p:cNvSpPr/>
            <p:nvPr/>
          </p:nvSpPr>
          <p:spPr>
            <a:xfrm>
              <a:off x="2035895" y="4570994"/>
              <a:ext cx="281855" cy="281429"/>
            </a:xfrm>
            <a:custGeom>
              <a:avLst/>
              <a:gdLst>
                <a:gd name="T0" fmla="*/ 6288 w 6827"/>
                <a:gd name="T1" fmla="*/ 5749 h 6827"/>
                <a:gd name="T2" fmla="*/ 5986 w 6827"/>
                <a:gd name="T3" fmla="*/ 5749 h 6827"/>
                <a:gd name="T4" fmla="*/ 4863 w 6827"/>
                <a:gd name="T5" fmla="*/ 923 h 6827"/>
                <a:gd name="T6" fmla="*/ 3701 w 6827"/>
                <a:gd name="T7" fmla="*/ 0 h 6827"/>
                <a:gd name="T8" fmla="*/ 2538 w 6827"/>
                <a:gd name="T9" fmla="*/ 923 h 6827"/>
                <a:gd name="T10" fmla="*/ 2247 w 6827"/>
                <a:gd name="T11" fmla="*/ 2179 h 6827"/>
                <a:gd name="T12" fmla="*/ 2327 w 6827"/>
                <a:gd name="T13" fmla="*/ 2309 h 6827"/>
                <a:gd name="T14" fmla="*/ 2457 w 6827"/>
                <a:gd name="T15" fmla="*/ 2228 h 6827"/>
                <a:gd name="T16" fmla="*/ 2748 w 6827"/>
                <a:gd name="T17" fmla="*/ 972 h 6827"/>
                <a:gd name="T18" fmla="*/ 3701 w 6827"/>
                <a:gd name="T19" fmla="*/ 216 h 6827"/>
                <a:gd name="T20" fmla="*/ 4653 w 6827"/>
                <a:gd name="T21" fmla="*/ 972 h 6827"/>
                <a:gd name="T22" fmla="*/ 5865 w 6827"/>
                <a:gd name="T23" fmla="*/ 6180 h 6827"/>
                <a:gd name="T24" fmla="*/ 4505 w 6827"/>
                <a:gd name="T25" fmla="*/ 6180 h 6827"/>
                <a:gd name="T26" fmla="*/ 3872 w 6827"/>
                <a:gd name="T27" fmla="*/ 3437 h 6827"/>
                <a:gd name="T28" fmla="*/ 3421 w 6827"/>
                <a:gd name="T29" fmla="*/ 2722 h 6827"/>
                <a:gd name="T30" fmla="*/ 2623 w 6827"/>
                <a:gd name="T31" fmla="*/ 2443 h 6827"/>
                <a:gd name="T32" fmla="*/ 1825 w 6827"/>
                <a:gd name="T33" fmla="*/ 2722 h 6827"/>
                <a:gd name="T34" fmla="*/ 1374 w 6827"/>
                <a:gd name="T35" fmla="*/ 3437 h 6827"/>
                <a:gd name="T36" fmla="*/ 840 w 6827"/>
                <a:gd name="T37" fmla="*/ 5749 h 6827"/>
                <a:gd name="T38" fmla="*/ 539 w 6827"/>
                <a:gd name="T39" fmla="*/ 5749 h 6827"/>
                <a:gd name="T40" fmla="*/ 0 w 6827"/>
                <a:gd name="T41" fmla="*/ 6288 h 6827"/>
                <a:gd name="T42" fmla="*/ 539 w 6827"/>
                <a:gd name="T43" fmla="*/ 6827 h 6827"/>
                <a:gd name="T44" fmla="*/ 6288 w 6827"/>
                <a:gd name="T45" fmla="*/ 6827 h 6827"/>
                <a:gd name="T46" fmla="*/ 6827 w 6827"/>
                <a:gd name="T47" fmla="*/ 6288 h 6827"/>
                <a:gd name="T48" fmla="*/ 6288 w 6827"/>
                <a:gd name="T49" fmla="*/ 5749 h 6827"/>
                <a:gd name="T50" fmla="*/ 1584 w 6827"/>
                <a:gd name="T51" fmla="*/ 3485 h 6827"/>
                <a:gd name="T52" fmla="*/ 2623 w 6827"/>
                <a:gd name="T53" fmla="*/ 2659 h 6827"/>
                <a:gd name="T54" fmla="*/ 3662 w 6827"/>
                <a:gd name="T55" fmla="*/ 3485 h 6827"/>
                <a:gd name="T56" fmla="*/ 4284 w 6827"/>
                <a:gd name="T57" fmla="*/ 6180 h 6827"/>
                <a:gd name="T58" fmla="*/ 962 w 6827"/>
                <a:gd name="T59" fmla="*/ 6180 h 6827"/>
                <a:gd name="T60" fmla="*/ 1584 w 6827"/>
                <a:gd name="T61" fmla="*/ 3485 h 6827"/>
                <a:gd name="T62" fmla="*/ 6288 w 6827"/>
                <a:gd name="T63" fmla="*/ 6611 h 6827"/>
                <a:gd name="T64" fmla="*/ 539 w 6827"/>
                <a:gd name="T65" fmla="*/ 6611 h 6827"/>
                <a:gd name="T66" fmla="*/ 216 w 6827"/>
                <a:gd name="T67" fmla="*/ 6288 h 6827"/>
                <a:gd name="T68" fmla="*/ 539 w 6827"/>
                <a:gd name="T69" fmla="*/ 5964 h 6827"/>
                <a:gd name="T70" fmla="*/ 790 w 6827"/>
                <a:gd name="T71" fmla="*/ 5964 h 6827"/>
                <a:gd name="T72" fmla="*/ 741 w 6827"/>
                <a:gd name="T73" fmla="*/ 6180 h 6827"/>
                <a:gd name="T74" fmla="*/ 683 w 6827"/>
                <a:gd name="T75" fmla="*/ 6180 h 6827"/>
                <a:gd name="T76" fmla="*/ 575 w 6827"/>
                <a:gd name="T77" fmla="*/ 6288 h 6827"/>
                <a:gd name="T78" fmla="*/ 683 w 6827"/>
                <a:gd name="T79" fmla="*/ 6395 h 6827"/>
                <a:gd name="T80" fmla="*/ 824 w 6827"/>
                <a:gd name="T81" fmla="*/ 6395 h 6827"/>
                <a:gd name="T82" fmla="*/ 829 w 6827"/>
                <a:gd name="T83" fmla="*/ 6395 h 6827"/>
                <a:gd name="T84" fmla="*/ 4417 w 6827"/>
                <a:gd name="T85" fmla="*/ 6395 h 6827"/>
                <a:gd name="T86" fmla="*/ 4422 w 6827"/>
                <a:gd name="T87" fmla="*/ 6395 h 6827"/>
                <a:gd name="T88" fmla="*/ 5998 w 6827"/>
                <a:gd name="T89" fmla="*/ 6395 h 6827"/>
                <a:gd name="T90" fmla="*/ 6002 w 6827"/>
                <a:gd name="T91" fmla="*/ 6395 h 6827"/>
                <a:gd name="T92" fmla="*/ 6144 w 6827"/>
                <a:gd name="T93" fmla="*/ 6395 h 6827"/>
                <a:gd name="T94" fmla="*/ 6252 w 6827"/>
                <a:gd name="T95" fmla="*/ 6288 h 6827"/>
                <a:gd name="T96" fmla="*/ 6144 w 6827"/>
                <a:gd name="T97" fmla="*/ 6180 h 6827"/>
                <a:gd name="T98" fmla="*/ 6086 w 6827"/>
                <a:gd name="T99" fmla="*/ 6180 h 6827"/>
                <a:gd name="T100" fmla="*/ 6036 w 6827"/>
                <a:gd name="T101" fmla="*/ 5964 h 6827"/>
                <a:gd name="T102" fmla="*/ 6288 w 6827"/>
                <a:gd name="T103" fmla="*/ 5964 h 6827"/>
                <a:gd name="T104" fmla="*/ 6611 w 6827"/>
                <a:gd name="T105" fmla="*/ 6288 h 6827"/>
                <a:gd name="T106" fmla="*/ 6288 w 6827"/>
                <a:gd name="T107" fmla="*/ 6611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27" h="6827">
                  <a:moveTo>
                    <a:pt x="6288" y="5749"/>
                  </a:moveTo>
                  <a:lnTo>
                    <a:pt x="5986" y="5749"/>
                  </a:lnTo>
                  <a:lnTo>
                    <a:pt x="4863" y="923"/>
                  </a:lnTo>
                  <a:cubicBezTo>
                    <a:pt x="4737" y="380"/>
                    <a:pt x="4259" y="0"/>
                    <a:pt x="3701" y="0"/>
                  </a:cubicBezTo>
                  <a:cubicBezTo>
                    <a:pt x="3143" y="0"/>
                    <a:pt x="2665" y="380"/>
                    <a:pt x="2538" y="923"/>
                  </a:cubicBezTo>
                  <a:lnTo>
                    <a:pt x="2247" y="2179"/>
                  </a:lnTo>
                  <a:cubicBezTo>
                    <a:pt x="2233" y="2237"/>
                    <a:pt x="2269" y="2295"/>
                    <a:pt x="2327" y="2309"/>
                  </a:cubicBezTo>
                  <a:cubicBezTo>
                    <a:pt x="2385" y="2322"/>
                    <a:pt x="2443" y="2286"/>
                    <a:pt x="2457" y="2228"/>
                  </a:cubicBezTo>
                  <a:lnTo>
                    <a:pt x="2748" y="972"/>
                  </a:lnTo>
                  <a:cubicBezTo>
                    <a:pt x="2852" y="527"/>
                    <a:pt x="3243" y="216"/>
                    <a:pt x="3701" y="216"/>
                  </a:cubicBezTo>
                  <a:cubicBezTo>
                    <a:pt x="4158" y="216"/>
                    <a:pt x="4550" y="527"/>
                    <a:pt x="4653" y="972"/>
                  </a:cubicBezTo>
                  <a:lnTo>
                    <a:pt x="5865" y="6180"/>
                  </a:lnTo>
                  <a:lnTo>
                    <a:pt x="4505" y="6180"/>
                  </a:lnTo>
                  <a:lnTo>
                    <a:pt x="3872" y="3437"/>
                  </a:lnTo>
                  <a:cubicBezTo>
                    <a:pt x="3807" y="3156"/>
                    <a:pt x="3647" y="2902"/>
                    <a:pt x="3421" y="2722"/>
                  </a:cubicBezTo>
                  <a:cubicBezTo>
                    <a:pt x="3195" y="2542"/>
                    <a:pt x="2912" y="2443"/>
                    <a:pt x="2623" y="2443"/>
                  </a:cubicBezTo>
                  <a:cubicBezTo>
                    <a:pt x="2334" y="2443"/>
                    <a:pt x="2051" y="2542"/>
                    <a:pt x="1825" y="2722"/>
                  </a:cubicBezTo>
                  <a:cubicBezTo>
                    <a:pt x="1599" y="2902"/>
                    <a:pt x="1439" y="3156"/>
                    <a:pt x="1374" y="3437"/>
                  </a:cubicBezTo>
                  <a:lnTo>
                    <a:pt x="840" y="5749"/>
                  </a:lnTo>
                  <a:lnTo>
                    <a:pt x="539" y="5749"/>
                  </a:lnTo>
                  <a:cubicBezTo>
                    <a:pt x="242" y="5749"/>
                    <a:pt x="0" y="5991"/>
                    <a:pt x="0" y="6288"/>
                  </a:cubicBezTo>
                  <a:cubicBezTo>
                    <a:pt x="0" y="6585"/>
                    <a:pt x="242" y="6827"/>
                    <a:pt x="539" y="6827"/>
                  </a:cubicBezTo>
                  <a:lnTo>
                    <a:pt x="6288" y="6827"/>
                  </a:lnTo>
                  <a:cubicBezTo>
                    <a:pt x="6585" y="6827"/>
                    <a:pt x="6827" y="6585"/>
                    <a:pt x="6827" y="6288"/>
                  </a:cubicBezTo>
                  <a:cubicBezTo>
                    <a:pt x="6827" y="5991"/>
                    <a:pt x="6585" y="5749"/>
                    <a:pt x="6288" y="5749"/>
                  </a:cubicBezTo>
                  <a:close/>
                  <a:moveTo>
                    <a:pt x="1584" y="3485"/>
                  </a:moveTo>
                  <a:cubicBezTo>
                    <a:pt x="1696" y="2999"/>
                    <a:pt x="2123" y="2659"/>
                    <a:pt x="2623" y="2659"/>
                  </a:cubicBezTo>
                  <a:cubicBezTo>
                    <a:pt x="3122" y="2659"/>
                    <a:pt x="3550" y="2999"/>
                    <a:pt x="3662" y="3485"/>
                  </a:cubicBezTo>
                  <a:lnTo>
                    <a:pt x="4284" y="6180"/>
                  </a:lnTo>
                  <a:lnTo>
                    <a:pt x="962" y="6180"/>
                  </a:lnTo>
                  <a:lnTo>
                    <a:pt x="1584" y="3485"/>
                  </a:lnTo>
                  <a:close/>
                  <a:moveTo>
                    <a:pt x="6288" y="6611"/>
                  </a:moveTo>
                  <a:lnTo>
                    <a:pt x="539" y="6611"/>
                  </a:lnTo>
                  <a:cubicBezTo>
                    <a:pt x="361" y="6611"/>
                    <a:pt x="216" y="6466"/>
                    <a:pt x="216" y="6288"/>
                  </a:cubicBezTo>
                  <a:cubicBezTo>
                    <a:pt x="216" y="6109"/>
                    <a:pt x="361" y="5964"/>
                    <a:pt x="539" y="5964"/>
                  </a:cubicBezTo>
                  <a:lnTo>
                    <a:pt x="790" y="5964"/>
                  </a:lnTo>
                  <a:lnTo>
                    <a:pt x="741" y="6180"/>
                  </a:lnTo>
                  <a:lnTo>
                    <a:pt x="683" y="6180"/>
                  </a:lnTo>
                  <a:cubicBezTo>
                    <a:pt x="623" y="6180"/>
                    <a:pt x="575" y="6228"/>
                    <a:pt x="575" y="6288"/>
                  </a:cubicBezTo>
                  <a:cubicBezTo>
                    <a:pt x="575" y="6347"/>
                    <a:pt x="623" y="6395"/>
                    <a:pt x="683" y="6395"/>
                  </a:cubicBezTo>
                  <a:lnTo>
                    <a:pt x="824" y="6395"/>
                  </a:lnTo>
                  <a:cubicBezTo>
                    <a:pt x="826" y="6396"/>
                    <a:pt x="827" y="6396"/>
                    <a:pt x="829" y="6395"/>
                  </a:cubicBezTo>
                  <a:lnTo>
                    <a:pt x="4417" y="6395"/>
                  </a:lnTo>
                  <a:cubicBezTo>
                    <a:pt x="4419" y="6396"/>
                    <a:pt x="4420" y="6396"/>
                    <a:pt x="4422" y="6395"/>
                  </a:cubicBezTo>
                  <a:lnTo>
                    <a:pt x="5998" y="6395"/>
                  </a:lnTo>
                  <a:cubicBezTo>
                    <a:pt x="5999" y="6396"/>
                    <a:pt x="6001" y="6396"/>
                    <a:pt x="6002" y="6395"/>
                  </a:cubicBezTo>
                  <a:lnTo>
                    <a:pt x="6144" y="6395"/>
                  </a:lnTo>
                  <a:cubicBezTo>
                    <a:pt x="6204" y="6395"/>
                    <a:pt x="6252" y="6347"/>
                    <a:pt x="6252" y="6288"/>
                  </a:cubicBezTo>
                  <a:cubicBezTo>
                    <a:pt x="6252" y="6228"/>
                    <a:pt x="6204" y="6180"/>
                    <a:pt x="6144" y="6180"/>
                  </a:cubicBezTo>
                  <a:lnTo>
                    <a:pt x="6086" y="6180"/>
                  </a:lnTo>
                  <a:lnTo>
                    <a:pt x="6036" y="5964"/>
                  </a:lnTo>
                  <a:lnTo>
                    <a:pt x="6288" y="5964"/>
                  </a:lnTo>
                  <a:cubicBezTo>
                    <a:pt x="6466" y="5964"/>
                    <a:pt x="6611" y="6109"/>
                    <a:pt x="6611" y="6288"/>
                  </a:cubicBezTo>
                  <a:cubicBezTo>
                    <a:pt x="6611" y="6466"/>
                    <a:pt x="6466" y="6611"/>
                    <a:pt x="6288" y="661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ś1îḑe">
              <a:extLst>
                <a:ext uri="{FF2B5EF4-FFF2-40B4-BE49-F238E27FC236}">
                  <a16:creationId xmlns:a16="http://schemas.microsoft.com/office/drawing/2014/main" id="{73F65F0A-6F18-4DB3-B74E-CFED07BF1E2D}"/>
                </a:ext>
              </a:extLst>
            </p:cNvPr>
            <p:cNvSpPr/>
            <p:nvPr/>
          </p:nvSpPr>
          <p:spPr>
            <a:xfrm>
              <a:off x="2775887" y="2363298"/>
              <a:ext cx="311738" cy="31154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ṣlïḓe">
              <a:extLst>
                <a:ext uri="{FF2B5EF4-FFF2-40B4-BE49-F238E27FC236}">
                  <a16:creationId xmlns:a16="http://schemas.microsoft.com/office/drawing/2014/main" id="{1859A342-558B-4895-AAFF-7023E7927176}"/>
                </a:ext>
              </a:extLst>
            </p:cNvPr>
            <p:cNvSpPr/>
            <p:nvPr/>
          </p:nvSpPr>
          <p:spPr>
            <a:xfrm>
              <a:off x="1615299" y="3155118"/>
              <a:ext cx="286290" cy="285858"/>
            </a:xfrm>
            <a:custGeom>
              <a:avLst/>
              <a:gdLst>
                <a:gd name="connsiteX0" fmla="*/ 521306 w 607670"/>
                <a:gd name="connsiteY0" fmla="*/ 508386 h 606754"/>
                <a:gd name="connsiteX1" fmla="*/ 530823 w 607670"/>
                <a:gd name="connsiteY1" fmla="*/ 517989 h 606754"/>
                <a:gd name="connsiteX2" fmla="*/ 530823 w 607670"/>
                <a:gd name="connsiteY2" fmla="*/ 523058 h 606754"/>
                <a:gd name="connsiteX3" fmla="*/ 521306 w 607670"/>
                <a:gd name="connsiteY3" fmla="*/ 532661 h 606754"/>
                <a:gd name="connsiteX4" fmla="*/ 511700 w 607670"/>
                <a:gd name="connsiteY4" fmla="*/ 523058 h 606754"/>
                <a:gd name="connsiteX5" fmla="*/ 511700 w 607670"/>
                <a:gd name="connsiteY5" fmla="*/ 517989 h 606754"/>
                <a:gd name="connsiteX6" fmla="*/ 521306 w 607670"/>
                <a:gd name="connsiteY6" fmla="*/ 508386 h 606754"/>
                <a:gd name="connsiteX7" fmla="*/ 521306 w 607670"/>
                <a:gd name="connsiteY7" fmla="*/ 464917 h 606754"/>
                <a:gd name="connsiteX8" fmla="*/ 530823 w 607670"/>
                <a:gd name="connsiteY8" fmla="*/ 474520 h 606754"/>
                <a:gd name="connsiteX9" fmla="*/ 530823 w 607670"/>
                <a:gd name="connsiteY9" fmla="*/ 479678 h 606754"/>
                <a:gd name="connsiteX10" fmla="*/ 521306 w 607670"/>
                <a:gd name="connsiteY10" fmla="*/ 489192 h 606754"/>
                <a:gd name="connsiteX11" fmla="*/ 511700 w 607670"/>
                <a:gd name="connsiteY11" fmla="*/ 479678 h 606754"/>
                <a:gd name="connsiteX12" fmla="*/ 511700 w 607670"/>
                <a:gd name="connsiteY12" fmla="*/ 474520 h 606754"/>
                <a:gd name="connsiteX13" fmla="*/ 521306 w 607670"/>
                <a:gd name="connsiteY13" fmla="*/ 464917 h 606754"/>
                <a:gd name="connsiteX14" fmla="*/ 521306 w 607670"/>
                <a:gd name="connsiteY14" fmla="*/ 421590 h 606754"/>
                <a:gd name="connsiteX15" fmla="*/ 530823 w 607670"/>
                <a:gd name="connsiteY15" fmla="*/ 431165 h 606754"/>
                <a:gd name="connsiteX16" fmla="*/ 530823 w 607670"/>
                <a:gd name="connsiteY16" fmla="*/ 436219 h 606754"/>
                <a:gd name="connsiteX17" fmla="*/ 521306 w 607670"/>
                <a:gd name="connsiteY17" fmla="*/ 445794 h 606754"/>
                <a:gd name="connsiteX18" fmla="*/ 511700 w 607670"/>
                <a:gd name="connsiteY18" fmla="*/ 436219 h 606754"/>
                <a:gd name="connsiteX19" fmla="*/ 511700 w 607670"/>
                <a:gd name="connsiteY19" fmla="*/ 431165 h 606754"/>
                <a:gd name="connsiteX20" fmla="*/ 521306 w 607670"/>
                <a:gd name="connsiteY20" fmla="*/ 421590 h 606754"/>
                <a:gd name="connsiteX21" fmla="*/ 521306 w 607670"/>
                <a:gd name="connsiteY21" fmla="*/ 378122 h 606754"/>
                <a:gd name="connsiteX22" fmla="*/ 530823 w 607670"/>
                <a:gd name="connsiteY22" fmla="*/ 387697 h 606754"/>
                <a:gd name="connsiteX23" fmla="*/ 530823 w 607670"/>
                <a:gd name="connsiteY23" fmla="*/ 392751 h 606754"/>
                <a:gd name="connsiteX24" fmla="*/ 521306 w 607670"/>
                <a:gd name="connsiteY24" fmla="*/ 402326 h 606754"/>
                <a:gd name="connsiteX25" fmla="*/ 511700 w 607670"/>
                <a:gd name="connsiteY25" fmla="*/ 392751 h 606754"/>
                <a:gd name="connsiteX26" fmla="*/ 511700 w 607670"/>
                <a:gd name="connsiteY26" fmla="*/ 387697 h 606754"/>
                <a:gd name="connsiteX27" fmla="*/ 521306 w 607670"/>
                <a:gd name="connsiteY27" fmla="*/ 378122 h 606754"/>
                <a:gd name="connsiteX28" fmla="*/ 521306 w 607670"/>
                <a:gd name="connsiteY28" fmla="*/ 334653 h 606754"/>
                <a:gd name="connsiteX29" fmla="*/ 530823 w 607670"/>
                <a:gd name="connsiteY29" fmla="*/ 344249 h 606754"/>
                <a:gd name="connsiteX30" fmla="*/ 530823 w 607670"/>
                <a:gd name="connsiteY30" fmla="*/ 349402 h 606754"/>
                <a:gd name="connsiteX31" fmla="*/ 521306 w 607670"/>
                <a:gd name="connsiteY31" fmla="*/ 358998 h 606754"/>
                <a:gd name="connsiteX32" fmla="*/ 511700 w 607670"/>
                <a:gd name="connsiteY32" fmla="*/ 349402 h 606754"/>
                <a:gd name="connsiteX33" fmla="*/ 511700 w 607670"/>
                <a:gd name="connsiteY33" fmla="*/ 344249 h 606754"/>
                <a:gd name="connsiteX34" fmla="*/ 521306 w 607670"/>
                <a:gd name="connsiteY34" fmla="*/ 334653 h 606754"/>
                <a:gd name="connsiteX35" fmla="*/ 521306 w 607670"/>
                <a:gd name="connsiteY35" fmla="*/ 291256 h 606754"/>
                <a:gd name="connsiteX36" fmla="*/ 530823 w 607670"/>
                <a:gd name="connsiteY36" fmla="*/ 300859 h 606754"/>
                <a:gd name="connsiteX37" fmla="*/ 530823 w 607670"/>
                <a:gd name="connsiteY37" fmla="*/ 305928 h 606754"/>
                <a:gd name="connsiteX38" fmla="*/ 521306 w 607670"/>
                <a:gd name="connsiteY38" fmla="*/ 315531 h 606754"/>
                <a:gd name="connsiteX39" fmla="*/ 511700 w 607670"/>
                <a:gd name="connsiteY39" fmla="*/ 305928 h 606754"/>
                <a:gd name="connsiteX40" fmla="*/ 511700 w 607670"/>
                <a:gd name="connsiteY40" fmla="*/ 300859 h 606754"/>
                <a:gd name="connsiteX41" fmla="*/ 521306 w 607670"/>
                <a:gd name="connsiteY41" fmla="*/ 291256 h 606754"/>
                <a:gd name="connsiteX42" fmla="*/ 521306 w 607670"/>
                <a:gd name="connsiteY42" fmla="*/ 247787 h 606754"/>
                <a:gd name="connsiteX43" fmla="*/ 530823 w 607670"/>
                <a:gd name="connsiteY43" fmla="*/ 257390 h 606754"/>
                <a:gd name="connsiteX44" fmla="*/ 530823 w 607670"/>
                <a:gd name="connsiteY44" fmla="*/ 262459 h 606754"/>
                <a:gd name="connsiteX45" fmla="*/ 521306 w 607670"/>
                <a:gd name="connsiteY45" fmla="*/ 272062 h 606754"/>
                <a:gd name="connsiteX46" fmla="*/ 511700 w 607670"/>
                <a:gd name="connsiteY46" fmla="*/ 262459 h 606754"/>
                <a:gd name="connsiteX47" fmla="*/ 511700 w 607670"/>
                <a:gd name="connsiteY47" fmla="*/ 257390 h 606754"/>
                <a:gd name="connsiteX48" fmla="*/ 521306 w 607670"/>
                <a:gd name="connsiteY48" fmla="*/ 247787 h 606754"/>
                <a:gd name="connsiteX49" fmla="*/ 521306 w 607670"/>
                <a:gd name="connsiteY49" fmla="*/ 204460 h 606754"/>
                <a:gd name="connsiteX50" fmla="*/ 530823 w 607670"/>
                <a:gd name="connsiteY50" fmla="*/ 213974 h 606754"/>
                <a:gd name="connsiteX51" fmla="*/ 530823 w 607670"/>
                <a:gd name="connsiteY51" fmla="*/ 219132 h 606754"/>
                <a:gd name="connsiteX52" fmla="*/ 521306 w 607670"/>
                <a:gd name="connsiteY52" fmla="*/ 228735 h 606754"/>
                <a:gd name="connsiteX53" fmla="*/ 511700 w 607670"/>
                <a:gd name="connsiteY53" fmla="*/ 219132 h 606754"/>
                <a:gd name="connsiteX54" fmla="*/ 511700 w 607670"/>
                <a:gd name="connsiteY54" fmla="*/ 213974 h 606754"/>
                <a:gd name="connsiteX55" fmla="*/ 521306 w 607670"/>
                <a:gd name="connsiteY55" fmla="*/ 204460 h 606754"/>
                <a:gd name="connsiteX56" fmla="*/ 434289 w 607670"/>
                <a:gd name="connsiteY56" fmla="*/ 166073 h 606754"/>
                <a:gd name="connsiteX57" fmla="*/ 439442 w 607670"/>
                <a:gd name="connsiteY57" fmla="*/ 166073 h 606754"/>
                <a:gd name="connsiteX58" fmla="*/ 449038 w 607670"/>
                <a:gd name="connsiteY58" fmla="*/ 175670 h 606754"/>
                <a:gd name="connsiteX59" fmla="*/ 439442 w 607670"/>
                <a:gd name="connsiteY59" fmla="*/ 185267 h 606754"/>
                <a:gd name="connsiteX60" fmla="*/ 434289 w 607670"/>
                <a:gd name="connsiteY60" fmla="*/ 185267 h 606754"/>
                <a:gd name="connsiteX61" fmla="*/ 424693 w 607670"/>
                <a:gd name="connsiteY61" fmla="*/ 175670 h 606754"/>
                <a:gd name="connsiteX62" fmla="*/ 434289 w 607670"/>
                <a:gd name="connsiteY62" fmla="*/ 166073 h 606754"/>
                <a:gd name="connsiteX63" fmla="*/ 390828 w 607670"/>
                <a:gd name="connsiteY63" fmla="*/ 166073 h 606754"/>
                <a:gd name="connsiteX64" fmla="*/ 395896 w 607670"/>
                <a:gd name="connsiteY64" fmla="*/ 166073 h 606754"/>
                <a:gd name="connsiteX65" fmla="*/ 405499 w 607670"/>
                <a:gd name="connsiteY65" fmla="*/ 175670 h 606754"/>
                <a:gd name="connsiteX66" fmla="*/ 395896 w 607670"/>
                <a:gd name="connsiteY66" fmla="*/ 185267 h 606754"/>
                <a:gd name="connsiteX67" fmla="*/ 390828 w 607670"/>
                <a:gd name="connsiteY67" fmla="*/ 185267 h 606754"/>
                <a:gd name="connsiteX68" fmla="*/ 381225 w 607670"/>
                <a:gd name="connsiteY68" fmla="*/ 175670 h 606754"/>
                <a:gd name="connsiteX69" fmla="*/ 390828 w 607670"/>
                <a:gd name="connsiteY69" fmla="*/ 166073 h 606754"/>
                <a:gd name="connsiteX70" fmla="*/ 347317 w 607670"/>
                <a:gd name="connsiteY70" fmla="*/ 166073 h 606754"/>
                <a:gd name="connsiteX71" fmla="*/ 352400 w 607670"/>
                <a:gd name="connsiteY71" fmla="*/ 166073 h 606754"/>
                <a:gd name="connsiteX72" fmla="*/ 362031 w 607670"/>
                <a:gd name="connsiteY72" fmla="*/ 175670 h 606754"/>
                <a:gd name="connsiteX73" fmla="*/ 352400 w 607670"/>
                <a:gd name="connsiteY73" fmla="*/ 185267 h 606754"/>
                <a:gd name="connsiteX74" fmla="*/ 347317 w 607670"/>
                <a:gd name="connsiteY74" fmla="*/ 185267 h 606754"/>
                <a:gd name="connsiteX75" fmla="*/ 337686 w 607670"/>
                <a:gd name="connsiteY75" fmla="*/ 175670 h 606754"/>
                <a:gd name="connsiteX76" fmla="*/ 347317 w 607670"/>
                <a:gd name="connsiteY76" fmla="*/ 166073 h 606754"/>
                <a:gd name="connsiteX77" fmla="*/ 303802 w 607670"/>
                <a:gd name="connsiteY77" fmla="*/ 166073 h 606754"/>
                <a:gd name="connsiteX78" fmla="*/ 308959 w 607670"/>
                <a:gd name="connsiteY78" fmla="*/ 166073 h 606754"/>
                <a:gd name="connsiteX79" fmla="*/ 318562 w 607670"/>
                <a:gd name="connsiteY79" fmla="*/ 175670 h 606754"/>
                <a:gd name="connsiteX80" fmla="*/ 308959 w 607670"/>
                <a:gd name="connsiteY80" fmla="*/ 185267 h 606754"/>
                <a:gd name="connsiteX81" fmla="*/ 303802 w 607670"/>
                <a:gd name="connsiteY81" fmla="*/ 185267 h 606754"/>
                <a:gd name="connsiteX82" fmla="*/ 294288 w 607670"/>
                <a:gd name="connsiteY82" fmla="*/ 175670 h 606754"/>
                <a:gd name="connsiteX83" fmla="*/ 303802 w 607670"/>
                <a:gd name="connsiteY83" fmla="*/ 166073 h 606754"/>
                <a:gd name="connsiteX84" fmla="*/ 260353 w 607670"/>
                <a:gd name="connsiteY84" fmla="*/ 166073 h 606754"/>
                <a:gd name="connsiteX85" fmla="*/ 265421 w 607670"/>
                <a:gd name="connsiteY85" fmla="*/ 166073 h 606754"/>
                <a:gd name="connsiteX86" fmla="*/ 275024 w 607670"/>
                <a:gd name="connsiteY86" fmla="*/ 175670 h 606754"/>
                <a:gd name="connsiteX87" fmla="*/ 265421 w 607670"/>
                <a:gd name="connsiteY87" fmla="*/ 185267 h 606754"/>
                <a:gd name="connsiteX88" fmla="*/ 260353 w 607670"/>
                <a:gd name="connsiteY88" fmla="*/ 185267 h 606754"/>
                <a:gd name="connsiteX89" fmla="*/ 250750 w 607670"/>
                <a:gd name="connsiteY89" fmla="*/ 175670 h 606754"/>
                <a:gd name="connsiteX90" fmla="*/ 260353 w 607670"/>
                <a:gd name="connsiteY90" fmla="*/ 166073 h 606754"/>
                <a:gd name="connsiteX91" fmla="*/ 216842 w 607670"/>
                <a:gd name="connsiteY91" fmla="*/ 166073 h 606754"/>
                <a:gd name="connsiteX92" fmla="*/ 222014 w 607670"/>
                <a:gd name="connsiteY92" fmla="*/ 166073 h 606754"/>
                <a:gd name="connsiteX93" fmla="*/ 231556 w 607670"/>
                <a:gd name="connsiteY93" fmla="*/ 175670 h 606754"/>
                <a:gd name="connsiteX94" fmla="*/ 222014 w 607670"/>
                <a:gd name="connsiteY94" fmla="*/ 185267 h 606754"/>
                <a:gd name="connsiteX95" fmla="*/ 216842 w 607670"/>
                <a:gd name="connsiteY95" fmla="*/ 185267 h 606754"/>
                <a:gd name="connsiteX96" fmla="*/ 207211 w 607670"/>
                <a:gd name="connsiteY96" fmla="*/ 175670 h 606754"/>
                <a:gd name="connsiteX97" fmla="*/ 216842 w 607670"/>
                <a:gd name="connsiteY97" fmla="*/ 166073 h 606754"/>
                <a:gd name="connsiteX98" fmla="*/ 173327 w 607670"/>
                <a:gd name="connsiteY98" fmla="*/ 166073 h 606754"/>
                <a:gd name="connsiteX99" fmla="*/ 178484 w 607670"/>
                <a:gd name="connsiteY99" fmla="*/ 166073 h 606754"/>
                <a:gd name="connsiteX100" fmla="*/ 188087 w 607670"/>
                <a:gd name="connsiteY100" fmla="*/ 175670 h 606754"/>
                <a:gd name="connsiteX101" fmla="*/ 178484 w 607670"/>
                <a:gd name="connsiteY101" fmla="*/ 185267 h 606754"/>
                <a:gd name="connsiteX102" fmla="*/ 173327 w 607670"/>
                <a:gd name="connsiteY102" fmla="*/ 185267 h 606754"/>
                <a:gd name="connsiteX103" fmla="*/ 163813 w 607670"/>
                <a:gd name="connsiteY103" fmla="*/ 175670 h 606754"/>
                <a:gd name="connsiteX104" fmla="*/ 173327 w 607670"/>
                <a:gd name="connsiteY104" fmla="*/ 166073 h 606754"/>
                <a:gd name="connsiteX105" fmla="*/ 129877 w 607670"/>
                <a:gd name="connsiteY105" fmla="*/ 166073 h 606754"/>
                <a:gd name="connsiteX106" fmla="*/ 134945 w 607670"/>
                <a:gd name="connsiteY106" fmla="*/ 166073 h 606754"/>
                <a:gd name="connsiteX107" fmla="*/ 144548 w 607670"/>
                <a:gd name="connsiteY107" fmla="*/ 175670 h 606754"/>
                <a:gd name="connsiteX108" fmla="*/ 134945 w 607670"/>
                <a:gd name="connsiteY108" fmla="*/ 185267 h 606754"/>
                <a:gd name="connsiteX109" fmla="*/ 129877 w 607670"/>
                <a:gd name="connsiteY109" fmla="*/ 185267 h 606754"/>
                <a:gd name="connsiteX110" fmla="*/ 120274 w 607670"/>
                <a:gd name="connsiteY110" fmla="*/ 175670 h 606754"/>
                <a:gd name="connsiteX111" fmla="*/ 129877 w 607670"/>
                <a:gd name="connsiteY111" fmla="*/ 166073 h 606754"/>
                <a:gd name="connsiteX112" fmla="*/ 86366 w 607670"/>
                <a:gd name="connsiteY112" fmla="*/ 166073 h 606754"/>
                <a:gd name="connsiteX113" fmla="*/ 91538 w 607670"/>
                <a:gd name="connsiteY113" fmla="*/ 166073 h 606754"/>
                <a:gd name="connsiteX114" fmla="*/ 101080 w 607670"/>
                <a:gd name="connsiteY114" fmla="*/ 175670 h 606754"/>
                <a:gd name="connsiteX115" fmla="*/ 91538 w 607670"/>
                <a:gd name="connsiteY115" fmla="*/ 185267 h 606754"/>
                <a:gd name="connsiteX116" fmla="*/ 86366 w 607670"/>
                <a:gd name="connsiteY116" fmla="*/ 185267 h 606754"/>
                <a:gd name="connsiteX117" fmla="*/ 76735 w 607670"/>
                <a:gd name="connsiteY117" fmla="*/ 175670 h 606754"/>
                <a:gd name="connsiteX118" fmla="*/ 86366 w 607670"/>
                <a:gd name="connsiteY118" fmla="*/ 166073 h 606754"/>
                <a:gd name="connsiteX119" fmla="*/ 561830 w 607670"/>
                <a:gd name="connsiteY119" fmla="*/ 63964 h 606754"/>
                <a:gd name="connsiteX120" fmla="*/ 598057 w 607670"/>
                <a:gd name="connsiteY120" fmla="*/ 63964 h 606754"/>
                <a:gd name="connsiteX121" fmla="*/ 607670 w 607670"/>
                <a:gd name="connsiteY121" fmla="*/ 73472 h 606754"/>
                <a:gd name="connsiteX122" fmla="*/ 607670 w 607670"/>
                <a:gd name="connsiteY122" fmla="*/ 109639 h 606754"/>
                <a:gd name="connsiteX123" fmla="*/ 598057 w 607670"/>
                <a:gd name="connsiteY123" fmla="*/ 119237 h 606754"/>
                <a:gd name="connsiteX124" fmla="*/ 588444 w 607670"/>
                <a:gd name="connsiteY124" fmla="*/ 109639 h 606754"/>
                <a:gd name="connsiteX125" fmla="*/ 588444 w 607670"/>
                <a:gd name="connsiteY125" fmla="*/ 97554 h 606754"/>
                <a:gd name="connsiteX126" fmla="*/ 374732 w 607670"/>
                <a:gd name="connsiteY126" fmla="*/ 322732 h 606754"/>
                <a:gd name="connsiteX127" fmla="*/ 367789 w 607670"/>
                <a:gd name="connsiteY127" fmla="*/ 325754 h 606754"/>
                <a:gd name="connsiteX128" fmla="*/ 282429 w 607670"/>
                <a:gd name="connsiteY128" fmla="*/ 325754 h 606754"/>
                <a:gd name="connsiteX129" fmla="*/ 93372 w 607670"/>
                <a:gd name="connsiteY129" fmla="*/ 527028 h 606754"/>
                <a:gd name="connsiteX130" fmla="*/ 86340 w 607670"/>
                <a:gd name="connsiteY130" fmla="*/ 530049 h 606754"/>
                <a:gd name="connsiteX131" fmla="*/ 79753 w 607670"/>
                <a:gd name="connsiteY131" fmla="*/ 527472 h 606754"/>
                <a:gd name="connsiteX132" fmla="*/ 79308 w 607670"/>
                <a:gd name="connsiteY132" fmla="*/ 513965 h 606754"/>
                <a:gd name="connsiteX133" fmla="*/ 271213 w 607670"/>
                <a:gd name="connsiteY133" fmla="*/ 309581 h 606754"/>
                <a:gd name="connsiteX134" fmla="*/ 278245 w 607670"/>
                <a:gd name="connsiteY134" fmla="*/ 306559 h 606754"/>
                <a:gd name="connsiteX135" fmla="*/ 363694 w 607670"/>
                <a:gd name="connsiteY135" fmla="*/ 306559 h 606754"/>
                <a:gd name="connsiteX136" fmla="*/ 575716 w 607670"/>
                <a:gd name="connsiteY136" fmla="*/ 83069 h 606754"/>
                <a:gd name="connsiteX137" fmla="*/ 561830 w 607670"/>
                <a:gd name="connsiteY137" fmla="*/ 83069 h 606754"/>
                <a:gd name="connsiteX138" fmla="*/ 552306 w 607670"/>
                <a:gd name="connsiteY138" fmla="*/ 73472 h 606754"/>
                <a:gd name="connsiteX139" fmla="*/ 561830 w 607670"/>
                <a:gd name="connsiteY139" fmla="*/ 63964 h 606754"/>
                <a:gd name="connsiteX140" fmla="*/ 28413 w 607670"/>
                <a:gd name="connsiteY140" fmla="*/ 2866 h 606754"/>
                <a:gd name="connsiteX141" fmla="*/ 41941 w 607670"/>
                <a:gd name="connsiteY141" fmla="*/ 2866 h 606754"/>
                <a:gd name="connsiteX142" fmla="*/ 67573 w 607670"/>
                <a:gd name="connsiteY142" fmla="*/ 28372 h 606754"/>
                <a:gd name="connsiteX143" fmla="*/ 67573 w 607670"/>
                <a:gd name="connsiteY143" fmla="*/ 41881 h 606754"/>
                <a:gd name="connsiteX144" fmla="*/ 53956 w 607670"/>
                <a:gd name="connsiteY144" fmla="*/ 41881 h 606754"/>
                <a:gd name="connsiteX145" fmla="*/ 44789 w 607670"/>
                <a:gd name="connsiteY145" fmla="*/ 32727 h 606754"/>
                <a:gd name="connsiteX146" fmla="*/ 44789 w 607670"/>
                <a:gd name="connsiteY146" fmla="*/ 546054 h 606754"/>
                <a:gd name="connsiteX147" fmla="*/ 60809 w 607670"/>
                <a:gd name="connsiteY147" fmla="*/ 562051 h 606754"/>
                <a:gd name="connsiteX148" fmla="*/ 574874 w 607670"/>
                <a:gd name="connsiteY148" fmla="*/ 562051 h 606754"/>
                <a:gd name="connsiteX149" fmla="*/ 565618 w 607670"/>
                <a:gd name="connsiteY149" fmla="*/ 552808 h 606754"/>
                <a:gd name="connsiteX150" fmla="*/ 565618 w 607670"/>
                <a:gd name="connsiteY150" fmla="*/ 539300 h 606754"/>
                <a:gd name="connsiteX151" fmla="*/ 579235 w 607670"/>
                <a:gd name="connsiteY151" fmla="*/ 539300 h 606754"/>
                <a:gd name="connsiteX152" fmla="*/ 604778 w 607670"/>
                <a:gd name="connsiteY152" fmla="*/ 564806 h 606754"/>
                <a:gd name="connsiteX153" fmla="*/ 604778 w 607670"/>
                <a:gd name="connsiteY153" fmla="*/ 578404 h 606754"/>
                <a:gd name="connsiteX154" fmla="*/ 579235 w 607670"/>
                <a:gd name="connsiteY154" fmla="*/ 603910 h 606754"/>
                <a:gd name="connsiteX155" fmla="*/ 572382 w 607670"/>
                <a:gd name="connsiteY155" fmla="*/ 606754 h 606754"/>
                <a:gd name="connsiteX156" fmla="*/ 565618 w 607670"/>
                <a:gd name="connsiteY156" fmla="*/ 603910 h 606754"/>
                <a:gd name="connsiteX157" fmla="*/ 565618 w 607670"/>
                <a:gd name="connsiteY157" fmla="*/ 590401 h 606754"/>
                <a:gd name="connsiteX158" fmla="*/ 574874 w 607670"/>
                <a:gd name="connsiteY158" fmla="*/ 581159 h 606754"/>
                <a:gd name="connsiteX159" fmla="*/ 60809 w 607670"/>
                <a:gd name="connsiteY159" fmla="*/ 581159 h 606754"/>
                <a:gd name="connsiteX160" fmla="*/ 25565 w 607670"/>
                <a:gd name="connsiteY160" fmla="*/ 546054 h 606754"/>
                <a:gd name="connsiteX161" fmla="*/ 25565 w 607670"/>
                <a:gd name="connsiteY161" fmla="*/ 32727 h 606754"/>
                <a:gd name="connsiteX162" fmla="*/ 16398 w 607670"/>
                <a:gd name="connsiteY162" fmla="*/ 41881 h 606754"/>
                <a:gd name="connsiteX163" fmla="*/ 2870 w 607670"/>
                <a:gd name="connsiteY163" fmla="*/ 41881 h 606754"/>
                <a:gd name="connsiteX164" fmla="*/ 2870 w 607670"/>
                <a:gd name="connsiteY164" fmla="*/ 28372 h 60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607670" h="606754">
                  <a:moveTo>
                    <a:pt x="521306" y="508386"/>
                  </a:moveTo>
                  <a:cubicBezTo>
                    <a:pt x="526554" y="508386"/>
                    <a:pt x="530823" y="512654"/>
                    <a:pt x="530823" y="517989"/>
                  </a:cubicBezTo>
                  <a:lnTo>
                    <a:pt x="530823" y="523058"/>
                  </a:lnTo>
                  <a:cubicBezTo>
                    <a:pt x="530823" y="528393"/>
                    <a:pt x="526554" y="532661"/>
                    <a:pt x="521306" y="532661"/>
                  </a:cubicBezTo>
                  <a:cubicBezTo>
                    <a:pt x="515969" y="532661"/>
                    <a:pt x="511700" y="528393"/>
                    <a:pt x="511700" y="523058"/>
                  </a:cubicBezTo>
                  <a:lnTo>
                    <a:pt x="511700" y="517989"/>
                  </a:lnTo>
                  <a:cubicBezTo>
                    <a:pt x="511700" y="512654"/>
                    <a:pt x="515969" y="508386"/>
                    <a:pt x="521306" y="508386"/>
                  </a:cubicBezTo>
                  <a:close/>
                  <a:moveTo>
                    <a:pt x="521306" y="464917"/>
                  </a:moveTo>
                  <a:cubicBezTo>
                    <a:pt x="526554" y="464917"/>
                    <a:pt x="530823" y="469274"/>
                    <a:pt x="530823" y="474520"/>
                  </a:cubicBezTo>
                  <a:lnTo>
                    <a:pt x="530823" y="479678"/>
                  </a:lnTo>
                  <a:cubicBezTo>
                    <a:pt x="530823" y="484924"/>
                    <a:pt x="526554" y="489192"/>
                    <a:pt x="521306" y="489192"/>
                  </a:cubicBezTo>
                  <a:cubicBezTo>
                    <a:pt x="515969" y="489192"/>
                    <a:pt x="511700" y="484924"/>
                    <a:pt x="511700" y="479678"/>
                  </a:cubicBezTo>
                  <a:lnTo>
                    <a:pt x="511700" y="474520"/>
                  </a:lnTo>
                  <a:cubicBezTo>
                    <a:pt x="511700" y="469274"/>
                    <a:pt x="515969" y="464917"/>
                    <a:pt x="521306" y="464917"/>
                  </a:cubicBezTo>
                  <a:close/>
                  <a:moveTo>
                    <a:pt x="521306" y="421590"/>
                  </a:moveTo>
                  <a:cubicBezTo>
                    <a:pt x="526554" y="421590"/>
                    <a:pt x="530823" y="425846"/>
                    <a:pt x="530823" y="431165"/>
                  </a:cubicBezTo>
                  <a:lnTo>
                    <a:pt x="530823" y="436219"/>
                  </a:lnTo>
                  <a:cubicBezTo>
                    <a:pt x="530823" y="441538"/>
                    <a:pt x="526554" y="445794"/>
                    <a:pt x="521306" y="445794"/>
                  </a:cubicBezTo>
                  <a:cubicBezTo>
                    <a:pt x="515969" y="445794"/>
                    <a:pt x="511700" y="441538"/>
                    <a:pt x="511700" y="436219"/>
                  </a:cubicBezTo>
                  <a:lnTo>
                    <a:pt x="511700" y="431165"/>
                  </a:lnTo>
                  <a:cubicBezTo>
                    <a:pt x="511700" y="425846"/>
                    <a:pt x="515969" y="421590"/>
                    <a:pt x="521306" y="421590"/>
                  </a:cubicBezTo>
                  <a:close/>
                  <a:moveTo>
                    <a:pt x="521306" y="378122"/>
                  </a:moveTo>
                  <a:cubicBezTo>
                    <a:pt x="526554" y="378122"/>
                    <a:pt x="530823" y="382378"/>
                    <a:pt x="530823" y="387697"/>
                  </a:cubicBezTo>
                  <a:lnTo>
                    <a:pt x="530823" y="392751"/>
                  </a:lnTo>
                  <a:cubicBezTo>
                    <a:pt x="530823" y="398070"/>
                    <a:pt x="526554" y="402326"/>
                    <a:pt x="521306" y="402326"/>
                  </a:cubicBezTo>
                  <a:cubicBezTo>
                    <a:pt x="515969" y="402326"/>
                    <a:pt x="511700" y="398070"/>
                    <a:pt x="511700" y="392751"/>
                  </a:cubicBezTo>
                  <a:lnTo>
                    <a:pt x="511700" y="387697"/>
                  </a:lnTo>
                  <a:cubicBezTo>
                    <a:pt x="511700" y="382378"/>
                    <a:pt x="515969" y="378122"/>
                    <a:pt x="521306" y="378122"/>
                  </a:cubicBezTo>
                  <a:close/>
                  <a:moveTo>
                    <a:pt x="521306" y="334653"/>
                  </a:moveTo>
                  <a:cubicBezTo>
                    <a:pt x="526554" y="334653"/>
                    <a:pt x="530823" y="339007"/>
                    <a:pt x="530823" y="344249"/>
                  </a:cubicBezTo>
                  <a:lnTo>
                    <a:pt x="530823" y="349402"/>
                  </a:lnTo>
                  <a:cubicBezTo>
                    <a:pt x="530823" y="354644"/>
                    <a:pt x="526554" y="358998"/>
                    <a:pt x="521306" y="358998"/>
                  </a:cubicBezTo>
                  <a:cubicBezTo>
                    <a:pt x="515969" y="358998"/>
                    <a:pt x="511700" y="354644"/>
                    <a:pt x="511700" y="349402"/>
                  </a:cubicBezTo>
                  <a:lnTo>
                    <a:pt x="511700" y="344249"/>
                  </a:lnTo>
                  <a:cubicBezTo>
                    <a:pt x="511700" y="339007"/>
                    <a:pt x="515969" y="334653"/>
                    <a:pt x="521306" y="334653"/>
                  </a:cubicBezTo>
                  <a:close/>
                  <a:moveTo>
                    <a:pt x="521306" y="291256"/>
                  </a:moveTo>
                  <a:cubicBezTo>
                    <a:pt x="526554" y="291256"/>
                    <a:pt x="530823" y="295524"/>
                    <a:pt x="530823" y="300859"/>
                  </a:cubicBezTo>
                  <a:lnTo>
                    <a:pt x="530823" y="305928"/>
                  </a:lnTo>
                  <a:cubicBezTo>
                    <a:pt x="530823" y="311263"/>
                    <a:pt x="526554" y="315531"/>
                    <a:pt x="521306" y="315531"/>
                  </a:cubicBezTo>
                  <a:cubicBezTo>
                    <a:pt x="515969" y="315531"/>
                    <a:pt x="511700" y="311263"/>
                    <a:pt x="511700" y="305928"/>
                  </a:cubicBezTo>
                  <a:lnTo>
                    <a:pt x="511700" y="300859"/>
                  </a:lnTo>
                  <a:cubicBezTo>
                    <a:pt x="511700" y="295524"/>
                    <a:pt x="515969" y="291256"/>
                    <a:pt x="521306" y="291256"/>
                  </a:cubicBezTo>
                  <a:close/>
                  <a:moveTo>
                    <a:pt x="521306" y="247787"/>
                  </a:moveTo>
                  <a:cubicBezTo>
                    <a:pt x="526554" y="247787"/>
                    <a:pt x="530823" y="252055"/>
                    <a:pt x="530823" y="257390"/>
                  </a:cubicBezTo>
                  <a:lnTo>
                    <a:pt x="530823" y="262459"/>
                  </a:lnTo>
                  <a:cubicBezTo>
                    <a:pt x="530823" y="267794"/>
                    <a:pt x="526554" y="272062"/>
                    <a:pt x="521306" y="272062"/>
                  </a:cubicBezTo>
                  <a:cubicBezTo>
                    <a:pt x="515969" y="272062"/>
                    <a:pt x="511700" y="267794"/>
                    <a:pt x="511700" y="262459"/>
                  </a:cubicBezTo>
                  <a:lnTo>
                    <a:pt x="511700" y="257390"/>
                  </a:lnTo>
                  <a:cubicBezTo>
                    <a:pt x="511700" y="252055"/>
                    <a:pt x="515969" y="247787"/>
                    <a:pt x="521306" y="247787"/>
                  </a:cubicBezTo>
                  <a:close/>
                  <a:moveTo>
                    <a:pt x="521306" y="204460"/>
                  </a:moveTo>
                  <a:cubicBezTo>
                    <a:pt x="526554" y="204460"/>
                    <a:pt x="530823" y="208728"/>
                    <a:pt x="530823" y="213974"/>
                  </a:cubicBezTo>
                  <a:lnTo>
                    <a:pt x="530823" y="219132"/>
                  </a:lnTo>
                  <a:cubicBezTo>
                    <a:pt x="530823" y="224378"/>
                    <a:pt x="526554" y="228735"/>
                    <a:pt x="521306" y="228735"/>
                  </a:cubicBezTo>
                  <a:cubicBezTo>
                    <a:pt x="515969" y="228735"/>
                    <a:pt x="511700" y="224378"/>
                    <a:pt x="511700" y="219132"/>
                  </a:cubicBezTo>
                  <a:lnTo>
                    <a:pt x="511700" y="213974"/>
                  </a:lnTo>
                  <a:cubicBezTo>
                    <a:pt x="511700" y="208728"/>
                    <a:pt x="515969" y="204460"/>
                    <a:pt x="521306" y="204460"/>
                  </a:cubicBezTo>
                  <a:close/>
                  <a:moveTo>
                    <a:pt x="434289" y="166073"/>
                  </a:moveTo>
                  <a:lnTo>
                    <a:pt x="439442" y="166073"/>
                  </a:lnTo>
                  <a:cubicBezTo>
                    <a:pt x="444684" y="166073"/>
                    <a:pt x="449038" y="170427"/>
                    <a:pt x="449038" y="175670"/>
                  </a:cubicBezTo>
                  <a:cubicBezTo>
                    <a:pt x="449038" y="181002"/>
                    <a:pt x="444684" y="185267"/>
                    <a:pt x="439442" y="185267"/>
                  </a:cubicBezTo>
                  <a:lnTo>
                    <a:pt x="434289" y="185267"/>
                  </a:lnTo>
                  <a:cubicBezTo>
                    <a:pt x="429047" y="185267"/>
                    <a:pt x="424693" y="181002"/>
                    <a:pt x="424693" y="175670"/>
                  </a:cubicBezTo>
                  <a:cubicBezTo>
                    <a:pt x="424693" y="170427"/>
                    <a:pt x="429047" y="166073"/>
                    <a:pt x="434289" y="166073"/>
                  </a:cubicBezTo>
                  <a:close/>
                  <a:moveTo>
                    <a:pt x="390828" y="166073"/>
                  </a:moveTo>
                  <a:lnTo>
                    <a:pt x="395896" y="166073"/>
                  </a:lnTo>
                  <a:cubicBezTo>
                    <a:pt x="401231" y="166073"/>
                    <a:pt x="405499" y="170427"/>
                    <a:pt x="405499" y="175670"/>
                  </a:cubicBezTo>
                  <a:cubicBezTo>
                    <a:pt x="405499" y="181002"/>
                    <a:pt x="401231" y="185267"/>
                    <a:pt x="395896" y="185267"/>
                  </a:cubicBezTo>
                  <a:lnTo>
                    <a:pt x="390828" y="185267"/>
                  </a:lnTo>
                  <a:cubicBezTo>
                    <a:pt x="385493" y="185267"/>
                    <a:pt x="381225" y="181002"/>
                    <a:pt x="381225" y="175670"/>
                  </a:cubicBezTo>
                  <a:cubicBezTo>
                    <a:pt x="381225" y="170427"/>
                    <a:pt x="385493" y="166073"/>
                    <a:pt x="390828" y="166073"/>
                  </a:cubicBezTo>
                  <a:close/>
                  <a:moveTo>
                    <a:pt x="347317" y="166073"/>
                  </a:moveTo>
                  <a:lnTo>
                    <a:pt x="352400" y="166073"/>
                  </a:lnTo>
                  <a:cubicBezTo>
                    <a:pt x="357751" y="166073"/>
                    <a:pt x="362031" y="170427"/>
                    <a:pt x="362031" y="175670"/>
                  </a:cubicBezTo>
                  <a:cubicBezTo>
                    <a:pt x="362031" y="181002"/>
                    <a:pt x="357751" y="185267"/>
                    <a:pt x="352400" y="185267"/>
                  </a:cubicBezTo>
                  <a:lnTo>
                    <a:pt x="347317" y="185267"/>
                  </a:lnTo>
                  <a:cubicBezTo>
                    <a:pt x="341966" y="185267"/>
                    <a:pt x="337686" y="181002"/>
                    <a:pt x="337686" y="175670"/>
                  </a:cubicBezTo>
                  <a:cubicBezTo>
                    <a:pt x="337686" y="170427"/>
                    <a:pt x="341966" y="166073"/>
                    <a:pt x="347317" y="166073"/>
                  </a:cubicBezTo>
                  <a:close/>
                  <a:moveTo>
                    <a:pt x="303802" y="166073"/>
                  </a:moveTo>
                  <a:lnTo>
                    <a:pt x="308959" y="166073"/>
                  </a:lnTo>
                  <a:cubicBezTo>
                    <a:pt x="314205" y="166073"/>
                    <a:pt x="318562" y="170427"/>
                    <a:pt x="318562" y="175670"/>
                  </a:cubicBezTo>
                  <a:cubicBezTo>
                    <a:pt x="318562" y="181002"/>
                    <a:pt x="314205" y="185267"/>
                    <a:pt x="308959" y="185267"/>
                  </a:cubicBezTo>
                  <a:lnTo>
                    <a:pt x="303802" y="185267"/>
                  </a:lnTo>
                  <a:cubicBezTo>
                    <a:pt x="298556" y="185267"/>
                    <a:pt x="294288" y="181002"/>
                    <a:pt x="294288" y="175670"/>
                  </a:cubicBezTo>
                  <a:cubicBezTo>
                    <a:pt x="294288" y="170427"/>
                    <a:pt x="298556" y="166073"/>
                    <a:pt x="303802" y="166073"/>
                  </a:cubicBezTo>
                  <a:close/>
                  <a:moveTo>
                    <a:pt x="260353" y="166073"/>
                  </a:moveTo>
                  <a:lnTo>
                    <a:pt x="265421" y="166073"/>
                  </a:lnTo>
                  <a:cubicBezTo>
                    <a:pt x="270756" y="166073"/>
                    <a:pt x="275024" y="170427"/>
                    <a:pt x="275024" y="175670"/>
                  </a:cubicBezTo>
                  <a:cubicBezTo>
                    <a:pt x="275024" y="181002"/>
                    <a:pt x="270756" y="185267"/>
                    <a:pt x="265421" y="185267"/>
                  </a:cubicBezTo>
                  <a:lnTo>
                    <a:pt x="260353" y="185267"/>
                  </a:lnTo>
                  <a:cubicBezTo>
                    <a:pt x="255018" y="185267"/>
                    <a:pt x="250750" y="181002"/>
                    <a:pt x="250750" y="175670"/>
                  </a:cubicBezTo>
                  <a:cubicBezTo>
                    <a:pt x="250750" y="170427"/>
                    <a:pt x="255018" y="166073"/>
                    <a:pt x="260353" y="166073"/>
                  </a:cubicBezTo>
                  <a:close/>
                  <a:moveTo>
                    <a:pt x="216842" y="166073"/>
                  </a:moveTo>
                  <a:lnTo>
                    <a:pt x="222014" y="166073"/>
                  </a:lnTo>
                  <a:cubicBezTo>
                    <a:pt x="227276" y="166073"/>
                    <a:pt x="231556" y="170427"/>
                    <a:pt x="231556" y="175670"/>
                  </a:cubicBezTo>
                  <a:cubicBezTo>
                    <a:pt x="231556" y="181002"/>
                    <a:pt x="227276" y="185267"/>
                    <a:pt x="222014" y="185267"/>
                  </a:cubicBezTo>
                  <a:lnTo>
                    <a:pt x="216842" y="185267"/>
                  </a:lnTo>
                  <a:cubicBezTo>
                    <a:pt x="211581" y="185267"/>
                    <a:pt x="207211" y="181002"/>
                    <a:pt x="207211" y="175670"/>
                  </a:cubicBezTo>
                  <a:cubicBezTo>
                    <a:pt x="207211" y="170427"/>
                    <a:pt x="211581" y="166073"/>
                    <a:pt x="216842" y="166073"/>
                  </a:cubicBezTo>
                  <a:close/>
                  <a:moveTo>
                    <a:pt x="173327" y="166073"/>
                  </a:moveTo>
                  <a:lnTo>
                    <a:pt x="178484" y="166073"/>
                  </a:lnTo>
                  <a:cubicBezTo>
                    <a:pt x="183730" y="166073"/>
                    <a:pt x="188087" y="170427"/>
                    <a:pt x="188087" y="175670"/>
                  </a:cubicBezTo>
                  <a:cubicBezTo>
                    <a:pt x="188087" y="181002"/>
                    <a:pt x="183730" y="185267"/>
                    <a:pt x="178484" y="185267"/>
                  </a:cubicBezTo>
                  <a:lnTo>
                    <a:pt x="173327" y="185267"/>
                  </a:lnTo>
                  <a:cubicBezTo>
                    <a:pt x="168081" y="185267"/>
                    <a:pt x="163813" y="181002"/>
                    <a:pt x="163813" y="175670"/>
                  </a:cubicBezTo>
                  <a:cubicBezTo>
                    <a:pt x="163813" y="170427"/>
                    <a:pt x="168081" y="166073"/>
                    <a:pt x="173327" y="166073"/>
                  </a:cubicBezTo>
                  <a:close/>
                  <a:moveTo>
                    <a:pt x="129877" y="166073"/>
                  </a:moveTo>
                  <a:lnTo>
                    <a:pt x="134945" y="166073"/>
                  </a:lnTo>
                  <a:cubicBezTo>
                    <a:pt x="140280" y="166073"/>
                    <a:pt x="144548" y="170427"/>
                    <a:pt x="144548" y="175670"/>
                  </a:cubicBezTo>
                  <a:cubicBezTo>
                    <a:pt x="144548" y="181002"/>
                    <a:pt x="140280" y="185267"/>
                    <a:pt x="134945" y="185267"/>
                  </a:cubicBezTo>
                  <a:lnTo>
                    <a:pt x="129877" y="185267"/>
                  </a:lnTo>
                  <a:cubicBezTo>
                    <a:pt x="124542" y="185267"/>
                    <a:pt x="120274" y="181002"/>
                    <a:pt x="120274" y="175670"/>
                  </a:cubicBezTo>
                  <a:cubicBezTo>
                    <a:pt x="120274" y="170427"/>
                    <a:pt x="124542" y="166073"/>
                    <a:pt x="129877" y="166073"/>
                  </a:cubicBezTo>
                  <a:close/>
                  <a:moveTo>
                    <a:pt x="86366" y="166073"/>
                  </a:moveTo>
                  <a:lnTo>
                    <a:pt x="91538" y="166073"/>
                  </a:lnTo>
                  <a:cubicBezTo>
                    <a:pt x="96800" y="166073"/>
                    <a:pt x="101080" y="170427"/>
                    <a:pt x="101080" y="175670"/>
                  </a:cubicBezTo>
                  <a:cubicBezTo>
                    <a:pt x="101080" y="181002"/>
                    <a:pt x="96800" y="185267"/>
                    <a:pt x="91538" y="185267"/>
                  </a:cubicBezTo>
                  <a:lnTo>
                    <a:pt x="86366" y="185267"/>
                  </a:lnTo>
                  <a:cubicBezTo>
                    <a:pt x="81105" y="185267"/>
                    <a:pt x="76735" y="181002"/>
                    <a:pt x="76735" y="175670"/>
                  </a:cubicBezTo>
                  <a:cubicBezTo>
                    <a:pt x="76735" y="170427"/>
                    <a:pt x="81105" y="166073"/>
                    <a:pt x="86366" y="166073"/>
                  </a:cubicBezTo>
                  <a:close/>
                  <a:moveTo>
                    <a:pt x="561830" y="63964"/>
                  </a:moveTo>
                  <a:lnTo>
                    <a:pt x="598057" y="63964"/>
                  </a:lnTo>
                  <a:cubicBezTo>
                    <a:pt x="603309" y="63964"/>
                    <a:pt x="607670" y="68229"/>
                    <a:pt x="607670" y="73472"/>
                  </a:cubicBezTo>
                  <a:lnTo>
                    <a:pt x="607670" y="109639"/>
                  </a:lnTo>
                  <a:cubicBezTo>
                    <a:pt x="607670" y="114882"/>
                    <a:pt x="603309" y="119237"/>
                    <a:pt x="598057" y="119237"/>
                  </a:cubicBezTo>
                  <a:cubicBezTo>
                    <a:pt x="592716" y="119237"/>
                    <a:pt x="588444" y="114882"/>
                    <a:pt x="588444" y="109639"/>
                  </a:cubicBezTo>
                  <a:lnTo>
                    <a:pt x="588444" y="97554"/>
                  </a:lnTo>
                  <a:lnTo>
                    <a:pt x="374732" y="322732"/>
                  </a:lnTo>
                  <a:cubicBezTo>
                    <a:pt x="372951" y="324687"/>
                    <a:pt x="370459" y="325754"/>
                    <a:pt x="367789" y="325754"/>
                  </a:cubicBezTo>
                  <a:lnTo>
                    <a:pt x="282429" y="325754"/>
                  </a:lnTo>
                  <a:lnTo>
                    <a:pt x="93372" y="527028"/>
                  </a:lnTo>
                  <a:cubicBezTo>
                    <a:pt x="91503" y="529071"/>
                    <a:pt x="88921" y="530049"/>
                    <a:pt x="86340" y="530049"/>
                  </a:cubicBezTo>
                  <a:cubicBezTo>
                    <a:pt x="84026" y="530049"/>
                    <a:pt x="81623" y="529249"/>
                    <a:pt x="79753" y="527472"/>
                  </a:cubicBezTo>
                  <a:cubicBezTo>
                    <a:pt x="75926" y="523829"/>
                    <a:pt x="75748" y="517786"/>
                    <a:pt x="79308" y="513965"/>
                  </a:cubicBezTo>
                  <a:lnTo>
                    <a:pt x="271213" y="309581"/>
                  </a:lnTo>
                  <a:cubicBezTo>
                    <a:pt x="273083" y="307714"/>
                    <a:pt x="275575" y="306559"/>
                    <a:pt x="278245" y="306559"/>
                  </a:cubicBezTo>
                  <a:lnTo>
                    <a:pt x="363694" y="306559"/>
                  </a:lnTo>
                  <a:lnTo>
                    <a:pt x="575716" y="83069"/>
                  </a:lnTo>
                  <a:lnTo>
                    <a:pt x="561830" y="83069"/>
                  </a:lnTo>
                  <a:cubicBezTo>
                    <a:pt x="556578" y="83069"/>
                    <a:pt x="552306" y="78804"/>
                    <a:pt x="552306" y="73472"/>
                  </a:cubicBezTo>
                  <a:cubicBezTo>
                    <a:pt x="552306" y="68229"/>
                    <a:pt x="556578" y="63964"/>
                    <a:pt x="561830" y="63964"/>
                  </a:cubicBezTo>
                  <a:close/>
                  <a:moveTo>
                    <a:pt x="28413" y="2866"/>
                  </a:moveTo>
                  <a:cubicBezTo>
                    <a:pt x="32151" y="-956"/>
                    <a:pt x="38203" y="-956"/>
                    <a:pt x="41941" y="2866"/>
                  </a:cubicBezTo>
                  <a:lnTo>
                    <a:pt x="67573" y="28372"/>
                  </a:lnTo>
                  <a:cubicBezTo>
                    <a:pt x="71311" y="32105"/>
                    <a:pt x="71311" y="38148"/>
                    <a:pt x="67573" y="41881"/>
                  </a:cubicBezTo>
                  <a:cubicBezTo>
                    <a:pt x="63835" y="45702"/>
                    <a:pt x="57783" y="45702"/>
                    <a:pt x="53956" y="41881"/>
                  </a:cubicBezTo>
                  <a:lnTo>
                    <a:pt x="44789" y="32727"/>
                  </a:lnTo>
                  <a:lnTo>
                    <a:pt x="44789" y="546054"/>
                  </a:lnTo>
                  <a:cubicBezTo>
                    <a:pt x="44789" y="554853"/>
                    <a:pt x="51998" y="562051"/>
                    <a:pt x="60809" y="562051"/>
                  </a:cubicBezTo>
                  <a:lnTo>
                    <a:pt x="574874" y="562051"/>
                  </a:lnTo>
                  <a:lnTo>
                    <a:pt x="565618" y="552808"/>
                  </a:lnTo>
                  <a:cubicBezTo>
                    <a:pt x="561880" y="549076"/>
                    <a:pt x="561880" y="543032"/>
                    <a:pt x="565618" y="539300"/>
                  </a:cubicBezTo>
                  <a:cubicBezTo>
                    <a:pt x="569356" y="535567"/>
                    <a:pt x="575497" y="535567"/>
                    <a:pt x="579235" y="539300"/>
                  </a:cubicBezTo>
                  <a:lnTo>
                    <a:pt x="604778" y="564806"/>
                  </a:lnTo>
                  <a:cubicBezTo>
                    <a:pt x="608516" y="568539"/>
                    <a:pt x="608516" y="574671"/>
                    <a:pt x="604778" y="578404"/>
                  </a:cubicBezTo>
                  <a:lnTo>
                    <a:pt x="579235" y="603910"/>
                  </a:lnTo>
                  <a:cubicBezTo>
                    <a:pt x="577366" y="605776"/>
                    <a:pt x="574874" y="606754"/>
                    <a:pt x="572382" y="606754"/>
                  </a:cubicBezTo>
                  <a:cubicBezTo>
                    <a:pt x="569979" y="606754"/>
                    <a:pt x="567487" y="605776"/>
                    <a:pt x="565618" y="603910"/>
                  </a:cubicBezTo>
                  <a:cubicBezTo>
                    <a:pt x="561880" y="600177"/>
                    <a:pt x="561880" y="594134"/>
                    <a:pt x="565618" y="590401"/>
                  </a:cubicBezTo>
                  <a:lnTo>
                    <a:pt x="574874" y="581159"/>
                  </a:lnTo>
                  <a:lnTo>
                    <a:pt x="60809" y="581159"/>
                  </a:lnTo>
                  <a:cubicBezTo>
                    <a:pt x="41407" y="581159"/>
                    <a:pt x="25565" y="565428"/>
                    <a:pt x="25565" y="546054"/>
                  </a:cubicBezTo>
                  <a:lnTo>
                    <a:pt x="25565" y="32727"/>
                  </a:lnTo>
                  <a:lnTo>
                    <a:pt x="16398" y="41881"/>
                  </a:lnTo>
                  <a:cubicBezTo>
                    <a:pt x="12660" y="45702"/>
                    <a:pt x="6608" y="45702"/>
                    <a:pt x="2870" y="41881"/>
                  </a:cubicBezTo>
                  <a:cubicBezTo>
                    <a:pt x="-957" y="38148"/>
                    <a:pt x="-957" y="32105"/>
                    <a:pt x="2870" y="2837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iš1iḍé">
            <a:extLst>
              <a:ext uri="{FF2B5EF4-FFF2-40B4-BE49-F238E27FC236}">
                <a16:creationId xmlns:a16="http://schemas.microsoft.com/office/drawing/2014/main" id="{D99E2ECE-03D1-4585-9BBD-96F1FA2AADE5}"/>
              </a:ext>
            </a:extLst>
          </p:cNvPr>
          <p:cNvSpPr txBox="1"/>
          <p:nvPr/>
        </p:nvSpPr>
        <p:spPr bwMode="auto">
          <a:xfrm>
            <a:off x="1527825" y="5109044"/>
            <a:ext cx="3492795" cy="34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cs typeface="+mn-ea"/>
                <a:sym typeface="+mn-lt"/>
              </a:rPr>
              <a:t>单击此处添加标题文本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20" name="Shape 1259">
            <a:extLst>
              <a:ext uri="{FF2B5EF4-FFF2-40B4-BE49-F238E27FC236}">
                <a16:creationId xmlns:a16="http://schemas.microsoft.com/office/drawing/2014/main" id="{2E188FDA-1BAB-452C-A75A-7B86375E2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352" y="2219990"/>
            <a:ext cx="853065" cy="871499"/>
          </a:xfrm>
          <a:custGeom>
            <a:avLst/>
            <a:gdLst/>
            <a:ahLst/>
            <a:cxnLst>
              <a:cxn ang="0">
                <a:pos x="16796" y="2882"/>
              </a:cxn>
              <a:cxn ang="0">
                <a:pos x="16796" y="16796"/>
              </a:cxn>
              <a:cxn ang="0">
                <a:pos x="2882" y="16796"/>
              </a:cxn>
              <a:cxn ang="0">
                <a:pos x="2882" y="2882"/>
              </a:cxn>
              <a:cxn ang="0">
                <a:pos x="16796" y="2882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31750">
            <a:solidFill>
              <a:srgbClr val="D90000"/>
            </a:solidFill>
            <a:miter lim="400000"/>
            <a:headEnd/>
            <a:tailEnd/>
          </a:ln>
        </p:spPr>
        <p:txBody>
          <a:bodyPr lIns="0" tIns="0" rIns="0" bIns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Shape 1259">
            <a:extLst>
              <a:ext uri="{FF2B5EF4-FFF2-40B4-BE49-F238E27FC236}">
                <a16:creationId xmlns:a16="http://schemas.microsoft.com/office/drawing/2014/main" id="{C1241623-B89F-443E-AFA1-5699C7B61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0921" y="2265522"/>
            <a:ext cx="763927" cy="780434"/>
          </a:xfrm>
          <a:custGeom>
            <a:avLst/>
            <a:gdLst/>
            <a:ahLst/>
            <a:cxnLst>
              <a:cxn ang="0">
                <a:pos x="16796" y="2882"/>
              </a:cxn>
              <a:cxn ang="0">
                <a:pos x="16796" y="16796"/>
              </a:cxn>
              <a:cxn ang="0">
                <a:pos x="2882" y="16796"/>
              </a:cxn>
              <a:cxn ang="0">
                <a:pos x="2882" y="2882"/>
              </a:cxn>
              <a:cxn ang="0">
                <a:pos x="16796" y="2882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90000"/>
          </a:solidFill>
          <a:ln w="69850">
            <a:noFill/>
            <a:miter lim="400000"/>
            <a:headEnd/>
            <a:tailEnd/>
          </a:ln>
        </p:spPr>
        <p:txBody>
          <a:bodyPr lIns="0" tIns="0" rIns="0" bIns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Shape 1260">
            <a:extLst>
              <a:ext uri="{FF2B5EF4-FFF2-40B4-BE49-F238E27FC236}">
                <a16:creationId xmlns:a16="http://schemas.microsoft.com/office/drawing/2014/main" id="{817A6BF3-269D-49D2-B6CA-AACB26DDF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22" y="2462577"/>
            <a:ext cx="763325" cy="406009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6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3" name="Shape 1259">
            <a:extLst>
              <a:ext uri="{FF2B5EF4-FFF2-40B4-BE49-F238E27FC236}">
                <a16:creationId xmlns:a16="http://schemas.microsoft.com/office/drawing/2014/main" id="{D63CE90E-52A7-4E22-A8A9-C64C5C6D2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352" y="4090683"/>
            <a:ext cx="853065" cy="869816"/>
          </a:xfrm>
          <a:custGeom>
            <a:avLst/>
            <a:gdLst/>
            <a:ahLst/>
            <a:cxnLst>
              <a:cxn ang="0">
                <a:pos x="16796" y="2882"/>
              </a:cxn>
              <a:cxn ang="0">
                <a:pos x="16796" y="16796"/>
              </a:cxn>
              <a:cxn ang="0">
                <a:pos x="2882" y="16796"/>
              </a:cxn>
              <a:cxn ang="0">
                <a:pos x="2882" y="2882"/>
              </a:cxn>
              <a:cxn ang="0">
                <a:pos x="16796" y="2882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31750">
            <a:solidFill>
              <a:srgbClr val="D90000"/>
            </a:solidFill>
            <a:miter lim="400000"/>
            <a:headEnd/>
            <a:tailEnd/>
          </a:ln>
        </p:spPr>
        <p:txBody>
          <a:bodyPr lIns="0" tIns="0" rIns="0" bIns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Shape 1259">
            <a:extLst>
              <a:ext uri="{FF2B5EF4-FFF2-40B4-BE49-F238E27FC236}">
                <a16:creationId xmlns:a16="http://schemas.microsoft.com/office/drawing/2014/main" id="{B78A2FC3-04A7-4269-A24D-FAE20BCEE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0921" y="4136128"/>
            <a:ext cx="763927" cy="778927"/>
          </a:xfrm>
          <a:custGeom>
            <a:avLst/>
            <a:gdLst/>
            <a:ahLst/>
            <a:cxnLst>
              <a:cxn ang="0">
                <a:pos x="16796" y="2882"/>
              </a:cxn>
              <a:cxn ang="0">
                <a:pos x="16796" y="16796"/>
              </a:cxn>
              <a:cxn ang="0">
                <a:pos x="2882" y="16796"/>
              </a:cxn>
              <a:cxn ang="0">
                <a:pos x="2882" y="2882"/>
              </a:cxn>
              <a:cxn ang="0">
                <a:pos x="16796" y="2882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90000"/>
          </a:solidFill>
          <a:ln w="69850">
            <a:noFill/>
            <a:miter lim="400000"/>
            <a:headEnd/>
            <a:tailEnd/>
          </a:ln>
        </p:spPr>
        <p:txBody>
          <a:bodyPr lIns="0" tIns="0" rIns="0" bIns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Shape 1260">
            <a:extLst>
              <a:ext uri="{FF2B5EF4-FFF2-40B4-BE49-F238E27FC236}">
                <a16:creationId xmlns:a16="http://schemas.microsoft.com/office/drawing/2014/main" id="{EBF7A321-345E-4CE2-9B9A-72D365AA7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22" y="4332429"/>
            <a:ext cx="763325" cy="406009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en-US" sz="2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F93B682-1A79-46F2-B76D-934E15C2406B}"/>
              </a:ext>
            </a:extLst>
          </p:cNvPr>
          <p:cNvGrpSpPr/>
          <p:nvPr/>
        </p:nvGrpSpPr>
        <p:grpSpPr>
          <a:xfrm>
            <a:off x="6880700" y="4090683"/>
            <a:ext cx="3651563" cy="1038569"/>
            <a:chOff x="3250523" y="-1747843"/>
            <a:chExt cx="2863424" cy="103856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097CF59-1697-4718-B043-1A8A62D50DBD}"/>
                </a:ext>
              </a:extLst>
            </p:cNvPr>
            <p:cNvSpPr txBox="1"/>
            <p:nvPr/>
          </p:nvSpPr>
          <p:spPr>
            <a:xfrm>
              <a:off x="3250525" y="-1747843"/>
              <a:ext cx="232744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spc="150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0FA57D3-303C-4841-9175-995BA1AE1E17}"/>
                </a:ext>
              </a:extLst>
            </p:cNvPr>
            <p:cNvSpPr txBox="1"/>
            <p:nvPr/>
          </p:nvSpPr>
          <p:spPr>
            <a:xfrm>
              <a:off x="3250523" y="-1337459"/>
              <a:ext cx="2863424" cy="628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5FD8A82-C572-415C-8F08-4C9D442B4865}"/>
              </a:ext>
            </a:extLst>
          </p:cNvPr>
          <p:cNvGrpSpPr/>
          <p:nvPr/>
        </p:nvGrpSpPr>
        <p:grpSpPr>
          <a:xfrm>
            <a:off x="6880701" y="2187597"/>
            <a:ext cx="3651561" cy="1038569"/>
            <a:chOff x="3250523" y="-1747843"/>
            <a:chExt cx="2863422" cy="103856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85CF5DC-5107-432F-A99F-43A60A354C7A}"/>
                </a:ext>
              </a:extLst>
            </p:cNvPr>
            <p:cNvSpPr txBox="1"/>
            <p:nvPr/>
          </p:nvSpPr>
          <p:spPr>
            <a:xfrm>
              <a:off x="3250525" y="-1747843"/>
              <a:ext cx="232744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spc="150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B174A91-0AFC-453E-ACBB-D8581C94B6B3}"/>
                </a:ext>
              </a:extLst>
            </p:cNvPr>
            <p:cNvSpPr txBox="1"/>
            <p:nvPr/>
          </p:nvSpPr>
          <p:spPr>
            <a:xfrm>
              <a:off x="3250523" y="-1337459"/>
              <a:ext cx="2863422" cy="628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AF375B9-5D6C-43B6-943B-204C51CE4A8F}"/>
              </a:ext>
            </a:extLst>
          </p:cNvPr>
          <p:cNvSpPr txBox="1"/>
          <p:nvPr/>
        </p:nvSpPr>
        <p:spPr>
          <a:xfrm>
            <a:off x="1962968" y="5431035"/>
            <a:ext cx="30152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62529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B34F970-F4AA-45C3-A40B-2D3CD93F603D}"/>
              </a:ext>
            </a:extLst>
          </p:cNvPr>
          <p:cNvSpPr/>
          <p:nvPr/>
        </p:nvSpPr>
        <p:spPr>
          <a:xfrm>
            <a:off x="1600956" y="2081861"/>
            <a:ext cx="5018784" cy="450846"/>
          </a:xfrm>
          <a:prstGeom prst="rect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cs typeface="+mn-ea"/>
                <a:sym typeface="+mn-lt"/>
              </a:rPr>
              <a:t>添加标题文本</a:t>
            </a:r>
            <a:endParaRPr lang="en-US" sz="2000" dirty="0">
              <a:cs typeface="+mn-ea"/>
              <a:sym typeface="+mn-lt"/>
            </a:endParaRPr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0AA63D9C-E773-47B1-B4D7-8F779E2A6540}"/>
              </a:ext>
            </a:extLst>
          </p:cNvPr>
          <p:cNvSpPr/>
          <p:nvPr/>
        </p:nvSpPr>
        <p:spPr>
          <a:xfrm>
            <a:off x="1600956" y="3959782"/>
            <a:ext cx="5018784" cy="4508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F32D9EEF-F045-4EF9-B23E-62FD1AE9A72A}"/>
              </a:ext>
            </a:extLst>
          </p:cNvPr>
          <p:cNvSpPr/>
          <p:nvPr/>
        </p:nvSpPr>
        <p:spPr>
          <a:xfrm>
            <a:off x="1587892" y="2662714"/>
            <a:ext cx="5018788" cy="957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2870" rtlCol="0" anchor="t"/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/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/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分钟之内。</a:t>
            </a:r>
            <a:endParaRPr lang="zh-CN" altLang="en-US" sz="1050" spc="3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7AF5FCED-11A5-46F1-99C2-0FD547F57A0C}"/>
              </a:ext>
            </a:extLst>
          </p:cNvPr>
          <p:cNvSpPr/>
          <p:nvPr/>
        </p:nvSpPr>
        <p:spPr>
          <a:xfrm>
            <a:off x="1587892" y="4540636"/>
            <a:ext cx="5018788" cy="957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2870" rtlCol="0" anchor="t"/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/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/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分钟之内。</a:t>
            </a:r>
            <a:endParaRPr lang="zh-CN" altLang="en-US" sz="1050" spc="3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" name="图形 283">
            <a:extLst>
              <a:ext uri="{FF2B5EF4-FFF2-40B4-BE49-F238E27FC236}">
                <a16:creationId xmlns:a16="http://schemas.microsoft.com/office/drawing/2014/main" id="{AE61334C-8E64-4A69-B3A8-5F0426DF0025}"/>
              </a:ext>
            </a:extLst>
          </p:cNvPr>
          <p:cNvGrpSpPr/>
          <p:nvPr/>
        </p:nvGrpSpPr>
        <p:grpSpPr>
          <a:xfrm>
            <a:off x="6836999" y="1424792"/>
            <a:ext cx="3545884" cy="4391474"/>
            <a:chOff x="6969642" y="1601985"/>
            <a:chExt cx="2954442" cy="3658990"/>
          </a:xfrm>
        </p:grpSpPr>
        <p:grpSp>
          <p:nvGrpSpPr>
            <p:cNvPr id="11" name="图形 283">
              <a:extLst>
                <a:ext uri="{FF2B5EF4-FFF2-40B4-BE49-F238E27FC236}">
                  <a16:creationId xmlns:a16="http://schemas.microsoft.com/office/drawing/2014/main" id="{81462C88-2C7E-4385-A046-7C096D7D64F7}"/>
                </a:ext>
              </a:extLst>
            </p:cNvPr>
            <p:cNvGrpSpPr/>
            <p:nvPr/>
          </p:nvGrpSpPr>
          <p:grpSpPr>
            <a:xfrm>
              <a:off x="8591975" y="4210021"/>
              <a:ext cx="1332109" cy="621063"/>
              <a:chOff x="8591975" y="4210021"/>
              <a:chExt cx="1332109" cy="621063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E2C8EAE-9A73-45B8-AAB3-0D32459F8558}"/>
                  </a:ext>
                </a:extLst>
              </p:cNvPr>
              <p:cNvSpPr/>
              <p:nvPr/>
            </p:nvSpPr>
            <p:spPr>
              <a:xfrm>
                <a:off x="8591975" y="4210021"/>
                <a:ext cx="1332109" cy="620915"/>
              </a:xfrm>
              <a:custGeom>
                <a:avLst/>
                <a:gdLst>
                  <a:gd name="connsiteX0" fmla="*/ 120083 w 1332109"/>
                  <a:gd name="connsiteY0" fmla="*/ 0 h 620915"/>
                  <a:gd name="connsiteX1" fmla="*/ 526852 w 1332109"/>
                  <a:gd name="connsiteY1" fmla="*/ 44105 h 620915"/>
                  <a:gd name="connsiteX2" fmla="*/ 1318338 w 1332109"/>
                  <a:gd name="connsiteY2" fmla="*/ 445885 h 620915"/>
                  <a:gd name="connsiteX3" fmla="*/ 1236404 w 1332109"/>
                  <a:gd name="connsiteY3" fmla="*/ 618282 h 620915"/>
                  <a:gd name="connsiteX4" fmla="*/ 742229 w 1332109"/>
                  <a:gd name="connsiteY4" fmla="*/ 252882 h 620915"/>
                  <a:gd name="connsiteX5" fmla="*/ 0 w 1332109"/>
                  <a:gd name="connsiteY5" fmla="*/ 233727 h 620915"/>
                  <a:gd name="connsiteX6" fmla="*/ 120083 w 1332109"/>
                  <a:gd name="connsiteY6" fmla="*/ 0 h 62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2109" h="620915">
                    <a:moveTo>
                      <a:pt x="120083" y="0"/>
                    </a:moveTo>
                    <a:cubicBezTo>
                      <a:pt x="120083" y="0"/>
                      <a:pt x="215538" y="156140"/>
                      <a:pt x="526852" y="44105"/>
                    </a:cubicBezTo>
                    <a:cubicBezTo>
                      <a:pt x="790520" y="-50866"/>
                      <a:pt x="1116321" y="-8853"/>
                      <a:pt x="1318338" y="445885"/>
                    </a:cubicBezTo>
                    <a:cubicBezTo>
                      <a:pt x="1318338" y="445885"/>
                      <a:pt x="1381760" y="575143"/>
                      <a:pt x="1236404" y="618282"/>
                    </a:cubicBezTo>
                    <a:cubicBezTo>
                      <a:pt x="1100707" y="658525"/>
                      <a:pt x="975795" y="223747"/>
                      <a:pt x="742229" y="252882"/>
                    </a:cubicBezTo>
                    <a:cubicBezTo>
                      <a:pt x="508502" y="282018"/>
                      <a:pt x="350752" y="501580"/>
                      <a:pt x="0" y="233727"/>
                    </a:cubicBezTo>
                    <a:lnTo>
                      <a:pt x="120083" y="0"/>
                    </a:lnTo>
                    <a:close/>
                  </a:path>
                </a:pathLst>
              </a:custGeom>
              <a:solidFill>
                <a:srgbClr val="F9CB53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CD1E5F5-B63E-4B5A-88A6-38E1C2F6020C}"/>
                  </a:ext>
                </a:extLst>
              </p:cNvPr>
              <p:cNvSpPr/>
              <p:nvPr/>
            </p:nvSpPr>
            <p:spPr>
              <a:xfrm>
                <a:off x="8591975" y="4210021"/>
                <a:ext cx="482102" cy="365165"/>
              </a:xfrm>
              <a:custGeom>
                <a:avLst/>
                <a:gdLst>
                  <a:gd name="connsiteX0" fmla="*/ 482103 w 482102"/>
                  <a:gd name="connsiteY0" fmla="*/ 335460 h 365165"/>
                  <a:gd name="connsiteX1" fmla="*/ 462786 w 482102"/>
                  <a:gd name="connsiteY1" fmla="*/ 64227 h 365165"/>
                  <a:gd name="connsiteX2" fmla="*/ 120083 w 482102"/>
                  <a:gd name="connsiteY2" fmla="*/ 0 h 365165"/>
                  <a:gd name="connsiteX3" fmla="*/ 0 w 482102"/>
                  <a:gd name="connsiteY3" fmla="*/ 233727 h 365165"/>
                  <a:gd name="connsiteX4" fmla="*/ 482103 w 482102"/>
                  <a:gd name="connsiteY4" fmla="*/ 335460 h 36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102" h="365165">
                    <a:moveTo>
                      <a:pt x="482103" y="335460"/>
                    </a:moveTo>
                    <a:lnTo>
                      <a:pt x="462786" y="64227"/>
                    </a:lnTo>
                    <a:cubicBezTo>
                      <a:pt x="202338" y="134248"/>
                      <a:pt x="120083" y="0"/>
                      <a:pt x="120083" y="0"/>
                    </a:cubicBezTo>
                    <a:lnTo>
                      <a:pt x="0" y="233727"/>
                    </a:lnTo>
                    <a:cubicBezTo>
                      <a:pt x="211031" y="394857"/>
                      <a:pt x="352201" y="379565"/>
                      <a:pt x="482103" y="335460"/>
                    </a:cubicBezTo>
                    <a:close/>
                  </a:path>
                </a:pathLst>
              </a:custGeom>
              <a:solidFill>
                <a:srgbClr val="FF9631">
                  <a:alpha val="53000"/>
                </a:srgbClr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05656A5-799A-4222-A69E-350B7226450A}"/>
                  </a:ext>
                </a:extLst>
              </p:cNvPr>
              <p:cNvSpPr/>
              <p:nvPr/>
            </p:nvSpPr>
            <p:spPr>
              <a:xfrm>
                <a:off x="9334204" y="4276638"/>
                <a:ext cx="140249" cy="210893"/>
              </a:xfrm>
              <a:custGeom>
                <a:avLst/>
                <a:gdLst>
                  <a:gd name="connsiteX0" fmla="*/ 117186 w 140249"/>
                  <a:gd name="connsiteY0" fmla="*/ 210893 h 210893"/>
                  <a:gd name="connsiteX1" fmla="*/ 122980 w 140249"/>
                  <a:gd name="connsiteY1" fmla="*/ 17570 h 210893"/>
                  <a:gd name="connsiteX2" fmla="*/ 0 w 140249"/>
                  <a:gd name="connsiteY2" fmla="*/ 186265 h 210893"/>
                  <a:gd name="connsiteX3" fmla="*/ 117186 w 140249"/>
                  <a:gd name="connsiteY3" fmla="*/ 210893 h 210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249" h="210893">
                    <a:moveTo>
                      <a:pt x="117186" y="210893"/>
                    </a:moveTo>
                    <a:cubicBezTo>
                      <a:pt x="137146" y="150047"/>
                      <a:pt x="154370" y="67148"/>
                      <a:pt x="122980" y="17570"/>
                    </a:cubicBezTo>
                    <a:cubicBezTo>
                      <a:pt x="68734" y="-67905"/>
                      <a:pt x="0" y="186265"/>
                      <a:pt x="0" y="186265"/>
                    </a:cubicBezTo>
                    <a:cubicBezTo>
                      <a:pt x="42335" y="180953"/>
                      <a:pt x="81129" y="191094"/>
                      <a:pt x="117186" y="210893"/>
                    </a:cubicBezTo>
                    <a:close/>
                  </a:path>
                </a:pathLst>
              </a:custGeom>
              <a:solidFill>
                <a:srgbClr val="3F2436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2" name="图形 283">
                <a:extLst>
                  <a:ext uri="{FF2B5EF4-FFF2-40B4-BE49-F238E27FC236}">
                    <a16:creationId xmlns:a16="http://schemas.microsoft.com/office/drawing/2014/main" id="{372F0D48-C512-4DDB-AAEE-37184F417D37}"/>
                  </a:ext>
                </a:extLst>
              </p:cNvPr>
              <p:cNvGrpSpPr/>
              <p:nvPr/>
            </p:nvGrpSpPr>
            <p:grpSpPr>
              <a:xfrm>
                <a:off x="8782723" y="4215011"/>
                <a:ext cx="510272" cy="357834"/>
                <a:chOff x="8782723" y="4215011"/>
                <a:chExt cx="510272" cy="357834"/>
              </a:xfrm>
              <a:solidFill>
                <a:srgbClr val="3F2436"/>
              </a:solidFill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CEFCA475-7160-4689-A1CC-1C63E7E6EA64}"/>
                    </a:ext>
                  </a:extLst>
                </p:cNvPr>
                <p:cNvSpPr/>
                <p:nvPr/>
              </p:nvSpPr>
              <p:spPr>
                <a:xfrm>
                  <a:off x="8782723" y="4290506"/>
                  <a:ext cx="145516" cy="282339"/>
                </a:xfrm>
                <a:custGeom>
                  <a:avLst/>
                  <a:gdLst>
                    <a:gd name="connsiteX0" fmla="*/ 145516 w 145516"/>
                    <a:gd name="connsiteY0" fmla="*/ 3863 h 282339"/>
                    <a:gd name="connsiteX1" fmla="*/ 76943 w 145516"/>
                    <a:gd name="connsiteY1" fmla="*/ 0 h 282339"/>
                    <a:gd name="connsiteX2" fmla="*/ 0 w 145516"/>
                    <a:gd name="connsiteY2" fmla="*/ 261253 h 282339"/>
                    <a:gd name="connsiteX3" fmla="*/ 89338 w 145516"/>
                    <a:gd name="connsiteY3" fmla="*/ 282340 h 282339"/>
                    <a:gd name="connsiteX4" fmla="*/ 145516 w 145516"/>
                    <a:gd name="connsiteY4" fmla="*/ 3863 h 282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5516" h="282339">
                      <a:moveTo>
                        <a:pt x="145516" y="3863"/>
                      </a:moveTo>
                      <a:cubicBezTo>
                        <a:pt x="120083" y="4668"/>
                        <a:pt x="97386" y="3058"/>
                        <a:pt x="76943" y="0"/>
                      </a:cubicBezTo>
                      <a:lnTo>
                        <a:pt x="0" y="261253"/>
                      </a:lnTo>
                      <a:cubicBezTo>
                        <a:pt x="31389" y="272199"/>
                        <a:pt x="61007" y="279120"/>
                        <a:pt x="89338" y="282340"/>
                      </a:cubicBezTo>
                      <a:lnTo>
                        <a:pt x="145516" y="3863"/>
                      </a:ln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36A8A9DB-A8FD-4D77-920D-F276E487A045}"/>
                    </a:ext>
                  </a:extLst>
                </p:cNvPr>
                <p:cNvSpPr/>
                <p:nvPr/>
              </p:nvSpPr>
              <p:spPr>
                <a:xfrm>
                  <a:off x="9085346" y="4215011"/>
                  <a:ext cx="207650" cy="326445"/>
                </a:xfrm>
                <a:custGeom>
                  <a:avLst/>
                  <a:gdLst>
                    <a:gd name="connsiteX0" fmla="*/ 207650 w 207650"/>
                    <a:gd name="connsiteY0" fmla="*/ 0 h 326445"/>
                    <a:gd name="connsiteX1" fmla="*/ 39115 w 207650"/>
                    <a:gd name="connsiteY1" fmla="*/ 37184 h 326445"/>
                    <a:gd name="connsiteX2" fmla="*/ 0 w 207650"/>
                    <a:gd name="connsiteY2" fmla="*/ 326445 h 326445"/>
                    <a:gd name="connsiteX3" fmla="*/ 168535 w 207650"/>
                    <a:gd name="connsiteY3" fmla="*/ 265116 h 326445"/>
                    <a:gd name="connsiteX4" fmla="*/ 207650 w 207650"/>
                    <a:gd name="connsiteY4" fmla="*/ 0 h 326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7650" h="326445">
                      <a:moveTo>
                        <a:pt x="207650" y="0"/>
                      </a:moveTo>
                      <a:cubicBezTo>
                        <a:pt x="150023" y="4990"/>
                        <a:pt x="93362" y="18190"/>
                        <a:pt x="39115" y="37184"/>
                      </a:cubicBezTo>
                      <a:lnTo>
                        <a:pt x="0" y="326445"/>
                      </a:lnTo>
                      <a:cubicBezTo>
                        <a:pt x="56339" y="306485"/>
                        <a:pt x="110908" y="282018"/>
                        <a:pt x="168535" y="265116"/>
                      </a:cubicBezTo>
                      <a:lnTo>
                        <a:pt x="207650" y="0"/>
                      </a:ln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15BC4E5-12E7-42E1-B280-63D769AC5D16}"/>
                  </a:ext>
                </a:extLst>
              </p:cNvPr>
              <p:cNvSpPr/>
              <p:nvPr/>
            </p:nvSpPr>
            <p:spPr>
              <a:xfrm>
                <a:off x="9490827" y="4368737"/>
                <a:ext cx="433257" cy="462348"/>
              </a:xfrm>
              <a:custGeom>
                <a:avLst/>
                <a:gdLst>
                  <a:gd name="connsiteX0" fmla="*/ 419486 w 433257"/>
                  <a:gd name="connsiteY0" fmla="*/ 287169 h 462348"/>
                  <a:gd name="connsiteX1" fmla="*/ 228415 w 433257"/>
                  <a:gd name="connsiteY1" fmla="*/ 0 h 462348"/>
                  <a:gd name="connsiteX2" fmla="*/ 0 w 433257"/>
                  <a:gd name="connsiteY2" fmla="*/ 144711 h 462348"/>
                  <a:gd name="connsiteX3" fmla="*/ 337552 w 433257"/>
                  <a:gd name="connsiteY3" fmla="*/ 459728 h 462348"/>
                  <a:gd name="connsiteX4" fmla="*/ 419486 w 433257"/>
                  <a:gd name="connsiteY4" fmla="*/ 287169 h 462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257" h="462348">
                    <a:moveTo>
                      <a:pt x="419486" y="287169"/>
                    </a:moveTo>
                    <a:cubicBezTo>
                      <a:pt x="363951" y="162096"/>
                      <a:pt x="298920" y="68251"/>
                      <a:pt x="228415" y="0"/>
                    </a:cubicBezTo>
                    <a:cubicBezTo>
                      <a:pt x="156301" y="36862"/>
                      <a:pt x="71309" y="86440"/>
                      <a:pt x="0" y="144711"/>
                    </a:cubicBezTo>
                    <a:cubicBezTo>
                      <a:pt x="140043" y="252882"/>
                      <a:pt x="235659" y="489829"/>
                      <a:pt x="337552" y="459728"/>
                    </a:cubicBezTo>
                    <a:cubicBezTo>
                      <a:pt x="482908" y="416427"/>
                      <a:pt x="419486" y="287169"/>
                      <a:pt x="419486" y="287169"/>
                    </a:cubicBezTo>
                    <a:close/>
                  </a:path>
                </a:pathLst>
              </a:custGeom>
              <a:solidFill>
                <a:srgbClr val="3F2436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283">
              <a:extLst>
                <a:ext uri="{FF2B5EF4-FFF2-40B4-BE49-F238E27FC236}">
                  <a16:creationId xmlns:a16="http://schemas.microsoft.com/office/drawing/2014/main" id="{0FF2FCD0-3330-482F-AE59-392CA3AA878E}"/>
                </a:ext>
              </a:extLst>
            </p:cNvPr>
            <p:cNvGrpSpPr/>
            <p:nvPr/>
          </p:nvGrpSpPr>
          <p:grpSpPr>
            <a:xfrm>
              <a:off x="6969642" y="2860580"/>
              <a:ext cx="911653" cy="1043277"/>
              <a:chOff x="6969642" y="2860580"/>
              <a:chExt cx="911653" cy="1043277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0513905-DB7F-4904-84BE-0942B9B5A37B}"/>
                  </a:ext>
                </a:extLst>
              </p:cNvPr>
              <p:cNvSpPr/>
              <p:nvPr/>
            </p:nvSpPr>
            <p:spPr>
              <a:xfrm>
                <a:off x="6969642" y="2860580"/>
                <a:ext cx="911653" cy="1043277"/>
              </a:xfrm>
              <a:custGeom>
                <a:avLst/>
                <a:gdLst>
                  <a:gd name="connsiteX0" fmla="*/ 911654 w 911653"/>
                  <a:gd name="connsiteY0" fmla="*/ 606890 h 1043277"/>
                  <a:gd name="connsiteX1" fmla="*/ 339730 w 911653"/>
                  <a:gd name="connsiteY1" fmla="*/ 224105 h 1043277"/>
                  <a:gd name="connsiteX2" fmla="*/ 389792 w 911653"/>
                  <a:gd name="connsiteY2" fmla="*/ 126236 h 1043277"/>
                  <a:gd name="connsiteX3" fmla="*/ 288542 w 911653"/>
                  <a:gd name="connsiteY3" fmla="*/ 113036 h 1043277"/>
                  <a:gd name="connsiteX4" fmla="*/ 242344 w 911653"/>
                  <a:gd name="connsiteY4" fmla="*/ 1485 h 1043277"/>
                  <a:gd name="connsiteX5" fmla="*/ 172000 w 911653"/>
                  <a:gd name="connsiteY5" fmla="*/ 92754 h 1043277"/>
                  <a:gd name="connsiteX6" fmla="*/ 142060 w 911653"/>
                  <a:gd name="connsiteY6" fmla="*/ 2933 h 1043277"/>
                  <a:gd name="connsiteX7" fmla="*/ 88940 w 911653"/>
                  <a:gd name="connsiteY7" fmla="*/ 110139 h 1043277"/>
                  <a:gd name="connsiteX8" fmla="*/ 41293 w 911653"/>
                  <a:gd name="connsiteY8" fmla="*/ 41888 h 1043277"/>
                  <a:gd name="connsiteX9" fmla="*/ 5880 w 911653"/>
                  <a:gd name="connsiteY9" fmla="*/ 185955 h 1043277"/>
                  <a:gd name="connsiteX10" fmla="*/ 6202 w 911653"/>
                  <a:gd name="connsiteY10" fmla="*/ 185955 h 1043277"/>
                  <a:gd name="connsiteX11" fmla="*/ 802195 w 911653"/>
                  <a:gd name="connsiteY11" fmla="*/ 1043277 h 1043277"/>
                  <a:gd name="connsiteX12" fmla="*/ 911654 w 911653"/>
                  <a:gd name="connsiteY12" fmla="*/ 606890 h 10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11653" h="1043277">
                    <a:moveTo>
                      <a:pt x="911654" y="606890"/>
                    </a:moveTo>
                    <a:cubicBezTo>
                      <a:pt x="911654" y="606890"/>
                      <a:pt x="332809" y="540088"/>
                      <a:pt x="339730" y="224105"/>
                    </a:cubicBezTo>
                    <a:cubicBezTo>
                      <a:pt x="381582" y="177907"/>
                      <a:pt x="400094" y="148450"/>
                      <a:pt x="389792" y="126236"/>
                    </a:cubicBezTo>
                    <a:cubicBezTo>
                      <a:pt x="358081" y="57180"/>
                      <a:pt x="288542" y="113036"/>
                      <a:pt x="288542" y="113036"/>
                    </a:cubicBezTo>
                    <a:cubicBezTo>
                      <a:pt x="291601" y="60077"/>
                      <a:pt x="278884" y="9211"/>
                      <a:pt x="242344" y="1485"/>
                    </a:cubicBezTo>
                    <a:cubicBezTo>
                      <a:pt x="189546" y="-9783"/>
                      <a:pt x="182785" y="45268"/>
                      <a:pt x="172000" y="92754"/>
                    </a:cubicBezTo>
                    <a:cubicBezTo>
                      <a:pt x="172000" y="92754"/>
                      <a:pt x="197595" y="18708"/>
                      <a:pt x="142060" y="2933"/>
                    </a:cubicBezTo>
                    <a:cubicBezTo>
                      <a:pt x="88296" y="-12359"/>
                      <a:pt x="87814" y="99998"/>
                      <a:pt x="88940" y="110139"/>
                    </a:cubicBezTo>
                    <a:cubicBezTo>
                      <a:pt x="88296" y="104505"/>
                      <a:pt x="84916" y="42210"/>
                      <a:pt x="41293" y="41888"/>
                    </a:cubicBezTo>
                    <a:cubicBezTo>
                      <a:pt x="-21324" y="41405"/>
                      <a:pt x="5880" y="185955"/>
                      <a:pt x="5880" y="185955"/>
                    </a:cubicBezTo>
                    <a:lnTo>
                      <a:pt x="6202" y="185955"/>
                    </a:lnTo>
                    <a:cubicBezTo>
                      <a:pt x="-12953" y="291229"/>
                      <a:pt x="20367" y="947501"/>
                      <a:pt x="802195" y="1043277"/>
                    </a:cubicBezTo>
                    <a:lnTo>
                      <a:pt x="911654" y="606890"/>
                    </a:lnTo>
                    <a:close/>
                  </a:path>
                </a:pathLst>
              </a:custGeom>
              <a:solidFill>
                <a:srgbClr val="F9CB53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4" name="图形 283">
                <a:extLst>
                  <a:ext uri="{FF2B5EF4-FFF2-40B4-BE49-F238E27FC236}">
                    <a16:creationId xmlns:a16="http://schemas.microsoft.com/office/drawing/2014/main" id="{2B47EC3C-E1C4-4E93-954C-C4236C47F491}"/>
                  </a:ext>
                </a:extLst>
              </p:cNvPr>
              <p:cNvGrpSpPr/>
              <p:nvPr/>
            </p:nvGrpSpPr>
            <p:grpSpPr>
              <a:xfrm>
                <a:off x="7042968" y="3312520"/>
                <a:ext cx="273711" cy="381755"/>
                <a:chOff x="7042968" y="3312520"/>
                <a:chExt cx="273711" cy="381755"/>
              </a:xfrm>
              <a:solidFill>
                <a:srgbClr val="3F2436"/>
              </a:solidFill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2EC1F7C6-4B96-4AE2-9922-AACCB924B588}"/>
                    </a:ext>
                  </a:extLst>
                </p:cNvPr>
                <p:cNvSpPr/>
                <p:nvPr/>
              </p:nvSpPr>
              <p:spPr>
                <a:xfrm>
                  <a:off x="7042968" y="3312520"/>
                  <a:ext cx="172480" cy="225454"/>
                </a:xfrm>
                <a:custGeom>
                  <a:avLst/>
                  <a:gdLst>
                    <a:gd name="connsiteX0" fmla="*/ 66641 w 172480"/>
                    <a:gd name="connsiteY0" fmla="*/ 225455 h 225454"/>
                    <a:gd name="connsiteX1" fmla="*/ 168052 w 172480"/>
                    <a:gd name="connsiteY1" fmla="*/ 10883 h 225454"/>
                    <a:gd name="connsiteX2" fmla="*/ 0 w 172480"/>
                    <a:gd name="connsiteY2" fmla="*/ 103923 h 225454"/>
                    <a:gd name="connsiteX3" fmla="*/ 66641 w 172480"/>
                    <a:gd name="connsiteY3" fmla="*/ 225455 h 225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2480" h="225454">
                      <a:moveTo>
                        <a:pt x="66641" y="225455"/>
                      </a:moveTo>
                      <a:cubicBezTo>
                        <a:pt x="116220" y="161711"/>
                        <a:pt x="191553" y="53218"/>
                        <a:pt x="168052" y="10883"/>
                      </a:cubicBezTo>
                      <a:cubicBezTo>
                        <a:pt x="146482" y="-27911"/>
                        <a:pt x="60363" y="45008"/>
                        <a:pt x="0" y="103923"/>
                      </a:cubicBezTo>
                      <a:cubicBezTo>
                        <a:pt x="17707" y="144326"/>
                        <a:pt x="39598" y="185373"/>
                        <a:pt x="66641" y="225455"/>
                      </a:cubicBez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A0F66ADA-993C-4574-81A5-6771D5A5823A}"/>
                    </a:ext>
                  </a:extLst>
                </p:cNvPr>
                <p:cNvSpPr/>
                <p:nvPr/>
              </p:nvSpPr>
              <p:spPr>
                <a:xfrm>
                  <a:off x="7173193" y="3465782"/>
                  <a:ext cx="143487" cy="228493"/>
                </a:xfrm>
                <a:custGeom>
                  <a:avLst/>
                  <a:gdLst>
                    <a:gd name="connsiteX0" fmla="*/ 133926 w 143487"/>
                    <a:gd name="connsiteY0" fmla="*/ 10380 h 228493"/>
                    <a:gd name="connsiteX1" fmla="*/ 0 w 143487"/>
                    <a:gd name="connsiteY1" fmla="*/ 154447 h 228493"/>
                    <a:gd name="connsiteX2" fmla="*/ 76138 w 143487"/>
                    <a:gd name="connsiteY2" fmla="*/ 228493 h 228493"/>
                    <a:gd name="connsiteX3" fmla="*/ 133926 w 143487"/>
                    <a:gd name="connsiteY3" fmla="*/ 10380 h 228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87" h="228493">
                      <a:moveTo>
                        <a:pt x="133926" y="10380"/>
                      </a:moveTo>
                      <a:cubicBezTo>
                        <a:pt x="101089" y="-36140"/>
                        <a:pt x="34286" y="84748"/>
                        <a:pt x="0" y="154447"/>
                      </a:cubicBezTo>
                      <a:cubicBezTo>
                        <a:pt x="22858" y="180042"/>
                        <a:pt x="48130" y="204831"/>
                        <a:pt x="76138" y="228493"/>
                      </a:cubicBezTo>
                      <a:cubicBezTo>
                        <a:pt x="111230" y="166520"/>
                        <a:pt x="165637" y="55451"/>
                        <a:pt x="133926" y="10380"/>
                      </a:cubicBez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43B8C1E-87DB-4A04-9C19-61A021E037FA}"/>
                  </a:ext>
                </a:extLst>
              </p:cNvPr>
              <p:cNvSpPr/>
              <p:nvPr/>
            </p:nvSpPr>
            <p:spPr>
              <a:xfrm>
                <a:off x="7365390" y="3244528"/>
                <a:ext cx="515745" cy="659329"/>
              </a:xfrm>
              <a:custGeom>
                <a:avLst/>
                <a:gdLst>
                  <a:gd name="connsiteX0" fmla="*/ 0 w 515745"/>
                  <a:gd name="connsiteY0" fmla="*/ 0 h 659329"/>
                  <a:gd name="connsiteX1" fmla="*/ 389063 w 515745"/>
                  <a:gd name="connsiteY1" fmla="*/ 331275 h 659329"/>
                  <a:gd name="connsiteX2" fmla="*/ 318397 w 515745"/>
                  <a:gd name="connsiteY2" fmla="*/ 645486 h 659329"/>
                  <a:gd name="connsiteX3" fmla="*/ 406447 w 515745"/>
                  <a:gd name="connsiteY3" fmla="*/ 659330 h 659329"/>
                  <a:gd name="connsiteX4" fmla="*/ 515745 w 515745"/>
                  <a:gd name="connsiteY4" fmla="*/ 222942 h 659329"/>
                  <a:gd name="connsiteX5" fmla="*/ 0 w 515745"/>
                  <a:gd name="connsiteY5" fmla="*/ 0 h 659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5745" h="659329">
                    <a:moveTo>
                      <a:pt x="0" y="0"/>
                    </a:moveTo>
                    <a:cubicBezTo>
                      <a:pt x="39437" y="89660"/>
                      <a:pt x="155657" y="298920"/>
                      <a:pt x="389063" y="331275"/>
                    </a:cubicBezTo>
                    <a:cubicBezTo>
                      <a:pt x="389063" y="331275"/>
                      <a:pt x="332562" y="484356"/>
                      <a:pt x="318397" y="645486"/>
                    </a:cubicBezTo>
                    <a:cubicBezTo>
                      <a:pt x="346728" y="650798"/>
                      <a:pt x="376024" y="655627"/>
                      <a:pt x="406447" y="659330"/>
                    </a:cubicBezTo>
                    <a:lnTo>
                      <a:pt x="515745" y="222942"/>
                    </a:lnTo>
                    <a:cubicBezTo>
                      <a:pt x="515906" y="222942"/>
                      <a:pt x="143906" y="179964"/>
                      <a:pt x="0" y="0"/>
                    </a:cubicBezTo>
                    <a:close/>
                  </a:path>
                </a:pathLst>
              </a:custGeom>
              <a:solidFill>
                <a:srgbClr val="FF9631">
                  <a:alpha val="53000"/>
                </a:srgbClr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DB84343-337D-480D-B89E-BAE5AB6F3855}"/>
                  </a:ext>
                </a:extLst>
              </p:cNvPr>
              <p:cNvSpPr/>
              <p:nvPr/>
            </p:nvSpPr>
            <p:spPr>
              <a:xfrm>
                <a:off x="7059345" y="3012329"/>
                <a:ext cx="176157" cy="141477"/>
              </a:xfrm>
              <a:custGeom>
                <a:avLst/>
                <a:gdLst>
                  <a:gd name="connsiteX0" fmla="*/ 161977 w 176157"/>
                  <a:gd name="connsiteY0" fmla="*/ 38875 h 141477"/>
                  <a:gd name="connsiteX1" fmla="*/ 22095 w 176157"/>
                  <a:gd name="connsiteY1" fmla="*/ 107609 h 141477"/>
                  <a:gd name="connsiteX2" fmla="*/ 161977 w 176157"/>
                  <a:gd name="connsiteY2" fmla="*/ 38875 h 141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157" h="141477">
                    <a:moveTo>
                      <a:pt x="161977" y="38875"/>
                    </a:moveTo>
                    <a:cubicBezTo>
                      <a:pt x="216063" y="130466"/>
                      <a:pt x="103707" y="178113"/>
                      <a:pt x="22095" y="107609"/>
                    </a:cubicBezTo>
                    <a:cubicBezTo>
                      <a:pt x="-59677" y="37104"/>
                      <a:pt x="107892" y="-52717"/>
                      <a:pt x="161977" y="38875"/>
                    </a:cubicBezTo>
                    <a:close/>
                  </a:path>
                </a:pathLst>
              </a:custGeom>
              <a:solidFill>
                <a:srgbClr val="D83D22">
                  <a:alpha val="35000"/>
                </a:srgbClr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283">
              <a:extLst>
                <a:ext uri="{FF2B5EF4-FFF2-40B4-BE49-F238E27FC236}">
                  <a16:creationId xmlns:a16="http://schemas.microsoft.com/office/drawing/2014/main" id="{95CC61E3-F0CB-414D-B035-139A418EA365}"/>
                </a:ext>
              </a:extLst>
            </p:cNvPr>
            <p:cNvGrpSpPr/>
            <p:nvPr/>
          </p:nvGrpSpPr>
          <p:grpSpPr>
            <a:xfrm>
              <a:off x="7685782" y="4058710"/>
              <a:ext cx="1361828" cy="1202265"/>
              <a:chOff x="7685782" y="4058710"/>
              <a:chExt cx="1361828" cy="1202265"/>
            </a:xfrm>
          </p:grpSpPr>
          <p:grpSp>
            <p:nvGrpSpPr>
              <p:cNvPr id="79" name="图形 283">
                <a:extLst>
                  <a:ext uri="{FF2B5EF4-FFF2-40B4-BE49-F238E27FC236}">
                    <a16:creationId xmlns:a16="http://schemas.microsoft.com/office/drawing/2014/main" id="{0A66979A-916F-4CA4-84B2-38623ED6A626}"/>
                  </a:ext>
                </a:extLst>
              </p:cNvPr>
              <p:cNvGrpSpPr/>
              <p:nvPr/>
            </p:nvGrpSpPr>
            <p:grpSpPr>
              <a:xfrm>
                <a:off x="8140778" y="4112474"/>
                <a:ext cx="906832" cy="730639"/>
                <a:chOff x="8140778" y="4112474"/>
                <a:chExt cx="906832" cy="730639"/>
              </a:xfrm>
            </p:grpSpPr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9C264B5E-8D38-4F98-A2AC-B81AFA30C9D0}"/>
                    </a:ext>
                  </a:extLst>
                </p:cNvPr>
                <p:cNvSpPr/>
                <p:nvPr/>
              </p:nvSpPr>
              <p:spPr>
                <a:xfrm>
                  <a:off x="8140778" y="4227567"/>
                  <a:ext cx="850561" cy="586571"/>
                </a:xfrm>
                <a:custGeom>
                  <a:avLst/>
                  <a:gdLst>
                    <a:gd name="connsiteX0" fmla="*/ 0 w 850561"/>
                    <a:gd name="connsiteY0" fmla="*/ 0 h 586571"/>
                    <a:gd name="connsiteX1" fmla="*/ 423993 w 850561"/>
                    <a:gd name="connsiteY1" fmla="*/ 574177 h 586571"/>
                    <a:gd name="connsiteX2" fmla="*/ 786817 w 850561"/>
                    <a:gd name="connsiteY2" fmla="*/ 453289 h 586571"/>
                    <a:gd name="connsiteX3" fmla="*/ 849273 w 850561"/>
                    <a:gd name="connsiteY3" fmla="*/ 586572 h 586571"/>
                    <a:gd name="connsiteX4" fmla="*/ 850561 w 850561"/>
                    <a:gd name="connsiteY4" fmla="*/ 135375 h 586571"/>
                    <a:gd name="connsiteX5" fmla="*/ 521218 w 850561"/>
                    <a:gd name="connsiteY5" fmla="*/ 71792 h 586571"/>
                    <a:gd name="connsiteX6" fmla="*/ 0 w 850561"/>
                    <a:gd name="connsiteY6" fmla="*/ 0 h 58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0561" h="586571">
                      <a:moveTo>
                        <a:pt x="0" y="0"/>
                      </a:moveTo>
                      <a:cubicBezTo>
                        <a:pt x="0" y="0"/>
                        <a:pt x="241132" y="541500"/>
                        <a:pt x="423993" y="574177"/>
                      </a:cubicBezTo>
                      <a:cubicBezTo>
                        <a:pt x="634380" y="611683"/>
                        <a:pt x="786817" y="453289"/>
                        <a:pt x="786817" y="453289"/>
                      </a:cubicBezTo>
                      <a:lnTo>
                        <a:pt x="849273" y="586572"/>
                      </a:lnTo>
                      <a:lnTo>
                        <a:pt x="850561" y="135375"/>
                      </a:lnTo>
                      <a:cubicBezTo>
                        <a:pt x="850561" y="135375"/>
                        <a:pt x="561622" y="288618"/>
                        <a:pt x="521218" y="71792"/>
                      </a:cubicBezTo>
                      <a:cubicBezTo>
                        <a:pt x="513814" y="3187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4EAED15C-A3DF-4E7E-AF78-69ADC7AB8914}"/>
                    </a:ext>
                  </a:extLst>
                </p:cNvPr>
                <p:cNvSpPr/>
                <p:nvPr/>
              </p:nvSpPr>
              <p:spPr>
                <a:xfrm>
                  <a:off x="8140778" y="4227567"/>
                  <a:ext cx="755229" cy="579943"/>
                </a:xfrm>
                <a:custGeom>
                  <a:avLst/>
                  <a:gdLst>
                    <a:gd name="connsiteX0" fmla="*/ 521218 w 755229"/>
                    <a:gd name="connsiteY0" fmla="*/ 71953 h 579943"/>
                    <a:gd name="connsiteX1" fmla="*/ 0 w 755229"/>
                    <a:gd name="connsiteY1" fmla="*/ 0 h 579943"/>
                    <a:gd name="connsiteX2" fmla="*/ 423993 w 755229"/>
                    <a:gd name="connsiteY2" fmla="*/ 574177 h 579943"/>
                    <a:gd name="connsiteX3" fmla="*/ 631965 w 755229"/>
                    <a:gd name="connsiteY3" fmla="*/ 552124 h 579943"/>
                    <a:gd name="connsiteX4" fmla="*/ 741263 w 755229"/>
                    <a:gd name="connsiteY4" fmla="*/ 176905 h 579943"/>
                    <a:gd name="connsiteX5" fmla="*/ 521218 w 755229"/>
                    <a:gd name="connsiteY5" fmla="*/ 71953 h 579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5229" h="579943">
                      <a:moveTo>
                        <a:pt x="521218" y="71953"/>
                      </a:moveTo>
                      <a:cubicBezTo>
                        <a:pt x="513653" y="31872"/>
                        <a:pt x="0" y="0"/>
                        <a:pt x="0" y="0"/>
                      </a:cubicBezTo>
                      <a:cubicBezTo>
                        <a:pt x="0" y="0"/>
                        <a:pt x="241132" y="541500"/>
                        <a:pt x="423993" y="574177"/>
                      </a:cubicBezTo>
                      <a:cubicBezTo>
                        <a:pt x="503190" y="588342"/>
                        <a:pt x="574177" y="574660"/>
                        <a:pt x="631965" y="552124"/>
                      </a:cubicBezTo>
                      <a:cubicBezTo>
                        <a:pt x="731122" y="466489"/>
                        <a:pt x="781666" y="345923"/>
                        <a:pt x="741263" y="176905"/>
                      </a:cubicBezTo>
                      <a:cubicBezTo>
                        <a:pt x="654823" y="198797"/>
                        <a:pt x="545042" y="199441"/>
                        <a:pt x="521218" y="71953"/>
                      </a:cubicBezTo>
                      <a:close/>
                    </a:path>
                  </a:pathLst>
                </a:custGeom>
                <a:solidFill>
                  <a:srgbClr val="FF9631">
                    <a:alpha val="53000"/>
                  </a:srgbClr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AD3D81ED-0589-4984-8C1C-ADD0B39C9410}"/>
                    </a:ext>
                  </a:extLst>
                </p:cNvPr>
                <p:cNvSpPr/>
                <p:nvPr/>
              </p:nvSpPr>
              <p:spPr>
                <a:xfrm>
                  <a:off x="8223532" y="4112474"/>
                  <a:ext cx="658348" cy="720332"/>
                </a:xfrm>
                <a:custGeom>
                  <a:avLst/>
                  <a:gdLst>
                    <a:gd name="connsiteX0" fmla="*/ 18013 w 658348"/>
                    <a:gd name="connsiteY0" fmla="*/ 360410 h 720332"/>
                    <a:gd name="connsiteX1" fmla="*/ 629535 w 658348"/>
                    <a:gd name="connsiteY1" fmla="*/ 638886 h 720332"/>
                    <a:gd name="connsiteX2" fmla="*/ 658348 w 658348"/>
                    <a:gd name="connsiteY2" fmla="*/ 291837 h 720332"/>
                    <a:gd name="connsiteX3" fmla="*/ 524422 w 658348"/>
                    <a:gd name="connsiteY3" fmla="*/ 282823 h 720332"/>
                    <a:gd name="connsiteX4" fmla="*/ 300997 w 658348"/>
                    <a:gd name="connsiteY4" fmla="*/ 0 h 720332"/>
                    <a:gd name="connsiteX5" fmla="*/ 18013 w 658348"/>
                    <a:gd name="connsiteY5" fmla="*/ 360410 h 720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58348" h="720332">
                      <a:moveTo>
                        <a:pt x="18013" y="360410"/>
                      </a:moveTo>
                      <a:cubicBezTo>
                        <a:pt x="18013" y="360410"/>
                        <a:pt x="191377" y="926377"/>
                        <a:pt x="629535" y="638886"/>
                      </a:cubicBezTo>
                      <a:lnTo>
                        <a:pt x="658348" y="291837"/>
                      </a:lnTo>
                      <a:lnTo>
                        <a:pt x="524422" y="282823"/>
                      </a:lnTo>
                      <a:lnTo>
                        <a:pt x="300997" y="0"/>
                      </a:lnTo>
                      <a:cubicBezTo>
                        <a:pt x="300997" y="0"/>
                        <a:pt x="-86939" y="50061"/>
                        <a:pt x="18013" y="360410"/>
                      </a:cubicBezTo>
                      <a:close/>
                    </a:path>
                  </a:pathLst>
                </a:custGeom>
                <a:solidFill>
                  <a:srgbClr val="D83D22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CF517AFA-995F-4832-A7C9-114D4FCC279C}"/>
                    </a:ext>
                  </a:extLst>
                </p:cNvPr>
                <p:cNvSpPr/>
                <p:nvPr/>
              </p:nvSpPr>
              <p:spPr>
                <a:xfrm>
                  <a:off x="8223532" y="4112474"/>
                  <a:ext cx="658348" cy="720332"/>
                </a:xfrm>
                <a:custGeom>
                  <a:avLst/>
                  <a:gdLst>
                    <a:gd name="connsiteX0" fmla="*/ 18013 w 658348"/>
                    <a:gd name="connsiteY0" fmla="*/ 360410 h 720332"/>
                    <a:gd name="connsiteX1" fmla="*/ 629535 w 658348"/>
                    <a:gd name="connsiteY1" fmla="*/ 638886 h 720332"/>
                    <a:gd name="connsiteX2" fmla="*/ 658348 w 658348"/>
                    <a:gd name="connsiteY2" fmla="*/ 291837 h 720332"/>
                    <a:gd name="connsiteX3" fmla="*/ 524422 w 658348"/>
                    <a:gd name="connsiteY3" fmla="*/ 282823 h 720332"/>
                    <a:gd name="connsiteX4" fmla="*/ 300997 w 658348"/>
                    <a:gd name="connsiteY4" fmla="*/ 0 h 720332"/>
                    <a:gd name="connsiteX5" fmla="*/ 18013 w 658348"/>
                    <a:gd name="connsiteY5" fmla="*/ 360410 h 720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58348" h="720332">
                      <a:moveTo>
                        <a:pt x="18013" y="360410"/>
                      </a:moveTo>
                      <a:cubicBezTo>
                        <a:pt x="18013" y="360410"/>
                        <a:pt x="191377" y="926377"/>
                        <a:pt x="629535" y="638886"/>
                      </a:cubicBezTo>
                      <a:lnTo>
                        <a:pt x="658348" y="291837"/>
                      </a:lnTo>
                      <a:lnTo>
                        <a:pt x="524422" y="282823"/>
                      </a:lnTo>
                      <a:lnTo>
                        <a:pt x="300997" y="0"/>
                      </a:lnTo>
                      <a:cubicBezTo>
                        <a:pt x="300997" y="0"/>
                        <a:pt x="-86939" y="50061"/>
                        <a:pt x="18013" y="360410"/>
                      </a:cubicBezTo>
                      <a:close/>
                    </a:path>
                  </a:pathLst>
                </a:custGeom>
                <a:solidFill>
                  <a:srgbClr val="3F2436">
                    <a:alpha val="79000"/>
                  </a:srgbClr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F237A6B-4DD8-45BE-96F7-524803BCC7CF}"/>
                    </a:ext>
                  </a:extLst>
                </p:cNvPr>
                <p:cNvSpPr/>
                <p:nvPr/>
              </p:nvSpPr>
              <p:spPr>
                <a:xfrm>
                  <a:off x="8223532" y="4112474"/>
                  <a:ext cx="658509" cy="543914"/>
                </a:xfrm>
                <a:custGeom>
                  <a:avLst/>
                  <a:gdLst>
                    <a:gd name="connsiteX0" fmla="*/ 650139 w 658509"/>
                    <a:gd name="connsiteY0" fmla="*/ 392282 h 543914"/>
                    <a:gd name="connsiteX1" fmla="*/ 658509 w 658509"/>
                    <a:gd name="connsiteY1" fmla="*/ 291837 h 543914"/>
                    <a:gd name="connsiteX2" fmla="*/ 524583 w 658509"/>
                    <a:gd name="connsiteY2" fmla="*/ 282823 h 543914"/>
                    <a:gd name="connsiteX3" fmla="*/ 300997 w 658509"/>
                    <a:gd name="connsiteY3" fmla="*/ 0 h 543914"/>
                    <a:gd name="connsiteX4" fmla="*/ 18013 w 658509"/>
                    <a:gd name="connsiteY4" fmla="*/ 360571 h 543914"/>
                    <a:gd name="connsiteX5" fmla="*/ 108800 w 658509"/>
                    <a:gd name="connsiteY5" fmla="*/ 543915 h 543914"/>
                    <a:gd name="connsiteX6" fmla="*/ 243370 w 658509"/>
                    <a:gd name="connsiteY6" fmla="*/ 477595 h 543914"/>
                    <a:gd name="connsiteX7" fmla="*/ 650139 w 658509"/>
                    <a:gd name="connsiteY7" fmla="*/ 392282 h 543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8509" h="543914">
                      <a:moveTo>
                        <a:pt x="650139" y="392282"/>
                      </a:moveTo>
                      <a:lnTo>
                        <a:pt x="658509" y="291837"/>
                      </a:lnTo>
                      <a:lnTo>
                        <a:pt x="524583" y="282823"/>
                      </a:lnTo>
                      <a:lnTo>
                        <a:pt x="300997" y="0"/>
                      </a:lnTo>
                      <a:cubicBezTo>
                        <a:pt x="300997" y="0"/>
                        <a:pt x="-86939" y="50222"/>
                        <a:pt x="18013" y="360571"/>
                      </a:cubicBezTo>
                      <a:cubicBezTo>
                        <a:pt x="18013" y="360571"/>
                        <a:pt x="46343" y="452806"/>
                        <a:pt x="108800" y="543915"/>
                      </a:cubicBezTo>
                      <a:cubicBezTo>
                        <a:pt x="152583" y="526530"/>
                        <a:pt x="197493" y="504799"/>
                        <a:pt x="243370" y="477595"/>
                      </a:cubicBezTo>
                      <a:cubicBezTo>
                        <a:pt x="243370" y="477595"/>
                        <a:pt x="476936" y="465684"/>
                        <a:pt x="650139" y="392282"/>
                      </a:cubicBezTo>
                      <a:close/>
                    </a:path>
                  </a:pathLst>
                </a:custGeom>
                <a:solidFill>
                  <a:srgbClr val="3F2436">
                    <a:alpha val="45000"/>
                  </a:srgbClr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891C3A3-D4A8-4D63-9AB6-8C52F518F0EA}"/>
                    </a:ext>
                  </a:extLst>
                </p:cNvPr>
                <p:cNvSpPr/>
                <p:nvPr/>
              </p:nvSpPr>
              <p:spPr>
                <a:xfrm>
                  <a:off x="8918099" y="4334611"/>
                  <a:ext cx="129512" cy="508501"/>
                </a:xfrm>
                <a:custGeom>
                  <a:avLst/>
                  <a:gdLst>
                    <a:gd name="connsiteX0" fmla="*/ 0 w 129512"/>
                    <a:gd name="connsiteY0" fmla="*/ 365561 h 508501"/>
                    <a:gd name="connsiteX1" fmla="*/ 68412 w 129512"/>
                    <a:gd name="connsiteY1" fmla="*/ 331275 h 508501"/>
                    <a:gd name="connsiteX2" fmla="*/ 17063 w 129512"/>
                    <a:gd name="connsiteY2" fmla="*/ 18350 h 508501"/>
                    <a:gd name="connsiteX3" fmla="*/ 109620 w 129512"/>
                    <a:gd name="connsiteY3" fmla="*/ 0 h 508501"/>
                    <a:gd name="connsiteX4" fmla="*/ 89338 w 129512"/>
                    <a:gd name="connsiteY4" fmla="*/ 508502 h 508501"/>
                    <a:gd name="connsiteX5" fmla="*/ 0 w 129512"/>
                    <a:gd name="connsiteY5" fmla="*/ 365561 h 50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9512" h="508501">
                      <a:moveTo>
                        <a:pt x="0" y="365561"/>
                      </a:moveTo>
                      <a:lnTo>
                        <a:pt x="68412" y="331275"/>
                      </a:lnTo>
                      <a:lnTo>
                        <a:pt x="17063" y="18350"/>
                      </a:lnTo>
                      <a:lnTo>
                        <a:pt x="109620" y="0"/>
                      </a:lnTo>
                      <a:cubicBezTo>
                        <a:pt x="109620" y="0"/>
                        <a:pt x="165798" y="508502"/>
                        <a:pt x="89338" y="508502"/>
                      </a:cubicBezTo>
                      <a:cubicBezTo>
                        <a:pt x="12877" y="508502"/>
                        <a:pt x="0" y="365561"/>
                        <a:pt x="0" y="365561"/>
                      </a:cubicBez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" name="图形 283">
                <a:extLst>
                  <a:ext uri="{FF2B5EF4-FFF2-40B4-BE49-F238E27FC236}">
                    <a16:creationId xmlns:a16="http://schemas.microsoft.com/office/drawing/2014/main" id="{6EFF23B3-28F0-4939-93AE-3BB08C934CEA}"/>
                  </a:ext>
                </a:extLst>
              </p:cNvPr>
              <p:cNvGrpSpPr/>
              <p:nvPr/>
            </p:nvGrpSpPr>
            <p:grpSpPr>
              <a:xfrm>
                <a:off x="7685782" y="4058710"/>
                <a:ext cx="571860" cy="1202265"/>
                <a:chOff x="7685782" y="4058710"/>
                <a:chExt cx="571860" cy="1202265"/>
              </a:xfrm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E0586DA-33F6-4F6F-A928-7C19168FA46E}"/>
                    </a:ext>
                  </a:extLst>
                </p:cNvPr>
                <p:cNvSpPr/>
                <p:nvPr/>
              </p:nvSpPr>
              <p:spPr>
                <a:xfrm>
                  <a:off x="7705952" y="4058710"/>
                  <a:ext cx="522715" cy="1202231"/>
                </a:xfrm>
                <a:custGeom>
                  <a:avLst/>
                  <a:gdLst>
                    <a:gd name="connsiteX0" fmla="*/ 33208 w 522715"/>
                    <a:gd name="connsiteY0" fmla="*/ 0 h 1202231"/>
                    <a:gd name="connsiteX1" fmla="*/ 303476 w 522715"/>
                    <a:gd name="connsiteY1" fmla="*/ 993019 h 1202231"/>
                    <a:gd name="connsiteX2" fmla="*/ 363839 w 522715"/>
                    <a:gd name="connsiteY2" fmla="*/ 1201152 h 1202231"/>
                    <a:gd name="connsiteX3" fmla="*/ 522716 w 522715"/>
                    <a:gd name="connsiteY3" fmla="*/ 772330 h 1202231"/>
                    <a:gd name="connsiteX4" fmla="*/ 332450 w 522715"/>
                    <a:gd name="connsiteY4" fmla="*/ 168213 h 1202231"/>
                    <a:gd name="connsiteX5" fmla="*/ 33208 w 522715"/>
                    <a:gd name="connsiteY5" fmla="*/ 0 h 1202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715" h="1202231">
                      <a:moveTo>
                        <a:pt x="33208" y="0"/>
                      </a:moveTo>
                      <a:cubicBezTo>
                        <a:pt x="33208" y="0"/>
                        <a:pt x="-139673" y="809031"/>
                        <a:pt x="303476" y="993019"/>
                      </a:cubicBezTo>
                      <a:cubicBezTo>
                        <a:pt x="303476" y="993019"/>
                        <a:pt x="318768" y="1175880"/>
                        <a:pt x="363839" y="1201152"/>
                      </a:cubicBezTo>
                      <a:cubicBezTo>
                        <a:pt x="410359" y="1227229"/>
                        <a:pt x="522716" y="772330"/>
                        <a:pt x="522716" y="772330"/>
                      </a:cubicBezTo>
                      <a:cubicBezTo>
                        <a:pt x="522716" y="772330"/>
                        <a:pt x="191924" y="475825"/>
                        <a:pt x="332450" y="168213"/>
                      </a:cubicBezTo>
                      <a:lnTo>
                        <a:pt x="33208" y="0"/>
                      </a:ln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3EA9BE8D-EA26-4869-99C6-A77F634A36E6}"/>
                    </a:ext>
                  </a:extLst>
                </p:cNvPr>
                <p:cNvSpPr/>
                <p:nvPr/>
              </p:nvSpPr>
              <p:spPr>
                <a:xfrm>
                  <a:off x="7707610" y="4297910"/>
                  <a:ext cx="521057" cy="686749"/>
                </a:xfrm>
                <a:custGeom>
                  <a:avLst/>
                  <a:gdLst>
                    <a:gd name="connsiteX0" fmla="*/ 521057 w 521057"/>
                    <a:gd name="connsiteY0" fmla="*/ 533291 h 686749"/>
                    <a:gd name="connsiteX1" fmla="*/ 306646 w 521057"/>
                    <a:gd name="connsiteY1" fmla="*/ 0 h 686749"/>
                    <a:gd name="connsiteX2" fmla="*/ 0 w 521057"/>
                    <a:gd name="connsiteY2" fmla="*/ 178193 h 686749"/>
                    <a:gd name="connsiteX3" fmla="*/ 192358 w 521057"/>
                    <a:gd name="connsiteY3" fmla="*/ 686695 h 686749"/>
                    <a:gd name="connsiteX4" fmla="*/ 483551 w 521057"/>
                    <a:gd name="connsiteY4" fmla="*/ 673817 h 686749"/>
                    <a:gd name="connsiteX5" fmla="*/ 521057 w 521057"/>
                    <a:gd name="connsiteY5" fmla="*/ 533291 h 686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1057" h="686749">
                      <a:moveTo>
                        <a:pt x="521057" y="533291"/>
                      </a:moveTo>
                      <a:cubicBezTo>
                        <a:pt x="521057" y="533291"/>
                        <a:pt x="239522" y="280730"/>
                        <a:pt x="306646" y="0"/>
                      </a:cubicBezTo>
                      <a:lnTo>
                        <a:pt x="0" y="178193"/>
                      </a:lnTo>
                      <a:cubicBezTo>
                        <a:pt x="8692" y="363951"/>
                        <a:pt x="54247" y="567255"/>
                        <a:pt x="192358" y="686695"/>
                      </a:cubicBezTo>
                      <a:cubicBezTo>
                        <a:pt x="272521" y="687177"/>
                        <a:pt x="374897" y="684602"/>
                        <a:pt x="483551" y="673817"/>
                      </a:cubicBezTo>
                      <a:cubicBezTo>
                        <a:pt x="505604" y="596069"/>
                        <a:pt x="521057" y="533291"/>
                        <a:pt x="521057" y="533291"/>
                      </a:cubicBezTo>
                      <a:close/>
                    </a:path>
                  </a:pathLst>
                </a:custGeom>
                <a:solidFill>
                  <a:srgbClr val="FF9631">
                    <a:alpha val="53000"/>
                  </a:srgbClr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78CED06E-DBD8-4AE8-B31E-737BD627AE2F}"/>
                    </a:ext>
                  </a:extLst>
                </p:cNvPr>
                <p:cNvSpPr/>
                <p:nvPr/>
              </p:nvSpPr>
              <p:spPr>
                <a:xfrm>
                  <a:off x="7685782" y="4267648"/>
                  <a:ext cx="496365" cy="748506"/>
                </a:xfrm>
                <a:custGeom>
                  <a:avLst/>
                  <a:gdLst>
                    <a:gd name="connsiteX0" fmla="*/ 26336 w 496365"/>
                    <a:gd name="connsiteY0" fmla="*/ 0 h 748506"/>
                    <a:gd name="connsiteX1" fmla="*/ 222557 w 496365"/>
                    <a:gd name="connsiteY1" fmla="*/ 748507 h 748506"/>
                    <a:gd name="connsiteX2" fmla="*/ 496366 w 496365"/>
                    <a:gd name="connsiteY2" fmla="*/ 461016 h 748506"/>
                    <a:gd name="connsiteX3" fmla="*/ 432622 w 496365"/>
                    <a:gd name="connsiteY3" fmla="*/ 54729 h 748506"/>
                    <a:gd name="connsiteX4" fmla="*/ 26336 w 496365"/>
                    <a:gd name="connsiteY4" fmla="*/ 0 h 748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365" h="748506">
                      <a:moveTo>
                        <a:pt x="26336" y="0"/>
                      </a:moveTo>
                      <a:cubicBezTo>
                        <a:pt x="26336" y="0"/>
                        <a:pt x="-105981" y="506570"/>
                        <a:pt x="222557" y="748507"/>
                      </a:cubicBezTo>
                      <a:lnTo>
                        <a:pt x="496366" y="461016"/>
                      </a:lnTo>
                      <a:lnTo>
                        <a:pt x="432622" y="54729"/>
                      </a:lnTo>
                      <a:lnTo>
                        <a:pt x="26336" y="0"/>
                      </a:lnTo>
                      <a:close/>
                    </a:path>
                  </a:pathLst>
                </a:custGeom>
                <a:solidFill>
                  <a:srgbClr val="D83D22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8D599888-4ECE-4D1B-9CCE-8CCBBF4C03B6}"/>
                    </a:ext>
                  </a:extLst>
                </p:cNvPr>
                <p:cNvSpPr/>
                <p:nvPr/>
              </p:nvSpPr>
              <p:spPr>
                <a:xfrm>
                  <a:off x="7685782" y="4267648"/>
                  <a:ext cx="496365" cy="748506"/>
                </a:xfrm>
                <a:custGeom>
                  <a:avLst/>
                  <a:gdLst>
                    <a:gd name="connsiteX0" fmla="*/ 26336 w 496365"/>
                    <a:gd name="connsiteY0" fmla="*/ 0 h 748506"/>
                    <a:gd name="connsiteX1" fmla="*/ 222557 w 496365"/>
                    <a:gd name="connsiteY1" fmla="*/ 748507 h 748506"/>
                    <a:gd name="connsiteX2" fmla="*/ 496366 w 496365"/>
                    <a:gd name="connsiteY2" fmla="*/ 461016 h 748506"/>
                    <a:gd name="connsiteX3" fmla="*/ 432622 w 496365"/>
                    <a:gd name="connsiteY3" fmla="*/ 54729 h 748506"/>
                    <a:gd name="connsiteX4" fmla="*/ 26336 w 496365"/>
                    <a:gd name="connsiteY4" fmla="*/ 0 h 748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365" h="748506">
                      <a:moveTo>
                        <a:pt x="26336" y="0"/>
                      </a:moveTo>
                      <a:cubicBezTo>
                        <a:pt x="26336" y="0"/>
                        <a:pt x="-105981" y="506570"/>
                        <a:pt x="222557" y="748507"/>
                      </a:cubicBezTo>
                      <a:lnTo>
                        <a:pt x="496366" y="461016"/>
                      </a:lnTo>
                      <a:lnTo>
                        <a:pt x="432622" y="54729"/>
                      </a:lnTo>
                      <a:lnTo>
                        <a:pt x="26336" y="0"/>
                      </a:lnTo>
                      <a:close/>
                    </a:path>
                  </a:pathLst>
                </a:custGeom>
                <a:solidFill>
                  <a:srgbClr val="3F2436">
                    <a:alpha val="79000"/>
                  </a:srgbClr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31095A19-4C6F-4E18-B60C-F47FAE287B29}"/>
                    </a:ext>
                  </a:extLst>
                </p:cNvPr>
                <p:cNvSpPr/>
                <p:nvPr/>
              </p:nvSpPr>
              <p:spPr>
                <a:xfrm>
                  <a:off x="7685858" y="4267648"/>
                  <a:ext cx="491943" cy="444911"/>
                </a:xfrm>
                <a:custGeom>
                  <a:avLst/>
                  <a:gdLst>
                    <a:gd name="connsiteX0" fmla="*/ 491943 w 491943"/>
                    <a:gd name="connsiteY0" fmla="*/ 433007 h 444911"/>
                    <a:gd name="connsiteX1" fmla="*/ 432384 w 491943"/>
                    <a:gd name="connsiteY1" fmla="*/ 54729 h 444911"/>
                    <a:gd name="connsiteX2" fmla="*/ 26259 w 491943"/>
                    <a:gd name="connsiteY2" fmla="*/ 0 h 444911"/>
                    <a:gd name="connsiteX3" fmla="*/ 8553 w 491943"/>
                    <a:gd name="connsiteY3" fmla="*/ 360732 h 444911"/>
                    <a:gd name="connsiteX4" fmla="*/ 491943 w 491943"/>
                    <a:gd name="connsiteY4" fmla="*/ 433007 h 444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943" h="444911">
                      <a:moveTo>
                        <a:pt x="491943" y="433007"/>
                      </a:moveTo>
                      <a:lnTo>
                        <a:pt x="432384" y="54729"/>
                      </a:lnTo>
                      <a:lnTo>
                        <a:pt x="26259" y="0"/>
                      </a:lnTo>
                      <a:cubicBezTo>
                        <a:pt x="26259" y="0"/>
                        <a:pt x="-18168" y="170466"/>
                        <a:pt x="8553" y="360732"/>
                      </a:cubicBezTo>
                      <a:cubicBezTo>
                        <a:pt x="122197" y="416910"/>
                        <a:pt x="291214" y="469064"/>
                        <a:pt x="491943" y="433007"/>
                      </a:cubicBezTo>
                      <a:close/>
                    </a:path>
                  </a:pathLst>
                </a:custGeom>
                <a:solidFill>
                  <a:srgbClr val="3F2436">
                    <a:alpha val="45000"/>
                  </a:srgbClr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3C12013-E4A5-4E63-9820-CB7FE66CCCF1}"/>
                    </a:ext>
                  </a:extLst>
                </p:cNvPr>
                <p:cNvSpPr/>
                <p:nvPr/>
              </p:nvSpPr>
              <p:spPr>
                <a:xfrm>
                  <a:off x="8001041" y="4779530"/>
                  <a:ext cx="256601" cy="481445"/>
                </a:xfrm>
                <a:custGeom>
                  <a:avLst/>
                  <a:gdLst>
                    <a:gd name="connsiteX0" fmla="*/ 16 w 256601"/>
                    <a:gd name="connsiteY0" fmla="*/ 312924 h 481445"/>
                    <a:gd name="connsiteX1" fmla="*/ 111568 w 256601"/>
                    <a:gd name="connsiteY1" fmla="*/ 307129 h 481445"/>
                    <a:gd name="connsiteX2" fmla="*/ 199779 w 256601"/>
                    <a:gd name="connsiteY2" fmla="*/ 0 h 481445"/>
                    <a:gd name="connsiteX3" fmla="*/ 256601 w 256601"/>
                    <a:gd name="connsiteY3" fmla="*/ 32838 h 481445"/>
                    <a:gd name="connsiteX4" fmla="*/ 68589 w 256601"/>
                    <a:gd name="connsiteY4" fmla="*/ 480332 h 481445"/>
                    <a:gd name="connsiteX5" fmla="*/ 16 w 256601"/>
                    <a:gd name="connsiteY5" fmla="*/ 312924 h 48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6601" h="481445">
                      <a:moveTo>
                        <a:pt x="16" y="312924"/>
                      </a:moveTo>
                      <a:lnTo>
                        <a:pt x="111568" y="307129"/>
                      </a:lnTo>
                      <a:lnTo>
                        <a:pt x="199779" y="0"/>
                      </a:lnTo>
                      <a:lnTo>
                        <a:pt x="256601" y="32838"/>
                      </a:lnTo>
                      <a:cubicBezTo>
                        <a:pt x="256601" y="32838"/>
                        <a:pt x="140220" y="507375"/>
                        <a:pt x="68589" y="480332"/>
                      </a:cubicBezTo>
                      <a:cubicBezTo>
                        <a:pt x="-2881" y="453450"/>
                        <a:pt x="16" y="312924"/>
                        <a:pt x="16" y="312924"/>
                      </a:cubicBez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图形 283">
              <a:extLst>
                <a:ext uri="{FF2B5EF4-FFF2-40B4-BE49-F238E27FC236}">
                  <a16:creationId xmlns:a16="http://schemas.microsoft.com/office/drawing/2014/main" id="{26C1CA97-19A9-4EAD-8B81-DF7A19A2180C}"/>
                </a:ext>
              </a:extLst>
            </p:cNvPr>
            <p:cNvGrpSpPr/>
            <p:nvPr/>
          </p:nvGrpSpPr>
          <p:grpSpPr>
            <a:xfrm>
              <a:off x="7421407" y="3348191"/>
              <a:ext cx="1506832" cy="1294846"/>
              <a:chOff x="7421407" y="3348191"/>
              <a:chExt cx="1506832" cy="1294846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3EE616F-5FF3-4799-9960-23AF74EF7224}"/>
                  </a:ext>
                </a:extLst>
              </p:cNvPr>
              <p:cNvSpPr/>
              <p:nvPr/>
            </p:nvSpPr>
            <p:spPr>
              <a:xfrm>
                <a:off x="7421407" y="3348213"/>
                <a:ext cx="1506832" cy="1294823"/>
              </a:xfrm>
              <a:custGeom>
                <a:avLst/>
                <a:gdLst>
                  <a:gd name="connsiteX0" fmla="*/ 1360673 w 1506832"/>
                  <a:gd name="connsiteY0" fmla="*/ 844101 h 1294823"/>
                  <a:gd name="connsiteX1" fmla="*/ 1373872 w 1506832"/>
                  <a:gd name="connsiteY1" fmla="*/ 368115 h 1294823"/>
                  <a:gd name="connsiteX2" fmla="*/ 550837 w 1506832"/>
                  <a:gd name="connsiteY2" fmla="*/ 4164 h 1294823"/>
                  <a:gd name="connsiteX3" fmla="*/ 250629 w 1506832"/>
                  <a:gd name="connsiteY3" fmla="*/ 880802 h 1294823"/>
                  <a:gd name="connsiteX4" fmla="*/ 0 w 1506832"/>
                  <a:gd name="connsiteY4" fmla="*/ 911869 h 1294823"/>
                  <a:gd name="connsiteX5" fmla="*/ 821104 w 1506832"/>
                  <a:gd name="connsiteY5" fmla="*/ 1291756 h 1294823"/>
                  <a:gd name="connsiteX6" fmla="*/ 832211 w 1506832"/>
                  <a:gd name="connsiteY6" fmla="*/ 1283386 h 1294823"/>
                  <a:gd name="connsiteX7" fmla="*/ 1023281 w 1506832"/>
                  <a:gd name="connsiteY7" fmla="*/ 973198 h 1294823"/>
                  <a:gd name="connsiteX8" fmla="*/ 1023281 w 1506832"/>
                  <a:gd name="connsiteY8" fmla="*/ 973198 h 1294823"/>
                  <a:gd name="connsiteX9" fmla="*/ 1323489 w 1506832"/>
                  <a:gd name="connsiteY9" fmla="*/ 1144792 h 1294823"/>
                  <a:gd name="connsiteX10" fmla="*/ 1506833 w 1506832"/>
                  <a:gd name="connsiteY10" fmla="*/ 946317 h 1294823"/>
                  <a:gd name="connsiteX11" fmla="*/ 1360673 w 1506832"/>
                  <a:gd name="connsiteY11" fmla="*/ 844101 h 1294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06832" h="1294823">
                    <a:moveTo>
                      <a:pt x="1360673" y="844101"/>
                    </a:moveTo>
                    <a:cubicBezTo>
                      <a:pt x="1390452" y="669611"/>
                      <a:pt x="1398661" y="455682"/>
                      <a:pt x="1373872" y="368115"/>
                    </a:cubicBezTo>
                    <a:cubicBezTo>
                      <a:pt x="1311738" y="148714"/>
                      <a:pt x="754624" y="-29800"/>
                      <a:pt x="550837" y="4164"/>
                    </a:cubicBezTo>
                    <a:cubicBezTo>
                      <a:pt x="386809" y="31529"/>
                      <a:pt x="284272" y="643534"/>
                      <a:pt x="250629" y="880802"/>
                    </a:cubicBezTo>
                    <a:cubicBezTo>
                      <a:pt x="250629" y="880802"/>
                      <a:pt x="134731" y="966921"/>
                      <a:pt x="0" y="911869"/>
                    </a:cubicBezTo>
                    <a:cubicBezTo>
                      <a:pt x="0" y="911869"/>
                      <a:pt x="306324" y="1334735"/>
                      <a:pt x="821104" y="1291756"/>
                    </a:cubicBezTo>
                    <a:lnTo>
                      <a:pt x="832211" y="1283386"/>
                    </a:lnTo>
                    <a:cubicBezTo>
                      <a:pt x="932977" y="1207892"/>
                      <a:pt x="1001228" y="1096984"/>
                      <a:pt x="1023281" y="973198"/>
                    </a:cubicBezTo>
                    <a:lnTo>
                      <a:pt x="1023281" y="973198"/>
                    </a:lnTo>
                    <a:cubicBezTo>
                      <a:pt x="1023281" y="973198"/>
                      <a:pt x="1188757" y="1163142"/>
                      <a:pt x="1323489" y="1144792"/>
                    </a:cubicBezTo>
                    <a:lnTo>
                      <a:pt x="1506833" y="946317"/>
                    </a:lnTo>
                    <a:lnTo>
                      <a:pt x="1360673" y="844101"/>
                    </a:lnTo>
                    <a:close/>
                  </a:path>
                </a:pathLst>
              </a:custGeom>
              <a:solidFill>
                <a:srgbClr val="D83D22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C3C017A-089E-4C5E-873D-90010C149508}"/>
                  </a:ext>
                </a:extLst>
              </p:cNvPr>
              <p:cNvSpPr/>
              <p:nvPr/>
            </p:nvSpPr>
            <p:spPr>
              <a:xfrm>
                <a:off x="7866809" y="3455397"/>
                <a:ext cx="333121" cy="382491"/>
              </a:xfrm>
              <a:custGeom>
                <a:avLst/>
                <a:gdLst>
                  <a:gd name="connsiteX0" fmla="*/ 52798 w 333121"/>
                  <a:gd name="connsiteY0" fmla="*/ 19638 h 382491"/>
                  <a:gd name="connsiteX1" fmla="*/ 320329 w 333121"/>
                  <a:gd name="connsiteY1" fmla="*/ 342220 h 382491"/>
                  <a:gd name="connsiteX2" fmla="*/ 328538 w 333121"/>
                  <a:gd name="connsiteY2" fmla="*/ 374575 h 382491"/>
                  <a:gd name="connsiteX3" fmla="*/ 328538 w 333121"/>
                  <a:gd name="connsiteY3" fmla="*/ 374575 h 382491"/>
                  <a:gd name="connsiteX4" fmla="*/ 300369 w 333121"/>
                  <a:gd name="connsiteY4" fmla="*/ 378921 h 382491"/>
                  <a:gd name="connsiteX5" fmla="*/ 0 w 333121"/>
                  <a:gd name="connsiteY5" fmla="*/ 0 h 382491"/>
                  <a:gd name="connsiteX6" fmla="*/ 52798 w 333121"/>
                  <a:gd name="connsiteY6" fmla="*/ 19638 h 38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3121" h="382491">
                    <a:moveTo>
                      <a:pt x="52798" y="19638"/>
                    </a:moveTo>
                    <a:cubicBezTo>
                      <a:pt x="52798" y="19638"/>
                      <a:pt x="150989" y="266887"/>
                      <a:pt x="320329" y="342220"/>
                    </a:cubicBezTo>
                    <a:cubicBezTo>
                      <a:pt x="333045" y="347854"/>
                      <a:pt x="337230" y="363790"/>
                      <a:pt x="328538" y="374575"/>
                    </a:cubicBezTo>
                    <a:lnTo>
                      <a:pt x="328538" y="374575"/>
                    </a:lnTo>
                    <a:cubicBezTo>
                      <a:pt x="321616" y="383107"/>
                      <a:pt x="309383" y="385038"/>
                      <a:pt x="300369" y="378921"/>
                    </a:cubicBezTo>
                    <a:cubicBezTo>
                      <a:pt x="244995" y="341577"/>
                      <a:pt x="64549" y="206684"/>
                      <a:pt x="0" y="0"/>
                    </a:cubicBezTo>
                    <a:lnTo>
                      <a:pt x="52798" y="19638"/>
                    </a:lnTo>
                    <a:close/>
                  </a:path>
                </a:pathLst>
              </a:custGeom>
              <a:solidFill>
                <a:srgbClr val="2A0D01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" name="图形 283">
                <a:extLst>
                  <a:ext uri="{FF2B5EF4-FFF2-40B4-BE49-F238E27FC236}">
                    <a16:creationId xmlns:a16="http://schemas.microsoft.com/office/drawing/2014/main" id="{70CF97E8-F203-428E-B365-69A6E279E4EA}"/>
                  </a:ext>
                </a:extLst>
              </p:cNvPr>
              <p:cNvGrpSpPr/>
              <p:nvPr/>
            </p:nvGrpSpPr>
            <p:grpSpPr>
              <a:xfrm>
                <a:off x="8003644" y="3700025"/>
                <a:ext cx="192666" cy="119221"/>
                <a:chOff x="8003644" y="3700025"/>
                <a:chExt cx="192666" cy="119221"/>
              </a:xfrm>
              <a:solidFill>
                <a:srgbClr val="F9CB53"/>
              </a:solidFill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01DE49C0-016E-43F0-A8BF-2C85D8CA109D}"/>
                    </a:ext>
                  </a:extLst>
                </p:cNvPr>
                <p:cNvSpPr/>
                <p:nvPr/>
              </p:nvSpPr>
              <p:spPr>
                <a:xfrm>
                  <a:off x="8130488" y="3700025"/>
                  <a:ext cx="65822" cy="57892"/>
                </a:xfrm>
                <a:custGeom>
                  <a:avLst/>
                  <a:gdLst>
                    <a:gd name="connsiteX0" fmla="*/ 28319 w 65822"/>
                    <a:gd name="connsiteY0" fmla="*/ 367 h 57892"/>
                    <a:gd name="connsiteX1" fmla="*/ 36690 w 65822"/>
                    <a:gd name="connsiteY1" fmla="*/ 57833 h 57892"/>
                    <a:gd name="connsiteX2" fmla="*/ 28319 w 65822"/>
                    <a:gd name="connsiteY2" fmla="*/ 367 h 57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822" h="57892">
                      <a:moveTo>
                        <a:pt x="28319" y="367"/>
                      </a:moveTo>
                      <a:cubicBezTo>
                        <a:pt x="-9187" y="6001"/>
                        <a:pt x="-12406" y="59926"/>
                        <a:pt x="36690" y="57833"/>
                      </a:cubicBezTo>
                      <a:cubicBezTo>
                        <a:pt x="85785" y="55741"/>
                        <a:pt x="65825" y="-5267"/>
                        <a:pt x="28319" y="367"/>
                      </a:cubicBez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537FF327-3C6A-4518-9BD4-B474C6CF0269}"/>
                    </a:ext>
                  </a:extLst>
                </p:cNvPr>
                <p:cNvSpPr/>
                <p:nvPr/>
              </p:nvSpPr>
              <p:spPr>
                <a:xfrm>
                  <a:off x="8003644" y="3761354"/>
                  <a:ext cx="65754" cy="57892"/>
                </a:xfrm>
                <a:custGeom>
                  <a:avLst/>
                  <a:gdLst>
                    <a:gd name="connsiteX0" fmla="*/ 28319 w 65754"/>
                    <a:gd name="connsiteY0" fmla="*/ 367 h 57892"/>
                    <a:gd name="connsiteX1" fmla="*/ 36689 w 65754"/>
                    <a:gd name="connsiteY1" fmla="*/ 57833 h 57892"/>
                    <a:gd name="connsiteX2" fmla="*/ 28319 w 65754"/>
                    <a:gd name="connsiteY2" fmla="*/ 367 h 57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754" h="57892">
                      <a:moveTo>
                        <a:pt x="28319" y="367"/>
                      </a:moveTo>
                      <a:cubicBezTo>
                        <a:pt x="-9187" y="6001"/>
                        <a:pt x="-12406" y="59926"/>
                        <a:pt x="36689" y="57833"/>
                      </a:cubicBezTo>
                      <a:cubicBezTo>
                        <a:pt x="85624" y="55741"/>
                        <a:pt x="65825" y="-5266"/>
                        <a:pt x="28319" y="367"/>
                      </a:cubicBez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05BA6D9F-1FD4-452C-92BF-5CD3CEB71DA9}"/>
                    </a:ext>
                  </a:extLst>
                </p:cNvPr>
                <p:cNvSpPr/>
                <p:nvPr/>
              </p:nvSpPr>
              <p:spPr>
                <a:xfrm>
                  <a:off x="8016027" y="3726148"/>
                  <a:ext cx="155657" cy="84508"/>
                </a:xfrm>
                <a:custGeom>
                  <a:avLst/>
                  <a:gdLst>
                    <a:gd name="connsiteX0" fmla="*/ 145516 w 155657"/>
                    <a:gd name="connsiteY0" fmla="*/ 0 h 84508"/>
                    <a:gd name="connsiteX1" fmla="*/ 0 w 155657"/>
                    <a:gd name="connsiteY1" fmla="*/ 60202 h 84508"/>
                    <a:gd name="connsiteX2" fmla="*/ 5795 w 155657"/>
                    <a:gd name="connsiteY2" fmla="*/ 84509 h 84508"/>
                    <a:gd name="connsiteX3" fmla="*/ 155657 w 155657"/>
                    <a:gd name="connsiteY3" fmla="*/ 14165 h 84508"/>
                    <a:gd name="connsiteX4" fmla="*/ 145516 w 155657"/>
                    <a:gd name="connsiteY4" fmla="*/ 0 h 84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657" h="84508">
                      <a:moveTo>
                        <a:pt x="145516" y="0"/>
                      </a:moveTo>
                      <a:cubicBezTo>
                        <a:pt x="145516" y="0"/>
                        <a:pt x="51993" y="60041"/>
                        <a:pt x="0" y="60202"/>
                      </a:cubicBezTo>
                      <a:lnTo>
                        <a:pt x="5795" y="84509"/>
                      </a:lnTo>
                      <a:cubicBezTo>
                        <a:pt x="5795" y="84509"/>
                        <a:pt x="122658" y="60041"/>
                        <a:pt x="155657" y="14165"/>
                      </a:cubicBezTo>
                      <a:lnTo>
                        <a:pt x="145516" y="0"/>
                      </a:ln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" name="图形 283">
                <a:extLst>
                  <a:ext uri="{FF2B5EF4-FFF2-40B4-BE49-F238E27FC236}">
                    <a16:creationId xmlns:a16="http://schemas.microsoft.com/office/drawing/2014/main" id="{EFE11D40-12D9-4815-B1A0-E6C03E4B79AF}"/>
                  </a:ext>
                </a:extLst>
              </p:cNvPr>
              <p:cNvGrpSpPr/>
              <p:nvPr/>
            </p:nvGrpSpPr>
            <p:grpSpPr>
              <a:xfrm>
                <a:off x="7921550" y="3600707"/>
                <a:ext cx="192827" cy="119221"/>
                <a:chOff x="7921550" y="3600707"/>
                <a:chExt cx="192827" cy="119221"/>
              </a:xfrm>
              <a:solidFill>
                <a:srgbClr val="F9CB53"/>
              </a:solidFill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15795E75-E9F4-4990-B32F-6AE8E150A0C5}"/>
                    </a:ext>
                  </a:extLst>
                </p:cNvPr>
                <p:cNvSpPr/>
                <p:nvPr/>
              </p:nvSpPr>
              <p:spPr>
                <a:xfrm>
                  <a:off x="8048554" y="3600707"/>
                  <a:ext cx="65822" cy="57892"/>
                </a:xfrm>
                <a:custGeom>
                  <a:avLst/>
                  <a:gdLst>
                    <a:gd name="connsiteX0" fmla="*/ 28319 w 65822"/>
                    <a:gd name="connsiteY0" fmla="*/ 367 h 57892"/>
                    <a:gd name="connsiteX1" fmla="*/ 36689 w 65822"/>
                    <a:gd name="connsiteY1" fmla="*/ 57833 h 57892"/>
                    <a:gd name="connsiteX2" fmla="*/ 28319 w 65822"/>
                    <a:gd name="connsiteY2" fmla="*/ 367 h 57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822" h="57892">
                      <a:moveTo>
                        <a:pt x="28319" y="367"/>
                      </a:moveTo>
                      <a:cubicBezTo>
                        <a:pt x="-9187" y="6001"/>
                        <a:pt x="-12406" y="59926"/>
                        <a:pt x="36689" y="57833"/>
                      </a:cubicBezTo>
                      <a:cubicBezTo>
                        <a:pt x="85785" y="55741"/>
                        <a:pt x="65825" y="-5267"/>
                        <a:pt x="28319" y="367"/>
                      </a:cubicBez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B0EB00B-2384-48F5-B2F2-F9D391537D20}"/>
                    </a:ext>
                  </a:extLst>
                </p:cNvPr>
                <p:cNvSpPr/>
                <p:nvPr/>
              </p:nvSpPr>
              <p:spPr>
                <a:xfrm>
                  <a:off x="7921550" y="3662036"/>
                  <a:ext cx="65754" cy="57892"/>
                </a:xfrm>
                <a:custGeom>
                  <a:avLst/>
                  <a:gdLst>
                    <a:gd name="connsiteX0" fmla="*/ 28319 w 65754"/>
                    <a:gd name="connsiteY0" fmla="*/ 367 h 57892"/>
                    <a:gd name="connsiteX1" fmla="*/ 36689 w 65754"/>
                    <a:gd name="connsiteY1" fmla="*/ 57833 h 57892"/>
                    <a:gd name="connsiteX2" fmla="*/ 28319 w 65754"/>
                    <a:gd name="connsiteY2" fmla="*/ 367 h 57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754" h="57892">
                      <a:moveTo>
                        <a:pt x="28319" y="367"/>
                      </a:moveTo>
                      <a:cubicBezTo>
                        <a:pt x="-9187" y="6001"/>
                        <a:pt x="-12406" y="59926"/>
                        <a:pt x="36689" y="57833"/>
                      </a:cubicBezTo>
                      <a:cubicBezTo>
                        <a:pt x="85624" y="55741"/>
                        <a:pt x="65825" y="-5267"/>
                        <a:pt x="28319" y="367"/>
                      </a:cubicBez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1D1D5A42-C0EF-45BB-9AA3-B8F56FA0A6E4}"/>
                    </a:ext>
                  </a:extLst>
                </p:cNvPr>
                <p:cNvSpPr/>
                <p:nvPr/>
              </p:nvSpPr>
              <p:spPr>
                <a:xfrm>
                  <a:off x="7934094" y="3626830"/>
                  <a:ext cx="155657" cy="84508"/>
                </a:xfrm>
                <a:custGeom>
                  <a:avLst/>
                  <a:gdLst>
                    <a:gd name="connsiteX0" fmla="*/ 145516 w 155657"/>
                    <a:gd name="connsiteY0" fmla="*/ 0 h 84508"/>
                    <a:gd name="connsiteX1" fmla="*/ 0 w 155657"/>
                    <a:gd name="connsiteY1" fmla="*/ 60202 h 84508"/>
                    <a:gd name="connsiteX2" fmla="*/ 5795 w 155657"/>
                    <a:gd name="connsiteY2" fmla="*/ 84509 h 84508"/>
                    <a:gd name="connsiteX3" fmla="*/ 155657 w 155657"/>
                    <a:gd name="connsiteY3" fmla="*/ 14165 h 84508"/>
                    <a:gd name="connsiteX4" fmla="*/ 145516 w 155657"/>
                    <a:gd name="connsiteY4" fmla="*/ 0 h 84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657" h="84508">
                      <a:moveTo>
                        <a:pt x="145516" y="0"/>
                      </a:moveTo>
                      <a:cubicBezTo>
                        <a:pt x="145516" y="0"/>
                        <a:pt x="51993" y="60042"/>
                        <a:pt x="0" y="60202"/>
                      </a:cubicBezTo>
                      <a:lnTo>
                        <a:pt x="5795" y="84509"/>
                      </a:lnTo>
                      <a:cubicBezTo>
                        <a:pt x="5795" y="84509"/>
                        <a:pt x="122659" y="60042"/>
                        <a:pt x="155657" y="14165"/>
                      </a:cubicBezTo>
                      <a:lnTo>
                        <a:pt x="145516" y="0"/>
                      </a:ln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7" name="图形 283">
                <a:extLst>
                  <a:ext uri="{FF2B5EF4-FFF2-40B4-BE49-F238E27FC236}">
                    <a16:creationId xmlns:a16="http://schemas.microsoft.com/office/drawing/2014/main" id="{337E6FFF-2018-46F2-BB74-95008E0A695F}"/>
                  </a:ext>
                </a:extLst>
              </p:cNvPr>
              <p:cNvGrpSpPr/>
              <p:nvPr/>
            </p:nvGrpSpPr>
            <p:grpSpPr>
              <a:xfrm>
                <a:off x="7421407" y="4229015"/>
                <a:ext cx="1506832" cy="413860"/>
                <a:chOff x="7421407" y="4229015"/>
                <a:chExt cx="1506832" cy="413860"/>
              </a:xfrm>
              <a:solidFill>
                <a:srgbClr val="F9CB53"/>
              </a:solidFill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CD0BE130-C8C8-479F-9222-43877CC80B56}"/>
                    </a:ext>
                  </a:extLst>
                </p:cNvPr>
                <p:cNvSpPr/>
                <p:nvPr/>
              </p:nvSpPr>
              <p:spPr>
                <a:xfrm>
                  <a:off x="7421407" y="4259921"/>
                  <a:ext cx="901910" cy="382954"/>
                </a:xfrm>
                <a:custGeom>
                  <a:avLst/>
                  <a:gdLst>
                    <a:gd name="connsiteX0" fmla="*/ 0 w 901910"/>
                    <a:gd name="connsiteY0" fmla="*/ 0 h 382954"/>
                    <a:gd name="connsiteX1" fmla="*/ 821104 w 901910"/>
                    <a:gd name="connsiteY1" fmla="*/ 379887 h 382954"/>
                    <a:gd name="connsiteX2" fmla="*/ 832211 w 901910"/>
                    <a:gd name="connsiteY2" fmla="*/ 371517 h 382954"/>
                    <a:gd name="connsiteX3" fmla="*/ 901910 w 901910"/>
                    <a:gd name="connsiteY3" fmla="*/ 308095 h 382954"/>
                    <a:gd name="connsiteX4" fmla="*/ 93040 w 901910"/>
                    <a:gd name="connsiteY4" fmla="*/ 18350 h 382954"/>
                    <a:gd name="connsiteX5" fmla="*/ 0 w 901910"/>
                    <a:gd name="connsiteY5" fmla="*/ 0 h 382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1910" h="382954">
                      <a:moveTo>
                        <a:pt x="0" y="0"/>
                      </a:moveTo>
                      <a:cubicBezTo>
                        <a:pt x="0" y="0"/>
                        <a:pt x="306324" y="422866"/>
                        <a:pt x="821104" y="379887"/>
                      </a:cubicBezTo>
                      <a:lnTo>
                        <a:pt x="832211" y="371517"/>
                      </a:lnTo>
                      <a:cubicBezTo>
                        <a:pt x="857644" y="352523"/>
                        <a:pt x="880984" y="331275"/>
                        <a:pt x="901910" y="308095"/>
                      </a:cubicBezTo>
                      <a:cubicBezTo>
                        <a:pt x="508663" y="359122"/>
                        <a:pt x="227449" y="149862"/>
                        <a:pt x="93040" y="18350"/>
                      </a:cubicBezTo>
                      <a:cubicBezTo>
                        <a:pt x="64066" y="18350"/>
                        <a:pt x="32516" y="13360"/>
                        <a:pt x="0" y="0"/>
                      </a:cubicBez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6EAC2D0-4AA7-40E2-A9EC-C617A3379949}"/>
                    </a:ext>
                  </a:extLst>
                </p:cNvPr>
                <p:cNvSpPr/>
                <p:nvPr/>
              </p:nvSpPr>
              <p:spPr>
                <a:xfrm>
                  <a:off x="8609521" y="4229015"/>
                  <a:ext cx="318719" cy="265053"/>
                </a:xfrm>
                <a:custGeom>
                  <a:avLst/>
                  <a:gdLst>
                    <a:gd name="connsiteX0" fmla="*/ 225035 w 318719"/>
                    <a:gd name="connsiteY0" fmla="*/ 0 h 265053"/>
                    <a:gd name="connsiteX1" fmla="*/ 0 w 318719"/>
                    <a:gd name="connsiteY1" fmla="*/ 228737 h 265053"/>
                    <a:gd name="connsiteX2" fmla="*/ 135375 w 318719"/>
                    <a:gd name="connsiteY2" fmla="*/ 263828 h 265053"/>
                    <a:gd name="connsiteX3" fmla="*/ 318719 w 318719"/>
                    <a:gd name="connsiteY3" fmla="*/ 65353 h 265053"/>
                    <a:gd name="connsiteX4" fmla="*/ 225035 w 318719"/>
                    <a:gd name="connsiteY4" fmla="*/ 0 h 265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719" h="265053">
                      <a:moveTo>
                        <a:pt x="225035" y="0"/>
                      </a:moveTo>
                      <a:lnTo>
                        <a:pt x="0" y="228737"/>
                      </a:lnTo>
                      <a:cubicBezTo>
                        <a:pt x="43784" y="253366"/>
                        <a:pt x="91270" y="269784"/>
                        <a:pt x="135375" y="263828"/>
                      </a:cubicBezTo>
                      <a:lnTo>
                        <a:pt x="318719" y="65353"/>
                      </a:lnTo>
                      <a:lnTo>
                        <a:pt x="225035" y="0"/>
                      </a:ln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CDF1B5E-7A51-48B4-A1CD-0A717639526B}"/>
                  </a:ext>
                </a:extLst>
              </p:cNvPr>
              <p:cNvSpPr/>
              <p:nvPr/>
            </p:nvSpPr>
            <p:spPr>
              <a:xfrm>
                <a:off x="7802743" y="3348213"/>
                <a:ext cx="1004447" cy="455369"/>
              </a:xfrm>
              <a:custGeom>
                <a:avLst/>
                <a:gdLst>
                  <a:gd name="connsiteX0" fmla="*/ 295379 w 1004447"/>
                  <a:gd name="connsiteY0" fmla="*/ 349765 h 455369"/>
                  <a:gd name="connsiteX1" fmla="*/ 624882 w 1004447"/>
                  <a:gd name="connsiteY1" fmla="*/ 412221 h 455369"/>
                  <a:gd name="connsiteX2" fmla="*/ 1004448 w 1004447"/>
                  <a:gd name="connsiteY2" fmla="*/ 455361 h 455369"/>
                  <a:gd name="connsiteX3" fmla="*/ 992536 w 1004447"/>
                  <a:gd name="connsiteY3" fmla="*/ 368115 h 455369"/>
                  <a:gd name="connsiteX4" fmla="*/ 169501 w 1004447"/>
                  <a:gd name="connsiteY4" fmla="*/ 4164 h 455369"/>
                  <a:gd name="connsiteX5" fmla="*/ 0 w 1004447"/>
                  <a:gd name="connsiteY5" fmla="*/ 264451 h 455369"/>
                  <a:gd name="connsiteX6" fmla="*/ 295379 w 1004447"/>
                  <a:gd name="connsiteY6" fmla="*/ 349765 h 455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4447" h="455369">
                    <a:moveTo>
                      <a:pt x="295379" y="349765"/>
                    </a:moveTo>
                    <a:lnTo>
                      <a:pt x="624882" y="412221"/>
                    </a:lnTo>
                    <a:cubicBezTo>
                      <a:pt x="754785" y="436849"/>
                      <a:pt x="884687" y="455844"/>
                      <a:pt x="1004448" y="455361"/>
                    </a:cubicBezTo>
                    <a:cubicBezTo>
                      <a:pt x="1003643" y="423167"/>
                      <a:pt x="999941" y="393870"/>
                      <a:pt x="992536" y="368115"/>
                    </a:cubicBezTo>
                    <a:cubicBezTo>
                      <a:pt x="930402" y="148714"/>
                      <a:pt x="373288" y="-29800"/>
                      <a:pt x="169501" y="4164"/>
                    </a:cubicBezTo>
                    <a:cubicBezTo>
                      <a:pt x="102537" y="15271"/>
                      <a:pt x="45876" y="123764"/>
                      <a:pt x="0" y="264451"/>
                    </a:cubicBezTo>
                    <a:cubicBezTo>
                      <a:pt x="94006" y="302440"/>
                      <a:pt x="195578" y="330770"/>
                      <a:pt x="295379" y="349765"/>
                    </a:cubicBezTo>
                    <a:close/>
                  </a:path>
                </a:pathLst>
              </a:custGeom>
              <a:solidFill>
                <a:srgbClr val="3F2436">
                  <a:alpha val="17000"/>
                </a:srgbClr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1CFDAF7-4F9C-4553-A1BF-225899370B61}"/>
                  </a:ext>
                </a:extLst>
              </p:cNvPr>
              <p:cNvSpPr/>
              <p:nvPr/>
            </p:nvSpPr>
            <p:spPr>
              <a:xfrm>
                <a:off x="8625288" y="3904662"/>
                <a:ext cx="173371" cy="265759"/>
              </a:xfrm>
              <a:custGeom>
                <a:avLst/>
                <a:gdLst>
                  <a:gd name="connsiteX0" fmla="*/ 125402 w 173371"/>
                  <a:gd name="connsiteY0" fmla="*/ 265760 h 265759"/>
                  <a:gd name="connsiteX1" fmla="*/ 173371 w 173371"/>
                  <a:gd name="connsiteY1" fmla="*/ 27043 h 265759"/>
                  <a:gd name="connsiteX2" fmla="*/ 168 w 173371"/>
                  <a:gd name="connsiteY2" fmla="*/ 0 h 265759"/>
                  <a:gd name="connsiteX3" fmla="*/ 125402 w 173371"/>
                  <a:gd name="connsiteY3" fmla="*/ 265760 h 265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71" h="265759">
                    <a:moveTo>
                      <a:pt x="125402" y="265760"/>
                    </a:moveTo>
                    <a:cubicBezTo>
                      <a:pt x="146328" y="180285"/>
                      <a:pt x="163713" y="99479"/>
                      <a:pt x="173371" y="27043"/>
                    </a:cubicBezTo>
                    <a:lnTo>
                      <a:pt x="168" y="0"/>
                    </a:lnTo>
                    <a:cubicBezTo>
                      <a:pt x="329" y="0"/>
                      <a:pt x="-10938" y="186402"/>
                      <a:pt x="125402" y="265760"/>
                    </a:cubicBezTo>
                    <a:close/>
                  </a:path>
                </a:pathLst>
              </a:custGeom>
              <a:solidFill>
                <a:srgbClr val="3F2436">
                  <a:alpha val="17000"/>
                </a:srgbClr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3ADA355-F903-4135-84A5-4205BABB706A}"/>
                  </a:ext>
                </a:extLst>
              </p:cNvPr>
              <p:cNvSpPr/>
              <p:nvPr/>
            </p:nvSpPr>
            <p:spPr>
              <a:xfrm>
                <a:off x="7823186" y="3348191"/>
                <a:ext cx="971610" cy="372421"/>
              </a:xfrm>
              <a:custGeom>
                <a:avLst/>
                <a:gdLst>
                  <a:gd name="connsiteX0" fmla="*/ 149058 w 971610"/>
                  <a:gd name="connsiteY0" fmla="*/ 4186 h 372421"/>
                  <a:gd name="connsiteX1" fmla="*/ 0 w 971610"/>
                  <a:gd name="connsiteY1" fmla="*/ 206203 h 372421"/>
                  <a:gd name="connsiteX2" fmla="*/ 284916 w 971610"/>
                  <a:gd name="connsiteY2" fmla="*/ 295219 h 372421"/>
                  <a:gd name="connsiteX3" fmla="*/ 602669 w 971610"/>
                  <a:gd name="connsiteY3" fmla="*/ 349465 h 372421"/>
                  <a:gd name="connsiteX4" fmla="*/ 971610 w 971610"/>
                  <a:gd name="connsiteY4" fmla="*/ 366206 h 372421"/>
                  <a:gd name="connsiteX5" fmla="*/ 149058 w 971610"/>
                  <a:gd name="connsiteY5" fmla="*/ 4186 h 37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1610" h="372421">
                    <a:moveTo>
                      <a:pt x="149058" y="4186"/>
                    </a:moveTo>
                    <a:cubicBezTo>
                      <a:pt x="91752" y="13845"/>
                      <a:pt x="41852" y="94812"/>
                      <a:pt x="0" y="206203"/>
                    </a:cubicBezTo>
                    <a:cubicBezTo>
                      <a:pt x="90143" y="248538"/>
                      <a:pt x="188012" y="278800"/>
                      <a:pt x="284916" y="295219"/>
                    </a:cubicBezTo>
                    <a:lnTo>
                      <a:pt x="602669" y="349465"/>
                    </a:lnTo>
                    <a:cubicBezTo>
                      <a:pt x="727742" y="370874"/>
                      <a:pt x="854424" y="379245"/>
                      <a:pt x="971610" y="366206"/>
                    </a:cubicBezTo>
                    <a:cubicBezTo>
                      <a:pt x="906578" y="147610"/>
                      <a:pt x="352201" y="-29778"/>
                      <a:pt x="149058" y="4186"/>
                    </a:cubicBezTo>
                    <a:close/>
                  </a:path>
                </a:pathLst>
              </a:custGeom>
              <a:solidFill>
                <a:srgbClr val="3F2436">
                  <a:alpha val="17000"/>
                </a:srgbClr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283">
              <a:extLst>
                <a:ext uri="{FF2B5EF4-FFF2-40B4-BE49-F238E27FC236}">
                  <a16:creationId xmlns:a16="http://schemas.microsoft.com/office/drawing/2014/main" id="{5C44FB0A-3C7E-402A-B790-0A6B2EA6A394}"/>
                </a:ext>
              </a:extLst>
            </p:cNvPr>
            <p:cNvGrpSpPr/>
            <p:nvPr/>
          </p:nvGrpSpPr>
          <p:grpSpPr>
            <a:xfrm>
              <a:off x="8639393" y="3577997"/>
              <a:ext cx="942249" cy="725708"/>
              <a:chOff x="8639393" y="3577997"/>
              <a:chExt cx="942249" cy="725708"/>
            </a:xfrm>
          </p:grpSpPr>
          <p:grpSp>
            <p:nvGrpSpPr>
              <p:cNvPr id="56" name="图形 283">
                <a:extLst>
                  <a:ext uri="{FF2B5EF4-FFF2-40B4-BE49-F238E27FC236}">
                    <a16:creationId xmlns:a16="http://schemas.microsoft.com/office/drawing/2014/main" id="{5FE25239-AE42-4235-9068-5BC8793E1054}"/>
                  </a:ext>
                </a:extLst>
              </p:cNvPr>
              <p:cNvGrpSpPr/>
              <p:nvPr/>
            </p:nvGrpSpPr>
            <p:grpSpPr>
              <a:xfrm>
                <a:off x="9018543" y="3577997"/>
                <a:ext cx="563099" cy="725708"/>
                <a:chOff x="9018543" y="3577997"/>
                <a:chExt cx="563099" cy="725708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A2C18209-C510-41D0-A308-4C7CB200C838}"/>
                    </a:ext>
                  </a:extLst>
                </p:cNvPr>
                <p:cNvSpPr/>
                <p:nvPr/>
              </p:nvSpPr>
              <p:spPr>
                <a:xfrm>
                  <a:off x="9018543" y="3577997"/>
                  <a:ext cx="563099" cy="725708"/>
                </a:xfrm>
                <a:custGeom>
                  <a:avLst/>
                  <a:gdLst>
                    <a:gd name="connsiteX0" fmla="*/ 547778 w 563099"/>
                    <a:gd name="connsiteY0" fmla="*/ 158292 h 725708"/>
                    <a:gd name="connsiteX1" fmla="*/ 459567 w 563099"/>
                    <a:gd name="connsiteY1" fmla="*/ 203846 h 725708"/>
                    <a:gd name="connsiteX2" fmla="*/ 459084 w 563099"/>
                    <a:gd name="connsiteY2" fmla="*/ 203363 h 725708"/>
                    <a:gd name="connsiteX3" fmla="*/ 492727 w 563099"/>
                    <a:gd name="connsiteY3" fmla="*/ 64286 h 725708"/>
                    <a:gd name="connsiteX4" fmla="*/ 387614 w 563099"/>
                    <a:gd name="connsiteY4" fmla="*/ 152819 h 725708"/>
                    <a:gd name="connsiteX5" fmla="*/ 387131 w 563099"/>
                    <a:gd name="connsiteY5" fmla="*/ 152497 h 725708"/>
                    <a:gd name="connsiteX6" fmla="*/ 377634 w 563099"/>
                    <a:gd name="connsiteY6" fmla="*/ 1347 h 725708"/>
                    <a:gd name="connsiteX7" fmla="*/ 302622 w 563099"/>
                    <a:gd name="connsiteY7" fmla="*/ 109518 h 725708"/>
                    <a:gd name="connsiteX8" fmla="*/ 267209 w 563099"/>
                    <a:gd name="connsiteY8" fmla="*/ 112255 h 725708"/>
                    <a:gd name="connsiteX9" fmla="*/ 175939 w 563099"/>
                    <a:gd name="connsiteY9" fmla="*/ 46097 h 725708"/>
                    <a:gd name="connsiteX10" fmla="*/ 181412 w 563099"/>
                    <a:gd name="connsiteY10" fmla="*/ 186462 h 725708"/>
                    <a:gd name="connsiteX11" fmla="*/ 0 w 563099"/>
                    <a:gd name="connsiteY11" fmla="*/ 341314 h 725708"/>
                    <a:gd name="connsiteX12" fmla="*/ 71953 w 563099"/>
                    <a:gd name="connsiteY12" fmla="*/ 725708 h 725708"/>
                    <a:gd name="connsiteX13" fmla="*/ 487093 w 563099"/>
                    <a:gd name="connsiteY13" fmla="*/ 323768 h 725708"/>
                    <a:gd name="connsiteX14" fmla="*/ 547778 w 563099"/>
                    <a:gd name="connsiteY14" fmla="*/ 158292 h 725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63099" h="725708">
                      <a:moveTo>
                        <a:pt x="547778" y="158292"/>
                      </a:moveTo>
                      <a:cubicBezTo>
                        <a:pt x="516711" y="140907"/>
                        <a:pt x="476791" y="183081"/>
                        <a:pt x="459567" y="203846"/>
                      </a:cubicBezTo>
                      <a:cubicBezTo>
                        <a:pt x="459406" y="203685"/>
                        <a:pt x="459245" y="203524"/>
                        <a:pt x="459084" y="203363"/>
                      </a:cubicBezTo>
                      <a:cubicBezTo>
                        <a:pt x="481298" y="170526"/>
                        <a:pt x="540534" y="76037"/>
                        <a:pt x="492727" y="64286"/>
                      </a:cubicBezTo>
                      <a:cubicBezTo>
                        <a:pt x="441056" y="51569"/>
                        <a:pt x="396628" y="134952"/>
                        <a:pt x="387614" y="152819"/>
                      </a:cubicBezTo>
                      <a:lnTo>
                        <a:pt x="387131" y="152497"/>
                      </a:lnTo>
                      <a:cubicBezTo>
                        <a:pt x="402262" y="103885"/>
                        <a:pt x="429305" y="17766"/>
                        <a:pt x="377634" y="1347"/>
                      </a:cubicBezTo>
                      <a:cubicBezTo>
                        <a:pt x="337552" y="-11369"/>
                        <a:pt x="312441" y="69115"/>
                        <a:pt x="302622" y="109518"/>
                      </a:cubicBezTo>
                      <a:cubicBezTo>
                        <a:pt x="290710" y="108392"/>
                        <a:pt x="278638" y="109196"/>
                        <a:pt x="267209" y="112255"/>
                      </a:cubicBezTo>
                      <a:cubicBezTo>
                        <a:pt x="247088" y="9395"/>
                        <a:pt x="199441" y="22756"/>
                        <a:pt x="175939" y="46097"/>
                      </a:cubicBezTo>
                      <a:cubicBezTo>
                        <a:pt x="160808" y="61228"/>
                        <a:pt x="169984" y="128352"/>
                        <a:pt x="181412" y="186462"/>
                      </a:cubicBezTo>
                      <a:cubicBezTo>
                        <a:pt x="121049" y="259703"/>
                        <a:pt x="59559" y="308798"/>
                        <a:pt x="0" y="341314"/>
                      </a:cubicBezTo>
                      <a:lnTo>
                        <a:pt x="71953" y="725708"/>
                      </a:lnTo>
                      <a:cubicBezTo>
                        <a:pt x="303105" y="687559"/>
                        <a:pt x="440090" y="424052"/>
                        <a:pt x="487093" y="323768"/>
                      </a:cubicBezTo>
                      <a:cubicBezTo>
                        <a:pt x="486932" y="323929"/>
                        <a:pt x="604117" y="189842"/>
                        <a:pt x="547778" y="158292"/>
                      </a:cubicBezTo>
                      <a:close/>
                    </a:path>
                  </a:pathLst>
                </a:custGeom>
                <a:solidFill>
                  <a:srgbClr val="F9CB53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CFE1C2C-5FBD-4769-B5CC-476D5C988B97}"/>
                    </a:ext>
                  </a:extLst>
                </p:cNvPr>
                <p:cNvSpPr/>
                <p:nvPr/>
              </p:nvSpPr>
              <p:spPr>
                <a:xfrm>
                  <a:off x="9148616" y="4085443"/>
                  <a:ext cx="156130" cy="175282"/>
                </a:xfrm>
                <a:custGeom>
                  <a:avLst/>
                  <a:gdLst>
                    <a:gd name="connsiteX0" fmla="*/ 16409 w 156130"/>
                    <a:gd name="connsiteY0" fmla="*/ 6265 h 175282"/>
                    <a:gd name="connsiteX1" fmla="*/ 62768 w 156130"/>
                    <a:gd name="connsiteY1" fmla="*/ 175283 h 175282"/>
                    <a:gd name="connsiteX2" fmla="*/ 156131 w 156130"/>
                    <a:gd name="connsiteY2" fmla="*/ 106710 h 175282"/>
                    <a:gd name="connsiteX3" fmla="*/ 16409 w 156130"/>
                    <a:gd name="connsiteY3" fmla="*/ 6265 h 17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6130" h="175282">
                      <a:moveTo>
                        <a:pt x="16409" y="6265"/>
                      </a:moveTo>
                      <a:cubicBezTo>
                        <a:pt x="-27052" y="35723"/>
                        <a:pt x="25423" y="123129"/>
                        <a:pt x="62768" y="175283"/>
                      </a:cubicBezTo>
                      <a:cubicBezTo>
                        <a:pt x="96733" y="156289"/>
                        <a:pt x="127800" y="132787"/>
                        <a:pt x="156131" y="106710"/>
                      </a:cubicBezTo>
                      <a:cubicBezTo>
                        <a:pt x="119429" y="52624"/>
                        <a:pt x="58261" y="-22226"/>
                        <a:pt x="16409" y="6265"/>
                      </a:cubicBez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9133889E-72BF-4006-8DA9-FD0C129FE56D}"/>
                    </a:ext>
                  </a:extLst>
                </p:cNvPr>
                <p:cNvSpPr/>
                <p:nvPr/>
              </p:nvSpPr>
              <p:spPr>
                <a:xfrm>
                  <a:off x="9110940" y="3786350"/>
                  <a:ext cx="205729" cy="174319"/>
                </a:xfrm>
                <a:custGeom>
                  <a:avLst/>
                  <a:gdLst>
                    <a:gd name="connsiteX0" fmla="*/ 70183 w 205729"/>
                    <a:gd name="connsiteY0" fmla="*/ 0 h 174319"/>
                    <a:gd name="connsiteX1" fmla="*/ 0 w 205729"/>
                    <a:gd name="connsiteY1" fmla="*/ 69056 h 174319"/>
                    <a:gd name="connsiteX2" fmla="*/ 186724 w 205729"/>
                    <a:gd name="connsiteY2" fmla="*/ 170949 h 174319"/>
                    <a:gd name="connsiteX3" fmla="*/ 70183 w 205729"/>
                    <a:gd name="connsiteY3" fmla="*/ 0 h 174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5729" h="174319">
                      <a:moveTo>
                        <a:pt x="70183" y="0"/>
                      </a:moveTo>
                      <a:cubicBezTo>
                        <a:pt x="46842" y="26238"/>
                        <a:pt x="23340" y="49257"/>
                        <a:pt x="0" y="69056"/>
                      </a:cubicBezTo>
                      <a:cubicBezTo>
                        <a:pt x="43140" y="115254"/>
                        <a:pt x="125717" y="191231"/>
                        <a:pt x="186724" y="170949"/>
                      </a:cubicBezTo>
                      <a:cubicBezTo>
                        <a:pt x="252561" y="149058"/>
                        <a:pt x="131029" y="47003"/>
                        <a:pt x="70183" y="0"/>
                      </a:cubicBezTo>
                      <a:close/>
                    </a:path>
                  </a:pathLst>
                </a:custGeom>
                <a:solidFill>
                  <a:srgbClr val="3F2436"/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C78F56D8-E07B-444B-A222-504F395A0CC1}"/>
                    </a:ext>
                  </a:extLst>
                </p:cNvPr>
                <p:cNvSpPr/>
                <p:nvPr/>
              </p:nvSpPr>
              <p:spPr>
                <a:xfrm>
                  <a:off x="9298437" y="3740788"/>
                  <a:ext cx="176018" cy="154029"/>
                </a:xfrm>
                <a:custGeom>
                  <a:avLst/>
                  <a:gdLst>
                    <a:gd name="connsiteX0" fmla="*/ 68926 w 176018"/>
                    <a:gd name="connsiteY0" fmla="*/ 168 h 154029"/>
                    <a:gd name="connsiteX1" fmla="*/ 119954 w 176018"/>
                    <a:gd name="connsiteY1" fmla="*/ 149870 h 154029"/>
                    <a:gd name="connsiteX2" fmla="*/ 68926 w 176018"/>
                    <a:gd name="connsiteY2" fmla="*/ 168 h 154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018" h="154029">
                      <a:moveTo>
                        <a:pt x="68926" y="168"/>
                      </a:moveTo>
                      <a:cubicBezTo>
                        <a:pt x="166795" y="-5144"/>
                        <a:pt x="225549" y="116710"/>
                        <a:pt x="119954" y="149870"/>
                      </a:cubicBezTo>
                      <a:cubicBezTo>
                        <a:pt x="14358" y="183029"/>
                        <a:pt x="-61298" y="7251"/>
                        <a:pt x="68926" y="168"/>
                      </a:cubicBezTo>
                      <a:close/>
                    </a:path>
                  </a:pathLst>
                </a:custGeom>
                <a:solidFill>
                  <a:srgbClr val="D83D22">
                    <a:alpha val="35000"/>
                  </a:srgbClr>
                </a:solidFill>
                <a:ln w="160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0A52111-B92A-4524-9B47-68DE1E07A203}"/>
                  </a:ext>
                </a:extLst>
              </p:cNvPr>
              <p:cNvSpPr/>
              <p:nvPr/>
            </p:nvSpPr>
            <p:spPr>
              <a:xfrm>
                <a:off x="8639393" y="3696547"/>
                <a:ext cx="502292" cy="607158"/>
              </a:xfrm>
              <a:custGeom>
                <a:avLst/>
                <a:gdLst>
                  <a:gd name="connsiteX0" fmla="*/ 502292 w 502292"/>
                  <a:gd name="connsiteY0" fmla="*/ 228881 h 607158"/>
                  <a:gd name="connsiteX1" fmla="*/ 275969 w 502292"/>
                  <a:gd name="connsiteY1" fmla="*/ 43927 h 607158"/>
                  <a:gd name="connsiteX2" fmla="*/ 68480 w 502292"/>
                  <a:gd name="connsiteY2" fmla="*/ 33625 h 607158"/>
                  <a:gd name="connsiteX3" fmla="*/ 68480 w 502292"/>
                  <a:gd name="connsiteY3" fmla="*/ 33625 h 607158"/>
                  <a:gd name="connsiteX4" fmla="*/ 37735 w 502292"/>
                  <a:gd name="connsiteY4" fmla="*/ 284737 h 607158"/>
                  <a:gd name="connsiteX5" fmla="*/ 449977 w 502292"/>
                  <a:gd name="connsiteY5" fmla="*/ 607158 h 607158"/>
                  <a:gd name="connsiteX6" fmla="*/ 502292 w 502292"/>
                  <a:gd name="connsiteY6" fmla="*/ 228881 h 607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2292" h="607158">
                    <a:moveTo>
                      <a:pt x="502292" y="228881"/>
                    </a:moveTo>
                    <a:cubicBezTo>
                      <a:pt x="427120" y="182039"/>
                      <a:pt x="340518" y="105418"/>
                      <a:pt x="275969" y="43927"/>
                    </a:cubicBezTo>
                    <a:cubicBezTo>
                      <a:pt x="218825" y="-10319"/>
                      <a:pt x="130614" y="-14987"/>
                      <a:pt x="68480" y="33625"/>
                    </a:cubicBezTo>
                    <a:lnTo>
                      <a:pt x="68480" y="33625"/>
                    </a:lnTo>
                    <a:cubicBezTo>
                      <a:pt x="-9268" y="94472"/>
                      <a:pt x="-22628" y="206506"/>
                      <a:pt x="37735" y="284737"/>
                    </a:cubicBezTo>
                    <a:cubicBezTo>
                      <a:pt x="168120" y="453755"/>
                      <a:pt x="331343" y="583335"/>
                      <a:pt x="449977" y="607158"/>
                    </a:cubicBezTo>
                    <a:lnTo>
                      <a:pt x="502292" y="228881"/>
                    </a:lnTo>
                    <a:close/>
                  </a:path>
                </a:pathLst>
              </a:custGeom>
              <a:solidFill>
                <a:srgbClr val="F9CB53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3975FFB-58DC-4EFF-B907-47B146C5560E}"/>
                  </a:ext>
                </a:extLst>
              </p:cNvPr>
              <p:cNvSpPr/>
              <p:nvPr/>
            </p:nvSpPr>
            <p:spPr>
              <a:xfrm>
                <a:off x="8775319" y="3696684"/>
                <a:ext cx="317270" cy="475670"/>
              </a:xfrm>
              <a:custGeom>
                <a:avLst/>
                <a:gdLst>
                  <a:gd name="connsiteX0" fmla="*/ 140043 w 317270"/>
                  <a:gd name="connsiteY0" fmla="*/ 43790 h 475670"/>
                  <a:gd name="connsiteX1" fmla="*/ 0 w 317270"/>
                  <a:gd name="connsiteY1" fmla="*/ 2904 h 475670"/>
                  <a:gd name="connsiteX2" fmla="*/ 255297 w 317270"/>
                  <a:gd name="connsiteY2" fmla="*/ 475670 h 475670"/>
                  <a:gd name="connsiteX3" fmla="*/ 317270 w 317270"/>
                  <a:gd name="connsiteY3" fmla="*/ 195101 h 475670"/>
                  <a:gd name="connsiteX4" fmla="*/ 140043 w 317270"/>
                  <a:gd name="connsiteY4" fmla="*/ 43790 h 47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270" h="475670">
                    <a:moveTo>
                      <a:pt x="140043" y="43790"/>
                    </a:moveTo>
                    <a:cubicBezTo>
                      <a:pt x="101572" y="7250"/>
                      <a:pt x="49096" y="-6593"/>
                      <a:pt x="0" y="2904"/>
                    </a:cubicBezTo>
                    <a:cubicBezTo>
                      <a:pt x="11268" y="168219"/>
                      <a:pt x="255297" y="475670"/>
                      <a:pt x="255297" y="475670"/>
                    </a:cubicBezTo>
                    <a:cubicBezTo>
                      <a:pt x="248536" y="354621"/>
                      <a:pt x="282984" y="258845"/>
                      <a:pt x="317270" y="195101"/>
                    </a:cubicBezTo>
                    <a:cubicBezTo>
                      <a:pt x="255458" y="149869"/>
                      <a:pt x="190909" y="92242"/>
                      <a:pt x="140043" y="43790"/>
                    </a:cubicBezTo>
                    <a:close/>
                  </a:path>
                </a:pathLst>
              </a:custGeom>
              <a:solidFill>
                <a:srgbClr val="FF9631">
                  <a:alpha val="53000"/>
                </a:srgbClr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图形 283">
              <a:extLst>
                <a:ext uri="{FF2B5EF4-FFF2-40B4-BE49-F238E27FC236}">
                  <a16:creationId xmlns:a16="http://schemas.microsoft.com/office/drawing/2014/main" id="{A84E62EA-15F2-4A94-997F-F1EE2A45C7B0}"/>
                </a:ext>
              </a:extLst>
            </p:cNvPr>
            <p:cNvGrpSpPr/>
            <p:nvPr/>
          </p:nvGrpSpPr>
          <p:grpSpPr>
            <a:xfrm>
              <a:off x="7385336" y="1601985"/>
              <a:ext cx="2390574" cy="2147879"/>
              <a:chOff x="7385336" y="1601985"/>
              <a:chExt cx="2390574" cy="2147879"/>
            </a:xfrm>
          </p:grpSpPr>
          <p:grpSp>
            <p:nvGrpSpPr>
              <p:cNvPr id="17" name="图形 283">
                <a:extLst>
                  <a:ext uri="{FF2B5EF4-FFF2-40B4-BE49-F238E27FC236}">
                    <a16:creationId xmlns:a16="http://schemas.microsoft.com/office/drawing/2014/main" id="{988B9D33-AE14-4DC3-A5CF-9A577F715F58}"/>
                  </a:ext>
                </a:extLst>
              </p:cNvPr>
              <p:cNvGrpSpPr/>
              <p:nvPr/>
            </p:nvGrpSpPr>
            <p:grpSpPr>
              <a:xfrm>
                <a:off x="7385336" y="1601985"/>
                <a:ext cx="2390574" cy="2147879"/>
                <a:chOff x="7385336" y="1601985"/>
                <a:chExt cx="2390574" cy="2147879"/>
              </a:xfrm>
            </p:grpSpPr>
            <p:grpSp>
              <p:nvGrpSpPr>
                <p:cNvPr id="22" name="图形 283">
                  <a:extLst>
                    <a:ext uri="{FF2B5EF4-FFF2-40B4-BE49-F238E27FC236}">
                      <a16:creationId xmlns:a16="http://schemas.microsoft.com/office/drawing/2014/main" id="{D7ACA048-B64A-40BE-AE0D-E71AF45C38B2}"/>
                    </a:ext>
                  </a:extLst>
                </p:cNvPr>
                <p:cNvGrpSpPr/>
                <p:nvPr/>
              </p:nvGrpSpPr>
              <p:grpSpPr>
                <a:xfrm>
                  <a:off x="7494560" y="1601985"/>
                  <a:ext cx="635272" cy="673186"/>
                  <a:chOff x="7494560" y="1601985"/>
                  <a:chExt cx="635272" cy="673186"/>
                </a:xfrm>
              </p:grpSpPr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56B2CFDA-CAB6-46FF-8846-67DD408BCD4A}"/>
                      </a:ext>
                    </a:extLst>
                  </p:cNvPr>
                  <p:cNvSpPr/>
                  <p:nvPr/>
                </p:nvSpPr>
                <p:spPr>
                  <a:xfrm>
                    <a:off x="7494560" y="1601985"/>
                    <a:ext cx="635272" cy="673186"/>
                  </a:xfrm>
                  <a:custGeom>
                    <a:avLst/>
                    <a:gdLst>
                      <a:gd name="connsiteX0" fmla="*/ 635272 w 635272"/>
                      <a:gd name="connsiteY0" fmla="*/ 500306 h 673186"/>
                      <a:gd name="connsiteX1" fmla="*/ 198402 w 635272"/>
                      <a:gd name="connsiteY1" fmla="*/ 9350 h 673186"/>
                      <a:gd name="connsiteX2" fmla="*/ 410559 w 635272"/>
                      <a:gd name="connsiteY2" fmla="*/ 673187 h 673186"/>
                      <a:gd name="connsiteX3" fmla="*/ 635272 w 635272"/>
                      <a:gd name="connsiteY3" fmla="*/ 500306 h 6731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5272" h="673186">
                        <a:moveTo>
                          <a:pt x="635272" y="500306"/>
                        </a:moveTo>
                        <a:cubicBezTo>
                          <a:pt x="635272" y="500306"/>
                          <a:pt x="593259" y="-79988"/>
                          <a:pt x="198402" y="9350"/>
                        </a:cubicBezTo>
                        <a:cubicBezTo>
                          <a:pt x="-196294" y="98688"/>
                          <a:pt x="63027" y="671255"/>
                          <a:pt x="410559" y="673187"/>
                        </a:cubicBezTo>
                        <a:lnTo>
                          <a:pt x="635272" y="500306"/>
                        </a:lnTo>
                        <a:close/>
                      </a:path>
                    </a:pathLst>
                  </a:custGeom>
                  <a:solidFill>
                    <a:srgbClr val="F9CB53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F6E18035-00C7-4861-8315-A788513B6D32}"/>
                      </a:ext>
                    </a:extLst>
                  </p:cNvPr>
                  <p:cNvSpPr/>
                  <p:nvPr/>
                </p:nvSpPr>
                <p:spPr>
                  <a:xfrm>
                    <a:off x="7494670" y="1602002"/>
                    <a:ext cx="485461" cy="398395"/>
                  </a:xfrm>
                  <a:custGeom>
                    <a:avLst/>
                    <a:gdLst>
                      <a:gd name="connsiteX0" fmla="*/ 198453 w 485461"/>
                      <a:gd name="connsiteY0" fmla="*/ 9333 h 398395"/>
                      <a:gd name="connsiteX1" fmla="*/ 485461 w 485461"/>
                      <a:gd name="connsiteY1" fmla="*/ 94969 h 398395"/>
                      <a:gd name="connsiteX2" fmla="*/ 36357 w 485461"/>
                      <a:gd name="connsiteY2" fmla="*/ 398396 h 398395"/>
                      <a:gd name="connsiteX3" fmla="*/ 198453 w 485461"/>
                      <a:gd name="connsiteY3" fmla="*/ 9333 h 398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5461" h="398395">
                        <a:moveTo>
                          <a:pt x="198453" y="9333"/>
                        </a:moveTo>
                        <a:cubicBezTo>
                          <a:pt x="328838" y="-20124"/>
                          <a:pt x="420752" y="23337"/>
                          <a:pt x="485461" y="94969"/>
                        </a:cubicBezTo>
                        <a:cubicBezTo>
                          <a:pt x="397411" y="219237"/>
                          <a:pt x="249803" y="368616"/>
                          <a:pt x="36357" y="398396"/>
                        </a:cubicBezTo>
                        <a:cubicBezTo>
                          <a:pt x="-35918" y="237426"/>
                          <a:pt x="-9519" y="56336"/>
                          <a:pt x="198453" y="9333"/>
                        </a:cubicBezTo>
                        <a:close/>
                      </a:path>
                    </a:pathLst>
                  </a:custGeom>
                  <a:solidFill>
                    <a:srgbClr val="2A0D01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00F5473C-73B5-46FA-BB8E-CCF62A22D6D9}"/>
                      </a:ext>
                    </a:extLst>
                  </p:cNvPr>
                  <p:cNvSpPr/>
                  <p:nvPr/>
                </p:nvSpPr>
                <p:spPr>
                  <a:xfrm>
                    <a:off x="7687074" y="1789986"/>
                    <a:ext cx="282283" cy="410496"/>
                  </a:xfrm>
                  <a:custGeom>
                    <a:avLst/>
                    <a:gdLst>
                      <a:gd name="connsiteX0" fmla="*/ 281306 w 282283"/>
                      <a:gd name="connsiteY0" fmla="*/ 335002 h 410496"/>
                      <a:gd name="connsiteX1" fmla="*/ 49350 w 282283"/>
                      <a:gd name="connsiteY1" fmla="*/ 13868 h 410496"/>
                      <a:gd name="connsiteX2" fmla="*/ 183276 w 282283"/>
                      <a:gd name="connsiteY2" fmla="*/ 410496 h 410496"/>
                      <a:gd name="connsiteX3" fmla="*/ 281306 w 282283"/>
                      <a:gd name="connsiteY3" fmla="*/ 335002 h 4104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283" h="410496">
                        <a:moveTo>
                          <a:pt x="281306" y="335002"/>
                        </a:moveTo>
                        <a:cubicBezTo>
                          <a:pt x="292091" y="335967"/>
                          <a:pt x="213538" y="-80299"/>
                          <a:pt x="49350" y="13868"/>
                        </a:cubicBezTo>
                        <a:cubicBezTo>
                          <a:pt x="-114839" y="108035"/>
                          <a:pt x="183276" y="410496"/>
                          <a:pt x="183276" y="410496"/>
                        </a:cubicBezTo>
                        <a:lnTo>
                          <a:pt x="281306" y="335002"/>
                        </a:lnTo>
                        <a:close/>
                      </a:path>
                    </a:pathLst>
                  </a:custGeom>
                  <a:solidFill>
                    <a:srgbClr val="F9CB53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B159D3EF-D251-4640-886C-A7C93FA992C6}"/>
                      </a:ext>
                    </a:extLst>
                  </p:cNvPr>
                  <p:cNvSpPr/>
                  <p:nvPr/>
                </p:nvSpPr>
                <p:spPr>
                  <a:xfrm>
                    <a:off x="7687074" y="1789986"/>
                    <a:ext cx="282283" cy="410496"/>
                  </a:xfrm>
                  <a:custGeom>
                    <a:avLst/>
                    <a:gdLst>
                      <a:gd name="connsiteX0" fmla="*/ 281306 w 282283"/>
                      <a:gd name="connsiteY0" fmla="*/ 335002 h 410496"/>
                      <a:gd name="connsiteX1" fmla="*/ 49350 w 282283"/>
                      <a:gd name="connsiteY1" fmla="*/ 13868 h 410496"/>
                      <a:gd name="connsiteX2" fmla="*/ 183276 w 282283"/>
                      <a:gd name="connsiteY2" fmla="*/ 410496 h 410496"/>
                      <a:gd name="connsiteX3" fmla="*/ 281306 w 282283"/>
                      <a:gd name="connsiteY3" fmla="*/ 335002 h 4104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283" h="410496">
                        <a:moveTo>
                          <a:pt x="281306" y="335002"/>
                        </a:moveTo>
                        <a:cubicBezTo>
                          <a:pt x="292091" y="335967"/>
                          <a:pt x="213538" y="-80299"/>
                          <a:pt x="49350" y="13868"/>
                        </a:cubicBezTo>
                        <a:cubicBezTo>
                          <a:pt x="-114839" y="108035"/>
                          <a:pt x="183276" y="410496"/>
                          <a:pt x="183276" y="410496"/>
                        </a:cubicBezTo>
                        <a:lnTo>
                          <a:pt x="281306" y="335002"/>
                        </a:lnTo>
                        <a:close/>
                      </a:path>
                    </a:pathLst>
                  </a:custGeom>
                  <a:solidFill>
                    <a:srgbClr val="D83D22">
                      <a:alpha val="45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" name="图形 283">
                  <a:extLst>
                    <a:ext uri="{FF2B5EF4-FFF2-40B4-BE49-F238E27FC236}">
                      <a16:creationId xmlns:a16="http://schemas.microsoft.com/office/drawing/2014/main" id="{161AFB1B-8F22-4FA5-B61C-FB1A90897FC0}"/>
                    </a:ext>
                  </a:extLst>
                </p:cNvPr>
                <p:cNvGrpSpPr/>
                <p:nvPr/>
              </p:nvGrpSpPr>
              <p:grpSpPr>
                <a:xfrm>
                  <a:off x="9064259" y="2018767"/>
                  <a:ext cx="711651" cy="605052"/>
                  <a:chOff x="9064259" y="2018767"/>
                  <a:chExt cx="711651" cy="605052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9C4C2DD2-38AB-45BE-84B6-AC37312BC7E0}"/>
                      </a:ext>
                    </a:extLst>
                  </p:cNvPr>
                  <p:cNvSpPr/>
                  <p:nvPr/>
                </p:nvSpPr>
                <p:spPr>
                  <a:xfrm>
                    <a:off x="9064259" y="2018772"/>
                    <a:ext cx="711651" cy="605047"/>
                  </a:xfrm>
                  <a:custGeom>
                    <a:avLst/>
                    <a:gdLst>
                      <a:gd name="connsiteX0" fmla="*/ 0 w 711651"/>
                      <a:gd name="connsiteY0" fmla="*/ 312739 h 605047"/>
                      <a:gd name="connsiteX1" fmla="*/ 612649 w 711651"/>
                      <a:gd name="connsiteY1" fmla="*/ 74987 h 605047"/>
                      <a:gd name="connsiteX2" fmla="*/ 121210 w 711651"/>
                      <a:gd name="connsiteY2" fmla="*/ 569163 h 605047"/>
                      <a:gd name="connsiteX3" fmla="*/ 0 w 711651"/>
                      <a:gd name="connsiteY3" fmla="*/ 312739 h 605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11651" h="605047">
                        <a:moveTo>
                          <a:pt x="0" y="312739"/>
                        </a:moveTo>
                        <a:cubicBezTo>
                          <a:pt x="0" y="312739"/>
                          <a:pt x="301978" y="-184495"/>
                          <a:pt x="612649" y="74987"/>
                        </a:cubicBezTo>
                        <a:cubicBezTo>
                          <a:pt x="923319" y="334469"/>
                          <a:pt x="431236" y="725786"/>
                          <a:pt x="121210" y="569163"/>
                        </a:cubicBezTo>
                        <a:lnTo>
                          <a:pt x="0" y="312739"/>
                        </a:lnTo>
                        <a:close/>
                      </a:path>
                    </a:pathLst>
                  </a:custGeom>
                  <a:solidFill>
                    <a:srgbClr val="F9CB53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4C66C67A-B3E0-4FA9-A7FC-CCAAF5C826D2}"/>
                      </a:ext>
                    </a:extLst>
                  </p:cNvPr>
                  <p:cNvSpPr/>
                  <p:nvPr/>
                </p:nvSpPr>
                <p:spPr>
                  <a:xfrm>
                    <a:off x="9382494" y="2018767"/>
                    <a:ext cx="393291" cy="495282"/>
                  </a:xfrm>
                  <a:custGeom>
                    <a:avLst/>
                    <a:gdLst>
                      <a:gd name="connsiteX0" fmla="*/ 294413 w 393291"/>
                      <a:gd name="connsiteY0" fmla="*/ 74992 h 495282"/>
                      <a:gd name="connsiteX1" fmla="*/ 0 w 393291"/>
                      <a:gd name="connsiteY1" fmla="*/ 20424 h 495282"/>
                      <a:gd name="connsiteX2" fmla="*/ 261253 w 393291"/>
                      <a:gd name="connsiteY2" fmla="*/ 495283 h 495282"/>
                      <a:gd name="connsiteX3" fmla="*/ 294413 w 393291"/>
                      <a:gd name="connsiteY3" fmla="*/ 74992 h 495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93291" h="495282">
                        <a:moveTo>
                          <a:pt x="294413" y="74992"/>
                        </a:moveTo>
                        <a:cubicBezTo>
                          <a:pt x="191714" y="-10804"/>
                          <a:pt x="90143" y="-13863"/>
                          <a:pt x="0" y="20424"/>
                        </a:cubicBezTo>
                        <a:cubicBezTo>
                          <a:pt x="21731" y="171091"/>
                          <a:pt x="84831" y="371337"/>
                          <a:pt x="261253" y="495283"/>
                        </a:cubicBezTo>
                        <a:cubicBezTo>
                          <a:pt x="398882" y="384858"/>
                          <a:pt x="457796" y="211655"/>
                          <a:pt x="294413" y="74992"/>
                        </a:cubicBezTo>
                        <a:close/>
                      </a:path>
                    </a:pathLst>
                  </a:custGeom>
                  <a:solidFill>
                    <a:srgbClr val="2A0D01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38C7C946-D466-46F9-ABC0-43D161D07427}"/>
                      </a:ext>
                    </a:extLst>
                  </p:cNvPr>
                  <p:cNvSpPr/>
                  <p:nvPr/>
                </p:nvSpPr>
                <p:spPr>
                  <a:xfrm>
                    <a:off x="9197261" y="2202778"/>
                    <a:ext cx="370016" cy="334451"/>
                  </a:xfrm>
                  <a:custGeom>
                    <a:avLst/>
                    <a:gdLst>
                      <a:gd name="connsiteX0" fmla="*/ 280 w 370016"/>
                      <a:gd name="connsiteY0" fmla="*/ 222738 h 334451"/>
                      <a:gd name="connsiteX1" fmla="*/ 353124 w 370016"/>
                      <a:gd name="connsiteY1" fmla="*/ 42614 h 334451"/>
                      <a:gd name="connsiteX2" fmla="*/ 53078 w 370016"/>
                      <a:gd name="connsiteY2" fmla="*/ 334451 h 334451"/>
                      <a:gd name="connsiteX3" fmla="*/ 280 w 370016"/>
                      <a:gd name="connsiteY3" fmla="*/ 222738 h 3344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0016" h="334451">
                        <a:moveTo>
                          <a:pt x="280" y="222738"/>
                        </a:moveTo>
                        <a:cubicBezTo>
                          <a:pt x="-9700" y="218714"/>
                          <a:pt x="249943" y="-115941"/>
                          <a:pt x="353124" y="42614"/>
                        </a:cubicBezTo>
                        <a:cubicBezTo>
                          <a:pt x="456306" y="201169"/>
                          <a:pt x="53078" y="334451"/>
                          <a:pt x="53078" y="334451"/>
                        </a:cubicBezTo>
                        <a:lnTo>
                          <a:pt x="280" y="222738"/>
                        </a:lnTo>
                        <a:close/>
                      </a:path>
                    </a:pathLst>
                  </a:custGeom>
                  <a:solidFill>
                    <a:srgbClr val="F9CB53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755A8867-2EA5-4937-9717-60F5A6BBA41C}"/>
                      </a:ext>
                    </a:extLst>
                  </p:cNvPr>
                  <p:cNvSpPr/>
                  <p:nvPr/>
                </p:nvSpPr>
                <p:spPr>
                  <a:xfrm>
                    <a:off x="9197261" y="2202778"/>
                    <a:ext cx="370016" cy="334451"/>
                  </a:xfrm>
                  <a:custGeom>
                    <a:avLst/>
                    <a:gdLst>
                      <a:gd name="connsiteX0" fmla="*/ 280 w 370016"/>
                      <a:gd name="connsiteY0" fmla="*/ 222738 h 334451"/>
                      <a:gd name="connsiteX1" fmla="*/ 353124 w 370016"/>
                      <a:gd name="connsiteY1" fmla="*/ 42614 h 334451"/>
                      <a:gd name="connsiteX2" fmla="*/ 53078 w 370016"/>
                      <a:gd name="connsiteY2" fmla="*/ 334451 h 334451"/>
                      <a:gd name="connsiteX3" fmla="*/ 280 w 370016"/>
                      <a:gd name="connsiteY3" fmla="*/ 222738 h 3344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0016" h="334451">
                        <a:moveTo>
                          <a:pt x="280" y="222738"/>
                        </a:moveTo>
                        <a:cubicBezTo>
                          <a:pt x="-9700" y="218714"/>
                          <a:pt x="249943" y="-115941"/>
                          <a:pt x="353124" y="42614"/>
                        </a:cubicBezTo>
                        <a:cubicBezTo>
                          <a:pt x="456306" y="201169"/>
                          <a:pt x="53078" y="334451"/>
                          <a:pt x="53078" y="334451"/>
                        </a:cubicBezTo>
                        <a:lnTo>
                          <a:pt x="280" y="222738"/>
                        </a:lnTo>
                        <a:close/>
                      </a:path>
                    </a:pathLst>
                  </a:custGeom>
                  <a:solidFill>
                    <a:srgbClr val="D83D22">
                      <a:alpha val="45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" name="图形 283">
                  <a:extLst>
                    <a:ext uri="{FF2B5EF4-FFF2-40B4-BE49-F238E27FC236}">
                      <a16:creationId xmlns:a16="http://schemas.microsoft.com/office/drawing/2014/main" id="{AD0B95AD-D115-41B7-8553-7637BB7602F0}"/>
                    </a:ext>
                  </a:extLst>
                </p:cNvPr>
                <p:cNvGrpSpPr/>
                <p:nvPr/>
              </p:nvGrpSpPr>
              <p:grpSpPr>
                <a:xfrm>
                  <a:off x="7385336" y="2005483"/>
                  <a:ext cx="2028366" cy="1744381"/>
                  <a:chOff x="7385336" y="2005483"/>
                  <a:chExt cx="2028366" cy="1744381"/>
                </a:xfrm>
              </p:grpSpPr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384B29F5-E508-4A0B-9051-45E5F56562D0}"/>
                      </a:ext>
                    </a:extLst>
                  </p:cNvPr>
                  <p:cNvSpPr/>
                  <p:nvPr/>
                </p:nvSpPr>
                <p:spPr>
                  <a:xfrm>
                    <a:off x="7385336" y="2005483"/>
                    <a:ext cx="2028366" cy="1744381"/>
                  </a:xfrm>
                  <a:custGeom>
                    <a:avLst/>
                    <a:gdLst>
                      <a:gd name="connsiteX0" fmla="*/ 1399480 w 2028366"/>
                      <a:gd name="connsiteY0" fmla="*/ 103729 h 1744381"/>
                      <a:gd name="connsiteX1" fmla="*/ 1012993 w 2028366"/>
                      <a:gd name="connsiteY1" fmla="*/ 31132 h 1744381"/>
                      <a:gd name="connsiteX2" fmla="*/ 83718 w 2028366"/>
                      <a:gd name="connsiteY2" fmla="*/ 700442 h 1744381"/>
                      <a:gd name="connsiteX3" fmla="*/ 61504 w 2028366"/>
                      <a:gd name="connsiteY3" fmla="*/ 848050 h 1744381"/>
                      <a:gd name="connsiteX4" fmla="*/ 712625 w 2028366"/>
                      <a:gd name="connsiteY4" fmla="*/ 1638731 h 1744381"/>
                      <a:gd name="connsiteX5" fmla="*/ 1042129 w 2028366"/>
                      <a:gd name="connsiteY5" fmla="*/ 1701187 h 1744381"/>
                      <a:gd name="connsiteX6" fmla="*/ 1959975 w 2028366"/>
                      <a:gd name="connsiteY6" fmla="*/ 1278643 h 1744381"/>
                      <a:gd name="connsiteX7" fmla="*/ 1982511 w 2028366"/>
                      <a:gd name="connsiteY7" fmla="*/ 1154536 h 1744381"/>
                      <a:gd name="connsiteX8" fmla="*/ 1399480 w 2028366"/>
                      <a:gd name="connsiteY8" fmla="*/ 103729 h 1744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28366" h="1744381">
                        <a:moveTo>
                          <a:pt x="1399480" y="103729"/>
                        </a:moveTo>
                        <a:lnTo>
                          <a:pt x="1012993" y="31132"/>
                        </a:lnTo>
                        <a:cubicBezTo>
                          <a:pt x="510447" y="-116316"/>
                          <a:pt x="159213" y="285463"/>
                          <a:pt x="83718" y="700442"/>
                        </a:cubicBezTo>
                        <a:lnTo>
                          <a:pt x="61504" y="848050"/>
                        </a:lnTo>
                        <a:cubicBezTo>
                          <a:pt x="-168038" y="1308583"/>
                          <a:pt x="288471" y="1558246"/>
                          <a:pt x="712625" y="1638731"/>
                        </a:cubicBezTo>
                        <a:lnTo>
                          <a:pt x="1042129" y="1701187"/>
                        </a:lnTo>
                        <a:cubicBezTo>
                          <a:pt x="1466282" y="1781672"/>
                          <a:pt x="1890758" y="1802276"/>
                          <a:pt x="1959975" y="1278643"/>
                        </a:cubicBezTo>
                        <a:lnTo>
                          <a:pt x="1982511" y="1154536"/>
                        </a:lnTo>
                        <a:cubicBezTo>
                          <a:pt x="2152977" y="445467"/>
                          <a:pt x="1823634" y="184214"/>
                          <a:pt x="1399480" y="103729"/>
                        </a:cubicBezTo>
                        <a:close/>
                      </a:path>
                    </a:pathLst>
                  </a:custGeom>
                  <a:solidFill>
                    <a:srgbClr val="F9CB53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F014C475-F2F0-4154-B8F2-523FDC293BC1}"/>
                      </a:ext>
                    </a:extLst>
                  </p:cNvPr>
                  <p:cNvSpPr/>
                  <p:nvPr/>
                </p:nvSpPr>
                <p:spPr>
                  <a:xfrm>
                    <a:off x="8698537" y="2727251"/>
                    <a:ext cx="355565" cy="273247"/>
                  </a:xfrm>
                  <a:custGeom>
                    <a:avLst/>
                    <a:gdLst>
                      <a:gd name="connsiteX0" fmla="*/ 316304 w 355565"/>
                      <a:gd name="connsiteY0" fmla="*/ 273248 h 273247"/>
                      <a:gd name="connsiteX1" fmla="*/ 311797 w 355565"/>
                      <a:gd name="connsiteY1" fmla="*/ 46120 h 273247"/>
                      <a:gd name="connsiteX2" fmla="*/ 0 w 355565"/>
                      <a:gd name="connsiteY2" fmla="*/ 154452 h 273247"/>
                      <a:gd name="connsiteX3" fmla="*/ 155979 w 355565"/>
                      <a:gd name="connsiteY3" fmla="*/ 90548 h 273247"/>
                      <a:gd name="connsiteX4" fmla="*/ 316304 w 355565"/>
                      <a:gd name="connsiteY4" fmla="*/ 273248 h 273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5565" h="273247">
                        <a:moveTo>
                          <a:pt x="316304" y="273248"/>
                        </a:moveTo>
                        <a:cubicBezTo>
                          <a:pt x="316304" y="273248"/>
                          <a:pt x="407574" y="131917"/>
                          <a:pt x="311797" y="46120"/>
                        </a:cubicBezTo>
                        <a:cubicBezTo>
                          <a:pt x="253848" y="-5873"/>
                          <a:pt x="66802" y="-57866"/>
                          <a:pt x="0" y="154452"/>
                        </a:cubicBezTo>
                        <a:cubicBezTo>
                          <a:pt x="0" y="154452"/>
                          <a:pt x="32677" y="60929"/>
                          <a:pt x="155979" y="90548"/>
                        </a:cubicBezTo>
                        <a:cubicBezTo>
                          <a:pt x="279121" y="120327"/>
                          <a:pt x="316304" y="273248"/>
                          <a:pt x="316304" y="273248"/>
                        </a:cubicBezTo>
                        <a:close/>
                      </a:path>
                    </a:pathLst>
                  </a:custGeom>
                  <a:solidFill>
                    <a:srgbClr val="D83D22">
                      <a:alpha val="35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A778798F-E37D-4609-B72A-3AB151413E1B}"/>
                      </a:ext>
                    </a:extLst>
                  </p:cNvPr>
                  <p:cNvSpPr/>
                  <p:nvPr/>
                </p:nvSpPr>
                <p:spPr>
                  <a:xfrm>
                    <a:off x="7725959" y="2388680"/>
                    <a:ext cx="429467" cy="273783"/>
                  </a:xfrm>
                  <a:custGeom>
                    <a:avLst/>
                    <a:gdLst>
                      <a:gd name="connsiteX0" fmla="*/ 429468 w 429467"/>
                      <a:gd name="connsiteY0" fmla="*/ 177685 h 273783"/>
                      <a:gd name="connsiteX1" fmla="*/ 300371 w 429467"/>
                      <a:gd name="connsiteY1" fmla="*/ 6413 h 273783"/>
                      <a:gd name="connsiteX2" fmla="*/ 91433 w 429467"/>
                      <a:gd name="connsiteY2" fmla="*/ 125853 h 273783"/>
                      <a:gd name="connsiteX3" fmla="*/ 34128 w 429467"/>
                      <a:gd name="connsiteY3" fmla="*/ 85610 h 273783"/>
                      <a:gd name="connsiteX4" fmla="*/ 80648 w 429467"/>
                      <a:gd name="connsiteY4" fmla="*/ 176075 h 273783"/>
                      <a:gd name="connsiteX5" fmla="*/ 2 w 429467"/>
                      <a:gd name="connsiteY5" fmla="*/ 146618 h 273783"/>
                      <a:gd name="connsiteX6" fmla="*/ 136182 w 429467"/>
                      <a:gd name="connsiteY6" fmla="*/ 273783 h 273783"/>
                      <a:gd name="connsiteX7" fmla="*/ 429468 w 429467"/>
                      <a:gd name="connsiteY7" fmla="*/ 177685 h 273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9467" h="273783">
                        <a:moveTo>
                          <a:pt x="429468" y="177685"/>
                        </a:moveTo>
                        <a:cubicBezTo>
                          <a:pt x="429468" y="177685"/>
                          <a:pt x="415464" y="35066"/>
                          <a:pt x="300371" y="6413"/>
                        </a:cubicBezTo>
                        <a:cubicBezTo>
                          <a:pt x="162581" y="-28034"/>
                          <a:pt x="107851" y="85610"/>
                          <a:pt x="91433" y="125853"/>
                        </a:cubicBezTo>
                        <a:cubicBezTo>
                          <a:pt x="91433" y="125853"/>
                          <a:pt x="51995" y="64845"/>
                          <a:pt x="34128" y="85610"/>
                        </a:cubicBezTo>
                        <a:cubicBezTo>
                          <a:pt x="16260" y="106536"/>
                          <a:pt x="80648" y="176075"/>
                          <a:pt x="80648" y="176075"/>
                        </a:cubicBezTo>
                        <a:cubicBezTo>
                          <a:pt x="80648" y="176075"/>
                          <a:pt x="-481" y="114585"/>
                          <a:pt x="2" y="146618"/>
                        </a:cubicBezTo>
                        <a:cubicBezTo>
                          <a:pt x="485" y="178651"/>
                          <a:pt x="136182" y="273783"/>
                          <a:pt x="136182" y="273783"/>
                        </a:cubicBezTo>
                        <a:lnTo>
                          <a:pt x="429468" y="177685"/>
                        </a:lnTo>
                        <a:close/>
                      </a:path>
                    </a:pathLst>
                  </a:custGeom>
                  <a:solidFill>
                    <a:srgbClr val="2A0D01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252F8AB6-1D98-48CA-8BEB-B9F1FFC4C21A}"/>
                      </a:ext>
                    </a:extLst>
                  </p:cNvPr>
                  <p:cNvSpPr/>
                  <p:nvPr/>
                </p:nvSpPr>
                <p:spPr>
                  <a:xfrm>
                    <a:off x="8693546" y="2794770"/>
                    <a:ext cx="428459" cy="228425"/>
                  </a:xfrm>
                  <a:custGeom>
                    <a:avLst/>
                    <a:gdLst>
                      <a:gd name="connsiteX0" fmla="*/ 0 w 428459"/>
                      <a:gd name="connsiteY0" fmla="*/ 99167 h 228425"/>
                      <a:gd name="connsiteX1" fmla="*/ 147448 w 428459"/>
                      <a:gd name="connsiteY1" fmla="*/ 815 h 228425"/>
                      <a:gd name="connsiteX2" fmla="*/ 318719 w 428459"/>
                      <a:gd name="connsiteY2" fmla="*/ 120093 h 228425"/>
                      <a:gd name="connsiteX3" fmla="*/ 405160 w 428459"/>
                      <a:gd name="connsiteY3" fmla="*/ 76792 h 228425"/>
                      <a:gd name="connsiteX4" fmla="*/ 343669 w 428459"/>
                      <a:gd name="connsiteY4" fmla="*/ 157921 h 228425"/>
                      <a:gd name="connsiteX5" fmla="*/ 428178 w 428459"/>
                      <a:gd name="connsiteY5" fmla="*/ 142951 h 228425"/>
                      <a:gd name="connsiteX6" fmla="*/ 301817 w 428459"/>
                      <a:gd name="connsiteY6" fmla="*/ 228425 h 228425"/>
                      <a:gd name="connsiteX7" fmla="*/ 269462 w 428459"/>
                      <a:gd name="connsiteY7" fmla="*/ 150677 h 228425"/>
                      <a:gd name="connsiteX8" fmla="*/ 140526 w 428459"/>
                      <a:gd name="connsiteY8" fmla="*/ 50232 h 228425"/>
                      <a:gd name="connsiteX9" fmla="*/ 0 w 428459"/>
                      <a:gd name="connsiteY9" fmla="*/ 99167 h 228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28459" h="228425">
                        <a:moveTo>
                          <a:pt x="0" y="99167"/>
                        </a:moveTo>
                        <a:cubicBezTo>
                          <a:pt x="0" y="99167"/>
                          <a:pt x="29136" y="9346"/>
                          <a:pt x="147448" y="815"/>
                        </a:cubicBezTo>
                        <a:cubicBezTo>
                          <a:pt x="289262" y="-9326"/>
                          <a:pt x="309705" y="77758"/>
                          <a:pt x="318719" y="120093"/>
                        </a:cubicBezTo>
                        <a:cubicBezTo>
                          <a:pt x="318719" y="120093"/>
                          <a:pt x="391316" y="53130"/>
                          <a:pt x="405160" y="76792"/>
                        </a:cubicBezTo>
                        <a:cubicBezTo>
                          <a:pt x="419164" y="100455"/>
                          <a:pt x="343669" y="157921"/>
                          <a:pt x="343669" y="157921"/>
                        </a:cubicBezTo>
                        <a:cubicBezTo>
                          <a:pt x="343669" y="157921"/>
                          <a:pt x="434134" y="111400"/>
                          <a:pt x="428178" y="142951"/>
                        </a:cubicBezTo>
                        <a:cubicBezTo>
                          <a:pt x="422222" y="174500"/>
                          <a:pt x="301817" y="228425"/>
                          <a:pt x="301817" y="228425"/>
                        </a:cubicBezTo>
                        <a:lnTo>
                          <a:pt x="269462" y="150677"/>
                        </a:lnTo>
                        <a:cubicBezTo>
                          <a:pt x="247088" y="96913"/>
                          <a:pt x="198475" y="56510"/>
                          <a:pt x="140526" y="50232"/>
                        </a:cubicBezTo>
                        <a:cubicBezTo>
                          <a:pt x="58432" y="41218"/>
                          <a:pt x="0" y="99167"/>
                          <a:pt x="0" y="99167"/>
                        </a:cubicBezTo>
                        <a:close/>
                      </a:path>
                    </a:pathLst>
                  </a:custGeom>
                  <a:solidFill>
                    <a:srgbClr val="2A0D01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9" name="图形 283">
                    <a:extLst>
                      <a:ext uri="{FF2B5EF4-FFF2-40B4-BE49-F238E27FC236}">
                        <a16:creationId xmlns:a16="http://schemas.microsoft.com/office/drawing/2014/main" id="{47F82E2F-C45E-4445-B5D5-5B2BB472A47A}"/>
                      </a:ext>
                    </a:extLst>
                  </p:cNvPr>
                  <p:cNvGrpSpPr/>
                  <p:nvPr/>
                </p:nvGrpSpPr>
                <p:grpSpPr>
                  <a:xfrm>
                    <a:off x="7797776" y="2415505"/>
                    <a:ext cx="367767" cy="439670"/>
                    <a:chOff x="7797776" y="2415505"/>
                    <a:chExt cx="367767" cy="439670"/>
                  </a:xfrm>
                </p:grpSpPr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1015337C-9F68-4A66-863A-2C9BDCD584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97776" y="2415505"/>
                      <a:ext cx="367767" cy="439670"/>
                    </a:xfrm>
                    <a:custGeom>
                      <a:avLst/>
                      <a:gdLst>
                        <a:gd name="connsiteX0" fmla="*/ 126659 w 367767"/>
                        <a:gd name="connsiteY0" fmla="*/ 433844 h 439670"/>
                        <a:gd name="connsiteX1" fmla="*/ 126659 w 367767"/>
                        <a:gd name="connsiteY1" fmla="*/ 433844 h 439670"/>
                        <a:gd name="connsiteX2" fmla="*/ 6093 w 367767"/>
                        <a:gd name="connsiteY2" fmla="*/ 220077 h 439670"/>
                        <a:gd name="connsiteX3" fmla="*/ 30078 w 367767"/>
                        <a:gd name="connsiteY3" fmla="*/ 130417 h 439670"/>
                        <a:gd name="connsiteX4" fmla="*/ 241108 w 367767"/>
                        <a:gd name="connsiteY4" fmla="*/ 5827 h 439670"/>
                        <a:gd name="connsiteX5" fmla="*/ 241108 w 367767"/>
                        <a:gd name="connsiteY5" fmla="*/ 5827 h 439670"/>
                        <a:gd name="connsiteX6" fmla="*/ 361674 w 367767"/>
                        <a:gd name="connsiteY6" fmla="*/ 219594 h 439670"/>
                        <a:gd name="connsiteX7" fmla="*/ 337690 w 367767"/>
                        <a:gd name="connsiteY7" fmla="*/ 309254 h 439670"/>
                        <a:gd name="connsiteX8" fmla="*/ 126659 w 367767"/>
                        <a:gd name="connsiteY8" fmla="*/ 433844 h 4396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67767" h="439670">
                          <a:moveTo>
                            <a:pt x="126659" y="433844"/>
                          </a:moveTo>
                          <a:lnTo>
                            <a:pt x="126659" y="433844"/>
                          </a:lnTo>
                          <a:cubicBezTo>
                            <a:pt x="35068" y="409215"/>
                            <a:pt x="-18857" y="313600"/>
                            <a:pt x="6093" y="220077"/>
                          </a:cubicBezTo>
                          <a:lnTo>
                            <a:pt x="30078" y="130417"/>
                          </a:lnTo>
                          <a:cubicBezTo>
                            <a:pt x="55028" y="36894"/>
                            <a:pt x="149517" y="-18802"/>
                            <a:pt x="241108" y="5827"/>
                          </a:cubicBezTo>
                          <a:lnTo>
                            <a:pt x="241108" y="5827"/>
                          </a:lnTo>
                          <a:cubicBezTo>
                            <a:pt x="332700" y="30455"/>
                            <a:pt x="386625" y="126071"/>
                            <a:pt x="361674" y="219594"/>
                          </a:cubicBezTo>
                          <a:lnTo>
                            <a:pt x="337690" y="309254"/>
                          </a:lnTo>
                          <a:cubicBezTo>
                            <a:pt x="312740" y="402777"/>
                            <a:pt x="218251" y="458472"/>
                            <a:pt x="126659" y="43384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5A03C825-6188-4AA3-9E27-4A3FD3DA8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94112" y="2470258"/>
                      <a:ext cx="271429" cy="376032"/>
                    </a:xfrm>
                    <a:custGeom>
                      <a:avLst/>
                      <a:gdLst>
                        <a:gd name="connsiteX0" fmla="*/ 265339 w 271429"/>
                        <a:gd name="connsiteY0" fmla="*/ 164841 h 376032"/>
                        <a:gd name="connsiteX1" fmla="*/ 242964 w 271429"/>
                        <a:gd name="connsiteY1" fmla="*/ 22866 h 376032"/>
                        <a:gd name="connsiteX2" fmla="*/ 203687 w 271429"/>
                        <a:gd name="connsiteY2" fmla="*/ 4194 h 376032"/>
                        <a:gd name="connsiteX3" fmla="*/ 8110 w 271429"/>
                        <a:gd name="connsiteY3" fmla="*/ 149066 h 376032"/>
                        <a:gd name="connsiteX4" fmla="*/ 105174 w 271429"/>
                        <a:gd name="connsiteY4" fmla="*/ 372491 h 376032"/>
                        <a:gd name="connsiteX5" fmla="*/ 127227 w 271429"/>
                        <a:gd name="connsiteY5" fmla="*/ 376032 h 376032"/>
                        <a:gd name="connsiteX6" fmla="*/ 241193 w 271429"/>
                        <a:gd name="connsiteY6" fmla="*/ 254340 h 376032"/>
                        <a:gd name="connsiteX7" fmla="*/ 265339 w 271429"/>
                        <a:gd name="connsiteY7" fmla="*/ 164841 h 3760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71429" h="376032">
                          <a:moveTo>
                            <a:pt x="265339" y="164841"/>
                          </a:moveTo>
                          <a:cubicBezTo>
                            <a:pt x="278860" y="114297"/>
                            <a:pt x="269202" y="63108"/>
                            <a:pt x="242964" y="22866"/>
                          </a:cubicBezTo>
                          <a:cubicBezTo>
                            <a:pt x="231213" y="14496"/>
                            <a:pt x="218014" y="8057"/>
                            <a:pt x="203687" y="4194"/>
                          </a:cubicBezTo>
                          <a:cubicBezTo>
                            <a:pt x="122881" y="-17537"/>
                            <a:pt x="35314" y="47333"/>
                            <a:pt x="8110" y="149066"/>
                          </a:cubicBezTo>
                          <a:cubicBezTo>
                            <a:pt x="-19094" y="250798"/>
                            <a:pt x="24368" y="350760"/>
                            <a:pt x="105174" y="372491"/>
                          </a:cubicBezTo>
                          <a:cubicBezTo>
                            <a:pt x="112579" y="374423"/>
                            <a:pt x="119822" y="375549"/>
                            <a:pt x="127227" y="376032"/>
                          </a:cubicBezTo>
                          <a:cubicBezTo>
                            <a:pt x="180991" y="358165"/>
                            <a:pt x="225257" y="314059"/>
                            <a:pt x="241193" y="254340"/>
                          </a:cubicBezTo>
                          <a:lnTo>
                            <a:pt x="265339" y="164841"/>
                          </a:lnTo>
                          <a:close/>
                        </a:path>
                      </a:pathLst>
                    </a:custGeom>
                    <a:solidFill>
                      <a:srgbClr val="3F2436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43FABC42-DCE0-4AE8-8AE9-3FF9C4031A38}"/>
                      </a:ext>
                    </a:extLst>
                  </p:cNvPr>
                  <p:cNvSpPr/>
                  <p:nvPr/>
                </p:nvSpPr>
                <p:spPr>
                  <a:xfrm>
                    <a:off x="8167338" y="2555865"/>
                    <a:ext cx="386011" cy="444500"/>
                  </a:xfrm>
                  <a:custGeom>
                    <a:avLst/>
                    <a:gdLst>
                      <a:gd name="connsiteX0" fmla="*/ 379726 w 386011"/>
                      <a:gd name="connsiteY0" fmla="*/ 432400 h 444500"/>
                      <a:gd name="connsiteX1" fmla="*/ 294574 w 386011"/>
                      <a:gd name="connsiteY1" fmla="*/ 842 h 444500"/>
                      <a:gd name="connsiteX2" fmla="*/ 0 w 386011"/>
                      <a:gd name="connsiteY2" fmla="*/ 361735 h 444500"/>
                      <a:gd name="connsiteX3" fmla="*/ 379726 w 386011"/>
                      <a:gd name="connsiteY3" fmla="*/ 432400 h 444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6011" h="444500">
                        <a:moveTo>
                          <a:pt x="379726" y="432400"/>
                        </a:moveTo>
                        <a:cubicBezTo>
                          <a:pt x="379726" y="432400"/>
                          <a:pt x="420451" y="17261"/>
                          <a:pt x="294574" y="842"/>
                        </a:cubicBezTo>
                        <a:cubicBezTo>
                          <a:pt x="132639" y="-20245"/>
                          <a:pt x="0" y="361735"/>
                          <a:pt x="0" y="361735"/>
                        </a:cubicBezTo>
                        <a:cubicBezTo>
                          <a:pt x="0" y="361735"/>
                          <a:pt x="260448" y="482301"/>
                          <a:pt x="379726" y="43240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4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" name="图形 283">
                    <a:extLst>
                      <a:ext uri="{FF2B5EF4-FFF2-40B4-BE49-F238E27FC236}">
                        <a16:creationId xmlns:a16="http://schemas.microsoft.com/office/drawing/2014/main" id="{D5E8AEC8-07CF-46C9-8BD1-47A56F7E26AB}"/>
                      </a:ext>
                    </a:extLst>
                  </p:cNvPr>
                  <p:cNvGrpSpPr/>
                  <p:nvPr/>
                </p:nvGrpSpPr>
                <p:grpSpPr>
                  <a:xfrm>
                    <a:off x="8213505" y="2007802"/>
                    <a:ext cx="775098" cy="501890"/>
                    <a:chOff x="8213505" y="2007802"/>
                    <a:chExt cx="775098" cy="501890"/>
                  </a:xfrm>
                  <a:solidFill>
                    <a:srgbClr val="2A0D01"/>
                  </a:solidFill>
                </p:grpSpPr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82A495EB-4B35-4860-99A7-F44A762D84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2947" y="2114041"/>
                      <a:ext cx="195656" cy="337687"/>
                    </a:xfrm>
                    <a:custGeom>
                      <a:avLst/>
                      <a:gdLst>
                        <a:gd name="connsiteX0" fmla="*/ 15371 w 195656"/>
                        <a:gd name="connsiteY0" fmla="*/ 0 h 337687"/>
                        <a:gd name="connsiteX1" fmla="*/ 195656 w 195656"/>
                        <a:gd name="connsiteY1" fmla="*/ 52476 h 337687"/>
                        <a:gd name="connsiteX2" fmla="*/ 53037 w 195656"/>
                        <a:gd name="connsiteY2" fmla="*/ 335138 h 337687"/>
                        <a:gd name="connsiteX3" fmla="*/ 15371 w 195656"/>
                        <a:gd name="connsiteY3" fmla="*/ 0 h 3376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95656" h="337687">
                          <a:moveTo>
                            <a:pt x="15371" y="0"/>
                          </a:moveTo>
                          <a:cubicBezTo>
                            <a:pt x="78149" y="13038"/>
                            <a:pt x="138673" y="30262"/>
                            <a:pt x="195656" y="52476"/>
                          </a:cubicBezTo>
                          <a:cubicBezTo>
                            <a:pt x="165072" y="173525"/>
                            <a:pt x="117264" y="309705"/>
                            <a:pt x="53037" y="335138"/>
                          </a:cubicBezTo>
                          <a:cubicBezTo>
                            <a:pt x="-14892" y="362020"/>
                            <a:pt x="-5555" y="171271"/>
                            <a:pt x="15371" y="0"/>
                          </a:cubicBezTo>
                          <a:close/>
                        </a:path>
                      </a:pathLst>
                    </a:custGeom>
                    <a:solidFill>
                      <a:srgbClr val="2A0D01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" name="任意多边形: 形状 43">
                      <a:extLst>
                        <a:ext uri="{FF2B5EF4-FFF2-40B4-BE49-F238E27FC236}">
                          <a16:creationId xmlns:a16="http://schemas.microsoft.com/office/drawing/2014/main" id="{037DB818-8F6F-48C7-BF53-D7A62CB3A3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13505" y="2007802"/>
                      <a:ext cx="159391" cy="325713"/>
                    </a:xfrm>
                    <a:custGeom>
                      <a:avLst/>
                      <a:gdLst>
                        <a:gd name="connsiteX0" fmla="*/ 28523 w 159391"/>
                        <a:gd name="connsiteY0" fmla="*/ 0 h 325713"/>
                        <a:gd name="connsiteX1" fmla="*/ 159391 w 159391"/>
                        <a:gd name="connsiteY1" fmla="*/ 22214 h 325713"/>
                        <a:gd name="connsiteX2" fmla="*/ 22084 w 159391"/>
                        <a:gd name="connsiteY2" fmla="*/ 322260 h 325713"/>
                        <a:gd name="connsiteX3" fmla="*/ 28523 w 159391"/>
                        <a:gd name="connsiteY3" fmla="*/ 0 h 3257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9391" h="325713">
                          <a:moveTo>
                            <a:pt x="28523" y="0"/>
                          </a:moveTo>
                          <a:cubicBezTo>
                            <a:pt x="70858" y="3219"/>
                            <a:pt x="114481" y="10463"/>
                            <a:pt x="159391" y="22214"/>
                          </a:cubicBezTo>
                          <a:cubicBezTo>
                            <a:pt x="118988" y="187690"/>
                            <a:pt x="66512" y="351718"/>
                            <a:pt x="22084" y="322260"/>
                          </a:cubicBezTo>
                          <a:cubicBezTo>
                            <a:pt x="-14939" y="297471"/>
                            <a:pt x="-290" y="154691"/>
                            <a:pt x="28523" y="0"/>
                          </a:cubicBezTo>
                          <a:close/>
                        </a:path>
                      </a:pathLst>
                    </a:custGeom>
                    <a:solidFill>
                      <a:srgbClr val="2A0D01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8B96CBA9-AFE2-44D3-9C38-10B916CA64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2093" y="2051263"/>
                      <a:ext cx="254189" cy="458428"/>
                    </a:xfrm>
                    <a:custGeom>
                      <a:avLst/>
                      <a:gdLst>
                        <a:gd name="connsiteX0" fmla="*/ 50885 w 254189"/>
                        <a:gd name="connsiteY0" fmla="*/ 458279 h 458428"/>
                        <a:gd name="connsiteX1" fmla="*/ 34306 w 254189"/>
                        <a:gd name="connsiteY1" fmla="*/ 0 h 458428"/>
                        <a:gd name="connsiteX2" fmla="*/ 254189 w 254189"/>
                        <a:gd name="connsiteY2" fmla="*/ 41369 h 458428"/>
                        <a:gd name="connsiteX3" fmla="*/ 50885 w 254189"/>
                        <a:gd name="connsiteY3" fmla="*/ 458279 h 4584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54189" h="458428">
                          <a:moveTo>
                            <a:pt x="50885" y="458279"/>
                          </a:moveTo>
                          <a:cubicBezTo>
                            <a:pt x="-25897" y="451519"/>
                            <a:pt x="-2395" y="213123"/>
                            <a:pt x="34306" y="0"/>
                          </a:cubicBezTo>
                          <a:lnTo>
                            <a:pt x="254189" y="41369"/>
                          </a:lnTo>
                          <a:cubicBezTo>
                            <a:pt x="203323" y="241293"/>
                            <a:pt x="128634" y="465040"/>
                            <a:pt x="50885" y="458279"/>
                          </a:cubicBezTo>
                          <a:close/>
                        </a:path>
                      </a:pathLst>
                    </a:custGeom>
                    <a:solidFill>
                      <a:srgbClr val="2A0D01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B43236D2-1602-4C78-A146-5FA5D0115A0D}"/>
                      </a:ext>
                    </a:extLst>
                  </p:cNvPr>
                  <p:cNvSpPr/>
                  <p:nvPr/>
                </p:nvSpPr>
                <p:spPr>
                  <a:xfrm>
                    <a:off x="7955787" y="2843663"/>
                    <a:ext cx="698141" cy="598221"/>
                  </a:xfrm>
                  <a:custGeom>
                    <a:avLst/>
                    <a:gdLst>
                      <a:gd name="connsiteX0" fmla="*/ 421294 w 698141"/>
                      <a:gd name="connsiteY0" fmla="*/ 11319 h 598221"/>
                      <a:gd name="connsiteX1" fmla="*/ 359321 w 698141"/>
                      <a:gd name="connsiteY1" fmla="*/ 594671 h 598221"/>
                      <a:gd name="connsiteX2" fmla="*/ 421294 w 698141"/>
                      <a:gd name="connsiteY2" fmla="*/ 11319 h 598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8141" h="598221">
                        <a:moveTo>
                          <a:pt x="421294" y="11319"/>
                        </a:moveTo>
                        <a:cubicBezTo>
                          <a:pt x="-11874" y="-89448"/>
                          <a:pt x="-229665" y="513543"/>
                          <a:pt x="359321" y="594671"/>
                        </a:cubicBezTo>
                        <a:cubicBezTo>
                          <a:pt x="737277" y="646664"/>
                          <a:pt x="854462" y="111925"/>
                          <a:pt x="421294" y="11319"/>
                        </a:cubicBezTo>
                        <a:close/>
                      </a:path>
                    </a:pathLst>
                  </a:custGeom>
                  <a:solidFill>
                    <a:srgbClr val="F9CB53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33BE7C56-B3BC-4650-BE70-488D1FC53BCE}"/>
                      </a:ext>
                    </a:extLst>
                  </p:cNvPr>
                  <p:cNvSpPr/>
                  <p:nvPr/>
                </p:nvSpPr>
                <p:spPr>
                  <a:xfrm>
                    <a:off x="7955787" y="2843663"/>
                    <a:ext cx="698141" cy="598221"/>
                  </a:xfrm>
                  <a:custGeom>
                    <a:avLst/>
                    <a:gdLst>
                      <a:gd name="connsiteX0" fmla="*/ 421294 w 698141"/>
                      <a:gd name="connsiteY0" fmla="*/ 11319 h 598221"/>
                      <a:gd name="connsiteX1" fmla="*/ 359321 w 698141"/>
                      <a:gd name="connsiteY1" fmla="*/ 594671 h 598221"/>
                      <a:gd name="connsiteX2" fmla="*/ 421294 w 698141"/>
                      <a:gd name="connsiteY2" fmla="*/ 11319 h 598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8141" h="598221">
                        <a:moveTo>
                          <a:pt x="421294" y="11319"/>
                        </a:moveTo>
                        <a:cubicBezTo>
                          <a:pt x="-11874" y="-89448"/>
                          <a:pt x="-229665" y="513543"/>
                          <a:pt x="359321" y="594671"/>
                        </a:cubicBezTo>
                        <a:cubicBezTo>
                          <a:pt x="737277" y="646664"/>
                          <a:pt x="854462" y="111925"/>
                          <a:pt x="421294" y="11319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4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8C55F7C5-355F-450E-B642-850F9F2D19FE}"/>
                      </a:ext>
                    </a:extLst>
                  </p:cNvPr>
                  <p:cNvSpPr/>
                  <p:nvPr/>
                </p:nvSpPr>
                <p:spPr>
                  <a:xfrm>
                    <a:off x="8330076" y="2946896"/>
                    <a:ext cx="29781" cy="168212"/>
                  </a:xfrm>
                  <a:custGeom>
                    <a:avLst/>
                    <a:gdLst>
                      <a:gd name="connsiteX0" fmla="*/ 29781 w 29781"/>
                      <a:gd name="connsiteY0" fmla="*/ 0 h 168212"/>
                      <a:gd name="connsiteX1" fmla="*/ 3543 w 29781"/>
                      <a:gd name="connsiteY1" fmla="*/ 168213 h 168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781" h="168212">
                        <a:moveTo>
                          <a:pt x="29781" y="0"/>
                        </a:moveTo>
                        <a:cubicBezTo>
                          <a:pt x="29781" y="0"/>
                          <a:pt x="-12232" y="117829"/>
                          <a:pt x="3543" y="168213"/>
                        </a:cubicBezTo>
                      </a:path>
                    </a:pathLst>
                  </a:custGeom>
                  <a:noFill/>
                  <a:ln w="16048" cap="flat">
                    <a:solidFill>
                      <a:srgbClr val="3F243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5" name="图形 283">
                    <a:extLst>
                      <a:ext uri="{FF2B5EF4-FFF2-40B4-BE49-F238E27FC236}">
                        <a16:creationId xmlns:a16="http://schemas.microsoft.com/office/drawing/2014/main" id="{2F975B95-680F-4BE6-AA51-283DFE1E2D7E}"/>
                      </a:ext>
                    </a:extLst>
                  </p:cNvPr>
                  <p:cNvGrpSpPr/>
                  <p:nvPr/>
                </p:nvGrpSpPr>
                <p:grpSpPr>
                  <a:xfrm>
                    <a:off x="8065314" y="2997055"/>
                    <a:ext cx="485745" cy="354287"/>
                    <a:chOff x="8065314" y="2997055"/>
                    <a:chExt cx="485745" cy="354287"/>
                  </a:xfrm>
                </p:grpSpPr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B9336FF2-FC0B-4870-9DB9-69A023483F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65314" y="2997055"/>
                      <a:ext cx="485745" cy="354287"/>
                    </a:xfrm>
                    <a:custGeom>
                      <a:avLst/>
                      <a:gdLst>
                        <a:gd name="connsiteX0" fmla="*/ 125043 w 485745"/>
                        <a:gd name="connsiteY0" fmla="*/ 707 h 354287"/>
                        <a:gd name="connsiteX1" fmla="*/ 286817 w 485745"/>
                        <a:gd name="connsiteY1" fmla="*/ 111776 h 354287"/>
                        <a:gd name="connsiteX2" fmla="*/ 469195 w 485745"/>
                        <a:gd name="connsiteY2" fmla="*/ 116927 h 354287"/>
                        <a:gd name="connsiteX3" fmla="*/ 133413 w 485745"/>
                        <a:gd name="connsiteY3" fmla="*/ 318621 h 354287"/>
                        <a:gd name="connsiteX4" fmla="*/ 125043 w 485745"/>
                        <a:gd name="connsiteY4" fmla="*/ 707 h 3542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5745" h="354287">
                          <a:moveTo>
                            <a:pt x="125043" y="707"/>
                          </a:moveTo>
                          <a:cubicBezTo>
                            <a:pt x="250438" y="16160"/>
                            <a:pt x="235146" y="110005"/>
                            <a:pt x="286817" y="111776"/>
                          </a:cubicBezTo>
                          <a:cubicBezTo>
                            <a:pt x="338488" y="113546"/>
                            <a:pt x="412212" y="48837"/>
                            <a:pt x="469195" y="116927"/>
                          </a:cubicBezTo>
                          <a:cubicBezTo>
                            <a:pt x="526178" y="185017"/>
                            <a:pt x="441186" y="449006"/>
                            <a:pt x="133413" y="318621"/>
                          </a:cubicBezTo>
                          <a:cubicBezTo>
                            <a:pt x="-81964" y="227351"/>
                            <a:pt x="-352" y="-14746"/>
                            <a:pt x="125043" y="707"/>
                          </a:cubicBezTo>
                          <a:close/>
                        </a:path>
                      </a:pathLst>
                    </a:custGeom>
                    <a:solidFill>
                      <a:srgbClr val="3F2436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FF888023-4100-4077-BAD9-80213BB478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35627" y="3170626"/>
                      <a:ext cx="409022" cy="180714"/>
                    </a:xfrm>
                    <a:custGeom>
                      <a:avLst/>
                      <a:gdLst>
                        <a:gd name="connsiteX0" fmla="*/ 409023 w 409022"/>
                        <a:gd name="connsiteY0" fmla="*/ 43157 h 180714"/>
                        <a:gd name="connsiteX1" fmla="*/ 304554 w 409022"/>
                        <a:gd name="connsiteY1" fmla="*/ 6134 h 180714"/>
                        <a:gd name="connsiteX2" fmla="*/ 0 w 409022"/>
                        <a:gd name="connsiteY2" fmla="*/ 108028 h 180714"/>
                        <a:gd name="connsiteX3" fmla="*/ 62939 w 409022"/>
                        <a:gd name="connsiteY3" fmla="*/ 145051 h 180714"/>
                        <a:gd name="connsiteX4" fmla="*/ 409023 w 409022"/>
                        <a:gd name="connsiteY4" fmla="*/ 43157 h 1807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9022" h="180714">
                          <a:moveTo>
                            <a:pt x="409023" y="43157"/>
                          </a:moveTo>
                          <a:cubicBezTo>
                            <a:pt x="377634" y="26094"/>
                            <a:pt x="342703" y="13217"/>
                            <a:pt x="304554" y="6134"/>
                          </a:cubicBezTo>
                          <a:cubicBezTo>
                            <a:pt x="180768" y="-16884"/>
                            <a:pt x="62456" y="26577"/>
                            <a:pt x="0" y="108028"/>
                          </a:cubicBezTo>
                          <a:cubicBezTo>
                            <a:pt x="17385" y="121871"/>
                            <a:pt x="37989" y="134588"/>
                            <a:pt x="62939" y="145051"/>
                          </a:cubicBezTo>
                          <a:cubicBezTo>
                            <a:pt x="277189" y="235837"/>
                            <a:pt x="383429" y="135393"/>
                            <a:pt x="409023" y="43157"/>
                          </a:cubicBezTo>
                          <a:close/>
                        </a:path>
                      </a:pathLst>
                    </a:custGeom>
                    <a:solidFill>
                      <a:srgbClr val="D83D22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" name="任意多边形: 形状 41">
                      <a:extLst>
                        <a:ext uri="{FF2B5EF4-FFF2-40B4-BE49-F238E27FC236}">
                          <a16:creationId xmlns:a16="http://schemas.microsoft.com/office/drawing/2014/main" id="{64C0BCAB-317D-47EA-9104-554B50D101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43032" y="2997067"/>
                      <a:ext cx="401296" cy="225355"/>
                    </a:xfrm>
                    <a:custGeom>
                      <a:avLst/>
                      <a:gdLst>
                        <a:gd name="connsiteX0" fmla="*/ 0 w 401296"/>
                        <a:gd name="connsiteY0" fmla="*/ 7456 h 225355"/>
                        <a:gd name="connsiteX1" fmla="*/ 47164 w 401296"/>
                        <a:gd name="connsiteY1" fmla="*/ 696 h 225355"/>
                        <a:gd name="connsiteX2" fmla="*/ 208938 w 401296"/>
                        <a:gd name="connsiteY2" fmla="*/ 111764 h 225355"/>
                        <a:gd name="connsiteX3" fmla="*/ 391316 w 401296"/>
                        <a:gd name="connsiteY3" fmla="*/ 116915 h 225355"/>
                        <a:gd name="connsiteX4" fmla="*/ 401296 w 401296"/>
                        <a:gd name="connsiteY4" fmla="*/ 134300 h 225355"/>
                        <a:gd name="connsiteX5" fmla="*/ 340289 w 401296"/>
                        <a:gd name="connsiteY5" fmla="*/ 176957 h 225355"/>
                        <a:gd name="connsiteX6" fmla="*/ 308900 w 401296"/>
                        <a:gd name="connsiteY6" fmla="*/ 224765 h 225355"/>
                        <a:gd name="connsiteX7" fmla="*/ 283628 w 401296"/>
                        <a:gd name="connsiteY7" fmla="*/ 195307 h 225355"/>
                        <a:gd name="connsiteX8" fmla="*/ 188012 w 401296"/>
                        <a:gd name="connsiteY8" fmla="*/ 195468 h 225355"/>
                        <a:gd name="connsiteX9" fmla="*/ 70665 w 401296"/>
                        <a:gd name="connsiteY9" fmla="*/ 140417 h 225355"/>
                        <a:gd name="connsiteX10" fmla="*/ 26721 w 401296"/>
                        <a:gd name="connsiteY10" fmla="*/ 162148 h 225355"/>
                        <a:gd name="connsiteX11" fmla="*/ 23019 w 401296"/>
                        <a:gd name="connsiteY11" fmla="*/ 83112 h 225355"/>
                        <a:gd name="connsiteX12" fmla="*/ 0 w 401296"/>
                        <a:gd name="connsiteY12" fmla="*/ 7456 h 225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01296" h="225355">
                          <a:moveTo>
                            <a:pt x="0" y="7456"/>
                          </a:moveTo>
                          <a:cubicBezTo>
                            <a:pt x="14648" y="1339"/>
                            <a:pt x="30423" y="-1397"/>
                            <a:pt x="47164" y="696"/>
                          </a:cubicBezTo>
                          <a:cubicBezTo>
                            <a:pt x="172559" y="16149"/>
                            <a:pt x="157267" y="109994"/>
                            <a:pt x="208938" y="111764"/>
                          </a:cubicBezTo>
                          <a:cubicBezTo>
                            <a:pt x="260609" y="113535"/>
                            <a:pt x="334333" y="48825"/>
                            <a:pt x="391316" y="116915"/>
                          </a:cubicBezTo>
                          <a:cubicBezTo>
                            <a:pt x="395340" y="121744"/>
                            <a:pt x="398721" y="127700"/>
                            <a:pt x="401296" y="134300"/>
                          </a:cubicBezTo>
                          <a:cubicBezTo>
                            <a:pt x="384233" y="151846"/>
                            <a:pt x="363468" y="166011"/>
                            <a:pt x="340289" y="176957"/>
                          </a:cubicBezTo>
                          <a:cubicBezTo>
                            <a:pt x="332401" y="205770"/>
                            <a:pt x="324192" y="229433"/>
                            <a:pt x="308900" y="224765"/>
                          </a:cubicBezTo>
                          <a:cubicBezTo>
                            <a:pt x="295378" y="220580"/>
                            <a:pt x="285076" y="214302"/>
                            <a:pt x="283628" y="195307"/>
                          </a:cubicBezTo>
                          <a:cubicBezTo>
                            <a:pt x="253365" y="201102"/>
                            <a:pt x="221011" y="201585"/>
                            <a:pt x="188012" y="195468"/>
                          </a:cubicBezTo>
                          <a:cubicBezTo>
                            <a:pt x="142297" y="186937"/>
                            <a:pt x="102054" y="167138"/>
                            <a:pt x="70665" y="140417"/>
                          </a:cubicBezTo>
                          <a:cubicBezTo>
                            <a:pt x="54086" y="159411"/>
                            <a:pt x="37506" y="167299"/>
                            <a:pt x="26721" y="162148"/>
                          </a:cubicBezTo>
                          <a:cubicBezTo>
                            <a:pt x="11751" y="154904"/>
                            <a:pt x="14004" y="121101"/>
                            <a:pt x="23019" y="83112"/>
                          </a:cubicBezTo>
                          <a:cubicBezTo>
                            <a:pt x="10141" y="59610"/>
                            <a:pt x="1932" y="34016"/>
                            <a:pt x="0" y="745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604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77CA0BA0-7295-485A-BB77-95A688C9113A}"/>
                      </a:ext>
                    </a:extLst>
                  </p:cNvPr>
                  <p:cNvSpPr/>
                  <p:nvPr/>
                </p:nvSpPr>
                <p:spPr>
                  <a:xfrm>
                    <a:off x="7651912" y="2819376"/>
                    <a:ext cx="344319" cy="272745"/>
                  </a:xfrm>
                  <a:custGeom>
                    <a:avLst/>
                    <a:gdLst>
                      <a:gd name="connsiteX0" fmla="*/ 339648 w 344319"/>
                      <a:gd name="connsiteY0" fmla="*/ 191263 h 272745"/>
                      <a:gd name="connsiteX1" fmla="*/ 132320 w 344319"/>
                      <a:gd name="connsiteY1" fmla="*/ 261124 h 272745"/>
                      <a:gd name="connsiteX2" fmla="*/ 4671 w 344319"/>
                      <a:gd name="connsiteY2" fmla="*/ 81483 h 272745"/>
                      <a:gd name="connsiteX3" fmla="*/ 212000 w 344319"/>
                      <a:gd name="connsiteY3" fmla="*/ 11622 h 272745"/>
                      <a:gd name="connsiteX4" fmla="*/ 339648 w 344319"/>
                      <a:gd name="connsiteY4" fmla="*/ 191263 h 272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4319" h="272745">
                        <a:moveTo>
                          <a:pt x="339648" y="191263"/>
                        </a:moveTo>
                        <a:cubicBezTo>
                          <a:pt x="317595" y="260158"/>
                          <a:pt x="224877" y="291547"/>
                          <a:pt x="132320" y="261124"/>
                        </a:cubicBezTo>
                        <a:cubicBezTo>
                          <a:pt x="39924" y="230862"/>
                          <a:pt x="-17220" y="150377"/>
                          <a:pt x="4671" y="81483"/>
                        </a:cubicBezTo>
                        <a:cubicBezTo>
                          <a:pt x="26724" y="12588"/>
                          <a:pt x="119442" y="-18801"/>
                          <a:pt x="212000" y="11622"/>
                        </a:cubicBezTo>
                        <a:cubicBezTo>
                          <a:pt x="304396" y="42045"/>
                          <a:pt x="361540" y="122369"/>
                          <a:pt x="339648" y="191263"/>
                        </a:cubicBezTo>
                        <a:close/>
                      </a:path>
                    </a:pathLst>
                  </a:custGeom>
                  <a:solidFill>
                    <a:srgbClr val="D83D22">
                      <a:alpha val="35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6AD8E275-2AC4-4BD7-A516-EC834EBAD211}"/>
                      </a:ext>
                    </a:extLst>
                  </p:cNvPr>
                  <p:cNvSpPr/>
                  <p:nvPr/>
                </p:nvSpPr>
                <p:spPr>
                  <a:xfrm>
                    <a:off x="8759210" y="3073987"/>
                    <a:ext cx="352389" cy="262045"/>
                  </a:xfrm>
                  <a:custGeom>
                    <a:avLst/>
                    <a:gdLst>
                      <a:gd name="connsiteX0" fmla="*/ 352374 w 352389"/>
                      <a:gd name="connsiteY0" fmla="*/ 135288 h 262045"/>
                      <a:gd name="connsiteX1" fmla="*/ 174020 w 352389"/>
                      <a:gd name="connsiteY1" fmla="*/ 261971 h 262045"/>
                      <a:gd name="connsiteX2" fmla="*/ 12 w 352389"/>
                      <a:gd name="connsiteY2" fmla="*/ 126757 h 262045"/>
                      <a:gd name="connsiteX3" fmla="*/ 178366 w 352389"/>
                      <a:gd name="connsiteY3" fmla="*/ 74 h 262045"/>
                      <a:gd name="connsiteX4" fmla="*/ 352374 w 352389"/>
                      <a:gd name="connsiteY4" fmla="*/ 135288 h 262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2389" h="262045">
                        <a:moveTo>
                          <a:pt x="352374" y="135288"/>
                        </a:moveTo>
                        <a:cubicBezTo>
                          <a:pt x="351247" y="207563"/>
                          <a:pt x="271406" y="264386"/>
                          <a:pt x="174020" y="261971"/>
                        </a:cubicBezTo>
                        <a:cubicBezTo>
                          <a:pt x="76794" y="259557"/>
                          <a:pt x="-1115" y="199032"/>
                          <a:pt x="12" y="126757"/>
                        </a:cubicBezTo>
                        <a:cubicBezTo>
                          <a:pt x="1139" y="54482"/>
                          <a:pt x="80980" y="-2340"/>
                          <a:pt x="178366" y="74"/>
                        </a:cubicBezTo>
                        <a:cubicBezTo>
                          <a:pt x="275752" y="2328"/>
                          <a:pt x="353661" y="62852"/>
                          <a:pt x="352374" y="135288"/>
                        </a:cubicBezTo>
                        <a:close/>
                      </a:path>
                    </a:pathLst>
                  </a:custGeom>
                  <a:solidFill>
                    <a:srgbClr val="D83D22">
                      <a:alpha val="35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B8F6194B-F3EC-4EA7-855D-F13216659DAC}"/>
                      </a:ext>
                    </a:extLst>
                  </p:cNvPr>
                  <p:cNvSpPr/>
                  <p:nvPr/>
                </p:nvSpPr>
                <p:spPr>
                  <a:xfrm>
                    <a:off x="8178117" y="2799051"/>
                    <a:ext cx="407488" cy="197459"/>
                  </a:xfrm>
                  <a:custGeom>
                    <a:avLst/>
                    <a:gdLst>
                      <a:gd name="connsiteX0" fmla="*/ 13688 w 407488"/>
                      <a:gd name="connsiteY0" fmla="*/ 9573 h 197459"/>
                      <a:gd name="connsiteX1" fmla="*/ 171760 w 407488"/>
                      <a:gd name="connsiteY1" fmla="*/ 197263 h 197459"/>
                      <a:gd name="connsiteX2" fmla="*/ 406453 w 407488"/>
                      <a:gd name="connsiteY2" fmla="*/ 110178 h 197459"/>
                      <a:gd name="connsiteX3" fmla="*/ 13688 w 407488"/>
                      <a:gd name="connsiteY3" fmla="*/ 9573 h 197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7488" h="197459">
                        <a:moveTo>
                          <a:pt x="13688" y="9573"/>
                        </a:moveTo>
                        <a:cubicBezTo>
                          <a:pt x="-45870" y="43698"/>
                          <a:pt x="104153" y="195009"/>
                          <a:pt x="171760" y="197263"/>
                        </a:cubicBezTo>
                        <a:cubicBezTo>
                          <a:pt x="239528" y="199516"/>
                          <a:pt x="422872" y="183098"/>
                          <a:pt x="406453" y="110178"/>
                        </a:cubicBezTo>
                        <a:cubicBezTo>
                          <a:pt x="390195" y="37420"/>
                          <a:pt x="73247" y="-24392"/>
                          <a:pt x="13688" y="9573"/>
                        </a:cubicBezTo>
                        <a:close/>
                      </a:path>
                    </a:pathLst>
                  </a:custGeom>
                  <a:solidFill>
                    <a:srgbClr val="3F2436"/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65D1C134-1088-47B9-85DB-F56C33D147B3}"/>
                      </a:ext>
                    </a:extLst>
                  </p:cNvPr>
                  <p:cNvSpPr/>
                  <p:nvPr/>
                </p:nvSpPr>
                <p:spPr>
                  <a:xfrm>
                    <a:off x="8280014" y="2822774"/>
                    <a:ext cx="108543" cy="38742"/>
                  </a:xfrm>
                  <a:custGeom>
                    <a:avLst/>
                    <a:gdLst>
                      <a:gd name="connsiteX0" fmla="*/ 106725 w 108543"/>
                      <a:gd name="connsiteY0" fmla="*/ 22711 h 38742"/>
                      <a:gd name="connsiteX1" fmla="*/ 3 w 108543"/>
                      <a:gd name="connsiteY1" fmla="*/ 6453 h 38742"/>
                      <a:gd name="connsiteX2" fmla="*/ 106725 w 108543"/>
                      <a:gd name="connsiteY2" fmla="*/ 22711 h 38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8543" h="38742">
                        <a:moveTo>
                          <a:pt x="106725" y="22711"/>
                        </a:moveTo>
                        <a:cubicBezTo>
                          <a:pt x="106725" y="22711"/>
                          <a:pt x="-641" y="-14634"/>
                          <a:pt x="3" y="6453"/>
                        </a:cubicBezTo>
                        <a:cubicBezTo>
                          <a:pt x="647" y="27701"/>
                          <a:pt x="124915" y="57641"/>
                          <a:pt x="106725" y="22711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4000"/>
                    </a:srgbClr>
                  </a:solidFill>
                  <a:ln w="1604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042CCD8-937A-418A-B4C2-E456FC6B6A5A}"/>
                  </a:ext>
                </a:extLst>
              </p:cNvPr>
              <p:cNvSpPr/>
              <p:nvPr/>
            </p:nvSpPr>
            <p:spPr>
              <a:xfrm>
                <a:off x="7443751" y="2776282"/>
                <a:ext cx="263267" cy="509232"/>
              </a:xfrm>
              <a:custGeom>
                <a:avLst/>
                <a:gdLst>
                  <a:gd name="connsiteX0" fmla="*/ 98544 w 263267"/>
                  <a:gd name="connsiteY0" fmla="*/ 87715 h 509232"/>
                  <a:gd name="connsiteX1" fmla="*/ 4216 w 263267"/>
                  <a:gd name="connsiteY1" fmla="*/ 140191 h 509232"/>
                  <a:gd name="connsiteX2" fmla="*/ 240841 w 263267"/>
                  <a:gd name="connsiteY2" fmla="*/ 505912 h 509232"/>
                  <a:gd name="connsiteX3" fmla="*/ 98544 w 263267"/>
                  <a:gd name="connsiteY3" fmla="*/ 87715 h 50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267" h="509232">
                    <a:moveTo>
                      <a:pt x="98544" y="87715"/>
                    </a:moveTo>
                    <a:cubicBezTo>
                      <a:pt x="129611" y="-66333"/>
                      <a:pt x="35766" y="2562"/>
                      <a:pt x="4216" y="140191"/>
                    </a:cubicBezTo>
                    <a:cubicBezTo>
                      <a:pt x="-27334" y="277819"/>
                      <a:pt x="124782" y="541809"/>
                      <a:pt x="240841" y="505912"/>
                    </a:cubicBezTo>
                    <a:cubicBezTo>
                      <a:pt x="346436" y="473397"/>
                      <a:pt x="41722" y="369894"/>
                      <a:pt x="98544" y="87715"/>
                    </a:cubicBezTo>
                    <a:close/>
                  </a:path>
                </a:pathLst>
              </a:custGeom>
              <a:solidFill>
                <a:srgbClr val="2A0D01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3F6AFF3-E69D-41D6-834B-EA4935B980B5}"/>
                  </a:ext>
                </a:extLst>
              </p:cNvPr>
              <p:cNvSpPr/>
              <p:nvPr/>
            </p:nvSpPr>
            <p:spPr>
              <a:xfrm>
                <a:off x="7562649" y="2802498"/>
                <a:ext cx="178464" cy="345599"/>
              </a:xfrm>
              <a:custGeom>
                <a:avLst/>
                <a:gdLst>
                  <a:gd name="connsiteX0" fmla="*/ 66730 w 178464"/>
                  <a:gd name="connsiteY0" fmla="*/ 59567 h 345599"/>
                  <a:gd name="connsiteX1" fmla="*/ 2826 w 178464"/>
                  <a:gd name="connsiteY1" fmla="*/ 95141 h 345599"/>
                  <a:gd name="connsiteX2" fmla="*/ 163312 w 178464"/>
                  <a:gd name="connsiteY2" fmla="*/ 343355 h 345599"/>
                  <a:gd name="connsiteX3" fmla="*/ 66730 w 178464"/>
                  <a:gd name="connsiteY3" fmla="*/ 59567 h 345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464" h="345599">
                    <a:moveTo>
                      <a:pt x="66730" y="59567"/>
                    </a:moveTo>
                    <a:cubicBezTo>
                      <a:pt x="87817" y="-45063"/>
                      <a:pt x="24074" y="1779"/>
                      <a:pt x="2826" y="95141"/>
                    </a:cubicBezTo>
                    <a:cubicBezTo>
                      <a:pt x="-18422" y="188503"/>
                      <a:pt x="84598" y="367662"/>
                      <a:pt x="163312" y="343355"/>
                    </a:cubicBezTo>
                    <a:cubicBezTo>
                      <a:pt x="234782" y="321464"/>
                      <a:pt x="28098" y="251120"/>
                      <a:pt x="66730" y="59567"/>
                    </a:cubicBezTo>
                    <a:close/>
                  </a:path>
                </a:pathLst>
              </a:custGeom>
              <a:solidFill>
                <a:srgbClr val="2A0D01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12F3E9C-DE24-45AF-AC19-79E0A94FBAEA}"/>
                  </a:ext>
                </a:extLst>
              </p:cNvPr>
              <p:cNvSpPr/>
              <p:nvPr/>
            </p:nvSpPr>
            <p:spPr>
              <a:xfrm>
                <a:off x="8872730" y="3192672"/>
                <a:ext cx="426922" cy="415811"/>
              </a:xfrm>
              <a:custGeom>
                <a:avLst/>
                <a:gdLst>
                  <a:gd name="connsiteX0" fmla="*/ 352336 w 426922"/>
                  <a:gd name="connsiteY0" fmla="*/ 76806 h 415811"/>
                  <a:gd name="connsiteX1" fmla="*/ 412700 w 426922"/>
                  <a:gd name="connsiteY1" fmla="*/ 172099 h 415811"/>
                  <a:gd name="connsiteX2" fmla="*/ 12530 w 426922"/>
                  <a:gd name="connsiteY2" fmla="*/ 389891 h 415811"/>
                  <a:gd name="connsiteX3" fmla="*/ 352336 w 426922"/>
                  <a:gd name="connsiteY3" fmla="*/ 76806 h 4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922" h="415811">
                    <a:moveTo>
                      <a:pt x="352336" y="76806"/>
                    </a:moveTo>
                    <a:cubicBezTo>
                      <a:pt x="400788" y="-80300"/>
                      <a:pt x="452620" y="29964"/>
                      <a:pt x="412700" y="172099"/>
                    </a:cubicBezTo>
                    <a:cubicBezTo>
                      <a:pt x="372779" y="314235"/>
                      <a:pt x="101224" y="480838"/>
                      <a:pt x="12530" y="389891"/>
                    </a:cubicBezTo>
                    <a:cubicBezTo>
                      <a:pt x="-68115" y="307314"/>
                      <a:pt x="263481" y="364619"/>
                      <a:pt x="352336" y="76806"/>
                    </a:cubicBezTo>
                    <a:close/>
                  </a:path>
                </a:pathLst>
              </a:custGeom>
              <a:solidFill>
                <a:srgbClr val="2A0D01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9E4E26E-0551-4EAF-BFD5-2A5D20E213B3}"/>
                  </a:ext>
                </a:extLst>
              </p:cNvPr>
              <p:cNvSpPr/>
              <p:nvPr/>
            </p:nvSpPr>
            <p:spPr>
              <a:xfrm>
                <a:off x="8906978" y="3172291"/>
                <a:ext cx="289712" cy="282174"/>
              </a:xfrm>
              <a:custGeom>
                <a:avLst/>
                <a:gdLst>
                  <a:gd name="connsiteX0" fmla="*/ 239053 w 289712"/>
                  <a:gd name="connsiteY0" fmla="*/ 52116 h 282174"/>
                  <a:gd name="connsiteX1" fmla="*/ 280100 w 289712"/>
                  <a:gd name="connsiteY1" fmla="*/ 116826 h 282174"/>
                  <a:gd name="connsiteX2" fmla="*/ 8545 w 289712"/>
                  <a:gd name="connsiteY2" fmla="*/ 264595 h 282174"/>
                  <a:gd name="connsiteX3" fmla="*/ 239053 w 289712"/>
                  <a:gd name="connsiteY3" fmla="*/ 52116 h 28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712" h="282174">
                    <a:moveTo>
                      <a:pt x="239053" y="52116"/>
                    </a:moveTo>
                    <a:cubicBezTo>
                      <a:pt x="271891" y="-54445"/>
                      <a:pt x="307143" y="20244"/>
                      <a:pt x="280100" y="116826"/>
                    </a:cubicBezTo>
                    <a:cubicBezTo>
                      <a:pt x="253057" y="213407"/>
                      <a:pt x="68747" y="326247"/>
                      <a:pt x="8545" y="264595"/>
                    </a:cubicBezTo>
                    <a:cubicBezTo>
                      <a:pt x="-46345" y="208417"/>
                      <a:pt x="178850" y="247211"/>
                      <a:pt x="239053" y="52116"/>
                    </a:cubicBezTo>
                    <a:close/>
                  </a:path>
                </a:pathLst>
              </a:custGeom>
              <a:solidFill>
                <a:srgbClr val="2A0D01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637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95B3108-35F7-4814-BFB0-C519483BA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059" y="3151188"/>
            <a:ext cx="2813882" cy="206851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549E9677-BAB6-4407-8487-88D7FCD00D6B}"/>
              </a:ext>
            </a:extLst>
          </p:cNvPr>
          <p:cNvSpPr/>
          <p:nvPr/>
        </p:nvSpPr>
        <p:spPr>
          <a:xfrm>
            <a:off x="3390900" y="2006600"/>
            <a:ext cx="5219700" cy="5219700"/>
          </a:xfrm>
          <a:prstGeom prst="ellipse">
            <a:avLst/>
          </a:prstGeom>
          <a:noFill/>
          <a:ln w="76200">
            <a:gradFill>
              <a:gsLst>
                <a:gs pos="0">
                  <a:srgbClr val="C9222C"/>
                </a:gs>
                <a:gs pos="56000">
                  <a:srgbClr val="C922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B1BB6957-0455-4288-AEFB-E37AB7AA9DCE}"/>
              </a:ext>
            </a:extLst>
          </p:cNvPr>
          <p:cNvSpPr/>
          <p:nvPr/>
        </p:nvSpPr>
        <p:spPr>
          <a:xfrm>
            <a:off x="3009900" y="1625600"/>
            <a:ext cx="5981700" cy="5981700"/>
          </a:xfrm>
          <a:prstGeom prst="ellipse">
            <a:avLst/>
          </a:prstGeom>
          <a:noFill/>
          <a:ln w="25400">
            <a:gradFill>
              <a:gsLst>
                <a:gs pos="0">
                  <a:srgbClr val="C9222C">
                    <a:alpha val="31000"/>
                  </a:srgbClr>
                </a:gs>
                <a:gs pos="56000">
                  <a:srgbClr val="C922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5D5E2012-B9F3-46B2-BCFB-4CCE07D25FD2}"/>
              </a:ext>
            </a:extLst>
          </p:cNvPr>
          <p:cNvSpPr/>
          <p:nvPr/>
        </p:nvSpPr>
        <p:spPr>
          <a:xfrm>
            <a:off x="2552700" y="1168400"/>
            <a:ext cx="6896100" cy="6896100"/>
          </a:xfrm>
          <a:prstGeom prst="ellipse">
            <a:avLst/>
          </a:prstGeom>
          <a:noFill/>
          <a:ln w="12700">
            <a:gradFill>
              <a:gsLst>
                <a:gs pos="0">
                  <a:srgbClr val="C9222C">
                    <a:alpha val="18000"/>
                  </a:srgbClr>
                </a:gs>
                <a:gs pos="56000">
                  <a:srgbClr val="C922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90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26611F0E-F27B-4F3D-BA55-BA994A9C4A53}"/>
              </a:ext>
            </a:extLst>
          </p:cNvPr>
          <p:cNvSpPr txBox="1"/>
          <p:nvPr/>
        </p:nvSpPr>
        <p:spPr>
          <a:xfrm>
            <a:off x="1643942" y="3504963"/>
            <a:ext cx="1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12" name="矩形 111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BCF257E7-B058-4B3A-B2A3-24257301BD1B}"/>
              </a:ext>
            </a:extLst>
          </p:cNvPr>
          <p:cNvSpPr/>
          <p:nvPr/>
        </p:nvSpPr>
        <p:spPr>
          <a:xfrm>
            <a:off x="948097" y="3999118"/>
            <a:ext cx="2061803" cy="12459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0EAC787D-95EA-4591-8C1D-3D3B803C4F36}"/>
              </a:ext>
            </a:extLst>
          </p:cNvPr>
          <p:cNvSpPr/>
          <p:nvPr/>
        </p:nvSpPr>
        <p:spPr>
          <a:xfrm>
            <a:off x="2884724" y="3441700"/>
            <a:ext cx="520700" cy="520700"/>
          </a:xfrm>
          <a:prstGeom prst="ellipse">
            <a:avLst/>
          </a:prstGeom>
          <a:gradFill>
            <a:gsLst>
              <a:gs pos="0">
                <a:srgbClr val="C9222C"/>
              </a:gs>
              <a:gs pos="100000">
                <a:srgbClr val="F4D2B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930D1853-7BA0-42A1-827C-A851247C9178}"/>
              </a:ext>
            </a:extLst>
          </p:cNvPr>
          <p:cNvSpPr/>
          <p:nvPr/>
        </p:nvSpPr>
        <p:spPr>
          <a:xfrm>
            <a:off x="3685036" y="1577533"/>
            <a:ext cx="520700" cy="520700"/>
          </a:xfrm>
          <a:prstGeom prst="ellipse">
            <a:avLst/>
          </a:prstGeom>
          <a:gradFill>
            <a:gsLst>
              <a:gs pos="0">
                <a:srgbClr val="C9222C"/>
              </a:gs>
              <a:gs pos="100000">
                <a:srgbClr val="F4D2B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EF7C8558-4201-44E7-AE8F-FC1B6C3F35D3}"/>
              </a:ext>
            </a:extLst>
          </p:cNvPr>
          <p:cNvSpPr/>
          <p:nvPr/>
        </p:nvSpPr>
        <p:spPr>
          <a:xfrm>
            <a:off x="8712699" y="3441700"/>
            <a:ext cx="520700" cy="520700"/>
          </a:xfrm>
          <a:prstGeom prst="ellipse">
            <a:avLst/>
          </a:prstGeom>
          <a:gradFill>
            <a:gsLst>
              <a:gs pos="0">
                <a:srgbClr val="C9222C"/>
              </a:gs>
              <a:gs pos="100000">
                <a:srgbClr val="F4D2B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17" name="文本框 90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AF172729-E0AF-47C6-AEEB-A3F6B2C2359C}"/>
              </a:ext>
            </a:extLst>
          </p:cNvPr>
          <p:cNvSpPr txBox="1"/>
          <p:nvPr/>
        </p:nvSpPr>
        <p:spPr>
          <a:xfrm>
            <a:off x="2212375" y="1479081"/>
            <a:ext cx="1421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18" name="矩形 117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6557C42C-8C33-4773-BD44-77357C537522}"/>
              </a:ext>
            </a:extLst>
          </p:cNvPr>
          <p:cNvSpPr/>
          <p:nvPr/>
        </p:nvSpPr>
        <p:spPr>
          <a:xfrm>
            <a:off x="948097" y="1924591"/>
            <a:ext cx="2685927" cy="9505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69993214-8E0D-4147-91A0-F394E5507356}"/>
              </a:ext>
            </a:extLst>
          </p:cNvPr>
          <p:cNvSpPr/>
          <p:nvPr/>
        </p:nvSpPr>
        <p:spPr>
          <a:xfrm>
            <a:off x="7009465" y="1577533"/>
            <a:ext cx="520700" cy="520700"/>
          </a:xfrm>
          <a:prstGeom prst="ellipse">
            <a:avLst/>
          </a:prstGeom>
          <a:gradFill>
            <a:gsLst>
              <a:gs pos="0">
                <a:srgbClr val="C9222C"/>
              </a:gs>
              <a:gs pos="100000">
                <a:srgbClr val="F4D2B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0" name="文本框 90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724D340E-5CF1-4CD2-BAB6-2A09C580AF9F}"/>
              </a:ext>
            </a:extLst>
          </p:cNvPr>
          <p:cNvSpPr txBox="1"/>
          <p:nvPr/>
        </p:nvSpPr>
        <p:spPr>
          <a:xfrm>
            <a:off x="7760451" y="1479081"/>
            <a:ext cx="1421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21" name="矩形 120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B080B545-339E-427C-B50E-2E1A873224D5}"/>
              </a:ext>
            </a:extLst>
          </p:cNvPr>
          <p:cNvSpPr/>
          <p:nvPr/>
        </p:nvSpPr>
        <p:spPr>
          <a:xfrm>
            <a:off x="8105836" y="1924591"/>
            <a:ext cx="3259150" cy="9505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22" name="文本框 90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9AD56CAB-DC09-4793-8ACE-4DEB1A4DC472}"/>
              </a:ext>
            </a:extLst>
          </p:cNvPr>
          <p:cNvSpPr txBox="1"/>
          <p:nvPr/>
        </p:nvSpPr>
        <p:spPr>
          <a:xfrm>
            <a:off x="9246535" y="3504963"/>
            <a:ext cx="1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23" name="矩形 122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BB9DB6A8-1971-41B9-A397-3932F8CCEE5A}"/>
              </a:ext>
            </a:extLst>
          </p:cNvPr>
          <p:cNvSpPr/>
          <p:nvPr/>
        </p:nvSpPr>
        <p:spPr>
          <a:xfrm>
            <a:off x="9303183" y="3999118"/>
            <a:ext cx="2061803" cy="12459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536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sp>
        <p:nvSpPr>
          <p:cNvPr id="6" name="文本框 4">
            <a:extLst>
              <a:ext uri="{FF2B5EF4-FFF2-40B4-BE49-F238E27FC236}">
                <a16:creationId xmlns:a16="http://schemas.microsoft.com/office/drawing/2014/main" id="{025D738E-B517-4911-9DDB-16F4A528651C}"/>
              </a:ext>
            </a:extLst>
          </p:cNvPr>
          <p:cNvSpPr txBox="1"/>
          <p:nvPr/>
        </p:nvSpPr>
        <p:spPr>
          <a:xfrm>
            <a:off x="1445506" y="1703544"/>
            <a:ext cx="493618" cy="410561"/>
          </a:xfrm>
          <a:prstGeom prst="rect">
            <a:avLst/>
          </a:prstGeom>
          <a:noFill/>
        </p:spPr>
        <p:txBody>
          <a:bodyPr wrap="none" lIns="117208" tIns="58604" rIns="117208" bIns="58604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4800" dirty="0">
                <a:solidFill>
                  <a:srgbClr val="C9222C"/>
                </a:solidFill>
                <a:cs typeface="+mn-ea"/>
                <a:sym typeface="+mn-lt"/>
              </a:rPr>
              <a:t>“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5A5CBE0-46D8-4707-A0D4-CDD767ABC08B}"/>
              </a:ext>
            </a:extLst>
          </p:cNvPr>
          <p:cNvGrpSpPr/>
          <p:nvPr/>
        </p:nvGrpSpPr>
        <p:grpSpPr>
          <a:xfrm>
            <a:off x="2081857" y="1838773"/>
            <a:ext cx="8860601" cy="1195868"/>
            <a:chOff x="874712" y="3325188"/>
            <a:chExt cx="8860601" cy="119586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D5B48BA-CC0C-4325-989B-1790B4A6DE2B}"/>
                </a:ext>
              </a:extLst>
            </p:cNvPr>
            <p:cNvSpPr/>
            <p:nvPr/>
          </p:nvSpPr>
          <p:spPr>
            <a:xfrm>
              <a:off x="874712" y="3677812"/>
              <a:ext cx="8860601" cy="8432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C497B02-9084-417C-87BC-94F59B761444}"/>
                </a:ext>
              </a:extLst>
            </p:cNvPr>
            <p:cNvSpPr/>
            <p:nvPr/>
          </p:nvSpPr>
          <p:spPr>
            <a:xfrm>
              <a:off x="874713" y="3325188"/>
              <a:ext cx="2241974" cy="3929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99DF3A9-36B7-4BB5-A368-77B313617F50}"/>
              </a:ext>
            </a:extLst>
          </p:cNvPr>
          <p:cNvGrpSpPr/>
          <p:nvPr/>
        </p:nvGrpSpPr>
        <p:grpSpPr>
          <a:xfrm>
            <a:off x="1012651" y="3338997"/>
            <a:ext cx="10279237" cy="2160240"/>
            <a:chOff x="1012651" y="3338997"/>
            <a:chExt cx="10279237" cy="2160240"/>
          </a:xfrm>
        </p:grpSpPr>
        <p:sp>
          <p:nvSpPr>
            <p:cNvPr id="11" name="任意多边形: 形状 9">
              <a:extLst>
                <a:ext uri="{FF2B5EF4-FFF2-40B4-BE49-F238E27FC236}">
                  <a16:creationId xmlns:a16="http://schemas.microsoft.com/office/drawing/2014/main" id="{FB2CC15E-8C10-458D-871A-92BD814A9BD6}"/>
                </a:ext>
              </a:extLst>
            </p:cNvPr>
            <p:cNvSpPr/>
            <p:nvPr/>
          </p:nvSpPr>
          <p:spPr>
            <a:xfrm>
              <a:off x="5859506" y="3726141"/>
              <a:ext cx="504056" cy="1385955"/>
            </a:xfrm>
            <a:custGeom>
              <a:avLst/>
              <a:gdLst>
                <a:gd name="connsiteX0" fmla="*/ 252028 w 504056"/>
                <a:gd name="connsiteY0" fmla="*/ 0 h 1385955"/>
                <a:gd name="connsiteX1" fmla="*/ 257409 w 504056"/>
                <a:gd name="connsiteY1" fmla="*/ 5920 h 1385955"/>
                <a:gd name="connsiteX2" fmla="*/ 504056 w 504056"/>
                <a:gd name="connsiteY2" fmla="*/ 692977 h 1385955"/>
                <a:gd name="connsiteX3" fmla="*/ 257409 w 504056"/>
                <a:gd name="connsiteY3" fmla="*/ 1380034 h 1385955"/>
                <a:gd name="connsiteX4" fmla="*/ 252028 w 504056"/>
                <a:gd name="connsiteY4" fmla="*/ 1385955 h 1385955"/>
                <a:gd name="connsiteX5" fmla="*/ 246647 w 504056"/>
                <a:gd name="connsiteY5" fmla="*/ 1380034 h 1385955"/>
                <a:gd name="connsiteX6" fmla="*/ 0 w 504056"/>
                <a:gd name="connsiteY6" fmla="*/ 692977 h 1385955"/>
                <a:gd name="connsiteX7" fmla="*/ 246647 w 504056"/>
                <a:gd name="connsiteY7" fmla="*/ 5920 h 1385955"/>
                <a:gd name="connsiteX8" fmla="*/ 252028 w 504056"/>
                <a:gd name="connsiteY8" fmla="*/ 0 h 138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056" h="1385955">
                  <a:moveTo>
                    <a:pt x="252028" y="0"/>
                  </a:moveTo>
                  <a:lnTo>
                    <a:pt x="257409" y="5920"/>
                  </a:lnTo>
                  <a:cubicBezTo>
                    <a:pt x="411495" y="192629"/>
                    <a:pt x="504056" y="431994"/>
                    <a:pt x="504056" y="692977"/>
                  </a:cubicBezTo>
                  <a:cubicBezTo>
                    <a:pt x="504056" y="953961"/>
                    <a:pt x="411495" y="1193326"/>
                    <a:pt x="257409" y="1380034"/>
                  </a:cubicBezTo>
                  <a:lnTo>
                    <a:pt x="252028" y="1385955"/>
                  </a:lnTo>
                  <a:lnTo>
                    <a:pt x="246647" y="1380034"/>
                  </a:lnTo>
                  <a:cubicBezTo>
                    <a:pt x="92562" y="1193326"/>
                    <a:pt x="0" y="953961"/>
                    <a:pt x="0" y="692977"/>
                  </a:cubicBezTo>
                  <a:cubicBezTo>
                    <a:pt x="0" y="431994"/>
                    <a:pt x="92562" y="192629"/>
                    <a:pt x="246647" y="5920"/>
                  </a:cubicBezTo>
                  <a:lnTo>
                    <a:pt x="252028" y="0"/>
                  </a:lnTo>
                  <a:close/>
                </a:path>
              </a:pathLst>
            </a:custGeom>
            <a:gradFill>
              <a:gsLst>
                <a:gs pos="0">
                  <a:srgbClr val="C9222C">
                    <a:alpha val="18000"/>
                  </a:srgbClr>
                </a:gs>
                <a:gs pos="56000">
                  <a:srgbClr val="C9222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8">
              <a:extLst>
                <a:ext uri="{FF2B5EF4-FFF2-40B4-BE49-F238E27FC236}">
                  <a16:creationId xmlns:a16="http://schemas.microsoft.com/office/drawing/2014/main" id="{5D5B646A-2B05-4A09-B33B-5D61F9CB1A8D}"/>
                </a:ext>
              </a:extLst>
            </p:cNvPr>
            <p:cNvSpPr/>
            <p:nvPr/>
          </p:nvSpPr>
          <p:spPr>
            <a:xfrm>
              <a:off x="4059306" y="3338997"/>
              <a:ext cx="1908212" cy="2160240"/>
            </a:xfrm>
            <a:custGeom>
              <a:avLst/>
              <a:gdLst>
                <a:gd name="connsiteX0" fmla="*/ 1080120 w 1908212"/>
                <a:gd name="connsiteY0" fmla="*/ 0 h 2160240"/>
                <a:gd name="connsiteX1" fmla="*/ 1843880 w 1908212"/>
                <a:gd name="connsiteY1" fmla="*/ 316360 h 2160240"/>
                <a:gd name="connsiteX2" fmla="*/ 1908212 w 1908212"/>
                <a:gd name="connsiteY2" fmla="*/ 387143 h 2160240"/>
                <a:gd name="connsiteX3" fmla="*/ 1902831 w 1908212"/>
                <a:gd name="connsiteY3" fmla="*/ 393063 h 2160240"/>
                <a:gd name="connsiteX4" fmla="*/ 1656184 w 1908212"/>
                <a:gd name="connsiteY4" fmla="*/ 1080120 h 2160240"/>
                <a:gd name="connsiteX5" fmla="*/ 1902831 w 1908212"/>
                <a:gd name="connsiteY5" fmla="*/ 1767177 h 2160240"/>
                <a:gd name="connsiteX6" fmla="*/ 1908212 w 1908212"/>
                <a:gd name="connsiteY6" fmla="*/ 1773098 h 2160240"/>
                <a:gd name="connsiteX7" fmla="*/ 1843880 w 1908212"/>
                <a:gd name="connsiteY7" fmla="*/ 1843880 h 2160240"/>
                <a:gd name="connsiteX8" fmla="*/ 1080120 w 1908212"/>
                <a:gd name="connsiteY8" fmla="*/ 2160240 h 2160240"/>
                <a:gd name="connsiteX9" fmla="*/ 0 w 1908212"/>
                <a:gd name="connsiteY9" fmla="*/ 1080120 h 2160240"/>
                <a:gd name="connsiteX10" fmla="*/ 1080120 w 1908212"/>
                <a:gd name="connsiteY10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8212" h="2160240">
                  <a:moveTo>
                    <a:pt x="1080120" y="0"/>
                  </a:moveTo>
                  <a:cubicBezTo>
                    <a:pt x="1378387" y="0"/>
                    <a:pt x="1648417" y="120897"/>
                    <a:pt x="1843880" y="316360"/>
                  </a:cubicBezTo>
                  <a:lnTo>
                    <a:pt x="1908212" y="387143"/>
                  </a:lnTo>
                  <a:lnTo>
                    <a:pt x="1902831" y="393063"/>
                  </a:lnTo>
                  <a:cubicBezTo>
                    <a:pt x="1748746" y="579772"/>
                    <a:pt x="1656184" y="819137"/>
                    <a:pt x="1656184" y="1080120"/>
                  </a:cubicBezTo>
                  <a:cubicBezTo>
                    <a:pt x="1656184" y="1341104"/>
                    <a:pt x="1748746" y="1580469"/>
                    <a:pt x="1902831" y="1767177"/>
                  </a:cubicBezTo>
                  <a:lnTo>
                    <a:pt x="1908212" y="1773098"/>
                  </a:lnTo>
                  <a:lnTo>
                    <a:pt x="1843880" y="1843880"/>
                  </a:lnTo>
                  <a:cubicBezTo>
                    <a:pt x="1648417" y="2039344"/>
                    <a:pt x="1378387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id="{06B3BBA0-B798-49B1-88AE-ADE687747015}"/>
                </a:ext>
              </a:extLst>
            </p:cNvPr>
            <p:cNvSpPr/>
            <p:nvPr/>
          </p:nvSpPr>
          <p:spPr>
            <a:xfrm>
              <a:off x="6255550" y="3338997"/>
              <a:ext cx="1908212" cy="2160240"/>
            </a:xfrm>
            <a:custGeom>
              <a:avLst/>
              <a:gdLst>
                <a:gd name="connsiteX0" fmla="*/ 828092 w 1908212"/>
                <a:gd name="connsiteY0" fmla="*/ 0 h 2160240"/>
                <a:gd name="connsiteX1" fmla="*/ 1908212 w 1908212"/>
                <a:gd name="connsiteY1" fmla="*/ 1080120 h 2160240"/>
                <a:gd name="connsiteX2" fmla="*/ 828092 w 1908212"/>
                <a:gd name="connsiteY2" fmla="*/ 2160240 h 2160240"/>
                <a:gd name="connsiteX3" fmla="*/ 64332 w 1908212"/>
                <a:gd name="connsiteY3" fmla="*/ 1843880 h 2160240"/>
                <a:gd name="connsiteX4" fmla="*/ 0 w 1908212"/>
                <a:gd name="connsiteY4" fmla="*/ 1773098 h 2160240"/>
                <a:gd name="connsiteX5" fmla="*/ 5381 w 1908212"/>
                <a:gd name="connsiteY5" fmla="*/ 1767177 h 2160240"/>
                <a:gd name="connsiteX6" fmla="*/ 252028 w 1908212"/>
                <a:gd name="connsiteY6" fmla="*/ 1080120 h 2160240"/>
                <a:gd name="connsiteX7" fmla="*/ 5381 w 1908212"/>
                <a:gd name="connsiteY7" fmla="*/ 393063 h 2160240"/>
                <a:gd name="connsiteX8" fmla="*/ 0 w 1908212"/>
                <a:gd name="connsiteY8" fmla="*/ 387143 h 2160240"/>
                <a:gd name="connsiteX9" fmla="*/ 64332 w 1908212"/>
                <a:gd name="connsiteY9" fmla="*/ 316360 h 2160240"/>
                <a:gd name="connsiteX10" fmla="*/ 828092 w 1908212"/>
                <a:gd name="connsiteY10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8212" h="2160240">
                  <a:moveTo>
                    <a:pt x="828092" y="0"/>
                  </a:moveTo>
                  <a:cubicBezTo>
                    <a:pt x="1424626" y="0"/>
                    <a:pt x="1908212" y="483586"/>
                    <a:pt x="1908212" y="1080120"/>
                  </a:cubicBezTo>
                  <a:cubicBezTo>
                    <a:pt x="1908212" y="1676654"/>
                    <a:pt x="1424626" y="2160240"/>
                    <a:pt x="828092" y="2160240"/>
                  </a:cubicBezTo>
                  <a:cubicBezTo>
                    <a:pt x="529825" y="2160240"/>
                    <a:pt x="259795" y="2039344"/>
                    <a:pt x="64332" y="1843880"/>
                  </a:cubicBezTo>
                  <a:lnTo>
                    <a:pt x="0" y="1773098"/>
                  </a:lnTo>
                  <a:lnTo>
                    <a:pt x="5381" y="1767177"/>
                  </a:lnTo>
                  <a:cubicBezTo>
                    <a:pt x="159467" y="1580469"/>
                    <a:pt x="252028" y="1341104"/>
                    <a:pt x="252028" y="1080120"/>
                  </a:cubicBezTo>
                  <a:cubicBezTo>
                    <a:pt x="252028" y="819137"/>
                    <a:pt x="159467" y="579772"/>
                    <a:pt x="5381" y="393063"/>
                  </a:cubicBezTo>
                  <a:lnTo>
                    <a:pt x="0" y="387143"/>
                  </a:lnTo>
                  <a:lnTo>
                    <a:pt x="64332" y="316360"/>
                  </a:lnTo>
                  <a:cubicBezTo>
                    <a:pt x="259795" y="120897"/>
                    <a:pt x="529825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32C1F7B-DC51-416B-B155-164E479A500C}"/>
                </a:ext>
              </a:extLst>
            </p:cNvPr>
            <p:cNvCxnSpPr/>
            <p:nvPr/>
          </p:nvCxnSpPr>
          <p:spPr>
            <a:xfrm flipH="1">
              <a:off x="1247010" y="4086239"/>
              <a:ext cx="2380248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8783382-DE99-441D-AB07-78084EA39C74}"/>
                </a:ext>
              </a:extLst>
            </p:cNvPr>
            <p:cNvSpPr/>
            <p:nvPr/>
          </p:nvSpPr>
          <p:spPr>
            <a:xfrm>
              <a:off x="3698967" y="4090300"/>
              <a:ext cx="657634" cy="65763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D90000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B45BC3F-6755-4EF8-9683-EE1B589AB584}"/>
                </a:ext>
              </a:extLst>
            </p:cNvPr>
            <p:cNvSpPr/>
            <p:nvPr/>
          </p:nvSpPr>
          <p:spPr>
            <a:xfrm>
              <a:off x="7819690" y="4090300"/>
              <a:ext cx="657634" cy="65763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DF50484-08C2-462A-9889-7EEC81CB0DFA}"/>
                </a:ext>
              </a:extLst>
            </p:cNvPr>
            <p:cNvCxnSpPr/>
            <p:nvPr/>
          </p:nvCxnSpPr>
          <p:spPr>
            <a:xfrm flipH="1">
              <a:off x="8562210" y="4086239"/>
              <a:ext cx="2380248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A611DB5-6B76-4E90-A243-44081CE55C27}"/>
                </a:ext>
              </a:extLst>
            </p:cNvPr>
            <p:cNvGrpSpPr/>
            <p:nvPr/>
          </p:nvGrpSpPr>
          <p:grpSpPr>
            <a:xfrm>
              <a:off x="8642125" y="3695391"/>
              <a:ext cx="2649763" cy="1259368"/>
              <a:chOff x="874712" y="3261688"/>
              <a:chExt cx="2649763" cy="1259368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519B3F2B-52B3-4005-B10B-7DB3EFC7F44E}"/>
                  </a:ext>
                </a:extLst>
              </p:cNvPr>
              <p:cNvSpPr/>
              <p:nvPr/>
            </p:nvSpPr>
            <p:spPr>
              <a:xfrm>
                <a:off x="874712" y="3677812"/>
                <a:ext cx="2649763" cy="84324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9A486108-A678-4856-B849-5159E7995AD5}"/>
                  </a:ext>
                </a:extLst>
              </p:cNvPr>
              <p:cNvSpPr/>
              <p:nvPr/>
            </p:nvSpPr>
            <p:spPr>
              <a:xfrm>
                <a:off x="874713" y="3261688"/>
                <a:ext cx="2241974" cy="4012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082DF88-4BAA-412D-B96D-0C087CE8AFA7}"/>
                </a:ext>
              </a:extLst>
            </p:cNvPr>
            <p:cNvGrpSpPr/>
            <p:nvPr/>
          </p:nvGrpSpPr>
          <p:grpSpPr>
            <a:xfrm>
              <a:off x="1012651" y="3695391"/>
              <a:ext cx="2649763" cy="1259368"/>
              <a:chOff x="874712" y="3261688"/>
              <a:chExt cx="2649763" cy="1259368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2CE6CEC-76EE-4194-8792-1D05FBE3769B}"/>
                  </a:ext>
                </a:extLst>
              </p:cNvPr>
              <p:cNvSpPr/>
              <p:nvPr/>
            </p:nvSpPr>
            <p:spPr>
              <a:xfrm>
                <a:off x="874712" y="3677812"/>
                <a:ext cx="2649763" cy="84324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27246F71-FEE8-4731-94C0-362CEE3BCD2C}"/>
                  </a:ext>
                </a:extLst>
              </p:cNvPr>
              <p:cNvSpPr/>
              <p:nvPr/>
            </p:nvSpPr>
            <p:spPr>
              <a:xfrm>
                <a:off x="1282501" y="3261688"/>
                <a:ext cx="2241974" cy="39299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b="1" dirty="0"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20" name="椭圆 46">
              <a:extLst>
                <a:ext uri="{FF2B5EF4-FFF2-40B4-BE49-F238E27FC236}">
                  <a16:creationId xmlns:a16="http://schemas.microsoft.com/office/drawing/2014/main" id="{C65DF51A-65DA-44F3-A3D4-D339F32C2670}"/>
                </a:ext>
              </a:extLst>
            </p:cNvPr>
            <p:cNvSpPr/>
            <p:nvPr/>
          </p:nvSpPr>
          <p:spPr>
            <a:xfrm>
              <a:off x="4726779" y="4060829"/>
              <a:ext cx="691879" cy="715888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47">
              <a:extLst>
                <a:ext uri="{FF2B5EF4-FFF2-40B4-BE49-F238E27FC236}">
                  <a16:creationId xmlns:a16="http://schemas.microsoft.com/office/drawing/2014/main" id="{5A1D8C93-24E4-43DF-96B4-0010059DF0AB}"/>
                </a:ext>
              </a:extLst>
            </p:cNvPr>
            <p:cNvSpPr/>
            <p:nvPr/>
          </p:nvSpPr>
          <p:spPr>
            <a:xfrm>
              <a:off x="6848314" y="4060829"/>
              <a:ext cx="715888" cy="715888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87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C7851D-8080-418F-8BF2-8D40736D74CB}"/>
              </a:ext>
            </a:extLst>
          </p:cNvPr>
          <p:cNvGrpSpPr/>
          <p:nvPr/>
        </p:nvGrpSpPr>
        <p:grpSpPr>
          <a:xfrm>
            <a:off x="4100935" y="2830757"/>
            <a:ext cx="4717277" cy="1196486"/>
            <a:chOff x="3707235" y="2841077"/>
            <a:chExt cx="4717277" cy="1196486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797B9E0-2E63-48AA-B82F-2CEDF871D929}"/>
                </a:ext>
              </a:extLst>
            </p:cNvPr>
            <p:cNvCxnSpPr/>
            <p:nvPr/>
          </p:nvCxnSpPr>
          <p:spPr>
            <a:xfrm>
              <a:off x="3707235" y="3740717"/>
              <a:ext cx="847725" cy="276209"/>
            </a:xfrm>
            <a:prstGeom prst="line">
              <a:avLst/>
            </a:prstGeom>
            <a:ln>
              <a:solidFill>
                <a:srgbClr val="B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90C39AD-5796-4CD5-B3C2-40CC309E8C75}"/>
                </a:ext>
              </a:extLst>
            </p:cNvPr>
            <p:cNvCxnSpPr/>
            <p:nvPr/>
          </p:nvCxnSpPr>
          <p:spPr>
            <a:xfrm flipH="1">
              <a:off x="5723511" y="3720080"/>
              <a:ext cx="744978" cy="317483"/>
            </a:xfrm>
            <a:prstGeom prst="line">
              <a:avLst/>
            </a:prstGeom>
            <a:ln>
              <a:solidFill>
                <a:srgbClr val="B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283BC56-33F6-4EA8-A993-9B0BBD07969E}"/>
                </a:ext>
              </a:extLst>
            </p:cNvPr>
            <p:cNvCxnSpPr/>
            <p:nvPr/>
          </p:nvCxnSpPr>
          <p:spPr>
            <a:xfrm flipH="1">
              <a:off x="7679534" y="2841077"/>
              <a:ext cx="744978" cy="317483"/>
            </a:xfrm>
            <a:prstGeom prst="line">
              <a:avLst/>
            </a:prstGeom>
            <a:ln>
              <a:solidFill>
                <a:srgbClr val="B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燕尾形 17">
            <a:extLst>
              <a:ext uri="{FF2B5EF4-FFF2-40B4-BE49-F238E27FC236}">
                <a16:creationId xmlns:a16="http://schemas.microsoft.com/office/drawing/2014/main" id="{CC2A2E52-10C1-49A6-9C3D-2582CECCA9FE}"/>
              </a:ext>
            </a:extLst>
          </p:cNvPr>
          <p:cNvSpPr/>
          <p:nvPr/>
        </p:nvSpPr>
        <p:spPr>
          <a:xfrm rot="1234549">
            <a:off x="4627901" y="3362007"/>
            <a:ext cx="182880" cy="175260"/>
          </a:xfrm>
          <a:prstGeom prst="chevron">
            <a:avLst/>
          </a:prstGeom>
          <a:solidFill>
            <a:srgbClr val="B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燕尾形 18">
            <a:extLst>
              <a:ext uri="{FF2B5EF4-FFF2-40B4-BE49-F238E27FC236}">
                <a16:creationId xmlns:a16="http://schemas.microsoft.com/office/drawing/2014/main" id="{2C094981-0FE5-41A5-B6B8-A083150A1141}"/>
              </a:ext>
            </a:extLst>
          </p:cNvPr>
          <p:cNvSpPr/>
          <p:nvPr/>
        </p:nvSpPr>
        <p:spPr>
          <a:xfrm rot="20150452">
            <a:off x="6246715" y="3476184"/>
            <a:ext cx="182880" cy="175260"/>
          </a:xfrm>
          <a:prstGeom prst="chevron">
            <a:avLst/>
          </a:prstGeom>
          <a:solidFill>
            <a:srgbClr val="B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燕尾形 19">
            <a:extLst>
              <a:ext uri="{FF2B5EF4-FFF2-40B4-BE49-F238E27FC236}">
                <a16:creationId xmlns:a16="http://schemas.microsoft.com/office/drawing/2014/main" id="{2EA2C2DF-2F22-4F4F-905D-E7C0080D674E}"/>
              </a:ext>
            </a:extLst>
          </p:cNvPr>
          <p:cNvSpPr/>
          <p:nvPr/>
        </p:nvSpPr>
        <p:spPr>
          <a:xfrm rot="20150452">
            <a:off x="8246964" y="2635275"/>
            <a:ext cx="182880" cy="175260"/>
          </a:xfrm>
          <a:prstGeom prst="chevron">
            <a:avLst/>
          </a:prstGeom>
          <a:solidFill>
            <a:srgbClr val="B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B310F1-A36C-4337-A4F6-4C67C140B931}"/>
              </a:ext>
            </a:extLst>
          </p:cNvPr>
          <p:cNvGrpSpPr/>
          <p:nvPr/>
        </p:nvGrpSpPr>
        <p:grpSpPr>
          <a:xfrm>
            <a:off x="1726396" y="1833165"/>
            <a:ext cx="1607355" cy="1113348"/>
            <a:chOff x="1332696" y="1843485"/>
            <a:chExt cx="1607355" cy="111334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299437C-D807-4F6C-A81B-479B118AF425}"/>
                </a:ext>
              </a:extLst>
            </p:cNvPr>
            <p:cNvSpPr/>
            <p:nvPr/>
          </p:nvSpPr>
          <p:spPr>
            <a:xfrm>
              <a:off x="1332697" y="2220798"/>
              <a:ext cx="1607354" cy="73603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6330819-0955-47D1-AF54-F2022BECA6A2}"/>
                </a:ext>
              </a:extLst>
            </p:cNvPr>
            <p:cNvSpPr/>
            <p:nvPr/>
          </p:nvSpPr>
          <p:spPr>
            <a:xfrm>
              <a:off x="1332696" y="1843485"/>
              <a:ext cx="1474003" cy="39299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0948831-A7BA-43D4-B579-B061BD37A635}"/>
              </a:ext>
            </a:extLst>
          </p:cNvPr>
          <p:cNvGrpSpPr/>
          <p:nvPr/>
        </p:nvGrpSpPr>
        <p:grpSpPr>
          <a:xfrm>
            <a:off x="2879724" y="2872031"/>
            <a:ext cx="1340045" cy="1155212"/>
            <a:chOff x="2486024" y="2882351"/>
            <a:chExt cx="1340045" cy="1155212"/>
          </a:xfrm>
        </p:grpSpPr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7323943A-27A3-411C-AB26-849D46306086}"/>
                </a:ext>
              </a:extLst>
            </p:cNvPr>
            <p:cNvSpPr/>
            <p:nvPr/>
          </p:nvSpPr>
          <p:spPr>
            <a:xfrm>
              <a:off x="2486024" y="2882351"/>
              <a:ext cx="1340045" cy="1155212"/>
            </a:xfrm>
            <a:prstGeom prst="hexagon">
              <a:avLst/>
            </a:prstGeom>
            <a:solidFill>
              <a:srgbClr val="B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六边形 33">
              <a:extLst>
                <a:ext uri="{FF2B5EF4-FFF2-40B4-BE49-F238E27FC236}">
                  <a16:creationId xmlns:a16="http://schemas.microsoft.com/office/drawing/2014/main" id="{998DE165-5D78-4160-AA41-14ABC63057DC}"/>
                </a:ext>
              </a:extLst>
            </p:cNvPr>
            <p:cNvSpPr/>
            <p:nvPr/>
          </p:nvSpPr>
          <p:spPr>
            <a:xfrm>
              <a:off x="2806426" y="3125462"/>
              <a:ext cx="699242" cy="695960"/>
            </a:xfrm>
            <a:custGeom>
              <a:avLst/>
              <a:gdLst>
                <a:gd name="connsiteX0" fmla="*/ 315609 w 338137"/>
                <a:gd name="connsiteY0" fmla="*/ 185737 h 336550"/>
                <a:gd name="connsiteX1" fmla="*/ 338137 w 338137"/>
                <a:gd name="connsiteY1" fmla="*/ 185737 h 336550"/>
                <a:gd name="connsiteX2" fmla="*/ 185737 w 338137"/>
                <a:gd name="connsiteY2" fmla="*/ 336550 h 336550"/>
                <a:gd name="connsiteX3" fmla="*/ 185737 w 338137"/>
                <a:gd name="connsiteY3" fmla="*/ 314256 h 336550"/>
                <a:gd name="connsiteX4" fmla="*/ 315609 w 338137"/>
                <a:gd name="connsiteY4" fmla="*/ 185737 h 336550"/>
                <a:gd name="connsiteX5" fmla="*/ 249042 w 338137"/>
                <a:gd name="connsiteY5" fmla="*/ 185737 h 336550"/>
                <a:gd name="connsiteX6" fmla="*/ 271462 w 338137"/>
                <a:gd name="connsiteY6" fmla="*/ 185737 h 336550"/>
                <a:gd name="connsiteX7" fmla="*/ 185737 w 338137"/>
                <a:gd name="connsiteY7" fmla="*/ 269875 h 336550"/>
                <a:gd name="connsiteX8" fmla="*/ 185737 w 338137"/>
                <a:gd name="connsiteY8" fmla="*/ 247870 h 336550"/>
                <a:gd name="connsiteX9" fmla="*/ 249042 w 338137"/>
                <a:gd name="connsiteY9" fmla="*/ 185737 h 336550"/>
                <a:gd name="connsiteX10" fmla="*/ 66675 w 338137"/>
                <a:gd name="connsiteY10" fmla="*/ 185737 h 336550"/>
                <a:gd name="connsiteX11" fmla="*/ 89095 w 338137"/>
                <a:gd name="connsiteY11" fmla="*/ 185737 h 336550"/>
                <a:gd name="connsiteX12" fmla="*/ 152400 w 338137"/>
                <a:gd name="connsiteY12" fmla="*/ 247870 h 336550"/>
                <a:gd name="connsiteX13" fmla="*/ 152400 w 338137"/>
                <a:gd name="connsiteY13" fmla="*/ 269875 h 336550"/>
                <a:gd name="connsiteX14" fmla="*/ 66675 w 338137"/>
                <a:gd name="connsiteY14" fmla="*/ 185737 h 336550"/>
                <a:gd name="connsiteX15" fmla="*/ 0 w 338137"/>
                <a:gd name="connsiteY15" fmla="*/ 185737 h 336550"/>
                <a:gd name="connsiteX16" fmla="*/ 22528 w 338137"/>
                <a:gd name="connsiteY16" fmla="*/ 185737 h 336550"/>
                <a:gd name="connsiteX17" fmla="*/ 152400 w 338137"/>
                <a:gd name="connsiteY17" fmla="*/ 314256 h 336550"/>
                <a:gd name="connsiteX18" fmla="*/ 152400 w 338137"/>
                <a:gd name="connsiteY18" fmla="*/ 336550 h 336550"/>
                <a:gd name="connsiteX19" fmla="*/ 0 w 338137"/>
                <a:gd name="connsiteY19" fmla="*/ 185737 h 336550"/>
                <a:gd name="connsiteX20" fmla="*/ 169069 w 338137"/>
                <a:gd name="connsiteY20" fmla="*/ 127000 h 336550"/>
                <a:gd name="connsiteX21" fmla="*/ 186045 w 338137"/>
                <a:gd name="connsiteY21" fmla="*/ 130918 h 336550"/>
                <a:gd name="connsiteX22" fmla="*/ 205633 w 338137"/>
                <a:gd name="connsiteY22" fmla="*/ 150506 h 336550"/>
                <a:gd name="connsiteX23" fmla="*/ 209550 w 338137"/>
                <a:gd name="connsiteY23" fmla="*/ 167482 h 336550"/>
                <a:gd name="connsiteX24" fmla="*/ 205633 w 338137"/>
                <a:gd name="connsiteY24" fmla="*/ 184458 h 336550"/>
                <a:gd name="connsiteX25" fmla="*/ 186045 w 338137"/>
                <a:gd name="connsiteY25" fmla="*/ 204046 h 336550"/>
                <a:gd name="connsiteX26" fmla="*/ 169069 w 338137"/>
                <a:gd name="connsiteY26" fmla="*/ 207963 h 336550"/>
                <a:gd name="connsiteX27" fmla="*/ 152093 w 338137"/>
                <a:gd name="connsiteY27" fmla="*/ 204046 h 336550"/>
                <a:gd name="connsiteX28" fmla="*/ 132505 w 338137"/>
                <a:gd name="connsiteY28" fmla="*/ 184458 h 336550"/>
                <a:gd name="connsiteX29" fmla="*/ 128587 w 338137"/>
                <a:gd name="connsiteY29" fmla="*/ 167482 h 336550"/>
                <a:gd name="connsiteX30" fmla="*/ 132505 w 338137"/>
                <a:gd name="connsiteY30" fmla="*/ 150506 h 336550"/>
                <a:gd name="connsiteX31" fmla="*/ 152093 w 338137"/>
                <a:gd name="connsiteY31" fmla="*/ 130918 h 336550"/>
                <a:gd name="connsiteX32" fmla="*/ 169069 w 338137"/>
                <a:gd name="connsiteY32" fmla="*/ 127000 h 336550"/>
                <a:gd name="connsiteX33" fmla="*/ 185737 w 338137"/>
                <a:gd name="connsiteY33" fmla="*/ 65087 h 336550"/>
                <a:gd name="connsiteX34" fmla="*/ 271462 w 338137"/>
                <a:gd name="connsiteY34" fmla="*/ 150812 h 336550"/>
                <a:gd name="connsiteX35" fmla="*/ 249042 w 338137"/>
                <a:gd name="connsiteY35" fmla="*/ 150812 h 336550"/>
                <a:gd name="connsiteX36" fmla="*/ 185737 w 338137"/>
                <a:gd name="connsiteY36" fmla="*/ 87507 h 336550"/>
                <a:gd name="connsiteX37" fmla="*/ 185737 w 338137"/>
                <a:gd name="connsiteY37" fmla="*/ 65087 h 336550"/>
                <a:gd name="connsiteX38" fmla="*/ 152400 w 338137"/>
                <a:gd name="connsiteY38" fmla="*/ 65087 h 336550"/>
                <a:gd name="connsiteX39" fmla="*/ 152400 w 338137"/>
                <a:gd name="connsiteY39" fmla="*/ 87507 h 336550"/>
                <a:gd name="connsiteX40" fmla="*/ 89095 w 338137"/>
                <a:gd name="connsiteY40" fmla="*/ 150812 h 336550"/>
                <a:gd name="connsiteX41" fmla="*/ 66675 w 338137"/>
                <a:gd name="connsiteY41" fmla="*/ 150812 h 336550"/>
                <a:gd name="connsiteX42" fmla="*/ 152400 w 338137"/>
                <a:gd name="connsiteY42" fmla="*/ 65087 h 336550"/>
                <a:gd name="connsiteX43" fmla="*/ 185737 w 338137"/>
                <a:gd name="connsiteY43" fmla="*/ 0 h 336550"/>
                <a:gd name="connsiteX44" fmla="*/ 338137 w 338137"/>
                <a:gd name="connsiteY44" fmla="*/ 150813 h 336550"/>
                <a:gd name="connsiteX45" fmla="*/ 315609 w 338137"/>
                <a:gd name="connsiteY45" fmla="*/ 150813 h 336550"/>
                <a:gd name="connsiteX46" fmla="*/ 185737 w 338137"/>
                <a:gd name="connsiteY46" fmla="*/ 22294 h 336550"/>
                <a:gd name="connsiteX47" fmla="*/ 185737 w 338137"/>
                <a:gd name="connsiteY47" fmla="*/ 0 h 336550"/>
                <a:gd name="connsiteX48" fmla="*/ 152400 w 338137"/>
                <a:gd name="connsiteY48" fmla="*/ 0 h 336550"/>
                <a:gd name="connsiteX49" fmla="*/ 152400 w 338137"/>
                <a:gd name="connsiteY49" fmla="*/ 22294 h 336550"/>
                <a:gd name="connsiteX50" fmla="*/ 22528 w 338137"/>
                <a:gd name="connsiteY50" fmla="*/ 150813 h 336550"/>
                <a:gd name="connsiteX51" fmla="*/ 0 w 338137"/>
                <a:gd name="connsiteY51" fmla="*/ 150813 h 336550"/>
                <a:gd name="connsiteX52" fmla="*/ 152400 w 338137"/>
                <a:gd name="connsiteY52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38137" h="336550">
                  <a:moveTo>
                    <a:pt x="315609" y="185737"/>
                  </a:moveTo>
                  <a:cubicBezTo>
                    <a:pt x="315609" y="185737"/>
                    <a:pt x="315609" y="185737"/>
                    <a:pt x="338137" y="185737"/>
                  </a:cubicBezTo>
                  <a:cubicBezTo>
                    <a:pt x="330186" y="265734"/>
                    <a:pt x="266576" y="328682"/>
                    <a:pt x="185737" y="336550"/>
                  </a:cubicBezTo>
                  <a:cubicBezTo>
                    <a:pt x="185737" y="336550"/>
                    <a:pt x="185737" y="336550"/>
                    <a:pt x="185737" y="314256"/>
                  </a:cubicBezTo>
                  <a:cubicBezTo>
                    <a:pt x="253323" y="306388"/>
                    <a:pt x="307657" y="252620"/>
                    <a:pt x="315609" y="185737"/>
                  </a:cubicBezTo>
                  <a:close/>
                  <a:moveTo>
                    <a:pt x="249042" y="185737"/>
                  </a:moveTo>
                  <a:cubicBezTo>
                    <a:pt x="249042" y="185737"/>
                    <a:pt x="249042" y="185737"/>
                    <a:pt x="271462" y="185737"/>
                  </a:cubicBezTo>
                  <a:cubicBezTo>
                    <a:pt x="264868" y="228453"/>
                    <a:pt x="229259" y="263403"/>
                    <a:pt x="185737" y="269875"/>
                  </a:cubicBezTo>
                  <a:cubicBezTo>
                    <a:pt x="185737" y="269875"/>
                    <a:pt x="185737" y="269875"/>
                    <a:pt x="185737" y="247870"/>
                  </a:cubicBezTo>
                  <a:cubicBezTo>
                    <a:pt x="217390" y="241398"/>
                    <a:pt x="242448" y="216804"/>
                    <a:pt x="249042" y="185737"/>
                  </a:cubicBezTo>
                  <a:close/>
                  <a:moveTo>
                    <a:pt x="66675" y="185737"/>
                  </a:moveTo>
                  <a:cubicBezTo>
                    <a:pt x="66675" y="185737"/>
                    <a:pt x="66675" y="185737"/>
                    <a:pt x="89095" y="185737"/>
                  </a:cubicBezTo>
                  <a:cubicBezTo>
                    <a:pt x="95689" y="216804"/>
                    <a:pt x="120747" y="241398"/>
                    <a:pt x="152400" y="247870"/>
                  </a:cubicBezTo>
                  <a:cubicBezTo>
                    <a:pt x="152400" y="247870"/>
                    <a:pt x="152400" y="247870"/>
                    <a:pt x="152400" y="269875"/>
                  </a:cubicBezTo>
                  <a:cubicBezTo>
                    <a:pt x="108878" y="263403"/>
                    <a:pt x="73269" y="228453"/>
                    <a:pt x="66675" y="185737"/>
                  </a:cubicBezTo>
                  <a:close/>
                  <a:moveTo>
                    <a:pt x="0" y="185737"/>
                  </a:moveTo>
                  <a:cubicBezTo>
                    <a:pt x="0" y="185737"/>
                    <a:pt x="0" y="185737"/>
                    <a:pt x="22528" y="185737"/>
                  </a:cubicBezTo>
                  <a:cubicBezTo>
                    <a:pt x="30480" y="252620"/>
                    <a:pt x="84814" y="306388"/>
                    <a:pt x="152400" y="314256"/>
                  </a:cubicBezTo>
                  <a:cubicBezTo>
                    <a:pt x="152400" y="314256"/>
                    <a:pt x="152400" y="314256"/>
                    <a:pt x="152400" y="336550"/>
                  </a:cubicBezTo>
                  <a:cubicBezTo>
                    <a:pt x="71561" y="328682"/>
                    <a:pt x="7951" y="265734"/>
                    <a:pt x="0" y="185737"/>
                  </a:cubicBezTo>
                  <a:close/>
                  <a:moveTo>
                    <a:pt x="169069" y="127000"/>
                  </a:moveTo>
                  <a:cubicBezTo>
                    <a:pt x="175598" y="127000"/>
                    <a:pt x="180821" y="128306"/>
                    <a:pt x="186045" y="130918"/>
                  </a:cubicBezTo>
                  <a:cubicBezTo>
                    <a:pt x="195186" y="134835"/>
                    <a:pt x="201715" y="141365"/>
                    <a:pt x="205633" y="150506"/>
                  </a:cubicBezTo>
                  <a:cubicBezTo>
                    <a:pt x="208244" y="155729"/>
                    <a:pt x="209550" y="160952"/>
                    <a:pt x="209550" y="167482"/>
                  </a:cubicBezTo>
                  <a:cubicBezTo>
                    <a:pt x="209550" y="174011"/>
                    <a:pt x="208244" y="179234"/>
                    <a:pt x="205633" y="184458"/>
                  </a:cubicBezTo>
                  <a:cubicBezTo>
                    <a:pt x="201715" y="193599"/>
                    <a:pt x="195186" y="200128"/>
                    <a:pt x="186045" y="204046"/>
                  </a:cubicBezTo>
                  <a:cubicBezTo>
                    <a:pt x="180821" y="206657"/>
                    <a:pt x="175598" y="207963"/>
                    <a:pt x="169069" y="207963"/>
                  </a:cubicBezTo>
                  <a:cubicBezTo>
                    <a:pt x="162539" y="207963"/>
                    <a:pt x="157316" y="206657"/>
                    <a:pt x="152093" y="204046"/>
                  </a:cubicBezTo>
                  <a:cubicBezTo>
                    <a:pt x="142952" y="200128"/>
                    <a:pt x="136422" y="193599"/>
                    <a:pt x="132505" y="184458"/>
                  </a:cubicBezTo>
                  <a:cubicBezTo>
                    <a:pt x="129893" y="179234"/>
                    <a:pt x="128587" y="174011"/>
                    <a:pt x="128587" y="167482"/>
                  </a:cubicBezTo>
                  <a:cubicBezTo>
                    <a:pt x="128587" y="160952"/>
                    <a:pt x="129893" y="155729"/>
                    <a:pt x="132505" y="150506"/>
                  </a:cubicBezTo>
                  <a:cubicBezTo>
                    <a:pt x="136422" y="141365"/>
                    <a:pt x="142952" y="134835"/>
                    <a:pt x="152093" y="130918"/>
                  </a:cubicBezTo>
                  <a:cubicBezTo>
                    <a:pt x="157316" y="128306"/>
                    <a:pt x="162539" y="127000"/>
                    <a:pt x="169069" y="127000"/>
                  </a:cubicBezTo>
                  <a:close/>
                  <a:moveTo>
                    <a:pt x="185737" y="65087"/>
                  </a:moveTo>
                  <a:cubicBezTo>
                    <a:pt x="229259" y="71681"/>
                    <a:pt x="264868" y="107290"/>
                    <a:pt x="271462" y="150812"/>
                  </a:cubicBezTo>
                  <a:cubicBezTo>
                    <a:pt x="271462" y="150812"/>
                    <a:pt x="271462" y="150812"/>
                    <a:pt x="249042" y="150812"/>
                  </a:cubicBezTo>
                  <a:cubicBezTo>
                    <a:pt x="242448" y="119159"/>
                    <a:pt x="217390" y="94101"/>
                    <a:pt x="185737" y="87507"/>
                  </a:cubicBezTo>
                  <a:cubicBezTo>
                    <a:pt x="185737" y="87507"/>
                    <a:pt x="185737" y="87507"/>
                    <a:pt x="185737" y="65087"/>
                  </a:cubicBezTo>
                  <a:close/>
                  <a:moveTo>
                    <a:pt x="152400" y="65087"/>
                  </a:moveTo>
                  <a:cubicBezTo>
                    <a:pt x="152400" y="65087"/>
                    <a:pt x="152400" y="65087"/>
                    <a:pt x="152400" y="87507"/>
                  </a:cubicBezTo>
                  <a:cubicBezTo>
                    <a:pt x="120747" y="94101"/>
                    <a:pt x="95689" y="119159"/>
                    <a:pt x="89095" y="150812"/>
                  </a:cubicBezTo>
                  <a:lnTo>
                    <a:pt x="66675" y="150812"/>
                  </a:lnTo>
                  <a:cubicBezTo>
                    <a:pt x="73269" y="107290"/>
                    <a:pt x="108878" y="71681"/>
                    <a:pt x="152400" y="65087"/>
                  </a:cubicBezTo>
                  <a:close/>
                  <a:moveTo>
                    <a:pt x="185737" y="0"/>
                  </a:moveTo>
                  <a:cubicBezTo>
                    <a:pt x="266576" y="7868"/>
                    <a:pt x="330186" y="70816"/>
                    <a:pt x="338137" y="150813"/>
                  </a:cubicBezTo>
                  <a:cubicBezTo>
                    <a:pt x="338137" y="150813"/>
                    <a:pt x="338137" y="150813"/>
                    <a:pt x="315609" y="150813"/>
                  </a:cubicBezTo>
                  <a:cubicBezTo>
                    <a:pt x="307657" y="83930"/>
                    <a:pt x="253323" y="30162"/>
                    <a:pt x="185737" y="22294"/>
                  </a:cubicBezTo>
                  <a:cubicBezTo>
                    <a:pt x="185737" y="22294"/>
                    <a:pt x="185737" y="22294"/>
                    <a:pt x="185737" y="0"/>
                  </a:cubicBezTo>
                  <a:close/>
                  <a:moveTo>
                    <a:pt x="152400" y="0"/>
                  </a:moveTo>
                  <a:cubicBezTo>
                    <a:pt x="152400" y="0"/>
                    <a:pt x="152400" y="0"/>
                    <a:pt x="152400" y="22294"/>
                  </a:cubicBezTo>
                  <a:cubicBezTo>
                    <a:pt x="84814" y="30162"/>
                    <a:pt x="30480" y="83930"/>
                    <a:pt x="22528" y="150813"/>
                  </a:cubicBezTo>
                  <a:cubicBezTo>
                    <a:pt x="22528" y="150813"/>
                    <a:pt x="22528" y="150813"/>
                    <a:pt x="0" y="150813"/>
                  </a:cubicBezTo>
                  <a:cubicBezTo>
                    <a:pt x="7951" y="70816"/>
                    <a:pt x="71561" y="7868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0F296EF-441F-4EC9-A116-096AD778F2C8}"/>
              </a:ext>
            </a:extLst>
          </p:cNvPr>
          <p:cNvGrpSpPr/>
          <p:nvPr/>
        </p:nvGrpSpPr>
        <p:grpSpPr>
          <a:xfrm>
            <a:off x="4835746" y="3751034"/>
            <a:ext cx="1340045" cy="1155212"/>
            <a:chOff x="4442046" y="3761354"/>
            <a:chExt cx="1340045" cy="1155212"/>
          </a:xfrm>
        </p:grpSpPr>
        <p:sp>
          <p:nvSpPr>
            <p:cNvPr id="29" name="六边形 28">
              <a:extLst>
                <a:ext uri="{FF2B5EF4-FFF2-40B4-BE49-F238E27FC236}">
                  <a16:creationId xmlns:a16="http://schemas.microsoft.com/office/drawing/2014/main" id="{ABCC73B8-B9EB-4B8A-8E95-2FE3C544F9CC}"/>
                </a:ext>
              </a:extLst>
            </p:cNvPr>
            <p:cNvSpPr/>
            <p:nvPr/>
          </p:nvSpPr>
          <p:spPr>
            <a:xfrm>
              <a:off x="4442046" y="3761354"/>
              <a:ext cx="1340045" cy="1155212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六边形 34">
              <a:extLst>
                <a:ext uri="{FF2B5EF4-FFF2-40B4-BE49-F238E27FC236}">
                  <a16:creationId xmlns:a16="http://schemas.microsoft.com/office/drawing/2014/main" id="{D2306365-8463-4F60-9133-321ACD99C820}"/>
                </a:ext>
              </a:extLst>
            </p:cNvPr>
            <p:cNvSpPr/>
            <p:nvPr/>
          </p:nvSpPr>
          <p:spPr>
            <a:xfrm>
              <a:off x="4762447" y="4009426"/>
              <a:ext cx="699242" cy="659068"/>
            </a:xfrm>
            <a:custGeom>
              <a:avLst/>
              <a:gdLst>
                <a:gd name="connsiteX0" fmla="*/ 256155 w 336853"/>
                <a:gd name="connsiteY0" fmla="*/ 263525 h 317500"/>
                <a:gd name="connsiteX1" fmla="*/ 268061 w 336853"/>
                <a:gd name="connsiteY1" fmla="*/ 299070 h 317500"/>
                <a:gd name="connsiteX2" fmla="*/ 269384 w 336853"/>
                <a:gd name="connsiteY2" fmla="*/ 303019 h 317500"/>
                <a:gd name="connsiteX3" fmla="*/ 274676 w 336853"/>
                <a:gd name="connsiteY3" fmla="*/ 289855 h 317500"/>
                <a:gd name="connsiteX4" fmla="*/ 277322 w 336853"/>
                <a:gd name="connsiteY4" fmla="*/ 272740 h 317500"/>
                <a:gd name="connsiteX5" fmla="*/ 279968 w 336853"/>
                <a:gd name="connsiteY5" fmla="*/ 289855 h 317500"/>
                <a:gd name="connsiteX6" fmla="*/ 285259 w 336853"/>
                <a:gd name="connsiteY6" fmla="*/ 303019 h 317500"/>
                <a:gd name="connsiteX7" fmla="*/ 286582 w 336853"/>
                <a:gd name="connsiteY7" fmla="*/ 299070 h 317500"/>
                <a:gd name="connsiteX8" fmla="*/ 298489 w 336853"/>
                <a:gd name="connsiteY8" fmla="*/ 263525 h 317500"/>
                <a:gd name="connsiteX9" fmla="*/ 320978 w 336853"/>
                <a:gd name="connsiteY9" fmla="*/ 275373 h 317500"/>
                <a:gd name="connsiteX10" fmla="*/ 336853 w 336853"/>
                <a:gd name="connsiteY10" fmla="*/ 317500 h 317500"/>
                <a:gd name="connsiteX11" fmla="*/ 217790 w 336853"/>
                <a:gd name="connsiteY11" fmla="*/ 317500 h 317500"/>
                <a:gd name="connsiteX12" fmla="*/ 233665 w 336853"/>
                <a:gd name="connsiteY12" fmla="*/ 275373 h 317500"/>
                <a:gd name="connsiteX13" fmla="*/ 256155 w 336853"/>
                <a:gd name="connsiteY13" fmla="*/ 263525 h 317500"/>
                <a:gd name="connsiteX14" fmla="*/ 37966 w 336853"/>
                <a:gd name="connsiteY14" fmla="*/ 263525 h 317500"/>
                <a:gd name="connsiteX15" fmla="*/ 48433 w 336853"/>
                <a:gd name="connsiteY15" fmla="*/ 299070 h 317500"/>
                <a:gd name="connsiteX16" fmla="*/ 51050 w 336853"/>
                <a:gd name="connsiteY16" fmla="*/ 303019 h 317500"/>
                <a:gd name="connsiteX17" fmla="*/ 54975 w 336853"/>
                <a:gd name="connsiteY17" fmla="*/ 289855 h 317500"/>
                <a:gd name="connsiteX18" fmla="*/ 58900 w 336853"/>
                <a:gd name="connsiteY18" fmla="*/ 272740 h 317500"/>
                <a:gd name="connsiteX19" fmla="*/ 61517 w 336853"/>
                <a:gd name="connsiteY19" fmla="*/ 289855 h 317500"/>
                <a:gd name="connsiteX20" fmla="*/ 66751 w 336853"/>
                <a:gd name="connsiteY20" fmla="*/ 303019 h 317500"/>
                <a:gd name="connsiteX21" fmla="*/ 68059 w 336853"/>
                <a:gd name="connsiteY21" fmla="*/ 299070 h 317500"/>
                <a:gd name="connsiteX22" fmla="*/ 78526 w 336853"/>
                <a:gd name="connsiteY22" fmla="*/ 263525 h 317500"/>
                <a:gd name="connsiteX23" fmla="*/ 102077 w 336853"/>
                <a:gd name="connsiteY23" fmla="*/ 275373 h 317500"/>
                <a:gd name="connsiteX24" fmla="*/ 116469 w 336853"/>
                <a:gd name="connsiteY24" fmla="*/ 317500 h 317500"/>
                <a:gd name="connsiteX25" fmla="*/ 23 w 336853"/>
                <a:gd name="connsiteY25" fmla="*/ 317500 h 317500"/>
                <a:gd name="connsiteX26" fmla="*/ 15724 w 336853"/>
                <a:gd name="connsiteY26" fmla="*/ 275373 h 317500"/>
                <a:gd name="connsiteX27" fmla="*/ 37966 w 336853"/>
                <a:gd name="connsiteY27" fmla="*/ 263525 h 317500"/>
                <a:gd name="connsiteX28" fmla="*/ 212235 w 336853"/>
                <a:gd name="connsiteY28" fmla="*/ 236538 h 317500"/>
                <a:gd name="connsiteX29" fmla="*/ 217792 w 336853"/>
                <a:gd name="connsiteY29" fmla="*/ 242888 h 317500"/>
                <a:gd name="connsiteX30" fmla="*/ 212235 w 336853"/>
                <a:gd name="connsiteY30" fmla="*/ 249238 h 317500"/>
                <a:gd name="connsiteX31" fmla="*/ 206678 w 336853"/>
                <a:gd name="connsiteY31" fmla="*/ 242888 h 317500"/>
                <a:gd name="connsiteX32" fmla="*/ 212235 w 336853"/>
                <a:gd name="connsiteY32" fmla="*/ 236538 h 317500"/>
                <a:gd name="connsiteX33" fmla="*/ 124128 w 336853"/>
                <a:gd name="connsiteY33" fmla="*/ 236538 h 317500"/>
                <a:gd name="connsiteX34" fmla="*/ 130478 w 336853"/>
                <a:gd name="connsiteY34" fmla="*/ 242888 h 317500"/>
                <a:gd name="connsiteX35" fmla="*/ 124128 w 336853"/>
                <a:gd name="connsiteY35" fmla="*/ 249238 h 317500"/>
                <a:gd name="connsiteX36" fmla="*/ 117778 w 336853"/>
                <a:gd name="connsiteY36" fmla="*/ 242888 h 317500"/>
                <a:gd name="connsiteX37" fmla="*/ 124128 w 336853"/>
                <a:gd name="connsiteY37" fmla="*/ 236538 h 317500"/>
                <a:gd name="connsiteX38" fmla="*/ 196360 w 336853"/>
                <a:gd name="connsiteY38" fmla="*/ 227013 h 317500"/>
                <a:gd name="connsiteX39" fmla="*/ 201917 w 336853"/>
                <a:gd name="connsiteY39" fmla="*/ 233363 h 317500"/>
                <a:gd name="connsiteX40" fmla="*/ 196360 w 336853"/>
                <a:gd name="connsiteY40" fmla="*/ 239713 h 317500"/>
                <a:gd name="connsiteX41" fmla="*/ 190803 w 336853"/>
                <a:gd name="connsiteY41" fmla="*/ 233363 h 317500"/>
                <a:gd name="connsiteX42" fmla="*/ 196360 w 336853"/>
                <a:gd name="connsiteY42" fmla="*/ 227013 h 317500"/>
                <a:gd name="connsiteX43" fmla="*/ 138415 w 336853"/>
                <a:gd name="connsiteY43" fmla="*/ 227013 h 317500"/>
                <a:gd name="connsiteX44" fmla="*/ 144765 w 336853"/>
                <a:gd name="connsiteY44" fmla="*/ 233363 h 317500"/>
                <a:gd name="connsiteX45" fmla="*/ 138415 w 336853"/>
                <a:gd name="connsiteY45" fmla="*/ 239713 h 317500"/>
                <a:gd name="connsiteX46" fmla="*/ 132065 w 336853"/>
                <a:gd name="connsiteY46" fmla="*/ 233363 h 317500"/>
                <a:gd name="connsiteX47" fmla="*/ 138415 w 336853"/>
                <a:gd name="connsiteY47" fmla="*/ 227013 h 317500"/>
                <a:gd name="connsiteX48" fmla="*/ 185405 w 336853"/>
                <a:gd name="connsiteY48" fmla="*/ 218758 h 317500"/>
                <a:gd name="connsiteX49" fmla="*/ 187945 w 336853"/>
                <a:gd name="connsiteY49" fmla="*/ 226378 h 317500"/>
                <a:gd name="connsiteX50" fmla="*/ 179055 w 336853"/>
                <a:gd name="connsiteY50" fmla="*/ 228918 h 317500"/>
                <a:gd name="connsiteX51" fmla="*/ 177785 w 336853"/>
                <a:gd name="connsiteY51" fmla="*/ 221298 h 317500"/>
                <a:gd name="connsiteX52" fmla="*/ 185405 w 336853"/>
                <a:gd name="connsiteY52" fmla="*/ 218758 h 317500"/>
                <a:gd name="connsiteX53" fmla="*/ 149210 w 336853"/>
                <a:gd name="connsiteY53" fmla="*/ 218758 h 317500"/>
                <a:gd name="connsiteX54" fmla="*/ 159212 w 336853"/>
                <a:gd name="connsiteY54" fmla="*/ 221298 h 317500"/>
                <a:gd name="connsiteX55" fmla="*/ 156354 w 336853"/>
                <a:gd name="connsiteY55" fmla="*/ 228918 h 317500"/>
                <a:gd name="connsiteX56" fmla="*/ 147782 w 336853"/>
                <a:gd name="connsiteY56" fmla="*/ 226378 h 317500"/>
                <a:gd name="connsiteX57" fmla="*/ 149210 w 336853"/>
                <a:gd name="connsiteY57" fmla="*/ 218758 h 317500"/>
                <a:gd name="connsiteX58" fmla="*/ 167785 w 336853"/>
                <a:gd name="connsiteY58" fmla="*/ 207963 h 317500"/>
                <a:gd name="connsiteX59" fmla="*/ 173342 w 336853"/>
                <a:gd name="connsiteY59" fmla="*/ 213520 h 317500"/>
                <a:gd name="connsiteX60" fmla="*/ 167785 w 336853"/>
                <a:gd name="connsiteY60" fmla="*/ 219077 h 317500"/>
                <a:gd name="connsiteX61" fmla="*/ 162228 w 336853"/>
                <a:gd name="connsiteY61" fmla="*/ 213520 h 317500"/>
                <a:gd name="connsiteX62" fmla="*/ 167785 w 336853"/>
                <a:gd name="connsiteY62" fmla="*/ 207963 h 317500"/>
                <a:gd name="connsiteX63" fmla="*/ 167785 w 336853"/>
                <a:gd name="connsiteY63" fmla="*/ 190500 h 317500"/>
                <a:gd name="connsiteX64" fmla="*/ 173342 w 336853"/>
                <a:gd name="connsiteY64" fmla="*/ 196850 h 317500"/>
                <a:gd name="connsiteX65" fmla="*/ 167785 w 336853"/>
                <a:gd name="connsiteY65" fmla="*/ 203200 h 317500"/>
                <a:gd name="connsiteX66" fmla="*/ 162228 w 336853"/>
                <a:gd name="connsiteY66" fmla="*/ 196850 h 317500"/>
                <a:gd name="connsiteX67" fmla="*/ 167785 w 336853"/>
                <a:gd name="connsiteY67" fmla="*/ 190500 h 317500"/>
                <a:gd name="connsiteX68" fmla="*/ 269512 w 336853"/>
                <a:gd name="connsiteY68" fmla="*/ 182286 h 317500"/>
                <a:gd name="connsiteX69" fmla="*/ 276020 w 336853"/>
                <a:gd name="connsiteY69" fmla="*/ 182286 h 317500"/>
                <a:gd name="connsiteX70" fmla="*/ 290340 w 336853"/>
                <a:gd name="connsiteY70" fmla="*/ 184906 h 317500"/>
                <a:gd name="connsiteX71" fmla="*/ 296849 w 336853"/>
                <a:gd name="connsiteY71" fmla="*/ 191458 h 317500"/>
                <a:gd name="connsiteX72" fmla="*/ 304659 w 336853"/>
                <a:gd name="connsiteY72" fmla="*/ 216354 h 317500"/>
                <a:gd name="connsiteX73" fmla="*/ 304659 w 336853"/>
                <a:gd name="connsiteY73" fmla="*/ 220285 h 317500"/>
                <a:gd name="connsiteX74" fmla="*/ 307263 w 336853"/>
                <a:gd name="connsiteY74" fmla="*/ 230767 h 317500"/>
                <a:gd name="connsiteX75" fmla="*/ 302056 w 336853"/>
                <a:gd name="connsiteY75" fmla="*/ 239940 h 317500"/>
                <a:gd name="connsiteX76" fmla="*/ 283831 w 336853"/>
                <a:gd name="connsiteY76" fmla="*/ 262215 h 317500"/>
                <a:gd name="connsiteX77" fmla="*/ 270813 w 336853"/>
                <a:gd name="connsiteY77" fmla="*/ 262215 h 317500"/>
                <a:gd name="connsiteX78" fmla="*/ 252589 w 336853"/>
                <a:gd name="connsiteY78" fmla="*/ 239940 h 317500"/>
                <a:gd name="connsiteX79" fmla="*/ 247382 w 336853"/>
                <a:gd name="connsiteY79" fmla="*/ 232078 h 317500"/>
                <a:gd name="connsiteX80" fmla="*/ 249985 w 336853"/>
                <a:gd name="connsiteY80" fmla="*/ 220285 h 317500"/>
                <a:gd name="connsiteX81" fmla="*/ 248684 w 336853"/>
                <a:gd name="connsiteY81" fmla="*/ 216354 h 317500"/>
                <a:gd name="connsiteX82" fmla="*/ 248684 w 336853"/>
                <a:gd name="connsiteY82" fmla="*/ 204561 h 317500"/>
                <a:gd name="connsiteX83" fmla="*/ 256494 w 336853"/>
                <a:gd name="connsiteY83" fmla="*/ 191458 h 317500"/>
                <a:gd name="connsiteX84" fmla="*/ 263003 w 336853"/>
                <a:gd name="connsiteY84" fmla="*/ 186217 h 317500"/>
                <a:gd name="connsiteX85" fmla="*/ 269512 w 336853"/>
                <a:gd name="connsiteY85" fmla="*/ 182286 h 317500"/>
                <a:gd name="connsiteX86" fmla="*/ 50941 w 336853"/>
                <a:gd name="connsiteY86" fmla="*/ 182286 h 317500"/>
                <a:gd name="connsiteX87" fmla="*/ 56254 w 336853"/>
                <a:gd name="connsiteY87" fmla="*/ 182286 h 317500"/>
                <a:gd name="connsiteX88" fmla="*/ 72194 w 336853"/>
                <a:gd name="connsiteY88" fmla="*/ 184906 h 317500"/>
                <a:gd name="connsiteX89" fmla="*/ 78836 w 336853"/>
                <a:gd name="connsiteY89" fmla="*/ 191458 h 317500"/>
                <a:gd name="connsiteX90" fmla="*/ 86806 w 336853"/>
                <a:gd name="connsiteY90" fmla="*/ 216354 h 317500"/>
                <a:gd name="connsiteX91" fmla="*/ 85477 w 336853"/>
                <a:gd name="connsiteY91" fmla="*/ 220285 h 317500"/>
                <a:gd name="connsiteX92" fmla="*/ 88134 w 336853"/>
                <a:gd name="connsiteY92" fmla="*/ 230767 h 317500"/>
                <a:gd name="connsiteX93" fmla="*/ 82821 w 336853"/>
                <a:gd name="connsiteY93" fmla="*/ 239940 h 317500"/>
                <a:gd name="connsiteX94" fmla="*/ 65553 w 336853"/>
                <a:gd name="connsiteY94" fmla="*/ 262215 h 317500"/>
                <a:gd name="connsiteX95" fmla="*/ 52269 w 336853"/>
                <a:gd name="connsiteY95" fmla="*/ 262215 h 317500"/>
                <a:gd name="connsiteX96" fmla="*/ 33673 w 336853"/>
                <a:gd name="connsiteY96" fmla="*/ 239940 h 317500"/>
                <a:gd name="connsiteX97" fmla="*/ 28359 w 336853"/>
                <a:gd name="connsiteY97" fmla="*/ 232078 h 317500"/>
                <a:gd name="connsiteX98" fmla="*/ 31016 w 336853"/>
                <a:gd name="connsiteY98" fmla="*/ 220285 h 317500"/>
                <a:gd name="connsiteX99" fmla="*/ 29688 w 336853"/>
                <a:gd name="connsiteY99" fmla="*/ 216354 h 317500"/>
                <a:gd name="connsiteX100" fmla="*/ 29688 w 336853"/>
                <a:gd name="connsiteY100" fmla="*/ 204561 h 317500"/>
                <a:gd name="connsiteX101" fmla="*/ 37658 w 336853"/>
                <a:gd name="connsiteY101" fmla="*/ 191458 h 317500"/>
                <a:gd name="connsiteX102" fmla="*/ 44299 w 336853"/>
                <a:gd name="connsiteY102" fmla="*/ 186217 h 317500"/>
                <a:gd name="connsiteX103" fmla="*/ 50941 w 336853"/>
                <a:gd name="connsiteY103" fmla="*/ 182286 h 317500"/>
                <a:gd name="connsiteX104" fmla="*/ 167785 w 336853"/>
                <a:gd name="connsiteY104" fmla="*/ 173038 h 317500"/>
                <a:gd name="connsiteX105" fmla="*/ 173342 w 336853"/>
                <a:gd name="connsiteY105" fmla="*/ 179388 h 317500"/>
                <a:gd name="connsiteX106" fmla="*/ 167785 w 336853"/>
                <a:gd name="connsiteY106" fmla="*/ 185738 h 317500"/>
                <a:gd name="connsiteX107" fmla="*/ 162228 w 336853"/>
                <a:gd name="connsiteY107" fmla="*/ 179388 h 317500"/>
                <a:gd name="connsiteX108" fmla="*/ 167785 w 336853"/>
                <a:gd name="connsiteY108" fmla="*/ 173038 h 317500"/>
                <a:gd name="connsiteX109" fmla="*/ 168402 w 336853"/>
                <a:gd name="connsiteY109" fmla="*/ 155575 h 317500"/>
                <a:gd name="connsiteX110" fmla="*/ 172106 w 336853"/>
                <a:gd name="connsiteY110" fmla="*/ 156986 h 317500"/>
                <a:gd name="connsiteX111" fmla="*/ 173341 w 336853"/>
                <a:gd name="connsiteY111" fmla="*/ 161219 h 317500"/>
                <a:gd name="connsiteX112" fmla="*/ 172106 w 336853"/>
                <a:gd name="connsiteY112" fmla="*/ 166864 h 317500"/>
                <a:gd name="connsiteX113" fmla="*/ 168402 w 336853"/>
                <a:gd name="connsiteY113" fmla="*/ 168275 h 317500"/>
                <a:gd name="connsiteX114" fmla="*/ 164697 w 336853"/>
                <a:gd name="connsiteY114" fmla="*/ 166864 h 317500"/>
                <a:gd name="connsiteX115" fmla="*/ 162228 w 336853"/>
                <a:gd name="connsiteY115" fmla="*/ 161219 h 317500"/>
                <a:gd name="connsiteX116" fmla="*/ 164697 w 336853"/>
                <a:gd name="connsiteY116" fmla="*/ 156986 h 317500"/>
                <a:gd name="connsiteX117" fmla="*/ 168402 w 336853"/>
                <a:gd name="connsiteY117" fmla="*/ 155575 h 317500"/>
                <a:gd name="connsiteX118" fmla="*/ 146617 w 336853"/>
                <a:gd name="connsiteY118" fmla="*/ 80963 h 317500"/>
                <a:gd name="connsiteX119" fmla="*/ 158524 w 336853"/>
                <a:gd name="connsiteY119" fmla="*/ 115191 h 317500"/>
                <a:gd name="connsiteX120" fmla="*/ 159847 w 336853"/>
                <a:gd name="connsiteY120" fmla="*/ 120457 h 317500"/>
                <a:gd name="connsiteX121" fmla="*/ 165138 w 336853"/>
                <a:gd name="connsiteY121" fmla="*/ 105976 h 317500"/>
                <a:gd name="connsiteX122" fmla="*/ 167784 w 336853"/>
                <a:gd name="connsiteY122" fmla="*/ 90178 h 317500"/>
                <a:gd name="connsiteX123" fmla="*/ 170430 w 336853"/>
                <a:gd name="connsiteY123" fmla="*/ 105976 h 317500"/>
                <a:gd name="connsiteX124" fmla="*/ 175722 w 336853"/>
                <a:gd name="connsiteY124" fmla="*/ 120457 h 317500"/>
                <a:gd name="connsiteX125" fmla="*/ 177045 w 336853"/>
                <a:gd name="connsiteY125" fmla="*/ 115191 h 317500"/>
                <a:gd name="connsiteX126" fmla="*/ 188951 w 336853"/>
                <a:gd name="connsiteY126" fmla="*/ 80963 h 317500"/>
                <a:gd name="connsiteX127" fmla="*/ 211441 w 336853"/>
                <a:gd name="connsiteY127" fmla="*/ 91494 h 317500"/>
                <a:gd name="connsiteX128" fmla="*/ 227316 w 336853"/>
                <a:gd name="connsiteY128" fmla="*/ 134938 h 317500"/>
                <a:gd name="connsiteX129" fmla="*/ 167784 w 336853"/>
                <a:gd name="connsiteY129" fmla="*/ 134938 h 317500"/>
                <a:gd name="connsiteX130" fmla="*/ 108253 w 336853"/>
                <a:gd name="connsiteY130" fmla="*/ 134938 h 317500"/>
                <a:gd name="connsiteX131" fmla="*/ 124128 w 336853"/>
                <a:gd name="connsiteY131" fmla="*/ 91494 h 317500"/>
                <a:gd name="connsiteX132" fmla="*/ 146617 w 336853"/>
                <a:gd name="connsiteY132" fmla="*/ 80963 h 317500"/>
                <a:gd name="connsiteX133" fmla="*/ 165180 w 336853"/>
                <a:gd name="connsiteY133" fmla="*/ 0 h 317500"/>
                <a:gd name="connsiteX134" fmla="*/ 180801 w 336853"/>
                <a:gd name="connsiteY134" fmla="*/ 3931 h 317500"/>
                <a:gd name="connsiteX135" fmla="*/ 187310 w 336853"/>
                <a:gd name="connsiteY135" fmla="*/ 10482 h 317500"/>
                <a:gd name="connsiteX136" fmla="*/ 195121 w 336853"/>
                <a:gd name="connsiteY136" fmla="*/ 35378 h 317500"/>
                <a:gd name="connsiteX137" fmla="*/ 195121 w 336853"/>
                <a:gd name="connsiteY137" fmla="*/ 39309 h 317500"/>
                <a:gd name="connsiteX138" fmla="*/ 196422 w 336853"/>
                <a:gd name="connsiteY138" fmla="*/ 49792 h 317500"/>
                <a:gd name="connsiteX139" fmla="*/ 192517 w 336853"/>
                <a:gd name="connsiteY139" fmla="*/ 58964 h 317500"/>
                <a:gd name="connsiteX140" fmla="*/ 174293 w 336853"/>
                <a:gd name="connsiteY140" fmla="*/ 81239 h 317500"/>
                <a:gd name="connsiteX141" fmla="*/ 161275 w 336853"/>
                <a:gd name="connsiteY141" fmla="*/ 81239 h 317500"/>
                <a:gd name="connsiteX142" fmla="*/ 143050 w 336853"/>
                <a:gd name="connsiteY142" fmla="*/ 58964 h 317500"/>
                <a:gd name="connsiteX143" fmla="*/ 137843 w 336853"/>
                <a:gd name="connsiteY143" fmla="*/ 49792 h 317500"/>
                <a:gd name="connsiteX144" fmla="*/ 140447 w 336853"/>
                <a:gd name="connsiteY144" fmla="*/ 39309 h 317500"/>
                <a:gd name="connsiteX145" fmla="*/ 139145 w 336853"/>
                <a:gd name="connsiteY145" fmla="*/ 35378 h 317500"/>
                <a:gd name="connsiteX146" fmla="*/ 139145 w 336853"/>
                <a:gd name="connsiteY146" fmla="*/ 23585 h 317500"/>
                <a:gd name="connsiteX147" fmla="*/ 146956 w 336853"/>
                <a:gd name="connsiteY147" fmla="*/ 10482 h 317500"/>
                <a:gd name="connsiteX148" fmla="*/ 153464 w 336853"/>
                <a:gd name="connsiteY148" fmla="*/ 5241 h 317500"/>
                <a:gd name="connsiteX149" fmla="*/ 159973 w 336853"/>
                <a:gd name="connsiteY149" fmla="*/ 1310 h 317500"/>
                <a:gd name="connsiteX150" fmla="*/ 165180 w 336853"/>
                <a:gd name="connsiteY150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336853" h="317500">
                  <a:moveTo>
                    <a:pt x="256155" y="263525"/>
                  </a:moveTo>
                  <a:cubicBezTo>
                    <a:pt x="256155" y="263525"/>
                    <a:pt x="256155" y="263525"/>
                    <a:pt x="268061" y="299070"/>
                  </a:cubicBezTo>
                  <a:cubicBezTo>
                    <a:pt x="268061" y="299070"/>
                    <a:pt x="268061" y="299070"/>
                    <a:pt x="269384" y="303019"/>
                  </a:cubicBezTo>
                  <a:cubicBezTo>
                    <a:pt x="269384" y="303019"/>
                    <a:pt x="269384" y="303019"/>
                    <a:pt x="274676" y="289855"/>
                  </a:cubicBezTo>
                  <a:cubicBezTo>
                    <a:pt x="262770" y="274057"/>
                    <a:pt x="274676" y="272740"/>
                    <a:pt x="277322" y="272740"/>
                  </a:cubicBezTo>
                  <a:cubicBezTo>
                    <a:pt x="279968" y="272740"/>
                    <a:pt x="291874" y="274057"/>
                    <a:pt x="279968" y="289855"/>
                  </a:cubicBezTo>
                  <a:cubicBezTo>
                    <a:pt x="279968" y="289855"/>
                    <a:pt x="279968" y="289855"/>
                    <a:pt x="285259" y="303019"/>
                  </a:cubicBezTo>
                  <a:cubicBezTo>
                    <a:pt x="285259" y="303019"/>
                    <a:pt x="285259" y="303019"/>
                    <a:pt x="286582" y="299070"/>
                  </a:cubicBezTo>
                  <a:cubicBezTo>
                    <a:pt x="286582" y="299070"/>
                    <a:pt x="286582" y="299070"/>
                    <a:pt x="298489" y="263525"/>
                  </a:cubicBezTo>
                  <a:cubicBezTo>
                    <a:pt x="298489" y="263525"/>
                    <a:pt x="306426" y="268791"/>
                    <a:pt x="320978" y="275373"/>
                  </a:cubicBezTo>
                  <a:cubicBezTo>
                    <a:pt x="336853" y="280639"/>
                    <a:pt x="336853" y="293804"/>
                    <a:pt x="336853" y="317500"/>
                  </a:cubicBezTo>
                  <a:cubicBezTo>
                    <a:pt x="336853" y="317500"/>
                    <a:pt x="336853" y="317500"/>
                    <a:pt x="217790" y="317500"/>
                  </a:cubicBezTo>
                  <a:cubicBezTo>
                    <a:pt x="219113" y="293804"/>
                    <a:pt x="217790" y="280639"/>
                    <a:pt x="233665" y="275373"/>
                  </a:cubicBezTo>
                  <a:cubicBezTo>
                    <a:pt x="248217" y="268791"/>
                    <a:pt x="256155" y="263525"/>
                    <a:pt x="256155" y="263525"/>
                  </a:cubicBezTo>
                  <a:close/>
                  <a:moveTo>
                    <a:pt x="37966" y="263525"/>
                  </a:moveTo>
                  <a:cubicBezTo>
                    <a:pt x="37966" y="263525"/>
                    <a:pt x="37966" y="263525"/>
                    <a:pt x="48433" y="299070"/>
                  </a:cubicBezTo>
                  <a:cubicBezTo>
                    <a:pt x="48433" y="299070"/>
                    <a:pt x="48433" y="299070"/>
                    <a:pt x="51050" y="303019"/>
                  </a:cubicBezTo>
                  <a:cubicBezTo>
                    <a:pt x="51050" y="303019"/>
                    <a:pt x="51050" y="303019"/>
                    <a:pt x="54975" y="289855"/>
                  </a:cubicBezTo>
                  <a:cubicBezTo>
                    <a:pt x="44508" y="274057"/>
                    <a:pt x="56284" y="272740"/>
                    <a:pt x="58900" y="272740"/>
                  </a:cubicBezTo>
                  <a:cubicBezTo>
                    <a:pt x="60209" y="272740"/>
                    <a:pt x="73293" y="274057"/>
                    <a:pt x="61517" y="289855"/>
                  </a:cubicBezTo>
                  <a:cubicBezTo>
                    <a:pt x="61517" y="289855"/>
                    <a:pt x="61517" y="289855"/>
                    <a:pt x="66751" y="303019"/>
                  </a:cubicBezTo>
                  <a:cubicBezTo>
                    <a:pt x="66751" y="303019"/>
                    <a:pt x="66751" y="303019"/>
                    <a:pt x="68059" y="299070"/>
                  </a:cubicBezTo>
                  <a:cubicBezTo>
                    <a:pt x="68059" y="299070"/>
                    <a:pt x="68059" y="299070"/>
                    <a:pt x="78526" y="263525"/>
                  </a:cubicBezTo>
                  <a:cubicBezTo>
                    <a:pt x="78526" y="263525"/>
                    <a:pt x="87685" y="268791"/>
                    <a:pt x="102077" y="275373"/>
                  </a:cubicBezTo>
                  <a:cubicBezTo>
                    <a:pt x="117778" y="280639"/>
                    <a:pt x="116469" y="293804"/>
                    <a:pt x="116469" y="317500"/>
                  </a:cubicBezTo>
                  <a:cubicBezTo>
                    <a:pt x="116469" y="317500"/>
                    <a:pt x="116469" y="317500"/>
                    <a:pt x="23" y="317500"/>
                  </a:cubicBezTo>
                  <a:cubicBezTo>
                    <a:pt x="23" y="293804"/>
                    <a:pt x="-1285" y="280639"/>
                    <a:pt x="15724" y="275373"/>
                  </a:cubicBezTo>
                  <a:cubicBezTo>
                    <a:pt x="30116" y="268791"/>
                    <a:pt x="37966" y="263525"/>
                    <a:pt x="37966" y="263525"/>
                  </a:cubicBezTo>
                  <a:close/>
                  <a:moveTo>
                    <a:pt x="212235" y="236538"/>
                  </a:moveTo>
                  <a:cubicBezTo>
                    <a:pt x="215304" y="236538"/>
                    <a:pt x="217792" y="239381"/>
                    <a:pt x="217792" y="242888"/>
                  </a:cubicBezTo>
                  <a:cubicBezTo>
                    <a:pt x="217792" y="246395"/>
                    <a:pt x="215304" y="249238"/>
                    <a:pt x="212235" y="249238"/>
                  </a:cubicBezTo>
                  <a:cubicBezTo>
                    <a:pt x="209166" y="249238"/>
                    <a:pt x="206678" y="246395"/>
                    <a:pt x="206678" y="242888"/>
                  </a:cubicBezTo>
                  <a:cubicBezTo>
                    <a:pt x="206678" y="239381"/>
                    <a:pt x="209166" y="236538"/>
                    <a:pt x="212235" y="236538"/>
                  </a:cubicBezTo>
                  <a:close/>
                  <a:moveTo>
                    <a:pt x="124128" y="236538"/>
                  </a:moveTo>
                  <a:cubicBezTo>
                    <a:pt x="127635" y="236538"/>
                    <a:pt x="130478" y="239381"/>
                    <a:pt x="130478" y="242888"/>
                  </a:cubicBezTo>
                  <a:cubicBezTo>
                    <a:pt x="130478" y="246395"/>
                    <a:pt x="127635" y="249238"/>
                    <a:pt x="124128" y="249238"/>
                  </a:cubicBezTo>
                  <a:cubicBezTo>
                    <a:pt x="120621" y="249238"/>
                    <a:pt x="117778" y="246395"/>
                    <a:pt x="117778" y="242888"/>
                  </a:cubicBezTo>
                  <a:cubicBezTo>
                    <a:pt x="117778" y="239381"/>
                    <a:pt x="120621" y="236538"/>
                    <a:pt x="124128" y="236538"/>
                  </a:cubicBezTo>
                  <a:close/>
                  <a:moveTo>
                    <a:pt x="196360" y="227013"/>
                  </a:moveTo>
                  <a:cubicBezTo>
                    <a:pt x="199429" y="227013"/>
                    <a:pt x="201917" y="229856"/>
                    <a:pt x="201917" y="233363"/>
                  </a:cubicBezTo>
                  <a:cubicBezTo>
                    <a:pt x="201917" y="236870"/>
                    <a:pt x="199429" y="239713"/>
                    <a:pt x="196360" y="239713"/>
                  </a:cubicBezTo>
                  <a:cubicBezTo>
                    <a:pt x="193291" y="239713"/>
                    <a:pt x="190803" y="236870"/>
                    <a:pt x="190803" y="233363"/>
                  </a:cubicBezTo>
                  <a:cubicBezTo>
                    <a:pt x="190803" y="229856"/>
                    <a:pt x="193291" y="227013"/>
                    <a:pt x="196360" y="227013"/>
                  </a:cubicBezTo>
                  <a:close/>
                  <a:moveTo>
                    <a:pt x="138415" y="227013"/>
                  </a:moveTo>
                  <a:cubicBezTo>
                    <a:pt x="141922" y="227013"/>
                    <a:pt x="144765" y="229856"/>
                    <a:pt x="144765" y="233363"/>
                  </a:cubicBezTo>
                  <a:cubicBezTo>
                    <a:pt x="144765" y="236870"/>
                    <a:pt x="141922" y="239713"/>
                    <a:pt x="138415" y="239713"/>
                  </a:cubicBezTo>
                  <a:cubicBezTo>
                    <a:pt x="134908" y="239713"/>
                    <a:pt x="132065" y="236870"/>
                    <a:pt x="132065" y="233363"/>
                  </a:cubicBezTo>
                  <a:cubicBezTo>
                    <a:pt x="132065" y="229856"/>
                    <a:pt x="134908" y="227013"/>
                    <a:pt x="138415" y="227013"/>
                  </a:cubicBezTo>
                  <a:close/>
                  <a:moveTo>
                    <a:pt x="185405" y="218758"/>
                  </a:moveTo>
                  <a:cubicBezTo>
                    <a:pt x="187945" y="221298"/>
                    <a:pt x="189215" y="223838"/>
                    <a:pt x="187945" y="226378"/>
                  </a:cubicBezTo>
                  <a:cubicBezTo>
                    <a:pt x="185405" y="230188"/>
                    <a:pt x="182865" y="230188"/>
                    <a:pt x="179055" y="228918"/>
                  </a:cubicBezTo>
                  <a:cubicBezTo>
                    <a:pt x="176515" y="226378"/>
                    <a:pt x="176515" y="223838"/>
                    <a:pt x="177785" y="221298"/>
                  </a:cubicBezTo>
                  <a:cubicBezTo>
                    <a:pt x="179055" y="217488"/>
                    <a:pt x="182865" y="217488"/>
                    <a:pt x="185405" y="218758"/>
                  </a:cubicBezTo>
                  <a:close/>
                  <a:moveTo>
                    <a:pt x="149210" y="218758"/>
                  </a:moveTo>
                  <a:cubicBezTo>
                    <a:pt x="152068" y="217488"/>
                    <a:pt x="156354" y="217488"/>
                    <a:pt x="159212" y="221298"/>
                  </a:cubicBezTo>
                  <a:cubicBezTo>
                    <a:pt x="160641" y="223838"/>
                    <a:pt x="159212" y="226378"/>
                    <a:pt x="156354" y="228918"/>
                  </a:cubicBezTo>
                  <a:cubicBezTo>
                    <a:pt x="153497" y="230188"/>
                    <a:pt x="149210" y="230188"/>
                    <a:pt x="147782" y="226378"/>
                  </a:cubicBezTo>
                  <a:cubicBezTo>
                    <a:pt x="146353" y="223838"/>
                    <a:pt x="146353" y="221298"/>
                    <a:pt x="149210" y="218758"/>
                  </a:cubicBezTo>
                  <a:close/>
                  <a:moveTo>
                    <a:pt x="167785" y="207963"/>
                  </a:moveTo>
                  <a:cubicBezTo>
                    <a:pt x="170854" y="207963"/>
                    <a:pt x="173342" y="210451"/>
                    <a:pt x="173342" y="213520"/>
                  </a:cubicBezTo>
                  <a:cubicBezTo>
                    <a:pt x="173342" y="216589"/>
                    <a:pt x="170854" y="219077"/>
                    <a:pt x="167785" y="219077"/>
                  </a:cubicBezTo>
                  <a:cubicBezTo>
                    <a:pt x="164716" y="219077"/>
                    <a:pt x="162228" y="216589"/>
                    <a:pt x="162228" y="213520"/>
                  </a:cubicBezTo>
                  <a:cubicBezTo>
                    <a:pt x="162228" y="210451"/>
                    <a:pt x="164716" y="207963"/>
                    <a:pt x="167785" y="207963"/>
                  </a:cubicBezTo>
                  <a:close/>
                  <a:moveTo>
                    <a:pt x="167785" y="190500"/>
                  </a:moveTo>
                  <a:cubicBezTo>
                    <a:pt x="170854" y="190500"/>
                    <a:pt x="173342" y="193343"/>
                    <a:pt x="173342" y="196850"/>
                  </a:cubicBezTo>
                  <a:cubicBezTo>
                    <a:pt x="173342" y="200357"/>
                    <a:pt x="170854" y="203200"/>
                    <a:pt x="167785" y="203200"/>
                  </a:cubicBezTo>
                  <a:cubicBezTo>
                    <a:pt x="164716" y="203200"/>
                    <a:pt x="162228" y="200357"/>
                    <a:pt x="162228" y="196850"/>
                  </a:cubicBezTo>
                  <a:cubicBezTo>
                    <a:pt x="162228" y="193343"/>
                    <a:pt x="164716" y="190500"/>
                    <a:pt x="167785" y="190500"/>
                  </a:cubicBezTo>
                  <a:close/>
                  <a:moveTo>
                    <a:pt x="269512" y="182286"/>
                  </a:moveTo>
                  <a:cubicBezTo>
                    <a:pt x="270813" y="182286"/>
                    <a:pt x="273417" y="182286"/>
                    <a:pt x="276020" y="182286"/>
                  </a:cubicBezTo>
                  <a:cubicBezTo>
                    <a:pt x="281228" y="180975"/>
                    <a:pt x="286435" y="182286"/>
                    <a:pt x="290340" y="184906"/>
                  </a:cubicBezTo>
                  <a:cubicBezTo>
                    <a:pt x="295547" y="187527"/>
                    <a:pt x="296849" y="191458"/>
                    <a:pt x="296849" y="191458"/>
                  </a:cubicBezTo>
                  <a:cubicBezTo>
                    <a:pt x="296849" y="191458"/>
                    <a:pt x="309866" y="192768"/>
                    <a:pt x="304659" y="216354"/>
                  </a:cubicBezTo>
                  <a:cubicBezTo>
                    <a:pt x="304659" y="217664"/>
                    <a:pt x="304659" y="218974"/>
                    <a:pt x="304659" y="220285"/>
                  </a:cubicBezTo>
                  <a:cubicBezTo>
                    <a:pt x="307263" y="220285"/>
                    <a:pt x="309866" y="221595"/>
                    <a:pt x="307263" y="230767"/>
                  </a:cubicBezTo>
                  <a:cubicBezTo>
                    <a:pt x="304659" y="238629"/>
                    <a:pt x="303357" y="239940"/>
                    <a:pt x="302056" y="239940"/>
                  </a:cubicBezTo>
                  <a:cubicBezTo>
                    <a:pt x="300754" y="249112"/>
                    <a:pt x="294245" y="258284"/>
                    <a:pt x="283831" y="262215"/>
                  </a:cubicBezTo>
                  <a:cubicBezTo>
                    <a:pt x="279926" y="263525"/>
                    <a:pt x="274719" y="263525"/>
                    <a:pt x="270813" y="262215"/>
                  </a:cubicBezTo>
                  <a:cubicBezTo>
                    <a:pt x="260399" y="258284"/>
                    <a:pt x="253891" y="249112"/>
                    <a:pt x="252589" y="239940"/>
                  </a:cubicBezTo>
                  <a:cubicBezTo>
                    <a:pt x="251287" y="239940"/>
                    <a:pt x="249985" y="238629"/>
                    <a:pt x="247382" y="232078"/>
                  </a:cubicBezTo>
                  <a:cubicBezTo>
                    <a:pt x="244778" y="221595"/>
                    <a:pt x="247382" y="220285"/>
                    <a:pt x="249985" y="220285"/>
                  </a:cubicBezTo>
                  <a:cubicBezTo>
                    <a:pt x="249985" y="218974"/>
                    <a:pt x="249985" y="217664"/>
                    <a:pt x="248684" y="216354"/>
                  </a:cubicBezTo>
                  <a:cubicBezTo>
                    <a:pt x="248684" y="212423"/>
                    <a:pt x="248684" y="208492"/>
                    <a:pt x="248684" y="204561"/>
                  </a:cubicBezTo>
                  <a:cubicBezTo>
                    <a:pt x="249985" y="199320"/>
                    <a:pt x="252589" y="195389"/>
                    <a:pt x="256494" y="191458"/>
                  </a:cubicBezTo>
                  <a:cubicBezTo>
                    <a:pt x="257796" y="190147"/>
                    <a:pt x="260399" y="187527"/>
                    <a:pt x="263003" y="186217"/>
                  </a:cubicBezTo>
                  <a:cubicBezTo>
                    <a:pt x="264305" y="184906"/>
                    <a:pt x="266908" y="183596"/>
                    <a:pt x="269512" y="182286"/>
                  </a:cubicBezTo>
                  <a:close/>
                  <a:moveTo>
                    <a:pt x="50941" y="182286"/>
                  </a:moveTo>
                  <a:cubicBezTo>
                    <a:pt x="52269" y="182286"/>
                    <a:pt x="54926" y="182286"/>
                    <a:pt x="56254" y="182286"/>
                  </a:cubicBezTo>
                  <a:cubicBezTo>
                    <a:pt x="62896" y="180975"/>
                    <a:pt x="68209" y="182286"/>
                    <a:pt x="72194" y="184906"/>
                  </a:cubicBezTo>
                  <a:cubicBezTo>
                    <a:pt x="77507" y="187527"/>
                    <a:pt x="78836" y="191458"/>
                    <a:pt x="78836" y="191458"/>
                  </a:cubicBezTo>
                  <a:cubicBezTo>
                    <a:pt x="78836" y="191458"/>
                    <a:pt x="90791" y="192768"/>
                    <a:pt x="86806" y="216354"/>
                  </a:cubicBezTo>
                  <a:cubicBezTo>
                    <a:pt x="86806" y="217664"/>
                    <a:pt x="86806" y="218974"/>
                    <a:pt x="85477" y="220285"/>
                  </a:cubicBezTo>
                  <a:cubicBezTo>
                    <a:pt x="88134" y="220285"/>
                    <a:pt x="90791" y="221595"/>
                    <a:pt x="88134" y="230767"/>
                  </a:cubicBezTo>
                  <a:cubicBezTo>
                    <a:pt x="86806" y="238629"/>
                    <a:pt x="84149" y="239940"/>
                    <a:pt x="82821" y="239940"/>
                  </a:cubicBezTo>
                  <a:cubicBezTo>
                    <a:pt x="81492" y="249112"/>
                    <a:pt x="74851" y="258284"/>
                    <a:pt x="65553" y="262215"/>
                  </a:cubicBezTo>
                  <a:cubicBezTo>
                    <a:pt x="60239" y="263525"/>
                    <a:pt x="56254" y="263525"/>
                    <a:pt x="52269" y="262215"/>
                  </a:cubicBezTo>
                  <a:cubicBezTo>
                    <a:pt x="41643" y="258284"/>
                    <a:pt x="35001" y="249112"/>
                    <a:pt x="33673" y="239940"/>
                  </a:cubicBezTo>
                  <a:cubicBezTo>
                    <a:pt x="32344" y="239940"/>
                    <a:pt x="29688" y="238629"/>
                    <a:pt x="28359" y="232078"/>
                  </a:cubicBezTo>
                  <a:cubicBezTo>
                    <a:pt x="25703" y="221595"/>
                    <a:pt x="28359" y="220285"/>
                    <a:pt x="31016" y="220285"/>
                  </a:cubicBezTo>
                  <a:cubicBezTo>
                    <a:pt x="31016" y="218974"/>
                    <a:pt x="29688" y="217664"/>
                    <a:pt x="29688" y="216354"/>
                  </a:cubicBezTo>
                  <a:cubicBezTo>
                    <a:pt x="28359" y="212423"/>
                    <a:pt x="28359" y="208492"/>
                    <a:pt x="29688" y="204561"/>
                  </a:cubicBezTo>
                  <a:cubicBezTo>
                    <a:pt x="31016" y="199320"/>
                    <a:pt x="33673" y="195389"/>
                    <a:pt x="37658" y="191458"/>
                  </a:cubicBezTo>
                  <a:cubicBezTo>
                    <a:pt x="38986" y="190147"/>
                    <a:pt x="41643" y="187527"/>
                    <a:pt x="44299" y="186217"/>
                  </a:cubicBezTo>
                  <a:cubicBezTo>
                    <a:pt x="45628" y="184906"/>
                    <a:pt x="48284" y="183596"/>
                    <a:pt x="50941" y="182286"/>
                  </a:cubicBezTo>
                  <a:close/>
                  <a:moveTo>
                    <a:pt x="167785" y="173038"/>
                  </a:moveTo>
                  <a:cubicBezTo>
                    <a:pt x="170854" y="173038"/>
                    <a:pt x="173342" y="175881"/>
                    <a:pt x="173342" y="179388"/>
                  </a:cubicBezTo>
                  <a:cubicBezTo>
                    <a:pt x="173342" y="182895"/>
                    <a:pt x="170854" y="185738"/>
                    <a:pt x="167785" y="185738"/>
                  </a:cubicBezTo>
                  <a:cubicBezTo>
                    <a:pt x="164716" y="185738"/>
                    <a:pt x="162228" y="182895"/>
                    <a:pt x="162228" y="179388"/>
                  </a:cubicBezTo>
                  <a:cubicBezTo>
                    <a:pt x="162228" y="175881"/>
                    <a:pt x="164716" y="173038"/>
                    <a:pt x="167785" y="173038"/>
                  </a:cubicBezTo>
                  <a:close/>
                  <a:moveTo>
                    <a:pt x="168402" y="155575"/>
                  </a:moveTo>
                  <a:cubicBezTo>
                    <a:pt x="169636" y="155575"/>
                    <a:pt x="170871" y="155575"/>
                    <a:pt x="172106" y="156986"/>
                  </a:cubicBezTo>
                  <a:cubicBezTo>
                    <a:pt x="173341" y="158397"/>
                    <a:pt x="173341" y="159808"/>
                    <a:pt x="173341" y="161219"/>
                  </a:cubicBezTo>
                  <a:cubicBezTo>
                    <a:pt x="173341" y="164041"/>
                    <a:pt x="173341" y="165453"/>
                    <a:pt x="172106" y="166864"/>
                  </a:cubicBezTo>
                  <a:cubicBezTo>
                    <a:pt x="170871" y="166864"/>
                    <a:pt x="169636" y="168275"/>
                    <a:pt x="168402" y="168275"/>
                  </a:cubicBezTo>
                  <a:cubicBezTo>
                    <a:pt x="167167" y="168275"/>
                    <a:pt x="165932" y="166864"/>
                    <a:pt x="164697" y="166864"/>
                  </a:cubicBezTo>
                  <a:cubicBezTo>
                    <a:pt x="163463" y="165453"/>
                    <a:pt x="162228" y="164041"/>
                    <a:pt x="162228" y="161219"/>
                  </a:cubicBezTo>
                  <a:cubicBezTo>
                    <a:pt x="162228" y="159808"/>
                    <a:pt x="163463" y="158397"/>
                    <a:pt x="164697" y="156986"/>
                  </a:cubicBezTo>
                  <a:cubicBezTo>
                    <a:pt x="165932" y="155575"/>
                    <a:pt x="167167" y="155575"/>
                    <a:pt x="168402" y="155575"/>
                  </a:cubicBezTo>
                  <a:close/>
                  <a:moveTo>
                    <a:pt x="146617" y="80963"/>
                  </a:moveTo>
                  <a:cubicBezTo>
                    <a:pt x="146617" y="80963"/>
                    <a:pt x="146617" y="80963"/>
                    <a:pt x="158524" y="115191"/>
                  </a:cubicBezTo>
                  <a:cubicBezTo>
                    <a:pt x="158524" y="115191"/>
                    <a:pt x="158524" y="115191"/>
                    <a:pt x="159847" y="120457"/>
                  </a:cubicBezTo>
                  <a:cubicBezTo>
                    <a:pt x="159847" y="120457"/>
                    <a:pt x="159847" y="120457"/>
                    <a:pt x="165138" y="105976"/>
                  </a:cubicBezTo>
                  <a:cubicBezTo>
                    <a:pt x="153232" y="90178"/>
                    <a:pt x="165138" y="90178"/>
                    <a:pt x="167784" y="90178"/>
                  </a:cubicBezTo>
                  <a:cubicBezTo>
                    <a:pt x="170430" y="90178"/>
                    <a:pt x="182336" y="90178"/>
                    <a:pt x="170430" y="105976"/>
                  </a:cubicBezTo>
                  <a:cubicBezTo>
                    <a:pt x="170430" y="105976"/>
                    <a:pt x="170430" y="105976"/>
                    <a:pt x="175722" y="120457"/>
                  </a:cubicBezTo>
                  <a:cubicBezTo>
                    <a:pt x="175722" y="120457"/>
                    <a:pt x="175722" y="120457"/>
                    <a:pt x="177045" y="115191"/>
                  </a:cubicBezTo>
                  <a:cubicBezTo>
                    <a:pt x="177045" y="115191"/>
                    <a:pt x="177045" y="115191"/>
                    <a:pt x="188951" y="80963"/>
                  </a:cubicBezTo>
                  <a:cubicBezTo>
                    <a:pt x="188951" y="80963"/>
                    <a:pt x="196889" y="86229"/>
                    <a:pt x="211441" y="91494"/>
                  </a:cubicBezTo>
                  <a:cubicBezTo>
                    <a:pt x="227316" y="98077"/>
                    <a:pt x="225993" y="111241"/>
                    <a:pt x="227316" y="134938"/>
                  </a:cubicBezTo>
                  <a:cubicBezTo>
                    <a:pt x="227316" y="134938"/>
                    <a:pt x="227316" y="134938"/>
                    <a:pt x="167784" y="134938"/>
                  </a:cubicBezTo>
                  <a:lnTo>
                    <a:pt x="108253" y="134938"/>
                  </a:lnTo>
                  <a:cubicBezTo>
                    <a:pt x="108253" y="111241"/>
                    <a:pt x="108253" y="98077"/>
                    <a:pt x="124128" y="91494"/>
                  </a:cubicBezTo>
                  <a:cubicBezTo>
                    <a:pt x="138680" y="86229"/>
                    <a:pt x="146617" y="80963"/>
                    <a:pt x="146617" y="80963"/>
                  </a:cubicBezTo>
                  <a:close/>
                  <a:moveTo>
                    <a:pt x="165180" y="0"/>
                  </a:moveTo>
                  <a:cubicBezTo>
                    <a:pt x="171689" y="0"/>
                    <a:pt x="176896" y="1310"/>
                    <a:pt x="180801" y="3931"/>
                  </a:cubicBezTo>
                  <a:cubicBezTo>
                    <a:pt x="186008" y="6551"/>
                    <a:pt x="187310" y="10482"/>
                    <a:pt x="187310" y="10482"/>
                  </a:cubicBezTo>
                  <a:cubicBezTo>
                    <a:pt x="187310" y="10482"/>
                    <a:pt x="199026" y="10482"/>
                    <a:pt x="195121" y="35378"/>
                  </a:cubicBezTo>
                  <a:cubicBezTo>
                    <a:pt x="195121" y="36689"/>
                    <a:pt x="195121" y="37999"/>
                    <a:pt x="195121" y="39309"/>
                  </a:cubicBezTo>
                  <a:cubicBezTo>
                    <a:pt x="196422" y="39309"/>
                    <a:pt x="200328" y="40620"/>
                    <a:pt x="196422" y="49792"/>
                  </a:cubicBezTo>
                  <a:cubicBezTo>
                    <a:pt x="195121" y="56343"/>
                    <a:pt x="193819" y="58964"/>
                    <a:pt x="192517" y="58964"/>
                  </a:cubicBezTo>
                  <a:cubicBezTo>
                    <a:pt x="191215" y="66826"/>
                    <a:pt x="184707" y="77308"/>
                    <a:pt x="174293" y="81239"/>
                  </a:cubicBezTo>
                  <a:cubicBezTo>
                    <a:pt x="170387" y="82550"/>
                    <a:pt x="165180" y="82550"/>
                    <a:pt x="161275" y="81239"/>
                  </a:cubicBezTo>
                  <a:cubicBezTo>
                    <a:pt x="150861" y="77308"/>
                    <a:pt x="144352" y="66826"/>
                    <a:pt x="143050" y="58964"/>
                  </a:cubicBezTo>
                  <a:cubicBezTo>
                    <a:pt x="141749" y="58964"/>
                    <a:pt x="139145" y="56343"/>
                    <a:pt x="137843" y="49792"/>
                  </a:cubicBezTo>
                  <a:cubicBezTo>
                    <a:pt x="135240" y="40620"/>
                    <a:pt x="137843" y="39309"/>
                    <a:pt x="140447" y="39309"/>
                  </a:cubicBezTo>
                  <a:cubicBezTo>
                    <a:pt x="140447" y="37999"/>
                    <a:pt x="139145" y="36689"/>
                    <a:pt x="139145" y="35378"/>
                  </a:cubicBezTo>
                  <a:cubicBezTo>
                    <a:pt x="139145" y="31447"/>
                    <a:pt x="137843" y="27516"/>
                    <a:pt x="139145" y="23585"/>
                  </a:cubicBezTo>
                  <a:cubicBezTo>
                    <a:pt x="140447" y="18344"/>
                    <a:pt x="143050" y="13103"/>
                    <a:pt x="146956" y="10482"/>
                  </a:cubicBezTo>
                  <a:cubicBezTo>
                    <a:pt x="148257" y="7862"/>
                    <a:pt x="150861" y="6551"/>
                    <a:pt x="153464" y="5241"/>
                  </a:cubicBezTo>
                  <a:cubicBezTo>
                    <a:pt x="154766" y="3931"/>
                    <a:pt x="157370" y="2620"/>
                    <a:pt x="159973" y="1310"/>
                  </a:cubicBezTo>
                  <a:cubicBezTo>
                    <a:pt x="161275" y="1310"/>
                    <a:pt x="163878" y="0"/>
                    <a:pt x="165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C3B82BB-02C2-4294-BCFF-6AC02E695E3D}"/>
              </a:ext>
            </a:extLst>
          </p:cNvPr>
          <p:cNvGrpSpPr/>
          <p:nvPr/>
        </p:nvGrpSpPr>
        <p:grpSpPr>
          <a:xfrm>
            <a:off x="6797689" y="2872031"/>
            <a:ext cx="1340045" cy="1155212"/>
            <a:chOff x="6403989" y="2882351"/>
            <a:chExt cx="1340045" cy="1155212"/>
          </a:xfrm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D7993B4B-B73C-428E-A191-CF9046BDD45D}"/>
                </a:ext>
              </a:extLst>
            </p:cNvPr>
            <p:cNvSpPr/>
            <p:nvPr/>
          </p:nvSpPr>
          <p:spPr>
            <a:xfrm>
              <a:off x="6403989" y="2882351"/>
              <a:ext cx="1340045" cy="1155212"/>
            </a:xfrm>
            <a:prstGeom prst="hexagon">
              <a:avLst/>
            </a:prstGeom>
            <a:solidFill>
              <a:srgbClr val="B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六边形 35">
              <a:extLst>
                <a:ext uri="{FF2B5EF4-FFF2-40B4-BE49-F238E27FC236}">
                  <a16:creationId xmlns:a16="http://schemas.microsoft.com/office/drawing/2014/main" id="{7AC74772-0931-48F1-9C84-12BD57ED71D3}"/>
                </a:ext>
              </a:extLst>
            </p:cNvPr>
            <p:cNvSpPr/>
            <p:nvPr/>
          </p:nvSpPr>
          <p:spPr>
            <a:xfrm>
              <a:off x="6765620" y="3123821"/>
              <a:ext cx="616785" cy="699242"/>
            </a:xfrm>
            <a:custGeom>
              <a:avLst/>
              <a:gdLst>
                <a:gd name="connsiteX0" fmla="*/ 85348 w 296863"/>
                <a:gd name="connsiteY0" fmla="*/ 236537 h 336550"/>
                <a:gd name="connsiteX1" fmla="*/ 211516 w 296863"/>
                <a:gd name="connsiteY1" fmla="*/ 236537 h 336550"/>
                <a:gd name="connsiteX2" fmla="*/ 228601 w 296863"/>
                <a:gd name="connsiteY2" fmla="*/ 253206 h 336550"/>
                <a:gd name="connsiteX3" fmla="*/ 211516 w 296863"/>
                <a:gd name="connsiteY3" fmla="*/ 269875 h 336550"/>
                <a:gd name="connsiteX4" fmla="*/ 85348 w 296863"/>
                <a:gd name="connsiteY4" fmla="*/ 269875 h 336550"/>
                <a:gd name="connsiteX5" fmla="*/ 68263 w 296863"/>
                <a:gd name="connsiteY5" fmla="*/ 253206 h 336550"/>
                <a:gd name="connsiteX6" fmla="*/ 85348 w 296863"/>
                <a:gd name="connsiteY6" fmla="*/ 236537 h 336550"/>
                <a:gd name="connsiteX7" fmla="*/ 85348 w 296863"/>
                <a:gd name="connsiteY7" fmla="*/ 173037 h 336550"/>
                <a:gd name="connsiteX8" fmla="*/ 211516 w 296863"/>
                <a:gd name="connsiteY8" fmla="*/ 173037 h 336550"/>
                <a:gd name="connsiteX9" fmla="*/ 228601 w 296863"/>
                <a:gd name="connsiteY9" fmla="*/ 190373 h 336550"/>
                <a:gd name="connsiteX10" fmla="*/ 211516 w 296863"/>
                <a:gd name="connsiteY10" fmla="*/ 206375 h 336550"/>
                <a:gd name="connsiteX11" fmla="*/ 85348 w 296863"/>
                <a:gd name="connsiteY11" fmla="*/ 206375 h 336550"/>
                <a:gd name="connsiteX12" fmla="*/ 68263 w 296863"/>
                <a:gd name="connsiteY12" fmla="*/ 190373 h 336550"/>
                <a:gd name="connsiteX13" fmla="*/ 85348 w 296863"/>
                <a:gd name="connsiteY13" fmla="*/ 173037 h 336550"/>
                <a:gd name="connsiteX14" fmla="*/ 164614 w 296863"/>
                <a:gd name="connsiteY14" fmla="*/ 115887 h 336550"/>
                <a:gd name="connsiteX15" fmla="*/ 211625 w 296863"/>
                <a:gd name="connsiteY15" fmla="*/ 115887 h 336550"/>
                <a:gd name="connsiteX16" fmla="*/ 228601 w 296863"/>
                <a:gd name="connsiteY16" fmla="*/ 133349 h 336550"/>
                <a:gd name="connsiteX17" fmla="*/ 211625 w 296863"/>
                <a:gd name="connsiteY17" fmla="*/ 150812 h 336550"/>
                <a:gd name="connsiteX18" fmla="*/ 164614 w 296863"/>
                <a:gd name="connsiteY18" fmla="*/ 150812 h 336550"/>
                <a:gd name="connsiteX19" fmla="*/ 147638 w 296863"/>
                <a:gd name="connsiteY19" fmla="*/ 133349 h 336550"/>
                <a:gd name="connsiteX20" fmla="*/ 164614 w 296863"/>
                <a:gd name="connsiteY20" fmla="*/ 115887 h 336550"/>
                <a:gd name="connsiteX21" fmla="*/ 164614 w 296863"/>
                <a:gd name="connsiteY21" fmla="*/ 61912 h 336550"/>
                <a:gd name="connsiteX22" fmla="*/ 211625 w 296863"/>
                <a:gd name="connsiteY22" fmla="*/ 61912 h 336550"/>
                <a:gd name="connsiteX23" fmla="*/ 228601 w 296863"/>
                <a:gd name="connsiteY23" fmla="*/ 77152 h 336550"/>
                <a:gd name="connsiteX24" fmla="*/ 211625 w 296863"/>
                <a:gd name="connsiteY24" fmla="*/ 93662 h 336550"/>
                <a:gd name="connsiteX25" fmla="*/ 164614 w 296863"/>
                <a:gd name="connsiteY25" fmla="*/ 93662 h 336550"/>
                <a:gd name="connsiteX26" fmla="*/ 147638 w 296863"/>
                <a:gd name="connsiteY26" fmla="*/ 77152 h 336550"/>
                <a:gd name="connsiteX27" fmla="*/ 164614 w 296863"/>
                <a:gd name="connsiteY27" fmla="*/ 61912 h 336550"/>
                <a:gd name="connsiteX28" fmla="*/ 127397 w 296863"/>
                <a:gd name="connsiteY28" fmla="*/ 22225 h 336550"/>
                <a:gd name="connsiteX29" fmla="*/ 127397 w 296863"/>
                <a:gd name="connsiteY29" fmla="*/ 110381 h 336550"/>
                <a:gd name="connsiteX30" fmla="*/ 111621 w 296863"/>
                <a:gd name="connsiteY30" fmla="*/ 124854 h 336550"/>
                <a:gd name="connsiteX31" fmla="*/ 22225 w 296863"/>
                <a:gd name="connsiteY31" fmla="*/ 124854 h 336550"/>
                <a:gd name="connsiteX32" fmla="*/ 22225 w 296863"/>
                <a:gd name="connsiteY32" fmla="*/ 305115 h 336550"/>
                <a:gd name="connsiteX33" fmla="*/ 31427 w 296863"/>
                <a:gd name="connsiteY33" fmla="*/ 314325 h 336550"/>
                <a:gd name="connsiteX34" fmla="*/ 265436 w 296863"/>
                <a:gd name="connsiteY34" fmla="*/ 314325 h 336550"/>
                <a:gd name="connsiteX35" fmla="*/ 274638 w 296863"/>
                <a:gd name="connsiteY35" fmla="*/ 305115 h 336550"/>
                <a:gd name="connsiteX36" fmla="*/ 274638 w 296863"/>
                <a:gd name="connsiteY36" fmla="*/ 31435 h 336550"/>
                <a:gd name="connsiteX37" fmla="*/ 265436 w 296863"/>
                <a:gd name="connsiteY37" fmla="*/ 22225 h 336550"/>
                <a:gd name="connsiteX38" fmla="*/ 127397 w 296863"/>
                <a:gd name="connsiteY38" fmla="*/ 22225 h 336550"/>
                <a:gd name="connsiteX39" fmla="*/ 118220 w 296863"/>
                <a:gd name="connsiteY39" fmla="*/ 0 h 336550"/>
                <a:gd name="connsiteX40" fmla="*/ 265338 w 296863"/>
                <a:gd name="connsiteY40" fmla="*/ 0 h 336550"/>
                <a:gd name="connsiteX41" fmla="*/ 296863 w 296863"/>
                <a:gd name="connsiteY41" fmla="*/ 31551 h 336550"/>
                <a:gd name="connsiteX42" fmla="*/ 296863 w 296863"/>
                <a:gd name="connsiteY42" fmla="*/ 304999 h 336550"/>
                <a:gd name="connsiteX43" fmla="*/ 265338 w 296863"/>
                <a:gd name="connsiteY43" fmla="*/ 336550 h 336550"/>
                <a:gd name="connsiteX44" fmla="*/ 31525 w 296863"/>
                <a:gd name="connsiteY44" fmla="*/ 336550 h 336550"/>
                <a:gd name="connsiteX45" fmla="*/ 0 w 296863"/>
                <a:gd name="connsiteY45" fmla="*/ 304999 h 336550"/>
                <a:gd name="connsiteX46" fmla="*/ 0 w 296863"/>
                <a:gd name="connsiteY46" fmla="*/ 119633 h 336550"/>
                <a:gd name="connsiteX47" fmla="*/ 9195 w 296863"/>
                <a:gd name="connsiteY47" fmla="*/ 97284 h 336550"/>
                <a:gd name="connsiteX48" fmla="*/ 95889 w 296863"/>
                <a:gd name="connsiteY48" fmla="*/ 9202 h 336550"/>
                <a:gd name="connsiteX49" fmla="*/ 118220 w 296863"/>
                <a:gd name="connsiteY4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6863" h="336550">
                  <a:moveTo>
                    <a:pt x="85348" y="236537"/>
                  </a:moveTo>
                  <a:cubicBezTo>
                    <a:pt x="85348" y="236537"/>
                    <a:pt x="85348" y="236537"/>
                    <a:pt x="211516" y="236537"/>
                  </a:cubicBezTo>
                  <a:cubicBezTo>
                    <a:pt x="220716" y="236537"/>
                    <a:pt x="228601" y="244231"/>
                    <a:pt x="228601" y="253206"/>
                  </a:cubicBezTo>
                  <a:cubicBezTo>
                    <a:pt x="228601" y="262182"/>
                    <a:pt x="220716" y="269875"/>
                    <a:pt x="211516" y="269875"/>
                  </a:cubicBezTo>
                  <a:cubicBezTo>
                    <a:pt x="211516" y="269875"/>
                    <a:pt x="211516" y="269875"/>
                    <a:pt x="85348" y="269875"/>
                  </a:cubicBezTo>
                  <a:cubicBezTo>
                    <a:pt x="76149" y="269875"/>
                    <a:pt x="68263" y="262182"/>
                    <a:pt x="68263" y="253206"/>
                  </a:cubicBezTo>
                  <a:cubicBezTo>
                    <a:pt x="68263" y="244231"/>
                    <a:pt x="76149" y="236537"/>
                    <a:pt x="85348" y="236537"/>
                  </a:cubicBezTo>
                  <a:close/>
                  <a:moveTo>
                    <a:pt x="85348" y="173037"/>
                  </a:moveTo>
                  <a:cubicBezTo>
                    <a:pt x="85348" y="173037"/>
                    <a:pt x="85348" y="173037"/>
                    <a:pt x="211516" y="173037"/>
                  </a:cubicBezTo>
                  <a:cubicBezTo>
                    <a:pt x="220716" y="173037"/>
                    <a:pt x="228601" y="181038"/>
                    <a:pt x="228601" y="190373"/>
                  </a:cubicBezTo>
                  <a:cubicBezTo>
                    <a:pt x="228601" y="199707"/>
                    <a:pt x="220716" y="206375"/>
                    <a:pt x="211516" y="206375"/>
                  </a:cubicBezTo>
                  <a:cubicBezTo>
                    <a:pt x="211516" y="206375"/>
                    <a:pt x="211516" y="206375"/>
                    <a:pt x="85348" y="206375"/>
                  </a:cubicBezTo>
                  <a:cubicBezTo>
                    <a:pt x="76149" y="206375"/>
                    <a:pt x="68263" y="199707"/>
                    <a:pt x="68263" y="190373"/>
                  </a:cubicBezTo>
                  <a:cubicBezTo>
                    <a:pt x="68263" y="181038"/>
                    <a:pt x="76149" y="173037"/>
                    <a:pt x="85348" y="173037"/>
                  </a:cubicBezTo>
                  <a:close/>
                  <a:moveTo>
                    <a:pt x="164614" y="115887"/>
                  </a:moveTo>
                  <a:cubicBezTo>
                    <a:pt x="164614" y="115887"/>
                    <a:pt x="164614" y="115887"/>
                    <a:pt x="211625" y="115887"/>
                  </a:cubicBezTo>
                  <a:cubicBezTo>
                    <a:pt x="220766" y="115887"/>
                    <a:pt x="228601" y="123946"/>
                    <a:pt x="228601" y="133349"/>
                  </a:cubicBezTo>
                  <a:cubicBezTo>
                    <a:pt x="228601" y="142752"/>
                    <a:pt x="220766" y="150812"/>
                    <a:pt x="211625" y="150812"/>
                  </a:cubicBezTo>
                  <a:cubicBezTo>
                    <a:pt x="211625" y="150812"/>
                    <a:pt x="211625" y="150812"/>
                    <a:pt x="164614" y="150812"/>
                  </a:cubicBezTo>
                  <a:cubicBezTo>
                    <a:pt x="155473" y="150812"/>
                    <a:pt x="147638" y="142752"/>
                    <a:pt x="147638" y="133349"/>
                  </a:cubicBezTo>
                  <a:cubicBezTo>
                    <a:pt x="147638" y="123946"/>
                    <a:pt x="155473" y="115887"/>
                    <a:pt x="164614" y="115887"/>
                  </a:cubicBezTo>
                  <a:close/>
                  <a:moveTo>
                    <a:pt x="164614" y="61912"/>
                  </a:moveTo>
                  <a:cubicBezTo>
                    <a:pt x="164614" y="61912"/>
                    <a:pt x="164614" y="61912"/>
                    <a:pt x="211625" y="61912"/>
                  </a:cubicBezTo>
                  <a:cubicBezTo>
                    <a:pt x="220766" y="61912"/>
                    <a:pt x="228601" y="68262"/>
                    <a:pt x="228601" y="77152"/>
                  </a:cubicBezTo>
                  <a:cubicBezTo>
                    <a:pt x="228601" y="86042"/>
                    <a:pt x="220766" y="93662"/>
                    <a:pt x="211625" y="93662"/>
                  </a:cubicBezTo>
                  <a:cubicBezTo>
                    <a:pt x="211625" y="93662"/>
                    <a:pt x="211625" y="93662"/>
                    <a:pt x="164614" y="93662"/>
                  </a:cubicBezTo>
                  <a:cubicBezTo>
                    <a:pt x="155473" y="93662"/>
                    <a:pt x="147638" y="86042"/>
                    <a:pt x="147638" y="77152"/>
                  </a:cubicBezTo>
                  <a:cubicBezTo>
                    <a:pt x="147638" y="68262"/>
                    <a:pt x="155473" y="61912"/>
                    <a:pt x="164614" y="61912"/>
                  </a:cubicBezTo>
                  <a:close/>
                  <a:moveTo>
                    <a:pt x="127397" y="22225"/>
                  </a:moveTo>
                  <a:cubicBezTo>
                    <a:pt x="127397" y="22225"/>
                    <a:pt x="127397" y="22225"/>
                    <a:pt x="127397" y="110381"/>
                  </a:cubicBezTo>
                  <a:cubicBezTo>
                    <a:pt x="127397" y="118276"/>
                    <a:pt x="119509" y="124854"/>
                    <a:pt x="111621" y="124854"/>
                  </a:cubicBezTo>
                  <a:cubicBezTo>
                    <a:pt x="111621" y="124854"/>
                    <a:pt x="111621" y="124854"/>
                    <a:pt x="22225" y="124854"/>
                  </a:cubicBezTo>
                  <a:cubicBezTo>
                    <a:pt x="22225" y="124854"/>
                    <a:pt x="22225" y="124854"/>
                    <a:pt x="22225" y="305115"/>
                  </a:cubicBezTo>
                  <a:cubicBezTo>
                    <a:pt x="22225" y="310378"/>
                    <a:pt x="26169" y="314325"/>
                    <a:pt x="31427" y="314325"/>
                  </a:cubicBezTo>
                  <a:cubicBezTo>
                    <a:pt x="31427" y="314325"/>
                    <a:pt x="31427" y="314325"/>
                    <a:pt x="265436" y="314325"/>
                  </a:cubicBezTo>
                  <a:cubicBezTo>
                    <a:pt x="270694" y="314325"/>
                    <a:pt x="274638" y="310378"/>
                    <a:pt x="274638" y="305115"/>
                  </a:cubicBezTo>
                  <a:lnTo>
                    <a:pt x="274638" y="31435"/>
                  </a:lnTo>
                  <a:cubicBezTo>
                    <a:pt x="274638" y="26172"/>
                    <a:pt x="270694" y="22225"/>
                    <a:pt x="265436" y="22225"/>
                  </a:cubicBezTo>
                  <a:cubicBezTo>
                    <a:pt x="265436" y="22225"/>
                    <a:pt x="265436" y="22225"/>
                    <a:pt x="127397" y="22225"/>
                  </a:cubicBezTo>
                  <a:close/>
                  <a:moveTo>
                    <a:pt x="118220" y="0"/>
                  </a:moveTo>
                  <a:cubicBezTo>
                    <a:pt x="118220" y="0"/>
                    <a:pt x="118220" y="0"/>
                    <a:pt x="265338" y="0"/>
                  </a:cubicBezTo>
                  <a:cubicBezTo>
                    <a:pt x="282414" y="0"/>
                    <a:pt x="296863" y="14461"/>
                    <a:pt x="296863" y="31551"/>
                  </a:cubicBezTo>
                  <a:cubicBezTo>
                    <a:pt x="296863" y="31551"/>
                    <a:pt x="296863" y="31551"/>
                    <a:pt x="296863" y="304999"/>
                  </a:cubicBezTo>
                  <a:cubicBezTo>
                    <a:pt x="296863" y="322089"/>
                    <a:pt x="282414" y="336550"/>
                    <a:pt x="265338" y="336550"/>
                  </a:cubicBezTo>
                  <a:cubicBezTo>
                    <a:pt x="265338" y="336550"/>
                    <a:pt x="265338" y="336550"/>
                    <a:pt x="31525" y="336550"/>
                  </a:cubicBezTo>
                  <a:cubicBezTo>
                    <a:pt x="14449" y="336550"/>
                    <a:pt x="0" y="322089"/>
                    <a:pt x="0" y="304999"/>
                  </a:cubicBezTo>
                  <a:cubicBezTo>
                    <a:pt x="0" y="304999"/>
                    <a:pt x="0" y="304999"/>
                    <a:pt x="0" y="119633"/>
                  </a:cubicBezTo>
                  <a:cubicBezTo>
                    <a:pt x="0" y="110430"/>
                    <a:pt x="3941" y="102542"/>
                    <a:pt x="9195" y="97284"/>
                  </a:cubicBezTo>
                  <a:cubicBezTo>
                    <a:pt x="9195" y="97284"/>
                    <a:pt x="9195" y="97284"/>
                    <a:pt x="95889" y="9202"/>
                  </a:cubicBezTo>
                  <a:cubicBezTo>
                    <a:pt x="102457" y="3944"/>
                    <a:pt x="110339" y="0"/>
                    <a:pt x="1182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93F00C9-0AE1-49F3-8EFC-4FDBEF5D3641}"/>
              </a:ext>
            </a:extLst>
          </p:cNvPr>
          <p:cNvGrpSpPr/>
          <p:nvPr/>
        </p:nvGrpSpPr>
        <p:grpSpPr>
          <a:xfrm>
            <a:off x="8759631" y="1993028"/>
            <a:ext cx="1340045" cy="1155212"/>
            <a:chOff x="8365931" y="2003348"/>
            <a:chExt cx="1340045" cy="1155212"/>
          </a:xfrm>
        </p:grpSpPr>
        <p:sp>
          <p:nvSpPr>
            <p:cNvPr id="35" name="六边形 34">
              <a:extLst>
                <a:ext uri="{FF2B5EF4-FFF2-40B4-BE49-F238E27FC236}">
                  <a16:creationId xmlns:a16="http://schemas.microsoft.com/office/drawing/2014/main" id="{6498B2A6-6650-4F37-A170-E16E14FFCA58}"/>
                </a:ext>
              </a:extLst>
            </p:cNvPr>
            <p:cNvSpPr/>
            <p:nvPr/>
          </p:nvSpPr>
          <p:spPr>
            <a:xfrm>
              <a:off x="8365931" y="2003348"/>
              <a:ext cx="1340045" cy="1155212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六边形 36">
              <a:extLst>
                <a:ext uri="{FF2B5EF4-FFF2-40B4-BE49-F238E27FC236}">
                  <a16:creationId xmlns:a16="http://schemas.microsoft.com/office/drawing/2014/main" id="{8660ED14-1EEA-467D-B4F1-D74298664E47}"/>
                </a:ext>
              </a:extLst>
            </p:cNvPr>
            <p:cNvSpPr/>
            <p:nvPr/>
          </p:nvSpPr>
          <p:spPr>
            <a:xfrm>
              <a:off x="8717668" y="2244818"/>
              <a:ext cx="636574" cy="699242"/>
            </a:xfrm>
            <a:custGeom>
              <a:avLst/>
              <a:gdLst>
                <a:gd name="connsiteX0" fmla="*/ 265967 w 306388"/>
                <a:gd name="connsiteY0" fmla="*/ 243697 h 336550"/>
                <a:gd name="connsiteX1" fmla="*/ 232996 w 306388"/>
                <a:gd name="connsiteY1" fmla="*/ 278234 h 336550"/>
                <a:gd name="connsiteX2" fmla="*/ 219808 w 306388"/>
                <a:gd name="connsiteY2" fmla="*/ 264950 h 336550"/>
                <a:gd name="connsiteX3" fmla="*/ 203982 w 306388"/>
                <a:gd name="connsiteY3" fmla="*/ 264950 h 336550"/>
                <a:gd name="connsiteX4" fmla="*/ 203982 w 306388"/>
                <a:gd name="connsiteY4" fmla="*/ 280890 h 336550"/>
                <a:gd name="connsiteX5" fmla="*/ 225083 w 306388"/>
                <a:gd name="connsiteY5" fmla="*/ 300815 h 336550"/>
                <a:gd name="connsiteX6" fmla="*/ 232996 w 306388"/>
                <a:gd name="connsiteY6" fmla="*/ 304800 h 336550"/>
                <a:gd name="connsiteX7" fmla="*/ 239591 w 306388"/>
                <a:gd name="connsiteY7" fmla="*/ 300815 h 336550"/>
                <a:gd name="connsiteX8" fmla="*/ 281794 w 306388"/>
                <a:gd name="connsiteY8" fmla="*/ 259637 h 336550"/>
                <a:gd name="connsiteX9" fmla="*/ 281794 w 306388"/>
                <a:gd name="connsiteY9" fmla="*/ 243697 h 336550"/>
                <a:gd name="connsiteX10" fmla="*/ 265967 w 306388"/>
                <a:gd name="connsiteY10" fmla="*/ 243697 h 336550"/>
                <a:gd name="connsiteX11" fmla="*/ 242094 w 306388"/>
                <a:gd name="connsiteY11" fmla="*/ 209550 h 336550"/>
                <a:gd name="connsiteX12" fmla="*/ 306388 w 306388"/>
                <a:gd name="connsiteY12" fmla="*/ 273050 h 336550"/>
                <a:gd name="connsiteX13" fmla="*/ 242094 w 306388"/>
                <a:gd name="connsiteY13" fmla="*/ 336550 h 336550"/>
                <a:gd name="connsiteX14" fmla="*/ 177800 w 306388"/>
                <a:gd name="connsiteY14" fmla="*/ 273050 h 336550"/>
                <a:gd name="connsiteX15" fmla="*/ 242094 w 306388"/>
                <a:gd name="connsiteY15" fmla="*/ 209550 h 336550"/>
                <a:gd name="connsiteX16" fmla="*/ 65986 w 306388"/>
                <a:gd name="connsiteY16" fmla="*/ 133087 h 336550"/>
                <a:gd name="connsiteX17" fmla="*/ 69946 w 306388"/>
                <a:gd name="connsiteY17" fmla="*/ 135738 h 336550"/>
                <a:gd name="connsiteX18" fmla="*/ 104259 w 306388"/>
                <a:gd name="connsiteY18" fmla="*/ 228503 h 336550"/>
                <a:gd name="connsiteX19" fmla="*/ 116136 w 306388"/>
                <a:gd name="connsiteY19" fmla="*/ 228503 h 336550"/>
                <a:gd name="connsiteX20" fmla="*/ 149130 w 306388"/>
                <a:gd name="connsiteY20" fmla="*/ 135738 h 336550"/>
                <a:gd name="connsiteX21" fmla="*/ 155728 w 306388"/>
                <a:gd name="connsiteY21" fmla="*/ 133087 h 336550"/>
                <a:gd name="connsiteX22" fmla="*/ 184762 w 306388"/>
                <a:gd name="connsiteY22" fmla="*/ 138388 h 336550"/>
                <a:gd name="connsiteX23" fmla="*/ 219075 w 306388"/>
                <a:gd name="connsiteY23" fmla="*/ 184771 h 336550"/>
                <a:gd name="connsiteX24" fmla="*/ 219075 w 306388"/>
                <a:gd name="connsiteY24" fmla="*/ 195373 h 336550"/>
                <a:gd name="connsiteX25" fmla="*/ 161007 w 306388"/>
                <a:gd name="connsiteY25" fmla="*/ 273561 h 336550"/>
                <a:gd name="connsiteX26" fmla="*/ 162327 w 306388"/>
                <a:gd name="connsiteY26" fmla="*/ 284162 h 336550"/>
                <a:gd name="connsiteX27" fmla="*/ 21116 w 306388"/>
                <a:gd name="connsiteY27" fmla="*/ 284162 h 336550"/>
                <a:gd name="connsiteX28" fmla="*/ 0 w 306388"/>
                <a:gd name="connsiteY28" fmla="*/ 262959 h 336550"/>
                <a:gd name="connsiteX29" fmla="*/ 0 w 306388"/>
                <a:gd name="connsiteY29" fmla="*/ 186096 h 336550"/>
                <a:gd name="connsiteX30" fmla="*/ 34313 w 306388"/>
                <a:gd name="connsiteY30" fmla="*/ 138388 h 336550"/>
                <a:gd name="connsiteX31" fmla="*/ 65986 w 306388"/>
                <a:gd name="connsiteY31" fmla="*/ 133087 h 336550"/>
                <a:gd name="connsiteX32" fmla="*/ 103043 w 306388"/>
                <a:gd name="connsiteY32" fmla="*/ 125412 h 336550"/>
                <a:gd name="connsiteX33" fmla="*/ 117331 w 306388"/>
                <a:gd name="connsiteY33" fmla="*/ 125412 h 336550"/>
                <a:gd name="connsiteX34" fmla="*/ 122526 w 306388"/>
                <a:gd name="connsiteY34" fmla="*/ 128077 h 336550"/>
                <a:gd name="connsiteX35" fmla="*/ 122526 w 306388"/>
                <a:gd name="connsiteY35" fmla="*/ 136071 h 336550"/>
                <a:gd name="connsiteX36" fmla="*/ 116032 w 306388"/>
                <a:gd name="connsiteY36" fmla="*/ 148063 h 336550"/>
                <a:gd name="connsiteX37" fmla="*/ 118630 w 306388"/>
                <a:gd name="connsiteY37" fmla="*/ 178707 h 336550"/>
                <a:gd name="connsiteX38" fmla="*/ 112135 w 306388"/>
                <a:gd name="connsiteY38" fmla="*/ 197360 h 336550"/>
                <a:gd name="connsiteX39" fmla="*/ 108239 w 306388"/>
                <a:gd name="connsiteY39" fmla="*/ 197360 h 336550"/>
                <a:gd name="connsiteX40" fmla="*/ 100446 w 306388"/>
                <a:gd name="connsiteY40" fmla="*/ 178707 h 336550"/>
                <a:gd name="connsiteX41" fmla="*/ 104342 w 306388"/>
                <a:gd name="connsiteY41" fmla="*/ 148063 h 336550"/>
                <a:gd name="connsiteX42" fmla="*/ 96549 w 306388"/>
                <a:gd name="connsiteY42" fmla="*/ 136071 h 336550"/>
                <a:gd name="connsiteX43" fmla="*/ 97848 w 306388"/>
                <a:gd name="connsiteY43" fmla="*/ 128077 h 336550"/>
                <a:gd name="connsiteX44" fmla="*/ 103043 w 306388"/>
                <a:gd name="connsiteY44" fmla="*/ 125412 h 336550"/>
                <a:gd name="connsiteX45" fmla="*/ 110332 w 306388"/>
                <a:gd name="connsiteY45" fmla="*/ 0 h 336550"/>
                <a:gd name="connsiteX46" fmla="*/ 166689 w 306388"/>
                <a:gd name="connsiteY46" fmla="*/ 55563 h 336550"/>
                <a:gd name="connsiteX47" fmla="*/ 110332 w 306388"/>
                <a:gd name="connsiteY47" fmla="*/ 111126 h 336550"/>
                <a:gd name="connsiteX48" fmla="*/ 53975 w 306388"/>
                <a:gd name="connsiteY48" fmla="*/ 55563 h 336550"/>
                <a:gd name="connsiteX49" fmla="*/ 110332 w 306388"/>
                <a:gd name="connsiteY4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6388" h="336550">
                  <a:moveTo>
                    <a:pt x="265967" y="243697"/>
                  </a:moveTo>
                  <a:cubicBezTo>
                    <a:pt x="265967" y="243697"/>
                    <a:pt x="265967" y="243697"/>
                    <a:pt x="232996" y="278234"/>
                  </a:cubicBezTo>
                  <a:cubicBezTo>
                    <a:pt x="232996" y="278234"/>
                    <a:pt x="232996" y="278234"/>
                    <a:pt x="219808" y="264950"/>
                  </a:cubicBezTo>
                  <a:cubicBezTo>
                    <a:pt x="214532" y="260965"/>
                    <a:pt x="207938" y="260965"/>
                    <a:pt x="203982" y="264950"/>
                  </a:cubicBezTo>
                  <a:cubicBezTo>
                    <a:pt x="200025" y="268935"/>
                    <a:pt x="200025" y="275577"/>
                    <a:pt x="203982" y="280890"/>
                  </a:cubicBezTo>
                  <a:cubicBezTo>
                    <a:pt x="203982" y="280890"/>
                    <a:pt x="203982" y="280890"/>
                    <a:pt x="225083" y="300815"/>
                  </a:cubicBezTo>
                  <a:cubicBezTo>
                    <a:pt x="227721" y="303472"/>
                    <a:pt x="230359" y="304800"/>
                    <a:pt x="232996" y="304800"/>
                  </a:cubicBezTo>
                  <a:cubicBezTo>
                    <a:pt x="235634" y="304800"/>
                    <a:pt x="238272" y="303472"/>
                    <a:pt x="239591" y="300815"/>
                  </a:cubicBezTo>
                  <a:cubicBezTo>
                    <a:pt x="239591" y="300815"/>
                    <a:pt x="239591" y="300815"/>
                    <a:pt x="281794" y="259637"/>
                  </a:cubicBezTo>
                  <a:cubicBezTo>
                    <a:pt x="285750" y="255652"/>
                    <a:pt x="285750" y="249011"/>
                    <a:pt x="281794" y="243697"/>
                  </a:cubicBezTo>
                  <a:cubicBezTo>
                    <a:pt x="277837" y="239712"/>
                    <a:pt x="271243" y="239712"/>
                    <a:pt x="265967" y="243697"/>
                  </a:cubicBezTo>
                  <a:close/>
                  <a:moveTo>
                    <a:pt x="242094" y="209550"/>
                  </a:moveTo>
                  <a:cubicBezTo>
                    <a:pt x="277603" y="209550"/>
                    <a:pt x="306388" y="237980"/>
                    <a:pt x="306388" y="273050"/>
                  </a:cubicBezTo>
                  <a:cubicBezTo>
                    <a:pt x="306388" y="308120"/>
                    <a:pt x="277603" y="336550"/>
                    <a:pt x="242094" y="336550"/>
                  </a:cubicBezTo>
                  <a:cubicBezTo>
                    <a:pt x="206585" y="336550"/>
                    <a:pt x="177800" y="308120"/>
                    <a:pt x="177800" y="273050"/>
                  </a:cubicBezTo>
                  <a:cubicBezTo>
                    <a:pt x="177800" y="237980"/>
                    <a:pt x="206585" y="209550"/>
                    <a:pt x="242094" y="209550"/>
                  </a:cubicBezTo>
                  <a:close/>
                  <a:moveTo>
                    <a:pt x="65986" y="133087"/>
                  </a:moveTo>
                  <a:cubicBezTo>
                    <a:pt x="67306" y="133087"/>
                    <a:pt x="69946" y="134413"/>
                    <a:pt x="69946" y="135738"/>
                  </a:cubicBezTo>
                  <a:cubicBezTo>
                    <a:pt x="69946" y="135738"/>
                    <a:pt x="69946" y="135738"/>
                    <a:pt x="104259" y="228503"/>
                  </a:cubicBezTo>
                  <a:cubicBezTo>
                    <a:pt x="105578" y="233804"/>
                    <a:pt x="113497" y="233804"/>
                    <a:pt x="116136" y="228503"/>
                  </a:cubicBezTo>
                  <a:cubicBezTo>
                    <a:pt x="116136" y="228503"/>
                    <a:pt x="116136" y="228503"/>
                    <a:pt x="149130" y="135738"/>
                  </a:cubicBezTo>
                  <a:cubicBezTo>
                    <a:pt x="150449" y="133087"/>
                    <a:pt x="153089" y="131762"/>
                    <a:pt x="155728" y="133087"/>
                  </a:cubicBezTo>
                  <a:cubicBezTo>
                    <a:pt x="155728" y="133087"/>
                    <a:pt x="155728" y="133087"/>
                    <a:pt x="184762" y="138388"/>
                  </a:cubicBezTo>
                  <a:cubicBezTo>
                    <a:pt x="205878" y="145014"/>
                    <a:pt x="219075" y="163567"/>
                    <a:pt x="219075" y="184771"/>
                  </a:cubicBezTo>
                  <a:cubicBezTo>
                    <a:pt x="219075" y="184771"/>
                    <a:pt x="219075" y="184771"/>
                    <a:pt x="219075" y="195373"/>
                  </a:cubicBezTo>
                  <a:cubicBezTo>
                    <a:pt x="186082" y="204649"/>
                    <a:pt x="161007" y="236454"/>
                    <a:pt x="161007" y="273561"/>
                  </a:cubicBezTo>
                  <a:cubicBezTo>
                    <a:pt x="161007" y="277536"/>
                    <a:pt x="161007" y="280187"/>
                    <a:pt x="162327" y="284162"/>
                  </a:cubicBezTo>
                  <a:cubicBezTo>
                    <a:pt x="162327" y="284162"/>
                    <a:pt x="162327" y="284162"/>
                    <a:pt x="21116" y="284162"/>
                  </a:cubicBezTo>
                  <a:cubicBezTo>
                    <a:pt x="9238" y="284162"/>
                    <a:pt x="0" y="274886"/>
                    <a:pt x="0" y="262959"/>
                  </a:cubicBezTo>
                  <a:cubicBezTo>
                    <a:pt x="0" y="262959"/>
                    <a:pt x="0" y="262959"/>
                    <a:pt x="0" y="186096"/>
                  </a:cubicBezTo>
                  <a:cubicBezTo>
                    <a:pt x="0" y="163567"/>
                    <a:pt x="14517" y="145014"/>
                    <a:pt x="34313" y="138388"/>
                  </a:cubicBezTo>
                  <a:cubicBezTo>
                    <a:pt x="34313" y="138388"/>
                    <a:pt x="65986" y="133087"/>
                    <a:pt x="65986" y="133087"/>
                  </a:cubicBezTo>
                  <a:close/>
                  <a:moveTo>
                    <a:pt x="103043" y="125412"/>
                  </a:moveTo>
                  <a:cubicBezTo>
                    <a:pt x="103043" y="125412"/>
                    <a:pt x="103043" y="125412"/>
                    <a:pt x="117331" y="125412"/>
                  </a:cubicBezTo>
                  <a:cubicBezTo>
                    <a:pt x="118630" y="125412"/>
                    <a:pt x="121227" y="126745"/>
                    <a:pt x="122526" y="128077"/>
                  </a:cubicBezTo>
                  <a:cubicBezTo>
                    <a:pt x="123825" y="129409"/>
                    <a:pt x="123825" y="133406"/>
                    <a:pt x="122526" y="136071"/>
                  </a:cubicBezTo>
                  <a:cubicBezTo>
                    <a:pt x="122526" y="136071"/>
                    <a:pt x="122526" y="136071"/>
                    <a:pt x="116032" y="148063"/>
                  </a:cubicBezTo>
                  <a:cubicBezTo>
                    <a:pt x="116032" y="148063"/>
                    <a:pt x="116032" y="148063"/>
                    <a:pt x="118630" y="178707"/>
                  </a:cubicBezTo>
                  <a:cubicBezTo>
                    <a:pt x="118630" y="178707"/>
                    <a:pt x="118630" y="178707"/>
                    <a:pt x="112135" y="197360"/>
                  </a:cubicBezTo>
                  <a:cubicBezTo>
                    <a:pt x="110836" y="200025"/>
                    <a:pt x="108239" y="200025"/>
                    <a:pt x="108239" y="197360"/>
                  </a:cubicBezTo>
                  <a:cubicBezTo>
                    <a:pt x="108239" y="197360"/>
                    <a:pt x="108239" y="197360"/>
                    <a:pt x="100446" y="178707"/>
                  </a:cubicBezTo>
                  <a:cubicBezTo>
                    <a:pt x="100446" y="178707"/>
                    <a:pt x="100446" y="178707"/>
                    <a:pt x="104342" y="148063"/>
                  </a:cubicBezTo>
                  <a:cubicBezTo>
                    <a:pt x="104342" y="148063"/>
                    <a:pt x="104342" y="148063"/>
                    <a:pt x="96549" y="136071"/>
                  </a:cubicBezTo>
                  <a:cubicBezTo>
                    <a:pt x="95250" y="133406"/>
                    <a:pt x="95250" y="129409"/>
                    <a:pt x="97848" y="128077"/>
                  </a:cubicBezTo>
                  <a:cubicBezTo>
                    <a:pt x="99147" y="126745"/>
                    <a:pt x="100446" y="125412"/>
                    <a:pt x="103043" y="125412"/>
                  </a:cubicBezTo>
                  <a:close/>
                  <a:moveTo>
                    <a:pt x="110332" y="0"/>
                  </a:moveTo>
                  <a:cubicBezTo>
                    <a:pt x="141457" y="0"/>
                    <a:pt x="166689" y="24876"/>
                    <a:pt x="166689" y="55563"/>
                  </a:cubicBezTo>
                  <a:cubicBezTo>
                    <a:pt x="166689" y="86250"/>
                    <a:pt x="141457" y="111126"/>
                    <a:pt x="110332" y="111126"/>
                  </a:cubicBezTo>
                  <a:cubicBezTo>
                    <a:pt x="79207" y="111126"/>
                    <a:pt x="53975" y="86250"/>
                    <a:pt x="53975" y="55563"/>
                  </a:cubicBezTo>
                  <a:cubicBezTo>
                    <a:pt x="53975" y="24876"/>
                    <a:pt x="79207" y="0"/>
                    <a:pt x="1103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5D34486-FA69-4AA2-80C7-F5ACA3F5DF41}"/>
              </a:ext>
            </a:extLst>
          </p:cNvPr>
          <p:cNvGrpSpPr/>
          <p:nvPr/>
        </p:nvGrpSpPr>
        <p:grpSpPr>
          <a:xfrm>
            <a:off x="3466534" y="4766865"/>
            <a:ext cx="1607355" cy="1113348"/>
            <a:chOff x="1332696" y="1843485"/>
            <a:chExt cx="1607355" cy="1113348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438B1B5-9708-4A18-8AB9-E3866ACC4C02}"/>
                </a:ext>
              </a:extLst>
            </p:cNvPr>
            <p:cNvSpPr/>
            <p:nvPr/>
          </p:nvSpPr>
          <p:spPr>
            <a:xfrm>
              <a:off x="1332697" y="2220798"/>
              <a:ext cx="1607354" cy="73603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EA5A1BE-1B5A-4BAD-9A23-F21C2AD65BF5}"/>
                </a:ext>
              </a:extLst>
            </p:cNvPr>
            <p:cNvSpPr/>
            <p:nvPr/>
          </p:nvSpPr>
          <p:spPr>
            <a:xfrm>
              <a:off x="1332696" y="1843485"/>
              <a:ext cx="1474003" cy="39299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63A01E-1A9B-49AE-868E-96369FBF192E}"/>
              </a:ext>
            </a:extLst>
          </p:cNvPr>
          <p:cNvGrpSpPr/>
          <p:nvPr/>
        </p:nvGrpSpPr>
        <p:grpSpPr>
          <a:xfrm>
            <a:off x="6895230" y="4176949"/>
            <a:ext cx="1607355" cy="1113348"/>
            <a:chOff x="1332696" y="1843485"/>
            <a:chExt cx="1607355" cy="111334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FDE1748-6803-491B-90E6-38A66A39F8C2}"/>
                </a:ext>
              </a:extLst>
            </p:cNvPr>
            <p:cNvSpPr/>
            <p:nvPr/>
          </p:nvSpPr>
          <p:spPr>
            <a:xfrm>
              <a:off x="1332697" y="2220798"/>
              <a:ext cx="1607354" cy="73603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D583BD7-84A3-4DED-8CA2-63FB423C9BDC}"/>
                </a:ext>
              </a:extLst>
            </p:cNvPr>
            <p:cNvSpPr/>
            <p:nvPr/>
          </p:nvSpPr>
          <p:spPr>
            <a:xfrm>
              <a:off x="1332696" y="1843485"/>
              <a:ext cx="1474003" cy="39299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7A05735-0789-412C-AA3B-52BCF8277CDC}"/>
              </a:ext>
            </a:extLst>
          </p:cNvPr>
          <p:cNvGrpSpPr/>
          <p:nvPr/>
        </p:nvGrpSpPr>
        <p:grpSpPr>
          <a:xfrm>
            <a:off x="8845613" y="3366447"/>
            <a:ext cx="1607355" cy="1113348"/>
            <a:chOff x="1332696" y="1843485"/>
            <a:chExt cx="1607355" cy="1113348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F4F299D-3721-44E3-A02E-6BA41F253F33}"/>
                </a:ext>
              </a:extLst>
            </p:cNvPr>
            <p:cNvSpPr/>
            <p:nvPr/>
          </p:nvSpPr>
          <p:spPr>
            <a:xfrm>
              <a:off x="1332697" y="2220798"/>
              <a:ext cx="1607354" cy="73603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36E14D0-B814-4063-B560-E6F8A70EAD76}"/>
                </a:ext>
              </a:extLst>
            </p:cNvPr>
            <p:cNvSpPr/>
            <p:nvPr/>
          </p:nvSpPr>
          <p:spPr>
            <a:xfrm>
              <a:off x="1332696" y="1843485"/>
              <a:ext cx="1474003" cy="39299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992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1E5C096-881E-4E9E-B777-B2C958302045}"/>
              </a:ext>
            </a:extLst>
          </p:cNvPr>
          <p:cNvGrpSpPr/>
          <p:nvPr/>
        </p:nvGrpSpPr>
        <p:grpSpPr>
          <a:xfrm>
            <a:off x="1534382" y="1387635"/>
            <a:ext cx="2889813" cy="4505165"/>
            <a:chOff x="1750282" y="1273335"/>
            <a:chExt cx="3175906" cy="495117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E7A0F69-2DB4-4FFA-8F62-1F39A9B45091}"/>
                </a:ext>
              </a:extLst>
            </p:cNvPr>
            <p:cNvSpPr/>
            <p:nvPr/>
          </p:nvSpPr>
          <p:spPr>
            <a:xfrm>
              <a:off x="2090361" y="1431018"/>
              <a:ext cx="2746927" cy="3842938"/>
            </a:xfrm>
            <a:prstGeom prst="rect">
              <a:avLst/>
            </a:pr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5518086-7485-4D8A-9B5D-ABA171BD820B}"/>
                </a:ext>
              </a:extLst>
            </p:cNvPr>
            <p:cNvSpPr txBox="1"/>
            <p:nvPr/>
          </p:nvSpPr>
          <p:spPr>
            <a:xfrm>
              <a:off x="1750282" y="5301183"/>
              <a:ext cx="31759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cs typeface="+mn-ea"/>
                  <a:sym typeface="+mn-lt"/>
                </a:rPr>
                <a:t>... ...</a:t>
              </a: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BCAC5FB-1792-44E7-AF6E-6E0D281848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79" r="52943"/>
            <a:stretch/>
          </p:blipFill>
          <p:spPr>
            <a:xfrm>
              <a:off x="1964772" y="1273335"/>
              <a:ext cx="2746927" cy="3870165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4EFC9F-4474-4314-9832-6497D2321019}"/>
              </a:ext>
            </a:extLst>
          </p:cNvPr>
          <p:cNvGrpSpPr/>
          <p:nvPr/>
        </p:nvGrpSpPr>
        <p:grpSpPr>
          <a:xfrm>
            <a:off x="4734782" y="1387635"/>
            <a:ext cx="2889813" cy="4505165"/>
            <a:chOff x="1750282" y="1273335"/>
            <a:chExt cx="3175906" cy="495117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573F9C3-3D7C-443E-847B-E003FE1295E5}"/>
                </a:ext>
              </a:extLst>
            </p:cNvPr>
            <p:cNvSpPr/>
            <p:nvPr/>
          </p:nvSpPr>
          <p:spPr>
            <a:xfrm>
              <a:off x="2090361" y="1431018"/>
              <a:ext cx="2746927" cy="3842938"/>
            </a:xfrm>
            <a:prstGeom prst="rect">
              <a:avLst/>
            </a:pr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B49AE7A-DFC2-405C-B506-8164B8F9F7AB}"/>
                </a:ext>
              </a:extLst>
            </p:cNvPr>
            <p:cNvSpPr txBox="1"/>
            <p:nvPr/>
          </p:nvSpPr>
          <p:spPr>
            <a:xfrm>
              <a:off x="1750282" y="5301183"/>
              <a:ext cx="31759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cs typeface="+mn-ea"/>
                  <a:sym typeface="+mn-lt"/>
                </a:rPr>
                <a:t>... ...</a:t>
              </a: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CF716E7-9A45-422B-827C-7990A72A9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49" r="26249"/>
            <a:stretch/>
          </p:blipFill>
          <p:spPr>
            <a:xfrm>
              <a:off x="1964772" y="1273335"/>
              <a:ext cx="2746927" cy="387016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78E312F-A206-4C33-8CF6-01113ECD8E7D}"/>
              </a:ext>
            </a:extLst>
          </p:cNvPr>
          <p:cNvGrpSpPr/>
          <p:nvPr/>
        </p:nvGrpSpPr>
        <p:grpSpPr>
          <a:xfrm>
            <a:off x="7935182" y="1387635"/>
            <a:ext cx="2889813" cy="4505165"/>
            <a:chOff x="1750282" y="1273335"/>
            <a:chExt cx="3175906" cy="495117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ABF8B58-4BE8-42F5-AD1F-A395A31ED432}"/>
                </a:ext>
              </a:extLst>
            </p:cNvPr>
            <p:cNvSpPr/>
            <p:nvPr/>
          </p:nvSpPr>
          <p:spPr>
            <a:xfrm>
              <a:off x="2090361" y="1431018"/>
              <a:ext cx="2746927" cy="3842938"/>
            </a:xfrm>
            <a:prstGeom prst="rect">
              <a:avLst/>
            </a:pr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F5D48CC-0590-40BD-B89D-1DD746F76EB9}"/>
                </a:ext>
              </a:extLst>
            </p:cNvPr>
            <p:cNvSpPr txBox="1"/>
            <p:nvPr/>
          </p:nvSpPr>
          <p:spPr>
            <a:xfrm>
              <a:off x="1750282" y="5301183"/>
              <a:ext cx="31759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cs typeface="+mn-ea"/>
                  <a:sym typeface="+mn-lt"/>
                </a:rPr>
                <a:t>... ...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D16B0D6-BD53-4BC7-B423-54A2913D4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03" r="26803"/>
            <a:stretch/>
          </p:blipFill>
          <p:spPr>
            <a:xfrm>
              <a:off x="1964772" y="1273335"/>
              <a:ext cx="2746927" cy="38701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560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02DF974-564F-44F0-9B90-2FFB517CBDBA}"/>
              </a:ext>
            </a:extLst>
          </p:cNvPr>
          <p:cNvGrpSpPr/>
          <p:nvPr/>
        </p:nvGrpSpPr>
        <p:grpSpPr>
          <a:xfrm>
            <a:off x="1992144" y="2031999"/>
            <a:ext cx="2032232" cy="2032230"/>
            <a:chOff x="1862597" y="2201413"/>
            <a:chExt cx="2171700" cy="21717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5B5222D-7072-46D0-A7CC-2DEC962EDA90}"/>
                </a:ext>
              </a:extLst>
            </p:cNvPr>
            <p:cNvSpPr/>
            <p:nvPr/>
          </p:nvSpPr>
          <p:spPr>
            <a:xfrm>
              <a:off x="1862597" y="2201413"/>
              <a:ext cx="2171700" cy="2171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饼形 6">
              <a:extLst>
                <a:ext uri="{FF2B5EF4-FFF2-40B4-BE49-F238E27FC236}">
                  <a16:creationId xmlns:a16="http://schemas.microsoft.com/office/drawing/2014/main" id="{B0A3D654-6520-47F1-943A-0BF14D53645A}"/>
                </a:ext>
              </a:extLst>
            </p:cNvPr>
            <p:cNvSpPr/>
            <p:nvPr/>
          </p:nvSpPr>
          <p:spPr>
            <a:xfrm>
              <a:off x="1862597" y="2201413"/>
              <a:ext cx="2171700" cy="2171700"/>
            </a:xfrm>
            <a:prstGeom prst="pie">
              <a:avLst>
                <a:gd name="adj1" fmla="val 7072156"/>
                <a:gd name="adj2" fmla="val 16200000"/>
              </a:avLst>
            </a:prstGeom>
            <a:solidFill>
              <a:srgbClr val="B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97C1C43-3674-4513-BDE0-42B413BAECEF}"/>
                </a:ext>
              </a:extLst>
            </p:cNvPr>
            <p:cNvSpPr/>
            <p:nvPr/>
          </p:nvSpPr>
          <p:spPr>
            <a:xfrm>
              <a:off x="1967372" y="2306188"/>
              <a:ext cx="1962150" cy="196215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97623A-0A7F-46C5-8693-87D0C2CC31FB}"/>
              </a:ext>
            </a:extLst>
          </p:cNvPr>
          <p:cNvGrpSpPr/>
          <p:nvPr/>
        </p:nvGrpSpPr>
        <p:grpSpPr>
          <a:xfrm>
            <a:off x="1653440" y="4352983"/>
            <a:ext cx="2709640" cy="1253592"/>
            <a:chOff x="8330118" y="3433235"/>
            <a:chExt cx="2050553" cy="125359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27852C4-DCAF-41E4-9F85-5DBBA45B5175}"/>
                </a:ext>
              </a:extLst>
            </p:cNvPr>
            <p:cNvSpPr/>
            <p:nvPr/>
          </p:nvSpPr>
          <p:spPr>
            <a:xfrm>
              <a:off x="8330119" y="3843583"/>
              <a:ext cx="2050552" cy="8432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3089ABB-D424-4C78-8651-3BBB6EB4B3C2}"/>
                </a:ext>
              </a:extLst>
            </p:cNvPr>
            <p:cNvSpPr/>
            <p:nvPr/>
          </p:nvSpPr>
          <p:spPr>
            <a:xfrm>
              <a:off x="8330118" y="3433235"/>
              <a:ext cx="2050552" cy="3929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7EB98A-CE6C-4FB5-8822-29BFF97943BA}"/>
              </a:ext>
            </a:extLst>
          </p:cNvPr>
          <p:cNvGrpSpPr/>
          <p:nvPr/>
        </p:nvGrpSpPr>
        <p:grpSpPr>
          <a:xfrm>
            <a:off x="5041930" y="2031999"/>
            <a:ext cx="2032232" cy="2032230"/>
            <a:chOff x="1862597" y="2201413"/>
            <a:chExt cx="2171700" cy="21717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5CEB559-A21E-46F3-8A6C-1FDAF68C5E26}"/>
                </a:ext>
              </a:extLst>
            </p:cNvPr>
            <p:cNvSpPr/>
            <p:nvPr/>
          </p:nvSpPr>
          <p:spPr>
            <a:xfrm>
              <a:off x="1862597" y="2201413"/>
              <a:ext cx="2171700" cy="2171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饼形 12">
              <a:extLst>
                <a:ext uri="{FF2B5EF4-FFF2-40B4-BE49-F238E27FC236}">
                  <a16:creationId xmlns:a16="http://schemas.microsoft.com/office/drawing/2014/main" id="{E08F4919-C038-46B9-8E14-0E7458776932}"/>
                </a:ext>
              </a:extLst>
            </p:cNvPr>
            <p:cNvSpPr/>
            <p:nvPr/>
          </p:nvSpPr>
          <p:spPr>
            <a:xfrm>
              <a:off x="1862597" y="2201413"/>
              <a:ext cx="2171700" cy="2171700"/>
            </a:xfrm>
            <a:prstGeom prst="pie">
              <a:avLst>
                <a:gd name="adj1" fmla="val 3774557"/>
                <a:gd name="adj2" fmla="val 16200000"/>
              </a:avLst>
            </a:prstGeom>
            <a:solidFill>
              <a:srgbClr val="B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48A7EB3-9EA7-462A-B6C8-6F403A10C9A8}"/>
                </a:ext>
              </a:extLst>
            </p:cNvPr>
            <p:cNvSpPr/>
            <p:nvPr/>
          </p:nvSpPr>
          <p:spPr>
            <a:xfrm>
              <a:off x="1967372" y="2306188"/>
              <a:ext cx="1962150" cy="196215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FDF2C5-C148-42D2-93C4-9E54A45FAEBE}"/>
              </a:ext>
            </a:extLst>
          </p:cNvPr>
          <p:cNvGrpSpPr/>
          <p:nvPr/>
        </p:nvGrpSpPr>
        <p:grpSpPr>
          <a:xfrm>
            <a:off x="4704301" y="4352983"/>
            <a:ext cx="2709640" cy="1240340"/>
            <a:chOff x="8330118" y="3433235"/>
            <a:chExt cx="2050553" cy="124034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6F33AEB-63B7-46B4-A6A6-BE57A14FBF14}"/>
                </a:ext>
              </a:extLst>
            </p:cNvPr>
            <p:cNvSpPr/>
            <p:nvPr/>
          </p:nvSpPr>
          <p:spPr>
            <a:xfrm>
              <a:off x="8330119" y="3830331"/>
              <a:ext cx="2050552" cy="8432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0B0FAC5-392E-42FB-A255-BE67C715F778}"/>
                </a:ext>
              </a:extLst>
            </p:cNvPr>
            <p:cNvSpPr/>
            <p:nvPr/>
          </p:nvSpPr>
          <p:spPr>
            <a:xfrm>
              <a:off x="8330118" y="3433235"/>
              <a:ext cx="2050552" cy="3929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229371C-F545-46D3-95EA-85E13FABB819}"/>
              </a:ext>
            </a:extLst>
          </p:cNvPr>
          <p:cNvGrpSpPr/>
          <p:nvPr/>
        </p:nvGrpSpPr>
        <p:grpSpPr>
          <a:xfrm>
            <a:off x="8093867" y="2031999"/>
            <a:ext cx="2032232" cy="2032230"/>
            <a:chOff x="1862597" y="2201413"/>
            <a:chExt cx="2171700" cy="21717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6A7E492-1B3F-47FA-B529-D2DEF9A980DC}"/>
                </a:ext>
              </a:extLst>
            </p:cNvPr>
            <p:cNvSpPr/>
            <p:nvPr/>
          </p:nvSpPr>
          <p:spPr>
            <a:xfrm>
              <a:off x="1862597" y="2201413"/>
              <a:ext cx="2171700" cy="2171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饼形 16">
              <a:extLst>
                <a:ext uri="{FF2B5EF4-FFF2-40B4-BE49-F238E27FC236}">
                  <a16:creationId xmlns:a16="http://schemas.microsoft.com/office/drawing/2014/main" id="{B5598CC4-6DB2-4E14-B4C9-7471C707FD51}"/>
                </a:ext>
              </a:extLst>
            </p:cNvPr>
            <p:cNvSpPr/>
            <p:nvPr/>
          </p:nvSpPr>
          <p:spPr>
            <a:xfrm>
              <a:off x="1862597" y="2201413"/>
              <a:ext cx="2171700" cy="2171700"/>
            </a:xfrm>
            <a:prstGeom prst="pie">
              <a:avLst/>
            </a:prstGeom>
            <a:solidFill>
              <a:srgbClr val="B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147DD06-6C28-4626-901F-8B9B01323E65}"/>
                </a:ext>
              </a:extLst>
            </p:cNvPr>
            <p:cNvSpPr/>
            <p:nvPr/>
          </p:nvSpPr>
          <p:spPr>
            <a:xfrm>
              <a:off x="1967372" y="2306188"/>
              <a:ext cx="1962150" cy="196215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52FFDD8-00F5-4C9E-A204-55B65E520DD7}"/>
              </a:ext>
            </a:extLst>
          </p:cNvPr>
          <p:cNvGrpSpPr/>
          <p:nvPr/>
        </p:nvGrpSpPr>
        <p:grpSpPr>
          <a:xfrm>
            <a:off x="7755162" y="4352983"/>
            <a:ext cx="2709640" cy="1240340"/>
            <a:chOff x="8330118" y="3433235"/>
            <a:chExt cx="2050553" cy="124034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49086D8-2B89-458B-86BD-0402C28430CD}"/>
                </a:ext>
              </a:extLst>
            </p:cNvPr>
            <p:cNvSpPr/>
            <p:nvPr/>
          </p:nvSpPr>
          <p:spPr>
            <a:xfrm>
              <a:off x="8330119" y="3830331"/>
              <a:ext cx="2050552" cy="8432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4F7ADAA-9C43-4211-B59C-28B999291B62}"/>
                </a:ext>
              </a:extLst>
            </p:cNvPr>
            <p:cNvSpPr/>
            <p:nvPr/>
          </p:nvSpPr>
          <p:spPr>
            <a:xfrm>
              <a:off x="8330118" y="3433235"/>
              <a:ext cx="2050552" cy="3929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366E9CE6-6D3B-4AD3-8E8D-62495C09ADA2}"/>
              </a:ext>
            </a:extLst>
          </p:cNvPr>
          <p:cNvSpPr txBox="1"/>
          <p:nvPr/>
        </p:nvSpPr>
        <p:spPr>
          <a:xfrm>
            <a:off x="2283418" y="2703952"/>
            <a:ext cx="144968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BF0000"/>
                </a:solidFill>
                <a:cs typeface="+mn-ea"/>
                <a:sym typeface="+mn-lt"/>
              </a:rPr>
              <a:t>40%</a:t>
            </a:r>
            <a:endParaRPr lang="zh-CN" altLang="en-US" sz="4000" dirty="0">
              <a:solidFill>
                <a:srgbClr val="BF0000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B121926-4E4C-461B-8F99-BD53DAC7855F}"/>
              </a:ext>
            </a:extLst>
          </p:cNvPr>
          <p:cNvSpPr txBox="1"/>
          <p:nvPr/>
        </p:nvSpPr>
        <p:spPr>
          <a:xfrm>
            <a:off x="5327616" y="2703952"/>
            <a:ext cx="144968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BF0000"/>
                </a:solidFill>
                <a:cs typeface="+mn-ea"/>
                <a:sym typeface="+mn-lt"/>
              </a:rPr>
              <a:t>62%</a:t>
            </a:r>
            <a:endParaRPr lang="zh-CN" altLang="en-US" sz="4000" dirty="0">
              <a:solidFill>
                <a:srgbClr val="BF0000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BF0457A-9AA2-4592-99D2-7DE750739483}"/>
              </a:ext>
            </a:extLst>
          </p:cNvPr>
          <p:cNvSpPr txBox="1"/>
          <p:nvPr/>
        </p:nvSpPr>
        <p:spPr>
          <a:xfrm>
            <a:off x="8385141" y="2703952"/>
            <a:ext cx="144968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BF0000"/>
                </a:solidFill>
                <a:cs typeface="+mn-ea"/>
                <a:sym typeface="+mn-lt"/>
              </a:rPr>
              <a:t>75%</a:t>
            </a:r>
            <a:endParaRPr lang="zh-CN" altLang="en-US" sz="4000" dirty="0">
              <a:solidFill>
                <a:srgbClr val="BF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117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E3FB907-736F-474C-8905-C8BF6E032507}"/>
              </a:ext>
            </a:extLst>
          </p:cNvPr>
          <p:cNvGrpSpPr/>
          <p:nvPr/>
        </p:nvGrpSpPr>
        <p:grpSpPr>
          <a:xfrm>
            <a:off x="1309847" y="1247873"/>
            <a:ext cx="9734006" cy="3993934"/>
            <a:chOff x="2253219" y="2590507"/>
            <a:chExt cx="7151533" cy="2934326"/>
          </a:xfrm>
          <a:solidFill>
            <a:srgbClr val="D90000"/>
          </a:solidFill>
        </p:grpSpPr>
        <p:sp>
          <p:nvSpPr>
            <p:cNvPr id="23" name="流程图: 联系 5">
              <a:extLst>
                <a:ext uri="{FF2B5EF4-FFF2-40B4-BE49-F238E27FC236}">
                  <a16:creationId xmlns:a16="http://schemas.microsoft.com/office/drawing/2014/main" id="{52ACC25E-AA2A-4181-BBB6-082F133522DC}"/>
                </a:ext>
              </a:extLst>
            </p:cNvPr>
            <p:cNvSpPr/>
            <p:nvPr/>
          </p:nvSpPr>
          <p:spPr>
            <a:xfrm>
              <a:off x="2253219" y="5236801"/>
              <a:ext cx="288032" cy="288032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39AB124-1AB9-4D31-B249-CE18976966B2}"/>
                </a:ext>
              </a:extLst>
            </p:cNvPr>
            <p:cNvCxnSpPr>
              <a:stCxn id="23" idx="7"/>
              <a:endCxn id="26" idx="3"/>
            </p:cNvCxnSpPr>
            <p:nvPr/>
          </p:nvCxnSpPr>
          <p:spPr>
            <a:xfrm flipV="1">
              <a:off x="2499070" y="4618556"/>
              <a:ext cx="634522" cy="660426"/>
            </a:xfrm>
            <a:prstGeom prst="line">
              <a:avLst/>
            </a:prstGeom>
            <a:grpFill/>
            <a:ln w="57150">
              <a:solidFill>
                <a:srgbClr val="D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8B3371B-7B2F-4E0D-BBD9-F2A594D6C5B0}"/>
                </a:ext>
              </a:extLst>
            </p:cNvPr>
            <p:cNvCxnSpPr>
              <a:stCxn id="26" idx="6"/>
              <a:endCxn id="30" idx="2"/>
            </p:cNvCxnSpPr>
            <p:nvPr/>
          </p:nvCxnSpPr>
          <p:spPr>
            <a:xfrm>
              <a:off x="3379443" y="4516721"/>
              <a:ext cx="812960" cy="314018"/>
            </a:xfrm>
            <a:prstGeom prst="line">
              <a:avLst/>
            </a:prstGeom>
            <a:grpFill/>
            <a:ln w="57150">
              <a:solidFill>
                <a:srgbClr val="D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流程图: 联系 9">
              <a:extLst>
                <a:ext uri="{FF2B5EF4-FFF2-40B4-BE49-F238E27FC236}">
                  <a16:creationId xmlns:a16="http://schemas.microsoft.com/office/drawing/2014/main" id="{0AA6F758-FF13-4ED8-94F1-438583639CA6}"/>
                </a:ext>
              </a:extLst>
            </p:cNvPr>
            <p:cNvSpPr/>
            <p:nvPr/>
          </p:nvSpPr>
          <p:spPr>
            <a:xfrm>
              <a:off x="3091411" y="4372705"/>
              <a:ext cx="288032" cy="288032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39ED5E3-B81F-4979-8270-CECCA4D987A7}"/>
                </a:ext>
              </a:extLst>
            </p:cNvPr>
            <p:cNvCxnSpPr/>
            <p:nvPr/>
          </p:nvCxnSpPr>
          <p:spPr>
            <a:xfrm flipV="1">
              <a:off x="4358148" y="3826443"/>
              <a:ext cx="1392205" cy="999401"/>
            </a:xfrm>
            <a:prstGeom prst="line">
              <a:avLst/>
            </a:prstGeom>
            <a:grpFill/>
            <a:ln w="57150">
              <a:solidFill>
                <a:srgbClr val="D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23F2C075-4B45-4F2F-A4AC-D70E1A27B240}"/>
                </a:ext>
              </a:extLst>
            </p:cNvPr>
            <p:cNvCxnSpPr/>
            <p:nvPr/>
          </p:nvCxnSpPr>
          <p:spPr>
            <a:xfrm>
              <a:off x="5803525" y="3817733"/>
              <a:ext cx="1284330" cy="670968"/>
            </a:xfrm>
            <a:prstGeom prst="line">
              <a:avLst/>
            </a:prstGeom>
            <a:grpFill/>
            <a:ln w="57150">
              <a:solidFill>
                <a:srgbClr val="D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5A4477E0-2DAB-4396-A865-31DD9331FFA0}"/>
                </a:ext>
              </a:extLst>
            </p:cNvPr>
            <p:cNvCxnSpPr/>
            <p:nvPr/>
          </p:nvCxnSpPr>
          <p:spPr>
            <a:xfrm flipV="1">
              <a:off x="7074939" y="3382595"/>
              <a:ext cx="1357980" cy="1106106"/>
            </a:xfrm>
            <a:prstGeom prst="line">
              <a:avLst/>
            </a:prstGeom>
            <a:grpFill/>
            <a:ln w="57150">
              <a:solidFill>
                <a:srgbClr val="D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流程图: 联系 13">
              <a:extLst>
                <a:ext uri="{FF2B5EF4-FFF2-40B4-BE49-F238E27FC236}">
                  <a16:creationId xmlns:a16="http://schemas.microsoft.com/office/drawing/2014/main" id="{6D852237-E2CE-4670-995C-15EA5E0B8FCB}"/>
                </a:ext>
              </a:extLst>
            </p:cNvPr>
            <p:cNvSpPr/>
            <p:nvPr/>
          </p:nvSpPr>
          <p:spPr>
            <a:xfrm>
              <a:off x="4192403" y="4686723"/>
              <a:ext cx="288032" cy="288032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流程图: 联系 16">
              <a:extLst>
                <a:ext uri="{FF2B5EF4-FFF2-40B4-BE49-F238E27FC236}">
                  <a16:creationId xmlns:a16="http://schemas.microsoft.com/office/drawing/2014/main" id="{90230CFD-563E-409D-9AFA-094350CEF5EA}"/>
                </a:ext>
              </a:extLst>
            </p:cNvPr>
            <p:cNvSpPr/>
            <p:nvPr/>
          </p:nvSpPr>
          <p:spPr>
            <a:xfrm>
              <a:off x="5606337" y="3682427"/>
              <a:ext cx="288032" cy="288032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流程图: 联系 19">
              <a:extLst>
                <a:ext uri="{FF2B5EF4-FFF2-40B4-BE49-F238E27FC236}">
                  <a16:creationId xmlns:a16="http://schemas.microsoft.com/office/drawing/2014/main" id="{9D32C727-D18F-4A5D-BB06-F5BBC7797E2D}"/>
                </a:ext>
              </a:extLst>
            </p:cNvPr>
            <p:cNvSpPr/>
            <p:nvPr/>
          </p:nvSpPr>
          <p:spPr>
            <a:xfrm>
              <a:off x="6930923" y="4344685"/>
              <a:ext cx="288032" cy="288032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3" name="直接箭头连接符 32">
              <a:extLst>
                <a:ext uri="{FF2B5EF4-FFF2-40B4-BE49-F238E27FC236}">
                  <a16:creationId xmlns:a16="http://schemas.microsoft.com/office/drawing/2014/main" id="{2256138B-578A-4453-A1B9-974B397B477D}"/>
                </a:ext>
              </a:extLst>
            </p:cNvPr>
            <p:cNvCxnSpPr/>
            <p:nvPr/>
          </p:nvCxnSpPr>
          <p:spPr>
            <a:xfrm flipV="1">
              <a:off x="8413819" y="2590507"/>
              <a:ext cx="990933" cy="792088"/>
            </a:xfrm>
            <a:prstGeom prst="straightConnector1">
              <a:avLst/>
            </a:prstGeom>
            <a:grpFill/>
            <a:ln w="57150">
              <a:solidFill>
                <a:srgbClr val="D9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流程图: 联系 22">
              <a:extLst>
                <a:ext uri="{FF2B5EF4-FFF2-40B4-BE49-F238E27FC236}">
                  <a16:creationId xmlns:a16="http://schemas.microsoft.com/office/drawing/2014/main" id="{E8265493-7C99-4478-BE31-45E9BE99E7CC}"/>
                </a:ext>
              </a:extLst>
            </p:cNvPr>
            <p:cNvSpPr/>
            <p:nvPr/>
          </p:nvSpPr>
          <p:spPr>
            <a:xfrm>
              <a:off x="8248588" y="3267607"/>
              <a:ext cx="288032" cy="288032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išľíďè">
            <a:extLst>
              <a:ext uri="{FF2B5EF4-FFF2-40B4-BE49-F238E27FC236}">
                <a16:creationId xmlns:a16="http://schemas.microsoft.com/office/drawing/2014/main" id="{03054ABD-29B6-4E49-B922-7D8A09641C23}"/>
              </a:ext>
            </a:extLst>
          </p:cNvPr>
          <p:cNvSpPr/>
          <p:nvPr/>
        </p:nvSpPr>
        <p:spPr bwMode="auto">
          <a:xfrm>
            <a:off x="618985" y="5640407"/>
            <a:ext cx="2555105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id="{97278888-B964-49B6-B3C5-A69E2ACE3331}"/>
              </a:ext>
            </a:extLst>
          </p:cNvPr>
          <p:cNvSpPr txBox="1"/>
          <p:nvPr/>
        </p:nvSpPr>
        <p:spPr bwMode="auto">
          <a:xfrm>
            <a:off x="647144" y="5259231"/>
            <a:ext cx="199466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D9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id="{4D9BCF63-6162-448C-BF18-E6A1173077D4}"/>
              </a:ext>
            </a:extLst>
          </p:cNvPr>
          <p:cNvSpPr/>
          <p:nvPr/>
        </p:nvSpPr>
        <p:spPr bwMode="auto">
          <a:xfrm>
            <a:off x="1041837" y="2475792"/>
            <a:ext cx="3269582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id="{582720E6-0A51-4753-89B8-8A836C0F7AE7}"/>
              </a:ext>
            </a:extLst>
          </p:cNvPr>
          <p:cNvSpPr txBox="1"/>
          <p:nvPr/>
        </p:nvSpPr>
        <p:spPr bwMode="auto">
          <a:xfrm>
            <a:off x="1069996" y="2094616"/>
            <a:ext cx="199466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D9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id="{D1DC54DC-B845-46F4-B653-3AB56CF55454}"/>
              </a:ext>
            </a:extLst>
          </p:cNvPr>
          <p:cNvSpPr/>
          <p:nvPr/>
        </p:nvSpPr>
        <p:spPr bwMode="auto">
          <a:xfrm>
            <a:off x="3801949" y="5150585"/>
            <a:ext cx="2826549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id="{7AB77553-F5C2-4772-A826-DDC0C680F0F0}"/>
              </a:ext>
            </a:extLst>
          </p:cNvPr>
          <p:cNvSpPr txBox="1"/>
          <p:nvPr/>
        </p:nvSpPr>
        <p:spPr bwMode="auto">
          <a:xfrm>
            <a:off x="3830107" y="4769409"/>
            <a:ext cx="199466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D9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išľíďè">
            <a:extLst>
              <a:ext uri="{FF2B5EF4-FFF2-40B4-BE49-F238E27FC236}">
                <a16:creationId xmlns:a16="http://schemas.microsoft.com/office/drawing/2014/main" id="{EA47766C-7223-47AA-9BC1-DBFCAF897294}"/>
              </a:ext>
            </a:extLst>
          </p:cNvPr>
          <p:cNvSpPr/>
          <p:nvPr/>
        </p:nvSpPr>
        <p:spPr bwMode="auto">
          <a:xfrm>
            <a:off x="4848309" y="1788517"/>
            <a:ext cx="3269582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iSlíďè">
            <a:extLst>
              <a:ext uri="{FF2B5EF4-FFF2-40B4-BE49-F238E27FC236}">
                <a16:creationId xmlns:a16="http://schemas.microsoft.com/office/drawing/2014/main" id="{25129D7B-DEA7-46A5-917E-B0977675C6BF}"/>
              </a:ext>
            </a:extLst>
          </p:cNvPr>
          <p:cNvSpPr txBox="1"/>
          <p:nvPr/>
        </p:nvSpPr>
        <p:spPr bwMode="auto">
          <a:xfrm>
            <a:off x="4876468" y="1407341"/>
            <a:ext cx="199466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D9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išľíďè">
            <a:extLst>
              <a:ext uri="{FF2B5EF4-FFF2-40B4-BE49-F238E27FC236}">
                <a16:creationId xmlns:a16="http://schemas.microsoft.com/office/drawing/2014/main" id="{B1C1D1F4-4643-4703-B359-377EF595BA5B}"/>
              </a:ext>
            </a:extLst>
          </p:cNvPr>
          <p:cNvSpPr/>
          <p:nvPr/>
        </p:nvSpPr>
        <p:spPr bwMode="auto">
          <a:xfrm>
            <a:off x="7252495" y="4703773"/>
            <a:ext cx="2726506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iSlíďè">
            <a:extLst>
              <a:ext uri="{FF2B5EF4-FFF2-40B4-BE49-F238E27FC236}">
                <a16:creationId xmlns:a16="http://schemas.microsoft.com/office/drawing/2014/main" id="{3F162759-AC78-415F-8C3C-50A14CA17A62}"/>
              </a:ext>
            </a:extLst>
          </p:cNvPr>
          <p:cNvSpPr txBox="1"/>
          <p:nvPr/>
        </p:nvSpPr>
        <p:spPr bwMode="auto">
          <a:xfrm>
            <a:off x="7280653" y="4322597"/>
            <a:ext cx="199466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D9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išľíďè">
            <a:extLst>
              <a:ext uri="{FF2B5EF4-FFF2-40B4-BE49-F238E27FC236}">
                <a16:creationId xmlns:a16="http://schemas.microsoft.com/office/drawing/2014/main" id="{5CAF0B7E-E774-4F73-9639-C365852E8B4F}"/>
              </a:ext>
            </a:extLst>
          </p:cNvPr>
          <p:cNvSpPr/>
          <p:nvPr/>
        </p:nvSpPr>
        <p:spPr bwMode="auto">
          <a:xfrm>
            <a:off x="9392643" y="3099209"/>
            <a:ext cx="2542064" cy="842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iSlíďè">
            <a:extLst>
              <a:ext uri="{FF2B5EF4-FFF2-40B4-BE49-F238E27FC236}">
                <a16:creationId xmlns:a16="http://schemas.microsoft.com/office/drawing/2014/main" id="{42E8D4D4-E64C-42B5-A076-EACA878FB74E}"/>
              </a:ext>
            </a:extLst>
          </p:cNvPr>
          <p:cNvSpPr txBox="1"/>
          <p:nvPr/>
        </p:nvSpPr>
        <p:spPr bwMode="auto">
          <a:xfrm>
            <a:off x="9420802" y="2718033"/>
            <a:ext cx="199466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lvl="0" defTabSz="913765">
              <a:spcBef>
                <a:spcPct val="0"/>
              </a:spcBef>
              <a:defRPr/>
            </a:pPr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D9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063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sp>
        <p:nvSpPr>
          <p:cNvPr id="6" name="11">
            <a:extLst>
              <a:ext uri="{FF2B5EF4-FFF2-40B4-BE49-F238E27FC236}">
                <a16:creationId xmlns:a16="http://schemas.microsoft.com/office/drawing/2014/main" id="{FE3C786D-4477-413C-9B2A-DEE9540B360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41083" y="1435442"/>
            <a:ext cx="8898867" cy="3407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359" extrusionOk="0">
                <a:moveTo>
                  <a:pt x="0" y="11881"/>
                </a:moveTo>
                <a:cubicBezTo>
                  <a:pt x="1060" y="7692"/>
                  <a:pt x="3310" y="5945"/>
                  <a:pt x="5254" y="7796"/>
                </a:cubicBezTo>
                <a:cubicBezTo>
                  <a:pt x="7606" y="10036"/>
                  <a:pt x="8550" y="16859"/>
                  <a:pt x="10976" y="18786"/>
                </a:cubicBezTo>
                <a:cubicBezTo>
                  <a:pt x="14518" y="21600"/>
                  <a:pt x="17361" y="13534"/>
                  <a:pt x="19648" y="5955"/>
                </a:cubicBezTo>
                <a:cubicBezTo>
                  <a:pt x="20264" y="3912"/>
                  <a:pt x="20915" y="1926"/>
                  <a:pt x="21600" y="0"/>
                </a:cubicBezTo>
              </a:path>
            </a:pathLst>
          </a:custGeom>
          <a:noFill/>
          <a:ln w="25400" cap="rnd" cmpd="sng" algn="ctr">
            <a:solidFill>
              <a:srgbClr val="A6A6A6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prstClr val="white"/>
              </a:solidFill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12">
            <a:extLst>
              <a:ext uri="{FF2B5EF4-FFF2-40B4-BE49-F238E27FC236}">
                <a16:creationId xmlns:a16="http://schemas.microsoft.com/office/drawing/2014/main" id="{F4F29EFD-C28A-46B9-B46D-98300AFF8DC2}"/>
              </a:ext>
            </a:extLst>
          </p:cNvPr>
          <p:cNvSpPr/>
          <p:nvPr/>
        </p:nvSpPr>
        <p:spPr>
          <a:xfrm rot="21314482">
            <a:off x="9935296" y="864133"/>
            <a:ext cx="632894" cy="589346"/>
          </a:xfrm>
          <a:custGeom>
            <a:avLst/>
            <a:gdLst>
              <a:gd name="T0" fmla="*/ 9853 w 10026"/>
              <a:gd name="T1" fmla="*/ 63 h 10000"/>
              <a:gd name="T2" fmla="*/ 10003 w 10026"/>
              <a:gd name="T3" fmla="*/ 419 h 10000"/>
              <a:gd name="T4" fmla="*/ 8574 w 10026"/>
              <a:gd name="T5" fmla="*/ 8990 h 10000"/>
              <a:gd name="T6" fmla="*/ 8396 w 10026"/>
              <a:gd name="T7" fmla="*/ 9241 h 10000"/>
              <a:gd name="T8" fmla="*/ 8223 w 10026"/>
              <a:gd name="T9" fmla="*/ 9286 h 10000"/>
              <a:gd name="T10" fmla="*/ 8089 w 10026"/>
              <a:gd name="T11" fmla="*/ 9258 h 10000"/>
              <a:gd name="T12" fmla="*/ 5562 w 10026"/>
              <a:gd name="T13" fmla="*/ 8225 h 10000"/>
              <a:gd name="T14" fmla="*/ 4211 w 10026"/>
              <a:gd name="T15" fmla="*/ 9873 h 10000"/>
              <a:gd name="T16" fmla="*/ 3937 w 10026"/>
              <a:gd name="T17" fmla="*/ 10000 h 10000"/>
              <a:gd name="T18" fmla="*/ 3813 w 10026"/>
              <a:gd name="T19" fmla="*/ 9978 h 10000"/>
              <a:gd name="T20" fmla="*/ 3643 w 10026"/>
              <a:gd name="T21" fmla="*/ 9846 h 10000"/>
              <a:gd name="T22" fmla="*/ 3578 w 10026"/>
              <a:gd name="T23" fmla="*/ 9643 h 10000"/>
              <a:gd name="T24" fmla="*/ 3578 w 10026"/>
              <a:gd name="T25" fmla="*/ 7696 h 10000"/>
              <a:gd name="T26" fmla="*/ 8399 w 10026"/>
              <a:gd name="T27" fmla="*/ 1786 h 10000"/>
              <a:gd name="T28" fmla="*/ 2434 w 10026"/>
              <a:gd name="T29" fmla="*/ 6949 h 10000"/>
              <a:gd name="T30" fmla="*/ 230 w 10026"/>
              <a:gd name="T31" fmla="*/ 6045 h 10000"/>
              <a:gd name="T32" fmla="*/ 8 w 10026"/>
              <a:gd name="T33" fmla="*/ 5738 h 10000"/>
              <a:gd name="T34" fmla="*/ 187 w 10026"/>
              <a:gd name="T35" fmla="*/ 5408 h 10000"/>
              <a:gd name="T36" fmla="*/ 9472 w 10026"/>
              <a:gd name="T37" fmla="*/ 50 h 10000"/>
              <a:gd name="T38" fmla="*/ 9651 w 10026"/>
              <a:gd name="T39" fmla="*/ 0 h 10000"/>
              <a:gd name="T40" fmla="*/ 9853 w 10026"/>
              <a:gd name="T41" fmla="*/ 63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26" h="10000">
                <a:moveTo>
                  <a:pt x="9853" y="63"/>
                </a:moveTo>
                <a:cubicBezTo>
                  <a:pt x="9977" y="151"/>
                  <a:pt x="10026" y="271"/>
                  <a:pt x="10003" y="419"/>
                </a:cubicBezTo>
                <a:lnTo>
                  <a:pt x="8574" y="8990"/>
                </a:lnTo>
                <a:cubicBezTo>
                  <a:pt x="8556" y="9098"/>
                  <a:pt x="8496" y="9181"/>
                  <a:pt x="8396" y="9241"/>
                </a:cubicBezTo>
                <a:cubicBezTo>
                  <a:pt x="8344" y="9270"/>
                  <a:pt x="8286" y="9286"/>
                  <a:pt x="8223" y="9286"/>
                </a:cubicBezTo>
                <a:cubicBezTo>
                  <a:pt x="8182" y="9286"/>
                  <a:pt x="8137" y="9276"/>
                  <a:pt x="8089" y="9258"/>
                </a:cubicBezTo>
                <a:lnTo>
                  <a:pt x="5562" y="8225"/>
                </a:lnTo>
                <a:lnTo>
                  <a:pt x="4211" y="9873"/>
                </a:lnTo>
                <a:cubicBezTo>
                  <a:pt x="4143" y="9959"/>
                  <a:pt x="4052" y="10000"/>
                  <a:pt x="3937" y="10000"/>
                </a:cubicBezTo>
                <a:cubicBezTo>
                  <a:pt x="3889" y="10000"/>
                  <a:pt x="3848" y="9993"/>
                  <a:pt x="3813" y="9978"/>
                </a:cubicBezTo>
                <a:cubicBezTo>
                  <a:pt x="3743" y="9951"/>
                  <a:pt x="3686" y="9909"/>
                  <a:pt x="3643" y="9846"/>
                </a:cubicBezTo>
                <a:cubicBezTo>
                  <a:pt x="3601" y="9785"/>
                  <a:pt x="3578" y="9718"/>
                  <a:pt x="3578" y="9643"/>
                </a:cubicBezTo>
                <a:lnTo>
                  <a:pt x="3578" y="7696"/>
                </a:lnTo>
                <a:lnTo>
                  <a:pt x="8399" y="1786"/>
                </a:lnTo>
                <a:lnTo>
                  <a:pt x="2434" y="6949"/>
                </a:lnTo>
                <a:lnTo>
                  <a:pt x="230" y="6045"/>
                </a:lnTo>
                <a:cubicBezTo>
                  <a:pt x="93" y="5994"/>
                  <a:pt x="18" y="5891"/>
                  <a:pt x="8" y="5738"/>
                </a:cubicBezTo>
                <a:cubicBezTo>
                  <a:pt x="0" y="5589"/>
                  <a:pt x="59" y="5479"/>
                  <a:pt x="187" y="5408"/>
                </a:cubicBezTo>
                <a:lnTo>
                  <a:pt x="9472" y="50"/>
                </a:lnTo>
                <a:cubicBezTo>
                  <a:pt x="9528" y="16"/>
                  <a:pt x="9587" y="0"/>
                  <a:pt x="9651" y="0"/>
                </a:cubicBezTo>
                <a:cubicBezTo>
                  <a:pt x="9726" y="0"/>
                  <a:pt x="9793" y="21"/>
                  <a:pt x="9853" y="63"/>
                </a:cubicBez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prstClr val="white"/>
              </a:solidFill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13">
            <a:extLst>
              <a:ext uri="{FF2B5EF4-FFF2-40B4-BE49-F238E27FC236}">
                <a16:creationId xmlns:a16="http://schemas.microsoft.com/office/drawing/2014/main" id="{E9117862-DA81-4342-98E9-E9B391D744FC}"/>
              </a:ext>
            </a:extLst>
          </p:cNvPr>
          <p:cNvSpPr>
            <a:spLocks noChangeAspect="1"/>
          </p:cNvSpPr>
          <p:nvPr/>
        </p:nvSpPr>
        <p:spPr>
          <a:xfrm>
            <a:off x="3474515" y="2844980"/>
            <a:ext cx="637306" cy="637308"/>
          </a:xfrm>
          <a:prstGeom prst="ellipse">
            <a:avLst/>
          </a:prstGeom>
          <a:solidFill>
            <a:srgbClr val="C9222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14">
            <a:extLst>
              <a:ext uri="{FF2B5EF4-FFF2-40B4-BE49-F238E27FC236}">
                <a16:creationId xmlns:a16="http://schemas.microsoft.com/office/drawing/2014/main" id="{D53196B1-640F-477C-B39A-3A73F819065D}"/>
              </a:ext>
            </a:extLst>
          </p:cNvPr>
          <p:cNvSpPr/>
          <p:nvPr/>
        </p:nvSpPr>
        <p:spPr bwMode="auto">
          <a:xfrm>
            <a:off x="3665220" y="3031682"/>
            <a:ext cx="263090" cy="215224"/>
          </a:xfrm>
          <a:custGeom>
            <a:avLst/>
            <a:gdLst>
              <a:gd name="connsiteX0" fmla="*/ 496383 w 608556"/>
              <a:gd name="connsiteY0" fmla="*/ 293764 h 497839"/>
              <a:gd name="connsiteX1" fmla="*/ 528228 w 608556"/>
              <a:gd name="connsiteY1" fmla="*/ 293764 h 497839"/>
              <a:gd name="connsiteX2" fmla="*/ 534181 w 608556"/>
              <a:gd name="connsiteY2" fmla="*/ 299707 h 497839"/>
              <a:gd name="connsiteX3" fmla="*/ 534181 w 608556"/>
              <a:gd name="connsiteY3" fmla="*/ 331501 h 497839"/>
              <a:gd name="connsiteX4" fmla="*/ 528228 w 608556"/>
              <a:gd name="connsiteY4" fmla="*/ 337444 h 497839"/>
              <a:gd name="connsiteX5" fmla="*/ 496383 w 608556"/>
              <a:gd name="connsiteY5" fmla="*/ 337444 h 497839"/>
              <a:gd name="connsiteX6" fmla="*/ 490430 w 608556"/>
              <a:gd name="connsiteY6" fmla="*/ 331501 h 497839"/>
              <a:gd name="connsiteX7" fmla="*/ 490430 w 608556"/>
              <a:gd name="connsiteY7" fmla="*/ 299707 h 497839"/>
              <a:gd name="connsiteX8" fmla="*/ 496383 w 608556"/>
              <a:gd name="connsiteY8" fmla="*/ 293764 h 497839"/>
              <a:gd name="connsiteX9" fmla="*/ 80329 w 608556"/>
              <a:gd name="connsiteY9" fmla="*/ 293764 h 497839"/>
              <a:gd name="connsiteX10" fmla="*/ 112174 w 608556"/>
              <a:gd name="connsiteY10" fmla="*/ 293764 h 497839"/>
              <a:gd name="connsiteX11" fmla="*/ 118127 w 608556"/>
              <a:gd name="connsiteY11" fmla="*/ 299707 h 497839"/>
              <a:gd name="connsiteX12" fmla="*/ 118127 w 608556"/>
              <a:gd name="connsiteY12" fmla="*/ 331501 h 497839"/>
              <a:gd name="connsiteX13" fmla="*/ 112174 w 608556"/>
              <a:gd name="connsiteY13" fmla="*/ 337444 h 497839"/>
              <a:gd name="connsiteX14" fmla="*/ 80329 w 608556"/>
              <a:gd name="connsiteY14" fmla="*/ 337444 h 497839"/>
              <a:gd name="connsiteX15" fmla="*/ 74376 w 608556"/>
              <a:gd name="connsiteY15" fmla="*/ 331501 h 497839"/>
              <a:gd name="connsiteX16" fmla="*/ 74376 w 608556"/>
              <a:gd name="connsiteY16" fmla="*/ 299707 h 497839"/>
              <a:gd name="connsiteX17" fmla="*/ 80329 w 608556"/>
              <a:gd name="connsiteY17" fmla="*/ 293764 h 497839"/>
              <a:gd name="connsiteX18" fmla="*/ 339727 w 608556"/>
              <a:gd name="connsiteY18" fmla="*/ 261092 h 497839"/>
              <a:gd name="connsiteX19" fmla="*/ 371572 w 608556"/>
              <a:gd name="connsiteY19" fmla="*/ 261092 h 497839"/>
              <a:gd name="connsiteX20" fmla="*/ 377525 w 608556"/>
              <a:gd name="connsiteY20" fmla="*/ 267045 h 497839"/>
              <a:gd name="connsiteX21" fmla="*/ 377525 w 608556"/>
              <a:gd name="connsiteY21" fmla="*/ 298891 h 497839"/>
              <a:gd name="connsiteX22" fmla="*/ 371572 w 608556"/>
              <a:gd name="connsiteY22" fmla="*/ 304843 h 497839"/>
              <a:gd name="connsiteX23" fmla="*/ 339727 w 608556"/>
              <a:gd name="connsiteY23" fmla="*/ 304843 h 497839"/>
              <a:gd name="connsiteX24" fmla="*/ 333774 w 608556"/>
              <a:gd name="connsiteY24" fmla="*/ 298891 h 497839"/>
              <a:gd name="connsiteX25" fmla="*/ 333774 w 608556"/>
              <a:gd name="connsiteY25" fmla="*/ 267045 h 497839"/>
              <a:gd name="connsiteX26" fmla="*/ 339727 w 608556"/>
              <a:gd name="connsiteY26" fmla="*/ 261092 h 497839"/>
              <a:gd name="connsiteX27" fmla="*/ 236984 w 608556"/>
              <a:gd name="connsiteY27" fmla="*/ 261092 h 497839"/>
              <a:gd name="connsiteX28" fmla="*/ 268829 w 608556"/>
              <a:gd name="connsiteY28" fmla="*/ 261092 h 497839"/>
              <a:gd name="connsiteX29" fmla="*/ 274782 w 608556"/>
              <a:gd name="connsiteY29" fmla="*/ 267045 h 497839"/>
              <a:gd name="connsiteX30" fmla="*/ 274782 w 608556"/>
              <a:gd name="connsiteY30" fmla="*/ 298891 h 497839"/>
              <a:gd name="connsiteX31" fmla="*/ 268829 w 608556"/>
              <a:gd name="connsiteY31" fmla="*/ 304843 h 497839"/>
              <a:gd name="connsiteX32" fmla="*/ 236984 w 608556"/>
              <a:gd name="connsiteY32" fmla="*/ 304843 h 497839"/>
              <a:gd name="connsiteX33" fmla="*/ 231031 w 608556"/>
              <a:gd name="connsiteY33" fmla="*/ 298891 h 497839"/>
              <a:gd name="connsiteX34" fmla="*/ 231031 w 608556"/>
              <a:gd name="connsiteY34" fmla="*/ 267045 h 497839"/>
              <a:gd name="connsiteX35" fmla="*/ 236984 w 608556"/>
              <a:gd name="connsiteY35" fmla="*/ 261092 h 497839"/>
              <a:gd name="connsiteX36" fmla="*/ 496383 w 608556"/>
              <a:gd name="connsiteY36" fmla="*/ 204428 h 497839"/>
              <a:gd name="connsiteX37" fmla="*/ 528228 w 608556"/>
              <a:gd name="connsiteY37" fmla="*/ 204428 h 497839"/>
              <a:gd name="connsiteX38" fmla="*/ 534181 w 608556"/>
              <a:gd name="connsiteY38" fmla="*/ 210371 h 497839"/>
              <a:gd name="connsiteX39" fmla="*/ 534181 w 608556"/>
              <a:gd name="connsiteY39" fmla="*/ 242165 h 497839"/>
              <a:gd name="connsiteX40" fmla="*/ 528228 w 608556"/>
              <a:gd name="connsiteY40" fmla="*/ 248108 h 497839"/>
              <a:gd name="connsiteX41" fmla="*/ 496383 w 608556"/>
              <a:gd name="connsiteY41" fmla="*/ 248108 h 497839"/>
              <a:gd name="connsiteX42" fmla="*/ 490430 w 608556"/>
              <a:gd name="connsiteY42" fmla="*/ 242165 h 497839"/>
              <a:gd name="connsiteX43" fmla="*/ 490430 w 608556"/>
              <a:gd name="connsiteY43" fmla="*/ 210371 h 497839"/>
              <a:gd name="connsiteX44" fmla="*/ 496383 w 608556"/>
              <a:gd name="connsiteY44" fmla="*/ 204428 h 497839"/>
              <a:gd name="connsiteX45" fmla="*/ 80329 w 608556"/>
              <a:gd name="connsiteY45" fmla="*/ 204428 h 497839"/>
              <a:gd name="connsiteX46" fmla="*/ 112174 w 608556"/>
              <a:gd name="connsiteY46" fmla="*/ 204428 h 497839"/>
              <a:gd name="connsiteX47" fmla="*/ 118127 w 608556"/>
              <a:gd name="connsiteY47" fmla="*/ 210371 h 497839"/>
              <a:gd name="connsiteX48" fmla="*/ 118127 w 608556"/>
              <a:gd name="connsiteY48" fmla="*/ 242165 h 497839"/>
              <a:gd name="connsiteX49" fmla="*/ 112174 w 608556"/>
              <a:gd name="connsiteY49" fmla="*/ 248108 h 497839"/>
              <a:gd name="connsiteX50" fmla="*/ 80329 w 608556"/>
              <a:gd name="connsiteY50" fmla="*/ 248108 h 497839"/>
              <a:gd name="connsiteX51" fmla="*/ 74376 w 608556"/>
              <a:gd name="connsiteY51" fmla="*/ 242165 h 497839"/>
              <a:gd name="connsiteX52" fmla="*/ 74376 w 608556"/>
              <a:gd name="connsiteY52" fmla="*/ 210371 h 497839"/>
              <a:gd name="connsiteX53" fmla="*/ 80329 w 608556"/>
              <a:gd name="connsiteY53" fmla="*/ 204428 h 497839"/>
              <a:gd name="connsiteX54" fmla="*/ 339727 w 608556"/>
              <a:gd name="connsiteY54" fmla="*/ 171827 h 497839"/>
              <a:gd name="connsiteX55" fmla="*/ 371572 w 608556"/>
              <a:gd name="connsiteY55" fmla="*/ 171827 h 497839"/>
              <a:gd name="connsiteX56" fmla="*/ 377525 w 608556"/>
              <a:gd name="connsiteY56" fmla="*/ 177770 h 497839"/>
              <a:gd name="connsiteX57" fmla="*/ 377525 w 608556"/>
              <a:gd name="connsiteY57" fmla="*/ 209564 h 497839"/>
              <a:gd name="connsiteX58" fmla="*/ 371572 w 608556"/>
              <a:gd name="connsiteY58" fmla="*/ 215507 h 497839"/>
              <a:gd name="connsiteX59" fmla="*/ 339727 w 608556"/>
              <a:gd name="connsiteY59" fmla="*/ 215507 h 497839"/>
              <a:gd name="connsiteX60" fmla="*/ 333774 w 608556"/>
              <a:gd name="connsiteY60" fmla="*/ 209564 h 497839"/>
              <a:gd name="connsiteX61" fmla="*/ 333774 w 608556"/>
              <a:gd name="connsiteY61" fmla="*/ 177770 h 497839"/>
              <a:gd name="connsiteX62" fmla="*/ 339727 w 608556"/>
              <a:gd name="connsiteY62" fmla="*/ 171827 h 497839"/>
              <a:gd name="connsiteX63" fmla="*/ 236984 w 608556"/>
              <a:gd name="connsiteY63" fmla="*/ 171827 h 497839"/>
              <a:gd name="connsiteX64" fmla="*/ 268829 w 608556"/>
              <a:gd name="connsiteY64" fmla="*/ 171827 h 497839"/>
              <a:gd name="connsiteX65" fmla="*/ 274782 w 608556"/>
              <a:gd name="connsiteY65" fmla="*/ 177770 h 497839"/>
              <a:gd name="connsiteX66" fmla="*/ 274782 w 608556"/>
              <a:gd name="connsiteY66" fmla="*/ 209564 h 497839"/>
              <a:gd name="connsiteX67" fmla="*/ 268829 w 608556"/>
              <a:gd name="connsiteY67" fmla="*/ 215507 h 497839"/>
              <a:gd name="connsiteX68" fmla="*/ 236984 w 608556"/>
              <a:gd name="connsiteY68" fmla="*/ 215507 h 497839"/>
              <a:gd name="connsiteX69" fmla="*/ 231031 w 608556"/>
              <a:gd name="connsiteY69" fmla="*/ 209564 h 497839"/>
              <a:gd name="connsiteX70" fmla="*/ 231031 w 608556"/>
              <a:gd name="connsiteY70" fmla="*/ 177770 h 497839"/>
              <a:gd name="connsiteX71" fmla="*/ 236984 w 608556"/>
              <a:gd name="connsiteY71" fmla="*/ 171827 h 497839"/>
              <a:gd name="connsiteX72" fmla="*/ 496383 w 608556"/>
              <a:gd name="connsiteY72" fmla="*/ 115233 h 497839"/>
              <a:gd name="connsiteX73" fmla="*/ 528228 w 608556"/>
              <a:gd name="connsiteY73" fmla="*/ 115233 h 497839"/>
              <a:gd name="connsiteX74" fmla="*/ 534181 w 608556"/>
              <a:gd name="connsiteY74" fmla="*/ 121176 h 497839"/>
              <a:gd name="connsiteX75" fmla="*/ 534181 w 608556"/>
              <a:gd name="connsiteY75" fmla="*/ 152970 h 497839"/>
              <a:gd name="connsiteX76" fmla="*/ 528228 w 608556"/>
              <a:gd name="connsiteY76" fmla="*/ 158913 h 497839"/>
              <a:gd name="connsiteX77" fmla="*/ 496383 w 608556"/>
              <a:gd name="connsiteY77" fmla="*/ 158913 h 497839"/>
              <a:gd name="connsiteX78" fmla="*/ 490430 w 608556"/>
              <a:gd name="connsiteY78" fmla="*/ 152970 h 497839"/>
              <a:gd name="connsiteX79" fmla="*/ 490430 w 608556"/>
              <a:gd name="connsiteY79" fmla="*/ 121176 h 497839"/>
              <a:gd name="connsiteX80" fmla="*/ 496383 w 608556"/>
              <a:gd name="connsiteY80" fmla="*/ 115233 h 497839"/>
              <a:gd name="connsiteX81" fmla="*/ 80329 w 608556"/>
              <a:gd name="connsiteY81" fmla="*/ 115233 h 497839"/>
              <a:gd name="connsiteX82" fmla="*/ 112174 w 608556"/>
              <a:gd name="connsiteY82" fmla="*/ 115233 h 497839"/>
              <a:gd name="connsiteX83" fmla="*/ 118127 w 608556"/>
              <a:gd name="connsiteY83" fmla="*/ 121176 h 497839"/>
              <a:gd name="connsiteX84" fmla="*/ 118127 w 608556"/>
              <a:gd name="connsiteY84" fmla="*/ 152970 h 497839"/>
              <a:gd name="connsiteX85" fmla="*/ 112174 w 608556"/>
              <a:gd name="connsiteY85" fmla="*/ 158913 h 497839"/>
              <a:gd name="connsiteX86" fmla="*/ 80329 w 608556"/>
              <a:gd name="connsiteY86" fmla="*/ 158913 h 497839"/>
              <a:gd name="connsiteX87" fmla="*/ 74376 w 608556"/>
              <a:gd name="connsiteY87" fmla="*/ 152970 h 497839"/>
              <a:gd name="connsiteX88" fmla="*/ 74376 w 608556"/>
              <a:gd name="connsiteY88" fmla="*/ 121176 h 497839"/>
              <a:gd name="connsiteX89" fmla="*/ 80329 w 608556"/>
              <a:gd name="connsiteY89" fmla="*/ 115233 h 497839"/>
              <a:gd name="connsiteX90" fmla="*/ 339727 w 608556"/>
              <a:gd name="connsiteY90" fmla="*/ 82562 h 497839"/>
              <a:gd name="connsiteX91" fmla="*/ 371572 w 608556"/>
              <a:gd name="connsiteY91" fmla="*/ 82562 h 497839"/>
              <a:gd name="connsiteX92" fmla="*/ 377525 w 608556"/>
              <a:gd name="connsiteY92" fmla="*/ 88514 h 497839"/>
              <a:gd name="connsiteX93" fmla="*/ 377525 w 608556"/>
              <a:gd name="connsiteY93" fmla="*/ 120360 h 497839"/>
              <a:gd name="connsiteX94" fmla="*/ 371572 w 608556"/>
              <a:gd name="connsiteY94" fmla="*/ 126313 h 497839"/>
              <a:gd name="connsiteX95" fmla="*/ 339727 w 608556"/>
              <a:gd name="connsiteY95" fmla="*/ 126313 h 497839"/>
              <a:gd name="connsiteX96" fmla="*/ 333774 w 608556"/>
              <a:gd name="connsiteY96" fmla="*/ 120360 h 497839"/>
              <a:gd name="connsiteX97" fmla="*/ 333774 w 608556"/>
              <a:gd name="connsiteY97" fmla="*/ 88514 h 497839"/>
              <a:gd name="connsiteX98" fmla="*/ 339727 w 608556"/>
              <a:gd name="connsiteY98" fmla="*/ 82562 h 497839"/>
              <a:gd name="connsiteX99" fmla="*/ 236984 w 608556"/>
              <a:gd name="connsiteY99" fmla="*/ 82562 h 497839"/>
              <a:gd name="connsiteX100" fmla="*/ 268829 w 608556"/>
              <a:gd name="connsiteY100" fmla="*/ 82562 h 497839"/>
              <a:gd name="connsiteX101" fmla="*/ 274782 w 608556"/>
              <a:gd name="connsiteY101" fmla="*/ 88514 h 497839"/>
              <a:gd name="connsiteX102" fmla="*/ 274782 w 608556"/>
              <a:gd name="connsiteY102" fmla="*/ 120360 h 497839"/>
              <a:gd name="connsiteX103" fmla="*/ 268829 w 608556"/>
              <a:gd name="connsiteY103" fmla="*/ 126313 h 497839"/>
              <a:gd name="connsiteX104" fmla="*/ 236984 w 608556"/>
              <a:gd name="connsiteY104" fmla="*/ 126313 h 497839"/>
              <a:gd name="connsiteX105" fmla="*/ 231031 w 608556"/>
              <a:gd name="connsiteY105" fmla="*/ 120360 h 497839"/>
              <a:gd name="connsiteX106" fmla="*/ 231031 w 608556"/>
              <a:gd name="connsiteY106" fmla="*/ 88514 h 497839"/>
              <a:gd name="connsiteX107" fmla="*/ 236984 w 608556"/>
              <a:gd name="connsiteY107" fmla="*/ 82562 h 497839"/>
              <a:gd name="connsiteX108" fmla="*/ 452992 w 608556"/>
              <a:gd name="connsiteY108" fmla="*/ 74646 h 497839"/>
              <a:gd name="connsiteX109" fmla="*/ 452992 w 608556"/>
              <a:gd name="connsiteY109" fmla="*/ 370257 h 497839"/>
              <a:gd name="connsiteX110" fmla="*/ 499453 w 608556"/>
              <a:gd name="connsiteY110" fmla="*/ 370257 h 497839"/>
              <a:gd name="connsiteX111" fmla="*/ 516032 w 608556"/>
              <a:gd name="connsiteY111" fmla="*/ 386812 h 497839"/>
              <a:gd name="connsiteX112" fmla="*/ 516032 w 608556"/>
              <a:gd name="connsiteY112" fmla="*/ 464729 h 497839"/>
              <a:gd name="connsiteX113" fmla="*/ 575497 w 608556"/>
              <a:gd name="connsiteY113" fmla="*/ 464729 h 497839"/>
              <a:gd name="connsiteX114" fmla="*/ 575497 w 608556"/>
              <a:gd name="connsiteY114" fmla="*/ 74745 h 497839"/>
              <a:gd name="connsiteX115" fmla="*/ 460239 w 608556"/>
              <a:gd name="connsiteY115" fmla="*/ 74745 h 497839"/>
              <a:gd name="connsiteX116" fmla="*/ 459445 w 608556"/>
              <a:gd name="connsiteY116" fmla="*/ 74646 h 497839"/>
              <a:gd name="connsiteX117" fmla="*/ 155564 w 608556"/>
              <a:gd name="connsiteY117" fmla="*/ 74646 h 497839"/>
              <a:gd name="connsiteX118" fmla="*/ 33059 w 608556"/>
              <a:gd name="connsiteY118" fmla="*/ 74745 h 497839"/>
              <a:gd name="connsiteX119" fmla="*/ 33059 w 608556"/>
              <a:gd name="connsiteY119" fmla="*/ 464729 h 497839"/>
              <a:gd name="connsiteX120" fmla="*/ 92524 w 608556"/>
              <a:gd name="connsiteY120" fmla="*/ 464729 h 497839"/>
              <a:gd name="connsiteX121" fmla="*/ 92524 w 608556"/>
              <a:gd name="connsiteY121" fmla="*/ 386812 h 497839"/>
              <a:gd name="connsiteX122" fmla="*/ 109103 w 608556"/>
              <a:gd name="connsiteY122" fmla="*/ 370257 h 497839"/>
              <a:gd name="connsiteX123" fmla="*/ 155564 w 608556"/>
              <a:gd name="connsiteY123" fmla="*/ 370257 h 497839"/>
              <a:gd name="connsiteX124" fmla="*/ 188623 w 608556"/>
              <a:gd name="connsiteY124" fmla="*/ 33110 h 497839"/>
              <a:gd name="connsiteX125" fmla="*/ 188623 w 608556"/>
              <a:gd name="connsiteY125" fmla="*/ 464729 h 497839"/>
              <a:gd name="connsiteX126" fmla="*/ 257222 w 608556"/>
              <a:gd name="connsiteY126" fmla="*/ 464729 h 497839"/>
              <a:gd name="connsiteX127" fmla="*/ 257222 w 608556"/>
              <a:gd name="connsiteY127" fmla="*/ 377493 h 497839"/>
              <a:gd name="connsiteX128" fmla="*/ 273701 w 608556"/>
              <a:gd name="connsiteY128" fmla="*/ 360938 h 497839"/>
              <a:gd name="connsiteX129" fmla="*/ 334855 w 608556"/>
              <a:gd name="connsiteY129" fmla="*/ 360938 h 497839"/>
              <a:gd name="connsiteX130" fmla="*/ 351334 w 608556"/>
              <a:gd name="connsiteY130" fmla="*/ 377493 h 497839"/>
              <a:gd name="connsiteX131" fmla="*/ 351334 w 608556"/>
              <a:gd name="connsiteY131" fmla="*/ 464729 h 497839"/>
              <a:gd name="connsiteX132" fmla="*/ 419933 w 608556"/>
              <a:gd name="connsiteY132" fmla="*/ 464729 h 497839"/>
              <a:gd name="connsiteX133" fmla="*/ 419933 w 608556"/>
              <a:gd name="connsiteY133" fmla="*/ 33110 h 497839"/>
              <a:gd name="connsiteX134" fmla="*/ 172044 w 608556"/>
              <a:gd name="connsiteY134" fmla="*/ 0 h 497839"/>
              <a:gd name="connsiteX135" fmla="*/ 436512 w 608556"/>
              <a:gd name="connsiteY135" fmla="*/ 0 h 497839"/>
              <a:gd name="connsiteX136" fmla="*/ 452992 w 608556"/>
              <a:gd name="connsiteY136" fmla="*/ 16555 h 497839"/>
              <a:gd name="connsiteX137" fmla="*/ 452992 w 608556"/>
              <a:gd name="connsiteY137" fmla="*/ 41734 h 497839"/>
              <a:gd name="connsiteX138" fmla="*/ 591977 w 608556"/>
              <a:gd name="connsiteY138" fmla="*/ 41635 h 497839"/>
              <a:gd name="connsiteX139" fmla="*/ 608556 w 608556"/>
              <a:gd name="connsiteY139" fmla="*/ 58190 h 497839"/>
              <a:gd name="connsiteX140" fmla="*/ 608556 w 608556"/>
              <a:gd name="connsiteY140" fmla="*/ 481284 h 497839"/>
              <a:gd name="connsiteX141" fmla="*/ 591977 w 608556"/>
              <a:gd name="connsiteY141" fmla="*/ 497839 h 497839"/>
              <a:gd name="connsiteX142" fmla="*/ 499453 w 608556"/>
              <a:gd name="connsiteY142" fmla="*/ 497839 h 497839"/>
              <a:gd name="connsiteX143" fmla="*/ 482973 w 608556"/>
              <a:gd name="connsiteY143" fmla="*/ 481284 h 497839"/>
              <a:gd name="connsiteX144" fmla="*/ 482973 w 608556"/>
              <a:gd name="connsiteY144" fmla="*/ 403268 h 497839"/>
              <a:gd name="connsiteX145" fmla="*/ 452992 w 608556"/>
              <a:gd name="connsiteY145" fmla="*/ 403268 h 497839"/>
              <a:gd name="connsiteX146" fmla="*/ 452992 w 608556"/>
              <a:gd name="connsiteY146" fmla="*/ 481284 h 497839"/>
              <a:gd name="connsiteX147" fmla="*/ 436512 w 608556"/>
              <a:gd name="connsiteY147" fmla="*/ 497839 h 497839"/>
              <a:gd name="connsiteX148" fmla="*/ 334855 w 608556"/>
              <a:gd name="connsiteY148" fmla="*/ 497839 h 497839"/>
              <a:gd name="connsiteX149" fmla="*/ 318276 w 608556"/>
              <a:gd name="connsiteY149" fmla="*/ 481284 h 497839"/>
              <a:gd name="connsiteX150" fmla="*/ 318276 w 608556"/>
              <a:gd name="connsiteY150" fmla="*/ 394048 h 497839"/>
              <a:gd name="connsiteX151" fmla="*/ 290280 w 608556"/>
              <a:gd name="connsiteY151" fmla="*/ 394048 h 497839"/>
              <a:gd name="connsiteX152" fmla="*/ 290280 w 608556"/>
              <a:gd name="connsiteY152" fmla="*/ 481284 h 497839"/>
              <a:gd name="connsiteX153" fmla="*/ 273701 w 608556"/>
              <a:gd name="connsiteY153" fmla="*/ 497839 h 497839"/>
              <a:gd name="connsiteX154" fmla="*/ 172044 w 608556"/>
              <a:gd name="connsiteY154" fmla="*/ 497839 h 497839"/>
              <a:gd name="connsiteX155" fmla="*/ 155564 w 608556"/>
              <a:gd name="connsiteY155" fmla="*/ 481284 h 497839"/>
              <a:gd name="connsiteX156" fmla="*/ 155564 w 608556"/>
              <a:gd name="connsiteY156" fmla="*/ 403268 h 497839"/>
              <a:gd name="connsiteX157" fmla="*/ 125682 w 608556"/>
              <a:gd name="connsiteY157" fmla="*/ 403268 h 497839"/>
              <a:gd name="connsiteX158" fmla="*/ 125682 w 608556"/>
              <a:gd name="connsiteY158" fmla="*/ 481284 h 497839"/>
              <a:gd name="connsiteX159" fmla="*/ 109103 w 608556"/>
              <a:gd name="connsiteY159" fmla="*/ 497839 h 497839"/>
              <a:gd name="connsiteX160" fmla="*/ 16579 w 608556"/>
              <a:gd name="connsiteY160" fmla="*/ 497839 h 497839"/>
              <a:gd name="connsiteX161" fmla="*/ 0 w 608556"/>
              <a:gd name="connsiteY161" fmla="*/ 481284 h 497839"/>
              <a:gd name="connsiteX162" fmla="*/ 0 w 608556"/>
              <a:gd name="connsiteY162" fmla="*/ 58190 h 497839"/>
              <a:gd name="connsiteX163" fmla="*/ 16579 w 608556"/>
              <a:gd name="connsiteY163" fmla="*/ 41635 h 497839"/>
              <a:gd name="connsiteX164" fmla="*/ 155564 w 608556"/>
              <a:gd name="connsiteY164" fmla="*/ 41734 h 497839"/>
              <a:gd name="connsiteX165" fmla="*/ 155564 w 608556"/>
              <a:gd name="connsiteY165" fmla="*/ 16555 h 497839"/>
              <a:gd name="connsiteX166" fmla="*/ 172044 w 608556"/>
              <a:gd name="connsiteY166" fmla="*/ 0 h 49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608556" h="497839">
                <a:moveTo>
                  <a:pt x="496383" y="293764"/>
                </a:moveTo>
                <a:lnTo>
                  <a:pt x="528228" y="293764"/>
                </a:lnTo>
                <a:cubicBezTo>
                  <a:pt x="531502" y="293764"/>
                  <a:pt x="534181" y="296438"/>
                  <a:pt x="534181" y="299707"/>
                </a:cubicBezTo>
                <a:lnTo>
                  <a:pt x="534181" y="331501"/>
                </a:lnTo>
                <a:cubicBezTo>
                  <a:pt x="534181" y="334770"/>
                  <a:pt x="531502" y="337444"/>
                  <a:pt x="528228" y="337444"/>
                </a:cubicBezTo>
                <a:lnTo>
                  <a:pt x="496383" y="337444"/>
                </a:lnTo>
                <a:cubicBezTo>
                  <a:pt x="493109" y="337444"/>
                  <a:pt x="490430" y="334770"/>
                  <a:pt x="490430" y="331501"/>
                </a:cubicBezTo>
                <a:lnTo>
                  <a:pt x="490430" y="299707"/>
                </a:lnTo>
                <a:cubicBezTo>
                  <a:pt x="490430" y="296438"/>
                  <a:pt x="493109" y="293764"/>
                  <a:pt x="496383" y="293764"/>
                </a:cubicBezTo>
                <a:close/>
                <a:moveTo>
                  <a:pt x="80329" y="293764"/>
                </a:moveTo>
                <a:lnTo>
                  <a:pt x="112174" y="293764"/>
                </a:lnTo>
                <a:cubicBezTo>
                  <a:pt x="115448" y="293764"/>
                  <a:pt x="118127" y="296438"/>
                  <a:pt x="118127" y="299707"/>
                </a:cubicBezTo>
                <a:lnTo>
                  <a:pt x="118127" y="331501"/>
                </a:lnTo>
                <a:cubicBezTo>
                  <a:pt x="118127" y="334770"/>
                  <a:pt x="115448" y="337444"/>
                  <a:pt x="112174" y="337444"/>
                </a:cubicBezTo>
                <a:lnTo>
                  <a:pt x="80329" y="337444"/>
                </a:lnTo>
                <a:cubicBezTo>
                  <a:pt x="77055" y="337444"/>
                  <a:pt x="74376" y="334770"/>
                  <a:pt x="74376" y="331501"/>
                </a:cubicBezTo>
                <a:lnTo>
                  <a:pt x="74376" y="299707"/>
                </a:lnTo>
                <a:cubicBezTo>
                  <a:pt x="74376" y="296438"/>
                  <a:pt x="77055" y="293764"/>
                  <a:pt x="80329" y="293764"/>
                </a:cubicBezTo>
                <a:close/>
                <a:moveTo>
                  <a:pt x="339727" y="261092"/>
                </a:moveTo>
                <a:lnTo>
                  <a:pt x="371572" y="261092"/>
                </a:lnTo>
                <a:cubicBezTo>
                  <a:pt x="374846" y="261092"/>
                  <a:pt x="377525" y="263771"/>
                  <a:pt x="377525" y="267045"/>
                </a:cubicBezTo>
                <a:lnTo>
                  <a:pt x="377525" y="298891"/>
                </a:lnTo>
                <a:cubicBezTo>
                  <a:pt x="377525" y="302164"/>
                  <a:pt x="374846" y="304843"/>
                  <a:pt x="371572" y="304843"/>
                </a:cubicBezTo>
                <a:lnTo>
                  <a:pt x="339727" y="304843"/>
                </a:lnTo>
                <a:cubicBezTo>
                  <a:pt x="336453" y="304843"/>
                  <a:pt x="333774" y="302164"/>
                  <a:pt x="333774" y="298891"/>
                </a:cubicBezTo>
                <a:lnTo>
                  <a:pt x="333774" y="267045"/>
                </a:lnTo>
                <a:cubicBezTo>
                  <a:pt x="333774" y="263771"/>
                  <a:pt x="336453" y="261092"/>
                  <a:pt x="339727" y="261092"/>
                </a:cubicBezTo>
                <a:close/>
                <a:moveTo>
                  <a:pt x="236984" y="261092"/>
                </a:moveTo>
                <a:lnTo>
                  <a:pt x="268829" y="261092"/>
                </a:lnTo>
                <a:cubicBezTo>
                  <a:pt x="272103" y="261092"/>
                  <a:pt x="274782" y="263771"/>
                  <a:pt x="274782" y="267045"/>
                </a:cubicBezTo>
                <a:lnTo>
                  <a:pt x="274782" y="298891"/>
                </a:lnTo>
                <a:cubicBezTo>
                  <a:pt x="274782" y="302164"/>
                  <a:pt x="272103" y="304843"/>
                  <a:pt x="268829" y="304843"/>
                </a:cubicBezTo>
                <a:lnTo>
                  <a:pt x="236984" y="304843"/>
                </a:lnTo>
                <a:cubicBezTo>
                  <a:pt x="233710" y="304843"/>
                  <a:pt x="231031" y="302164"/>
                  <a:pt x="231031" y="298891"/>
                </a:cubicBezTo>
                <a:lnTo>
                  <a:pt x="231031" y="267045"/>
                </a:lnTo>
                <a:cubicBezTo>
                  <a:pt x="231031" y="263771"/>
                  <a:pt x="233710" y="261092"/>
                  <a:pt x="236984" y="261092"/>
                </a:cubicBezTo>
                <a:close/>
                <a:moveTo>
                  <a:pt x="496383" y="204428"/>
                </a:moveTo>
                <a:lnTo>
                  <a:pt x="528228" y="204428"/>
                </a:lnTo>
                <a:cubicBezTo>
                  <a:pt x="531502" y="204428"/>
                  <a:pt x="534181" y="207102"/>
                  <a:pt x="534181" y="210371"/>
                </a:cubicBezTo>
                <a:lnTo>
                  <a:pt x="534181" y="242165"/>
                </a:lnTo>
                <a:cubicBezTo>
                  <a:pt x="534181" y="245434"/>
                  <a:pt x="531502" y="248108"/>
                  <a:pt x="528228" y="248108"/>
                </a:cubicBezTo>
                <a:lnTo>
                  <a:pt x="496383" y="248108"/>
                </a:lnTo>
                <a:cubicBezTo>
                  <a:pt x="493109" y="248108"/>
                  <a:pt x="490430" y="245434"/>
                  <a:pt x="490430" y="242165"/>
                </a:cubicBezTo>
                <a:lnTo>
                  <a:pt x="490430" y="210371"/>
                </a:lnTo>
                <a:cubicBezTo>
                  <a:pt x="490430" y="207102"/>
                  <a:pt x="493109" y="204428"/>
                  <a:pt x="496383" y="204428"/>
                </a:cubicBezTo>
                <a:close/>
                <a:moveTo>
                  <a:pt x="80329" y="204428"/>
                </a:moveTo>
                <a:lnTo>
                  <a:pt x="112174" y="204428"/>
                </a:lnTo>
                <a:cubicBezTo>
                  <a:pt x="115448" y="204428"/>
                  <a:pt x="118127" y="207102"/>
                  <a:pt x="118127" y="210371"/>
                </a:cubicBezTo>
                <a:lnTo>
                  <a:pt x="118127" y="242165"/>
                </a:lnTo>
                <a:cubicBezTo>
                  <a:pt x="118127" y="245434"/>
                  <a:pt x="115448" y="248108"/>
                  <a:pt x="112174" y="248108"/>
                </a:cubicBezTo>
                <a:lnTo>
                  <a:pt x="80329" y="248108"/>
                </a:lnTo>
                <a:cubicBezTo>
                  <a:pt x="77055" y="248108"/>
                  <a:pt x="74376" y="245434"/>
                  <a:pt x="74376" y="242165"/>
                </a:cubicBezTo>
                <a:lnTo>
                  <a:pt x="74376" y="210371"/>
                </a:lnTo>
                <a:cubicBezTo>
                  <a:pt x="74376" y="207102"/>
                  <a:pt x="77055" y="204428"/>
                  <a:pt x="80329" y="204428"/>
                </a:cubicBezTo>
                <a:close/>
                <a:moveTo>
                  <a:pt x="339727" y="171827"/>
                </a:moveTo>
                <a:lnTo>
                  <a:pt x="371572" y="171827"/>
                </a:lnTo>
                <a:cubicBezTo>
                  <a:pt x="374846" y="171827"/>
                  <a:pt x="377525" y="174501"/>
                  <a:pt x="377525" y="177770"/>
                </a:cubicBezTo>
                <a:lnTo>
                  <a:pt x="377525" y="209564"/>
                </a:lnTo>
                <a:cubicBezTo>
                  <a:pt x="377525" y="212833"/>
                  <a:pt x="374846" y="215507"/>
                  <a:pt x="371572" y="215507"/>
                </a:cubicBezTo>
                <a:lnTo>
                  <a:pt x="339727" y="215507"/>
                </a:lnTo>
                <a:cubicBezTo>
                  <a:pt x="336453" y="215507"/>
                  <a:pt x="333774" y="212833"/>
                  <a:pt x="333774" y="209564"/>
                </a:cubicBezTo>
                <a:lnTo>
                  <a:pt x="333774" y="177770"/>
                </a:lnTo>
                <a:cubicBezTo>
                  <a:pt x="333774" y="174501"/>
                  <a:pt x="336453" y="171827"/>
                  <a:pt x="339727" y="171827"/>
                </a:cubicBezTo>
                <a:close/>
                <a:moveTo>
                  <a:pt x="236984" y="171827"/>
                </a:moveTo>
                <a:lnTo>
                  <a:pt x="268829" y="171827"/>
                </a:lnTo>
                <a:cubicBezTo>
                  <a:pt x="272103" y="171827"/>
                  <a:pt x="274782" y="174501"/>
                  <a:pt x="274782" y="177770"/>
                </a:cubicBezTo>
                <a:lnTo>
                  <a:pt x="274782" y="209564"/>
                </a:lnTo>
                <a:cubicBezTo>
                  <a:pt x="274782" y="212833"/>
                  <a:pt x="272103" y="215507"/>
                  <a:pt x="268829" y="215507"/>
                </a:cubicBezTo>
                <a:lnTo>
                  <a:pt x="236984" y="215507"/>
                </a:lnTo>
                <a:cubicBezTo>
                  <a:pt x="233710" y="215507"/>
                  <a:pt x="231031" y="212833"/>
                  <a:pt x="231031" y="209564"/>
                </a:cubicBezTo>
                <a:lnTo>
                  <a:pt x="231031" y="177770"/>
                </a:lnTo>
                <a:cubicBezTo>
                  <a:pt x="231031" y="174501"/>
                  <a:pt x="233710" y="171827"/>
                  <a:pt x="236984" y="171827"/>
                </a:cubicBezTo>
                <a:close/>
                <a:moveTo>
                  <a:pt x="496383" y="115233"/>
                </a:moveTo>
                <a:lnTo>
                  <a:pt x="528228" y="115233"/>
                </a:lnTo>
                <a:cubicBezTo>
                  <a:pt x="531502" y="115233"/>
                  <a:pt x="534181" y="117907"/>
                  <a:pt x="534181" y="121176"/>
                </a:cubicBezTo>
                <a:lnTo>
                  <a:pt x="534181" y="152970"/>
                </a:lnTo>
                <a:cubicBezTo>
                  <a:pt x="534181" y="156239"/>
                  <a:pt x="531502" y="158913"/>
                  <a:pt x="528228" y="158913"/>
                </a:cubicBezTo>
                <a:lnTo>
                  <a:pt x="496383" y="158913"/>
                </a:lnTo>
                <a:cubicBezTo>
                  <a:pt x="493109" y="158913"/>
                  <a:pt x="490430" y="156239"/>
                  <a:pt x="490430" y="152970"/>
                </a:cubicBezTo>
                <a:lnTo>
                  <a:pt x="490430" y="121176"/>
                </a:lnTo>
                <a:cubicBezTo>
                  <a:pt x="490430" y="117907"/>
                  <a:pt x="493109" y="115233"/>
                  <a:pt x="496383" y="115233"/>
                </a:cubicBezTo>
                <a:close/>
                <a:moveTo>
                  <a:pt x="80329" y="115233"/>
                </a:moveTo>
                <a:lnTo>
                  <a:pt x="112174" y="115233"/>
                </a:lnTo>
                <a:cubicBezTo>
                  <a:pt x="115448" y="115233"/>
                  <a:pt x="118127" y="117907"/>
                  <a:pt x="118127" y="121176"/>
                </a:cubicBezTo>
                <a:lnTo>
                  <a:pt x="118127" y="152970"/>
                </a:lnTo>
                <a:cubicBezTo>
                  <a:pt x="118127" y="156239"/>
                  <a:pt x="115448" y="158913"/>
                  <a:pt x="112174" y="158913"/>
                </a:cubicBezTo>
                <a:lnTo>
                  <a:pt x="80329" y="158913"/>
                </a:lnTo>
                <a:cubicBezTo>
                  <a:pt x="77055" y="158913"/>
                  <a:pt x="74376" y="156239"/>
                  <a:pt x="74376" y="152970"/>
                </a:cubicBezTo>
                <a:lnTo>
                  <a:pt x="74376" y="121176"/>
                </a:lnTo>
                <a:cubicBezTo>
                  <a:pt x="74376" y="117907"/>
                  <a:pt x="77055" y="115233"/>
                  <a:pt x="80329" y="115233"/>
                </a:cubicBezTo>
                <a:close/>
                <a:moveTo>
                  <a:pt x="339727" y="82562"/>
                </a:moveTo>
                <a:lnTo>
                  <a:pt x="371572" y="82562"/>
                </a:lnTo>
                <a:cubicBezTo>
                  <a:pt x="374846" y="82562"/>
                  <a:pt x="377525" y="85241"/>
                  <a:pt x="377525" y="88514"/>
                </a:cubicBezTo>
                <a:lnTo>
                  <a:pt x="377525" y="120360"/>
                </a:lnTo>
                <a:cubicBezTo>
                  <a:pt x="377525" y="123634"/>
                  <a:pt x="374846" y="126313"/>
                  <a:pt x="371572" y="126313"/>
                </a:cubicBezTo>
                <a:lnTo>
                  <a:pt x="339727" y="126313"/>
                </a:lnTo>
                <a:cubicBezTo>
                  <a:pt x="336453" y="126313"/>
                  <a:pt x="333774" y="123634"/>
                  <a:pt x="333774" y="120360"/>
                </a:cubicBezTo>
                <a:lnTo>
                  <a:pt x="333774" y="88514"/>
                </a:lnTo>
                <a:cubicBezTo>
                  <a:pt x="333774" y="85241"/>
                  <a:pt x="336453" y="82562"/>
                  <a:pt x="339727" y="82562"/>
                </a:cubicBezTo>
                <a:close/>
                <a:moveTo>
                  <a:pt x="236984" y="82562"/>
                </a:moveTo>
                <a:lnTo>
                  <a:pt x="268829" y="82562"/>
                </a:lnTo>
                <a:cubicBezTo>
                  <a:pt x="272103" y="82562"/>
                  <a:pt x="274782" y="85241"/>
                  <a:pt x="274782" y="88514"/>
                </a:cubicBezTo>
                <a:lnTo>
                  <a:pt x="274782" y="120360"/>
                </a:lnTo>
                <a:cubicBezTo>
                  <a:pt x="274782" y="123634"/>
                  <a:pt x="272103" y="126313"/>
                  <a:pt x="268829" y="126313"/>
                </a:cubicBezTo>
                <a:lnTo>
                  <a:pt x="236984" y="126313"/>
                </a:lnTo>
                <a:cubicBezTo>
                  <a:pt x="233710" y="126313"/>
                  <a:pt x="231031" y="123634"/>
                  <a:pt x="231031" y="120360"/>
                </a:cubicBezTo>
                <a:lnTo>
                  <a:pt x="231031" y="88514"/>
                </a:lnTo>
                <a:cubicBezTo>
                  <a:pt x="231031" y="85241"/>
                  <a:pt x="233710" y="82562"/>
                  <a:pt x="236984" y="82562"/>
                </a:cubicBezTo>
                <a:close/>
                <a:moveTo>
                  <a:pt x="452992" y="74646"/>
                </a:moveTo>
                <a:lnTo>
                  <a:pt x="452992" y="370257"/>
                </a:lnTo>
                <a:lnTo>
                  <a:pt x="499453" y="370257"/>
                </a:lnTo>
                <a:cubicBezTo>
                  <a:pt x="508586" y="370257"/>
                  <a:pt x="516032" y="377692"/>
                  <a:pt x="516032" y="386812"/>
                </a:cubicBezTo>
                <a:lnTo>
                  <a:pt x="516032" y="464729"/>
                </a:lnTo>
                <a:lnTo>
                  <a:pt x="575497" y="464729"/>
                </a:lnTo>
                <a:lnTo>
                  <a:pt x="575497" y="74745"/>
                </a:lnTo>
                <a:lnTo>
                  <a:pt x="460239" y="74745"/>
                </a:lnTo>
                <a:cubicBezTo>
                  <a:pt x="459941" y="74745"/>
                  <a:pt x="459743" y="74646"/>
                  <a:pt x="459445" y="74646"/>
                </a:cubicBezTo>
                <a:close/>
                <a:moveTo>
                  <a:pt x="155564" y="74646"/>
                </a:moveTo>
                <a:lnTo>
                  <a:pt x="33059" y="74745"/>
                </a:lnTo>
                <a:lnTo>
                  <a:pt x="33059" y="464729"/>
                </a:lnTo>
                <a:lnTo>
                  <a:pt x="92524" y="464729"/>
                </a:lnTo>
                <a:lnTo>
                  <a:pt x="92524" y="386812"/>
                </a:lnTo>
                <a:cubicBezTo>
                  <a:pt x="92524" y="377692"/>
                  <a:pt x="99970" y="370257"/>
                  <a:pt x="109103" y="370257"/>
                </a:cubicBezTo>
                <a:lnTo>
                  <a:pt x="155564" y="370257"/>
                </a:lnTo>
                <a:close/>
                <a:moveTo>
                  <a:pt x="188623" y="33110"/>
                </a:moveTo>
                <a:lnTo>
                  <a:pt x="188623" y="464729"/>
                </a:lnTo>
                <a:lnTo>
                  <a:pt x="257222" y="464729"/>
                </a:lnTo>
                <a:lnTo>
                  <a:pt x="257222" y="377493"/>
                </a:lnTo>
                <a:cubicBezTo>
                  <a:pt x="257222" y="368373"/>
                  <a:pt x="264568" y="360938"/>
                  <a:pt x="273701" y="360938"/>
                </a:cubicBezTo>
                <a:lnTo>
                  <a:pt x="334855" y="360938"/>
                </a:lnTo>
                <a:cubicBezTo>
                  <a:pt x="343988" y="360938"/>
                  <a:pt x="351334" y="368373"/>
                  <a:pt x="351334" y="377493"/>
                </a:cubicBezTo>
                <a:lnTo>
                  <a:pt x="351334" y="464729"/>
                </a:lnTo>
                <a:lnTo>
                  <a:pt x="419933" y="464729"/>
                </a:lnTo>
                <a:lnTo>
                  <a:pt x="419933" y="33110"/>
                </a:lnTo>
                <a:close/>
                <a:moveTo>
                  <a:pt x="172044" y="0"/>
                </a:moveTo>
                <a:lnTo>
                  <a:pt x="436512" y="0"/>
                </a:lnTo>
                <a:cubicBezTo>
                  <a:pt x="445646" y="0"/>
                  <a:pt x="452992" y="7435"/>
                  <a:pt x="452992" y="16555"/>
                </a:cubicBezTo>
                <a:lnTo>
                  <a:pt x="452992" y="41734"/>
                </a:lnTo>
                <a:lnTo>
                  <a:pt x="591977" y="41635"/>
                </a:lnTo>
                <a:cubicBezTo>
                  <a:pt x="601110" y="41635"/>
                  <a:pt x="608556" y="49070"/>
                  <a:pt x="608556" y="58190"/>
                </a:cubicBezTo>
                <a:lnTo>
                  <a:pt x="608556" y="481284"/>
                </a:lnTo>
                <a:cubicBezTo>
                  <a:pt x="608556" y="490404"/>
                  <a:pt x="601110" y="497839"/>
                  <a:pt x="591977" y="497839"/>
                </a:cubicBezTo>
                <a:lnTo>
                  <a:pt x="499453" y="497839"/>
                </a:lnTo>
                <a:cubicBezTo>
                  <a:pt x="490319" y="497839"/>
                  <a:pt x="482973" y="490404"/>
                  <a:pt x="482973" y="481284"/>
                </a:cubicBezTo>
                <a:lnTo>
                  <a:pt x="482973" y="403268"/>
                </a:lnTo>
                <a:lnTo>
                  <a:pt x="452992" y="403268"/>
                </a:lnTo>
                <a:lnTo>
                  <a:pt x="452992" y="481284"/>
                </a:lnTo>
                <a:cubicBezTo>
                  <a:pt x="452992" y="490404"/>
                  <a:pt x="445646" y="497839"/>
                  <a:pt x="436512" y="497839"/>
                </a:cubicBezTo>
                <a:lnTo>
                  <a:pt x="334855" y="497839"/>
                </a:lnTo>
                <a:cubicBezTo>
                  <a:pt x="325721" y="497839"/>
                  <a:pt x="318276" y="490404"/>
                  <a:pt x="318276" y="481284"/>
                </a:cubicBezTo>
                <a:lnTo>
                  <a:pt x="318276" y="394048"/>
                </a:lnTo>
                <a:lnTo>
                  <a:pt x="290280" y="394048"/>
                </a:lnTo>
                <a:lnTo>
                  <a:pt x="290280" y="481284"/>
                </a:lnTo>
                <a:cubicBezTo>
                  <a:pt x="290280" y="490404"/>
                  <a:pt x="282835" y="497839"/>
                  <a:pt x="273701" y="497839"/>
                </a:cubicBezTo>
                <a:lnTo>
                  <a:pt x="172044" y="497839"/>
                </a:lnTo>
                <a:cubicBezTo>
                  <a:pt x="162910" y="497839"/>
                  <a:pt x="155564" y="490404"/>
                  <a:pt x="155564" y="481284"/>
                </a:cubicBezTo>
                <a:lnTo>
                  <a:pt x="155564" y="403268"/>
                </a:lnTo>
                <a:lnTo>
                  <a:pt x="125682" y="403268"/>
                </a:lnTo>
                <a:lnTo>
                  <a:pt x="125682" y="481284"/>
                </a:lnTo>
                <a:cubicBezTo>
                  <a:pt x="125682" y="490404"/>
                  <a:pt x="118237" y="497839"/>
                  <a:pt x="109103" y="497839"/>
                </a:cubicBezTo>
                <a:lnTo>
                  <a:pt x="16579" y="497839"/>
                </a:lnTo>
                <a:cubicBezTo>
                  <a:pt x="7446" y="497839"/>
                  <a:pt x="0" y="490404"/>
                  <a:pt x="0" y="481284"/>
                </a:cubicBezTo>
                <a:lnTo>
                  <a:pt x="0" y="58190"/>
                </a:lnTo>
                <a:cubicBezTo>
                  <a:pt x="0" y="49070"/>
                  <a:pt x="7446" y="41635"/>
                  <a:pt x="16579" y="41635"/>
                </a:cubicBezTo>
                <a:lnTo>
                  <a:pt x="155564" y="41734"/>
                </a:lnTo>
                <a:lnTo>
                  <a:pt x="155564" y="16555"/>
                </a:lnTo>
                <a:cubicBezTo>
                  <a:pt x="155564" y="7435"/>
                  <a:pt x="162910" y="0"/>
                  <a:pt x="1720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15">
            <a:extLst>
              <a:ext uri="{FF2B5EF4-FFF2-40B4-BE49-F238E27FC236}">
                <a16:creationId xmlns:a16="http://schemas.microsoft.com/office/drawing/2014/main" id="{78E181C3-AECB-4B7C-B36D-BF7598F746A3}"/>
              </a:ext>
            </a:extLst>
          </p:cNvPr>
          <p:cNvSpPr>
            <a:spLocks noChangeAspect="1"/>
          </p:cNvSpPr>
          <p:nvPr/>
        </p:nvSpPr>
        <p:spPr>
          <a:xfrm>
            <a:off x="4773002" y="4157489"/>
            <a:ext cx="637306" cy="63730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16">
            <a:extLst>
              <a:ext uri="{FF2B5EF4-FFF2-40B4-BE49-F238E27FC236}">
                <a16:creationId xmlns:a16="http://schemas.microsoft.com/office/drawing/2014/main" id="{7C78B44F-11C3-4DCB-8BA8-CA564252A282}"/>
              </a:ext>
            </a:extLst>
          </p:cNvPr>
          <p:cNvSpPr/>
          <p:nvPr/>
        </p:nvSpPr>
        <p:spPr bwMode="auto">
          <a:xfrm>
            <a:off x="5005036" y="4329493"/>
            <a:ext cx="191381" cy="263098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2828" h="608768">
                <a:moveTo>
                  <a:pt x="26237" y="155244"/>
                </a:moveTo>
                <a:lnTo>
                  <a:pt x="64831" y="155244"/>
                </a:lnTo>
                <a:lnTo>
                  <a:pt x="64831" y="309528"/>
                </a:lnTo>
                <a:cubicBezTo>
                  <a:pt x="64831" y="395814"/>
                  <a:pt x="135135" y="466021"/>
                  <a:pt x="221541" y="466021"/>
                </a:cubicBezTo>
                <a:cubicBezTo>
                  <a:pt x="308070" y="466021"/>
                  <a:pt x="378375" y="395814"/>
                  <a:pt x="378375" y="309528"/>
                </a:cubicBezTo>
                <a:lnTo>
                  <a:pt x="378375" y="155244"/>
                </a:lnTo>
                <a:lnTo>
                  <a:pt x="416846" y="155244"/>
                </a:lnTo>
                <a:cubicBezTo>
                  <a:pt x="416846" y="155244"/>
                  <a:pt x="444132" y="171446"/>
                  <a:pt x="442780" y="188261"/>
                </a:cubicBezTo>
                <a:cubicBezTo>
                  <a:pt x="442043" y="198939"/>
                  <a:pt x="428031" y="210968"/>
                  <a:pt x="416846" y="218946"/>
                </a:cubicBezTo>
                <a:lnTo>
                  <a:pt x="416846" y="309528"/>
                </a:lnTo>
                <a:cubicBezTo>
                  <a:pt x="416846" y="401215"/>
                  <a:pt x="353055" y="478295"/>
                  <a:pt x="267510" y="499039"/>
                </a:cubicBezTo>
                <a:lnTo>
                  <a:pt x="267510" y="567527"/>
                </a:lnTo>
                <a:lnTo>
                  <a:pt x="303277" y="567527"/>
                </a:lnTo>
                <a:lnTo>
                  <a:pt x="303277" y="608768"/>
                </a:lnTo>
                <a:lnTo>
                  <a:pt x="267510" y="608768"/>
                </a:lnTo>
                <a:lnTo>
                  <a:pt x="175327" y="608768"/>
                </a:lnTo>
                <a:lnTo>
                  <a:pt x="139560" y="608768"/>
                </a:lnTo>
                <a:lnTo>
                  <a:pt x="139560" y="567527"/>
                </a:lnTo>
                <a:lnTo>
                  <a:pt x="175327" y="567527"/>
                </a:lnTo>
                <a:lnTo>
                  <a:pt x="175327" y="498916"/>
                </a:lnTo>
                <a:cubicBezTo>
                  <a:pt x="89904" y="478173"/>
                  <a:pt x="26237" y="401092"/>
                  <a:pt x="26237" y="309528"/>
                </a:cubicBezTo>
                <a:lnTo>
                  <a:pt x="26237" y="219191"/>
                </a:lnTo>
                <a:cubicBezTo>
                  <a:pt x="15052" y="211091"/>
                  <a:pt x="794" y="198939"/>
                  <a:pt x="57" y="188261"/>
                </a:cubicBezTo>
                <a:cubicBezTo>
                  <a:pt x="-1418" y="170341"/>
                  <a:pt x="26237" y="155244"/>
                  <a:pt x="26237" y="155244"/>
                </a:cubicBezTo>
                <a:close/>
                <a:moveTo>
                  <a:pt x="221393" y="0"/>
                </a:moveTo>
                <a:cubicBezTo>
                  <a:pt x="282227" y="0"/>
                  <a:pt x="331510" y="49215"/>
                  <a:pt x="331510" y="109967"/>
                </a:cubicBezTo>
                <a:lnTo>
                  <a:pt x="331510" y="298236"/>
                </a:lnTo>
                <a:cubicBezTo>
                  <a:pt x="331510" y="358865"/>
                  <a:pt x="282227" y="408080"/>
                  <a:pt x="221393" y="408080"/>
                </a:cubicBezTo>
                <a:cubicBezTo>
                  <a:pt x="160557" y="408080"/>
                  <a:pt x="111275" y="358865"/>
                  <a:pt x="111275" y="298236"/>
                </a:cubicBezTo>
                <a:lnTo>
                  <a:pt x="111275" y="109967"/>
                </a:lnTo>
                <a:cubicBezTo>
                  <a:pt x="111275" y="49215"/>
                  <a:pt x="160557" y="0"/>
                  <a:pt x="2213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17">
            <a:extLst>
              <a:ext uri="{FF2B5EF4-FFF2-40B4-BE49-F238E27FC236}">
                <a16:creationId xmlns:a16="http://schemas.microsoft.com/office/drawing/2014/main" id="{3011F20F-0D96-466C-90D3-1D47DDC09357}"/>
              </a:ext>
            </a:extLst>
          </p:cNvPr>
          <p:cNvSpPr>
            <a:spLocks noChangeAspect="1"/>
          </p:cNvSpPr>
          <p:nvPr/>
        </p:nvSpPr>
        <p:spPr>
          <a:xfrm>
            <a:off x="6566134" y="4448893"/>
            <a:ext cx="637306" cy="637308"/>
          </a:xfrm>
          <a:prstGeom prst="ellipse">
            <a:avLst/>
          </a:prstGeom>
          <a:solidFill>
            <a:srgbClr val="C9222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3" name="18">
            <a:extLst>
              <a:ext uri="{FF2B5EF4-FFF2-40B4-BE49-F238E27FC236}">
                <a16:creationId xmlns:a16="http://schemas.microsoft.com/office/drawing/2014/main" id="{0D7E8505-4740-42B0-81D0-7EAE95AEE706}"/>
              </a:ext>
            </a:extLst>
          </p:cNvPr>
          <p:cNvSpPr/>
          <p:nvPr/>
        </p:nvSpPr>
        <p:spPr bwMode="auto">
          <a:xfrm>
            <a:off x="6753242" y="4636204"/>
            <a:ext cx="263090" cy="262683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4" name="19">
            <a:extLst>
              <a:ext uri="{FF2B5EF4-FFF2-40B4-BE49-F238E27FC236}">
                <a16:creationId xmlns:a16="http://schemas.microsoft.com/office/drawing/2014/main" id="{019C59C7-B4D4-49A3-8D08-8164FF4993D9}"/>
              </a:ext>
            </a:extLst>
          </p:cNvPr>
          <p:cNvSpPr>
            <a:spLocks noChangeAspect="1"/>
          </p:cNvSpPr>
          <p:nvPr/>
        </p:nvSpPr>
        <p:spPr>
          <a:xfrm>
            <a:off x="8024085" y="3314157"/>
            <a:ext cx="637306" cy="63730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110">
            <a:extLst>
              <a:ext uri="{FF2B5EF4-FFF2-40B4-BE49-F238E27FC236}">
                <a16:creationId xmlns:a16="http://schemas.microsoft.com/office/drawing/2014/main" id="{BA69D079-D0F2-4BCA-BA3C-385987A6FE55}"/>
              </a:ext>
            </a:extLst>
          </p:cNvPr>
          <p:cNvSpPr/>
          <p:nvPr/>
        </p:nvSpPr>
        <p:spPr bwMode="auto">
          <a:xfrm>
            <a:off x="8216985" y="3501510"/>
            <a:ext cx="263552" cy="262602"/>
          </a:xfrm>
          <a:custGeom>
            <a:avLst/>
            <a:gdLst>
              <a:gd name="connsiteX0" fmla="*/ 424991 w 607639"/>
              <a:gd name="connsiteY0" fmla="*/ 430872 h 605451"/>
              <a:gd name="connsiteX1" fmla="*/ 430420 w 607639"/>
              <a:gd name="connsiteY1" fmla="*/ 438957 h 605451"/>
              <a:gd name="connsiteX2" fmla="*/ 513010 w 607639"/>
              <a:gd name="connsiteY2" fmla="*/ 521493 h 605451"/>
              <a:gd name="connsiteX3" fmla="*/ 303775 w 607639"/>
              <a:gd name="connsiteY3" fmla="*/ 605451 h 605451"/>
              <a:gd name="connsiteX4" fmla="*/ 94628 w 607639"/>
              <a:gd name="connsiteY4" fmla="*/ 521493 h 605451"/>
              <a:gd name="connsiteX5" fmla="*/ 184072 w 607639"/>
              <a:gd name="connsiteY5" fmla="*/ 432116 h 605451"/>
              <a:gd name="connsiteX6" fmla="*/ 303775 w 607639"/>
              <a:gd name="connsiteY6" fmla="*/ 479026 h 605451"/>
              <a:gd name="connsiteX7" fmla="*/ 424991 w 607639"/>
              <a:gd name="connsiteY7" fmla="*/ 430872 h 605451"/>
              <a:gd name="connsiteX8" fmla="*/ 303820 w 607639"/>
              <a:gd name="connsiteY8" fmla="*/ 175708 h 605451"/>
              <a:gd name="connsiteX9" fmla="*/ 430450 w 607639"/>
              <a:gd name="connsiteY9" fmla="*/ 302091 h 605451"/>
              <a:gd name="connsiteX10" fmla="*/ 303820 w 607639"/>
              <a:gd name="connsiteY10" fmla="*/ 428474 h 605451"/>
              <a:gd name="connsiteX11" fmla="*/ 177190 w 607639"/>
              <a:gd name="connsiteY11" fmla="*/ 302091 h 605451"/>
              <a:gd name="connsiteX12" fmla="*/ 303820 w 607639"/>
              <a:gd name="connsiteY12" fmla="*/ 175708 h 605451"/>
              <a:gd name="connsiteX13" fmla="*/ 329139 w 607639"/>
              <a:gd name="connsiteY13" fmla="*/ 0 h 605451"/>
              <a:gd name="connsiteX14" fmla="*/ 607639 w 607639"/>
              <a:gd name="connsiteY14" fmla="*/ 302052 h 605451"/>
              <a:gd name="connsiteX15" fmla="*/ 546670 w 607639"/>
              <a:gd name="connsiteY15" fmla="*/ 483514 h 605451"/>
              <a:gd name="connsiteX16" fmla="*/ 466209 w 607639"/>
              <a:gd name="connsiteY16" fmla="*/ 403180 h 605451"/>
              <a:gd name="connsiteX17" fmla="*/ 453303 w 607639"/>
              <a:gd name="connsiteY17" fmla="*/ 396693 h 605451"/>
              <a:gd name="connsiteX18" fmla="*/ 481073 w 607639"/>
              <a:gd name="connsiteY18" fmla="*/ 302052 h 605451"/>
              <a:gd name="connsiteX19" fmla="*/ 328694 w 607639"/>
              <a:gd name="connsiteY19" fmla="*/ 127077 h 605451"/>
              <a:gd name="connsiteX20" fmla="*/ 329139 w 607639"/>
              <a:gd name="connsiteY20" fmla="*/ 125122 h 605451"/>
              <a:gd name="connsiteX21" fmla="*/ 278519 w 607639"/>
              <a:gd name="connsiteY21" fmla="*/ 0 h 605451"/>
              <a:gd name="connsiteX22" fmla="*/ 278519 w 607639"/>
              <a:gd name="connsiteY22" fmla="*/ 125122 h 605451"/>
              <a:gd name="connsiteX23" fmla="*/ 278875 w 607639"/>
              <a:gd name="connsiteY23" fmla="*/ 127077 h 605451"/>
              <a:gd name="connsiteX24" fmla="*/ 126575 w 607639"/>
              <a:gd name="connsiteY24" fmla="*/ 302052 h 605451"/>
              <a:gd name="connsiteX25" fmla="*/ 151944 w 607639"/>
              <a:gd name="connsiteY25" fmla="*/ 392694 h 605451"/>
              <a:gd name="connsiteX26" fmla="*/ 60973 w 607639"/>
              <a:gd name="connsiteY26" fmla="*/ 483514 h 605451"/>
              <a:gd name="connsiteX27" fmla="*/ 0 w 607639"/>
              <a:gd name="connsiteY27" fmla="*/ 302052 h 605451"/>
              <a:gd name="connsiteX28" fmla="*/ 278519 w 607639"/>
              <a:gd name="connsiteY28" fmla="*/ 0 h 60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7639" h="605451">
                <a:moveTo>
                  <a:pt x="424991" y="430872"/>
                </a:moveTo>
                <a:cubicBezTo>
                  <a:pt x="426237" y="433804"/>
                  <a:pt x="428017" y="436558"/>
                  <a:pt x="430420" y="438957"/>
                </a:cubicBezTo>
                <a:lnTo>
                  <a:pt x="513010" y="521493"/>
                </a:lnTo>
                <a:cubicBezTo>
                  <a:pt x="458454" y="573378"/>
                  <a:pt x="384852" y="605451"/>
                  <a:pt x="303775" y="605451"/>
                </a:cubicBezTo>
                <a:cubicBezTo>
                  <a:pt x="222697" y="605451"/>
                  <a:pt x="149095" y="573378"/>
                  <a:pt x="94628" y="521493"/>
                </a:cubicBezTo>
                <a:lnTo>
                  <a:pt x="184072" y="432116"/>
                </a:lnTo>
                <a:cubicBezTo>
                  <a:pt x="215666" y="461168"/>
                  <a:pt x="257585" y="479026"/>
                  <a:pt x="303775" y="479026"/>
                </a:cubicBezTo>
                <a:cubicBezTo>
                  <a:pt x="350677" y="479026"/>
                  <a:pt x="393307" y="460635"/>
                  <a:pt x="424991" y="430872"/>
                </a:cubicBezTo>
                <a:close/>
                <a:moveTo>
                  <a:pt x="303820" y="175708"/>
                </a:moveTo>
                <a:cubicBezTo>
                  <a:pt x="373756" y="175708"/>
                  <a:pt x="430450" y="232292"/>
                  <a:pt x="430450" y="302091"/>
                </a:cubicBezTo>
                <a:cubicBezTo>
                  <a:pt x="430450" y="371890"/>
                  <a:pt x="373756" y="428474"/>
                  <a:pt x="303820" y="428474"/>
                </a:cubicBezTo>
                <a:cubicBezTo>
                  <a:pt x="233884" y="428474"/>
                  <a:pt x="177190" y="371890"/>
                  <a:pt x="177190" y="302091"/>
                </a:cubicBezTo>
                <a:cubicBezTo>
                  <a:pt x="177190" y="232292"/>
                  <a:pt x="233884" y="175708"/>
                  <a:pt x="303820" y="175708"/>
                </a:cubicBezTo>
                <a:close/>
                <a:moveTo>
                  <a:pt x="329139" y="0"/>
                </a:moveTo>
                <a:cubicBezTo>
                  <a:pt x="484811" y="12974"/>
                  <a:pt x="607639" y="143339"/>
                  <a:pt x="607639" y="302052"/>
                </a:cubicBezTo>
                <a:cubicBezTo>
                  <a:pt x="607639" y="370211"/>
                  <a:pt x="584765" y="432861"/>
                  <a:pt x="546670" y="483514"/>
                </a:cubicBezTo>
                <a:lnTo>
                  <a:pt x="466209" y="403180"/>
                </a:lnTo>
                <a:cubicBezTo>
                  <a:pt x="462559" y="399537"/>
                  <a:pt x="458020" y="397670"/>
                  <a:pt x="453303" y="396693"/>
                </a:cubicBezTo>
                <a:cubicBezTo>
                  <a:pt x="470748" y="369322"/>
                  <a:pt x="481073" y="336887"/>
                  <a:pt x="481073" y="302052"/>
                </a:cubicBezTo>
                <a:cubicBezTo>
                  <a:pt x="481073" y="213009"/>
                  <a:pt x="414674" y="139251"/>
                  <a:pt x="328694" y="127077"/>
                </a:cubicBezTo>
                <a:cubicBezTo>
                  <a:pt x="328783" y="126455"/>
                  <a:pt x="329139" y="125833"/>
                  <a:pt x="329139" y="125122"/>
                </a:cubicBezTo>
                <a:close/>
                <a:moveTo>
                  <a:pt x="278519" y="0"/>
                </a:moveTo>
                <a:lnTo>
                  <a:pt x="278519" y="125122"/>
                </a:lnTo>
                <a:cubicBezTo>
                  <a:pt x="278519" y="125833"/>
                  <a:pt x="278875" y="126366"/>
                  <a:pt x="278875" y="127077"/>
                </a:cubicBezTo>
                <a:cubicBezTo>
                  <a:pt x="192979" y="139251"/>
                  <a:pt x="126575" y="213009"/>
                  <a:pt x="126575" y="302052"/>
                </a:cubicBezTo>
                <a:cubicBezTo>
                  <a:pt x="126575" y="335198"/>
                  <a:pt x="135922" y="366212"/>
                  <a:pt x="151944" y="392694"/>
                </a:cubicBezTo>
                <a:lnTo>
                  <a:pt x="60973" y="483514"/>
                </a:lnTo>
                <a:cubicBezTo>
                  <a:pt x="22876" y="432861"/>
                  <a:pt x="0" y="370122"/>
                  <a:pt x="0" y="302052"/>
                </a:cubicBezTo>
                <a:cubicBezTo>
                  <a:pt x="0" y="143339"/>
                  <a:pt x="122837" y="12974"/>
                  <a:pt x="2785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" name="111">
            <a:extLst>
              <a:ext uri="{FF2B5EF4-FFF2-40B4-BE49-F238E27FC236}">
                <a16:creationId xmlns:a16="http://schemas.microsoft.com/office/drawing/2014/main" id="{ED7A5B0C-9C48-4415-9F96-D1876869CA94}"/>
              </a:ext>
            </a:extLst>
          </p:cNvPr>
          <p:cNvSpPr>
            <a:spLocks noChangeAspect="1"/>
          </p:cNvSpPr>
          <p:nvPr/>
        </p:nvSpPr>
        <p:spPr>
          <a:xfrm>
            <a:off x="8921456" y="2068694"/>
            <a:ext cx="637306" cy="637308"/>
          </a:xfrm>
          <a:prstGeom prst="ellipse">
            <a:avLst/>
          </a:prstGeom>
          <a:solidFill>
            <a:srgbClr val="C9222C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7" name="112">
            <a:extLst>
              <a:ext uri="{FF2B5EF4-FFF2-40B4-BE49-F238E27FC236}">
                <a16:creationId xmlns:a16="http://schemas.microsoft.com/office/drawing/2014/main" id="{14C754C2-A6A7-4D42-814D-DFBFAB3692A1}"/>
              </a:ext>
            </a:extLst>
          </p:cNvPr>
          <p:cNvSpPr/>
          <p:nvPr/>
        </p:nvSpPr>
        <p:spPr bwMode="auto">
          <a:xfrm>
            <a:off x="9124423" y="2259799"/>
            <a:ext cx="231370" cy="255456"/>
          </a:xfrm>
          <a:custGeom>
            <a:avLst/>
            <a:gdLst>
              <a:gd name="connsiteX0" fmla="*/ 261051 w 522989"/>
              <a:gd name="connsiteY0" fmla="*/ 362763 h 577432"/>
              <a:gd name="connsiteX1" fmla="*/ 288791 w 522989"/>
              <a:gd name="connsiteY1" fmla="*/ 390429 h 577432"/>
              <a:gd name="connsiteX2" fmla="*/ 261051 w 522989"/>
              <a:gd name="connsiteY2" fmla="*/ 418095 h 577432"/>
              <a:gd name="connsiteX3" fmla="*/ 233311 w 522989"/>
              <a:gd name="connsiteY3" fmla="*/ 390429 h 577432"/>
              <a:gd name="connsiteX4" fmla="*/ 261051 w 522989"/>
              <a:gd name="connsiteY4" fmla="*/ 362763 h 577432"/>
              <a:gd name="connsiteX5" fmla="*/ 446328 w 522989"/>
              <a:gd name="connsiteY5" fmla="*/ 358474 h 577432"/>
              <a:gd name="connsiteX6" fmla="*/ 454749 w 522989"/>
              <a:gd name="connsiteY6" fmla="*/ 360086 h 577432"/>
              <a:gd name="connsiteX7" fmla="*/ 483355 w 522989"/>
              <a:gd name="connsiteY7" fmla="*/ 376670 h 577432"/>
              <a:gd name="connsiteX8" fmla="*/ 487969 w 522989"/>
              <a:gd name="connsiteY8" fmla="*/ 391410 h 577432"/>
              <a:gd name="connsiteX9" fmla="*/ 477818 w 522989"/>
              <a:gd name="connsiteY9" fmla="*/ 396938 h 577432"/>
              <a:gd name="connsiteX10" fmla="*/ 472281 w 522989"/>
              <a:gd name="connsiteY10" fmla="*/ 395095 h 577432"/>
              <a:gd name="connsiteX11" fmla="*/ 443675 w 522989"/>
              <a:gd name="connsiteY11" fmla="*/ 378512 h 577432"/>
              <a:gd name="connsiteX12" fmla="*/ 439984 w 522989"/>
              <a:gd name="connsiteY12" fmla="*/ 363771 h 577432"/>
              <a:gd name="connsiteX13" fmla="*/ 446328 w 522989"/>
              <a:gd name="connsiteY13" fmla="*/ 358474 h 577432"/>
              <a:gd name="connsiteX14" fmla="*/ 76344 w 522989"/>
              <a:gd name="connsiteY14" fmla="*/ 358474 h 577432"/>
              <a:gd name="connsiteX15" fmla="*/ 83038 w 522989"/>
              <a:gd name="connsiteY15" fmla="*/ 363771 h 577432"/>
              <a:gd name="connsiteX16" fmla="*/ 79344 w 522989"/>
              <a:gd name="connsiteY16" fmla="*/ 378512 h 577432"/>
              <a:gd name="connsiteX17" fmla="*/ 49796 w 522989"/>
              <a:gd name="connsiteY17" fmla="*/ 395095 h 577432"/>
              <a:gd name="connsiteX18" fmla="*/ 44256 w 522989"/>
              <a:gd name="connsiteY18" fmla="*/ 396938 h 577432"/>
              <a:gd name="connsiteX19" fmla="*/ 35022 w 522989"/>
              <a:gd name="connsiteY19" fmla="*/ 391410 h 577432"/>
              <a:gd name="connsiteX20" fmla="*/ 38716 w 522989"/>
              <a:gd name="connsiteY20" fmla="*/ 376670 h 577432"/>
              <a:gd name="connsiteX21" fmla="*/ 68264 w 522989"/>
              <a:gd name="connsiteY21" fmla="*/ 360086 h 577432"/>
              <a:gd name="connsiteX22" fmla="*/ 76344 w 522989"/>
              <a:gd name="connsiteY22" fmla="*/ 358474 h 577432"/>
              <a:gd name="connsiteX23" fmla="*/ 478723 w 522989"/>
              <a:gd name="connsiteY23" fmla="*/ 249584 h 577432"/>
              <a:gd name="connsiteX24" fmla="*/ 511923 w 522989"/>
              <a:gd name="connsiteY24" fmla="*/ 249584 h 577432"/>
              <a:gd name="connsiteX25" fmla="*/ 522989 w 522989"/>
              <a:gd name="connsiteY25" fmla="*/ 260606 h 577432"/>
              <a:gd name="connsiteX26" fmla="*/ 511923 w 522989"/>
              <a:gd name="connsiteY26" fmla="*/ 271628 h 577432"/>
              <a:gd name="connsiteX27" fmla="*/ 478723 w 522989"/>
              <a:gd name="connsiteY27" fmla="*/ 271628 h 577432"/>
              <a:gd name="connsiteX28" fmla="*/ 467657 w 522989"/>
              <a:gd name="connsiteY28" fmla="*/ 260606 h 577432"/>
              <a:gd name="connsiteX29" fmla="*/ 478723 w 522989"/>
              <a:gd name="connsiteY29" fmla="*/ 249584 h 577432"/>
              <a:gd name="connsiteX30" fmla="*/ 11066 w 522989"/>
              <a:gd name="connsiteY30" fmla="*/ 249584 h 577432"/>
              <a:gd name="connsiteX31" fmla="*/ 44266 w 522989"/>
              <a:gd name="connsiteY31" fmla="*/ 249584 h 577432"/>
              <a:gd name="connsiteX32" fmla="*/ 55332 w 522989"/>
              <a:gd name="connsiteY32" fmla="*/ 260606 h 577432"/>
              <a:gd name="connsiteX33" fmla="*/ 44266 w 522989"/>
              <a:gd name="connsiteY33" fmla="*/ 271628 h 577432"/>
              <a:gd name="connsiteX34" fmla="*/ 11066 w 522989"/>
              <a:gd name="connsiteY34" fmla="*/ 271628 h 577432"/>
              <a:gd name="connsiteX35" fmla="*/ 0 w 522989"/>
              <a:gd name="connsiteY35" fmla="*/ 260606 h 577432"/>
              <a:gd name="connsiteX36" fmla="*/ 11066 w 522989"/>
              <a:gd name="connsiteY36" fmla="*/ 249584 h 577432"/>
              <a:gd name="connsiteX37" fmla="*/ 261050 w 522989"/>
              <a:gd name="connsiteY37" fmla="*/ 167622 h 577432"/>
              <a:gd name="connsiteX38" fmla="*/ 287754 w 522989"/>
              <a:gd name="connsiteY38" fmla="*/ 193402 h 577432"/>
              <a:gd name="connsiteX39" fmla="*/ 287754 w 522989"/>
              <a:gd name="connsiteY39" fmla="*/ 232993 h 577432"/>
              <a:gd name="connsiteX40" fmla="*/ 286833 w 522989"/>
              <a:gd name="connsiteY40" fmla="*/ 248646 h 577432"/>
              <a:gd name="connsiteX41" fmla="*/ 276704 w 522989"/>
              <a:gd name="connsiteY41" fmla="*/ 327828 h 577432"/>
              <a:gd name="connsiteX42" fmla="*/ 261050 w 522989"/>
              <a:gd name="connsiteY42" fmla="*/ 340718 h 577432"/>
              <a:gd name="connsiteX43" fmla="*/ 246317 w 522989"/>
              <a:gd name="connsiteY43" fmla="*/ 327828 h 577432"/>
              <a:gd name="connsiteX44" fmla="*/ 236188 w 522989"/>
              <a:gd name="connsiteY44" fmla="*/ 248646 h 577432"/>
              <a:gd name="connsiteX45" fmla="*/ 234346 w 522989"/>
              <a:gd name="connsiteY45" fmla="*/ 232993 h 577432"/>
              <a:gd name="connsiteX46" fmla="*/ 234346 w 522989"/>
              <a:gd name="connsiteY46" fmla="*/ 193402 h 577432"/>
              <a:gd name="connsiteX47" fmla="*/ 261050 w 522989"/>
              <a:gd name="connsiteY47" fmla="*/ 167622 h 577432"/>
              <a:gd name="connsiteX48" fmla="*/ 261034 w 522989"/>
              <a:gd name="connsiteY48" fmla="*/ 133593 h 577432"/>
              <a:gd name="connsiteX49" fmla="*/ 130076 w 522989"/>
              <a:gd name="connsiteY49" fmla="*/ 258825 h 577432"/>
              <a:gd name="connsiteX50" fmla="*/ 165121 w 522989"/>
              <a:gd name="connsiteY50" fmla="*/ 356433 h 577432"/>
              <a:gd name="connsiteX51" fmla="*/ 190022 w 522989"/>
              <a:gd name="connsiteY51" fmla="*/ 418129 h 577432"/>
              <a:gd name="connsiteX52" fmla="*/ 206622 w 522989"/>
              <a:gd name="connsiteY52" fmla="*/ 442070 h 577432"/>
              <a:gd name="connsiteX53" fmla="*/ 315446 w 522989"/>
              <a:gd name="connsiteY53" fmla="*/ 442070 h 577432"/>
              <a:gd name="connsiteX54" fmla="*/ 332046 w 522989"/>
              <a:gd name="connsiteY54" fmla="*/ 418129 h 577432"/>
              <a:gd name="connsiteX55" fmla="*/ 357869 w 522989"/>
              <a:gd name="connsiteY55" fmla="*/ 357354 h 577432"/>
              <a:gd name="connsiteX56" fmla="*/ 392914 w 522989"/>
              <a:gd name="connsiteY56" fmla="*/ 258825 h 577432"/>
              <a:gd name="connsiteX57" fmla="*/ 261034 w 522989"/>
              <a:gd name="connsiteY57" fmla="*/ 133593 h 577432"/>
              <a:gd name="connsiteX58" fmla="*/ 472281 w 522989"/>
              <a:gd name="connsiteY58" fmla="*/ 126151 h 577432"/>
              <a:gd name="connsiteX59" fmla="*/ 487969 w 522989"/>
              <a:gd name="connsiteY59" fmla="*/ 130757 h 577432"/>
              <a:gd name="connsiteX60" fmla="*/ 483355 w 522989"/>
              <a:gd name="connsiteY60" fmla="*/ 145498 h 577432"/>
              <a:gd name="connsiteX61" fmla="*/ 454749 w 522989"/>
              <a:gd name="connsiteY61" fmla="*/ 162081 h 577432"/>
              <a:gd name="connsiteX62" fmla="*/ 449212 w 522989"/>
              <a:gd name="connsiteY62" fmla="*/ 163924 h 577432"/>
              <a:gd name="connsiteX63" fmla="*/ 439984 w 522989"/>
              <a:gd name="connsiteY63" fmla="*/ 158396 h 577432"/>
              <a:gd name="connsiteX64" fmla="*/ 443675 w 522989"/>
              <a:gd name="connsiteY64" fmla="*/ 142734 h 577432"/>
              <a:gd name="connsiteX65" fmla="*/ 49796 w 522989"/>
              <a:gd name="connsiteY65" fmla="*/ 126151 h 577432"/>
              <a:gd name="connsiteX66" fmla="*/ 79344 w 522989"/>
              <a:gd name="connsiteY66" fmla="*/ 142734 h 577432"/>
              <a:gd name="connsiteX67" fmla="*/ 83038 w 522989"/>
              <a:gd name="connsiteY67" fmla="*/ 158396 h 577432"/>
              <a:gd name="connsiteX68" fmla="*/ 73804 w 522989"/>
              <a:gd name="connsiteY68" fmla="*/ 163924 h 577432"/>
              <a:gd name="connsiteX69" fmla="*/ 68264 w 522989"/>
              <a:gd name="connsiteY69" fmla="*/ 162081 h 577432"/>
              <a:gd name="connsiteX70" fmla="*/ 38716 w 522989"/>
              <a:gd name="connsiteY70" fmla="*/ 145498 h 577432"/>
              <a:gd name="connsiteX71" fmla="*/ 35022 w 522989"/>
              <a:gd name="connsiteY71" fmla="*/ 130757 h 577432"/>
              <a:gd name="connsiteX72" fmla="*/ 49796 w 522989"/>
              <a:gd name="connsiteY72" fmla="*/ 126151 h 577432"/>
              <a:gd name="connsiteX73" fmla="*/ 261034 w 522989"/>
              <a:gd name="connsiteY73" fmla="*/ 88472 h 577432"/>
              <a:gd name="connsiteX74" fmla="*/ 437181 w 522989"/>
              <a:gd name="connsiteY74" fmla="*/ 258825 h 577432"/>
              <a:gd name="connsiteX75" fmla="*/ 394758 w 522989"/>
              <a:gd name="connsiteY75" fmla="*/ 382216 h 577432"/>
              <a:gd name="connsiteX76" fmla="*/ 377236 w 522989"/>
              <a:gd name="connsiteY76" fmla="*/ 418129 h 577432"/>
              <a:gd name="connsiteX77" fmla="*/ 344035 w 522989"/>
              <a:gd name="connsiteY77" fmla="*/ 476141 h 577432"/>
              <a:gd name="connsiteX78" fmla="*/ 341268 w 522989"/>
              <a:gd name="connsiteY78" fmla="*/ 521262 h 577432"/>
              <a:gd name="connsiteX79" fmla="*/ 305301 w 522989"/>
              <a:gd name="connsiteY79" fmla="*/ 559016 h 577432"/>
              <a:gd name="connsiteX80" fmla="*/ 290545 w 522989"/>
              <a:gd name="connsiteY80" fmla="*/ 573749 h 577432"/>
              <a:gd name="connsiteX81" fmla="*/ 278556 w 522989"/>
              <a:gd name="connsiteY81" fmla="*/ 577432 h 577432"/>
              <a:gd name="connsiteX82" fmla="*/ 244434 w 522989"/>
              <a:gd name="connsiteY82" fmla="*/ 577432 h 577432"/>
              <a:gd name="connsiteX83" fmla="*/ 231522 w 522989"/>
              <a:gd name="connsiteY83" fmla="*/ 573749 h 577432"/>
              <a:gd name="connsiteX84" fmla="*/ 217689 w 522989"/>
              <a:gd name="connsiteY84" fmla="*/ 559016 h 577432"/>
              <a:gd name="connsiteX85" fmla="*/ 180799 w 522989"/>
              <a:gd name="connsiteY85" fmla="*/ 521262 h 577432"/>
              <a:gd name="connsiteX86" fmla="*/ 178955 w 522989"/>
              <a:gd name="connsiteY86" fmla="*/ 476141 h 577432"/>
              <a:gd name="connsiteX87" fmla="*/ 145754 w 522989"/>
              <a:gd name="connsiteY87" fmla="*/ 418129 h 577432"/>
              <a:gd name="connsiteX88" fmla="*/ 128232 w 522989"/>
              <a:gd name="connsiteY88" fmla="*/ 382216 h 577432"/>
              <a:gd name="connsiteX89" fmla="*/ 85809 w 522989"/>
              <a:gd name="connsiteY89" fmla="*/ 258825 h 577432"/>
              <a:gd name="connsiteX90" fmla="*/ 261034 w 522989"/>
              <a:gd name="connsiteY90" fmla="*/ 88472 h 577432"/>
              <a:gd name="connsiteX91" fmla="*/ 392070 w 522989"/>
              <a:gd name="connsiteY91" fmla="*/ 35016 h 577432"/>
              <a:gd name="connsiteX92" fmla="*/ 395762 w 522989"/>
              <a:gd name="connsiteY92" fmla="*/ 49759 h 577432"/>
              <a:gd name="connsiteX93" fmla="*/ 379147 w 522989"/>
              <a:gd name="connsiteY93" fmla="*/ 79244 h 577432"/>
              <a:gd name="connsiteX94" fmla="*/ 369917 w 522989"/>
              <a:gd name="connsiteY94" fmla="*/ 84773 h 577432"/>
              <a:gd name="connsiteX95" fmla="*/ 364378 w 522989"/>
              <a:gd name="connsiteY95" fmla="*/ 82930 h 577432"/>
              <a:gd name="connsiteX96" fmla="*/ 360686 w 522989"/>
              <a:gd name="connsiteY96" fmla="*/ 68187 h 577432"/>
              <a:gd name="connsiteX97" fmla="*/ 377301 w 522989"/>
              <a:gd name="connsiteY97" fmla="*/ 38702 h 577432"/>
              <a:gd name="connsiteX98" fmla="*/ 392070 w 522989"/>
              <a:gd name="connsiteY98" fmla="*/ 35016 h 577432"/>
              <a:gd name="connsiteX99" fmla="*/ 131042 w 522989"/>
              <a:gd name="connsiteY99" fmla="*/ 35016 h 577432"/>
              <a:gd name="connsiteX100" fmla="*/ 145759 w 522989"/>
              <a:gd name="connsiteY100" fmla="*/ 38702 h 577432"/>
              <a:gd name="connsiteX101" fmla="*/ 162317 w 522989"/>
              <a:gd name="connsiteY101" fmla="*/ 68187 h 577432"/>
              <a:gd name="connsiteX102" fmla="*/ 158637 w 522989"/>
              <a:gd name="connsiteY102" fmla="*/ 82930 h 577432"/>
              <a:gd name="connsiteX103" fmla="*/ 153118 w 522989"/>
              <a:gd name="connsiteY103" fmla="*/ 84773 h 577432"/>
              <a:gd name="connsiteX104" fmla="*/ 143000 w 522989"/>
              <a:gd name="connsiteY104" fmla="*/ 79244 h 577432"/>
              <a:gd name="connsiteX105" fmla="*/ 126443 w 522989"/>
              <a:gd name="connsiteY105" fmla="*/ 49759 h 577432"/>
              <a:gd name="connsiteX106" fmla="*/ 131042 w 522989"/>
              <a:gd name="connsiteY106" fmla="*/ 35016 h 577432"/>
              <a:gd name="connsiteX107" fmla="*/ 261051 w 522989"/>
              <a:gd name="connsiteY107" fmla="*/ 0 h 577432"/>
              <a:gd name="connsiteX108" fmla="*/ 272073 w 522989"/>
              <a:gd name="connsiteY108" fmla="*/ 11037 h 577432"/>
              <a:gd name="connsiteX109" fmla="*/ 272073 w 522989"/>
              <a:gd name="connsiteY109" fmla="*/ 44147 h 577432"/>
              <a:gd name="connsiteX110" fmla="*/ 261051 w 522989"/>
              <a:gd name="connsiteY110" fmla="*/ 55184 h 577432"/>
              <a:gd name="connsiteX111" fmla="*/ 250029 w 522989"/>
              <a:gd name="connsiteY111" fmla="*/ 44147 h 577432"/>
              <a:gd name="connsiteX112" fmla="*/ 250029 w 522989"/>
              <a:gd name="connsiteY112" fmla="*/ 11037 h 577432"/>
              <a:gd name="connsiteX113" fmla="*/ 261051 w 522989"/>
              <a:gd name="connsiteY113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22989" h="577432">
                <a:moveTo>
                  <a:pt x="261051" y="362763"/>
                </a:moveTo>
                <a:cubicBezTo>
                  <a:pt x="276371" y="362763"/>
                  <a:pt x="288791" y="375149"/>
                  <a:pt x="288791" y="390429"/>
                </a:cubicBezTo>
                <a:cubicBezTo>
                  <a:pt x="288791" y="405709"/>
                  <a:pt x="276371" y="418095"/>
                  <a:pt x="261051" y="418095"/>
                </a:cubicBezTo>
                <a:cubicBezTo>
                  <a:pt x="245731" y="418095"/>
                  <a:pt x="233311" y="405709"/>
                  <a:pt x="233311" y="390429"/>
                </a:cubicBezTo>
                <a:cubicBezTo>
                  <a:pt x="233311" y="375149"/>
                  <a:pt x="245731" y="362763"/>
                  <a:pt x="261051" y="362763"/>
                </a:cubicBezTo>
                <a:close/>
                <a:moveTo>
                  <a:pt x="446328" y="358474"/>
                </a:moveTo>
                <a:cubicBezTo>
                  <a:pt x="448981" y="357783"/>
                  <a:pt x="451980" y="358244"/>
                  <a:pt x="454749" y="360086"/>
                </a:cubicBezTo>
                <a:lnTo>
                  <a:pt x="483355" y="376670"/>
                </a:lnTo>
                <a:cubicBezTo>
                  <a:pt x="488891" y="379433"/>
                  <a:pt x="490737" y="385883"/>
                  <a:pt x="487969" y="391410"/>
                </a:cubicBezTo>
                <a:cubicBezTo>
                  <a:pt x="486123" y="395095"/>
                  <a:pt x="481509" y="396938"/>
                  <a:pt x="477818" y="396938"/>
                </a:cubicBezTo>
                <a:cubicBezTo>
                  <a:pt x="475973" y="396938"/>
                  <a:pt x="474127" y="396938"/>
                  <a:pt x="472281" y="395095"/>
                </a:cubicBezTo>
                <a:lnTo>
                  <a:pt x="443675" y="378512"/>
                </a:lnTo>
                <a:cubicBezTo>
                  <a:pt x="438139" y="375748"/>
                  <a:pt x="436293" y="369299"/>
                  <a:pt x="439984" y="363771"/>
                </a:cubicBezTo>
                <a:cubicBezTo>
                  <a:pt x="441368" y="361007"/>
                  <a:pt x="443675" y="359165"/>
                  <a:pt x="446328" y="358474"/>
                </a:cubicBezTo>
                <a:close/>
                <a:moveTo>
                  <a:pt x="76344" y="358474"/>
                </a:moveTo>
                <a:cubicBezTo>
                  <a:pt x="79114" y="359165"/>
                  <a:pt x="81653" y="361007"/>
                  <a:pt x="83038" y="363771"/>
                </a:cubicBezTo>
                <a:cubicBezTo>
                  <a:pt x="85808" y="369299"/>
                  <a:pt x="83961" y="375748"/>
                  <a:pt x="79344" y="378512"/>
                </a:cubicBezTo>
                <a:lnTo>
                  <a:pt x="49796" y="395095"/>
                </a:lnTo>
                <a:cubicBezTo>
                  <a:pt x="47949" y="396938"/>
                  <a:pt x="46103" y="396938"/>
                  <a:pt x="44256" y="396938"/>
                </a:cubicBezTo>
                <a:cubicBezTo>
                  <a:pt x="40562" y="396938"/>
                  <a:pt x="36869" y="395095"/>
                  <a:pt x="35022" y="391410"/>
                </a:cubicBezTo>
                <a:cubicBezTo>
                  <a:pt x="32252" y="385883"/>
                  <a:pt x="34099" y="379433"/>
                  <a:pt x="38716" y="376670"/>
                </a:cubicBezTo>
                <a:lnTo>
                  <a:pt x="68264" y="360086"/>
                </a:lnTo>
                <a:cubicBezTo>
                  <a:pt x="70573" y="358244"/>
                  <a:pt x="73574" y="357783"/>
                  <a:pt x="76344" y="358474"/>
                </a:cubicBezTo>
                <a:close/>
                <a:moveTo>
                  <a:pt x="478723" y="249584"/>
                </a:moveTo>
                <a:lnTo>
                  <a:pt x="511923" y="249584"/>
                </a:lnTo>
                <a:cubicBezTo>
                  <a:pt x="517456" y="249584"/>
                  <a:pt x="522989" y="255095"/>
                  <a:pt x="522989" y="260606"/>
                </a:cubicBezTo>
                <a:cubicBezTo>
                  <a:pt x="522989" y="267035"/>
                  <a:pt x="517456" y="271628"/>
                  <a:pt x="511923" y="271628"/>
                </a:cubicBezTo>
                <a:lnTo>
                  <a:pt x="478723" y="271628"/>
                </a:lnTo>
                <a:cubicBezTo>
                  <a:pt x="472268" y="271628"/>
                  <a:pt x="467657" y="267035"/>
                  <a:pt x="467657" y="260606"/>
                </a:cubicBezTo>
                <a:cubicBezTo>
                  <a:pt x="467657" y="255095"/>
                  <a:pt x="472268" y="249584"/>
                  <a:pt x="478723" y="249584"/>
                </a:cubicBezTo>
                <a:close/>
                <a:moveTo>
                  <a:pt x="11066" y="249584"/>
                </a:moveTo>
                <a:lnTo>
                  <a:pt x="44266" y="249584"/>
                </a:lnTo>
                <a:cubicBezTo>
                  <a:pt x="50721" y="249584"/>
                  <a:pt x="55332" y="255095"/>
                  <a:pt x="55332" y="260606"/>
                </a:cubicBezTo>
                <a:cubicBezTo>
                  <a:pt x="55332" y="267035"/>
                  <a:pt x="50721" y="271628"/>
                  <a:pt x="44266" y="271628"/>
                </a:cubicBezTo>
                <a:lnTo>
                  <a:pt x="11066" y="271628"/>
                </a:lnTo>
                <a:cubicBezTo>
                  <a:pt x="4611" y="271628"/>
                  <a:pt x="0" y="267035"/>
                  <a:pt x="0" y="260606"/>
                </a:cubicBezTo>
                <a:cubicBezTo>
                  <a:pt x="0" y="255095"/>
                  <a:pt x="4611" y="249584"/>
                  <a:pt x="11066" y="249584"/>
                </a:cubicBezTo>
                <a:close/>
                <a:moveTo>
                  <a:pt x="261050" y="167622"/>
                </a:moveTo>
                <a:cubicBezTo>
                  <a:pt x="278546" y="167622"/>
                  <a:pt x="287754" y="176829"/>
                  <a:pt x="287754" y="193402"/>
                </a:cubicBezTo>
                <a:lnTo>
                  <a:pt x="287754" y="232993"/>
                </a:lnTo>
                <a:cubicBezTo>
                  <a:pt x="287754" y="237597"/>
                  <a:pt x="287754" y="243121"/>
                  <a:pt x="286833" y="248646"/>
                </a:cubicBezTo>
                <a:lnTo>
                  <a:pt x="276704" y="327828"/>
                </a:lnTo>
                <a:cubicBezTo>
                  <a:pt x="274862" y="337956"/>
                  <a:pt x="270258" y="340718"/>
                  <a:pt x="261050" y="340718"/>
                </a:cubicBezTo>
                <a:cubicBezTo>
                  <a:pt x="252763" y="340718"/>
                  <a:pt x="248158" y="337956"/>
                  <a:pt x="246317" y="327828"/>
                </a:cubicBezTo>
                <a:lnTo>
                  <a:pt x="236188" y="248646"/>
                </a:lnTo>
                <a:cubicBezTo>
                  <a:pt x="235267" y="243121"/>
                  <a:pt x="234346" y="237597"/>
                  <a:pt x="234346" y="232993"/>
                </a:cubicBezTo>
                <a:lnTo>
                  <a:pt x="234346" y="193402"/>
                </a:lnTo>
                <a:cubicBezTo>
                  <a:pt x="234346" y="176829"/>
                  <a:pt x="244475" y="167622"/>
                  <a:pt x="261050" y="167622"/>
                </a:cubicBezTo>
                <a:close/>
                <a:moveTo>
                  <a:pt x="261034" y="133593"/>
                </a:moveTo>
                <a:cubicBezTo>
                  <a:pt x="189099" y="133593"/>
                  <a:pt x="130076" y="189763"/>
                  <a:pt x="130076" y="258825"/>
                </a:cubicBezTo>
                <a:cubicBezTo>
                  <a:pt x="130076" y="305787"/>
                  <a:pt x="148521" y="332492"/>
                  <a:pt x="165121" y="356433"/>
                </a:cubicBezTo>
                <a:cubicBezTo>
                  <a:pt x="178033" y="375771"/>
                  <a:pt x="190022" y="394187"/>
                  <a:pt x="190022" y="418129"/>
                </a:cubicBezTo>
                <a:cubicBezTo>
                  <a:pt x="190022" y="428258"/>
                  <a:pt x="200166" y="437466"/>
                  <a:pt x="206622" y="442070"/>
                </a:cubicBezTo>
                <a:lnTo>
                  <a:pt x="315446" y="442070"/>
                </a:lnTo>
                <a:cubicBezTo>
                  <a:pt x="322824" y="436545"/>
                  <a:pt x="332046" y="428258"/>
                  <a:pt x="332046" y="418129"/>
                </a:cubicBezTo>
                <a:cubicBezTo>
                  <a:pt x="332046" y="394187"/>
                  <a:pt x="344957" y="375771"/>
                  <a:pt x="357869" y="357354"/>
                </a:cubicBezTo>
                <a:cubicBezTo>
                  <a:pt x="374469" y="332492"/>
                  <a:pt x="392914" y="305787"/>
                  <a:pt x="392914" y="258825"/>
                </a:cubicBezTo>
                <a:cubicBezTo>
                  <a:pt x="392914" y="189763"/>
                  <a:pt x="333891" y="133593"/>
                  <a:pt x="261034" y="133593"/>
                </a:cubicBezTo>
                <a:close/>
                <a:moveTo>
                  <a:pt x="472281" y="126151"/>
                </a:moveTo>
                <a:cubicBezTo>
                  <a:pt x="477818" y="123387"/>
                  <a:pt x="484278" y="125230"/>
                  <a:pt x="487969" y="130757"/>
                </a:cubicBezTo>
                <a:cubicBezTo>
                  <a:pt x="490737" y="135364"/>
                  <a:pt x="488891" y="142734"/>
                  <a:pt x="483355" y="145498"/>
                </a:cubicBezTo>
                <a:lnTo>
                  <a:pt x="454749" y="162081"/>
                </a:lnTo>
                <a:cubicBezTo>
                  <a:pt x="452903" y="163003"/>
                  <a:pt x="451057" y="163924"/>
                  <a:pt x="449212" y="163924"/>
                </a:cubicBezTo>
                <a:cubicBezTo>
                  <a:pt x="445521" y="163924"/>
                  <a:pt x="441830" y="162081"/>
                  <a:pt x="439984" y="158396"/>
                </a:cubicBezTo>
                <a:cubicBezTo>
                  <a:pt x="436293" y="152868"/>
                  <a:pt x="438139" y="146419"/>
                  <a:pt x="443675" y="142734"/>
                </a:cubicBezTo>
                <a:close/>
                <a:moveTo>
                  <a:pt x="49796" y="126151"/>
                </a:moveTo>
                <a:lnTo>
                  <a:pt x="79344" y="142734"/>
                </a:lnTo>
                <a:cubicBezTo>
                  <a:pt x="83961" y="146419"/>
                  <a:pt x="85808" y="152868"/>
                  <a:pt x="83038" y="158396"/>
                </a:cubicBezTo>
                <a:cubicBezTo>
                  <a:pt x="81191" y="162081"/>
                  <a:pt x="77498" y="163924"/>
                  <a:pt x="73804" y="163924"/>
                </a:cubicBezTo>
                <a:cubicBezTo>
                  <a:pt x="71957" y="163924"/>
                  <a:pt x="70111" y="163003"/>
                  <a:pt x="68264" y="162081"/>
                </a:cubicBezTo>
                <a:lnTo>
                  <a:pt x="38716" y="145498"/>
                </a:lnTo>
                <a:cubicBezTo>
                  <a:pt x="34099" y="142734"/>
                  <a:pt x="32252" y="135364"/>
                  <a:pt x="35022" y="130757"/>
                </a:cubicBezTo>
                <a:cubicBezTo>
                  <a:pt x="37792" y="125230"/>
                  <a:pt x="45179" y="123387"/>
                  <a:pt x="49796" y="126151"/>
                </a:cubicBezTo>
                <a:close/>
                <a:moveTo>
                  <a:pt x="261034" y="88472"/>
                </a:moveTo>
                <a:cubicBezTo>
                  <a:pt x="357869" y="88472"/>
                  <a:pt x="437181" y="164901"/>
                  <a:pt x="437181" y="258825"/>
                </a:cubicBezTo>
                <a:cubicBezTo>
                  <a:pt x="437181" y="319600"/>
                  <a:pt x="412281" y="355512"/>
                  <a:pt x="394758" y="382216"/>
                </a:cubicBezTo>
                <a:cubicBezTo>
                  <a:pt x="382769" y="398791"/>
                  <a:pt x="377236" y="408000"/>
                  <a:pt x="377236" y="418129"/>
                </a:cubicBezTo>
                <a:cubicBezTo>
                  <a:pt x="377236" y="440229"/>
                  <a:pt x="365247" y="460487"/>
                  <a:pt x="344035" y="476141"/>
                </a:cubicBezTo>
                <a:cubicBezTo>
                  <a:pt x="343113" y="489033"/>
                  <a:pt x="341268" y="521262"/>
                  <a:pt x="341268" y="521262"/>
                </a:cubicBezTo>
                <a:cubicBezTo>
                  <a:pt x="341268" y="529549"/>
                  <a:pt x="336657" y="548886"/>
                  <a:pt x="305301" y="559016"/>
                </a:cubicBezTo>
                <a:cubicBezTo>
                  <a:pt x="301612" y="564540"/>
                  <a:pt x="297001" y="569145"/>
                  <a:pt x="290545" y="573749"/>
                </a:cubicBezTo>
                <a:cubicBezTo>
                  <a:pt x="286856" y="575590"/>
                  <a:pt x="283168" y="577432"/>
                  <a:pt x="278556" y="577432"/>
                </a:cubicBezTo>
                <a:lnTo>
                  <a:pt x="244434" y="577432"/>
                </a:lnTo>
                <a:cubicBezTo>
                  <a:pt x="239822" y="577432"/>
                  <a:pt x="235211" y="575590"/>
                  <a:pt x="231522" y="573749"/>
                </a:cubicBezTo>
                <a:cubicBezTo>
                  <a:pt x="225989" y="569145"/>
                  <a:pt x="221378" y="564540"/>
                  <a:pt x="217689" y="559016"/>
                </a:cubicBezTo>
                <a:cubicBezTo>
                  <a:pt x="186333" y="548886"/>
                  <a:pt x="181722" y="530470"/>
                  <a:pt x="180799" y="521262"/>
                </a:cubicBezTo>
                <a:cubicBezTo>
                  <a:pt x="180799" y="521262"/>
                  <a:pt x="178955" y="489033"/>
                  <a:pt x="178955" y="476141"/>
                </a:cubicBezTo>
                <a:cubicBezTo>
                  <a:pt x="157743" y="460487"/>
                  <a:pt x="145754" y="440229"/>
                  <a:pt x="145754" y="418129"/>
                </a:cubicBezTo>
                <a:cubicBezTo>
                  <a:pt x="145754" y="408000"/>
                  <a:pt x="139299" y="398791"/>
                  <a:pt x="128232" y="382216"/>
                </a:cubicBezTo>
                <a:cubicBezTo>
                  <a:pt x="109787" y="355512"/>
                  <a:pt x="85809" y="319600"/>
                  <a:pt x="85809" y="258825"/>
                </a:cubicBezTo>
                <a:cubicBezTo>
                  <a:pt x="85809" y="164901"/>
                  <a:pt x="164199" y="88472"/>
                  <a:pt x="261034" y="88472"/>
                </a:cubicBezTo>
                <a:close/>
                <a:moveTo>
                  <a:pt x="392070" y="35016"/>
                </a:moveTo>
                <a:cubicBezTo>
                  <a:pt x="397608" y="37780"/>
                  <a:pt x="399454" y="45152"/>
                  <a:pt x="395762" y="49759"/>
                </a:cubicBezTo>
                <a:lnTo>
                  <a:pt x="379147" y="79244"/>
                </a:lnTo>
                <a:cubicBezTo>
                  <a:pt x="377301" y="82930"/>
                  <a:pt x="373609" y="84773"/>
                  <a:pt x="369917" y="84773"/>
                </a:cubicBezTo>
                <a:cubicBezTo>
                  <a:pt x="368071" y="84773"/>
                  <a:pt x="366224" y="83852"/>
                  <a:pt x="364378" y="82930"/>
                </a:cubicBezTo>
                <a:cubicBezTo>
                  <a:pt x="358840" y="80166"/>
                  <a:pt x="356994" y="72794"/>
                  <a:pt x="360686" y="68187"/>
                </a:cubicBezTo>
                <a:lnTo>
                  <a:pt x="377301" y="38702"/>
                </a:lnTo>
                <a:cubicBezTo>
                  <a:pt x="380070" y="34095"/>
                  <a:pt x="386531" y="32252"/>
                  <a:pt x="392070" y="35016"/>
                </a:cubicBezTo>
                <a:close/>
                <a:moveTo>
                  <a:pt x="131042" y="35016"/>
                </a:moveTo>
                <a:cubicBezTo>
                  <a:pt x="135641" y="32252"/>
                  <a:pt x="143000" y="34095"/>
                  <a:pt x="145759" y="38702"/>
                </a:cubicBezTo>
                <a:lnTo>
                  <a:pt x="162317" y="68187"/>
                </a:lnTo>
                <a:cubicBezTo>
                  <a:pt x="165996" y="72794"/>
                  <a:pt x="164156" y="80166"/>
                  <a:pt x="158637" y="82930"/>
                </a:cubicBezTo>
                <a:cubicBezTo>
                  <a:pt x="156798" y="83852"/>
                  <a:pt x="154958" y="84773"/>
                  <a:pt x="153118" y="84773"/>
                </a:cubicBezTo>
                <a:cubicBezTo>
                  <a:pt x="149439" y="84773"/>
                  <a:pt x="145759" y="82930"/>
                  <a:pt x="143000" y="79244"/>
                </a:cubicBezTo>
                <a:lnTo>
                  <a:pt x="126443" y="49759"/>
                </a:lnTo>
                <a:cubicBezTo>
                  <a:pt x="123683" y="45152"/>
                  <a:pt x="125523" y="37780"/>
                  <a:pt x="131042" y="35016"/>
                </a:cubicBezTo>
                <a:close/>
                <a:moveTo>
                  <a:pt x="261051" y="0"/>
                </a:moveTo>
                <a:cubicBezTo>
                  <a:pt x="267480" y="0"/>
                  <a:pt x="272073" y="4599"/>
                  <a:pt x="272073" y="11037"/>
                </a:cubicBezTo>
                <a:lnTo>
                  <a:pt x="272073" y="44147"/>
                </a:lnTo>
                <a:cubicBezTo>
                  <a:pt x="272073" y="50585"/>
                  <a:pt x="267480" y="55184"/>
                  <a:pt x="261051" y="55184"/>
                </a:cubicBezTo>
                <a:cubicBezTo>
                  <a:pt x="255540" y="55184"/>
                  <a:pt x="250029" y="50585"/>
                  <a:pt x="250029" y="44147"/>
                </a:cubicBezTo>
                <a:lnTo>
                  <a:pt x="250029" y="11037"/>
                </a:lnTo>
                <a:cubicBezTo>
                  <a:pt x="250029" y="4599"/>
                  <a:pt x="255540" y="0"/>
                  <a:pt x="26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字魂59号-创粗黑" panose="00000500000000000000" pitchFamily="2" charset="-122"/>
              <a:ea typeface="思源宋体 CN" panose="02020400000000000000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0" name="117">
            <a:extLst>
              <a:ext uri="{FF2B5EF4-FFF2-40B4-BE49-F238E27FC236}">
                <a16:creationId xmlns:a16="http://schemas.microsoft.com/office/drawing/2014/main" id="{09BF27EF-FA01-4AE8-A514-A1F138A29402}"/>
              </a:ext>
            </a:extLst>
          </p:cNvPr>
          <p:cNvGrpSpPr/>
          <p:nvPr/>
        </p:nvGrpSpPr>
        <p:grpSpPr>
          <a:xfrm>
            <a:off x="3042665" y="1712072"/>
            <a:ext cx="2743909" cy="895167"/>
            <a:chOff x="3389686" y="2343753"/>
            <a:chExt cx="2743909" cy="895167"/>
          </a:xfrm>
        </p:grpSpPr>
        <p:sp>
          <p:nvSpPr>
            <p:cNvPr id="31" name="117-1">
              <a:extLst>
                <a:ext uri="{FF2B5EF4-FFF2-40B4-BE49-F238E27FC236}">
                  <a16:creationId xmlns:a16="http://schemas.microsoft.com/office/drawing/2014/main" id="{1779275A-3C4C-4CD6-B82C-BAFBB8CA178F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添加标题文本</a:t>
              </a:r>
            </a:p>
          </p:txBody>
        </p:sp>
        <p:sp>
          <p:nvSpPr>
            <p:cNvPr id="32" name="117-2">
              <a:extLst>
                <a:ext uri="{FF2B5EF4-FFF2-40B4-BE49-F238E27FC236}">
                  <a16:creationId xmlns:a16="http://schemas.microsoft.com/office/drawing/2014/main" id="{3E1B647C-2BA6-4EE4-9ECC-35749C639FD4}"/>
                </a:ext>
              </a:extLst>
            </p:cNvPr>
            <p:cNvSpPr txBox="1"/>
            <p:nvPr/>
          </p:nvSpPr>
          <p:spPr>
            <a:xfrm>
              <a:off x="3389686" y="2696464"/>
              <a:ext cx="2743909" cy="54245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……</a:t>
              </a:r>
            </a:p>
          </p:txBody>
        </p:sp>
      </p:grpSp>
      <p:pic>
        <p:nvPicPr>
          <p:cNvPr id="33" name="118">
            <a:extLst>
              <a:ext uri="{FF2B5EF4-FFF2-40B4-BE49-F238E27FC236}">
                <a16:creationId xmlns:a16="http://schemas.microsoft.com/office/drawing/2014/main" id="{F807EE0A-D59F-4598-BAF4-CA59DD043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9" r="26979"/>
          <a:stretch/>
        </p:blipFill>
        <p:spPr>
          <a:xfrm>
            <a:off x="1277495" y="3163634"/>
            <a:ext cx="2463798" cy="2463798"/>
          </a:xfrm>
          <a:prstGeom prst="ellipse">
            <a:avLst/>
          </a:prstGeom>
        </p:spPr>
      </p:pic>
      <p:grpSp>
        <p:nvGrpSpPr>
          <p:cNvPr id="34" name="117">
            <a:extLst>
              <a:ext uri="{FF2B5EF4-FFF2-40B4-BE49-F238E27FC236}">
                <a16:creationId xmlns:a16="http://schemas.microsoft.com/office/drawing/2014/main" id="{D516EE61-EBD5-4051-AF3B-80E467AF1190}"/>
              </a:ext>
            </a:extLst>
          </p:cNvPr>
          <p:cNvGrpSpPr/>
          <p:nvPr/>
        </p:nvGrpSpPr>
        <p:grpSpPr>
          <a:xfrm>
            <a:off x="3781759" y="4974974"/>
            <a:ext cx="2743909" cy="895167"/>
            <a:chOff x="3389686" y="2343753"/>
            <a:chExt cx="2743909" cy="895167"/>
          </a:xfrm>
        </p:grpSpPr>
        <p:sp>
          <p:nvSpPr>
            <p:cNvPr id="35" name="117-1">
              <a:extLst>
                <a:ext uri="{FF2B5EF4-FFF2-40B4-BE49-F238E27FC236}">
                  <a16:creationId xmlns:a16="http://schemas.microsoft.com/office/drawing/2014/main" id="{212C0815-8B22-40F7-9BEC-51965726D016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添加标题文本</a:t>
              </a:r>
            </a:p>
          </p:txBody>
        </p:sp>
        <p:sp>
          <p:nvSpPr>
            <p:cNvPr id="36" name="117-2">
              <a:extLst>
                <a:ext uri="{FF2B5EF4-FFF2-40B4-BE49-F238E27FC236}">
                  <a16:creationId xmlns:a16="http://schemas.microsoft.com/office/drawing/2014/main" id="{CADEA1C8-B381-4727-8A96-D312C6C2F8B2}"/>
                </a:ext>
              </a:extLst>
            </p:cNvPr>
            <p:cNvSpPr txBox="1"/>
            <p:nvPr/>
          </p:nvSpPr>
          <p:spPr>
            <a:xfrm>
              <a:off x="3389686" y="2696464"/>
              <a:ext cx="2743909" cy="54245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……</a:t>
              </a:r>
            </a:p>
          </p:txBody>
        </p:sp>
      </p:grpSp>
      <p:grpSp>
        <p:nvGrpSpPr>
          <p:cNvPr id="37" name="117">
            <a:extLst>
              <a:ext uri="{FF2B5EF4-FFF2-40B4-BE49-F238E27FC236}">
                <a16:creationId xmlns:a16="http://schemas.microsoft.com/office/drawing/2014/main" id="{AEDEBD7A-705A-4CE3-9BBA-1223CEB310F1}"/>
              </a:ext>
            </a:extLst>
          </p:cNvPr>
          <p:cNvGrpSpPr/>
          <p:nvPr/>
        </p:nvGrpSpPr>
        <p:grpSpPr>
          <a:xfrm>
            <a:off x="5100726" y="3163634"/>
            <a:ext cx="2743909" cy="895167"/>
            <a:chOff x="3389686" y="2343753"/>
            <a:chExt cx="2743909" cy="895167"/>
          </a:xfrm>
        </p:grpSpPr>
        <p:sp>
          <p:nvSpPr>
            <p:cNvPr id="38" name="117-1">
              <a:extLst>
                <a:ext uri="{FF2B5EF4-FFF2-40B4-BE49-F238E27FC236}">
                  <a16:creationId xmlns:a16="http://schemas.microsoft.com/office/drawing/2014/main" id="{8BD04476-160E-4C51-B20A-275E3D5345F1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添加标题文本</a:t>
              </a:r>
            </a:p>
          </p:txBody>
        </p:sp>
        <p:sp>
          <p:nvSpPr>
            <p:cNvPr id="39" name="117-2">
              <a:extLst>
                <a:ext uri="{FF2B5EF4-FFF2-40B4-BE49-F238E27FC236}">
                  <a16:creationId xmlns:a16="http://schemas.microsoft.com/office/drawing/2014/main" id="{F757392B-0659-4EFB-8B98-F722616DA2EA}"/>
                </a:ext>
              </a:extLst>
            </p:cNvPr>
            <p:cNvSpPr txBox="1"/>
            <p:nvPr/>
          </p:nvSpPr>
          <p:spPr>
            <a:xfrm>
              <a:off x="3389686" y="2696464"/>
              <a:ext cx="2743909" cy="54245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……</a:t>
              </a:r>
            </a:p>
          </p:txBody>
        </p:sp>
      </p:grpSp>
      <p:grpSp>
        <p:nvGrpSpPr>
          <p:cNvPr id="40" name="117">
            <a:extLst>
              <a:ext uri="{FF2B5EF4-FFF2-40B4-BE49-F238E27FC236}">
                <a16:creationId xmlns:a16="http://schemas.microsoft.com/office/drawing/2014/main" id="{61C73DB0-CBBD-4C2D-9FE4-65F1B3D5EF87}"/>
              </a:ext>
            </a:extLst>
          </p:cNvPr>
          <p:cNvGrpSpPr/>
          <p:nvPr/>
        </p:nvGrpSpPr>
        <p:grpSpPr>
          <a:xfrm>
            <a:off x="8348670" y="3975967"/>
            <a:ext cx="2743909" cy="895167"/>
            <a:chOff x="3389686" y="2343753"/>
            <a:chExt cx="2743909" cy="895167"/>
          </a:xfrm>
        </p:grpSpPr>
        <p:sp>
          <p:nvSpPr>
            <p:cNvPr id="41" name="117-1">
              <a:extLst>
                <a:ext uri="{FF2B5EF4-FFF2-40B4-BE49-F238E27FC236}">
                  <a16:creationId xmlns:a16="http://schemas.microsoft.com/office/drawing/2014/main" id="{39419DD1-6608-47B0-A63E-A931626D2A23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添加标题文本</a:t>
              </a:r>
            </a:p>
          </p:txBody>
        </p:sp>
        <p:sp>
          <p:nvSpPr>
            <p:cNvPr id="42" name="117-2">
              <a:extLst>
                <a:ext uri="{FF2B5EF4-FFF2-40B4-BE49-F238E27FC236}">
                  <a16:creationId xmlns:a16="http://schemas.microsoft.com/office/drawing/2014/main" id="{3185E558-4C30-43A5-9E7F-829FAD77E777}"/>
                </a:ext>
              </a:extLst>
            </p:cNvPr>
            <p:cNvSpPr txBox="1"/>
            <p:nvPr/>
          </p:nvSpPr>
          <p:spPr>
            <a:xfrm>
              <a:off x="3389686" y="2696464"/>
              <a:ext cx="2743909" cy="54245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……</a:t>
              </a:r>
            </a:p>
          </p:txBody>
        </p:sp>
      </p:grpSp>
      <p:grpSp>
        <p:nvGrpSpPr>
          <p:cNvPr id="43" name="117">
            <a:extLst>
              <a:ext uri="{FF2B5EF4-FFF2-40B4-BE49-F238E27FC236}">
                <a16:creationId xmlns:a16="http://schemas.microsoft.com/office/drawing/2014/main" id="{80072BCB-3EF6-49AF-8F9B-9C739724EFA5}"/>
              </a:ext>
            </a:extLst>
          </p:cNvPr>
          <p:cNvGrpSpPr/>
          <p:nvPr/>
        </p:nvGrpSpPr>
        <p:grpSpPr>
          <a:xfrm>
            <a:off x="6150525" y="1904053"/>
            <a:ext cx="3149440" cy="895167"/>
            <a:chOff x="3389686" y="2343753"/>
            <a:chExt cx="3149440" cy="895167"/>
          </a:xfrm>
        </p:grpSpPr>
        <p:sp>
          <p:nvSpPr>
            <p:cNvPr id="44" name="117-1">
              <a:extLst>
                <a:ext uri="{FF2B5EF4-FFF2-40B4-BE49-F238E27FC236}">
                  <a16:creationId xmlns:a16="http://schemas.microsoft.com/office/drawing/2014/main" id="{B6E4A4F3-DD93-4824-B902-C958CC6B15B4}"/>
                </a:ext>
              </a:extLst>
            </p:cNvPr>
            <p:cNvSpPr txBox="1"/>
            <p:nvPr/>
          </p:nvSpPr>
          <p:spPr>
            <a:xfrm>
              <a:off x="4576782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添加标题文本</a:t>
              </a:r>
            </a:p>
          </p:txBody>
        </p:sp>
        <p:sp>
          <p:nvSpPr>
            <p:cNvPr id="45" name="117-2">
              <a:extLst>
                <a:ext uri="{FF2B5EF4-FFF2-40B4-BE49-F238E27FC236}">
                  <a16:creationId xmlns:a16="http://schemas.microsoft.com/office/drawing/2014/main" id="{C3EC51D0-F0E8-402F-8646-087FB58AB2D4}"/>
                </a:ext>
              </a:extLst>
            </p:cNvPr>
            <p:cNvSpPr txBox="1"/>
            <p:nvPr/>
          </p:nvSpPr>
          <p:spPr>
            <a:xfrm>
              <a:off x="3389686" y="2696464"/>
              <a:ext cx="2743909" cy="54245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04040"/>
                  </a:solidFill>
                  <a:latin typeface="+mj-ea"/>
                  <a:ea typeface="+mj-ea"/>
                  <a:sym typeface="字魂59号-创粗黑" panose="000005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503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C1290F46-81BC-4D75-B65F-1247C82DF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8" name="矩形 197">
            <a:extLst>
              <a:ext uri="{FF2B5EF4-FFF2-40B4-BE49-F238E27FC236}">
                <a16:creationId xmlns:a16="http://schemas.microsoft.com/office/drawing/2014/main" id="{C8537E34-FC12-45DB-A3FF-3C9E7302CA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" cap="flat" cmpd="sng" algn="ctr">
            <a:solidFill>
              <a:srgbClr val="C9222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1" name="图片 230">
            <a:extLst>
              <a:ext uri="{FF2B5EF4-FFF2-40B4-BE49-F238E27FC236}">
                <a16:creationId xmlns:a16="http://schemas.microsoft.com/office/drawing/2014/main" id="{A8C49385-E0CD-423F-9241-2ADE720E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3" y="5284707"/>
            <a:ext cx="12244149" cy="1599163"/>
          </a:xfrm>
          <a:prstGeom prst="rect">
            <a:avLst/>
          </a:prstGeom>
        </p:spPr>
      </p:pic>
      <p:sp>
        <p:nvSpPr>
          <p:cNvPr id="256" name="Freeform 21">
            <a:extLst>
              <a:ext uri="{FF2B5EF4-FFF2-40B4-BE49-F238E27FC236}">
                <a16:creationId xmlns:a16="http://schemas.microsoft.com/office/drawing/2014/main" id="{EC6ED21A-B7DA-4051-B0DD-F7B8F2C299AD}"/>
              </a:ext>
            </a:extLst>
          </p:cNvPr>
          <p:cNvSpPr>
            <a:spLocks noEditPoints="1"/>
          </p:cNvSpPr>
          <p:nvPr/>
        </p:nvSpPr>
        <p:spPr bwMode="auto">
          <a:xfrm>
            <a:off x="4397330" y="4457938"/>
            <a:ext cx="3488862" cy="3834198"/>
          </a:xfrm>
          <a:custGeom>
            <a:avLst/>
            <a:gdLst>
              <a:gd name="T0" fmla="*/ 2620 w 4244"/>
              <a:gd name="T1" fmla="*/ 4208 h 4664"/>
              <a:gd name="T2" fmla="*/ 2456 w 4244"/>
              <a:gd name="T3" fmla="*/ 4544 h 4664"/>
              <a:gd name="T4" fmla="*/ 1580 w 4244"/>
              <a:gd name="T5" fmla="*/ 4532 h 4664"/>
              <a:gd name="T6" fmla="*/ 2872 w 4244"/>
              <a:gd name="T7" fmla="*/ 3840 h 4664"/>
              <a:gd name="T8" fmla="*/ 1652 w 4244"/>
              <a:gd name="T9" fmla="*/ 3804 h 4664"/>
              <a:gd name="T10" fmla="*/ 3228 w 4244"/>
              <a:gd name="T11" fmla="*/ 3396 h 4664"/>
              <a:gd name="T12" fmla="*/ 2856 w 4244"/>
              <a:gd name="T13" fmla="*/ 3364 h 4664"/>
              <a:gd name="T14" fmla="*/ 1820 w 4244"/>
              <a:gd name="T15" fmla="*/ 3272 h 4664"/>
              <a:gd name="T16" fmla="*/ 2152 w 4244"/>
              <a:gd name="T17" fmla="*/ 3256 h 4664"/>
              <a:gd name="T18" fmla="*/ 2752 w 4244"/>
              <a:gd name="T19" fmla="*/ 3096 h 4664"/>
              <a:gd name="T20" fmla="*/ 2248 w 4244"/>
              <a:gd name="T21" fmla="*/ 3524 h 4664"/>
              <a:gd name="T22" fmla="*/ 3992 w 4244"/>
              <a:gd name="T23" fmla="*/ 3320 h 4664"/>
              <a:gd name="T24" fmla="*/ 3288 w 4244"/>
              <a:gd name="T25" fmla="*/ 4240 h 4664"/>
              <a:gd name="T26" fmla="*/ 4004 w 4244"/>
              <a:gd name="T27" fmla="*/ 3052 h 4664"/>
              <a:gd name="T28" fmla="*/ 236 w 4244"/>
              <a:gd name="T29" fmla="*/ 3032 h 4664"/>
              <a:gd name="T30" fmla="*/ 1244 w 4244"/>
              <a:gd name="T31" fmla="*/ 3836 h 4664"/>
              <a:gd name="T32" fmla="*/ 488 w 4244"/>
              <a:gd name="T33" fmla="*/ 3600 h 4664"/>
              <a:gd name="T34" fmla="*/ 64 w 4244"/>
              <a:gd name="T35" fmla="*/ 3068 h 4664"/>
              <a:gd name="T36" fmla="*/ 2964 w 4244"/>
              <a:gd name="T37" fmla="*/ 2620 h 4664"/>
              <a:gd name="T38" fmla="*/ 1124 w 4244"/>
              <a:gd name="T39" fmla="*/ 3012 h 4664"/>
              <a:gd name="T40" fmla="*/ 1512 w 4244"/>
              <a:gd name="T41" fmla="*/ 2452 h 4664"/>
              <a:gd name="T42" fmla="*/ 1168 w 4244"/>
              <a:gd name="T43" fmla="*/ 2416 h 4664"/>
              <a:gd name="T44" fmla="*/ 3352 w 4244"/>
              <a:gd name="T45" fmla="*/ 2388 h 4664"/>
              <a:gd name="T46" fmla="*/ 2984 w 4244"/>
              <a:gd name="T47" fmla="*/ 1956 h 4664"/>
              <a:gd name="T48" fmla="*/ 3036 w 4244"/>
              <a:gd name="T49" fmla="*/ 1852 h 4664"/>
              <a:gd name="T50" fmla="*/ 3148 w 4244"/>
              <a:gd name="T51" fmla="*/ 1832 h 4664"/>
              <a:gd name="T52" fmla="*/ 2784 w 4244"/>
              <a:gd name="T53" fmla="*/ 2224 h 4664"/>
              <a:gd name="T54" fmla="*/ 1520 w 4244"/>
              <a:gd name="T55" fmla="*/ 1812 h 4664"/>
              <a:gd name="T56" fmla="*/ 1308 w 4244"/>
              <a:gd name="T57" fmla="*/ 1812 h 4664"/>
              <a:gd name="T58" fmla="*/ 728 w 4244"/>
              <a:gd name="T59" fmla="*/ 2228 h 4664"/>
              <a:gd name="T60" fmla="*/ 1112 w 4244"/>
              <a:gd name="T61" fmla="*/ 1648 h 4664"/>
              <a:gd name="T62" fmla="*/ 4056 w 4244"/>
              <a:gd name="T63" fmla="*/ 2624 h 4664"/>
              <a:gd name="T64" fmla="*/ 3852 w 4244"/>
              <a:gd name="T65" fmla="*/ 2548 h 4664"/>
              <a:gd name="T66" fmla="*/ 512 w 4244"/>
              <a:gd name="T67" fmla="*/ 1840 h 4664"/>
              <a:gd name="T68" fmla="*/ 644 w 4244"/>
              <a:gd name="T69" fmla="*/ 3032 h 4664"/>
              <a:gd name="T70" fmla="*/ 512 w 4244"/>
              <a:gd name="T71" fmla="*/ 1840 h 4664"/>
              <a:gd name="T72" fmla="*/ 1508 w 4244"/>
              <a:gd name="T73" fmla="*/ 1488 h 4664"/>
              <a:gd name="T74" fmla="*/ 1232 w 4244"/>
              <a:gd name="T75" fmla="*/ 1628 h 4664"/>
              <a:gd name="T76" fmla="*/ 3172 w 4244"/>
              <a:gd name="T77" fmla="*/ 1168 h 4664"/>
              <a:gd name="T78" fmla="*/ 3776 w 4244"/>
              <a:gd name="T79" fmla="*/ 2016 h 4664"/>
              <a:gd name="T80" fmla="*/ 3672 w 4244"/>
              <a:gd name="T81" fmla="*/ 2144 h 4664"/>
              <a:gd name="T82" fmla="*/ 3448 w 4244"/>
              <a:gd name="T83" fmla="*/ 1620 h 4664"/>
              <a:gd name="T84" fmla="*/ 1096 w 4244"/>
              <a:gd name="T85" fmla="*/ 1580 h 4664"/>
              <a:gd name="T86" fmla="*/ 2292 w 4244"/>
              <a:gd name="T87" fmla="*/ 844 h 4664"/>
              <a:gd name="T88" fmla="*/ 2484 w 4244"/>
              <a:gd name="T89" fmla="*/ 1116 h 4664"/>
              <a:gd name="T90" fmla="*/ 2352 w 4244"/>
              <a:gd name="T91" fmla="*/ 1340 h 4664"/>
              <a:gd name="T92" fmla="*/ 2104 w 4244"/>
              <a:gd name="T93" fmla="*/ 1088 h 4664"/>
              <a:gd name="T94" fmla="*/ 2280 w 4244"/>
              <a:gd name="T95" fmla="*/ 848 h 4664"/>
              <a:gd name="T96" fmla="*/ 1900 w 4244"/>
              <a:gd name="T97" fmla="*/ 624 h 4664"/>
              <a:gd name="T98" fmla="*/ 3332 w 4244"/>
              <a:gd name="T99" fmla="*/ 720 h 4664"/>
              <a:gd name="T100" fmla="*/ 1144 w 4244"/>
              <a:gd name="T101" fmla="*/ 676 h 4664"/>
              <a:gd name="T102" fmla="*/ 2616 w 4244"/>
              <a:gd name="T103" fmla="*/ 272 h 4664"/>
              <a:gd name="T104" fmla="*/ 2380 w 4244"/>
              <a:gd name="T105" fmla="*/ 196 h 4664"/>
              <a:gd name="T106" fmla="*/ 2040 w 4244"/>
              <a:gd name="T107" fmla="*/ 156 h 4664"/>
              <a:gd name="T108" fmla="*/ 3788 w 4244"/>
              <a:gd name="T109" fmla="*/ 1180 h 4664"/>
              <a:gd name="T110" fmla="*/ 3180 w 4244"/>
              <a:gd name="T111" fmla="*/ 224 h 4664"/>
              <a:gd name="T112" fmla="*/ 392 w 4244"/>
              <a:gd name="T113" fmla="*/ 200 h 4664"/>
              <a:gd name="T114" fmla="*/ 1108 w 4244"/>
              <a:gd name="T115" fmla="*/ 356 h 4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44" h="4664">
                <a:moveTo>
                  <a:pt x="1616" y="4328"/>
                </a:moveTo>
                <a:cubicBezTo>
                  <a:pt x="1696" y="4328"/>
                  <a:pt x="1804" y="4244"/>
                  <a:pt x="1880" y="4176"/>
                </a:cubicBezTo>
                <a:cubicBezTo>
                  <a:pt x="1916" y="4260"/>
                  <a:pt x="2004" y="4392"/>
                  <a:pt x="2096" y="4392"/>
                </a:cubicBezTo>
                <a:cubicBezTo>
                  <a:pt x="2192" y="4392"/>
                  <a:pt x="2244" y="4280"/>
                  <a:pt x="2284" y="4196"/>
                </a:cubicBezTo>
                <a:cubicBezTo>
                  <a:pt x="2312" y="4256"/>
                  <a:pt x="2376" y="4348"/>
                  <a:pt x="2444" y="4348"/>
                </a:cubicBezTo>
                <a:cubicBezTo>
                  <a:pt x="2456" y="4348"/>
                  <a:pt x="2464" y="4340"/>
                  <a:pt x="2476" y="4336"/>
                </a:cubicBezTo>
                <a:cubicBezTo>
                  <a:pt x="2516" y="4332"/>
                  <a:pt x="2596" y="4248"/>
                  <a:pt x="2620" y="4208"/>
                </a:cubicBezTo>
                <a:cubicBezTo>
                  <a:pt x="2664" y="4276"/>
                  <a:pt x="2728" y="4336"/>
                  <a:pt x="2796" y="4336"/>
                </a:cubicBezTo>
                <a:cubicBezTo>
                  <a:pt x="2896" y="4336"/>
                  <a:pt x="2944" y="4204"/>
                  <a:pt x="2972" y="4136"/>
                </a:cubicBezTo>
                <a:cubicBezTo>
                  <a:pt x="2972" y="4192"/>
                  <a:pt x="2972" y="4192"/>
                  <a:pt x="2972" y="4192"/>
                </a:cubicBezTo>
                <a:cubicBezTo>
                  <a:pt x="2864" y="4664"/>
                  <a:pt x="2864" y="4664"/>
                  <a:pt x="2864" y="4664"/>
                </a:cubicBezTo>
                <a:cubicBezTo>
                  <a:pt x="2856" y="4652"/>
                  <a:pt x="2848" y="4636"/>
                  <a:pt x="2844" y="4624"/>
                </a:cubicBezTo>
                <a:cubicBezTo>
                  <a:pt x="2812" y="4520"/>
                  <a:pt x="2708" y="4400"/>
                  <a:pt x="2620" y="4292"/>
                </a:cubicBezTo>
                <a:cubicBezTo>
                  <a:pt x="2568" y="4364"/>
                  <a:pt x="2488" y="4464"/>
                  <a:pt x="2456" y="4544"/>
                </a:cubicBezTo>
                <a:cubicBezTo>
                  <a:pt x="2364" y="4464"/>
                  <a:pt x="2304" y="4376"/>
                  <a:pt x="2280" y="4296"/>
                </a:cubicBezTo>
                <a:cubicBezTo>
                  <a:pt x="2108" y="4616"/>
                  <a:pt x="2108" y="4616"/>
                  <a:pt x="2108" y="4616"/>
                </a:cubicBezTo>
                <a:cubicBezTo>
                  <a:pt x="2096" y="4592"/>
                  <a:pt x="2084" y="4560"/>
                  <a:pt x="2068" y="4540"/>
                </a:cubicBezTo>
                <a:cubicBezTo>
                  <a:pt x="2036" y="4492"/>
                  <a:pt x="1984" y="4452"/>
                  <a:pt x="1944" y="4408"/>
                </a:cubicBezTo>
                <a:cubicBezTo>
                  <a:pt x="1912" y="4364"/>
                  <a:pt x="1888" y="4316"/>
                  <a:pt x="1864" y="4268"/>
                </a:cubicBezTo>
                <a:cubicBezTo>
                  <a:pt x="1812" y="4384"/>
                  <a:pt x="1632" y="4460"/>
                  <a:pt x="1600" y="4580"/>
                </a:cubicBezTo>
                <a:cubicBezTo>
                  <a:pt x="1596" y="4564"/>
                  <a:pt x="1592" y="4544"/>
                  <a:pt x="1580" y="4532"/>
                </a:cubicBezTo>
                <a:cubicBezTo>
                  <a:pt x="1556" y="4496"/>
                  <a:pt x="1516" y="4464"/>
                  <a:pt x="1484" y="4432"/>
                </a:cubicBezTo>
                <a:cubicBezTo>
                  <a:pt x="1444" y="4392"/>
                  <a:pt x="1416" y="4336"/>
                  <a:pt x="1412" y="4292"/>
                </a:cubicBezTo>
                <a:cubicBezTo>
                  <a:pt x="1408" y="4272"/>
                  <a:pt x="1408" y="4240"/>
                  <a:pt x="1408" y="4228"/>
                </a:cubicBezTo>
                <a:cubicBezTo>
                  <a:pt x="1408" y="4220"/>
                  <a:pt x="1420" y="4108"/>
                  <a:pt x="1420" y="4100"/>
                </a:cubicBezTo>
                <a:cubicBezTo>
                  <a:pt x="1420" y="4088"/>
                  <a:pt x="1432" y="4080"/>
                  <a:pt x="1436" y="4068"/>
                </a:cubicBezTo>
                <a:cubicBezTo>
                  <a:pt x="1448" y="4116"/>
                  <a:pt x="1484" y="4328"/>
                  <a:pt x="1616" y="4328"/>
                </a:cubicBezTo>
                <a:close/>
                <a:moveTo>
                  <a:pt x="2872" y="3840"/>
                </a:moveTo>
                <a:cubicBezTo>
                  <a:pt x="2756" y="3840"/>
                  <a:pt x="2672" y="3752"/>
                  <a:pt x="2620" y="3612"/>
                </a:cubicBezTo>
                <a:cubicBezTo>
                  <a:pt x="2720" y="3640"/>
                  <a:pt x="2816" y="3664"/>
                  <a:pt x="2920" y="3664"/>
                </a:cubicBezTo>
                <a:cubicBezTo>
                  <a:pt x="3020" y="3664"/>
                  <a:pt x="3176" y="3644"/>
                  <a:pt x="3264" y="3524"/>
                </a:cubicBezTo>
                <a:cubicBezTo>
                  <a:pt x="3176" y="3696"/>
                  <a:pt x="3016" y="3840"/>
                  <a:pt x="2872" y="3840"/>
                </a:cubicBezTo>
                <a:close/>
                <a:moveTo>
                  <a:pt x="1760" y="3616"/>
                </a:moveTo>
                <a:cubicBezTo>
                  <a:pt x="1812" y="3616"/>
                  <a:pt x="1856" y="3616"/>
                  <a:pt x="1924" y="3600"/>
                </a:cubicBezTo>
                <a:cubicBezTo>
                  <a:pt x="1852" y="3716"/>
                  <a:pt x="1752" y="3804"/>
                  <a:pt x="1652" y="3804"/>
                </a:cubicBezTo>
                <a:cubicBezTo>
                  <a:pt x="1512" y="3804"/>
                  <a:pt x="1388" y="3624"/>
                  <a:pt x="1300" y="3500"/>
                </a:cubicBezTo>
                <a:cubicBezTo>
                  <a:pt x="1432" y="3584"/>
                  <a:pt x="1616" y="3616"/>
                  <a:pt x="1760" y="3616"/>
                </a:cubicBezTo>
                <a:close/>
                <a:moveTo>
                  <a:pt x="2704" y="3560"/>
                </a:moveTo>
                <a:cubicBezTo>
                  <a:pt x="2684" y="3560"/>
                  <a:pt x="2564" y="3560"/>
                  <a:pt x="2564" y="3508"/>
                </a:cubicBezTo>
                <a:cubicBezTo>
                  <a:pt x="2564" y="3480"/>
                  <a:pt x="2564" y="3480"/>
                  <a:pt x="2564" y="3480"/>
                </a:cubicBezTo>
                <a:cubicBezTo>
                  <a:pt x="2604" y="3484"/>
                  <a:pt x="2672" y="3484"/>
                  <a:pt x="2680" y="3484"/>
                </a:cubicBezTo>
                <a:cubicBezTo>
                  <a:pt x="2852" y="3484"/>
                  <a:pt x="3064" y="3460"/>
                  <a:pt x="3228" y="3396"/>
                </a:cubicBezTo>
                <a:cubicBezTo>
                  <a:pt x="3084" y="3488"/>
                  <a:pt x="2864" y="3560"/>
                  <a:pt x="2704" y="3560"/>
                </a:cubicBezTo>
                <a:close/>
                <a:moveTo>
                  <a:pt x="1684" y="3432"/>
                </a:moveTo>
                <a:cubicBezTo>
                  <a:pt x="1764" y="3444"/>
                  <a:pt x="1868" y="3460"/>
                  <a:pt x="1952" y="3492"/>
                </a:cubicBezTo>
                <a:cubicBezTo>
                  <a:pt x="1936" y="3552"/>
                  <a:pt x="1856" y="3556"/>
                  <a:pt x="1816" y="3556"/>
                </a:cubicBezTo>
                <a:cubicBezTo>
                  <a:pt x="1648" y="3556"/>
                  <a:pt x="1332" y="3432"/>
                  <a:pt x="1208" y="3284"/>
                </a:cubicBezTo>
                <a:cubicBezTo>
                  <a:pt x="1360" y="3388"/>
                  <a:pt x="1524" y="3404"/>
                  <a:pt x="1684" y="3432"/>
                </a:cubicBezTo>
                <a:close/>
                <a:moveTo>
                  <a:pt x="2856" y="3364"/>
                </a:moveTo>
                <a:cubicBezTo>
                  <a:pt x="2800" y="3364"/>
                  <a:pt x="2772" y="3368"/>
                  <a:pt x="2728" y="3320"/>
                </a:cubicBezTo>
                <a:cubicBezTo>
                  <a:pt x="2728" y="3304"/>
                  <a:pt x="2728" y="3304"/>
                  <a:pt x="2728" y="3304"/>
                </a:cubicBezTo>
                <a:cubicBezTo>
                  <a:pt x="2908" y="3260"/>
                  <a:pt x="3088" y="3316"/>
                  <a:pt x="3268" y="3180"/>
                </a:cubicBezTo>
                <a:cubicBezTo>
                  <a:pt x="3208" y="3316"/>
                  <a:pt x="2968" y="3364"/>
                  <a:pt x="2856" y="3364"/>
                </a:cubicBezTo>
                <a:close/>
                <a:moveTo>
                  <a:pt x="1672" y="3264"/>
                </a:moveTo>
                <a:cubicBezTo>
                  <a:pt x="1820" y="3260"/>
                  <a:pt x="1820" y="3260"/>
                  <a:pt x="1820" y="3260"/>
                </a:cubicBezTo>
                <a:cubicBezTo>
                  <a:pt x="1820" y="3272"/>
                  <a:pt x="1820" y="3272"/>
                  <a:pt x="1820" y="3272"/>
                </a:cubicBezTo>
                <a:cubicBezTo>
                  <a:pt x="1792" y="3328"/>
                  <a:pt x="1712" y="3336"/>
                  <a:pt x="1672" y="3336"/>
                </a:cubicBezTo>
                <a:cubicBezTo>
                  <a:pt x="1664" y="3336"/>
                  <a:pt x="1588" y="3328"/>
                  <a:pt x="1548" y="3320"/>
                </a:cubicBezTo>
                <a:cubicBezTo>
                  <a:pt x="1448" y="3288"/>
                  <a:pt x="1308" y="3220"/>
                  <a:pt x="1224" y="3096"/>
                </a:cubicBezTo>
                <a:cubicBezTo>
                  <a:pt x="1288" y="3140"/>
                  <a:pt x="1556" y="3264"/>
                  <a:pt x="1672" y="3264"/>
                </a:cubicBezTo>
                <a:close/>
                <a:moveTo>
                  <a:pt x="1948" y="3104"/>
                </a:moveTo>
                <a:cubicBezTo>
                  <a:pt x="1964" y="3120"/>
                  <a:pt x="1988" y="3140"/>
                  <a:pt x="2016" y="3152"/>
                </a:cubicBezTo>
                <a:cubicBezTo>
                  <a:pt x="2052" y="3176"/>
                  <a:pt x="2112" y="3200"/>
                  <a:pt x="2152" y="3256"/>
                </a:cubicBezTo>
                <a:cubicBezTo>
                  <a:pt x="2176" y="3284"/>
                  <a:pt x="2192" y="3324"/>
                  <a:pt x="2204" y="3356"/>
                </a:cubicBezTo>
                <a:cubicBezTo>
                  <a:pt x="2220" y="3396"/>
                  <a:pt x="2292" y="3412"/>
                  <a:pt x="2312" y="3412"/>
                </a:cubicBezTo>
                <a:cubicBezTo>
                  <a:pt x="2328" y="3412"/>
                  <a:pt x="2392" y="3392"/>
                  <a:pt x="2400" y="3372"/>
                </a:cubicBezTo>
                <a:cubicBezTo>
                  <a:pt x="2408" y="3352"/>
                  <a:pt x="2412" y="3324"/>
                  <a:pt x="2420" y="3308"/>
                </a:cubicBezTo>
                <a:cubicBezTo>
                  <a:pt x="2452" y="3200"/>
                  <a:pt x="2596" y="3156"/>
                  <a:pt x="2668" y="3120"/>
                </a:cubicBezTo>
                <a:cubicBezTo>
                  <a:pt x="2684" y="3112"/>
                  <a:pt x="2736" y="3072"/>
                  <a:pt x="2728" y="3052"/>
                </a:cubicBezTo>
                <a:cubicBezTo>
                  <a:pt x="2748" y="3064"/>
                  <a:pt x="2752" y="3084"/>
                  <a:pt x="2752" y="3096"/>
                </a:cubicBezTo>
                <a:cubicBezTo>
                  <a:pt x="2752" y="3160"/>
                  <a:pt x="2636" y="3240"/>
                  <a:pt x="2588" y="3276"/>
                </a:cubicBezTo>
                <a:cubicBezTo>
                  <a:pt x="2516" y="3328"/>
                  <a:pt x="2420" y="3376"/>
                  <a:pt x="2356" y="3452"/>
                </a:cubicBezTo>
                <a:cubicBezTo>
                  <a:pt x="2332" y="3476"/>
                  <a:pt x="2340" y="3484"/>
                  <a:pt x="2340" y="3508"/>
                </a:cubicBezTo>
                <a:cubicBezTo>
                  <a:pt x="2340" y="3708"/>
                  <a:pt x="2468" y="3724"/>
                  <a:pt x="2680" y="3868"/>
                </a:cubicBezTo>
                <a:cubicBezTo>
                  <a:pt x="2516" y="3792"/>
                  <a:pt x="2460" y="3748"/>
                  <a:pt x="2324" y="3748"/>
                </a:cubicBezTo>
                <a:cubicBezTo>
                  <a:pt x="2204" y="3748"/>
                  <a:pt x="2092" y="3792"/>
                  <a:pt x="1976" y="3856"/>
                </a:cubicBezTo>
                <a:cubicBezTo>
                  <a:pt x="2080" y="3784"/>
                  <a:pt x="2248" y="3632"/>
                  <a:pt x="2248" y="3524"/>
                </a:cubicBezTo>
                <a:cubicBezTo>
                  <a:pt x="2248" y="3412"/>
                  <a:pt x="1860" y="3192"/>
                  <a:pt x="1860" y="3048"/>
                </a:cubicBezTo>
                <a:cubicBezTo>
                  <a:pt x="1860" y="3036"/>
                  <a:pt x="1872" y="3004"/>
                  <a:pt x="1884" y="3000"/>
                </a:cubicBezTo>
                <a:cubicBezTo>
                  <a:pt x="1888" y="3028"/>
                  <a:pt x="1916" y="3068"/>
                  <a:pt x="1948" y="3104"/>
                </a:cubicBezTo>
                <a:close/>
                <a:moveTo>
                  <a:pt x="4024" y="3124"/>
                </a:moveTo>
                <a:cubicBezTo>
                  <a:pt x="4008" y="3124"/>
                  <a:pt x="4008" y="3124"/>
                  <a:pt x="4008" y="3124"/>
                </a:cubicBezTo>
                <a:cubicBezTo>
                  <a:pt x="4008" y="3236"/>
                  <a:pt x="4008" y="3236"/>
                  <a:pt x="4008" y="3236"/>
                </a:cubicBezTo>
                <a:cubicBezTo>
                  <a:pt x="4004" y="3264"/>
                  <a:pt x="4000" y="3292"/>
                  <a:pt x="3992" y="3320"/>
                </a:cubicBezTo>
                <a:cubicBezTo>
                  <a:pt x="3980" y="3376"/>
                  <a:pt x="3896" y="3588"/>
                  <a:pt x="3896" y="3616"/>
                </a:cubicBezTo>
                <a:cubicBezTo>
                  <a:pt x="3896" y="3624"/>
                  <a:pt x="3868" y="3680"/>
                  <a:pt x="3856" y="3716"/>
                </a:cubicBezTo>
                <a:cubicBezTo>
                  <a:pt x="3848" y="3656"/>
                  <a:pt x="3796" y="3552"/>
                  <a:pt x="3720" y="3540"/>
                </a:cubicBezTo>
                <a:cubicBezTo>
                  <a:pt x="3712" y="3540"/>
                  <a:pt x="3700" y="3532"/>
                  <a:pt x="3688" y="3524"/>
                </a:cubicBezTo>
                <a:cubicBezTo>
                  <a:pt x="3684" y="3524"/>
                  <a:pt x="3680" y="3528"/>
                  <a:pt x="3676" y="3532"/>
                </a:cubicBezTo>
                <a:cubicBezTo>
                  <a:pt x="3664" y="3580"/>
                  <a:pt x="3648" y="3632"/>
                  <a:pt x="3636" y="3676"/>
                </a:cubicBezTo>
                <a:cubicBezTo>
                  <a:pt x="3572" y="3848"/>
                  <a:pt x="3512" y="4076"/>
                  <a:pt x="3288" y="4240"/>
                </a:cubicBezTo>
                <a:cubicBezTo>
                  <a:pt x="3288" y="4228"/>
                  <a:pt x="3292" y="4208"/>
                  <a:pt x="3292" y="4200"/>
                </a:cubicBezTo>
                <a:cubicBezTo>
                  <a:pt x="3292" y="4088"/>
                  <a:pt x="3156" y="3940"/>
                  <a:pt x="3052" y="3836"/>
                </a:cubicBezTo>
                <a:cubicBezTo>
                  <a:pt x="3112" y="3876"/>
                  <a:pt x="3228" y="3928"/>
                  <a:pt x="3308" y="3928"/>
                </a:cubicBezTo>
                <a:cubicBezTo>
                  <a:pt x="3564" y="3928"/>
                  <a:pt x="3652" y="3560"/>
                  <a:pt x="3664" y="3420"/>
                </a:cubicBezTo>
                <a:cubicBezTo>
                  <a:pt x="3680" y="3428"/>
                  <a:pt x="3708" y="3436"/>
                  <a:pt x="3716" y="3436"/>
                </a:cubicBezTo>
                <a:cubicBezTo>
                  <a:pt x="3876" y="3436"/>
                  <a:pt x="3964" y="3100"/>
                  <a:pt x="3964" y="3056"/>
                </a:cubicBezTo>
                <a:cubicBezTo>
                  <a:pt x="3976" y="3056"/>
                  <a:pt x="3992" y="3052"/>
                  <a:pt x="4004" y="3052"/>
                </a:cubicBezTo>
                <a:cubicBezTo>
                  <a:pt x="4072" y="3052"/>
                  <a:pt x="4120" y="2960"/>
                  <a:pt x="4128" y="2904"/>
                </a:cubicBezTo>
                <a:cubicBezTo>
                  <a:pt x="4128" y="2780"/>
                  <a:pt x="4128" y="2780"/>
                  <a:pt x="4128" y="2780"/>
                </a:cubicBezTo>
                <a:cubicBezTo>
                  <a:pt x="4120" y="2740"/>
                  <a:pt x="4108" y="2692"/>
                  <a:pt x="4108" y="2656"/>
                </a:cubicBezTo>
                <a:cubicBezTo>
                  <a:pt x="4232" y="2832"/>
                  <a:pt x="4220" y="3016"/>
                  <a:pt x="4244" y="3224"/>
                </a:cubicBezTo>
                <a:cubicBezTo>
                  <a:pt x="4176" y="3168"/>
                  <a:pt x="4088" y="3144"/>
                  <a:pt x="4024" y="3124"/>
                </a:cubicBezTo>
                <a:close/>
                <a:moveTo>
                  <a:pt x="168" y="2844"/>
                </a:moveTo>
                <a:cubicBezTo>
                  <a:pt x="168" y="2892"/>
                  <a:pt x="172" y="2996"/>
                  <a:pt x="236" y="3032"/>
                </a:cubicBezTo>
                <a:cubicBezTo>
                  <a:pt x="264" y="3052"/>
                  <a:pt x="300" y="3052"/>
                  <a:pt x="328" y="3056"/>
                </a:cubicBezTo>
                <a:cubicBezTo>
                  <a:pt x="336" y="3084"/>
                  <a:pt x="404" y="3436"/>
                  <a:pt x="580" y="3436"/>
                </a:cubicBezTo>
                <a:cubicBezTo>
                  <a:pt x="588" y="3436"/>
                  <a:pt x="616" y="3428"/>
                  <a:pt x="636" y="3420"/>
                </a:cubicBezTo>
                <a:cubicBezTo>
                  <a:pt x="640" y="3468"/>
                  <a:pt x="660" y="3556"/>
                  <a:pt x="660" y="3568"/>
                </a:cubicBezTo>
                <a:cubicBezTo>
                  <a:pt x="660" y="3576"/>
                  <a:pt x="680" y="3628"/>
                  <a:pt x="692" y="3660"/>
                </a:cubicBezTo>
                <a:cubicBezTo>
                  <a:pt x="744" y="3820"/>
                  <a:pt x="864" y="3928"/>
                  <a:pt x="988" y="3928"/>
                </a:cubicBezTo>
                <a:cubicBezTo>
                  <a:pt x="1076" y="3928"/>
                  <a:pt x="1176" y="3876"/>
                  <a:pt x="1244" y="3836"/>
                </a:cubicBezTo>
                <a:cubicBezTo>
                  <a:pt x="1180" y="3896"/>
                  <a:pt x="1016" y="4076"/>
                  <a:pt x="1016" y="4160"/>
                </a:cubicBezTo>
                <a:cubicBezTo>
                  <a:pt x="1016" y="4168"/>
                  <a:pt x="1012" y="4160"/>
                  <a:pt x="1008" y="4164"/>
                </a:cubicBezTo>
                <a:cubicBezTo>
                  <a:pt x="1008" y="4176"/>
                  <a:pt x="1004" y="4192"/>
                  <a:pt x="1004" y="4200"/>
                </a:cubicBezTo>
                <a:cubicBezTo>
                  <a:pt x="1004" y="4212"/>
                  <a:pt x="1008" y="4228"/>
                  <a:pt x="1012" y="4240"/>
                </a:cubicBezTo>
                <a:cubicBezTo>
                  <a:pt x="724" y="4028"/>
                  <a:pt x="692" y="3752"/>
                  <a:pt x="616" y="3524"/>
                </a:cubicBezTo>
                <a:cubicBezTo>
                  <a:pt x="608" y="3528"/>
                  <a:pt x="596" y="3532"/>
                  <a:pt x="584" y="3536"/>
                </a:cubicBezTo>
                <a:cubicBezTo>
                  <a:pt x="552" y="3552"/>
                  <a:pt x="516" y="3564"/>
                  <a:pt x="488" y="3600"/>
                </a:cubicBezTo>
                <a:cubicBezTo>
                  <a:pt x="456" y="3636"/>
                  <a:pt x="452" y="3680"/>
                  <a:pt x="440" y="3716"/>
                </a:cubicBezTo>
                <a:cubicBezTo>
                  <a:pt x="384" y="3544"/>
                  <a:pt x="292" y="3380"/>
                  <a:pt x="292" y="3224"/>
                </a:cubicBezTo>
                <a:cubicBezTo>
                  <a:pt x="288" y="3192"/>
                  <a:pt x="288" y="3156"/>
                  <a:pt x="288" y="3120"/>
                </a:cubicBezTo>
                <a:cubicBezTo>
                  <a:pt x="248" y="3132"/>
                  <a:pt x="200" y="3144"/>
                  <a:pt x="164" y="3160"/>
                </a:cubicBezTo>
                <a:cubicBezTo>
                  <a:pt x="128" y="3172"/>
                  <a:pt x="96" y="3196"/>
                  <a:pt x="64" y="3216"/>
                </a:cubicBezTo>
                <a:cubicBezTo>
                  <a:pt x="60" y="3220"/>
                  <a:pt x="52" y="3212"/>
                  <a:pt x="52" y="3220"/>
                </a:cubicBezTo>
                <a:cubicBezTo>
                  <a:pt x="52" y="3212"/>
                  <a:pt x="64" y="3076"/>
                  <a:pt x="64" y="3068"/>
                </a:cubicBezTo>
                <a:cubicBezTo>
                  <a:pt x="64" y="3056"/>
                  <a:pt x="68" y="3048"/>
                  <a:pt x="68" y="3036"/>
                </a:cubicBezTo>
                <a:cubicBezTo>
                  <a:pt x="84" y="2908"/>
                  <a:pt x="92" y="2776"/>
                  <a:pt x="192" y="2656"/>
                </a:cubicBezTo>
                <a:cubicBezTo>
                  <a:pt x="180" y="2716"/>
                  <a:pt x="168" y="2784"/>
                  <a:pt x="168" y="2844"/>
                </a:cubicBezTo>
                <a:close/>
                <a:moveTo>
                  <a:pt x="3348" y="2900"/>
                </a:moveTo>
                <a:cubicBezTo>
                  <a:pt x="3388" y="2900"/>
                  <a:pt x="3468" y="2868"/>
                  <a:pt x="3496" y="2860"/>
                </a:cubicBezTo>
                <a:cubicBezTo>
                  <a:pt x="3432" y="2924"/>
                  <a:pt x="3348" y="2988"/>
                  <a:pt x="3276" y="2988"/>
                </a:cubicBezTo>
                <a:cubicBezTo>
                  <a:pt x="3096" y="2988"/>
                  <a:pt x="3012" y="2740"/>
                  <a:pt x="2964" y="2620"/>
                </a:cubicBezTo>
                <a:cubicBezTo>
                  <a:pt x="3084" y="2768"/>
                  <a:pt x="3212" y="2900"/>
                  <a:pt x="3348" y="2900"/>
                </a:cubicBezTo>
                <a:close/>
                <a:moveTo>
                  <a:pt x="1124" y="3012"/>
                </a:moveTo>
                <a:cubicBezTo>
                  <a:pt x="1028" y="3012"/>
                  <a:pt x="976" y="2900"/>
                  <a:pt x="940" y="2816"/>
                </a:cubicBezTo>
                <a:cubicBezTo>
                  <a:pt x="940" y="2800"/>
                  <a:pt x="940" y="2800"/>
                  <a:pt x="940" y="2800"/>
                </a:cubicBezTo>
                <a:cubicBezTo>
                  <a:pt x="1004" y="2864"/>
                  <a:pt x="1060" y="2900"/>
                  <a:pt x="1124" y="2900"/>
                </a:cubicBezTo>
                <a:cubicBezTo>
                  <a:pt x="1256" y="2900"/>
                  <a:pt x="1400" y="2716"/>
                  <a:pt x="1512" y="2584"/>
                </a:cubicBezTo>
                <a:cubicBezTo>
                  <a:pt x="1484" y="2648"/>
                  <a:pt x="1284" y="3012"/>
                  <a:pt x="1124" y="3012"/>
                </a:cubicBezTo>
                <a:close/>
                <a:moveTo>
                  <a:pt x="3392" y="2800"/>
                </a:moveTo>
                <a:cubicBezTo>
                  <a:pt x="3248" y="2680"/>
                  <a:pt x="3060" y="2628"/>
                  <a:pt x="2952" y="2440"/>
                </a:cubicBezTo>
                <a:cubicBezTo>
                  <a:pt x="3064" y="2476"/>
                  <a:pt x="3184" y="2520"/>
                  <a:pt x="3296" y="2520"/>
                </a:cubicBezTo>
                <a:cubicBezTo>
                  <a:pt x="3396" y="2520"/>
                  <a:pt x="3508" y="2484"/>
                  <a:pt x="3600" y="2424"/>
                </a:cubicBezTo>
                <a:cubicBezTo>
                  <a:pt x="3536" y="2536"/>
                  <a:pt x="3412" y="2672"/>
                  <a:pt x="3392" y="2800"/>
                </a:cubicBezTo>
                <a:close/>
                <a:moveTo>
                  <a:pt x="1188" y="2536"/>
                </a:moveTo>
                <a:cubicBezTo>
                  <a:pt x="1296" y="2536"/>
                  <a:pt x="1404" y="2512"/>
                  <a:pt x="1512" y="2452"/>
                </a:cubicBezTo>
                <a:cubicBezTo>
                  <a:pt x="1500" y="2472"/>
                  <a:pt x="1480" y="2496"/>
                  <a:pt x="1472" y="2516"/>
                </a:cubicBezTo>
                <a:cubicBezTo>
                  <a:pt x="1404" y="2660"/>
                  <a:pt x="1232" y="2748"/>
                  <a:pt x="1112" y="2808"/>
                </a:cubicBezTo>
                <a:cubicBezTo>
                  <a:pt x="1016" y="2680"/>
                  <a:pt x="864" y="2532"/>
                  <a:pt x="808" y="2408"/>
                </a:cubicBezTo>
                <a:cubicBezTo>
                  <a:pt x="916" y="2500"/>
                  <a:pt x="1064" y="2536"/>
                  <a:pt x="1188" y="2536"/>
                </a:cubicBezTo>
                <a:close/>
                <a:moveTo>
                  <a:pt x="1368" y="2284"/>
                </a:moveTo>
                <a:cubicBezTo>
                  <a:pt x="1380" y="2284"/>
                  <a:pt x="1416" y="2276"/>
                  <a:pt x="1440" y="2272"/>
                </a:cubicBezTo>
                <a:cubicBezTo>
                  <a:pt x="1356" y="2352"/>
                  <a:pt x="1256" y="2416"/>
                  <a:pt x="1168" y="2416"/>
                </a:cubicBezTo>
                <a:cubicBezTo>
                  <a:pt x="1160" y="2416"/>
                  <a:pt x="1128" y="2408"/>
                  <a:pt x="1108" y="2404"/>
                </a:cubicBezTo>
                <a:cubicBezTo>
                  <a:pt x="1056" y="2396"/>
                  <a:pt x="1008" y="2292"/>
                  <a:pt x="1008" y="2260"/>
                </a:cubicBezTo>
                <a:cubicBezTo>
                  <a:pt x="1008" y="2252"/>
                  <a:pt x="1000" y="2236"/>
                  <a:pt x="1000" y="2224"/>
                </a:cubicBezTo>
                <a:cubicBezTo>
                  <a:pt x="1000" y="2116"/>
                  <a:pt x="1004" y="2100"/>
                  <a:pt x="1004" y="2092"/>
                </a:cubicBezTo>
                <a:cubicBezTo>
                  <a:pt x="1004" y="2080"/>
                  <a:pt x="1028" y="2032"/>
                  <a:pt x="1044" y="2004"/>
                </a:cubicBezTo>
                <a:cubicBezTo>
                  <a:pt x="1060" y="2172"/>
                  <a:pt x="1240" y="2284"/>
                  <a:pt x="1368" y="2284"/>
                </a:cubicBezTo>
                <a:close/>
                <a:moveTo>
                  <a:pt x="3352" y="2388"/>
                </a:moveTo>
                <a:cubicBezTo>
                  <a:pt x="3260" y="2388"/>
                  <a:pt x="3200" y="2292"/>
                  <a:pt x="3160" y="2196"/>
                </a:cubicBezTo>
                <a:cubicBezTo>
                  <a:pt x="3160" y="2184"/>
                  <a:pt x="3160" y="2184"/>
                  <a:pt x="3160" y="2184"/>
                </a:cubicBezTo>
                <a:cubicBezTo>
                  <a:pt x="3200" y="2196"/>
                  <a:pt x="3252" y="2212"/>
                  <a:pt x="3296" y="2212"/>
                </a:cubicBezTo>
                <a:cubicBezTo>
                  <a:pt x="3416" y="2212"/>
                  <a:pt x="3576" y="2132"/>
                  <a:pt x="3580" y="1956"/>
                </a:cubicBezTo>
                <a:cubicBezTo>
                  <a:pt x="3584" y="1992"/>
                  <a:pt x="3548" y="2388"/>
                  <a:pt x="3352" y="2388"/>
                </a:cubicBezTo>
                <a:close/>
                <a:moveTo>
                  <a:pt x="3016" y="1920"/>
                </a:moveTo>
                <a:cubicBezTo>
                  <a:pt x="3016" y="1944"/>
                  <a:pt x="3004" y="1956"/>
                  <a:pt x="2984" y="1956"/>
                </a:cubicBezTo>
                <a:cubicBezTo>
                  <a:pt x="2960" y="1956"/>
                  <a:pt x="2952" y="1944"/>
                  <a:pt x="2952" y="1924"/>
                </a:cubicBezTo>
                <a:cubicBezTo>
                  <a:pt x="2952" y="1908"/>
                  <a:pt x="2952" y="1888"/>
                  <a:pt x="2984" y="1888"/>
                </a:cubicBezTo>
                <a:cubicBezTo>
                  <a:pt x="3004" y="1888"/>
                  <a:pt x="3016" y="1908"/>
                  <a:pt x="3016" y="1920"/>
                </a:cubicBezTo>
                <a:close/>
                <a:moveTo>
                  <a:pt x="3120" y="1920"/>
                </a:moveTo>
                <a:cubicBezTo>
                  <a:pt x="3120" y="2000"/>
                  <a:pt x="2988" y="2052"/>
                  <a:pt x="2960" y="2052"/>
                </a:cubicBezTo>
                <a:cubicBezTo>
                  <a:pt x="2912" y="2052"/>
                  <a:pt x="2892" y="2020"/>
                  <a:pt x="2892" y="1980"/>
                </a:cubicBezTo>
                <a:cubicBezTo>
                  <a:pt x="2892" y="1912"/>
                  <a:pt x="2972" y="1852"/>
                  <a:pt x="3036" y="1852"/>
                </a:cubicBezTo>
                <a:cubicBezTo>
                  <a:pt x="3060" y="1852"/>
                  <a:pt x="3120" y="1876"/>
                  <a:pt x="3120" y="1920"/>
                </a:cubicBezTo>
                <a:close/>
                <a:moveTo>
                  <a:pt x="1608" y="1868"/>
                </a:moveTo>
                <a:cubicBezTo>
                  <a:pt x="1608" y="1888"/>
                  <a:pt x="1596" y="1904"/>
                  <a:pt x="1576" y="1904"/>
                </a:cubicBezTo>
                <a:cubicBezTo>
                  <a:pt x="1544" y="1904"/>
                  <a:pt x="1544" y="1880"/>
                  <a:pt x="1544" y="1868"/>
                </a:cubicBezTo>
                <a:cubicBezTo>
                  <a:pt x="1544" y="1844"/>
                  <a:pt x="1552" y="1836"/>
                  <a:pt x="1576" y="1836"/>
                </a:cubicBezTo>
                <a:cubicBezTo>
                  <a:pt x="1604" y="1836"/>
                  <a:pt x="1608" y="1856"/>
                  <a:pt x="1608" y="1868"/>
                </a:cubicBezTo>
                <a:close/>
                <a:moveTo>
                  <a:pt x="3148" y="1832"/>
                </a:moveTo>
                <a:cubicBezTo>
                  <a:pt x="3156" y="1832"/>
                  <a:pt x="3220" y="1856"/>
                  <a:pt x="3252" y="1872"/>
                </a:cubicBezTo>
                <a:cubicBezTo>
                  <a:pt x="3240" y="1872"/>
                  <a:pt x="3220" y="1876"/>
                  <a:pt x="3212" y="1884"/>
                </a:cubicBezTo>
                <a:cubicBezTo>
                  <a:pt x="3180" y="1908"/>
                  <a:pt x="3172" y="1952"/>
                  <a:pt x="3156" y="1988"/>
                </a:cubicBezTo>
                <a:cubicBezTo>
                  <a:pt x="3144" y="2020"/>
                  <a:pt x="3080" y="2080"/>
                  <a:pt x="3044" y="2088"/>
                </a:cubicBezTo>
                <a:cubicBezTo>
                  <a:pt x="2992" y="2100"/>
                  <a:pt x="2944" y="2100"/>
                  <a:pt x="2900" y="2132"/>
                </a:cubicBezTo>
                <a:cubicBezTo>
                  <a:pt x="2832" y="2180"/>
                  <a:pt x="2832" y="2248"/>
                  <a:pt x="2832" y="2308"/>
                </a:cubicBezTo>
                <a:cubicBezTo>
                  <a:pt x="2792" y="2296"/>
                  <a:pt x="2796" y="2252"/>
                  <a:pt x="2784" y="2224"/>
                </a:cubicBezTo>
                <a:cubicBezTo>
                  <a:pt x="2788" y="2220"/>
                  <a:pt x="2788" y="2216"/>
                  <a:pt x="2784" y="2128"/>
                </a:cubicBezTo>
                <a:cubicBezTo>
                  <a:pt x="2816" y="1924"/>
                  <a:pt x="2900" y="1828"/>
                  <a:pt x="3064" y="1828"/>
                </a:cubicBezTo>
                <a:cubicBezTo>
                  <a:pt x="3076" y="1828"/>
                  <a:pt x="3136" y="1832"/>
                  <a:pt x="3148" y="1832"/>
                </a:cubicBezTo>
                <a:close/>
                <a:moveTo>
                  <a:pt x="1676" y="1916"/>
                </a:moveTo>
                <a:cubicBezTo>
                  <a:pt x="1676" y="1980"/>
                  <a:pt x="1616" y="1992"/>
                  <a:pt x="1588" y="1992"/>
                </a:cubicBezTo>
                <a:cubicBezTo>
                  <a:pt x="1536" y="1992"/>
                  <a:pt x="1432" y="1940"/>
                  <a:pt x="1432" y="1872"/>
                </a:cubicBezTo>
                <a:cubicBezTo>
                  <a:pt x="1432" y="1820"/>
                  <a:pt x="1488" y="1812"/>
                  <a:pt x="1520" y="1812"/>
                </a:cubicBezTo>
                <a:cubicBezTo>
                  <a:pt x="1568" y="1812"/>
                  <a:pt x="1676" y="1836"/>
                  <a:pt x="1676" y="1916"/>
                </a:cubicBezTo>
                <a:close/>
                <a:moveTo>
                  <a:pt x="1812" y="2120"/>
                </a:moveTo>
                <a:cubicBezTo>
                  <a:pt x="1812" y="2152"/>
                  <a:pt x="1816" y="2192"/>
                  <a:pt x="1784" y="2224"/>
                </a:cubicBezTo>
                <a:cubicBezTo>
                  <a:pt x="1764" y="2176"/>
                  <a:pt x="1756" y="2104"/>
                  <a:pt x="1688" y="2064"/>
                </a:cubicBezTo>
                <a:cubicBezTo>
                  <a:pt x="1640" y="2036"/>
                  <a:pt x="1568" y="2048"/>
                  <a:pt x="1516" y="2040"/>
                </a:cubicBezTo>
                <a:cubicBezTo>
                  <a:pt x="1476" y="2036"/>
                  <a:pt x="1392" y="1952"/>
                  <a:pt x="1392" y="1912"/>
                </a:cubicBezTo>
                <a:cubicBezTo>
                  <a:pt x="1392" y="1876"/>
                  <a:pt x="1332" y="1796"/>
                  <a:pt x="1308" y="1812"/>
                </a:cubicBezTo>
                <a:cubicBezTo>
                  <a:pt x="1364" y="1796"/>
                  <a:pt x="1420" y="1784"/>
                  <a:pt x="1476" y="1784"/>
                </a:cubicBezTo>
                <a:cubicBezTo>
                  <a:pt x="1668" y="1784"/>
                  <a:pt x="1812" y="1916"/>
                  <a:pt x="1812" y="2120"/>
                </a:cubicBezTo>
                <a:close/>
                <a:moveTo>
                  <a:pt x="1112" y="1648"/>
                </a:moveTo>
                <a:cubicBezTo>
                  <a:pt x="1120" y="1648"/>
                  <a:pt x="1168" y="1644"/>
                  <a:pt x="1196" y="1640"/>
                </a:cubicBezTo>
                <a:cubicBezTo>
                  <a:pt x="1136" y="1792"/>
                  <a:pt x="964" y="1812"/>
                  <a:pt x="864" y="1868"/>
                </a:cubicBezTo>
                <a:cubicBezTo>
                  <a:pt x="764" y="1920"/>
                  <a:pt x="744" y="2020"/>
                  <a:pt x="736" y="2096"/>
                </a:cubicBezTo>
                <a:cubicBezTo>
                  <a:pt x="732" y="2136"/>
                  <a:pt x="728" y="2220"/>
                  <a:pt x="728" y="2228"/>
                </a:cubicBezTo>
                <a:cubicBezTo>
                  <a:pt x="728" y="2480"/>
                  <a:pt x="792" y="2740"/>
                  <a:pt x="884" y="2996"/>
                </a:cubicBezTo>
                <a:cubicBezTo>
                  <a:pt x="748" y="2904"/>
                  <a:pt x="640" y="2752"/>
                  <a:pt x="640" y="2632"/>
                </a:cubicBezTo>
                <a:cubicBezTo>
                  <a:pt x="640" y="2552"/>
                  <a:pt x="668" y="2560"/>
                  <a:pt x="676" y="2468"/>
                </a:cubicBezTo>
                <a:cubicBezTo>
                  <a:pt x="628" y="2092"/>
                  <a:pt x="628" y="2092"/>
                  <a:pt x="628" y="2092"/>
                </a:cubicBezTo>
                <a:cubicBezTo>
                  <a:pt x="628" y="1928"/>
                  <a:pt x="628" y="1928"/>
                  <a:pt x="628" y="1928"/>
                </a:cubicBezTo>
                <a:cubicBezTo>
                  <a:pt x="616" y="1868"/>
                  <a:pt x="720" y="1568"/>
                  <a:pt x="828" y="1568"/>
                </a:cubicBezTo>
                <a:cubicBezTo>
                  <a:pt x="880" y="1568"/>
                  <a:pt x="980" y="1648"/>
                  <a:pt x="1112" y="1648"/>
                </a:cubicBezTo>
                <a:close/>
                <a:moveTo>
                  <a:pt x="3900" y="1668"/>
                </a:moveTo>
                <a:cubicBezTo>
                  <a:pt x="3920" y="1720"/>
                  <a:pt x="3940" y="1784"/>
                  <a:pt x="3956" y="1836"/>
                </a:cubicBezTo>
                <a:cubicBezTo>
                  <a:pt x="3968" y="1880"/>
                  <a:pt x="3976" y="1924"/>
                  <a:pt x="3988" y="1964"/>
                </a:cubicBezTo>
                <a:cubicBezTo>
                  <a:pt x="4000" y="2032"/>
                  <a:pt x="4016" y="2104"/>
                  <a:pt x="4024" y="2176"/>
                </a:cubicBezTo>
                <a:cubicBezTo>
                  <a:pt x="4032" y="2240"/>
                  <a:pt x="4044" y="2308"/>
                  <a:pt x="4048" y="2376"/>
                </a:cubicBezTo>
                <a:cubicBezTo>
                  <a:pt x="4048" y="2376"/>
                  <a:pt x="4052" y="2380"/>
                  <a:pt x="4056" y="2380"/>
                </a:cubicBezTo>
                <a:cubicBezTo>
                  <a:pt x="4056" y="2624"/>
                  <a:pt x="4056" y="2624"/>
                  <a:pt x="4056" y="2624"/>
                </a:cubicBezTo>
                <a:cubicBezTo>
                  <a:pt x="4052" y="2656"/>
                  <a:pt x="4044" y="2684"/>
                  <a:pt x="4044" y="2712"/>
                </a:cubicBezTo>
                <a:cubicBezTo>
                  <a:pt x="4040" y="2900"/>
                  <a:pt x="3812" y="3056"/>
                  <a:pt x="3700" y="3096"/>
                </a:cubicBezTo>
                <a:cubicBezTo>
                  <a:pt x="3612" y="3128"/>
                  <a:pt x="3516" y="3176"/>
                  <a:pt x="3428" y="3232"/>
                </a:cubicBezTo>
                <a:cubicBezTo>
                  <a:pt x="3368" y="3268"/>
                  <a:pt x="3312" y="3320"/>
                  <a:pt x="3252" y="3360"/>
                </a:cubicBezTo>
                <a:cubicBezTo>
                  <a:pt x="3284" y="3332"/>
                  <a:pt x="3328" y="3304"/>
                  <a:pt x="3360" y="3272"/>
                </a:cubicBezTo>
                <a:cubicBezTo>
                  <a:pt x="3548" y="3092"/>
                  <a:pt x="3792" y="2812"/>
                  <a:pt x="3828" y="2660"/>
                </a:cubicBezTo>
                <a:cubicBezTo>
                  <a:pt x="3836" y="2620"/>
                  <a:pt x="3848" y="2584"/>
                  <a:pt x="3852" y="2548"/>
                </a:cubicBezTo>
                <a:cubicBezTo>
                  <a:pt x="3860" y="2492"/>
                  <a:pt x="3868" y="2432"/>
                  <a:pt x="3872" y="2376"/>
                </a:cubicBezTo>
                <a:cubicBezTo>
                  <a:pt x="3872" y="2152"/>
                  <a:pt x="3872" y="2152"/>
                  <a:pt x="3872" y="2152"/>
                </a:cubicBezTo>
                <a:cubicBezTo>
                  <a:pt x="3848" y="1920"/>
                  <a:pt x="3836" y="1668"/>
                  <a:pt x="3712" y="1428"/>
                </a:cubicBezTo>
                <a:cubicBezTo>
                  <a:pt x="3716" y="1424"/>
                  <a:pt x="3716" y="1424"/>
                  <a:pt x="3716" y="1424"/>
                </a:cubicBezTo>
                <a:cubicBezTo>
                  <a:pt x="3728" y="1424"/>
                  <a:pt x="3728" y="1424"/>
                  <a:pt x="3728" y="1424"/>
                </a:cubicBezTo>
                <a:cubicBezTo>
                  <a:pt x="3812" y="1424"/>
                  <a:pt x="3892" y="1644"/>
                  <a:pt x="3900" y="1668"/>
                </a:cubicBezTo>
                <a:close/>
                <a:moveTo>
                  <a:pt x="512" y="1840"/>
                </a:moveTo>
                <a:cubicBezTo>
                  <a:pt x="512" y="1848"/>
                  <a:pt x="500" y="1868"/>
                  <a:pt x="500" y="1884"/>
                </a:cubicBezTo>
                <a:cubicBezTo>
                  <a:pt x="492" y="1944"/>
                  <a:pt x="484" y="2056"/>
                  <a:pt x="484" y="2068"/>
                </a:cubicBezTo>
                <a:cubicBezTo>
                  <a:pt x="484" y="2288"/>
                  <a:pt x="484" y="2288"/>
                  <a:pt x="484" y="2288"/>
                </a:cubicBezTo>
                <a:cubicBezTo>
                  <a:pt x="488" y="2328"/>
                  <a:pt x="488" y="2368"/>
                  <a:pt x="496" y="2408"/>
                </a:cubicBezTo>
                <a:cubicBezTo>
                  <a:pt x="500" y="2436"/>
                  <a:pt x="508" y="2468"/>
                  <a:pt x="512" y="2500"/>
                </a:cubicBezTo>
                <a:cubicBezTo>
                  <a:pt x="544" y="2732"/>
                  <a:pt x="732" y="2972"/>
                  <a:pt x="936" y="3208"/>
                </a:cubicBezTo>
                <a:cubicBezTo>
                  <a:pt x="844" y="3148"/>
                  <a:pt x="744" y="3084"/>
                  <a:pt x="644" y="3032"/>
                </a:cubicBezTo>
                <a:cubicBezTo>
                  <a:pt x="624" y="3024"/>
                  <a:pt x="244" y="2832"/>
                  <a:pt x="244" y="2776"/>
                </a:cubicBezTo>
                <a:cubicBezTo>
                  <a:pt x="244" y="2700"/>
                  <a:pt x="244" y="2700"/>
                  <a:pt x="244" y="2700"/>
                </a:cubicBezTo>
                <a:cubicBezTo>
                  <a:pt x="292" y="2364"/>
                  <a:pt x="292" y="2364"/>
                  <a:pt x="292" y="2364"/>
                </a:cubicBezTo>
                <a:cubicBezTo>
                  <a:pt x="308" y="2300"/>
                  <a:pt x="320" y="2236"/>
                  <a:pt x="332" y="2172"/>
                </a:cubicBezTo>
                <a:cubicBezTo>
                  <a:pt x="336" y="2168"/>
                  <a:pt x="336" y="2160"/>
                  <a:pt x="332" y="2156"/>
                </a:cubicBezTo>
                <a:cubicBezTo>
                  <a:pt x="400" y="1896"/>
                  <a:pt x="444" y="1632"/>
                  <a:pt x="612" y="1364"/>
                </a:cubicBezTo>
                <a:cubicBezTo>
                  <a:pt x="592" y="1428"/>
                  <a:pt x="512" y="1720"/>
                  <a:pt x="512" y="1840"/>
                </a:cubicBezTo>
                <a:close/>
                <a:moveTo>
                  <a:pt x="3160" y="1512"/>
                </a:moveTo>
                <a:cubicBezTo>
                  <a:pt x="3160" y="1596"/>
                  <a:pt x="3068" y="1680"/>
                  <a:pt x="2980" y="1736"/>
                </a:cubicBezTo>
                <a:cubicBezTo>
                  <a:pt x="2988" y="1668"/>
                  <a:pt x="3008" y="1608"/>
                  <a:pt x="3024" y="1540"/>
                </a:cubicBezTo>
                <a:cubicBezTo>
                  <a:pt x="3024" y="1460"/>
                  <a:pt x="3024" y="1460"/>
                  <a:pt x="3024" y="1460"/>
                </a:cubicBezTo>
                <a:cubicBezTo>
                  <a:pt x="3012" y="1412"/>
                  <a:pt x="2984" y="1352"/>
                  <a:pt x="2936" y="1300"/>
                </a:cubicBezTo>
                <a:cubicBezTo>
                  <a:pt x="3032" y="1340"/>
                  <a:pt x="3160" y="1416"/>
                  <a:pt x="3160" y="1512"/>
                </a:cubicBezTo>
                <a:close/>
                <a:moveTo>
                  <a:pt x="1508" y="1488"/>
                </a:moveTo>
                <a:cubicBezTo>
                  <a:pt x="1508" y="1496"/>
                  <a:pt x="1504" y="1492"/>
                  <a:pt x="1500" y="1496"/>
                </a:cubicBezTo>
                <a:cubicBezTo>
                  <a:pt x="1496" y="1520"/>
                  <a:pt x="1492" y="1564"/>
                  <a:pt x="1492" y="1572"/>
                </a:cubicBezTo>
                <a:cubicBezTo>
                  <a:pt x="1492" y="1584"/>
                  <a:pt x="1504" y="1664"/>
                  <a:pt x="1512" y="1720"/>
                </a:cubicBezTo>
                <a:cubicBezTo>
                  <a:pt x="1440" y="1692"/>
                  <a:pt x="1344" y="1652"/>
                  <a:pt x="1344" y="1568"/>
                </a:cubicBezTo>
                <a:cubicBezTo>
                  <a:pt x="1344" y="1464"/>
                  <a:pt x="1508" y="1336"/>
                  <a:pt x="1608" y="1260"/>
                </a:cubicBezTo>
                <a:cubicBezTo>
                  <a:pt x="1572" y="1324"/>
                  <a:pt x="1508" y="1416"/>
                  <a:pt x="1508" y="1488"/>
                </a:cubicBezTo>
                <a:close/>
                <a:moveTo>
                  <a:pt x="1232" y="1628"/>
                </a:moveTo>
                <a:cubicBezTo>
                  <a:pt x="1200" y="1588"/>
                  <a:pt x="1180" y="1528"/>
                  <a:pt x="1180" y="1492"/>
                </a:cubicBezTo>
                <a:cubicBezTo>
                  <a:pt x="1180" y="1376"/>
                  <a:pt x="1312" y="1288"/>
                  <a:pt x="1400" y="1168"/>
                </a:cubicBezTo>
                <a:lnTo>
                  <a:pt x="1232" y="1628"/>
                </a:lnTo>
                <a:close/>
                <a:moveTo>
                  <a:pt x="3340" y="1424"/>
                </a:moveTo>
                <a:cubicBezTo>
                  <a:pt x="3340" y="1472"/>
                  <a:pt x="3308" y="1560"/>
                  <a:pt x="3300" y="1600"/>
                </a:cubicBezTo>
                <a:cubicBezTo>
                  <a:pt x="3288" y="1548"/>
                  <a:pt x="3248" y="1404"/>
                  <a:pt x="3248" y="1400"/>
                </a:cubicBezTo>
                <a:cubicBezTo>
                  <a:pt x="3248" y="1384"/>
                  <a:pt x="3172" y="1208"/>
                  <a:pt x="3172" y="1168"/>
                </a:cubicBezTo>
                <a:cubicBezTo>
                  <a:pt x="3172" y="1128"/>
                  <a:pt x="3172" y="1128"/>
                  <a:pt x="3172" y="1128"/>
                </a:cubicBezTo>
                <a:cubicBezTo>
                  <a:pt x="3252" y="1236"/>
                  <a:pt x="3340" y="1320"/>
                  <a:pt x="3340" y="1424"/>
                </a:cubicBezTo>
                <a:close/>
                <a:moveTo>
                  <a:pt x="3444" y="1616"/>
                </a:moveTo>
                <a:cubicBezTo>
                  <a:pt x="3444" y="1616"/>
                  <a:pt x="3440" y="1620"/>
                  <a:pt x="3452" y="1620"/>
                </a:cubicBezTo>
                <a:cubicBezTo>
                  <a:pt x="3460" y="1620"/>
                  <a:pt x="3560" y="1572"/>
                  <a:pt x="3572" y="1572"/>
                </a:cubicBezTo>
                <a:cubicBezTo>
                  <a:pt x="3604" y="1572"/>
                  <a:pt x="3616" y="1592"/>
                  <a:pt x="3652" y="1628"/>
                </a:cubicBezTo>
                <a:cubicBezTo>
                  <a:pt x="3740" y="1716"/>
                  <a:pt x="3776" y="1908"/>
                  <a:pt x="3776" y="2016"/>
                </a:cubicBezTo>
                <a:cubicBezTo>
                  <a:pt x="3748" y="2320"/>
                  <a:pt x="3748" y="2320"/>
                  <a:pt x="3748" y="2320"/>
                </a:cubicBezTo>
                <a:cubicBezTo>
                  <a:pt x="3736" y="2364"/>
                  <a:pt x="3728" y="2420"/>
                  <a:pt x="3728" y="2468"/>
                </a:cubicBezTo>
                <a:cubicBezTo>
                  <a:pt x="3728" y="2564"/>
                  <a:pt x="3760" y="2564"/>
                  <a:pt x="3760" y="2640"/>
                </a:cubicBezTo>
                <a:cubicBezTo>
                  <a:pt x="3760" y="2752"/>
                  <a:pt x="3660" y="2904"/>
                  <a:pt x="3520" y="3004"/>
                </a:cubicBezTo>
                <a:cubicBezTo>
                  <a:pt x="3548" y="2912"/>
                  <a:pt x="3652" y="2592"/>
                  <a:pt x="3652" y="2460"/>
                </a:cubicBezTo>
                <a:cubicBezTo>
                  <a:pt x="3652" y="2448"/>
                  <a:pt x="3668" y="2376"/>
                  <a:pt x="3672" y="2332"/>
                </a:cubicBezTo>
                <a:cubicBezTo>
                  <a:pt x="3672" y="2144"/>
                  <a:pt x="3672" y="2144"/>
                  <a:pt x="3672" y="2144"/>
                </a:cubicBezTo>
                <a:cubicBezTo>
                  <a:pt x="3664" y="2108"/>
                  <a:pt x="3652" y="2064"/>
                  <a:pt x="3644" y="2020"/>
                </a:cubicBezTo>
                <a:cubicBezTo>
                  <a:pt x="3636" y="1976"/>
                  <a:pt x="3572" y="1888"/>
                  <a:pt x="3520" y="1868"/>
                </a:cubicBezTo>
                <a:cubicBezTo>
                  <a:pt x="3424" y="1832"/>
                  <a:pt x="3312" y="1808"/>
                  <a:pt x="3232" y="1700"/>
                </a:cubicBezTo>
                <a:cubicBezTo>
                  <a:pt x="3224" y="1688"/>
                  <a:pt x="3220" y="1672"/>
                  <a:pt x="3208" y="1648"/>
                </a:cubicBezTo>
                <a:cubicBezTo>
                  <a:pt x="3256" y="1648"/>
                  <a:pt x="3256" y="1648"/>
                  <a:pt x="3256" y="1648"/>
                </a:cubicBezTo>
                <a:cubicBezTo>
                  <a:pt x="3260" y="1652"/>
                  <a:pt x="3288" y="1656"/>
                  <a:pt x="3288" y="1656"/>
                </a:cubicBezTo>
                <a:cubicBezTo>
                  <a:pt x="3344" y="1656"/>
                  <a:pt x="3392" y="1644"/>
                  <a:pt x="3448" y="1620"/>
                </a:cubicBezTo>
                <a:cubicBezTo>
                  <a:pt x="3416" y="1448"/>
                  <a:pt x="3396" y="1260"/>
                  <a:pt x="3340" y="1084"/>
                </a:cubicBezTo>
                <a:cubicBezTo>
                  <a:pt x="3332" y="1052"/>
                  <a:pt x="3316" y="1012"/>
                  <a:pt x="3284" y="980"/>
                </a:cubicBezTo>
                <a:cubicBezTo>
                  <a:pt x="3460" y="1088"/>
                  <a:pt x="3536" y="1172"/>
                  <a:pt x="3536" y="1308"/>
                </a:cubicBezTo>
                <a:cubicBezTo>
                  <a:pt x="3536" y="1412"/>
                  <a:pt x="3496" y="1508"/>
                  <a:pt x="3444" y="1616"/>
                </a:cubicBezTo>
                <a:close/>
                <a:moveTo>
                  <a:pt x="1160" y="1032"/>
                </a:moveTo>
                <a:cubicBezTo>
                  <a:pt x="1108" y="1160"/>
                  <a:pt x="1080" y="1300"/>
                  <a:pt x="1080" y="1436"/>
                </a:cubicBezTo>
                <a:cubicBezTo>
                  <a:pt x="1080" y="1488"/>
                  <a:pt x="1076" y="1520"/>
                  <a:pt x="1096" y="1580"/>
                </a:cubicBezTo>
                <a:cubicBezTo>
                  <a:pt x="972" y="1520"/>
                  <a:pt x="936" y="1444"/>
                  <a:pt x="936" y="1352"/>
                </a:cubicBezTo>
                <a:cubicBezTo>
                  <a:pt x="936" y="1136"/>
                  <a:pt x="1200" y="940"/>
                  <a:pt x="1200" y="948"/>
                </a:cubicBezTo>
                <a:cubicBezTo>
                  <a:pt x="1200" y="960"/>
                  <a:pt x="1172" y="1004"/>
                  <a:pt x="1160" y="1032"/>
                </a:cubicBezTo>
                <a:close/>
                <a:moveTo>
                  <a:pt x="3212" y="896"/>
                </a:moveTo>
                <a:cubicBezTo>
                  <a:pt x="3016" y="852"/>
                  <a:pt x="2820" y="812"/>
                  <a:pt x="2624" y="796"/>
                </a:cubicBezTo>
                <a:cubicBezTo>
                  <a:pt x="2496" y="800"/>
                  <a:pt x="2492" y="796"/>
                  <a:pt x="2488" y="796"/>
                </a:cubicBezTo>
                <a:cubicBezTo>
                  <a:pt x="2428" y="800"/>
                  <a:pt x="2348" y="816"/>
                  <a:pt x="2292" y="844"/>
                </a:cubicBezTo>
                <a:cubicBezTo>
                  <a:pt x="2304" y="860"/>
                  <a:pt x="2356" y="884"/>
                  <a:pt x="2384" y="884"/>
                </a:cubicBezTo>
                <a:cubicBezTo>
                  <a:pt x="2616" y="884"/>
                  <a:pt x="2616" y="884"/>
                  <a:pt x="2616" y="884"/>
                </a:cubicBezTo>
                <a:cubicBezTo>
                  <a:pt x="2764" y="892"/>
                  <a:pt x="2940" y="924"/>
                  <a:pt x="3056" y="1120"/>
                </a:cubicBezTo>
                <a:cubicBezTo>
                  <a:pt x="3040" y="1116"/>
                  <a:pt x="3016" y="1116"/>
                  <a:pt x="3004" y="1116"/>
                </a:cubicBezTo>
                <a:cubicBezTo>
                  <a:pt x="2908" y="1116"/>
                  <a:pt x="2772" y="1176"/>
                  <a:pt x="2676" y="1176"/>
                </a:cubicBezTo>
                <a:cubicBezTo>
                  <a:pt x="2640" y="1176"/>
                  <a:pt x="2580" y="1160"/>
                  <a:pt x="2556" y="1152"/>
                </a:cubicBezTo>
                <a:cubicBezTo>
                  <a:pt x="2528" y="1144"/>
                  <a:pt x="2508" y="1132"/>
                  <a:pt x="2484" y="1116"/>
                </a:cubicBezTo>
                <a:cubicBezTo>
                  <a:pt x="2480" y="1116"/>
                  <a:pt x="2468" y="1124"/>
                  <a:pt x="2468" y="1112"/>
                </a:cubicBezTo>
                <a:cubicBezTo>
                  <a:pt x="2468" y="1124"/>
                  <a:pt x="2504" y="1168"/>
                  <a:pt x="2532" y="1184"/>
                </a:cubicBezTo>
                <a:cubicBezTo>
                  <a:pt x="2628" y="1256"/>
                  <a:pt x="2736" y="1276"/>
                  <a:pt x="2824" y="1384"/>
                </a:cubicBezTo>
                <a:cubicBezTo>
                  <a:pt x="2832" y="1388"/>
                  <a:pt x="2868" y="1456"/>
                  <a:pt x="2868" y="1480"/>
                </a:cubicBezTo>
                <a:cubicBezTo>
                  <a:pt x="2868" y="1556"/>
                  <a:pt x="2868" y="1556"/>
                  <a:pt x="2868" y="1556"/>
                </a:cubicBezTo>
                <a:cubicBezTo>
                  <a:pt x="2764" y="1500"/>
                  <a:pt x="2640" y="1512"/>
                  <a:pt x="2540" y="1496"/>
                </a:cubicBezTo>
                <a:cubicBezTo>
                  <a:pt x="2476" y="1488"/>
                  <a:pt x="2352" y="1432"/>
                  <a:pt x="2352" y="1340"/>
                </a:cubicBezTo>
                <a:cubicBezTo>
                  <a:pt x="2324" y="1368"/>
                  <a:pt x="2300" y="1408"/>
                  <a:pt x="2260" y="1432"/>
                </a:cubicBezTo>
                <a:cubicBezTo>
                  <a:pt x="2204" y="1464"/>
                  <a:pt x="2140" y="1476"/>
                  <a:pt x="2084" y="1484"/>
                </a:cubicBezTo>
                <a:cubicBezTo>
                  <a:pt x="2032" y="1492"/>
                  <a:pt x="1936" y="1496"/>
                  <a:pt x="1920" y="1580"/>
                </a:cubicBezTo>
                <a:cubicBezTo>
                  <a:pt x="1856" y="1480"/>
                  <a:pt x="1836" y="1408"/>
                  <a:pt x="1836" y="1316"/>
                </a:cubicBezTo>
                <a:cubicBezTo>
                  <a:pt x="1836" y="1304"/>
                  <a:pt x="1848" y="1280"/>
                  <a:pt x="1860" y="1264"/>
                </a:cubicBezTo>
                <a:cubicBezTo>
                  <a:pt x="1920" y="1168"/>
                  <a:pt x="2064" y="1156"/>
                  <a:pt x="2108" y="1092"/>
                </a:cubicBezTo>
                <a:cubicBezTo>
                  <a:pt x="2104" y="1088"/>
                  <a:pt x="2104" y="1088"/>
                  <a:pt x="2104" y="1088"/>
                </a:cubicBezTo>
                <a:cubicBezTo>
                  <a:pt x="2068" y="1096"/>
                  <a:pt x="1992" y="1112"/>
                  <a:pt x="1956" y="1112"/>
                </a:cubicBezTo>
                <a:cubicBezTo>
                  <a:pt x="1676" y="1088"/>
                  <a:pt x="1676" y="1088"/>
                  <a:pt x="1676" y="1088"/>
                </a:cubicBezTo>
                <a:cubicBezTo>
                  <a:pt x="1632" y="1088"/>
                  <a:pt x="1588" y="1092"/>
                  <a:pt x="1544" y="1120"/>
                </a:cubicBezTo>
                <a:cubicBezTo>
                  <a:pt x="1548" y="1108"/>
                  <a:pt x="1552" y="1092"/>
                  <a:pt x="1552" y="1084"/>
                </a:cubicBezTo>
                <a:cubicBezTo>
                  <a:pt x="1588" y="932"/>
                  <a:pt x="1772" y="880"/>
                  <a:pt x="1876" y="880"/>
                </a:cubicBezTo>
                <a:cubicBezTo>
                  <a:pt x="2208" y="876"/>
                  <a:pt x="2208" y="876"/>
                  <a:pt x="2208" y="876"/>
                </a:cubicBezTo>
                <a:cubicBezTo>
                  <a:pt x="2232" y="864"/>
                  <a:pt x="2256" y="868"/>
                  <a:pt x="2280" y="848"/>
                </a:cubicBezTo>
                <a:cubicBezTo>
                  <a:pt x="1848" y="800"/>
                  <a:pt x="1848" y="800"/>
                  <a:pt x="1848" y="800"/>
                </a:cubicBezTo>
                <a:cubicBezTo>
                  <a:pt x="1836" y="796"/>
                  <a:pt x="1824" y="792"/>
                  <a:pt x="1812" y="792"/>
                </a:cubicBezTo>
                <a:cubicBezTo>
                  <a:pt x="1788" y="792"/>
                  <a:pt x="1748" y="796"/>
                  <a:pt x="1740" y="796"/>
                </a:cubicBezTo>
                <a:cubicBezTo>
                  <a:pt x="1728" y="796"/>
                  <a:pt x="1744" y="788"/>
                  <a:pt x="1732" y="788"/>
                </a:cubicBezTo>
                <a:cubicBezTo>
                  <a:pt x="1636" y="788"/>
                  <a:pt x="1636" y="788"/>
                  <a:pt x="1636" y="788"/>
                </a:cubicBezTo>
                <a:cubicBezTo>
                  <a:pt x="1560" y="796"/>
                  <a:pt x="1476" y="792"/>
                  <a:pt x="1400" y="856"/>
                </a:cubicBezTo>
                <a:cubicBezTo>
                  <a:pt x="1488" y="692"/>
                  <a:pt x="1768" y="624"/>
                  <a:pt x="1900" y="624"/>
                </a:cubicBezTo>
                <a:cubicBezTo>
                  <a:pt x="2008" y="624"/>
                  <a:pt x="2172" y="644"/>
                  <a:pt x="2272" y="708"/>
                </a:cubicBezTo>
                <a:cubicBezTo>
                  <a:pt x="2380" y="608"/>
                  <a:pt x="2496" y="604"/>
                  <a:pt x="2604" y="604"/>
                </a:cubicBezTo>
                <a:cubicBezTo>
                  <a:pt x="2796" y="604"/>
                  <a:pt x="3064" y="660"/>
                  <a:pt x="3212" y="896"/>
                </a:cubicBezTo>
                <a:close/>
                <a:moveTo>
                  <a:pt x="2620" y="276"/>
                </a:moveTo>
                <a:cubicBezTo>
                  <a:pt x="2636" y="280"/>
                  <a:pt x="2656" y="280"/>
                  <a:pt x="2672" y="280"/>
                </a:cubicBezTo>
                <a:cubicBezTo>
                  <a:pt x="2876" y="308"/>
                  <a:pt x="3128" y="364"/>
                  <a:pt x="3288" y="628"/>
                </a:cubicBezTo>
                <a:cubicBezTo>
                  <a:pt x="3304" y="652"/>
                  <a:pt x="3320" y="688"/>
                  <a:pt x="3332" y="720"/>
                </a:cubicBezTo>
                <a:cubicBezTo>
                  <a:pt x="3144" y="564"/>
                  <a:pt x="2756" y="476"/>
                  <a:pt x="2536" y="476"/>
                </a:cubicBezTo>
                <a:cubicBezTo>
                  <a:pt x="2528" y="476"/>
                  <a:pt x="2432" y="480"/>
                  <a:pt x="2380" y="488"/>
                </a:cubicBezTo>
                <a:cubicBezTo>
                  <a:pt x="2364" y="488"/>
                  <a:pt x="2344" y="496"/>
                  <a:pt x="2324" y="504"/>
                </a:cubicBezTo>
                <a:cubicBezTo>
                  <a:pt x="2288" y="504"/>
                  <a:pt x="2244" y="548"/>
                  <a:pt x="2224" y="548"/>
                </a:cubicBezTo>
                <a:cubicBezTo>
                  <a:pt x="2224" y="548"/>
                  <a:pt x="2020" y="504"/>
                  <a:pt x="1976" y="504"/>
                </a:cubicBezTo>
                <a:cubicBezTo>
                  <a:pt x="1752" y="504"/>
                  <a:pt x="1752" y="504"/>
                  <a:pt x="1752" y="504"/>
                </a:cubicBezTo>
                <a:cubicBezTo>
                  <a:pt x="1548" y="520"/>
                  <a:pt x="1340" y="560"/>
                  <a:pt x="1144" y="676"/>
                </a:cubicBezTo>
                <a:cubicBezTo>
                  <a:pt x="1256" y="352"/>
                  <a:pt x="1628" y="312"/>
                  <a:pt x="1856" y="312"/>
                </a:cubicBezTo>
                <a:cubicBezTo>
                  <a:pt x="1919" y="312"/>
                  <a:pt x="1942" y="310"/>
                  <a:pt x="1965" y="311"/>
                </a:cubicBezTo>
                <a:cubicBezTo>
                  <a:pt x="1994" y="312"/>
                  <a:pt x="2023" y="317"/>
                  <a:pt x="2124" y="332"/>
                </a:cubicBezTo>
                <a:cubicBezTo>
                  <a:pt x="2148" y="336"/>
                  <a:pt x="2188" y="356"/>
                  <a:pt x="2200" y="356"/>
                </a:cubicBezTo>
                <a:cubicBezTo>
                  <a:pt x="2208" y="356"/>
                  <a:pt x="2268" y="320"/>
                  <a:pt x="2300" y="308"/>
                </a:cubicBezTo>
                <a:cubicBezTo>
                  <a:pt x="2360" y="288"/>
                  <a:pt x="2432" y="284"/>
                  <a:pt x="2500" y="276"/>
                </a:cubicBezTo>
                <a:cubicBezTo>
                  <a:pt x="2604" y="276"/>
                  <a:pt x="2604" y="272"/>
                  <a:pt x="2616" y="272"/>
                </a:cubicBezTo>
                <a:cubicBezTo>
                  <a:pt x="2624" y="272"/>
                  <a:pt x="2616" y="276"/>
                  <a:pt x="2620" y="276"/>
                </a:cubicBezTo>
                <a:close/>
                <a:moveTo>
                  <a:pt x="2708" y="144"/>
                </a:moveTo>
                <a:cubicBezTo>
                  <a:pt x="2740" y="156"/>
                  <a:pt x="2776" y="164"/>
                  <a:pt x="2804" y="176"/>
                </a:cubicBezTo>
                <a:cubicBezTo>
                  <a:pt x="2836" y="188"/>
                  <a:pt x="2872" y="208"/>
                  <a:pt x="2908" y="228"/>
                </a:cubicBezTo>
                <a:cubicBezTo>
                  <a:pt x="2604" y="192"/>
                  <a:pt x="2604" y="192"/>
                  <a:pt x="2604" y="192"/>
                </a:cubicBezTo>
                <a:cubicBezTo>
                  <a:pt x="2508" y="188"/>
                  <a:pt x="2488" y="188"/>
                  <a:pt x="2412" y="192"/>
                </a:cubicBezTo>
                <a:cubicBezTo>
                  <a:pt x="2404" y="192"/>
                  <a:pt x="2388" y="192"/>
                  <a:pt x="2380" y="196"/>
                </a:cubicBezTo>
                <a:cubicBezTo>
                  <a:pt x="2316" y="204"/>
                  <a:pt x="2228" y="208"/>
                  <a:pt x="2180" y="292"/>
                </a:cubicBezTo>
                <a:cubicBezTo>
                  <a:pt x="2096" y="260"/>
                  <a:pt x="1904" y="236"/>
                  <a:pt x="1800" y="236"/>
                </a:cubicBezTo>
                <a:cubicBezTo>
                  <a:pt x="1668" y="236"/>
                  <a:pt x="1432" y="272"/>
                  <a:pt x="1324" y="340"/>
                </a:cubicBezTo>
                <a:cubicBezTo>
                  <a:pt x="1420" y="240"/>
                  <a:pt x="1620" y="144"/>
                  <a:pt x="1736" y="144"/>
                </a:cubicBezTo>
                <a:cubicBezTo>
                  <a:pt x="1748" y="144"/>
                  <a:pt x="1772" y="140"/>
                  <a:pt x="1788" y="136"/>
                </a:cubicBezTo>
                <a:cubicBezTo>
                  <a:pt x="1924" y="140"/>
                  <a:pt x="1928" y="140"/>
                  <a:pt x="1932" y="136"/>
                </a:cubicBezTo>
                <a:cubicBezTo>
                  <a:pt x="1968" y="144"/>
                  <a:pt x="2004" y="148"/>
                  <a:pt x="2040" y="156"/>
                </a:cubicBezTo>
                <a:cubicBezTo>
                  <a:pt x="2068" y="164"/>
                  <a:pt x="2124" y="188"/>
                  <a:pt x="2136" y="188"/>
                </a:cubicBezTo>
                <a:cubicBezTo>
                  <a:pt x="2144" y="188"/>
                  <a:pt x="2192" y="160"/>
                  <a:pt x="2220" y="152"/>
                </a:cubicBezTo>
                <a:cubicBezTo>
                  <a:pt x="2292" y="124"/>
                  <a:pt x="2388" y="116"/>
                  <a:pt x="2464" y="116"/>
                </a:cubicBezTo>
                <a:cubicBezTo>
                  <a:pt x="2540" y="116"/>
                  <a:pt x="2628" y="128"/>
                  <a:pt x="2708" y="144"/>
                </a:cubicBezTo>
                <a:close/>
                <a:moveTo>
                  <a:pt x="3904" y="444"/>
                </a:moveTo>
                <a:cubicBezTo>
                  <a:pt x="3900" y="448"/>
                  <a:pt x="3900" y="452"/>
                  <a:pt x="3904" y="544"/>
                </a:cubicBezTo>
                <a:cubicBezTo>
                  <a:pt x="3892" y="756"/>
                  <a:pt x="3848" y="968"/>
                  <a:pt x="3788" y="1180"/>
                </a:cubicBezTo>
                <a:cubicBezTo>
                  <a:pt x="3788" y="1100"/>
                  <a:pt x="3788" y="1100"/>
                  <a:pt x="3788" y="1100"/>
                </a:cubicBezTo>
                <a:cubicBezTo>
                  <a:pt x="3736" y="788"/>
                  <a:pt x="3496" y="364"/>
                  <a:pt x="3220" y="328"/>
                </a:cubicBezTo>
                <a:cubicBezTo>
                  <a:pt x="3224" y="320"/>
                  <a:pt x="3236" y="312"/>
                  <a:pt x="3248" y="312"/>
                </a:cubicBezTo>
                <a:cubicBezTo>
                  <a:pt x="3420" y="312"/>
                  <a:pt x="3420" y="312"/>
                  <a:pt x="3420" y="312"/>
                </a:cubicBezTo>
                <a:cubicBezTo>
                  <a:pt x="3480" y="316"/>
                  <a:pt x="3532" y="316"/>
                  <a:pt x="3592" y="292"/>
                </a:cubicBezTo>
                <a:cubicBezTo>
                  <a:pt x="3512" y="204"/>
                  <a:pt x="3444" y="200"/>
                  <a:pt x="3368" y="200"/>
                </a:cubicBezTo>
                <a:cubicBezTo>
                  <a:pt x="3308" y="200"/>
                  <a:pt x="3240" y="212"/>
                  <a:pt x="3180" y="224"/>
                </a:cubicBezTo>
                <a:cubicBezTo>
                  <a:pt x="3128" y="232"/>
                  <a:pt x="3028" y="256"/>
                  <a:pt x="3016" y="256"/>
                </a:cubicBezTo>
                <a:cubicBezTo>
                  <a:pt x="2984" y="256"/>
                  <a:pt x="2984" y="256"/>
                  <a:pt x="2984" y="256"/>
                </a:cubicBezTo>
                <a:cubicBezTo>
                  <a:pt x="3180" y="156"/>
                  <a:pt x="3376" y="60"/>
                  <a:pt x="3572" y="60"/>
                </a:cubicBezTo>
                <a:cubicBezTo>
                  <a:pt x="3776" y="60"/>
                  <a:pt x="3880" y="164"/>
                  <a:pt x="3904" y="444"/>
                </a:cubicBezTo>
                <a:close/>
                <a:moveTo>
                  <a:pt x="1108" y="356"/>
                </a:moveTo>
                <a:cubicBezTo>
                  <a:pt x="948" y="284"/>
                  <a:pt x="692" y="172"/>
                  <a:pt x="512" y="172"/>
                </a:cubicBezTo>
                <a:cubicBezTo>
                  <a:pt x="476" y="172"/>
                  <a:pt x="420" y="176"/>
                  <a:pt x="392" y="200"/>
                </a:cubicBezTo>
                <a:cubicBezTo>
                  <a:pt x="496" y="256"/>
                  <a:pt x="600" y="244"/>
                  <a:pt x="704" y="304"/>
                </a:cubicBezTo>
                <a:cubicBezTo>
                  <a:pt x="472" y="452"/>
                  <a:pt x="380" y="592"/>
                  <a:pt x="380" y="772"/>
                </a:cubicBezTo>
                <a:cubicBezTo>
                  <a:pt x="380" y="888"/>
                  <a:pt x="424" y="1016"/>
                  <a:pt x="496" y="1140"/>
                </a:cubicBezTo>
                <a:cubicBezTo>
                  <a:pt x="220" y="908"/>
                  <a:pt x="28" y="640"/>
                  <a:pt x="0" y="400"/>
                </a:cubicBezTo>
                <a:cubicBezTo>
                  <a:pt x="4" y="396"/>
                  <a:pt x="4" y="392"/>
                  <a:pt x="0" y="316"/>
                </a:cubicBezTo>
                <a:cubicBezTo>
                  <a:pt x="20" y="64"/>
                  <a:pt x="216" y="0"/>
                  <a:pt x="372" y="0"/>
                </a:cubicBezTo>
                <a:cubicBezTo>
                  <a:pt x="616" y="0"/>
                  <a:pt x="872" y="140"/>
                  <a:pt x="1108" y="356"/>
                </a:cubicBezTo>
                <a:close/>
              </a:path>
            </a:pathLst>
          </a:custGeom>
          <a:gradFill>
            <a:gsLst>
              <a:gs pos="0">
                <a:srgbClr val="C9222C"/>
              </a:gs>
              <a:gs pos="100000">
                <a:srgbClr val="FBE080">
                  <a:alpha val="0"/>
                </a:srgbClr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E5E7D5B8-2DA3-42DE-813C-C2BC410B0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3087" y="156508"/>
            <a:ext cx="1284314" cy="2316428"/>
          </a:xfrm>
          <a:prstGeom prst="rect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06114029-E78E-4FE5-8599-558C638318A1}"/>
              </a:ext>
            </a:extLst>
          </p:cNvPr>
          <p:cNvGrpSpPr/>
          <p:nvPr/>
        </p:nvGrpSpPr>
        <p:grpSpPr>
          <a:xfrm>
            <a:off x="1653060" y="712187"/>
            <a:ext cx="8927508" cy="3971209"/>
            <a:chOff x="1627660" y="712187"/>
            <a:chExt cx="8927508" cy="3971209"/>
          </a:xfrm>
        </p:grpSpPr>
        <p:grpSp>
          <p:nvGrpSpPr>
            <p:cNvPr id="25" name="图形 17">
              <a:extLst>
                <a:ext uri="{FF2B5EF4-FFF2-40B4-BE49-F238E27FC236}">
                  <a16:creationId xmlns:a16="http://schemas.microsoft.com/office/drawing/2014/main" id="{4D44FF10-43D6-4733-B2BD-057DCEF21298}"/>
                </a:ext>
              </a:extLst>
            </p:cNvPr>
            <p:cNvGrpSpPr/>
            <p:nvPr/>
          </p:nvGrpSpPr>
          <p:grpSpPr>
            <a:xfrm>
              <a:off x="1627660" y="1134228"/>
              <a:ext cx="8927508" cy="3549168"/>
              <a:chOff x="417388" y="3061849"/>
              <a:chExt cx="4969370" cy="1975594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817A86E-3C67-4702-AFE6-A794279A266D}"/>
                  </a:ext>
                </a:extLst>
              </p:cNvPr>
              <p:cNvSpPr/>
              <p:nvPr/>
            </p:nvSpPr>
            <p:spPr>
              <a:xfrm>
                <a:off x="717362" y="3061849"/>
                <a:ext cx="4386643" cy="1741769"/>
              </a:xfrm>
              <a:custGeom>
                <a:avLst/>
                <a:gdLst>
                  <a:gd name="connsiteX0" fmla="*/ 3844862 w 4386643"/>
                  <a:gd name="connsiteY0" fmla="*/ 325497 h 1741769"/>
                  <a:gd name="connsiteX1" fmla="*/ 2103882 w 4386643"/>
                  <a:gd name="connsiteY1" fmla="*/ 28 h 1741769"/>
                  <a:gd name="connsiteX2" fmla="*/ 0 w 4386643"/>
                  <a:gd name="connsiteY2" fmla="*/ 554669 h 1741769"/>
                  <a:gd name="connsiteX3" fmla="*/ 690753 w 4386643"/>
                  <a:gd name="connsiteY3" fmla="*/ 1686143 h 1741769"/>
                  <a:gd name="connsiteX4" fmla="*/ 696754 w 4386643"/>
                  <a:gd name="connsiteY4" fmla="*/ 1700526 h 1741769"/>
                  <a:gd name="connsiteX5" fmla="*/ 2273522 w 4386643"/>
                  <a:gd name="connsiteY5" fmla="*/ 1388868 h 1741769"/>
                  <a:gd name="connsiteX6" fmla="*/ 3689890 w 4386643"/>
                  <a:gd name="connsiteY6" fmla="*/ 1741769 h 1741769"/>
                  <a:gd name="connsiteX7" fmla="*/ 4386644 w 4386643"/>
                  <a:gd name="connsiteY7" fmla="*/ 600484 h 1741769"/>
                  <a:gd name="connsiteX8" fmla="*/ 3844862 w 4386643"/>
                  <a:gd name="connsiteY8" fmla="*/ 325497 h 174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86643" h="1741769">
                    <a:moveTo>
                      <a:pt x="3844862" y="325497"/>
                    </a:moveTo>
                    <a:cubicBezTo>
                      <a:pt x="3494246" y="181574"/>
                      <a:pt x="2899315" y="2790"/>
                      <a:pt x="2103882" y="28"/>
                    </a:cubicBezTo>
                    <a:cubicBezTo>
                      <a:pt x="770096" y="-4544"/>
                      <a:pt x="0" y="554669"/>
                      <a:pt x="0" y="554669"/>
                    </a:cubicBezTo>
                    <a:lnTo>
                      <a:pt x="690753" y="1686143"/>
                    </a:lnTo>
                    <a:lnTo>
                      <a:pt x="696754" y="1700526"/>
                    </a:lnTo>
                    <a:cubicBezTo>
                      <a:pt x="696754" y="1700526"/>
                      <a:pt x="1456849" y="1377248"/>
                      <a:pt x="2273522" y="1388868"/>
                    </a:cubicBezTo>
                    <a:cubicBezTo>
                      <a:pt x="3082480" y="1400298"/>
                      <a:pt x="3689890" y="1741769"/>
                      <a:pt x="3689890" y="1741769"/>
                    </a:cubicBezTo>
                    <a:lnTo>
                      <a:pt x="4386644" y="600484"/>
                    </a:lnTo>
                    <a:cubicBezTo>
                      <a:pt x="4386548" y="600484"/>
                      <a:pt x="4197572" y="463324"/>
                      <a:pt x="3844862" y="325497"/>
                    </a:cubicBezTo>
                    <a:close/>
                  </a:path>
                </a:pathLst>
              </a:custGeom>
              <a:solidFill>
                <a:srgbClr val="FBB0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DB9ACFB-8449-454D-894A-43A26769DF15}"/>
                  </a:ext>
                </a:extLst>
              </p:cNvPr>
              <p:cNvSpPr/>
              <p:nvPr/>
            </p:nvSpPr>
            <p:spPr>
              <a:xfrm>
                <a:off x="859094" y="3165794"/>
                <a:ext cx="4103179" cy="1520951"/>
              </a:xfrm>
              <a:custGeom>
                <a:avLst/>
                <a:gdLst>
                  <a:gd name="connsiteX0" fmla="*/ 3557302 w 4103179"/>
                  <a:gd name="connsiteY0" fmla="*/ 1520952 h 1520951"/>
                  <a:gd name="connsiteX1" fmla="*/ 2133314 w 4103179"/>
                  <a:gd name="connsiteY1" fmla="*/ 1180910 h 1520951"/>
                  <a:gd name="connsiteX2" fmla="*/ 2088833 w 4103179"/>
                  <a:gd name="connsiteY2" fmla="*/ 1180624 h 1520951"/>
                  <a:gd name="connsiteX3" fmla="*/ 545878 w 4103179"/>
                  <a:gd name="connsiteY3" fmla="*/ 1491139 h 1520951"/>
                  <a:gd name="connsiteX4" fmla="*/ 0 w 4103179"/>
                  <a:gd name="connsiteY4" fmla="*/ 483394 h 1520951"/>
                  <a:gd name="connsiteX5" fmla="*/ 451295 w 4103179"/>
                  <a:gd name="connsiteY5" fmla="*/ 267176 h 1520951"/>
                  <a:gd name="connsiteX6" fmla="*/ 1945862 w 4103179"/>
                  <a:gd name="connsiteY6" fmla="*/ 0 h 1520951"/>
                  <a:gd name="connsiteX7" fmla="*/ 1961769 w 4103179"/>
                  <a:gd name="connsiteY7" fmla="*/ 0 h 1520951"/>
                  <a:gd name="connsiteX8" fmla="*/ 3663696 w 4103179"/>
                  <a:gd name="connsiteY8" fmla="*/ 317659 h 1520951"/>
                  <a:gd name="connsiteX9" fmla="*/ 3665315 w 4103179"/>
                  <a:gd name="connsiteY9" fmla="*/ 318326 h 1520951"/>
                  <a:gd name="connsiteX10" fmla="*/ 4103180 w 4103179"/>
                  <a:gd name="connsiteY10" fmla="*/ 529114 h 1520951"/>
                  <a:gd name="connsiteX11" fmla="*/ 3557302 w 4103179"/>
                  <a:gd name="connsiteY11" fmla="*/ 1520952 h 152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3179" h="1520951">
                    <a:moveTo>
                      <a:pt x="3557302" y="1520952"/>
                    </a:moveTo>
                    <a:cubicBezTo>
                      <a:pt x="3355562" y="1424464"/>
                      <a:pt x="2786825" y="1190244"/>
                      <a:pt x="2133314" y="1180910"/>
                    </a:cubicBezTo>
                    <a:cubicBezTo>
                      <a:pt x="2118455" y="1180719"/>
                      <a:pt x="2103596" y="1180624"/>
                      <a:pt x="2088833" y="1180624"/>
                    </a:cubicBezTo>
                    <a:cubicBezTo>
                      <a:pt x="1428083" y="1180624"/>
                      <a:pt x="765905" y="1408271"/>
                      <a:pt x="545878" y="1491139"/>
                    </a:cubicBezTo>
                    <a:lnTo>
                      <a:pt x="0" y="483394"/>
                    </a:lnTo>
                    <a:cubicBezTo>
                      <a:pt x="85916" y="432054"/>
                      <a:pt x="238792" y="349282"/>
                      <a:pt x="451295" y="267176"/>
                    </a:cubicBezTo>
                    <a:cubicBezTo>
                      <a:pt x="766763" y="145352"/>
                      <a:pt x="1282160" y="0"/>
                      <a:pt x="1945862" y="0"/>
                    </a:cubicBezTo>
                    <a:lnTo>
                      <a:pt x="1961769" y="0"/>
                    </a:lnTo>
                    <a:cubicBezTo>
                      <a:pt x="2735104" y="2667"/>
                      <a:pt x="3314129" y="174212"/>
                      <a:pt x="3663696" y="317659"/>
                    </a:cubicBezTo>
                    <a:lnTo>
                      <a:pt x="3665315" y="318326"/>
                    </a:lnTo>
                    <a:cubicBezTo>
                      <a:pt x="3871817" y="399098"/>
                      <a:pt x="4019455" y="479108"/>
                      <a:pt x="4103180" y="529114"/>
                    </a:cubicBezTo>
                    <a:lnTo>
                      <a:pt x="3557302" y="1520952"/>
                    </a:lnTo>
                    <a:close/>
                  </a:path>
                </a:pathLst>
              </a:custGeom>
              <a:solidFill>
                <a:srgbClr val="C806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2BD73B7-F1D5-414E-A129-8F720ED72AEA}"/>
                  </a:ext>
                </a:extLst>
              </p:cNvPr>
              <p:cNvSpPr/>
              <p:nvPr/>
            </p:nvSpPr>
            <p:spPr>
              <a:xfrm>
                <a:off x="859094" y="3694432"/>
                <a:ext cx="4103179" cy="529113"/>
              </a:xfrm>
              <a:custGeom>
                <a:avLst/>
                <a:gdLst>
                  <a:gd name="connsiteX0" fmla="*/ 0 w 4103179"/>
                  <a:gd name="connsiteY0" fmla="*/ 483394 h 529113"/>
                  <a:gd name="connsiteX1" fmla="*/ 451295 w 4103179"/>
                  <a:gd name="connsiteY1" fmla="*/ 267176 h 529113"/>
                  <a:gd name="connsiteX2" fmla="*/ 1945862 w 4103179"/>
                  <a:gd name="connsiteY2" fmla="*/ 0 h 529113"/>
                  <a:gd name="connsiteX3" fmla="*/ 1961769 w 4103179"/>
                  <a:gd name="connsiteY3" fmla="*/ 0 h 529113"/>
                  <a:gd name="connsiteX4" fmla="*/ 3663696 w 4103179"/>
                  <a:gd name="connsiteY4" fmla="*/ 317659 h 529113"/>
                  <a:gd name="connsiteX5" fmla="*/ 3665315 w 4103179"/>
                  <a:gd name="connsiteY5" fmla="*/ 318325 h 529113"/>
                  <a:gd name="connsiteX6" fmla="*/ 4103180 w 4103179"/>
                  <a:gd name="connsiteY6" fmla="*/ 529114 h 52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03179" h="529113">
                    <a:moveTo>
                      <a:pt x="0" y="483394"/>
                    </a:moveTo>
                    <a:cubicBezTo>
                      <a:pt x="85916" y="432054"/>
                      <a:pt x="238792" y="349282"/>
                      <a:pt x="451295" y="267176"/>
                    </a:cubicBezTo>
                    <a:cubicBezTo>
                      <a:pt x="766763" y="145351"/>
                      <a:pt x="1282160" y="0"/>
                      <a:pt x="1945862" y="0"/>
                    </a:cubicBezTo>
                    <a:lnTo>
                      <a:pt x="1961769" y="0"/>
                    </a:lnTo>
                    <a:cubicBezTo>
                      <a:pt x="2735104" y="2667"/>
                      <a:pt x="3314129" y="174212"/>
                      <a:pt x="3663696" y="317659"/>
                    </a:cubicBezTo>
                    <a:lnTo>
                      <a:pt x="3665315" y="318325"/>
                    </a:lnTo>
                    <a:cubicBezTo>
                      <a:pt x="3871817" y="399097"/>
                      <a:pt x="4019455" y="479107"/>
                      <a:pt x="4103180" y="529114"/>
                    </a:cubicBez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F0716FB-CFC1-4336-939D-EEE9BEB57526}"/>
                  </a:ext>
                </a:extLst>
              </p:cNvPr>
              <p:cNvSpPr/>
              <p:nvPr/>
            </p:nvSpPr>
            <p:spPr>
              <a:xfrm>
                <a:off x="859094" y="4223069"/>
                <a:ext cx="4103179" cy="529113"/>
              </a:xfrm>
              <a:custGeom>
                <a:avLst/>
                <a:gdLst>
                  <a:gd name="connsiteX0" fmla="*/ 0 w 4103179"/>
                  <a:gd name="connsiteY0" fmla="*/ 483394 h 529113"/>
                  <a:gd name="connsiteX1" fmla="*/ 451295 w 4103179"/>
                  <a:gd name="connsiteY1" fmla="*/ 267176 h 529113"/>
                  <a:gd name="connsiteX2" fmla="*/ 1945862 w 4103179"/>
                  <a:gd name="connsiteY2" fmla="*/ 0 h 529113"/>
                  <a:gd name="connsiteX3" fmla="*/ 1961769 w 4103179"/>
                  <a:gd name="connsiteY3" fmla="*/ 0 h 529113"/>
                  <a:gd name="connsiteX4" fmla="*/ 3663696 w 4103179"/>
                  <a:gd name="connsiteY4" fmla="*/ 317659 h 529113"/>
                  <a:gd name="connsiteX5" fmla="*/ 3665315 w 4103179"/>
                  <a:gd name="connsiteY5" fmla="*/ 318325 h 529113"/>
                  <a:gd name="connsiteX6" fmla="*/ 4103180 w 4103179"/>
                  <a:gd name="connsiteY6" fmla="*/ 529114 h 529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03179" h="529113">
                    <a:moveTo>
                      <a:pt x="0" y="483394"/>
                    </a:moveTo>
                    <a:cubicBezTo>
                      <a:pt x="85916" y="432054"/>
                      <a:pt x="238792" y="349282"/>
                      <a:pt x="451295" y="267176"/>
                    </a:cubicBezTo>
                    <a:cubicBezTo>
                      <a:pt x="766763" y="145351"/>
                      <a:pt x="1282160" y="0"/>
                      <a:pt x="1945862" y="0"/>
                    </a:cubicBezTo>
                    <a:lnTo>
                      <a:pt x="1961769" y="0"/>
                    </a:lnTo>
                    <a:cubicBezTo>
                      <a:pt x="2735104" y="2667"/>
                      <a:pt x="3314129" y="174212"/>
                      <a:pt x="3663696" y="317659"/>
                    </a:cubicBezTo>
                    <a:lnTo>
                      <a:pt x="3665315" y="318325"/>
                    </a:lnTo>
                    <a:cubicBezTo>
                      <a:pt x="3871817" y="399097"/>
                      <a:pt x="4019455" y="479108"/>
                      <a:pt x="4103180" y="529114"/>
                    </a:cubicBezTo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" name="图形 17">
                <a:extLst>
                  <a:ext uri="{FF2B5EF4-FFF2-40B4-BE49-F238E27FC236}">
                    <a16:creationId xmlns:a16="http://schemas.microsoft.com/office/drawing/2014/main" id="{BE6C7C2D-A624-4BC7-AB76-454CEE0B92A1}"/>
                  </a:ext>
                </a:extLst>
              </p:cNvPr>
              <p:cNvGrpSpPr/>
              <p:nvPr/>
            </p:nvGrpSpPr>
            <p:grpSpPr>
              <a:xfrm>
                <a:off x="681357" y="3575021"/>
                <a:ext cx="4425219" cy="986480"/>
                <a:chOff x="681357" y="3575021"/>
                <a:chExt cx="4425219" cy="986480"/>
              </a:xfrm>
              <a:noFill/>
            </p:grpSpPr>
            <p:grpSp>
              <p:nvGrpSpPr>
                <p:cNvPr id="43" name="图形 17">
                  <a:extLst>
                    <a:ext uri="{FF2B5EF4-FFF2-40B4-BE49-F238E27FC236}">
                      <a16:creationId xmlns:a16="http://schemas.microsoft.com/office/drawing/2014/main" id="{5895C201-A753-4D72-B9E8-C15B3A42166B}"/>
                    </a:ext>
                  </a:extLst>
                </p:cNvPr>
                <p:cNvGrpSpPr/>
                <p:nvPr/>
              </p:nvGrpSpPr>
              <p:grpSpPr>
                <a:xfrm>
                  <a:off x="4274954" y="3606005"/>
                  <a:ext cx="831622" cy="458850"/>
                  <a:chOff x="4274954" y="3606005"/>
                  <a:chExt cx="831622" cy="458850"/>
                </a:xfrm>
                <a:noFill/>
              </p:grpSpPr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1F2B2F4A-C14B-42B7-96A9-B6EEAED77850}"/>
                      </a:ext>
                    </a:extLst>
                  </p:cNvPr>
                  <p:cNvSpPr/>
                  <p:nvPr/>
                </p:nvSpPr>
                <p:spPr>
                  <a:xfrm>
                    <a:off x="4428258" y="3606005"/>
                    <a:ext cx="328251" cy="173375"/>
                  </a:xfrm>
                  <a:custGeom>
                    <a:avLst/>
                    <a:gdLst>
                      <a:gd name="connsiteX0" fmla="*/ 107010 w 328251"/>
                      <a:gd name="connsiteY0" fmla="*/ 118336 h 173375"/>
                      <a:gd name="connsiteX1" fmla="*/ 82435 w 328251"/>
                      <a:gd name="connsiteY1" fmla="*/ 145768 h 173375"/>
                      <a:gd name="connsiteX2" fmla="*/ 43859 w 328251"/>
                      <a:gd name="connsiteY2" fmla="*/ 145006 h 173375"/>
                      <a:gd name="connsiteX3" fmla="*/ 15855 w 328251"/>
                      <a:gd name="connsiteY3" fmla="*/ 132433 h 173375"/>
                      <a:gd name="connsiteX4" fmla="*/ 615 w 328251"/>
                      <a:gd name="connsiteY4" fmla="*/ 103667 h 173375"/>
                      <a:gd name="connsiteX5" fmla="*/ 30143 w 328251"/>
                      <a:gd name="connsiteY5" fmla="*/ 43469 h 173375"/>
                      <a:gd name="connsiteX6" fmla="*/ 98056 w 328251"/>
                      <a:gd name="connsiteY6" fmla="*/ 44041 h 173375"/>
                      <a:gd name="connsiteX7" fmla="*/ 126441 w 328251"/>
                      <a:gd name="connsiteY7" fmla="*/ 6131 h 173375"/>
                      <a:gd name="connsiteX8" fmla="*/ 175875 w 328251"/>
                      <a:gd name="connsiteY8" fmla="*/ 2321 h 173375"/>
                      <a:gd name="connsiteX9" fmla="*/ 189306 w 328251"/>
                      <a:gd name="connsiteY9" fmla="*/ 6893 h 173375"/>
                      <a:gd name="connsiteX10" fmla="*/ 209784 w 328251"/>
                      <a:gd name="connsiteY10" fmla="*/ 46708 h 173375"/>
                      <a:gd name="connsiteX11" fmla="*/ 294938 w 328251"/>
                      <a:gd name="connsiteY11" fmla="*/ 47755 h 173375"/>
                      <a:gd name="connsiteX12" fmla="*/ 326466 w 328251"/>
                      <a:gd name="connsiteY12" fmla="*/ 129289 h 173375"/>
                      <a:gd name="connsiteX13" fmla="*/ 317893 w 328251"/>
                      <a:gd name="connsiteY13" fmla="*/ 149482 h 173375"/>
                      <a:gd name="connsiteX14" fmla="*/ 299129 w 328251"/>
                      <a:gd name="connsiteY14" fmla="*/ 165103 h 173375"/>
                      <a:gd name="connsiteX15" fmla="*/ 247027 w 328251"/>
                      <a:gd name="connsiteY15" fmla="*/ 169294 h 173375"/>
                      <a:gd name="connsiteX16" fmla="*/ 221500 w 328251"/>
                      <a:gd name="connsiteY16" fmla="*/ 126146 h 173375"/>
                      <a:gd name="connsiteX17" fmla="*/ 236931 w 328251"/>
                      <a:gd name="connsiteY17" fmla="*/ 108049 h 173375"/>
                      <a:gd name="connsiteX18" fmla="*/ 249694 w 328251"/>
                      <a:gd name="connsiteY18" fmla="*/ 123765 h 173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251" h="173375">
                        <a:moveTo>
                          <a:pt x="107010" y="118336"/>
                        </a:moveTo>
                        <a:cubicBezTo>
                          <a:pt x="105962" y="131290"/>
                          <a:pt x="94818" y="141862"/>
                          <a:pt x="82435" y="145768"/>
                        </a:cubicBezTo>
                        <a:cubicBezTo>
                          <a:pt x="69957" y="149673"/>
                          <a:pt x="56527" y="147958"/>
                          <a:pt x="43859" y="145006"/>
                        </a:cubicBezTo>
                        <a:cubicBezTo>
                          <a:pt x="33763" y="142624"/>
                          <a:pt x="23666" y="139195"/>
                          <a:pt x="15855" y="132433"/>
                        </a:cubicBezTo>
                        <a:cubicBezTo>
                          <a:pt x="7473" y="125194"/>
                          <a:pt x="2330" y="114621"/>
                          <a:pt x="615" y="103667"/>
                        </a:cubicBezTo>
                        <a:cubicBezTo>
                          <a:pt x="-3004" y="80236"/>
                          <a:pt x="9664" y="55471"/>
                          <a:pt x="30143" y="43469"/>
                        </a:cubicBezTo>
                        <a:cubicBezTo>
                          <a:pt x="50622" y="31468"/>
                          <a:pt x="77578" y="32134"/>
                          <a:pt x="98056" y="44041"/>
                        </a:cubicBezTo>
                        <a:cubicBezTo>
                          <a:pt x="99485" y="27277"/>
                          <a:pt x="111296" y="13370"/>
                          <a:pt x="126441" y="6131"/>
                        </a:cubicBezTo>
                        <a:cubicBezTo>
                          <a:pt x="141681" y="-1013"/>
                          <a:pt x="159492" y="-1394"/>
                          <a:pt x="175875" y="2321"/>
                        </a:cubicBezTo>
                        <a:cubicBezTo>
                          <a:pt x="180543" y="3369"/>
                          <a:pt x="185115" y="4702"/>
                          <a:pt x="189306" y="6893"/>
                        </a:cubicBezTo>
                        <a:cubicBezTo>
                          <a:pt x="203498" y="14227"/>
                          <a:pt x="212071" y="30991"/>
                          <a:pt x="209784" y="46708"/>
                        </a:cubicBezTo>
                        <a:cubicBezTo>
                          <a:pt x="234549" y="28134"/>
                          <a:pt x="269411" y="30134"/>
                          <a:pt x="294938" y="47755"/>
                        </a:cubicBezTo>
                        <a:cubicBezTo>
                          <a:pt x="320370" y="65281"/>
                          <a:pt x="333229" y="99095"/>
                          <a:pt x="326466" y="129289"/>
                        </a:cubicBezTo>
                        <a:cubicBezTo>
                          <a:pt x="324847" y="136433"/>
                          <a:pt x="322180" y="143482"/>
                          <a:pt x="317893" y="149482"/>
                        </a:cubicBezTo>
                        <a:cubicBezTo>
                          <a:pt x="313131" y="156150"/>
                          <a:pt x="306368" y="161198"/>
                          <a:pt x="299129" y="165103"/>
                        </a:cubicBezTo>
                        <a:cubicBezTo>
                          <a:pt x="283222" y="173676"/>
                          <a:pt x="263601" y="176438"/>
                          <a:pt x="247027" y="169294"/>
                        </a:cubicBezTo>
                        <a:cubicBezTo>
                          <a:pt x="230454" y="162151"/>
                          <a:pt x="218452" y="143863"/>
                          <a:pt x="221500" y="126146"/>
                        </a:cubicBezTo>
                        <a:cubicBezTo>
                          <a:pt x="222929" y="117764"/>
                          <a:pt x="228549" y="109382"/>
                          <a:pt x="236931" y="108049"/>
                        </a:cubicBezTo>
                        <a:cubicBezTo>
                          <a:pt x="245313" y="106715"/>
                          <a:pt x="254171" y="116526"/>
                          <a:pt x="249694" y="123765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7B297EF3-51CC-4F9C-900A-6A8CFCDD1418}"/>
                      </a:ext>
                    </a:extLst>
                  </p:cNvPr>
                  <p:cNvSpPr/>
                  <p:nvPr/>
                </p:nvSpPr>
                <p:spPr>
                  <a:xfrm>
                    <a:off x="4274954" y="3688307"/>
                    <a:ext cx="150680" cy="167747"/>
                  </a:xfrm>
                  <a:custGeom>
                    <a:avLst/>
                    <a:gdLst>
                      <a:gd name="connsiteX0" fmla="*/ 150681 w 150680"/>
                      <a:gd name="connsiteY0" fmla="*/ 15078 h 167747"/>
                      <a:gd name="connsiteX1" fmla="*/ 136584 w 150680"/>
                      <a:gd name="connsiteY1" fmla="*/ 7363 h 167747"/>
                      <a:gd name="connsiteX2" fmla="*/ 103532 w 150680"/>
                      <a:gd name="connsiteY2" fmla="*/ 314 h 167747"/>
                      <a:gd name="connsiteX3" fmla="*/ 79910 w 150680"/>
                      <a:gd name="connsiteY3" fmla="*/ 15650 h 167747"/>
                      <a:gd name="connsiteX4" fmla="*/ 76672 w 150680"/>
                      <a:gd name="connsiteY4" fmla="*/ 43653 h 167747"/>
                      <a:gd name="connsiteX5" fmla="*/ 38000 w 150680"/>
                      <a:gd name="connsiteY5" fmla="*/ 40986 h 167747"/>
                      <a:gd name="connsiteX6" fmla="*/ 6282 w 150680"/>
                      <a:gd name="connsiteY6" fmla="*/ 63465 h 167747"/>
                      <a:gd name="connsiteX7" fmla="*/ 2948 w 150680"/>
                      <a:gd name="connsiteY7" fmla="*/ 105851 h 167747"/>
                      <a:gd name="connsiteX8" fmla="*/ 27332 w 150680"/>
                      <a:gd name="connsiteY8" fmla="*/ 141761 h 167747"/>
                      <a:gd name="connsiteX9" fmla="*/ 88673 w 150680"/>
                      <a:gd name="connsiteY9" fmla="*/ 167669 h 167747"/>
                      <a:gd name="connsiteX10" fmla="*/ 137251 w 150680"/>
                      <a:gd name="connsiteY10" fmla="*/ 127378 h 167747"/>
                      <a:gd name="connsiteX11" fmla="*/ 129059 w 150680"/>
                      <a:gd name="connsiteY11" fmla="*/ 92421 h 167747"/>
                      <a:gd name="connsiteX12" fmla="*/ 109247 w 150680"/>
                      <a:gd name="connsiteY12" fmla="*/ 74133 h 167747"/>
                      <a:gd name="connsiteX13" fmla="*/ 81053 w 150680"/>
                      <a:gd name="connsiteY13" fmla="*/ 93850 h 167747"/>
                      <a:gd name="connsiteX14" fmla="*/ 106104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150681" y="15078"/>
                        </a:moveTo>
                        <a:cubicBezTo>
                          <a:pt x="146680" y="11459"/>
                          <a:pt x="141537" y="9363"/>
                          <a:pt x="136584" y="7363"/>
                        </a:cubicBezTo>
                        <a:cubicBezTo>
                          <a:pt x="126011" y="3077"/>
                          <a:pt x="114772" y="-1210"/>
                          <a:pt x="103532" y="314"/>
                        </a:cubicBezTo>
                        <a:cubicBezTo>
                          <a:pt x="93912" y="1648"/>
                          <a:pt x="84958" y="7363"/>
                          <a:pt x="79910" y="15650"/>
                        </a:cubicBezTo>
                        <a:cubicBezTo>
                          <a:pt x="74767" y="23936"/>
                          <a:pt x="73624" y="34414"/>
                          <a:pt x="76672" y="43653"/>
                        </a:cubicBezTo>
                        <a:cubicBezTo>
                          <a:pt x="63908" y="39843"/>
                          <a:pt x="50859" y="37843"/>
                          <a:pt x="38000" y="40986"/>
                        </a:cubicBezTo>
                        <a:cubicBezTo>
                          <a:pt x="25046" y="44129"/>
                          <a:pt x="13044" y="51940"/>
                          <a:pt x="6282" y="63465"/>
                        </a:cubicBezTo>
                        <a:cubicBezTo>
                          <a:pt x="-1148" y="76038"/>
                          <a:pt x="-1624" y="91945"/>
                          <a:pt x="2948" y="105851"/>
                        </a:cubicBezTo>
                        <a:cubicBezTo>
                          <a:pt x="7520" y="119758"/>
                          <a:pt x="16664" y="131759"/>
                          <a:pt x="27332" y="141761"/>
                        </a:cubicBezTo>
                        <a:cubicBezTo>
                          <a:pt x="44001" y="157382"/>
                          <a:pt x="65908" y="168812"/>
                          <a:pt x="88673" y="167669"/>
                        </a:cubicBezTo>
                        <a:cubicBezTo>
                          <a:pt x="111438" y="166526"/>
                          <a:pt x="134202" y="149952"/>
                          <a:pt x="137251" y="127378"/>
                        </a:cubicBezTo>
                        <a:cubicBezTo>
                          <a:pt x="138870" y="115281"/>
                          <a:pt x="135060" y="103089"/>
                          <a:pt x="129059" y="92421"/>
                        </a:cubicBezTo>
                        <a:cubicBezTo>
                          <a:pt x="124487" y="84420"/>
                          <a:pt x="118105" y="76610"/>
                          <a:pt x="109247" y="74133"/>
                        </a:cubicBezTo>
                        <a:cubicBezTo>
                          <a:pt x="96674" y="70514"/>
                          <a:pt x="82006" y="80705"/>
                          <a:pt x="81053" y="93850"/>
                        </a:cubicBezTo>
                        <a:cubicBezTo>
                          <a:pt x="80101" y="106899"/>
                          <a:pt x="93055" y="119186"/>
                          <a:pt x="106104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754D8313-9DD9-4E20-90B3-B338D8A65380}"/>
                      </a:ext>
                    </a:extLst>
                  </p:cNvPr>
                  <p:cNvSpPr/>
                  <p:nvPr/>
                </p:nvSpPr>
                <p:spPr>
                  <a:xfrm>
                    <a:off x="4384106" y="3833288"/>
                    <a:ext cx="345014" cy="138918"/>
                  </a:xfrm>
                  <a:custGeom>
                    <a:avLst/>
                    <a:gdLst>
                      <a:gd name="connsiteX0" fmla="*/ 0 w 345014"/>
                      <a:gd name="connsiteY0" fmla="*/ 16782 h 138918"/>
                      <a:gd name="connsiteX1" fmla="*/ 20574 w 345014"/>
                      <a:gd name="connsiteY1" fmla="*/ 46309 h 138918"/>
                      <a:gd name="connsiteX2" fmla="*/ 55340 w 345014"/>
                      <a:gd name="connsiteY2" fmla="*/ 58882 h 138918"/>
                      <a:gd name="connsiteX3" fmla="*/ 122110 w 345014"/>
                      <a:gd name="connsiteY3" fmla="*/ 52310 h 138918"/>
                      <a:gd name="connsiteX4" fmla="*/ 160115 w 345014"/>
                      <a:gd name="connsiteY4" fmla="*/ 99840 h 138918"/>
                      <a:gd name="connsiteX5" fmla="*/ 236125 w 345014"/>
                      <a:gd name="connsiteY5" fmla="*/ 136321 h 138918"/>
                      <a:gd name="connsiteX6" fmla="*/ 317087 w 345014"/>
                      <a:gd name="connsiteY6" fmla="*/ 121557 h 138918"/>
                      <a:gd name="connsiteX7" fmla="*/ 341185 w 345014"/>
                      <a:gd name="connsiteY7" fmla="*/ 46405 h 138918"/>
                      <a:gd name="connsiteX8" fmla="*/ 301752 w 345014"/>
                      <a:gd name="connsiteY8" fmla="*/ 7638 h 138918"/>
                      <a:gd name="connsiteX9" fmla="*/ 270415 w 345014"/>
                      <a:gd name="connsiteY9" fmla="*/ 304 h 138918"/>
                      <a:gd name="connsiteX10" fmla="*/ 240697 w 345014"/>
                      <a:gd name="connsiteY10" fmla="*/ 49453 h 138918"/>
                      <a:gd name="connsiteX11" fmla="*/ 291560 w 345014"/>
                      <a:gd name="connsiteY11" fmla="*/ 81838 h 138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918">
                        <a:moveTo>
                          <a:pt x="0" y="16782"/>
                        </a:moveTo>
                        <a:cubicBezTo>
                          <a:pt x="1619" y="29069"/>
                          <a:pt x="10192" y="39642"/>
                          <a:pt x="20574" y="46309"/>
                        </a:cubicBezTo>
                        <a:cubicBezTo>
                          <a:pt x="30956" y="52977"/>
                          <a:pt x="43243" y="56311"/>
                          <a:pt x="55340" y="58882"/>
                        </a:cubicBezTo>
                        <a:cubicBezTo>
                          <a:pt x="77819" y="63645"/>
                          <a:pt x="103251" y="65455"/>
                          <a:pt x="122110" y="52310"/>
                        </a:cubicBezTo>
                        <a:cubicBezTo>
                          <a:pt x="124015" y="72884"/>
                          <a:pt x="143161" y="88029"/>
                          <a:pt x="160115" y="99840"/>
                        </a:cubicBezTo>
                        <a:cubicBezTo>
                          <a:pt x="183261" y="116032"/>
                          <a:pt x="208407" y="130415"/>
                          <a:pt x="236125" y="136321"/>
                        </a:cubicBezTo>
                        <a:cubicBezTo>
                          <a:pt x="263842" y="142131"/>
                          <a:pt x="294513" y="138607"/>
                          <a:pt x="317087" y="121557"/>
                        </a:cubicBezTo>
                        <a:cubicBezTo>
                          <a:pt x="339661" y="104507"/>
                          <a:pt x="351663" y="72598"/>
                          <a:pt x="341185" y="46405"/>
                        </a:cubicBezTo>
                        <a:cubicBezTo>
                          <a:pt x="334137" y="28974"/>
                          <a:pt x="318611" y="16115"/>
                          <a:pt x="301752" y="7638"/>
                        </a:cubicBezTo>
                        <a:cubicBezTo>
                          <a:pt x="292036" y="2685"/>
                          <a:pt x="281273" y="-1125"/>
                          <a:pt x="270415" y="304"/>
                        </a:cubicBezTo>
                        <a:cubicBezTo>
                          <a:pt x="248888" y="3066"/>
                          <a:pt x="234505" y="28593"/>
                          <a:pt x="240697" y="49453"/>
                        </a:cubicBezTo>
                        <a:cubicBezTo>
                          <a:pt x="246888" y="70312"/>
                          <a:pt x="269938" y="83647"/>
                          <a:pt x="291560" y="81838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1F6953CC-5A35-46F8-B980-0B5D2A69B23C}"/>
                      </a:ext>
                    </a:extLst>
                  </p:cNvPr>
                  <p:cNvSpPr/>
                  <p:nvPr/>
                </p:nvSpPr>
                <p:spPr>
                  <a:xfrm>
                    <a:off x="4653568" y="3742782"/>
                    <a:ext cx="453008" cy="322073"/>
                  </a:xfrm>
                  <a:custGeom>
                    <a:avLst/>
                    <a:gdLst>
                      <a:gd name="connsiteX0" fmla="*/ 99346 w 453008"/>
                      <a:gd name="connsiteY0" fmla="*/ 2989 h 322073"/>
                      <a:gd name="connsiteX1" fmla="*/ 149733 w 453008"/>
                      <a:gd name="connsiteY1" fmla="*/ 14515 h 322073"/>
                      <a:gd name="connsiteX2" fmla="*/ 157353 w 453008"/>
                      <a:gd name="connsiteY2" fmla="*/ 65569 h 322073"/>
                      <a:gd name="connsiteX3" fmla="*/ 220885 w 453008"/>
                      <a:gd name="connsiteY3" fmla="*/ 83380 h 322073"/>
                      <a:gd name="connsiteX4" fmla="*/ 244507 w 453008"/>
                      <a:gd name="connsiteY4" fmla="*/ 139769 h 322073"/>
                      <a:gd name="connsiteX5" fmla="*/ 207931 w 453008"/>
                      <a:gd name="connsiteY5" fmla="*/ 175487 h 322073"/>
                      <a:gd name="connsiteX6" fmla="*/ 162782 w 453008"/>
                      <a:gd name="connsiteY6" fmla="*/ 201871 h 322073"/>
                      <a:gd name="connsiteX7" fmla="*/ 152781 w 453008"/>
                      <a:gd name="connsiteY7" fmla="*/ 249211 h 322073"/>
                      <a:gd name="connsiteX8" fmla="*/ 199454 w 453008"/>
                      <a:gd name="connsiteY8" fmla="*/ 266832 h 322073"/>
                      <a:gd name="connsiteX9" fmla="*/ 453009 w 453008"/>
                      <a:gd name="connsiteY9" fmla="*/ 318743 h 322073"/>
                      <a:gd name="connsiteX10" fmla="*/ 282893 w 453008"/>
                      <a:gd name="connsiteY10" fmla="*/ 307694 h 322073"/>
                      <a:gd name="connsiteX11" fmla="*/ 169926 w 453008"/>
                      <a:gd name="connsiteY11" fmla="*/ 321505 h 322073"/>
                      <a:gd name="connsiteX12" fmla="*/ 85630 w 453008"/>
                      <a:gd name="connsiteY12" fmla="*/ 257212 h 322073"/>
                      <a:gd name="connsiteX13" fmla="*/ 38291 w 453008"/>
                      <a:gd name="connsiteY13" fmla="*/ 254069 h 322073"/>
                      <a:gd name="connsiteX14" fmla="*/ 0 w 453008"/>
                      <a:gd name="connsiteY14" fmla="*/ 228256 h 322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3008" h="322073">
                        <a:moveTo>
                          <a:pt x="99346" y="2989"/>
                        </a:moveTo>
                        <a:cubicBezTo>
                          <a:pt x="116396" y="-3678"/>
                          <a:pt x="137255" y="1084"/>
                          <a:pt x="149733" y="14515"/>
                        </a:cubicBezTo>
                        <a:cubicBezTo>
                          <a:pt x="162211" y="27945"/>
                          <a:pt x="165354" y="49090"/>
                          <a:pt x="157353" y="65569"/>
                        </a:cubicBezTo>
                        <a:cubicBezTo>
                          <a:pt x="179261" y="65664"/>
                          <a:pt x="202692" y="71188"/>
                          <a:pt x="220885" y="83380"/>
                        </a:cubicBezTo>
                        <a:cubicBezTo>
                          <a:pt x="239173" y="95477"/>
                          <a:pt x="251270" y="119004"/>
                          <a:pt x="244507" y="139769"/>
                        </a:cubicBezTo>
                        <a:cubicBezTo>
                          <a:pt x="239078" y="156437"/>
                          <a:pt x="223457" y="167486"/>
                          <a:pt x="207931" y="175487"/>
                        </a:cubicBezTo>
                        <a:cubicBezTo>
                          <a:pt x="192310" y="183393"/>
                          <a:pt x="175451" y="189679"/>
                          <a:pt x="162782" y="201871"/>
                        </a:cubicBezTo>
                        <a:cubicBezTo>
                          <a:pt x="150209" y="214063"/>
                          <a:pt x="143256" y="234542"/>
                          <a:pt x="152781" y="249211"/>
                        </a:cubicBezTo>
                        <a:cubicBezTo>
                          <a:pt x="162211" y="263784"/>
                          <a:pt x="182213" y="266070"/>
                          <a:pt x="199454" y="266832"/>
                        </a:cubicBezTo>
                        <a:cubicBezTo>
                          <a:pt x="286512" y="270832"/>
                          <a:pt x="377380" y="275404"/>
                          <a:pt x="453009" y="318743"/>
                        </a:cubicBezTo>
                        <a:cubicBezTo>
                          <a:pt x="398431" y="300550"/>
                          <a:pt x="339757" y="299312"/>
                          <a:pt x="282893" y="307694"/>
                        </a:cubicBezTo>
                        <a:cubicBezTo>
                          <a:pt x="245269" y="313314"/>
                          <a:pt x="207836" y="324744"/>
                          <a:pt x="169926" y="321505"/>
                        </a:cubicBezTo>
                        <a:cubicBezTo>
                          <a:pt x="132017" y="318267"/>
                          <a:pt x="91916" y="294740"/>
                          <a:pt x="85630" y="257212"/>
                        </a:cubicBezTo>
                        <a:cubicBezTo>
                          <a:pt x="69818" y="257878"/>
                          <a:pt x="53721" y="257688"/>
                          <a:pt x="38291" y="254069"/>
                        </a:cubicBezTo>
                        <a:cubicBezTo>
                          <a:pt x="22860" y="250449"/>
                          <a:pt x="7906" y="241972"/>
                          <a:pt x="0" y="228256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4" name="图形 17">
                  <a:extLst>
                    <a:ext uri="{FF2B5EF4-FFF2-40B4-BE49-F238E27FC236}">
                      <a16:creationId xmlns:a16="http://schemas.microsoft.com/office/drawing/2014/main" id="{125FE578-3C30-45F3-89DC-E9BEEAE1C5B1}"/>
                    </a:ext>
                  </a:extLst>
                </p:cNvPr>
                <p:cNvGrpSpPr/>
                <p:nvPr/>
              </p:nvGrpSpPr>
              <p:grpSpPr>
                <a:xfrm>
                  <a:off x="4283812" y="4195194"/>
                  <a:ext cx="481555" cy="366307"/>
                  <a:chOff x="4283812" y="4195194"/>
                  <a:chExt cx="481555" cy="366307"/>
                </a:xfrm>
                <a:noFill/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18E957BE-9686-4378-9435-9725D1A34ADB}"/>
                      </a:ext>
                    </a:extLst>
                  </p:cNvPr>
                  <p:cNvSpPr/>
                  <p:nvPr/>
                </p:nvSpPr>
                <p:spPr>
                  <a:xfrm>
                    <a:off x="4437116" y="4195194"/>
                    <a:ext cx="328251" cy="173403"/>
                  </a:xfrm>
                  <a:custGeom>
                    <a:avLst/>
                    <a:gdLst>
                      <a:gd name="connsiteX0" fmla="*/ 107010 w 328251"/>
                      <a:gd name="connsiteY0" fmla="*/ 118458 h 173403"/>
                      <a:gd name="connsiteX1" fmla="*/ 82435 w 328251"/>
                      <a:gd name="connsiteY1" fmla="*/ 145891 h 173403"/>
                      <a:gd name="connsiteX2" fmla="*/ 43859 w 328251"/>
                      <a:gd name="connsiteY2" fmla="*/ 145033 h 173403"/>
                      <a:gd name="connsiteX3" fmla="*/ 15855 w 328251"/>
                      <a:gd name="connsiteY3" fmla="*/ 132460 h 173403"/>
                      <a:gd name="connsiteX4" fmla="*/ 615 w 328251"/>
                      <a:gd name="connsiteY4" fmla="*/ 103695 h 173403"/>
                      <a:gd name="connsiteX5" fmla="*/ 30143 w 328251"/>
                      <a:gd name="connsiteY5" fmla="*/ 43497 h 173403"/>
                      <a:gd name="connsiteX6" fmla="*/ 98056 w 328251"/>
                      <a:gd name="connsiteY6" fmla="*/ 44068 h 173403"/>
                      <a:gd name="connsiteX7" fmla="*/ 126441 w 328251"/>
                      <a:gd name="connsiteY7" fmla="*/ 6159 h 173403"/>
                      <a:gd name="connsiteX8" fmla="*/ 175876 w 328251"/>
                      <a:gd name="connsiteY8" fmla="*/ 2349 h 173403"/>
                      <a:gd name="connsiteX9" fmla="*/ 189306 w 328251"/>
                      <a:gd name="connsiteY9" fmla="*/ 6921 h 173403"/>
                      <a:gd name="connsiteX10" fmla="*/ 209785 w 328251"/>
                      <a:gd name="connsiteY10" fmla="*/ 46735 h 173403"/>
                      <a:gd name="connsiteX11" fmla="*/ 294938 w 328251"/>
                      <a:gd name="connsiteY11" fmla="*/ 47783 h 173403"/>
                      <a:gd name="connsiteX12" fmla="*/ 326466 w 328251"/>
                      <a:gd name="connsiteY12" fmla="*/ 129317 h 173403"/>
                      <a:gd name="connsiteX13" fmla="*/ 317893 w 328251"/>
                      <a:gd name="connsiteY13" fmla="*/ 149510 h 173403"/>
                      <a:gd name="connsiteX14" fmla="*/ 299224 w 328251"/>
                      <a:gd name="connsiteY14" fmla="*/ 165131 h 173403"/>
                      <a:gd name="connsiteX15" fmla="*/ 247122 w 328251"/>
                      <a:gd name="connsiteY15" fmla="*/ 169322 h 173403"/>
                      <a:gd name="connsiteX16" fmla="*/ 221595 w 328251"/>
                      <a:gd name="connsiteY16" fmla="*/ 126174 h 173403"/>
                      <a:gd name="connsiteX17" fmla="*/ 237026 w 328251"/>
                      <a:gd name="connsiteY17" fmla="*/ 108076 h 173403"/>
                      <a:gd name="connsiteX18" fmla="*/ 249789 w 328251"/>
                      <a:gd name="connsiteY18" fmla="*/ 123792 h 17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251" h="173403">
                        <a:moveTo>
                          <a:pt x="107010" y="118458"/>
                        </a:moveTo>
                        <a:cubicBezTo>
                          <a:pt x="105962" y="131412"/>
                          <a:pt x="94818" y="141985"/>
                          <a:pt x="82435" y="145891"/>
                        </a:cubicBezTo>
                        <a:cubicBezTo>
                          <a:pt x="69957" y="149796"/>
                          <a:pt x="56527" y="148081"/>
                          <a:pt x="43859" y="145033"/>
                        </a:cubicBezTo>
                        <a:cubicBezTo>
                          <a:pt x="33762" y="142652"/>
                          <a:pt x="23666" y="139223"/>
                          <a:pt x="15855" y="132460"/>
                        </a:cubicBezTo>
                        <a:cubicBezTo>
                          <a:pt x="7473" y="125221"/>
                          <a:pt x="2330" y="114649"/>
                          <a:pt x="615" y="103695"/>
                        </a:cubicBezTo>
                        <a:cubicBezTo>
                          <a:pt x="-3004" y="80263"/>
                          <a:pt x="9664" y="55498"/>
                          <a:pt x="30143" y="43497"/>
                        </a:cubicBezTo>
                        <a:cubicBezTo>
                          <a:pt x="50622" y="31495"/>
                          <a:pt x="77578" y="32162"/>
                          <a:pt x="98056" y="44068"/>
                        </a:cubicBezTo>
                        <a:cubicBezTo>
                          <a:pt x="99485" y="27304"/>
                          <a:pt x="111296" y="13398"/>
                          <a:pt x="126441" y="6159"/>
                        </a:cubicBezTo>
                        <a:cubicBezTo>
                          <a:pt x="141681" y="-1080"/>
                          <a:pt x="159493" y="-1366"/>
                          <a:pt x="175876" y="2349"/>
                        </a:cubicBezTo>
                        <a:cubicBezTo>
                          <a:pt x="180543" y="3396"/>
                          <a:pt x="185115" y="4730"/>
                          <a:pt x="189306" y="6921"/>
                        </a:cubicBezTo>
                        <a:cubicBezTo>
                          <a:pt x="203498" y="14255"/>
                          <a:pt x="212070" y="31019"/>
                          <a:pt x="209785" y="46735"/>
                        </a:cubicBezTo>
                        <a:cubicBezTo>
                          <a:pt x="234550" y="28162"/>
                          <a:pt x="269411" y="30162"/>
                          <a:pt x="294938" y="47783"/>
                        </a:cubicBezTo>
                        <a:cubicBezTo>
                          <a:pt x="320370" y="65309"/>
                          <a:pt x="333228" y="99123"/>
                          <a:pt x="326466" y="129317"/>
                        </a:cubicBezTo>
                        <a:cubicBezTo>
                          <a:pt x="324846" y="136461"/>
                          <a:pt x="322179" y="143509"/>
                          <a:pt x="317893" y="149510"/>
                        </a:cubicBezTo>
                        <a:cubicBezTo>
                          <a:pt x="313131" y="156178"/>
                          <a:pt x="306368" y="161226"/>
                          <a:pt x="299224" y="165131"/>
                        </a:cubicBezTo>
                        <a:cubicBezTo>
                          <a:pt x="283318" y="173704"/>
                          <a:pt x="263696" y="176466"/>
                          <a:pt x="247122" y="169322"/>
                        </a:cubicBezTo>
                        <a:cubicBezTo>
                          <a:pt x="230549" y="162178"/>
                          <a:pt x="218547" y="143890"/>
                          <a:pt x="221595" y="126174"/>
                        </a:cubicBezTo>
                        <a:cubicBezTo>
                          <a:pt x="223024" y="117792"/>
                          <a:pt x="228644" y="109410"/>
                          <a:pt x="237026" y="108076"/>
                        </a:cubicBezTo>
                        <a:cubicBezTo>
                          <a:pt x="245408" y="106743"/>
                          <a:pt x="254266" y="116554"/>
                          <a:pt x="249789" y="12379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3E718AA7-A86A-4646-B564-7B8EF8AED7EB}"/>
                      </a:ext>
                    </a:extLst>
                  </p:cNvPr>
                  <p:cNvSpPr/>
                  <p:nvPr/>
                </p:nvSpPr>
                <p:spPr>
                  <a:xfrm>
                    <a:off x="4283812" y="4277619"/>
                    <a:ext cx="150680" cy="167747"/>
                  </a:xfrm>
                  <a:custGeom>
                    <a:avLst/>
                    <a:gdLst>
                      <a:gd name="connsiteX0" fmla="*/ 150681 w 150680"/>
                      <a:gd name="connsiteY0" fmla="*/ 15078 h 167747"/>
                      <a:gd name="connsiteX1" fmla="*/ 136584 w 150680"/>
                      <a:gd name="connsiteY1" fmla="*/ 7363 h 167747"/>
                      <a:gd name="connsiteX2" fmla="*/ 103532 w 150680"/>
                      <a:gd name="connsiteY2" fmla="*/ 314 h 167747"/>
                      <a:gd name="connsiteX3" fmla="*/ 79910 w 150680"/>
                      <a:gd name="connsiteY3" fmla="*/ 15650 h 167747"/>
                      <a:gd name="connsiteX4" fmla="*/ 76672 w 150680"/>
                      <a:gd name="connsiteY4" fmla="*/ 43653 h 167747"/>
                      <a:gd name="connsiteX5" fmla="*/ 38000 w 150680"/>
                      <a:gd name="connsiteY5" fmla="*/ 40986 h 167747"/>
                      <a:gd name="connsiteX6" fmla="*/ 6282 w 150680"/>
                      <a:gd name="connsiteY6" fmla="*/ 63465 h 167747"/>
                      <a:gd name="connsiteX7" fmla="*/ 2948 w 150680"/>
                      <a:gd name="connsiteY7" fmla="*/ 105851 h 167747"/>
                      <a:gd name="connsiteX8" fmla="*/ 27332 w 150680"/>
                      <a:gd name="connsiteY8" fmla="*/ 141761 h 167747"/>
                      <a:gd name="connsiteX9" fmla="*/ 88673 w 150680"/>
                      <a:gd name="connsiteY9" fmla="*/ 167669 h 167747"/>
                      <a:gd name="connsiteX10" fmla="*/ 137250 w 150680"/>
                      <a:gd name="connsiteY10" fmla="*/ 127378 h 167747"/>
                      <a:gd name="connsiteX11" fmla="*/ 129059 w 150680"/>
                      <a:gd name="connsiteY11" fmla="*/ 92421 h 167747"/>
                      <a:gd name="connsiteX12" fmla="*/ 109247 w 150680"/>
                      <a:gd name="connsiteY12" fmla="*/ 74133 h 167747"/>
                      <a:gd name="connsiteX13" fmla="*/ 81053 w 150680"/>
                      <a:gd name="connsiteY13" fmla="*/ 93850 h 167747"/>
                      <a:gd name="connsiteX14" fmla="*/ 106104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150681" y="15078"/>
                        </a:moveTo>
                        <a:cubicBezTo>
                          <a:pt x="146680" y="11459"/>
                          <a:pt x="141537" y="9363"/>
                          <a:pt x="136584" y="7363"/>
                        </a:cubicBezTo>
                        <a:cubicBezTo>
                          <a:pt x="126011" y="3077"/>
                          <a:pt x="114772" y="-1210"/>
                          <a:pt x="103532" y="314"/>
                        </a:cubicBezTo>
                        <a:cubicBezTo>
                          <a:pt x="93912" y="1648"/>
                          <a:pt x="84958" y="7363"/>
                          <a:pt x="79910" y="15650"/>
                        </a:cubicBezTo>
                        <a:cubicBezTo>
                          <a:pt x="74766" y="23936"/>
                          <a:pt x="73624" y="34414"/>
                          <a:pt x="76672" y="43653"/>
                        </a:cubicBezTo>
                        <a:cubicBezTo>
                          <a:pt x="63908" y="39843"/>
                          <a:pt x="50859" y="37843"/>
                          <a:pt x="38000" y="40986"/>
                        </a:cubicBezTo>
                        <a:cubicBezTo>
                          <a:pt x="25046" y="44129"/>
                          <a:pt x="13045" y="51940"/>
                          <a:pt x="6282" y="63465"/>
                        </a:cubicBezTo>
                        <a:cubicBezTo>
                          <a:pt x="-1148" y="76038"/>
                          <a:pt x="-1624" y="91945"/>
                          <a:pt x="2948" y="105851"/>
                        </a:cubicBezTo>
                        <a:cubicBezTo>
                          <a:pt x="7520" y="119758"/>
                          <a:pt x="16664" y="131759"/>
                          <a:pt x="27332" y="141761"/>
                        </a:cubicBezTo>
                        <a:cubicBezTo>
                          <a:pt x="44001" y="157382"/>
                          <a:pt x="65908" y="168812"/>
                          <a:pt x="88673" y="167669"/>
                        </a:cubicBezTo>
                        <a:cubicBezTo>
                          <a:pt x="111438" y="166526"/>
                          <a:pt x="134203" y="149952"/>
                          <a:pt x="137250" y="127378"/>
                        </a:cubicBezTo>
                        <a:cubicBezTo>
                          <a:pt x="138870" y="115281"/>
                          <a:pt x="135060" y="102994"/>
                          <a:pt x="129059" y="92421"/>
                        </a:cubicBezTo>
                        <a:cubicBezTo>
                          <a:pt x="124487" y="84420"/>
                          <a:pt x="118105" y="76610"/>
                          <a:pt x="109247" y="74133"/>
                        </a:cubicBezTo>
                        <a:cubicBezTo>
                          <a:pt x="96674" y="70514"/>
                          <a:pt x="82006" y="80705"/>
                          <a:pt x="81053" y="93850"/>
                        </a:cubicBezTo>
                        <a:cubicBezTo>
                          <a:pt x="80100" y="106899"/>
                          <a:pt x="93055" y="119186"/>
                          <a:pt x="106104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552E82A4-D175-4729-AE98-606ECDFE8B42}"/>
                      </a:ext>
                    </a:extLst>
                  </p:cNvPr>
                  <p:cNvSpPr/>
                  <p:nvPr/>
                </p:nvSpPr>
                <p:spPr>
                  <a:xfrm>
                    <a:off x="4392869" y="4422600"/>
                    <a:ext cx="345014" cy="138901"/>
                  </a:xfrm>
                  <a:custGeom>
                    <a:avLst/>
                    <a:gdLst>
                      <a:gd name="connsiteX0" fmla="*/ 0 w 345014"/>
                      <a:gd name="connsiteY0" fmla="*/ 16782 h 138901"/>
                      <a:gd name="connsiteX1" fmla="*/ 20574 w 345014"/>
                      <a:gd name="connsiteY1" fmla="*/ 46309 h 138901"/>
                      <a:gd name="connsiteX2" fmla="*/ 55340 w 345014"/>
                      <a:gd name="connsiteY2" fmla="*/ 58882 h 138901"/>
                      <a:gd name="connsiteX3" fmla="*/ 122111 w 345014"/>
                      <a:gd name="connsiteY3" fmla="*/ 52310 h 138901"/>
                      <a:gd name="connsiteX4" fmla="*/ 160115 w 345014"/>
                      <a:gd name="connsiteY4" fmla="*/ 99840 h 138901"/>
                      <a:gd name="connsiteX5" fmla="*/ 236125 w 345014"/>
                      <a:gd name="connsiteY5" fmla="*/ 136321 h 138901"/>
                      <a:gd name="connsiteX6" fmla="*/ 317087 w 345014"/>
                      <a:gd name="connsiteY6" fmla="*/ 121557 h 138901"/>
                      <a:gd name="connsiteX7" fmla="*/ 341186 w 345014"/>
                      <a:gd name="connsiteY7" fmla="*/ 46405 h 138901"/>
                      <a:gd name="connsiteX8" fmla="*/ 301752 w 345014"/>
                      <a:gd name="connsiteY8" fmla="*/ 7638 h 138901"/>
                      <a:gd name="connsiteX9" fmla="*/ 270415 w 345014"/>
                      <a:gd name="connsiteY9" fmla="*/ 304 h 138901"/>
                      <a:gd name="connsiteX10" fmla="*/ 240697 w 345014"/>
                      <a:gd name="connsiteY10" fmla="*/ 49453 h 138901"/>
                      <a:gd name="connsiteX11" fmla="*/ 291560 w 345014"/>
                      <a:gd name="connsiteY11" fmla="*/ 81742 h 1389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901">
                        <a:moveTo>
                          <a:pt x="0" y="16782"/>
                        </a:moveTo>
                        <a:cubicBezTo>
                          <a:pt x="1619" y="29069"/>
                          <a:pt x="10192" y="39642"/>
                          <a:pt x="20574" y="46309"/>
                        </a:cubicBezTo>
                        <a:cubicBezTo>
                          <a:pt x="30956" y="52977"/>
                          <a:pt x="43244" y="56311"/>
                          <a:pt x="55340" y="58882"/>
                        </a:cubicBezTo>
                        <a:cubicBezTo>
                          <a:pt x="77819" y="63645"/>
                          <a:pt x="103251" y="65550"/>
                          <a:pt x="122111" y="52310"/>
                        </a:cubicBezTo>
                        <a:cubicBezTo>
                          <a:pt x="124016" y="72884"/>
                          <a:pt x="143161" y="88029"/>
                          <a:pt x="160115" y="99840"/>
                        </a:cubicBezTo>
                        <a:cubicBezTo>
                          <a:pt x="183261" y="116032"/>
                          <a:pt x="208407" y="130415"/>
                          <a:pt x="236125" y="136321"/>
                        </a:cubicBezTo>
                        <a:cubicBezTo>
                          <a:pt x="263747" y="142131"/>
                          <a:pt x="294513" y="138511"/>
                          <a:pt x="317087" y="121557"/>
                        </a:cubicBezTo>
                        <a:cubicBezTo>
                          <a:pt x="339662" y="104507"/>
                          <a:pt x="351663" y="72598"/>
                          <a:pt x="341186" y="46405"/>
                        </a:cubicBezTo>
                        <a:cubicBezTo>
                          <a:pt x="334137" y="28879"/>
                          <a:pt x="318611" y="16115"/>
                          <a:pt x="301752" y="7638"/>
                        </a:cubicBezTo>
                        <a:cubicBezTo>
                          <a:pt x="292037" y="2685"/>
                          <a:pt x="281273" y="-1125"/>
                          <a:pt x="270415" y="304"/>
                        </a:cubicBezTo>
                        <a:cubicBezTo>
                          <a:pt x="248888" y="3066"/>
                          <a:pt x="234505" y="28593"/>
                          <a:pt x="240697" y="49453"/>
                        </a:cubicBezTo>
                        <a:cubicBezTo>
                          <a:pt x="246888" y="70312"/>
                          <a:pt x="269938" y="83647"/>
                          <a:pt x="291560" y="8174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" name="图形 17">
                  <a:extLst>
                    <a:ext uri="{FF2B5EF4-FFF2-40B4-BE49-F238E27FC236}">
                      <a16:creationId xmlns:a16="http://schemas.microsoft.com/office/drawing/2014/main" id="{884CDC32-5BF9-40D1-BB70-0D12BE4841D5}"/>
                    </a:ext>
                  </a:extLst>
                </p:cNvPr>
                <p:cNvGrpSpPr/>
                <p:nvPr/>
              </p:nvGrpSpPr>
              <p:grpSpPr>
                <a:xfrm>
                  <a:off x="681357" y="3575021"/>
                  <a:ext cx="831718" cy="458878"/>
                  <a:chOff x="681357" y="3575021"/>
                  <a:chExt cx="831718" cy="458878"/>
                </a:xfrm>
                <a:noFill/>
              </p:grpSpPr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7677D52E-895A-4870-9F42-DE71F66653C4}"/>
                      </a:ext>
                    </a:extLst>
                  </p:cNvPr>
                  <p:cNvSpPr/>
                  <p:nvPr/>
                </p:nvSpPr>
                <p:spPr>
                  <a:xfrm>
                    <a:off x="1031711" y="3575021"/>
                    <a:ext cx="328156" cy="173403"/>
                  </a:xfrm>
                  <a:custGeom>
                    <a:avLst/>
                    <a:gdLst>
                      <a:gd name="connsiteX0" fmla="*/ 221147 w 328156"/>
                      <a:gd name="connsiteY0" fmla="*/ 118363 h 173403"/>
                      <a:gd name="connsiteX1" fmla="*/ 245721 w 328156"/>
                      <a:gd name="connsiteY1" fmla="*/ 145795 h 173403"/>
                      <a:gd name="connsiteX2" fmla="*/ 284297 w 328156"/>
                      <a:gd name="connsiteY2" fmla="*/ 145033 h 173403"/>
                      <a:gd name="connsiteX3" fmla="*/ 312301 w 328156"/>
                      <a:gd name="connsiteY3" fmla="*/ 132460 h 173403"/>
                      <a:gd name="connsiteX4" fmla="*/ 327541 w 328156"/>
                      <a:gd name="connsiteY4" fmla="*/ 103695 h 173403"/>
                      <a:gd name="connsiteX5" fmla="*/ 298013 w 328156"/>
                      <a:gd name="connsiteY5" fmla="*/ 43497 h 173403"/>
                      <a:gd name="connsiteX6" fmla="*/ 230100 w 328156"/>
                      <a:gd name="connsiteY6" fmla="*/ 44068 h 173403"/>
                      <a:gd name="connsiteX7" fmla="*/ 201716 w 328156"/>
                      <a:gd name="connsiteY7" fmla="*/ 6159 h 173403"/>
                      <a:gd name="connsiteX8" fmla="*/ 152281 w 328156"/>
                      <a:gd name="connsiteY8" fmla="*/ 2349 h 173403"/>
                      <a:gd name="connsiteX9" fmla="*/ 138851 w 328156"/>
                      <a:gd name="connsiteY9" fmla="*/ 6921 h 173403"/>
                      <a:gd name="connsiteX10" fmla="*/ 118467 w 328156"/>
                      <a:gd name="connsiteY10" fmla="*/ 46735 h 173403"/>
                      <a:gd name="connsiteX11" fmla="*/ 33314 w 328156"/>
                      <a:gd name="connsiteY11" fmla="*/ 47783 h 173403"/>
                      <a:gd name="connsiteX12" fmla="*/ 1786 w 328156"/>
                      <a:gd name="connsiteY12" fmla="*/ 129317 h 173403"/>
                      <a:gd name="connsiteX13" fmla="*/ 10359 w 328156"/>
                      <a:gd name="connsiteY13" fmla="*/ 149510 h 173403"/>
                      <a:gd name="connsiteX14" fmla="*/ 29123 w 328156"/>
                      <a:gd name="connsiteY14" fmla="*/ 165131 h 173403"/>
                      <a:gd name="connsiteX15" fmla="*/ 81224 w 328156"/>
                      <a:gd name="connsiteY15" fmla="*/ 169322 h 173403"/>
                      <a:gd name="connsiteX16" fmla="*/ 106751 w 328156"/>
                      <a:gd name="connsiteY16" fmla="*/ 126174 h 173403"/>
                      <a:gd name="connsiteX17" fmla="*/ 91321 w 328156"/>
                      <a:gd name="connsiteY17" fmla="*/ 108076 h 173403"/>
                      <a:gd name="connsiteX18" fmla="*/ 78557 w 328156"/>
                      <a:gd name="connsiteY18" fmla="*/ 123793 h 17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156" h="173403">
                        <a:moveTo>
                          <a:pt x="221147" y="118363"/>
                        </a:moveTo>
                        <a:cubicBezTo>
                          <a:pt x="222194" y="131317"/>
                          <a:pt x="233339" y="141890"/>
                          <a:pt x="245721" y="145795"/>
                        </a:cubicBezTo>
                        <a:cubicBezTo>
                          <a:pt x="258199" y="149700"/>
                          <a:pt x="271629" y="147986"/>
                          <a:pt x="284297" y="145033"/>
                        </a:cubicBezTo>
                        <a:cubicBezTo>
                          <a:pt x="294394" y="142652"/>
                          <a:pt x="304490" y="139223"/>
                          <a:pt x="312301" y="132460"/>
                        </a:cubicBezTo>
                        <a:cubicBezTo>
                          <a:pt x="320683" y="125221"/>
                          <a:pt x="325826" y="114649"/>
                          <a:pt x="327541" y="103695"/>
                        </a:cubicBezTo>
                        <a:cubicBezTo>
                          <a:pt x="331161" y="80263"/>
                          <a:pt x="318492" y="55498"/>
                          <a:pt x="298013" y="43497"/>
                        </a:cubicBezTo>
                        <a:cubicBezTo>
                          <a:pt x="277535" y="31495"/>
                          <a:pt x="250579" y="32162"/>
                          <a:pt x="230100" y="44068"/>
                        </a:cubicBezTo>
                        <a:cubicBezTo>
                          <a:pt x="228671" y="27304"/>
                          <a:pt x="216861" y="13398"/>
                          <a:pt x="201716" y="6159"/>
                        </a:cubicBezTo>
                        <a:cubicBezTo>
                          <a:pt x="186476" y="-1080"/>
                          <a:pt x="168664" y="-1366"/>
                          <a:pt x="152281" y="2349"/>
                        </a:cubicBezTo>
                        <a:cubicBezTo>
                          <a:pt x="147614" y="3396"/>
                          <a:pt x="143042" y="4730"/>
                          <a:pt x="138851" y="6921"/>
                        </a:cubicBezTo>
                        <a:cubicBezTo>
                          <a:pt x="124659" y="14255"/>
                          <a:pt x="116086" y="31019"/>
                          <a:pt x="118467" y="46735"/>
                        </a:cubicBezTo>
                        <a:cubicBezTo>
                          <a:pt x="93702" y="28162"/>
                          <a:pt x="58841" y="30162"/>
                          <a:pt x="33314" y="47783"/>
                        </a:cubicBezTo>
                        <a:cubicBezTo>
                          <a:pt x="7882" y="65309"/>
                          <a:pt x="-4977" y="99123"/>
                          <a:pt x="1786" y="129317"/>
                        </a:cubicBezTo>
                        <a:cubicBezTo>
                          <a:pt x="3405" y="136461"/>
                          <a:pt x="6072" y="143509"/>
                          <a:pt x="10359" y="149510"/>
                        </a:cubicBezTo>
                        <a:cubicBezTo>
                          <a:pt x="15121" y="156177"/>
                          <a:pt x="21884" y="161226"/>
                          <a:pt x="29123" y="165131"/>
                        </a:cubicBezTo>
                        <a:cubicBezTo>
                          <a:pt x="45030" y="173704"/>
                          <a:pt x="64651" y="176466"/>
                          <a:pt x="81224" y="169322"/>
                        </a:cubicBezTo>
                        <a:cubicBezTo>
                          <a:pt x="97798" y="162178"/>
                          <a:pt x="109799" y="143985"/>
                          <a:pt x="106751" y="126174"/>
                        </a:cubicBezTo>
                        <a:cubicBezTo>
                          <a:pt x="105323" y="117792"/>
                          <a:pt x="99703" y="109314"/>
                          <a:pt x="91321" y="108076"/>
                        </a:cubicBezTo>
                        <a:cubicBezTo>
                          <a:pt x="82939" y="106743"/>
                          <a:pt x="74081" y="116554"/>
                          <a:pt x="78557" y="123793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FBAB0E83-55F7-44C1-9C92-3313C4822E86}"/>
                      </a:ext>
                    </a:extLst>
                  </p:cNvPr>
                  <p:cNvSpPr/>
                  <p:nvPr/>
                </p:nvSpPr>
                <p:spPr>
                  <a:xfrm>
                    <a:off x="1362395" y="3657351"/>
                    <a:ext cx="150680" cy="167747"/>
                  </a:xfrm>
                  <a:custGeom>
                    <a:avLst/>
                    <a:gdLst>
                      <a:gd name="connsiteX0" fmla="*/ 0 w 150680"/>
                      <a:gd name="connsiteY0" fmla="*/ 15078 h 167747"/>
                      <a:gd name="connsiteX1" fmla="*/ 14097 w 150680"/>
                      <a:gd name="connsiteY1" fmla="*/ 7363 h 167747"/>
                      <a:gd name="connsiteX2" fmla="*/ 47149 w 150680"/>
                      <a:gd name="connsiteY2" fmla="*/ 314 h 167747"/>
                      <a:gd name="connsiteX3" fmla="*/ 70771 w 150680"/>
                      <a:gd name="connsiteY3" fmla="*/ 15650 h 167747"/>
                      <a:gd name="connsiteX4" fmla="*/ 74009 w 150680"/>
                      <a:gd name="connsiteY4" fmla="*/ 43653 h 167747"/>
                      <a:gd name="connsiteX5" fmla="*/ 112681 w 150680"/>
                      <a:gd name="connsiteY5" fmla="*/ 40986 h 167747"/>
                      <a:gd name="connsiteX6" fmla="*/ 144399 w 150680"/>
                      <a:gd name="connsiteY6" fmla="*/ 63465 h 167747"/>
                      <a:gd name="connsiteX7" fmla="*/ 147733 w 150680"/>
                      <a:gd name="connsiteY7" fmla="*/ 105851 h 167747"/>
                      <a:gd name="connsiteX8" fmla="*/ 123349 w 150680"/>
                      <a:gd name="connsiteY8" fmla="*/ 141761 h 167747"/>
                      <a:gd name="connsiteX9" fmla="*/ 62008 w 150680"/>
                      <a:gd name="connsiteY9" fmla="*/ 167669 h 167747"/>
                      <a:gd name="connsiteX10" fmla="*/ 13430 w 150680"/>
                      <a:gd name="connsiteY10" fmla="*/ 127378 h 167747"/>
                      <a:gd name="connsiteX11" fmla="*/ 21622 w 150680"/>
                      <a:gd name="connsiteY11" fmla="*/ 92421 h 167747"/>
                      <a:gd name="connsiteX12" fmla="*/ 41434 w 150680"/>
                      <a:gd name="connsiteY12" fmla="*/ 74133 h 167747"/>
                      <a:gd name="connsiteX13" fmla="*/ 69628 w 150680"/>
                      <a:gd name="connsiteY13" fmla="*/ 93850 h 167747"/>
                      <a:gd name="connsiteX14" fmla="*/ 44577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0" y="15078"/>
                        </a:moveTo>
                        <a:cubicBezTo>
                          <a:pt x="4000" y="11459"/>
                          <a:pt x="9144" y="9363"/>
                          <a:pt x="14097" y="7363"/>
                        </a:cubicBezTo>
                        <a:cubicBezTo>
                          <a:pt x="24670" y="3077"/>
                          <a:pt x="35909" y="-1210"/>
                          <a:pt x="47149" y="314"/>
                        </a:cubicBezTo>
                        <a:cubicBezTo>
                          <a:pt x="56769" y="1648"/>
                          <a:pt x="65723" y="7363"/>
                          <a:pt x="70771" y="15650"/>
                        </a:cubicBezTo>
                        <a:cubicBezTo>
                          <a:pt x="75914" y="23936"/>
                          <a:pt x="77057" y="34414"/>
                          <a:pt x="74009" y="43653"/>
                        </a:cubicBezTo>
                        <a:cubicBezTo>
                          <a:pt x="86773" y="39843"/>
                          <a:pt x="99822" y="37843"/>
                          <a:pt x="112681" y="40986"/>
                        </a:cubicBezTo>
                        <a:cubicBezTo>
                          <a:pt x="125635" y="44129"/>
                          <a:pt x="137636" y="51940"/>
                          <a:pt x="144399" y="63465"/>
                        </a:cubicBezTo>
                        <a:cubicBezTo>
                          <a:pt x="151829" y="76038"/>
                          <a:pt x="152305" y="91945"/>
                          <a:pt x="147733" y="105851"/>
                        </a:cubicBezTo>
                        <a:cubicBezTo>
                          <a:pt x="143161" y="119758"/>
                          <a:pt x="134017" y="131759"/>
                          <a:pt x="123349" y="141761"/>
                        </a:cubicBezTo>
                        <a:cubicBezTo>
                          <a:pt x="106680" y="157382"/>
                          <a:pt x="84773" y="168812"/>
                          <a:pt x="62008" y="167669"/>
                        </a:cubicBezTo>
                        <a:cubicBezTo>
                          <a:pt x="39243" y="166526"/>
                          <a:pt x="16478" y="149952"/>
                          <a:pt x="13430" y="127378"/>
                        </a:cubicBezTo>
                        <a:cubicBezTo>
                          <a:pt x="11811" y="115281"/>
                          <a:pt x="15621" y="102994"/>
                          <a:pt x="21622" y="92421"/>
                        </a:cubicBezTo>
                        <a:cubicBezTo>
                          <a:pt x="26194" y="84420"/>
                          <a:pt x="32575" y="76610"/>
                          <a:pt x="41434" y="74133"/>
                        </a:cubicBezTo>
                        <a:cubicBezTo>
                          <a:pt x="54007" y="70514"/>
                          <a:pt x="68675" y="80801"/>
                          <a:pt x="69628" y="93850"/>
                        </a:cubicBezTo>
                        <a:cubicBezTo>
                          <a:pt x="70580" y="106899"/>
                          <a:pt x="57626" y="119186"/>
                          <a:pt x="44577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F9E2EEB9-BF66-453F-8623-5D3F10F92AA3}"/>
                      </a:ext>
                    </a:extLst>
                  </p:cNvPr>
                  <p:cNvSpPr/>
                  <p:nvPr/>
                </p:nvSpPr>
                <p:spPr>
                  <a:xfrm>
                    <a:off x="1059004" y="3802332"/>
                    <a:ext cx="345014" cy="138918"/>
                  </a:xfrm>
                  <a:custGeom>
                    <a:avLst/>
                    <a:gdLst>
                      <a:gd name="connsiteX0" fmla="*/ 345015 w 345014"/>
                      <a:gd name="connsiteY0" fmla="*/ 16782 h 138918"/>
                      <a:gd name="connsiteX1" fmla="*/ 324441 w 345014"/>
                      <a:gd name="connsiteY1" fmla="*/ 46309 h 138918"/>
                      <a:gd name="connsiteX2" fmla="*/ 289675 w 345014"/>
                      <a:gd name="connsiteY2" fmla="*/ 58882 h 138918"/>
                      <a:gd name="connsiteX3" fmla="*/ 222904 w 345014"/>
                      <a:gd name="connsiteY3" fmla="*/ 52310 h 138918"/>
                      <a:gd name="connsiteX4" fmla="*/ 184900 w 345014"/>
                      <a:gd name="connsiteY4" fmla="*/ 99840 h 138918"/>
                      <a:gd name="connsiteX5" fmla="*/ 108890 w 345014"/>
                      <a:gd name="connsiteY5" fmla="*/ 136321 h 138918"/>
                      <a:gd name="connsiteX6" fmla="*/ 27928 w 345014"/>
                      <a:gd name="connsiteY6" fmla="*/ 121557 h 138918"/>
                      <a:gd name="connsiteX7" fmla="*/ 3829 w 345014"/>
                      <a:gd name="connsiteY7" fmla="*/ 46405 h 138918"/>
                      <a:gd name="connsiteX8" fmla="*/ 43263 w 345014"/>
                      <a:gd name="connsiteY8" fmla="*/ 7638 h 138918"/>
                      <a:gd name="connsiteX9" fmla="*/ 74600 w 345014"/>
                      <a:gd name="connsiteY9" fmla="*/ 304 h 138918"/>
                      <a:gd name="connsiteX10" fmla="*/ 104318 w 345014"/>
                      <a:gd name="connsiteY10" fmla="*/ 49453 h 138918"/>
                      <a:gd name="connsiteX11" fmla="*/ 53455 w 345014"/>
                      <a:gd name="connsiteY11" fmla="*/ 81742 h 1389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918">
                        <a:moveTo>
                          <a:pt x="345015" y="16782"/>
                        </a:moveTo>
                        <a:cubicBezTo>
                          <a:pt x="343396" y="29069"/>
                          <a:pt x="334823" y="39642"/>
                          <a:pt x="324441" y="46309"/>
                        </a:cubicBezTo>
                        <a:cubicBezTo>
                          <a:pt x="314059" y="52977"/>
                          <a:pt x="301867" y="56311"/>
                          <a:pt x="289675" y="58882"/>
                        </a:cubicBezTo>
                        <a:cubicBezTo>
                          <a:pt x="267196" y="63645"/>
                          <a:pt x="241764" y="65550"/>
                          <a:pt x="222904" y="52310"/>
                        </a:cubicBezTo>
                        <a:cubicBezTo>
                          <a:pt x="220999" y="72884"/>
                          <a:pt x="201854" y="88029"/>
                          <a:pt x="184900" y="99840"/>
                        </a:cubicBezTo>
                        <a:cubicBezTo>
                          <a:pt x="161754" y="116032"/>
                          <a:pt x="136608" y="130415"/>
                          <a:pt x="108890" y="136321"/>
                        </a:cubicBezTo>
                        <a:cubicBezTo>
                          <a:pt x="81268" y="142131"/>
                          <a:pt x="50502" y="138607"/>
                          <a:pt x="27928" y="121557"/>
                        </a:cubicBezTo>
                        <a:cubicBezTo>
                          <a:pt x="5353" y="104507"/>
                          <a:pt x="-6648" y="72598"/>
                          <a:pt x="3829" y="46405"/>
                        </a:cubicBezTo>
                        <a:cubicBezTo>
                          <a:pt x="10878" y="28974"/>
                          <a:pt x="26404" y="16115"/>
                          <a:pt x="43263" y="7638"/>
                        </a:cubicBezTo>
                        <a:cubicBezTo>
                          <a:pt x="52978" y="2685"/>
                          <a:pt x="63742" y="-1125"/>
                          <a:pt x="74600" y="304"/>
                        </a:cubicBezTo>
                        <a:cubicBezTo>
                          <a:pt x="96127" y="3161"/>
                          <a:pt x="110509" y="28593"/>
                          <a:pt x="104318" y="49453"/>
                        </a:cubicBezTo>
                        <a:cubicBezTo>
                          <a:pt x="98127" y="70312"/>
                          <a:pt x="75076" y="83647"/>
                          <a:pt x="53455" y="8174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A8CAF26D-03D3-49AB-9BAD-4E473391D004}"/>
                      </a:ext>
                    </a:extLst>
                  </p:cNvPr>
                  <p:cNvSpPr/>
                  <p:nvPr/>
                </p:nvSpPr>
                <p:spPr>
                  <a:xfrm>
                    <a:off x="681357" y="3711826"/>
                    <a:ext cx="453008" cy="322073"/>
                  </a:xfrm>
                  <a:custGeom>
                    <a:avLst/>
                    <a:gdLst>
                      <a:gd name="connsiteX0" fmla="*/ 353759 w 453008"/>
                      <a:gd name="connsiteY0" fmla="*/ 2989 h 322073"/>
                      <a:gd name="connsiteX1" fmla="*/ 303371 w 453008"/>
                      <a:gd name="connsiteY1" fmla="*/ 14515 h 322073"/>
                      <a:gd name="connsiteX2" fmla="*/ 295751 w 453008"/>
                      <a:gd name="connsiteY2" fmla="*/ 65569 h 322073"/>
                      <a:gd name="connsiteX3" fmla="*/ 232220 w 453008"/>
                      <a:gd name="connsiteY3" fmla="*/ 83380 h 322073"/>
                      <a:gd name="connsiteX4" fmla="*/ 208598 w 453008"/>
                      <a:gd name="connsiteY4" fmla="*/ 139769 h 322073"/>
                      <a:gd name="connsiteX5" fmla="*/ 245174 w 453008"/>
                      <a:gd name="connsiteY5" fmla="*/ 175487 h 322073"/>
                      <a:gd name="connsiteX6" fmla="*/ 290227 w 453008"/>
                      <a:gd name="connsiteY6" fmla="*/ 201871 h 322073"/>
                      <a:gd name="connsiteX7" fmla="*/ 300228 w 453008"/>
                      <a:gd name="connsiteY7" fmla="*/ 249211 h 322073"/>
                      <a:gd name="connsiteX8" fmla="*/ 253556 w 453008"/>
                      <a:gd name="connsiteY8" fmla="*/ 266832 h 322073"/>
                      <a:gd name="connsiteX9" fmla="*/ 0 w 453008"/>
                      <a:gd name="connsiteY9" fmla="*/ 318743 h 322073"/>
                      <a:gd name="connsiteX10" fmla="*/ 170117 w 453008"/>
                      <a:gd name="connsiteY10" fmla="*/ 307694 h 322073"/>
                      <a:gd name="connsiteX11" fmla="*/ 283083 w 453008"/>
                      <a:gd name="connsiteY11" fmla="*/ 321505 h 322073"/>
                      <a:gd name="connsiteX12" fmla="*/ 367379 w 453008"/>
                      <a:gd name="connsiteY12" fmla="*/ 257212 h 322073"/>
                      <a:gd name="connsiteX13" fmla="*/ 414719 w 453008"/>
                      <a:gd name="connsiteY13" fmla="*/ 254069 h 322073"/>
                      <a:gd name="connsiteX14" fmla="*/ 453009 w 453008"/>
                      <a:gd name="connsiteY14" fmla="*/ 228256 h 322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3008" h="322073">
                        <a:moveTo>
                          <a:pt x="353759" y="2989"/>
                        </a:moveTo>
                        <a:cubicBezTo>
                          <a:pt x="336709" y="-3678"/>
                          <a:pt x="315849" y="1084"/>
                          <a:pt x="303371" y="14515"/>
                        </a:cubicBezTo>
                        <a:cubicBezTo>
                          <a:pt x="290894" y="27945"/>
                          <a:pt x="287750" y="49090"/>
                          <a:pt x="295751" y="65569"/>
                        </a:cubicBezTo>
                        <a:cubicBezTo>
                          <a:pt x="273844" y="65664"/>
                          <a:pt x="250412" y="71284"/>
                          <a:pt x="232220" y="83380"/>
                        </a:cubicBezTo>
                        <a:cubicBezTo>
                          <a:pt x="213931" y="95477"/>
                          <a:pt x="201835" y="119004"/>
                          <a:pt x="208598" y="139769"/>
                        </a:cubicBezTo>
                        <a:cubicBezTo>
                          <a:pt x="214027" y="156437"/>
                          <a:pt x="229648" y="167486"/>
                          <a:pt x="245174" y="175487"/>
                        </a:cubicBezTo>
                        <a:cubicBezTo>
                          <a:pt x="260795" y="183393"/>
                          <a:pt x="277654" y="189679"/>
                          <a:pt x="290227" y="201871"/>
                        </a:cubicBezTo>
                        <a:cubicBezTo>
                          <a:pt x="302800" y="213968"/>
                          <a:pt x="309753" y="234542"/>
                          <a:pt x="300228" y="249211"/>
                        </a:cubicBezTo>
                        <a:cubicBezTo>
                          <a:pt x="290798" y="263784"/>
                          <a:pt x="270796" y="266070"/>
                          <a:pt x="253556" y="266832"/>
                        </a:cubicBezTo>
                        <a:cubicBezTo>
                          <a:pt x="166497" y="270832"/>
                          <a:pt x="75629" y="275404"/>
                          <a:pt x="0" y="318743"/>
                        </a:cubicBezTo>
                        <a:cubicBezTo>
                          <a:pt x="54578" y="300550"/>
                          <a:pt x="113252" y="299312"/>
                          <a:pt x="170117" y="307694"/>
                        </a:cubicBezTo>
                        <a:cubicBezTo>
                          <a:pt x="207740" y="313314"/>
                          <a:pt x="245174" y="324744"/>
                          <a:pt x="283083" y="321505"/>
                        </a:cubicBezTo>
                        <a:cubicBezTo>
                          <a:pt x="320993" y="318267"/>
                          <a:pt x="361093" y="294740"/>
                          <a:pt x="367379" y="257212"/>
                        </a:cubicBezTo>
                        <a:cubicBezTo>
                          <a:pt x="383191" y="257878"/>
                          <a:pt x="399288" y="257688"/>
                          <a:pt x="414719" y="254069"/>
                        </a:cubicBezTo>
                        <a:cubicBezTo>
                          <a:pt x="430149" y="250449"/>
                          <a:pt x="445103" y="241972"/>
                          <a:pt x="453009" y="228256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" name="图形 17">
                  <a:extLst>
                    <a:ext uri="{FF2B5EF4-FFF2-40B4-BE49-F238E27FC236}">
                      <a16:creationId xmlns:a16="http://schemas.microsoft.com/office/drawing/2014/main" id="{5886C460-14ED-4312-BC60-1B1141A5BBD5}"/>
                    </a:ext>
                  </a:extLst>
                </p:cNvPr>
                <p:cNvGrpSpPr/>
                <p:nvPr/>
              </p:nvGrpSpPr>
              <p:grpSpPr>
                <a:xfrm>
                  <a:off x="1022757" y="4164360"/>
                  <a:ext cx="481459" cy="366297"/>
                  <a:chOff x="1022757" y="4164360"/>
                  <a:chExt cx="481459" cy="366297"/>
                </a:xfrm>
                <a:noFill/>
              </p:grpSpPr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55E384D8-5368-49BA-B490-5A5E8EE516B8}"/>
                      </a:ext>
                    </a:extLst>
                  </p:cNvPr>
                  <p:cNvSpPr/>
                  <p:nvPr/>
                </p:nvSpPr>
                <p:spPr>
                  <a:xfrm>
                    <a:off x="1022757" y="4164360"/>
                    <a:ext cx="328251" cy="173280"/>
                  </a:xfrm>
                  <a:custGeom>
                    <a:avLst/>
                    <a:gdLst>
                      <a:gd name="connsiteX0" fmla="*/ 221242 w 328251"/>
                      <a:gd name="connsiteY0" fmla="*/ 118336 h 173280"/>
                      <a:gd name="connsiteX1" fmla="*/ 245817 w 328251"/>
                      <a:gd name="connsiteY1" fmla="*/ 145768 h 173280"/>
                      <a:gd name="connsiteX2" fmla="*/ 284393 w 328251"/>
                      <a:gd name="connsiteY2" fmla="*/ 145006 h 173280"/>
                      <a:gd name="connsiteX3" fmla="*/ 312396 w 328251"/>
                      <a:gd name="connsiteY3" fmla="*/ 132433 h 173280"/>
                      <a:gd name="connsiteX4" fmla="*/ 327636 w 328251"/>
                      <a:gd name="connsiteY4" fmla="*/ 103667 h 173280"/>
                      <a:gd name="connsiteX5" fmla="*/ 298109 w 328251"/>
                      <a:gd name="connsiteY5" fmla="*/ 43469 h 173280"/>
                      <a:gd name="connsiteX6" fmla="*/ 230196 w 328251"/>
                      <a:gd name="connsiteY6" fmla="*/ 44041 h 173280"/>
                      <a:gd name="connsiteX7" fmla="*/ 201811 w 328251"/>
                      <a:gd name="connsiteY7" fmla="*/ 6131 h 173280"/>
                      <a:gd name="connsiteX8" fmla="*/ 152376 w 328251"/>
                      <a:gd name="connsiteY8" fmla="*/ 2321 h 173280"/>
                      <a:gd name="connsiteX9" fmla="*/ 138946 w 328251"/>
                      <a:gd name="connsiteY9" fmla="*/ 6893 h 173280"/>
                      <a:gd name="connsiteX10" fmla="*/ 118467 w 328251"/>
                      <a:gd name="connsiteY10" fmla="*/ 46708 h 173280"/>
                      <a:gd name="connsiteX11" fmla="*/ 33314 w 328251"/>
                      <a:gd name="connsiteY11" fmla="*/ 47660 h 173280"/>
                      <a:gd name="connsiteX12" fmla="*/ 1786 w 328251"/>
                      <a:gd name="connsiteY12" fmla="*/ 129194 h 173280"/>
                      <a:gd name="connsiteX13" fmla="*/ 10358 w 328251"/>
                      <a:gd name="connsiteY13" fmla="*/ 149387 h 173280"/>
                      <a:gd name="connsiteX14" fmla="*/ 29123 w 328251"/>
                      <a:gd name="connsiteY14" fmla="*/ 165008 h 173280"/>
                      <a:gd name="connsiteX15" fmla="*/ 81225 w 328251"/>
                      <a:gd name="connsiteY15" fmla="*/ 169199 h 173280"/>
                      <a:gd name="connsiteX16" fmla="*/ 106752 w 328251"/>
                      <a:gd name="connsiteY16" fmla="*/ 126051 h 173280"/>
                      <a:gd name="connsiteX17" fmla="*/ 91321 w 328251"/>
                      <a:gd name="connsiteY17" fmla="*/ 107953 h 173280"/>
                      <a:gd name="connsiteX18" fmla="*/ 78558 w 328251"/>
                      <a:gd name="connsiteY18" fmla="*/ 123670 h 173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251" h="173280">
                        <a:moveTo>
                          <a:pt x="221242" y="118336"/>
                        </a:moveTo>
                        <a:cubicBezTo>
                          <a:pt x="222290" y="131290"/>
                          <a:pt x="233434" y="141862"/>
                          <a:pt x="245817" y="145768"/>
                        </a:cubicBezTo>
                        <a:cubicBezTo>
                          <a:pt x="258294" y="149673"/>
                          <a:pt x="271725" y="147958"/>
                          <a:pt x="284393" y="145006"/>
                        </a:cubicBezTo>
                        <a:cubicBezTo>
                          <a:pt x="294489" y="142624"/>
                          <a:pt x="304586" y="139195"/>
                          <a:pt x="312396" y="132433"/>
                        </a:cubicBezTo>
                        <a:cubicBezTo>
                          <a:pt x="320778" y="125194"/>
                          <a:pt x="325922" y="114621"/>
                          <a:pt x="327636" y="103667"/>
                        </a:cubicBezTo>
                        <a:cubicBezTo>
                          <a:pt x="331256" y="80236"/>
                          <a:pt x="318588" y="55471"/>
                          <a:pt x="298109" y="43469"/>
                        </a:cubicBezTo>
                        <a:cubicBezTo>
                          <a:pt x="277630" y="31468"/>
                          <a:pt x="250674" y="32134"/>
                          <a:pt x="230196" y="44041"/>
                        </a:cubicBezTo>
                        <a:cubicBezTo>
                          <a:pt x="228767" y="27277"/>
                          <a:pt x="216956" y="13370"/>
                          <a:pt x="201811" y="6131"/>
                        </a:cubicBezTo>
                        <a:cubicBezTo>
                          <a:pt x="186571" y="-1013"/>
                          <a:pt x="168759" y="-1394"/>
                          <a:pt x="152376" y="2321"/>
                        </a:cubicBezTo>
                        <a:cubicBezTo>
                          <a:pt x="147709" y="3369"/>
                          <a:pt x="143137" y="4702"/>
                          <a:pt x="138946" y="6893"/>
                        </a:cubicBezTo>
                        <a:cubicBezTo>
                          <a:pt x="124754" y="14227"/>
                          <a:pt x="116181" y="30991"/>
                          <a:pt x="118467" y="46708"/>
                        </a:cubicBezTo>
                        <a:cubicBezTo>
                          <a:pt x="93702" y="28134"/>
                          <a:pt x="58841" y="30134"/>
                          <a:pt x="33314" y="47660"/>
                        </a:cubicBezTo>
                        <a:cubicBezTo>
                          <a:pt x="7882" y="65186"/>
                          <a:pt x="-4977" y="99000"/>
                          <a:pt x="1786" y="129194"/>
                        </a:cubicBezTo>
                        <a:cubicBezTo>
                          <a:pt x="3405" y="136338"/>
                          <a:pt x="6072" y="143386"/>
                          <a:pt x="10358" y="149387"/>
                        </a:cubicBezTo>
                        <a:cubicBezTo>
                          <a:pt x="15121" y="156055"/>
                          <a:pt x="21884" y="161103"/>
                          <a:pt x="29123" y="165008"/>
                        </a:cubicBezTo>
                        <a:cubicBezTo>
                          <a:pt x="45029" y="173581"/>
                          <a:pt x="64651" y="176343"/>
                          <a:pt x="81225" y="169199"/>
                        </a:cubicBezTo>
                        <a:cubicBezTo>
                          <a:pt x="97798" y="162055"/>
                          <a:pt x="109800" y="143767"/>
                          <a:pt x="106752" y="126051"/>
                        </a:cubicBezTo>
                        <a:cubicBezTo>
                          <a:pt x="105323" y="117669"/>
                          <a:pt x="99703" y="109287"/>
                          <a:pt x="91321" y="107953"/>
                        </a:cubicBezTo>
                        <a:cubicBezTo>
                          <a:pt x="82939" y="106620"/>
                          <a:pt x="74081" y="116431"/>
                          <a:pt x="78558" y="123670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B2A6DBAD-4EB7-4B9F-9648-473DD08C6483}"/>
                      </a:ext>
                    </a:extLst>
                  </p:cNvPr>
                  <p:cNvSpPr/>
                  <p:nvPr/>
                </p:nvSpPr>
                <p:spPr>
                  <a:xfrm>
                    <a:off x="1353536" y="4246758"/>
                    <a:ext cx="150680" cy="167747"/>
                  </a:xfrm>
                  <a:custGeom>
                    <a:avLst/>
                    <a:gdLst>
                      <a:gd name="connsiteX0" fmla="*/ 0 w 150680"/>
                      <a:gd name="connsiteY0" fmla="*/ 15078 h 167747"/>
                      <a:gd name="connsiteX1" fmla="*/ 14097 w 150680"/>
                      <a:gd name="connsiteY1" fmla="*/ 7363 h 167747"/>
                      <a:gd name="connsiteX2" fmla="*/ 47149 w 150680"/>
                      <a:gd name="connsiteY2" fmla="*/ 314 h 167747"/>
                      <a:gd name="connsiteX3" fmla="*/ 70771 w 150680"/>
                      <a:gd name="connsiteY3" fmla="*/ 15650 h 167747"/>
                      <a:gd name="connsiteX4" fmla="*/ 74009 w 150680"/>
                      <a:gd name="connsiteY4" fmla="*/ 43653 h 167747"/>
                      <a:gd name="connsiteX5" fmla="*/ 112681 w 150680"/>
                      <a:gd name="connsiteY5" fmla="*/ 40986 h 167747"/>
                      <a:gd name="connsiteX6" fmla="*/ 144399 w 150680"/>
                      <a:gd name="connsiteY6" fmla="*/ 63465 h 167747"/>
                      <a:gd name="connsiteX7" fmla="*/ 147733 w 150680"/>
                      <a:gd name="connsiteY7" fmla="*/ 105851 h 167747"/>
                      <a:gd name="connsiteX8" fmla="*/ 123349 w 150680"/>
                      <a:gd name="connsiteY8" fmla="*/ 141761 h 167747"/>
                      <a:gd name="connsiteX9" fmla="*/ 62008 w 150680"/>
                      <a:gd name="connsiteY9" fmla="*/ 167669 h 167747"/>
                      <a:gd name="connsiteX10" fmla="*/ 13430 w 150680"/>
                      <a:gd name="connsiteY10" fmla="*/ 127378 h 167747"/>
                      <a:gd name="connsiteX11" fmla="*/ 21622 w 150680"/>
                      <a:gd name="connsiteY11" fmla="*/ 92421 h 167747"/>
                      <a:gd name="connsiteX12" fmla="*/ 41434 w 150680"/>
                      <a:gd name="connsiteY12" fmla="*/ 74133 h 167747"/>
                      <a:gd name="connsiteX13" fmla="*/ 69628 w 150680"/>
                      <a:gd name="connsiteY13" fmla="*/ 93850 h 167747"/>
                      <a:gd name="connsiteX14" fmla="*/ 44577 w 150680"/>
                      <a:gd name="connsiteY14" fmla="*/ 117472 h 167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0680" h="167747">
                        <a:moveTo>
                          <a:pt x="0" y="15078"/>
                        </a:moveTo>
                        <a:cubicBezTo>
                          <a:pt x="4000" y="11459"/>
                          <a:pt x="9144" y="9458"/>
                          <a:pt x="14097" y="7363"/>
                        </a:cubicBezTo>
                        <a:cubicBezTo>
                          <a:pt x="24670" y="3077"/>
                          <a:pt x="35909" y="-1210"/>
                          <a:pt x="47149" y="314"/>
                        </a:cubicBezTo>
                        <a:cubicBezTo>
                          <a:pt x="56769" y="1648"/>
                          <a:pt x="65723" y="7363"/>
                          <a:pt x="70771" y="15650"/>
                        </a:cubicBezTo>
                        <a:cubicBezTo>
                          <a:pt x="75914" y="23936"/>
                          <a:pt x="77057" y="34414"/>
                          <a:pt x="74009" y="43653"/>
                        </a:cubicBezTo>
                        <a:cubicBezTo>
                          <a:pt x="86773" y="39843"/>
                          <a:pt x="99822" y="37843"/>
                          <a:pt x="112681" y="40986"/>
                        </a:cubicBezTo>
                        <a:cubicBezTo>
                          <a:pt x="125635" y="44129"/>
                          <a:pt x="137636" y="51940"/>
                          <a:pt x="144399" y="63465"/>
                        </a:cubicBezTo>
                        <a:cubicBezTo>
                          <a:pt x="151829" y="76038"/>
                          <a:pt x="152305" y="91945"/>
                          <a:pt x="147733" y="105851"/>
                        </a:cubicBezTo>
                        <a:cubicBezTo>
                          <a:pt x="143161" y="119758"/>
                          <a:pt x="134017" y="131759"/>
                          <a:pt x="123349" y="141761"/>
                        </a:cubicBezTo>
                        <a:cubicBezTo>
                          <a:pt x="106680" y="157382"/>
                          <a:pt x="84773" y="168812"/>
                          <a:pt x="62008" y="167669"/>
                        </a:cubicBezTo>
                        <a:cubicBezTo>
                          <a:pt x="39243" y="166526"/>
                          <a:pt x="16478" y="149952"/>
                          <a:pt x="13430" y="127378"/>
                        </a:cubicBezTo>
                        <a:cubicBezTo>
                          <a:pt x="11811" y="115281"/>
                          <a:pt x="15621" y="102994"/>
                          <a:pt x="21622" y="92421"/>
                        </a:cubicBezTo>
                        <a:cubicBezTo>
                          <a:pt x="26194" y="84420"/>
                          <a:pt x="32575" y="76610"/>
                          <a:pt x="41434" y="74133"/>
                        </a:cubicBezTo>
                        <a:cubicBezTo>
                          <a:pt x="54007" y="70514"/>
                          <a:pt x="68675" y="80801"/>
                          <a:pt x="69628" y="93850"/>
                        </a:cubicBezTo>
                        <a:cubicBezTo>
                          <a:pt x="70580" y="106899"/>
                          <a:pt x="57626" y="119186"/>
                          <a:pt x="44577" y="11747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25E00F94-24B5-4E42-8422-33938EA91D21}"/>
                      </a:ext>
                    </a:extLst>
                  </p:cNvPr>
                  <p:cNvSpPr/>
                  <p:nvPr/>
                </p:nvSpPr>
                <p:spPr>
                  <a:xfrm>
                    <a:off x="1050146" y="4391769"/>
                    <a:ext cx="345014" cy="138888"/>
                  </a:xfrm>
                  <a:custGeom>
                    <a:avLst/>
                    <a:gdLst>
                      <a:gd name="connsiteX0" fmla="*/ 345015 w 345014"/>
                      <a:gd name="connsiteY0" fmla="*/ 16752 h 138888"/>
                      <a:gd name="connsiteX1" fmla="*/ 324441 w 345014"/>
                      <a:gd name="connsiteY1" fmla="*/ 46279 h 138888"/>
                      <a:gd name="connsiteX2" fmla="*/ 289675 w 345014"/>
                      <a:gd name="connsiteY2" fmla="*/ 58853 h 138888"/>
                      <a:gd name="connsiteX3" fmla="*/ 222904 w 345014"/>
                      <a:gd name="connsiteY3" fmla="*/ 52280 h 138888"/>
                      <a:gd name="connsiteX4" fmla="*/ 184900 w 345014"/>
                      <a:gd name="connsiteY4" fmla="*/ 99810 h 138888"/>
                      <a:gd name="connsiteX5" fmla="*/ 108890 w 345014"/>
                      <a:gd name="connsiteY5" fmla="*/ 136291 h 138888"/>
                      <a:gd name="connsiteX6" fmla="*/ 27928 w 345014"/>
                      <a:gd name="connsiteY6" fmla="*/ 121527 h 138888"/>
                      <a:gd name="connsiteX7" fmla="*/ 3829 w 345014"/>
                      <a:gd name="connsiteY7" fmla="*/ 46375 h 138888"/>
                      <a:gd name="connsiteX8" fmla="*/ 43263 w 345014"/>
                      <a:gd name="connsiteY8" fmla="*/ 7608 h 138888"/>
                      <a:gd name="connsiteX9" fmla="*/ 74600 w 345014"/>
                      <a:gd name="connsiteY9" fmla="*/ 274 h 138888"/>
                      <a:gd name="connsiteX10" fmla="*/ 104318 w 345014"/>
                      <a:gd name="connsiteY10" fmla="*/ 49423 h 138888"/>
                      <a:gd name="connsiteX11" fmla="*/ 53455 w 345014"/>
                      <a:gd name="connsiteY11" fmla="*/ 81712 h 138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5014" h="138888">
                        <a:moveTo>
                          <a:pt x="345015" y="16752"/>
                        </a:moveTo>
                        <a:cubicBezTo>
                          <a:pt x="343396" y="29039"/>
                          <a:pt x="334823" y="39612"/>
                          <a:pt x="324441" y="46279"/>
                        </a:cubicBezTo>
                        <a:cubicBezTo>
                          <a:pt x="314059" y="52947"/>
                          <a:pt x="301867" y="56281"/>
                          <a:pt x="289675" y="58853"/>
                        </a:cubicBezTo>
                        <a:cubicBezTo>
                          <a:pt x="267196" y="63615"/>
                          <a:pt x="241764" y="65520"/>
                          <a:pt x="222904" y="52280"/>
                        </a:cubicBezTo>
                        <a:cubicBezTo>
                          <a:pt x="220999" y="72854"/>
                          <a:pt x="201854" y="87904"/>
                          <a:pt x="184900" y="99810"/>
                        </a:cubicBezTo>
                        <a:cubicBezTo>
                          <a:pt x="161754" y="116003"/>
                          <a:pt x="136608" y="130385"/>
                          <a:pt x="108890" y="136291"/>
                        </a:cubicBezTo>
                        <a:cubicBezTo>
                          <a:pt x="81172" y="142101"/>
                          <a:pt x="50502" y="138577"/>
                          <a:pt x="27928" y="121527"/>
                        </a:cubicBezTo>
                        <a:cubicBezTo>
                          <a:pt x="5353" y="104477"/>
                          <a:pt x="-6648" y="72569"/>
                          <a:pt x="3829" y="46375"/>
                        </a:cubicBezTo>
                        <a:cubicBezTo>
                          <a:pt x="10878" y="28849"/>
                          <a:pt x="26404" y="16085"/>
                          <a:pt x="43263" y="7608"/>
                        </a:cubicBezTo>
                        <a:cubicBezTo>
                          <a:pt x="52978" y="2655"/>
                          <a:pt x="63742" y="-1060"/>
                          <a:pt x="74600" y="274"/>
                        </a:cubicBezTo>
                        <a:cubicBezTo>
                          <a:pt x="96127" y="3131"/>
                          <a:pt x="110509" y="28563"/>
                          <a:pt x="104318" y="49423"/>
                        </a:cubicBezTo>
                        <a:cubicBezTo>
                          <a:pt x="98127" y="70283"/>
                          <a:pt x="75076" y="83617"/>
                          <a:pt x="53455" y="81712"/>
                        </a:cubicBezTo>
                      </a:path>
                    </a:pathLst>
                  </a:custGeom>
                  <a:noFill/>
                  <a:ln w="6384" cap="flat">
                    <a:solidFill>
                      <a:srgbClr val="FCAF0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1" name="图形 17">
                <a:extLst>
                  <a:ext uri="{FF2B5EF4-FFF2-40B4-BE49-F238E27FC236}">
                    <a16:creationId xmlns:a16="http://schemas.microsoft.com/office/drawing/2014/main" id="{45244413-7181-40CB-9AA6-B86FC3168A4A}"/>
                  </a:ext>
                </a:extLst>
              </p:cNvPr>
              <p:cNvGrpSpPr/>
              <p:nvPr/>
            </p:nvGrpSpPr>
            <p:grpSpPr>
              <a:xfrm>
                <a:off x="4322625" y="3417445"/>
                <a:ext cx="1064133" cy="1619998"/>
                <a:chOff x="4322625" y="3417445"/>
                <a:chExt cx="1064133" cy="1619998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7B7BCA07-6E50-41BA-9BA5-492A718382E7}"/>
                    </a:ext>
                  </a:extLst>
                </p:cNvPr>
                <p:cNvSpPr/>
                <p:nvPr/>
              </p:nvSpPr>
              <p:spPr>
                <a:xfrm>
                  <a:off x="4369583" y="3417445"/>
                  <a:ext cx="965880" cy="1619998"/>
                </a:xfrm>
                <a:custGeom>
                  <a:avLst/>
                  <a:gdLst>
                    <a:gd name="connsiteX0" fmla="*/ 965880 w 965880"/>
                    <a:gd name="connsiteY0" fmla="*/ 49244 h 1619998"/>
                    <a:gd name="connsiteX1" fmla="*/ 962832 w 965880"/>
                    <a:gd name="connsiteY1" fmla="*/ 47530 h 1619998"/>
                    <a:gd name="connsiteX2" fmla="*/ 925494 w 965880"/>
                    <a:gd name="connsiteY2" fmla="*/ 18288 h 1619998"/>
                    <a:gd name="connsiteX3" fmla="*/ 881108 w 965880"/>
                    <a:gd name="connsiteY3" fmla="*/ 1714 h 1619998"/>
                    <a:gd name="connsiteX4" fmla="*/ 878059 w 965880"/>
                    <a:gd name="connsiteY4" fmla="*/ 0 h 1619998"/>
                    <a:gd name="connsiteX5" fmla="*/ 331 w 965880"/>
                    <a:gd name="connsiteY5" fmla="*/ 1568768 h 1619998"/>
                    <a:gd name="connsiteX6" fmla="*/ 616 w 965880"/>
                    <a:gd name="connsiteY6" fmla="*/ 1568958 h 1619998"/>
                    <a:gd name="connsiteX7" fmla="*/ 331 w 965880"/>
                    <a:gd name="connsiteY7" fmla="*/ 1569149 h 1619998"/>
                    <a:gd name="connsiteX8" fmla="*/ 38716 w 965880"/>
                    <a:gd name="connsiteY8" fmla="*/ 1603343 h 1619998"/>
                    <a:gd name="connsiteX9" fmla="*/ 87865 w 965880"/>
                    <a:gd name="connsiteY9" fmla="*/ 1618107 h 1619998"/>
                    <a:gd name="connsiteX10" fmla="*/ 87865 w 965880"/>
                    <a:gd name="connsiteY10" fmla="*/ 1617726 h 1619998"/>
                    <a:gd name="connsiteX11" fmla="*/ 88151 w 965880"/>
                    <a:gd name="connsiteY11" fmla="*/ 1617821 h 1619998"/>
                    <a:gd name="connsiteX12" fmla="*/ 965880 w 965880"/>
                    <a:gd name="connsiteY12" fmla="*/ 49244 h 161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5880" h="1619998">
                      <a:moveTo>
                        <a:pt x="965880" y="49244"/>
                      </a:moveTo>
                      <a:lnTo>
                        <a:pt x="962832" y="47530"/>
                      </a:lnTo>
                      <a:cubicBezTo>
                        <a:pt x="958736" y="40386"/>
                        <a:pt x="944258" y="28861"/>
                        <a:pt x="925494" y="18288"/>
                      </a:cubicBezTo>
                      <a:cubicBezTo>
                        <a:pt x="906730" y="7810"/>
                        <a:pt x="889299" y="1524"/>
                        <a:pt x="881108" y="1714"/>
                      </a:cubicBezTo>
                      <a:lnTo>
                        <a:pt x="878059" y="0"/>
                      </a:lnTo>
                      <a:lnTo>
                        <a:pt x="331" y="1568768"/>
                      </a:lnTo>
                      <a:lnTo>
                        <a:pt x="616" y="1568958"/>
                      </a:lnTo>
                      <a:cubicBezTo>
                        <a:pt x="521" y="1569053"/>
                        <a:pt x="426" y="1569053"/>
                        <a:pt x="331" y="1569149"/>
                      </a:cubicBezTo>
                      <a:cubicBezTo>
                        <a:pt x="-2622" y="1574483"/>
                        <a:pt x="14523" y="1589818"/>
                        <a:pt x="38716" y="1603343"/>
                      </a:cubicBezTo>
                      <a:cubicBezTo>
                        <a:pt x="62910" y="1616869"/>
                        <a:pt x="84913" y="1623536"/>
                        <a:pt x="87865" y="1618107"/>
                      </a:cubicBezTo>
                      <a:cubicBezTo>
                        <a:pt x="87865" y="1618012"/>
                        <a:pt x="87865" y="1617917"/>
                        <a:pt x="87865" y="1617726"/>
                      </a:cubicBezTo>
                      <a:lnTo>
                        <a:pt x="88151" y="1617821"/>
                      </a:lnTo>
                      <a:lnTo>
                        <a:pt x="965880" y="49244"/>
                      </a:lnTo>
                      <a:close/>
                    </a:path>
                  </a:pathLst>
                </a:custGeom>
                <a:solidFill>
                  <a:srgbClr val="570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96D66F4-9C0A-4274-B583-5BEF03FE4592}"/>
                    </a:ext>
                  </a:extLst>
                </p:cNvPr>
                <p:cNvSpPr/>
                <p:nvPr/>
              </p:nvSpPr>
              <p:spPr>
                <a:xfrm>
                  <a:off x="4322625" y="3445502"/>
                  <a:ext cx="1064133" cy="1554491"/>
                </a:xfrm>
                <a:custGeom>
                  <a:avLst/>
                  <a:gdLst>
                    <a:gd name="connsiteX0" fmla="*/ 935971 w 1064133"/>
                    <a:gd name="connsiteY0" fmla="*/ 55477 h 1554491"/>
                    <a:gd name="connsiteX1" fmla="*/ 773475 w 1064133"/>
                    <a:gd name="connsiteY1" fmla="*/ 5947 h 1554491"/>
                    <a:gd name="connsiteX2" fmla="*/ 773284 w 1064133"/>
                    <a:gd name="connsiteY2" fmla="*/ 6518 h 1554491"/>
                    <a:gd name="connsiteX3" fmla="*/ 773189 w 1064133"/>
                    <a:gd name="connsiteY3" fmla="*/ 6423 h 1554491"/>
                    <a:gd name="connsiteX4" fmla="*/ 997 w 1064133"/>
                    <a:gd name="connsiteY4" fmla="*/ 1386595 h 1554491"/>
                    <a:gd name="connsiteX5" fmla="*/ 997 w 1064133"/>
                    <a:gd name="connsiteY5" fmla="*/ 1386595 h 1554491"/>
                    <a:gd name="connsiteX6" fmla="*/ 997 w 1064133"/>
                    <a:gd name="connsiteY6" fmla="*/ 1386595 h 1554491"/>
                    <a:gd name="connsiteX7" fmla="*/ 711 w 1064133"/>
                    <a:gd name="connsiteY7" fmla="*/ 1387072 h 1554491"/>
                    <a:gd name="connsiteX8" fmla="*/ 807 w 1064133"/>
                    <a:gd name="connsiteY8" fmla="*/ 1387167 h 1554491"/>
                    <a:gd name="connsiteX9" fmla="*/ 128156 w 1064133"/>
                    <a:gd name="connsiteY9" fmla="*/ 1499086 h 1554491"/>
                    <a:gd name="connsiteX10" fmla="*/ 290176 w 1064133"/>
                    <a:gd name="connsiteY10" fmla="*/ 1549092 h 1554491"/>
                    <a:gd name="connsiteX11" fmla="*/ 290271 w 1064133"/>
                    <a:gd name="connsiteY11" fmla="*/ 1549187 h 1554491"/>
                    <a:gd name="connsiteX12" fmla="*/ 1062749 w 1064133"/>
                    <a:gd name="connsiteY12" fmla="*/ 168538 h 1554491"/>
                    <a:gd name="connsiteX13" fmla="*/ 1062654 w 1064133"/>
                    <a:gd name="connsiteY13" fmla="*/ 168443 h 1554491"/>
                    <a:gd name="connsiteX14" fmla="*/ 1063034 w 1064133"/>
                    <a:gd name="connsiteY14" fmla="*/ 167967 h 1554491"/>
                    <a:gd name="connsiteX15" fmla="*/ 935971 w 1064133"/>
                    <a:gd name="connsiteY15" fmla="*/ 55477 h 1554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64133" h="1554491">
                      <a:moveTo>
                        <a:pt x="935971" y="55477"/>
                      </a:moveTo>
                      <a:cubicBezTo>
                        <a:pt x="855961" y="10709"/>
                        <a:pt x="783286" y="-11484"/>
                        <a:pt x="773475" y="5947"/>
                      </a:cubicBezTo>
                      <a:cubicBezTo>
                        <a:pt x="773379" y="6137"/>
                        <a:pt x="773379" y="6328"/>
                        <a:pt x="773284" y="6518"/>
                      </a:cubicBezTo>
                      <a:lnTo>
                        <a:pt x="773189" y="6423"/>
                      </a:lnTo>
                      <a:lnTo>
                        <a:pt x="997" y="1386595"/>
                      </a:lnTo>
                      <a:lnTo>
                        <a:pt x="997" y="1386595"/>
                      </a:lnTo>
                      <a:lnTo>
                        <a:pt x="997" y="1386595"/>
                      </a:lnTo>
                      <a:lnTo>
                        <a:pt x="711" y="1387072"/>
                      </a:lnTo>
                      <a:lnTo>
                        <a:pt x="807" y="1387167"/>
                      </a:lnTo>
                      <a:cubicBezTo>
                        <a:pt x="-7480" y="1405074"/>
                        <a:pt x="49003" y="1454794"/>
                        <a:pt x="128156" y="1499086"/>
                      </a:cubicBezTo>
                      <a:cubicBezTo>
                        <a:pt x="207309" y="1543377"/>
                        <a:pt x="279318" y="1565475"/>
                        <a:pt x="290176" y="1549092"/>
                      </a:cubicBezTo>
                      <a:lnTo>
                        <a:pt x="290271" y="1549187"/>
                      </a:lnTo>
                      <a:lnTo>
                        <a:pt x="1062749" y="168538"/>
                      </a:lnTo>
                      <a:lnTo>
                        <a:pt x="1062654" y="168443"/>
                      </a:lnTo>
                      <a:cubicBezTo>
                        <a:pt x="1062749" y="168253"/>
                        <a:pt x="1062940" y="168157"/>
                        <a:pt x="1063034" y="167967"/>
                      </a:cubicBezTo>
                      <a:cubicBezTo>
                        <a:pt x="1072846" y="150631"/>
                        <a:pt x="1015886" y="100244"/>
                        <a:pt x="935971" y="55477"/>
                      </a:cubicBezTo>
                      <a:close/>
                    </a:path>
                  </a:pathLst>
                </a:custGeom>
                <a:solidFill>
                  <a:srgbClr val="FBB0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F057F51-ADE2-48D7-8BB2-44E144CE3B90}"/>
                    </a:ext>
                  </a:extLst>
                </p:cNvPr>
                <p:cNvSpPr/>
                <p:nvPr/>
              </p:nvSpPr>
              <p:spPr>
                <a:xfrm>
                  <a:off x="4342569" y="3516776"/>
                  <a:ext cx="1019849" cy="1416139"/>
                </a:xfrm>
                <a:custGeom>
                  <a:avLst/>
                  <a:gdLst>
                    <a:gd name="connsiteX0" fmla="*/ 1017754 w 1019849"/>
                    <a:gd name="connsiteY0" fmla="*/ 202611 h 1416139"/>
                    <a:gd name="connsiteX1" fmla="*/ 1019373 w 1019849"/>
                    <a:gd name="connsiteY1" fmla="*/ 197753 h 1416139"/>
                    <a:gd name="connsiteX2" fmla="*/ 1019849 w 1019849"/>
                    <a:gd name="connsiteY2" fmla="*/ 196991 h 1416139"/>
                    <a:gd name="connsiteX3" fmla="*/ 1019564 w 1019849"/>
                    <a:gd name="connsiteY3" fmla="*/ 196800 h 1416139"/>
                    <a:gd name="connsiteX4" fmla="*/ 872307 w 1019849"/>
                    <a:gd name="connsiteY4" fmla="*/ 60117 h 1416139"/>
                    <a:gd name="connsiteX5" fmla="*/ 678759 w 1019849"/>
                    <a:gd name="connsiteY5" fmla="*/ 6110 h 1416139"/>
                    <a:gd name="connsiteX6" fmla="*/ 677140 w 1019849"/>
                    <a:gd name="connsiteY6" fmla="*/ 5157 h 1416139"/>
                    <a:gd name="connsiteX7" fmla="*/ 674 w 1019849"/>
                    <a:gd name="connsiteY7" fmla="*/ 1214261 h 1416139"/>
                    <a:gd name="connsiteX8" fmla="*/ 1436 w 1019849"/>
                    <a:gd name="connsiteY8" fmla="*/ 1214642 h 1416139"/>
                    <a:gd name="connsiteX9" fmla="*/ 147359 w 1019849"/>
                    <a:gd name="connsiteY9" fmla="*/ 1355993 h 1416139"/>
                    <a:gd name="connsiteX10" fmla="*/ 344908 w 1019849"/>
                    <a:gd name="connsiteY10" fmla="*/ 1405428 h 1416139"/>
                    <a:gd name="connsiteX11" fmla="*/ 346527 w 1019849"/>
                    <a:gd name="connsiteY11" fmla="*/ 1400570 h 1416139"/>
                    <a:gd name="connsiteX12" fmla="*/ 1014515 w 1019849"/>
                    <a:gd name="connsiteY12" fmla="*/ 206516 h 1416139"/>
                    <a:gd name="connsiteX13" fmla="*/ 1017754 w 1019849"/>
                    <a:gd name="connsiteY13" fmla="*/ 202611 h 1416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9849" h="1416139">
                      <a:moveTo>
                        <a:pt x="1017754" y="202611"/>
                      </a:moveTo>
                      <a:cubicBezTo>
                        <a:pt x="1018611" y="201087"/>
                        <a:pt x="1019087" y="199467"/>
                        <a:pt x="1019373" y="197753"/>
                      </a:cubicBezTo>
                      <a:lnTo>
                        <a:pt x="1019849" y="196991"/>
                      </a:lnTo>
                      <a:lnTo>
                        <a:pt x="1019564" y="196800"/>
                      </a:lnTo>
                      <a:cubicBezTo>
                        <a:pt x="1023088" y="168225"/>
                        <a:pt x="960604" y="109551"/>
                        <a:pt x="872307" y="60117"/>
                      </a:cubicBezTo>
                      <a:cubicBezTo>
                        <a:pt x="784010" y="10682"/>
                        <a:pt x="701238" y="-11797"/>
                        <a:pt x="678759" y="6110"/>
                      </a:cubicBezTo>
                      <a:lnTo>
                        <a:pt x="677140" y="5157"/>
                      </a:lnTo>
                      <a:lnTo>
                        <a:pt x="674" y="1214261"/>
                      </a:lnTo>
                      <a:lnTo>
                        <a:pt x="1436" y="1214642"/>
                      </a:lnTo>
                      <a:cubicBezTo>
                        <a:pt x="-10565" y="1241026"/>
                        <a:pt x="53919" y="1303701"/>
                        <a:pt x="147359" y="1355993"/>
                      </a:cubicBezTo>
                      <a:cubicBezTo>
                        <a:pt x="242133" y="1408952"/>
                        <a:pt x="330525" y="1431145"/>
                        <a:pt x="344908" y="1405428"/>
                      </a:cubicBezTo>
                      <a:cubicBezTo>
                        <a:pt x="345765" y="1403999"/>
                        <a:pt x="346241" y="1402285"/>
                        <a:pt x="346527" y="1400570"/>
                      </a:cubicBezTo>
                      <a:lnTo>
                        <a:pt x="1014515" y="206516"/>
                      </a:lnTo>
                      <a:cubicBezTo>
                        <a:pt x="1015849" y="205373"/>
                        <a:pt x="1016992" y="204135"/>
                        <a:pt x="1017754" y="202611"/>
                      </a:cubicBezTo>
                      <a:close/>
                    </a:path>
                  </a:pathLst>
                </a:custGeom>
                <a:solidFill>
                  <a:srgbClr val="EE4A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4F7D523-30AC-4E64-A76D-38CC0395D4E8}"/>
                    </a:ext>
                  </a:extLst>
                </p:cNvPr>
                <p:cNvSpPr/>
                <p:nvPr/>
              </p:nvSpPr>
              <p:spPr>
                <a:xfrm>
                  <a:off x="4577910" y="3591386"/>
                  <a:ext cx="580852" cy="977332"/>
                </a:xfrm>
                <a:custGeom>
                  <a:avLst/>
                  <a:gdLst>
                    <a:gd name="connsiteX0" fmla="*/ 16698 w 580852"/>
                    <a:gd name="connsiteY0" fmla="*/ 954295 h 977332"/>
                    <a:gd name="connsiteX1" fmla="*/ 52513 w 580852"/>
                    <a:gd name="connsiteY1" fmla="*/ 973535 h 977332"/>
                    <a:gd name="connsiteX2" fmla="*/ 95470 w 580852"/>
                    <a:gd name="connsiteY2" fmla="*/ 960676 h 977332"/>
                    <a:gd name="connsiteX3" fmla="*/ 577054 w 580852"/>
                    <a:gd name="connsiteY3" fmla="*/ 66088 h 977332"/>
                    <a:gd name="connsiteX4" fmla="*/ 564196 w 580852"/>
                    <a:gd name="connsiteY4" fmla="*/ 23035 h 977332"/>
                    <a:gd name="connsiteX5" fmla="*/ 528381 w 580852"/>
                    <a:gd name="connsiteY5" fmla="*/ 3795 h 977332"/>
                    <a:gd name="connsiteX6" fmla="*/ 485424 w 580852"/>
                    <a:gd name="connsiteY6" fmla="*/ 16749 h 977332"/>
                    <a:gd name="connsiteX7" fmla="*/ 3840 w 580852"/>
                    <a:gd name="connsiteY7" fmla="*/ 911337 h 977332"/>
                    <a:gd name="connsiteX8" fmla="*/ 16698 w 580852"/>
                    <a:gd name="connsiteY8" fmla="*/ 954295 h 97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0852" h="977332">
                      <a:moveTo>
                        <a:pt x="16698" y="954295"/>
                      </a:moveTo>
                      <a:lnTo>
                        <a:pt x="52513" y="973535"/>
                      </a:lnTo>
                      <a:cubicBezTo>
                        <a:pt x="67943" y="981822"/>
                        <a:pt x="87184" y="976107"/>
                        <a:pt x="95470" y="960676"/>
                      </a:cubicBezTo>
                      <a:lnTo>
                        <a:pt x="577054" y="66088"/>
                      </a:lnTo>
                      <a:cubicBezTo>
                        <a:pt x="585341" y="50658"/>
                        <a:pt x="579626" y="31417"/>
                        <a:pt x="564196" y="23035"/>
                      </a:cubicBezTo>
                      <a:lnTo>
                        <a:pt x="528381" y="3795"/>
                      </a:lnTo>
                      <a:cubicBezTo>
                        <a:pt x="512951" y="-4492"/>
                        <a:pt x="493711" y="1223"/>
                        <a:pt x="485424" y="16749"/>
                      </a:cubicBezTo>
                      <a:lnTo>
                        <a:pt x="3840" y="911337"/>
                      </a:lnTo>
                      <a:cubicBezTo>
                        <a:pt x="-4542" y="926767"/>
                        <a:pt x="1268" y="946008"/>
                        <a:pt x="16698" y="9542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BE271949-C020-4C0C-859A-17C5B3DB2E26}"/>
                    </a:ext>
                  </a:extLst>
                </p:cNvPr>
                <p:cNvSpPr/>
                <p:nvPr/>
              </p:nvSpPr>
              <p:spPr>
                <a:xfrm>
                  <a:off x="4468593" y="3553843"/>
                  <a:ext cx="893825" cy="1379124"/>
                </a:xfrm>
                <a:custGeom>
                  <a:avLst/>
                  <a:gdLst>
                    <a:gd name="connsiteX0" fmla="*/ 893826 w 893825"/>
                    <a:gd name="connsiteY0" fmla="*/ 159925 h 1379124"/>
                    <a:gd name="connsiteX1" fmla="*/ 893350 w 893825"/>
                    <a:gd name="connsiteY1" fmla="*/ 160687 h 1379124"/>
                    <a:gd name="connsiteX2" fmla="*/ 891730 w 893825"/>
                    <a:gd name="connsiteY2" fmla="*/ 165544 h 1379124"/>
                    <a:gd name="connsiteX3" fmla="*/ 888492 w 893825"/>
                    <a:gd name="connsiteY3" fmla="*/ 169450 h 1379124"/>
                    <a:gd name="connsiteX4" fmla="*/ 220408 w 893825"/>
                    <a:gd name="connsiteY4" fmla="*/ 1363599 h 1379124"/>
                    <a:gd name="connsiteX5" fmla="*/ 218694 w 893825"/>
                    <a:gd name="connsiteY5" fmla="*/ 1368457 h 1379124"/>
                    <a:gd name="connsiteX6" fmla="*/ 21146 w 893825"/>
                    <a:gd name="connsiteY6" fmla="*/ 1318927 h 1379124"/>
                    <a:gd name="connsiteX7" fmla="*/ 0 w 893825"/>
                    <a:gd name="connsiteY7" fmla="*/ 1306640 h 1379124"/>
                    <a:gd name="connsiteX8" fmla="*/ 152019 w 893825"/>
                    <a:gd name="connsiteY8" fmla="*/ 1332738 h 1379124"/>
                    <a:gd name="connsiteX9" fmla="*/ 153733 w 893825"/>
                    <a:gd name="connsiteY9" fmla="*/ 1327880 h 1379124"/>
                    <a:gd name="connsiteX10" fmla="*/ 821817 w 893825"/>
                    <a:gd name="connsiteY10" fmla="*/ 133731 h 1379124"/>
                    <a:gd name="connsiteX11" fmla="*/ 825055 w 893825"/>
                    <a:gd name="connsiteY11" fmla="*/ 129826 h 1379124"/>
                    <a:gd name="connsiteX12" fmla="*/ 826675 w 893825"/>
                    <a:gd name="connsiteY12" fmla="*/ 124968 h 1379124"/>
                    <a:gd name="connsiteX13" fmla="*/ 827151 w 893825"/>
                    <a:gd name="connsiteY13" fmla="*/ 124206 h 1379124"/>
                    <a:gd name="connsiteX14" fmla="*/ 826865 w 893825"/>
                    <a:gd name="connsiteY14" fmla="*/ 124015 h 1379124"/>
                    <a:gd name="connsiteX15" fmla="*/ 701230 w 893825"/>
                    <a:gd name="connsiteY15" fmla="*/ 0 h 1379124"/>
                    <a:gd name="connsiteX16" fmla="*/ 746188 w 893825"/>
                    <a:gd name="connsiteY16" fmla="*/ 23050 h 1379124"/>
                    <a:gd name="connsiteX17" fmla="*/ 893540 w 893825"/>
                    <a:gd name="connsiteY17" fmla="*/ 159734 h 1379124"/>
                    <a:gd name="connsiteX18" fmla="*/ 893826 w 893825"/>
                    <a:gd name="connsiteY18" fmla="*/ 159925 h 1379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93825" h="1379124">
                      <a:moveTo>
                        <a:pt x="893826" y="159925"/>
                      </a:moveTo>
                      <a:lnTo>
                        <a:pt x="893350" y="160687"/>
                      </a:lnTo>
                      <a:cubicBezTo>
                        <a:pt x="893064" y="162401"/>
                        <a:pt x="892588" y="164021"/>
                        <a:pt x="891730" y="165544"/>
                      </a:cubicBezTo>
                      <a:cubicBezTo>
                        <a:pt x="890968" y="166973"/>
                        <a:pt x="889825" y="168307"/>
                        <a:pt x="888492" y="169450"/>
                      </a:cubicBezTo>
                      <a:lnTo>
                        <a:pt x="220408" y="1363599"/>
                      </a:lnTo>
                      <a:cubicBezTo>
                        <a:pt x="220028" y="1365314"/>
                        <a:pt x="219551" y="1366933"/>
                        <a:pt x="218694" y="1368457"/>
                      </a:cubicBezTo>
                      <a:cubicBezTo>
                        <a:pt x="204406" y="1394079"/>
                        <a:pt x="115919" y="1371981"/>
                        <a:pt x="21146" y="1318927"/>
                      </a:cubicBezTo>
                      <a:cubicBezTo>
                        <a:pt x="13906" y="1314926"/>
                        <a:pt x="6858" y="1310735"/>
                        <a:pt x="0" y="1306640"/>
                      </a:cubicBezTo>
                      <a:cubicBezTo>
                        <a:pt x="76105" y="1342168"/>
                        <a:pt x="140017" y="1354169"/>
                        <a:pt x="152019" y="1332738"/>
                      </a:cubicBezTo>
                      <a:cubicBezTo>
                        <a:pt x="152876" y="1331214"/>
                        <a:pt x="153353" y="1329595"/>
                        <a:pt x="153733" y="1327880"/>
                      </a:cubicBezTo>
                      <a:lnTo>
                        <a:pt x="821817" y="133731"/>
                      </a:lnTo>
                      <a:cubicBezTo>
                        <a:pt x="823150" y="132588"/>
                        <a:pt x="824293" y="131254"/>
                        <a:pt x="825055" y="129826"/>
                      </a:cubicBezTo>
                      <a:cubicBezTo>
                        <a:pt x="825913" y="128302"/>
                        <a:pt x="826389" y="126682"/>
                        <a:pt x="826675" y="124968"/>
                      </a:cubicBezTo>
                      <a:lnTo>
                        <a:pt x="827151" y="124206"/>
                      </a:lnTo>
                      <a:lnTo>
                        <a:pt x="826865" y="124015"/>
                      </a:lnTo>
                      <a:cubicBezTo>
                        <a:pt x="830103" y="97822"/>
                        <a:pt x="777907" y="46387"/>
                        <a:pt x="701230" y="0"/>
                      </a:cubicBezTo>
                      <a:cubicBezTo>
                        <a:pt x="715804" y="6763"/>
                        <a:pt x="730948" y="14478"/>
                        <a:pt x="746188" y="23050"/>
                      </a:cubicBezTo>
                      <a:cubicBezTo>
                        <a:pt x="834485" y="72485"/>
                        <a:pt x="897064" y="131159"/>
                        <a:pt x="893540" y="159734"/>
                      </a:cubicBezTo>
                      <a:lnTo>
                        <a:pt x="893826" y="159925"/>
                      </a:lnTo>
                      <a:close/>
                    </a:path>
                  </a:pathLst>
                </a:custGeom>
                <a:solidFill>
                  <a:srgbClr val="57081D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图形 17">
                <a:extLst>
                  <a:ext uri="{FF2B5EF4-FFF2-40B4-BE49-F238E27FC236}">
                    <a16:creationId xmlns:a16="http://schemas.microsoft.com/office/drawing/2014/main" id="{249ACEF6-8781-4C27-B593-7443DA996ACF}"/>
                  </a:ext>
                </a:extLst>
              </p:cNvPr>
              <p:cNvGrpSpPr/>
              <p:nvPr/>
            </p:nvGrpSpPr>
            <p:grpSpPr>
              <a:xfrm>
                <a:off x="417388" y="3417445"/>
                <a:ext cx="1064304" cy="1619998"/>
                <a:chOff x="417388" y="3417445"/>
                <a:chExt cx="1064304" cy="1619998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F5152D0-38AE-4375-8A31-020ED6782E82}"/>
                    </a:ext>
                  </a:extLst>
                </p:cNvPr>
                <p:cNvSpPr/>
                <p:nvPr/>
              </p:nvSpPr>
              <p:spPr>
                <a:xfrm>
                  <a:off x="468759" y="3417445"/>
                  <a:ext cx="965879" cy="1619998"/>
                </a:xfrm>
                <a:custGeom>
                  <a:avLst/>
                  <a:gdLst>
                    <a:gd name="connsiteX0" fmla="*/ 0 w 965879"/>
                    <a:gd name="connsiteY0" fmla="*/ 49244 h 1619998"/>
                    <a:gd name="connsiteX1" fmla="*/ 3048 w 965879"/>
                    <a:gd name="connsiteY1" fmla="*/ 47530 h 1619998"/>
                    <a:gd name="connsiteX2" fmla="*/ 40386 w 965879"/>
                    <a:gd name="connsiteY2" fmla="*/ 18288 h 1619998"/>
                    <a:gd name="connsiteX3" fmla="*/ 84773 w 965879"/>
                    <a:gd name="connsiteY3" fmla="*/ 1714 h 1619998"/>
                    <a:gd name="connsiteX4" fmla="*/ 87821 w 965879"/>
                    <a:gd name="connsiteY4" fmla="*/ 0 h 1619998"/>
                    <a:gd name="connsiteX5" fmla="*/ 965549 w 965879"/>
                    <a:gd name="connsiteY5" fmla="*/ 1568768 h 1619998"/>
                    <a:gd name="connsiteX6" fmla="*/ 965264 w 965879"/>
                    <a:gd name="connsiteY6" fmla="*/ 1568958 h 1619998"/>
                    <a:gd name="connsiteX7" fmla="*/ 965549 w 965879"/>
                    <a:gd name="connsiteY7" fmla="*/ 1569149 h 1619998"/>
                    <a:gd name="connsiteX8" fmla="*/ 927164 w 965879"/>
                    <a:gd name="connsiteY8" fmla="*/ 1603343 h 1619998"/>
                    <a:gd name="connsiteX9" fmla="*/ 878015 w 965879"/>
                    <a:gd name="connsiteY9" fmla="*/ 1618107 h 1619998"/>
                    <a:gd name="connsiteX10" fmla="*/ 878015 w 965879"/>
                    <a:gd name="connsiteY10" fmla="*/ 1617726 h 1619998"/>
                    <a:gd name="connsiteX11" fmla="*/ 877729 w 965879"/>
                    <a:gd name="connsiteY11" fmla="*/ 1617821 h 1619998"/>
                    <a:gd name="connsiteX12" fmla="*/ 0 w 965879"/>
                    <a:gd name="connsiteY12" fmla="*/ 49244 h 161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5879" h="1619998">
                      <a:moveTo>
                        <a:pt x="0" y="49244"/>
                      </a:moveTo>
                      <a:lnTo>
                        <a:pt x="3048" y="47530"/>
                      </a:lnTo>
                      <a:cubicBezTo>
                        <a:pt x="7239" y="40386"/>
                        <a:pt x="21622" y="28861"/>
                        <a:pt x="40386" y="18288"/>
                      </a:cubicBezTo>
                      <a:cubicBezTo>
                        <a:pt x="59150" y="7810"/>
                        <a:pt x="76581" y="1524"/>
                        <a:pt x="84773" y="1714"/>
                      </a:cubicBezTo>
                      <a:lnTo>
                        <a:pt x="87821" y="0"/>
                      </a:lnTo>
                      <a:lnTo>
                        <a:pt x="965549" y="1568768"/>
                      </a:lnTo>
                      <a:lnTo>
                        <a:pt x="965264" y="1568958"/>
                      </a:lnTo>
                      <a:cubicBezTo>
                        <a:pt x="965359" y="1569053"/>
                        <a:pt x="965454" y="1569053"/>
                        <a:pt x="965549" y="1569149"/>
                      </a:cubicBezTo>
                      <a:cubicBezTo>
                        <a:pt x="968502" y="1574483"/>
                        <a:pt x="951357" y="1589818"/>
                        <a:pt x="927164" y="1603343"/>
                      </a:cubicBezTo>
                      <a:cubicBezTo>
                        <a:pt x="902970" y="1616869"/>
                        <a:pt x="880967" y="1623536"/>
                        <a:pt x="878015" y="1618107"/>
                      </a:cubicBezTo>
                      <a:cubicBezTo>
                        <a:pt x="877919" y="1618012"/>
                        <a:pt x="878015" y="1617917"/>
                        <a:pt x="878015" y="1617726"/>
                      </a:cubicBezTo>
                      <a:lnTo>
                        <a:pt x="877729" y="1617821"/>
                      </a:lnTo>
                      <a:lnTo>
                        <a:pt x="0" y="49244"/>
                      </a:lnTo>
                      <a:close/>
                    </a:path>
                  </a:pathLst>
                </a:custGeom>
                <a:solidFill>
                  <a:srgbClr val="570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07C2FCB-B1F6-4D4E-82DA-C871A786BE0E}"/>
                    </a:ext>
                  </a:extLst>
                </p:cNvPr>
                <p:cNvSpPr/>
                <p:nvPr/>
              </p:nvSpPr>
              <p:spPr>
                <a:xfrm>
                  <a:off x="417388" y="3445502"/>
                  <a:ext cx="1064304" cy="1554491"/>
                </a:xfrm>
                <a:custGeom>
                  <a:avLst/>
                  <a:gdLst>
                    <a:gd name="connsiteX0" fmla="*/ 128333 w 1064304"/>
                    <a:gd name="connsiteY0" fmla="*/ 55477 h 1554491"/>
                    <a:gd name="connsiteX1" fmla="*/ 290830 w 1064304"/>
                    <a:gd name="connsiteY1" fmla="*/ 5947 h 1554491"/>
                    <a:gd name="connsiteX2" fmla="*/ 291020 w 1064304"/>
                    <a:gd name="connsiteY2" fmla="*/ 6518 h 1554491"/>
                    <a:gd name="connsiteX3" fmla="*/ 291116 w 1064304"/>
                    <a:gd name="connsiteY3" fmla="*/ 6423 h 1554491"/>
                    <a:gd name="connsiteX4" fmla="*/ 1063307 w 1064304"/>
                    <a:gd name="connsiteY4" fmla="*/ 1386595 h 1554491"/>
                    <a:gd name="connsiteX5" fmla="*/ 1063307 w 1064304"/>
                    <a:gd name="connsiteY5" fmla="*/ 1386595 h 1554491"/>
                    <a:gd name="connsiteX6" fmla="*/ 1063307 w 1064304"/>
                    <a:gd name="connsiteY6" fmla="*/ 1386595 h 1554491"/>
                    <a:gd name="connsiteX7" fmla="*/ 1063593 w 1064304"/>
                    <a:gd name="connsiteY7" fmla="*/ 1387072 h 1554491"/>
                    <a:gd name="connsiteX8" fmla="*/ 1063498 w 1064304"/>
                    <a:gd name="connsiteY8" fmla="*/ 1387167 h 1554491"/>
                    <a:gd name="connsiteX9" fmla="*/ 936149 w 1064304"/>
                    <a:gd name="connsiteY9" fmla="*/ 1499086 h 1554491"/>
                    <a:gd name="connsiteX10" fmla="*/ 774128 w 1064304"/>
                    <a:gd name="connsiteY10" fmla="*/ 1549092 h 1554491"/>
                    <a:gd name="connsiteX11" fmla="*/ 774033 w 1064304"/>
                    <a:gd name="connsiteY11" fmla="*/ 1549187 h 1554491"/>
                    <a:gd name="connsiteX12" fmla="*/ 1365 w 1064304"/>
                    <a:gd name="connsiteY12" fmla="*/ 168538 h 1554491"/>
                    <a:gd name="connsiteX13" fmla="*/ 1460 w 1064304"/>
                    <a:gd name="connsiteY13" fmla="*/ 168443 h 1554491"/>
                    <a:gd name="connsiteX14" fmla="*/ 1079 w 1064304"/>
                    <a:gd name="connsiteY14" fmla="*/ 167967 h 1554491"/>
                    <a:gd name="connsiteX15" fmla="*/ 128333 w 1064304"/>
                    <a:gd name="connsiteY15" fmla="*/ 55477 h 1554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64304" h="1554491">
                      <a:moveTo>
                        <a:pt x="128333" y="55477"/>
                      </a:moveTo>
                      <a:cubicBezTo>
                        <a:pt x="208343" y="10709"/>
                        <a:pt x="281019" y="-11484"/>
                        <a:pt x="290830" y="5947"/>
                      </a:cubicBezTo>
                      <a:cubicBezTo>
                        <a:pt x="290925" y="6137"/>
                        <a:pt x="290925" y="6328"/>
                        <a:pt x="291020" y="6518"/>
                      </a:cubicBezTo>
                      <a:lnTo>
                        <a:pt x="291116" y="6423"/>
                      </a:lnTo>
                      <a:lnTo>
                        <a:pt x="1063307" y="1386595"/>
                      </a:lnTo>
                      <a:lnTo>
                        <a:pt x="1063307" y="1386595"/>
                      </a:lnTo>
                      <a:lnTo>
                        <a:pt x="1063307" y="1386595"/>
                      </a:lnTo>
                      <a:lnTo>
                        <a:pt x="1063593" y="1387072"/>
                      </a:lnTo>
                      <a:lnTo>
                        <a:pt x="1063498" y="1387167"/>
                      </a:lnTo>
                      <a:cubicBezTo>
                        <a:pt x="1071785" y="1405074"/>
                        <a:pt x="1015301" y="1454794"/>
                        <a:pt x="936149" y="1499086"/>
                      </a:cubicBezTo>
                      <a:cubicBezTo>
                        <a:pt x="856996" y="1543377"/>
                        <a:pt x="784987" y="1565475"/>
                        <a:pt x="774128" y="1549092"/>
                      </a:cubicBezTo>
                      <a:lnTo>
                        <a:pt x="774033" y="1549187"/>
                      </a:lnTo>
                      <a:lnTo>
                        <a:pt x="1365" y="168538"/>
                      </a:lnTo>
                      <a:lnTo>
                        <a:pt x="1460" y="168443"/>
                      </a:lnTo>
                      <a:cubicBezTo>
                        <a:pt x="1365" y="168253"/>
                        <a:pt x="1175" y="168157"/>
                        <a:pt x="1079" y="167967"/>
                      </a:cubicBezTo>
                      <a:cubicBezTo>
                        <a:pt x="-8636" y="150631"/>
                        <a:pt x="48323" y="100244"/>
                        <a:pt x="128333" y="55477"/>
                      </a:cubicBezTo>
                      <a:close/>
                    </a:path>
                  </a:pathLst>
                </a:custGeom>
                <a:solidFill>
                  <a:srgbClr val="FBB0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B94EA9F5-F54E-490C-933A-A8E2AB50B941}"/>
                    </a:ext>
                  </a:extLst>
                </p:cNvPr>
                <p:cNvSpPr/>
                <p:nvPr/>
              </p:nvSpPr>
              <p:spPr>
                <a:xfrm>
                  <a:off x="441803" y="3516776"/>
                  <a:ext cx="1019868" cy="1416139"/>
                </a:xfrm>
                <a:custGeom>
                  <a:avLst/>
                  <a:gdLst>
                    <a:gd name="connsiteX0" fmla="*/ 2096 w 1019868"/>
                    <a:gd name="connsiteY0" fmla="*/ 202611 h 1416139"/>
                    <a:gd name="connsiteX1" fmla="*/ 476 w 1019868"/>
                    <a:gd name="connsiteY1" fmla="*/ 197753 h 1416139"/>
                    <a:gd name="connsiteX2" fmla="*/ 0 w 1019868"/>
                    <a:gd name="connsiteY2" fmla="*/ 196991 h 1416139"/>
                    <a:gd name="connsiteX3" fmla="*/ 286 w 1019868"/>
                    <a:gd name="connsiteY3" fmla="*/ 196800 h 1416139"/>
                    <a:gd name="connsiteX4" fmla="*/ 147542 w 1019868"/>
                    <a:gd name="connsiteY4" fmla="*/ 60117 h 1416139"/>
                    <a:gd name="connsiteX5" fmla="*/ 341090 w 1019868"/>
                    <a:gd name="connsiteY5" fmla="*/ 6110 h 1416139"/>
                    <a:gd name="connsiteX6" fmla="*/ 342710 w 1019868"/>
                    <a:gd name="connsiteY6" fmla="*/ 5157 h 1416139"/>
                    <a:gd name="connsiteX7" fmla="*/ 1019175 w 1019868"/>
                    <a:gd name="connsiteY7" fmla="*/ 1214261 h 1416139"/>
                    <a:gd name="connsiteX8" fmla="*/ 1018413 w 1019868"/>
                    <a:gd name="connsiteY8" fmla="*/ 1214642 h 1416139"/>
                    <a:gd name="connsiteX9" fmla="*/ 872490 w 1019868"/>
                    <a:gd name="connsiteY9" fmla="*/ 1355993 h 1416139"/>
                    <a:gd name="connsiteX10" fmla="*/ 674942 w 1019868"/>
                    <a:gd name="connsiteY10" fmla="*/ 1405428 h 1416139"/>
                    <a:gd name="connsiteX11" fmla="*/ 673322 w 1019868"/>
                    <a:gd name="connsiteY11" fmla="*/ 1400570 h 1416139"/>
                    <a:gd name="connsiteX12" fmla="*/ 5334 w 1019868"/>
                    <a:gd name="connsiteY12" fmla="*/ 206516 h 1416139"/>
                    <a:gd name="connsiteX13" fmla="*/ 2096 w 1019868"/>
                    <a:gd name="connsiteY13" fmla="*/ 202611 h 1416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9868" h="1416139">
                      <a:moveTo>
                        <a:pt x="2096" y="202611"/>
                      </a:moveTo>
                      <a:cubicBezTo>
                        <a:pt x="1238" y="201087"/>
                        <a:pt x="762" y="199467"/>
                        <a:pt x="476" y="197753"/>
                      </a:cubicBezTo>
                      <a:lnTo>
                        <a:pt x="0" y="196991"/>
                      </a:lnTo>
                      <a:lnTo>
                        <a:pt x="286" y="196800"/>
                      </a:lnTo>
                      <a:cubicBezTo>
                        <a:pt x="-3238" y="168225"/>
                        <a:pt x="59245" y="109551"/>
                        <a:pt x="147542" y="60117"/>
                      </a:cubicBezTo>
                      <a:cubicBezTo>
                        <a:pt x="235839" y="10682"/>
                        <a:pt x="318611" y="-11797"/>
                        <a:pt x="341090" y="6110"/>
                      </a:cubicBezTo>
                      <a:lnTo>
                        <a:pt x="342710" y="5157"/>
                      </a:lnTo>
                      <a:lnTo>
                        <a:pt x="1019175" y="1214261"/>
                      </a:lnTo>
                      <a:lnTo>
                        <a:pt x="1018413" y="1214642"/>
                      </a:lnTo>
                      <a:cubicBezTo>
                        <a:pt x="1030510" y="1241026"/>
                        <a:pt x="965930" y="1303701"/>
                        <a:pt x="872490" y="1355993"/>
                      </a:cubicBezTo>
                      <a:cubicBezTo>
                        <a:pt x="777716" y="1408952"/>
                        <a:pt x="689324" y="1431145"/>
                        <a:pt x="674942" y="1405428"/>
                      </a:cubicBezTo>
                      <a:cubicBezTo>
                        <a:pt x="674084" y="1403999"/>
                        <a:pt x="673608" y="1402285"/>
                        <a:pt x="673322" y="1400570"/>
                      </a:cubicBezTo>
                      <a:lnTo>
                        <a:pt x="5334" y="206516"/>
                      </a:lnTo>
                      <a:cubicBezTo>
                        <a:pt x="4096" y="205373"/>
                        <a:pt x="2953" y="204135"/>
                        <a:pt x="2096" y="202611"/>
                      </a:cubicBezTo>
                      <a:close/>
                    </a:path>
                  </a:pathLst>
                </a:custGeom>
                <a:solidFill>
                  <a:srgbClr val="EE4A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06FE4D4-4E9B-4FBC-90EF-CB78ADD3D990}"/>
                    </a:ext>
                  </a:extLst>
                </p:cNvPr>
                <p:cNvSpPr/>
                <p:nvPr/>
              </p:nvSpPr>
              <p:spPr>
                <a:xfrm>
                  <a:off x="645463" y="3591386"/>
                  <a:ext cx="580912" cy="977332"/>
                </a:xfrm>
                <a:custGeom>
                  <a:avLst/>
                  <a:gdLst>
                    <a:gd name="connsiteX0" fmla="*/ 564151 w 580912"/>
                    <a:gd name="connsiteY0" fmla="*/ 954295 h 977332"/>
                    <a:gd name="connsiteX1" fmla="*/ 528337 w 580912"/>
                    <a:gd name="connsiteY1" fmla="*/ 973535 h 977332"/>
                    <a:gd name="connsiteX2" fmla="*/ 485284 w 580912"/>
                    <a:gd name="connsiteY2" fmla="*/ 960676 h 977332"/>
                    <a:gd name="connsiteX3" fmla="*/ 3795 w 580912"/>
                    <a:gd name="connsiteY3" fmla="*/ 66088 h 977332"/>
                    <a:gd name="connsiteX4" fmla="*/ 16749 w 580912"/>
                    <a:gd name="connsiteY4" fmla="*/ 23035 h 977332"/>
                    <a:gd name="connsiteX5" fmla="*/ 52563 w 580912"/>
                    <a:gd name="connsiteY5" fmla="*/ 3795 h 977332"/>
                    <a:gd name="connsiteX6" fmla="*/ 95616 w 580912"/>
                    <a:gd name="connsiteY6" fmla="*/ 16749 h 977332"/>
                    <a:gd name="connsiteX7" fmla="*/ 577200 w 580912"/>
                    <a:gd name="connsiteY7" fmla="*/ 911337 h 977332"/>
                    <a:gd name="connsiteX8" fmla="*/ 564151 w 580912"/>
                    <a:gd name="connsiteY8" fmla="*/ 954295 h 97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0912" h="977332">
                      <a:moveTo>
                        <a:pt x="564151" y="954295"/>
                      </a:moveTo>
                      <a:lnTo>
                        <a:pt x="528337" y="973535"/>
                      </a:lnTo>
                      <a:cubicBezTo>
                        <a:pt x="512906" y="981822"/>
                        <a:pt x="493666" y="976107"/>
                        <a:pt x="485284" y="960676"/>
                      </a:cubicBezTo>
                      <a:lnTo>
                        <a:pt x="3795" y="66088"/>
                      </a:lnTo>
                      <a:cubicBezTo>
                        <a:pt x="-4492" y="50658"/>
                        <a:pt x="1223" y="31417"/>
                        <a:pt x="16749" y="23035"/>
                      </a:cubicBezTo>
                      <a:lnTo>
                        <a:pt x="52563" y="3795"/>
                      </a:lnTo>
                      <a:cubicBezTo>
                        <a:pt x="67993" y="-4492"/>
                        <a:pt x="87234" y="1223"/>
                        <a:pt x="95616" y="16749"/>
                      </a:cubicBezTo>
                      <a:lnTo>
                        <a:pt x="577200" y="911337"/>
                      </a:lnTo>
                      <a:cubicBezTo>
                        <a:pt x="585391" y="926767"/>
                        <a:pt x="579581" y="946008"/>
                        <a:pt x="564151" y="9542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CAF8EB04-7F8F-4131-A8FC-2D8486F0B670}"/>
                    </a:ext>
                  </a:extLst>
                </p:cNvPr>
                <p:cNvSpPr/>
                <p:nvPr/>
              </p:nvSpPr>
              <p:spPr>
                <a:xfrm>
                  <a:off x="441803" y="3553843"/>
                  <a:ext cx="893826" cy="1379124"/>
                </a:xfrm>
                <a:custGeom>
                  <a:avLst/>
                  <a:gdLst>
                    <a:gd name="connsiteX0" fmla="*/ 0 w 893826"/>
                    <a:gd name="connsiteY0" fmla="*/ 159925 h 1379124"/>
                    <a:gd name="connsiteX1" fmla="*/ 476 w 893826"/>
                    <a:gd name="connsiteY1" fmla="*/ 160687 h 1379124"/>
                    <a:gd name="connsiteX2" fmla="*/ 2096 w 893826"/>
                    <a:gd name="connsiteY2" fmla="*/ 165544 h 1379124"/>
                    <a:gd name="connsiteX3" fmla="*/ 5334 w 893826"/>
                    <a:gd name="connsiteY3" fmla="*/ 169450 h 1379124"/>
                    <a:gd name="connsiteX4" fmla="*/ 673418 w 893826"/>
                    <a:gd name="connsiteY4" fmla="*/ 1363599 h 1379124"/>
                    <a:gd name="connsiteX5" fmla="*/ 675132 w 893826"/>
                    <a:gd name="connsiteY5" fmla="*/ 1368457 h 1379124"/>
                    <a:gd name="connsiteX6" fmla="*/ 872681 w 893826"/>
                    <a:gd name="connsiteY6" fmla="*/ 1318927 h 1379124"/>
                    <a:gd name="connsiteX7" fmla="*/ 893826 w 893826"/>
                    <a:gd name="connsiteY7" fmla="*/ 1306640 h 1379124"/>
                    <a:gd name="connsiteX8" fmla="*/ 741807 w 893826"/>
                    <a:gd name="connsiteY8" fmla="*/ 1332738 h 1379124"/>
                    <a:gd name="connsiteX9" fmla="*/ 740093 w 893826"/>
                    <a:gd name="connsiteY9" fmla="*/ 1327880 h 1379124"/>
                    <a:gd name="connsiteX10" fmla="*/ 72009 w 893826"/>
                    <a:gd name="connsiteY10" fmla="*/ 133731 h 1379124"/>
                    <a:gd name="connsiteX11" fmla="*/ 68771 w 893826"/>
                    <a:gd name="connsiteY11" fmla="*/ 129826 h 1379124"/>
                    <a:gd name="connsiteX12" fmla="*/ 67151 w 893826"/>
                    <a:gd name="connsiteY12" fmla="*/ 124968 h 1379124"/>
                    <a:gd name="connsiteX13" fmla="*/ 66675 w 893826"/>
                    <a:gd name="connsiteY13" fmla="*/ 124206 h 1379124"/>
                    <a:gd name="connsiteX14" fmla="*/ 66961 w 893826"/>
                    <a:gd name="connsiteY14" fmla="*/ 124015 h 1379124"/>
                    <a:gd name="connsiteX15" fmla="*/ 192596 w 893826"/>
                    <a:gd name="connsiteY15" fmla="*/ 0 h 1379124"/>
                    <a:gd name="connsiteX16" fmla="*/ 147638 w 893826"/>
                    <a:gd name="connsiteY16" fmla="*/ 23050 h 1379124"/>
                    <a:gd name="connsiteX17" fmla="*/ 286 w 893826"/>
                    <a:gd name="connsiteY17" fmla="*/ 159734 h 1379124"/>
                    <a:gd name="connsiteX18" fmla="*/ 0 w 893826"/>
                    <a:gd name="connsiteY18" fmla="*/ 159925 h 1379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93826" h="1379124">
                      <a:moveTo>
                        <a:pt x="0" y="159925"/>
                      </a:moveTo>
                      <a:lnTo>
                        <a:pt x="476" y="160687"/>
                      </a:lnTo>
                      <a:cubicBezTo>
                        <a:pt x="762" y="162401"/>
                        <a:pt x="1238" y="164021"/>
                        <a:pt x="2096" y="165544"/>
                      </a:cubicBezTo>
                      <a:cubicBezTo>
                        <a:pt x="2857" y="166973"/>
                        <a:pt x="4001" y="168307"/>
                        <a:pt x="5334" y="169450"/>
                      </a:cubicBezTo>
                      <a:lnTo>
                        <a:pt x="673418" y="1363599"/>
                      </a:lnTo>
                      <a:cubicBezTo>
                        <a:pt x="673799" y="1365314"/>
                        <a:pt x="674275" y="1366933"/>
                        <a:pt x="675132" y="1368457"/>
                      </a:cubicBezTo>
                      <a:cubicBezTo>
                        <a:pt x="689420" y="1394079"/>
                        <a:pt x="777907" y="1371981"/>
                        <a:pt x="872681" y="1318927"/>
                      </a:cubicBezTo>
                      <a:cubicBezTo>
                        <a:pt x="879920" y="1314926"/>
                        <a:pt x="886968" y="1310735"/>
                        <a:pt x="893826" y="1306640"/>
                      </a:cubicBezTo>
                      <a:cubicBezTo>
                        <a:pt x="817721" y="1342168"/>
                        <a:pt x="753809" y="1354169"/>
                        <a:pt x="741807" y="1332738"/>
                      </a:cubicBezTo>
                      <a:cubicBezTo>
                        <a:pt x="740950" y="1331214"/>
                        <a:pt x="740474" y="1329595"/>
                        <a:pt x="740093" y="1327880"/>
                      </a:cubicBezTo>
                      <a:lnTo>
                        <a:pt x="72009" y="133731"/>
                      </a:lnTo>
                      <a:cubicBezTo>
                        <a:pt x="70676" y="132588"/>
                        <a:pt x="69533" y="131254"/>
                        <a:pt x="68771" y="129826"/>
                      </a:cubicBezTo>
                      <a:cubicBezTo>
                        <a:pt x="67913" y="128302"/>
                        <a:pt x="67437" y="126682"/>
                        <a:pt x="67151" y="124968"/>
                      </a:cubicBezTo>
                      <a:lnTo>
                        <a:pt x="66675" y="124206"/>
                      </a:lnTo>
                      <a:lnTo>
                        <a:pt x="66961" y="124015"/>
                      </a:lnTo>
                      <a:cubicBezTo>
                        <a:pt x="63722" y="97822"/>
                        <a:pt x="115919" y="46387"/>
                        <a:pt x="192596" y="0"/>
                      </a:cubicBezTo>
                      <a:cubicBezTo>
                        <a:pt x="178022" y="6763"/>
                        <a:pt x="162878" y="14478"/>
                        <a:pt x="147638" y="23050"/>
                      </a:cubicBezTo>
                      <a:cubicBezTo>
                        <a:pt x="59341" y="72485"/>
                        <a:pt x="-3238" y="131159"/>
                        <a:pt x="286" y="159734"/>
                      </a:cubicBezTo>
                      <a:lnTo>
                        <a:pt x="0" y="159925"/>
                      </a:lnTo>
                      <a:close/>
                    </a:path>
                  </a:pathLst>
                </a:custGeom>
                <a:solidFill>
                  <a:srgbClr val="57081D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B1E23D6-2DC2-445C-A6DE-2EF8C4F403DF}"/>
                </a:ext>
              </a:extLst>
            </p:cNvPr>
            <p:cNvSpPr txBox="1"/>
            <p:nvPr/>
          </p:nvSpPr>
          <p:spPr>
            <a:xfrm rot="20274740">
              <a:off x="3276350" y="1060268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chemeClr val="tx1">
                        <a:alpha val="40000"/>
                      </a:scheme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喜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5B6126D-DC9A-422B-865F-FAC957FED500}"/>
                </a:ext>
              </a:extLst>
            </p:cNvPr>
            <p:cNvSpPr txBox="1"/>
            <p:nvPr/>
          </p:nvSpPr>
          <p:spPr>
            <a:xfrm>
              <a:off x="4782387" y="712187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chemeClr val="tx1">
                        <a:alpha val="40000"/>
                      </a:scheme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乐</a:t>
              </a:r>
              <a:endParaRPr lang="zh-CN" altLang="en-US" sz="16600" i="0" spc="300" dirty="0">
                <a:gradFill>
                  <a:gsLst>
                    <a:gs pos="0">
                      <a:srgbClr val="FFC000"/>
                    </a:gs>
                    <a:gs pos="100000">
                      <a:srgbClr val="FF4747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891767D-2A82-41A2-A16A-513A76FAFC64}"/>
                </a:ext>
              </a:extLst>
            </p:cNvPr>
            <p:cNvSpPr txBox="1"/>
            <p:nvPr/>
          </p:nvSpPr>
          <p:spPr>
            <a:xfrm>
              <a:off x="6242852" y="768546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元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EC927D4-12B0-4511-B29A-4B45C8927CF6}"/>
                </a:ext>
              </a:extLst>
            </p:cNvPr>
            <p:cNvSpPr txBox="1"/>
            <p:nvPr/>
          </p:nvSpPr>
          <p:spPr>
            <a:xfrm rot="1468019">
              <a:off x="7575037" y="1120972"/>
              <a:ext cx="1708060" cy="264687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i="1" spc="-300">
                  <a:ln w="19050">
                    <a:noFill/>
                  </a:ln>
                  <a:gradFill>
                    <a:gsLst>
                      <a:gs pos="100000">
                        <a:srgbClr val="E9BE61"/>
                      </a:gs>
                      <a:gs pos="49000">
                        <a:srgbClr val="FEEFAC"/>
                      </a:gs>
                    </a:gsLst>
                    <a:lin ang="5400000" scaled="0"/>
                  </a:gradFill>
                  <a:effectLst>
                    <a:outerShdw blurRad="254000" dist="114300" dir="5400000" algn="ctr" rotWithShape="0">
                      <a:srgbClr val="000000">
                        <a:alpha val="23000"/>
                      </a:srgbClr>
                    </a:outerShdw>
                  </a:effectLst>
                  <a:latin typeface="字魂143号-正酷超级黑" panose="00000500000000000000" pitchFamily="2" charset="-122"/>
                  <a:ea typeface="字魂143号-正酷超级黑" panose="00000500000000000000" pitchFamily="2" charset="-122"/>
                </a:defRPr>
              </a:lvl1pPr>
            </a:lstStyle>
            <a:p>
              <a:r>
                <a:rPr lang="zh-CN" altLang="en-US" sz="16600" i="0" spc="300" dirty="0">
                  <a:gradFill>
                    <a:gsLst>
                      <a:gs pos="0">
                        <a:srgbClr val="FFC000"/>
                      </a:gs>
                      <a:gs pos="100000">
                        <a:srgbClr val="FF4747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宵</a:t>
              </a:r>
            </a:p>
          </p:txBody>
        </p:sp>
      </p:grpSp>
      <p:pic>
        <p:nvPicPr>
          <p:cNvPr id="80" name="图片 79">
            <a:extLst>
              <a:ext uri="{FF2B5EF4-FFF2-40B4-BE49-F238E27FC236}">
                <a16:creationId xmlns:a16="http://schemas.microsoft.com/office/drawing/2014/main" id="{CB1E5FD9-DEE2-44AE-8B10-3F5665AAE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1802" y="188981"/>
            <a:ext cx="1260534" cy="2316428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8A389A7F-274E-404F-8428-9D3D724AF1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8"/>
          <a:stretch/>
        </p:blipFill>
        <p:spPr>
          <a:xfrm>
            <a:off x="8051292" y="842272"/>
            <a:ext cx="2416039" cy="911872"/>
          </a:xfrm>
          <a:prstGeom prst="rect">
            <a:avLst/>
          </a:prstGeom>
        </p:spPr>
      </p:pic>
      <p:grpSp>
        <p:nvGrpSpPr>
          <p:cNvPr id="87" name="图形 84">
            <a:extLst>
              <a:ext uri="{FF2B5EF4-FFF2-40B4-BE49-F238E27FC236}">
                <a16:creationId xmlns:a16="http://schemas.microsoft.com/office/drawing/2014/main" id="{273C0CB6-E566-4F5B-AB63-9E45D5B9B9CC}"/>
              </a:ext>
            </a:extLst>
          </p:cNvPr>
          <p:cNvGrpSpPr/>
          <p:nvPr/>
        </p:nvGrpSpPr>
        <p:grpSpPr>
          <a:xfrm rot="2586227">
            <a:off x="1894472" y="1149897"/>
            <a:ext cx="1648703" cy="1361270"/>
            <a:chOff x="1999588" y="947404"/>
            <a:chExt cx="1648703" cy="1361270"/>
          </a:xfrm>
        </p:grpSpPr>
        <p:grpSp>
          <p:nvGrpSpPr>
            <p:cNvPr id="88" name="图形 84">
              <a:extLst>
                <a:ext uri="{FF2B5EF4-FFF2-40B4-BE49-F238E27FC236}">
                  <a16:creationId xmlns:a16="http://schemas.microsoft.com/office/drawing/2014/main" id="{591A80D6-EAB3-40DC-A346-F4548183FFF0}"/>
                </a:ext>
              </a:extLst>
            </p:cNvPr>
            <p:cNvGrpSpPr/>
            <p:nvPr/>
          </p:nvGrpSpPr>
          <p:grpSpPr>
            <a:xfrm>
              <a:off x="1999588" y="947404"/>
              <a:ext cx="1648703" cy="1361270"/>
              <a:chOff x="1999588" y="947404"/>
              <a:chExt cx="1648703" cy="1361270"/>
            </a:xfrm>
          </p:grpSpPr>
          <p:grpSp>
            <p:nvGrpSpPr>
              <p:cNvPr id="89" name="图形 84">
                <a:extLst>
                  <a:ext uri="{FF2B5EF4-FFF2-40B4-BE49-F238E27FC236}">
                    <a16:creationId xmlns:a16="http://schemas.microsoft.com/office/drawing/2014/main" id="{9242BEEF-D905-41B1-8127-A63318B7B64F}"/>
                  </a:ext>
                </a:extLst>
              </p:cNvPr>
              <p:cNvGrpSpPr/>
              <p:nvPr/>
            </p:nvGrpSpPr>
            <p:grpSpPr>
              <a:xfrm>
                <a:off x="2710884" y="1859022"/>
                <a:ext cx="770913" cy="449651"/>
                <a:chOff x="2710884" y="1859022"/>
                <a:chExt cx="770913" cy="449651"/>
              </a:xfrm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6E7CF817-B6DB-4950-BC04-D24E92473D2A}"/>
                    </a:ext>
                  </a:extLst>
                </p:cNvPr>
                <p:cNvSpPr/>
                <p:nvPr/>
              </p:nvSpPr>
              <p:spPr>
                <a:xfrm>
                  <a:off x="2711794" y="1859265"/>
                  <a:ext cx="767372" cy="443061"/>
                </a:xfrm>
                <a:custGeom>
                  <a:avLst/>
                  <a:gdLst>
                    <a:gd name="connsiteX0" fmla="*/ 413628 w 767372"/>
                    <a:gd name="connsiteY0" fmla="*/ 257040 h 443061"/>
                    <a:gd name="connsiteX1" fmla="*/ 0 w 767372"/>
                    <a:gd name="connsiteY1" fmla="*/ 356778 h 443061"/>
                    <a:gd name="connsiteX2" fmla="*/ 0 w 767372"/>
                    <a:gd name="connsiteY2" fmla="*/ 356778 h 443061"/>
                    <a:gd name="connsiteX3" fmla="*/ 459223 w 767372"/>
                    <a:gd name="connsiteY3" fmla="*/ 353358 h 443061"/>
                    <a:gd name="connsiteX4" fmla="*/ 752453 w 767372"/>
                    <a:gd name="connsiteY4" fmla="*/ 0 h 443061"/>
                    <a:gd name="connsiteX5" fmla="*/ 752453 w 767372"/>
                    <a:gd name="connsiteY5" fmla="*/ 0 h 443061"/>
                    <a:gd name="connsiteX6" fmla="*/ 413628 w 767372"/>
                    <a:gd name="connsiteY6" fmla="*/ 257040 h 443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7372" h="443061">
                      <a:moveTo>
                        <a:pt x="413628" y="257040"/>
                      </a:moveTo>
                      <a:cubicBezTo>
                        <a:pt x="265161" y="327426"/>
                        <a:pt x="126383" y="356635"/>
                        <a:pt x="0" y="356778"/>
                      </a:cubicBezTo>
                      <a:lnTo>
                        <a:pt x="0" y="356778"/>
                      </a:lnTo>
                      <a:cubicBezTo>
                        <a:pt x="37331" y="435428"/>
                        <a:pt x="139776" y="504818"/>
                        <a:pt x="459223" y="353358"/>
                      </a:cubicBezTo>
                      <a:cubicBezTo>
                        <a:pt x="778670" y="201756"/>
                        <a:pt x="789784" y="78508"/>
                        <a:pt x="752453" y="0"/>
                      </a:cubicBezTo>
                      <a:lnTo>
                        <a:pt x="752453" y="0"/>
                      </a:lnTo>
                      <a:cubicBezTo>
                        <a:pt x="672378" y="97601"/>
                        <a:pt x="561953" y="186653"/>
                        <a:pt x="413628" y="257040"/>
                      </a:cubicBezTo>
                      <a:close/>
                    </a:path>
                  </a:pathLst>
                </a:custGeom>
                <a:solidFill>
                  <a:srgbClr val="EA8F0C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2845CEA6-CCDD-4605-B75A-5A864EFC5DD8}"/>
                    </a:ext>
                  </a:extLst>
                </p:cNvPr>
                <p:cNvSpPr/>
                <p:nvPr/>
              </p:nvSpPr>
              <p:spPr>
                <a:xfrm>
                  <a:off x="2710884" y="1859022"/>
                  <a:ext cx="770913" cy="449651"/>
                </a:xfrm>
                <a:custGeom>
                  <a:avLst/>
                  <a:gdLst>
                    <a:gd name="connsiteX0" fmla="*/ 2192 w 770913"/>
                    <a:gd name="connsiteY0" fmla="*/ 357876 h 449651"/>
                    <a:gd name="connsiteX1" fmla="*/ 2192 w 770913"/>
                    <a:gd name="connsiteY1" fmla="*/ 357876 h 449651"/>
                    <a:gd name="connsiteX2" fmla="*/ 482 w 770913"/>
                    <a:gd name="connsiteY2" fmla="*/ 357163 h 449651"/>
                    <a:gd name="connsiteX3" fmla="*/ 482 w 770913"/>
                    <a:gd name="connsiteY3" fmla="*/ 360155 h 449651"/>
                    <a:gd name="connsiteX4" fmla="*/ 11169 w 770913"/>
                    <a:gd name="connsiteY4" fmla="*/ 380245 h 449651"/>
                    <a:gd name="connsiteX5" fmla="*/ 40805 w 770913"/>
                    <a:gd name="connsiteY5" fmla="*/ 414441 h 449651"/>
                    <a:gd name="connsiteX6" fmla="*/ 80558 w 770913"/>
                    <a:gd name="connsiteY6" fmla="*/ 437096 h 449651"/>
                    <a:gd name="connsiteX7" fmla="*/ 170465 w 770913"/>
                    <a:gd name="connsiteY7" fmla="*/ 449350 h 449651"/>
                    <a:gd name="connsiteX8" fmla="*/ 344721 w 770913"/>
                    <a:gd name="connsiteY8" fmla="*/ 408030 h 449651"/>
                    <a:gd name="connsiteX9" fmla="*/ 445742 w 770913"/>
                    <a:gd name="connsiteY9" fmla="*/ 365142 h 449651"/>
                    <a:gd name="connsiteX10" fmla="*/ 553459 w 770913"/>
                    <a:gd name="connsiteY10" fmla="*/ 310144 h 449651"/>
                    <a:gd name="connsiteX11" fmla="*/ 658469 w 770913"/>
                    <a:gd name="connsiteY11" fmla="*/ 240897 h 449651"/>
                    <a:gd name="connsiteX12" fmla="*/ 743532 w 770913"/>
                    <a:gd name="connsiteY12" fmla="*/ 150705 h 449651"/>
                    <a:gd name="connsiteX13" fmla="*/ 743247 w 770913"/>
                    <a:gd name="connsiteY13" fmla="*/ 151133 h 449651"/>
                    <a:gd name="connsiteX14" fmla="*/ 756783 w 770913"/>
                    <a:gd name="connsiteY14" fmla="*/ 126198 h 449651"/>
                    <a:gd name="connsiteX15" fmla="*/ 770034 w 770913"/>
                    <a:gd name="connsiteY15" fmla="*/ 79464 h 449651"/>
                    <a:gd name="connsiteX16" fmla="*/ 766614 w 770913"/>
                    <a:gd name="connsiteY16" fmla="*/ 30307 h 449651"/>
                    <a:gd name="connsiteX17" fmla="*/ 755785 w 770913"/>
                    <a:gd name="connsiteY17" fmla="*/ 1953 h 449651"/>
                    <a:gd name="connsiteX18" fmla="*/ 753506 w 770913"/>
                    <a:gd name="connsiteY18" fmla="*/ 100 h 449651"/>
                    <a:gd name="connsiteX19" fmla="*/ 753363 w 770913"/>
                    <a:gd name="connsiteY19" fmla="*/ 2950 h 449651"/>
                    <a:gd name="connsiteX20" fmla="*/ 761485 w 770913"/>
                    <a:gd name="connsiteY20" fmla="*/ 27885 h 449651"/>
                    <a:gd name="connsiteX21" fmla="*/ 765759 w 770913"/>
                    <a:gd name="connsiteY21" fmla="*/ 68920 h 449651"/>
                    <a:gd name="connsiteX22" fmla="*/ 758065 w 770913"/>
                    <a:gd name="connsiteY22" fmla="*/ 108530 h 449651"/>
                    <a:gd name="connsiteX23" fmla="*/ 755358 w 770913"/>
                    <a:gd name="connsiteY23" fmla="*/ 116082 h 449651"/>
                    <a:gd name="connsiteX24" fmla="*/ 752651 w 770913"/>
                    <a:gd name="connsiteY24" fmla="*/ 122351 h 449651"/>
                    <a:gd name="connsiteX25" fmla="*/ 748946 w 770913"/>
                    <a:gd name="connsiteY25" fmla="*/ 130045 h 449651"/>
                    <a:gd name="connsiteX26" fmla="*/ 673430 w 770913"/>
                    <a:gd name="connsiteY26" fmla="*/ 218527 h 449651"/>
                    <a:gd name="connsiteX27" fmla="*/ 606890 w 770913"/>
                    <a:gd name="connsiteY27" fmla="*/ 267969 h 449651"/>
                    <a:gd name="connsiteX28" fmla="*/ 513991 w 770913"/>
                    <a:gd name="connsiteY28" fmla="*/ 322255 h 449651"/>
                    <a:gd name="connsiteX29" fmla="*/ 341444 w 770913"/>
                    <a:gd name="connsiteY29" fmla="*/ 398768 h 449651"/>
                    <a:gd name="connsiteX30" fmla="*/ 219764 w 770913"/>
                    <a:gd name="connsiteY30" fmla="*/ 430969 h 449651"/>
                    <a:gd name="connsiteX31" fmla="*/ 96373 w 770913"/>
                    <a:gd name="connsiteY31" fmla="*/ 430684 h 449651"/>
                    <a:gd name="connsiteX32" fmla="*/ 51776 w 770913"/>
                    <a:gd name="connsiteY32" fmla="*/ 412304 h 449651"/>
                    <a:gd name="connsiteX33" fmla="*/ 15728 w 770913"/>
                    <a:gd name="connsiteY33" fmla="*/ 379391 h 449651"/>
                    <a:gd name="connsiteX34" fmla="*/ 2762 w 770913"/>
                    <a:gd name="connsiteY34" fmla="*/ 358873 h 449651"/>
                    <a:gd name="connsiteX35" fmla="*/ 2192 w 770913"/>
                    <a:gd name="connsiteY35" fmla="*/ 357876 h 44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70913" h="449651">
                      <a:moveTo>
                        <a:pt x="2192" y="357876"/>
                      </a:moveTo>
                      <a:lnTo>
                        <a:pt x="2192" y="357876"/>
                      </a:lnTo>
                      <a:cubicBezTo>
                        <a:pt x="1480" y="357021"/>
                        <a:pt x="1052" y="356878"/>
                        <a:pt x="482" y="357163"/>
                      </a:cubicBezTo>
                      <a:cubicBezTo>
                        <a:pt x="-230" y="357448"/>
                        <a:pt x="-88" y="358731"/>
                        <a:pt x="482" y="360155"/>
                      </a:cubicBezTo>
                      <a:cubicBezTo>
                        <a:pt x="1907" y="363860"/>
                        <a:pt x="5469" y="371269"/>
                        <a:pt x="11169" y="380245"/>
                      </a:cubicBezTo>
                      <a:cubicBezTo>
                        <a:pt x="19148" y="392926"/>
                        <a:pt x="29121" y="404753"/>
                        <a:pt x="40805" y="414441"/>
                      </a:cubicBezTo>
                      <a:cubicBezTo>
                        <a:pt x="52631" y="423988"/>
                        <a:pt x="66310" y="431682"/>
                        <a:pt x="80558" y="437096"/>
                      </a:cubicBezTo>
                      <a:cubicBezTo>
                        <a:pt x="109339" y="448067"/>
                        <a:pt x="140401" y="450632"/>
                        <a:pt x="170465" y="449350"/>
                      </a:cubicBezTo>
                      <a:cubicBezTo>
                        <a:pt x="231163" y="446073"/>
                        <a:pt x="289296" y="428832"/>
                        <a:pt x="344721" y="408030"/>
                      </a:cubicBezTo>
                      <a:cubicBezTo>
                        <a:pt x="376495" y="395919"/>
                        <a:pt x="410549" y="381528"/>
                        <a:pt x="445742" y="365142"/>
                      </a:cubicBezTo>
                      <a:cubicBezTo>
                        <a:pt x="480935" y="348757"/>
                        <a:pt x="517269" y="330661"/>
                        <a:pt x="553459" y="310144"/>
                      </a:cubicBezTo>
                      <a:cubicBezTo>
                        <a:pt x="589507" y="289626"/>
                        <a:pt x="625413" y="267114"/>
                        <a:pt x="658469" y="240897"/>
                      </a:cubicBezTo>
                      <a:cubicBezTo>
                        <a:pt x="691383" y="214823"/>
                        <a:pt x="722017" y="185329"/>
                        <a:pt x="743532" y="150705"/>
                      </a:cubicBezTo>
                      <a:lnTo>
                        <a:pt x="743247" y="151133"/>
                      </a:lnTo>
                      <a:cubicBezTo>
                        <a:pt x="745242" y="147713"/>
                        <a:pt x="750941" y="138879"/>
                        <a:pt x="756783" y="126198"/>
                      </a:cubicBezTo>
                      <a:cubicBezTo>
                        <a:pt x="762624" y="113517"/>
                        <a:pt x="768181" y="96846"/>
                        <a:pt x="770034" y="79464"/>
                      </a:cubicBezTo>
                      <a:cubicBezTo>
                        <a:pt x="772171" y="62081"/>
                        <a:pt x="770176" y="44270"/>
                        <a:pt x="766614" y="30307"/>
                      </a:cubicBezTo>
                      <a:cubicBezTo>
                        <a:pt x="762910" y="16343"/>
                        <a:pt x="758065" y="6085"/>
                        <a:pt x="755785" y="1953"/>
                      </a:cubicBezTo>
                      <a:cubicBezTo>
                        <a:pt x="755073" y="670"/>
                        <a:pt x="754218" y="-327"/>
                        <a:pt x="753506" y="100"/>
                      </a:cubicBezTo>
                      <a:cubicBezTo>
                        <a:pt x="752793" y="385"/>
                        <a:pt x="752651" y="955"/>
                        <a:pt x="753363" y="2950"/>
                      </a:cubicBezTo>
                      <a:cubicBezTo>
                        <a:pt x="754788" y="7082"/>
                        <a:pt x="758492" y="16059"/>
                        <a:pt x="761485" y="27885"/>
                      </a:cubicBezTo>
                      <a:cubicBezTo>
                        <a:pt x="764477" y="39711"/>
                        <a:pt x="766614" y="54386"/>
                        <a:pt x="765759" y="68920"/>
                      </a:cubicBezTo>
                      <a:cubicBezTo>
                        <a:pt x="765047" y="83453"/>
                        <a:pt x="761770" y="97559"/>
                        <a:pt x="758065" y="108530"/>
                      </a:cubicBezTo>
                      <a:cubicBezTo>
                        <a:pt x="757068" y="111237"/>
                        <a:pt x="756213" y="113802"/>
                        <a:pt x="755358" y="116082"/>
                      </a:cubicBezTo>
                      <a:cubicBezTo>
                        <a:pt x="754360" y="118361"/>
                        <a:pt x="753506" y="120499"/>
                        <a:pt x="752651" y="122351"/>
                      </a:cubicBezTo>
                      <a:cubicBezTo>
                        <a:pt x="751083" y="126056"/>
                        <a:pt x="749801" y="128763"/>
                        <a:pt x="748946" y="130045"/>
                      </a:cubicBezTo>
                      <a:cubicBezTo>
                        <a:pt x="730851" y="164668"/>
                        <a:pt x="703067" y="193308"/>
                        <a:pt x="673430" y="218527"/>
                      </a:cubicBezTo>
                      <a:cubicBezTo>
                        <a:pt x="657614" y="232063"/>
                        <a:pt x="634675" y="249731"/>
                        <a:pt x="606890" y="267969"/>
                      </a:cubicBezTo>
                      <a:cubicBezTo>
                        <a:pt x="579249" y="286207"/>
                        <a:pt x="546905" y="305014"/>
                        <a:pt x="513991" y="322255"/>
                      </a:cubicBezTo>
                      <a:cubicBezTo>
                        <a:pt x="448022" y="356878"/>
                        <a:pt x="379630" y="385945"/>
                        <a:pt x="341444" y="398768"/>
                      </a:cubicBezTo>
                      <a:cubicBezTo>
                        <a:pt x="302262" y="412447"/>
                        <a:pt x="261369" y="423988"/>
                        <a:pt x="219764" y="430969"/>
                      </a:cubicBezTo>
                      <a:cubicBezTo>
                        <a:pt x="178301" y="437524"/>
                        <a:pt x="135699" y="440231"/>
                        <a:pt x="96373" y="430684"/>
                      </a:cubicBezTo>
                      <a:cubicBezTo>
                        <a:pt x="80700" y="426838"/>
                        <a:pt x="65455" y="420996"/>
                        <a:pt x="51776" y="412304"/>
                      </a:cubicBezTo>
                      <a:cubicBezTo>
                        <a:pt x="38098" y="403755"/>
                        <a:pt x="25844" y="392499"/>
                        <a:pt x="15728" y="379391"/>
                      </a:cubicBezTo>
                      <a:cubicBezTo>
                        <a:pt x="9174" y="370129"/>
                        <a:pt x="4899" y="362435"/>
                        <a:pt x="2762" y="358873"/>
                      </a:cubicBezTo>
                      <a:cubicBezTo>
                        <a:pt x="2620" y="358446"/>
                        <a:pt x="2335" y="358161"/>
                        <a:pt x="2192" y="357876"/>
                      </a:cubicBezTo>
                      <a:close/>
                    </a:path>
                  </a:pathLst>
                </a:custGeom>
                <a:solidFill>
                  <a:srgbClr val="C67718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图形 84">
                <a:extLst>
                  <a:ext uri="{FF2B5EF4-FFF2-40B4-BE49-F238E27FC236}">
                    <a16:creationId xmlns:a16="http://schemas.microsoft.com/office/drawing/2014/main" id="{92A08CA7-5938-442E-9677-736E9F18D453}"/>
                  </a:ext>
                </a:extLst>
              </p:cNvPr>
              <p:cNvGrpSpPr/>
              <p:nvPr/>
            </p:nvGrpSpPr>
            <p:grpSpPr>
              <a:xfrm>
                <a:off x="1999588" y="947404"/>
                <a:ext cx="1648703" cy="1274339"/>
                <a:chOff x="1999588" y="947404"/>
                <a:chExt cx="1648703" cy="1274339"/>
              </a:xfrm>
            </p:grpSpPr>
            <p:grpSp>
              <p:nvGrpSpPr>
                <p:cNvPr id="93" name="图形 84">
                  <a:extLst>
                    <a:ext uri="{FF2B5EF4-FFF2-40B4-BE49-F238E27FC236}">
                      <a16:creationId xmlns:a16="http://schemas.microsoft.com/office/drawing/2014/main" id="{18995D7A-C1CB-46E0-B07F-E11B1C8C3442}"/>
                    </a:ext>
                  </a:extLst>
                </p:cNvPr>
                <p:cNvGrpSpPr/>
                <p:nvPr/>
              </p:nvGrpSpPr>
              <p:grpSpPr>
                <a:xfrm>
                  <a:off x="2002939" y="950832"/>
                  <a:ext cx="1641508" cy="1265152"/>
                  <a:chOff x="2002939" y="950832"/>
                  <a:chExt cx="1641508" cy="1265152"/>
                </a:xfrm>
              </p:grpSpPr>
              <p:grpSp>
                <p:nvGrpSpPr>
                  <p:cNvPr id="94" name="图形 84">
                    <a:extLst>
                      <a:ext uri="{FF2B5EF4-FFF2-40B4-BE49-F238E27FC236}">
                        <a16:creationId xmlns:a16="http://schemas.microsoft.com/office/drawing/2014/main" id="{D5A29570-4E06-4157-A33F-9EB1623BF351}"/>
                      </a:ext>
                    </a:extLst>
                  </p:cNvPr>
                  <p:cNvGrpSpPr/>
                  <p:nvPr/>
                </p:nvGrpSpPr>
                <p:grpSpPr>
                  <a:xfrm>
                    <a:off x="2002939" y="950832"/>
                    <a:ext cx="1593249" cy="957490"/>
                    <a:chOff x="2002939" y="950832"/>
                    <a:chExt cx="1593249" cy="957490"/>
                  </a:xfrm>
                </p:grpSpPr>
                <p:sp>
                  <p:nvSpPr>
                    <p:cNvPr id="95" name="任意多边形: 形状 94">
                      <a:extLst>
                        <a:ext uri="{FF2B5EF4-FFF2-40B4-BE49-F238E27FC236}">
                          <a16:creationId xmlns:a16="http://schemas.microsoft.com/office/drawing/2014/main" id="{87262498-0200-4A37-A991-530451C2EA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2939" y="950832"/>
                      <a:ext cx="1593249" cy="957490"/>
                    </a:xfrm>
                    <a:custGeom>
                      <a:avLst/>
                      <a:gdLst>
                        <a:gd name="connsiteX0" fmla="*/ 1580139 w 1593249"/>
                        <a:gd name="connsiteY0" fmla="*/ 107108 h 957490"/>
                        <a:gd name="connsiteX1" fmla="*/ 939678 w 1593249"/>
                        <a:gd name="connsiteY1" fmla="*/ 780483 h 957490"/>
                        <a:gd name="connsiteX2" fmla="*/ 13110 w 1593249"/>
                        <a:gd name="connsiteY2" fmla="*/ 850443 h 957490"/>
                        <a:gd name="connsiteX3" fmla="*/ 653572 w 1593249"/>
                        <a:gd name="connsiteY3" fmla="*/ 177067 h 957490"/>
                        <a:gd name="connsiteX4" fmla="*/ 1580139 w 1593249"/>
                        <a:gd name="connsiteY4" fmla="*/ 107108 h 95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93249" h="957490">
                          <a:moveTo>
                            <a:pt x="1580139" y="107108"/>
                          </a:moveTo>
                          <a:cubicBezTo>
                            <a:pt x="1659217" y="273671"/>
                            <a:pt x="1372399" y="575165"/>
                            <a:pt x="939678" y="780483"/>
                          </a:cubicBezTo>
                          <a:cubicBezTo>
                            <a:pt x="506956" y="985802"/>
                            <a:pt x="92046" y="1017005"/>
                            <a:pt x="13110" y="850443"/>
                          </a:cubicBezTo>
                          <a:cubicBezTo>
                            <a:pt x="-65968" y="683737"/>
                            <a:pt x="220850" y="382243"/>
                            <a:pt x="653572" y="177067"/>
                          </a:cubicBezTo>
                          <a:cubicBezTo>
                            <a:pt x="1086293" y="-28251"/>
                            <a:pt x="1501204" y="-59597"/>
                            <a:pt x="1580139" y="107108"/>
                          </a:cubicBezTo>
                          <a:close/>
                        </a:path>
                      </a:pathLst>
                    </a:custGeom>
                    <a:solidFill>
                      <a:srgbClr val="F4D2B3"/>
                    </a:soli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96" name="图形 84">
                      <a:extLst>
                        <a:ext uri="{FF2B5EF4-FFF2-40B4-BE49-F238E27FC236}">
                          <a16:creationId xmlns:a16="http://schemas.microsoft.com/office/drawing/2014/main" id="{414F4832-44DD-434F-A15E-885E0DA03AA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66314" y="1009141"/>
                      <a:ext cx="1466543" cy="840685"/>
                      <a:chOff x="2066314" y="1009141"/>
                      <a:chExt cx="1466543" cy="840685"/>
                    </a:xfrm>
                  </p:grpSpPr>
                  <p:grpSp>
                    <p:nvGrpSpPr>
                      <p:cNvPr id="97" name="图形 84">
                        <a:extLst>
                          <a:ext uri="{FF2B5EF4-FFF2-40B4-BE49-F238E27FC236}">
                            <a16:creationId xmlns:a16="http://schemas.microsoft.com/office/drawing/2014/main" id="{31E7A657-889A-43DB-95E4-9CC7F71E0B7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5877" y="1138533"/>
                        <a:ext cx="1391205" cy="711293"/>
                        <a:chOff x="2135877" y="1138533"/>
                        <a:chExt cx="1391205" cy="711293"/>
                      </a:xfrm>
                    </p:grpSpPr>
                    <p:sp>
                      <p:nvSpPr>
                        <p:cNvPr id="98" name="任意多边形: 形状 97">
                          <a:extLst>
                            <a:ext uri="{FF2B5EF4-FFF2-40B4-BE49-F238E27FC236}">
                              <a16:creationId xmlns:a16="http://schemas.microsoft.com/office/drawing/2014/main" id="{1C9812F7-7CF7-467A-B8AE-BF44A1BF6E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35877" y="1138533"/>
                          <a:ext cx="1391205" cy="711293"/>
                        </a:xfrm>
                        <a:custGeom>
                          <a:avLst/>
                          <a:gdLst>
                            <a:gd name="connsiteX0" fmla="*/ 778528 w 1391205"/>
                            <a:gd name="connsiteY0" fmla="*/ 533224 h 711293"/>
                            <a:gd name="connsiteX1" fmla="*/ 1391205 w 1391205"/>
                            <a:gd name="connsiteY1" fmla="*/ 28549 h 711293"/>
                            <a:gd name="connsiteX2" fmla="*/ 606408 w 1391205"/>
                            <a:gd name="connsiteY2" fmla="*/ 170747 h 711293"/>
                            <a:gd name="connsiteX3" fmla="*/ 0 w 1391205"/>
                            <a:gd name="connsiteY3" fmla="*/ 688388 h 711293"/>
                            <a:gd name="connsiteX4" fmla="*/ 778528 w 1391205"/>
                            <a:gd name="connsiteY4" fmla="*/ 533224 h 7112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91205" h="711293">
                              <a:moveTo>
                                <a:pt x="778528" y="533224"/>
                              </a:moveTo>
                              <a:cubicBezTo>
                                <a:pt x="1108519" y="376778"/>
                                <a:pt x="1351880" y="170890"/>
                                <a:pt x="1391205" y="28549"/>
                              </a:cubicBezTo>
                              <a:cubicBezTo>
                                <a:pt x="1252427" y="-38561"/>
                                <a:pt x="936399" y="14158"/>
                                <a:pt x="606408" y="170747"/>
                              </a:cubicBezTo>
                              <a:cubicBezTo>
                                <a:pt x="276702" y="327051"/>
                                <a:pt x="35906" y="538496"/>
                                <a:pt x="0" y="688388"/>
                              </a:cubicBezTo>
                              <a:cubicBezTo>
                                <a:pt x="135216" y="747946"/>
                                <a:pt x="448679" y="689671"/>
                                <a:pt x="778528" y="5332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BC7D53"/>
                        </a:solidFill>
                        <a:ln w="1420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99" name="图形 84">
                          <a:extLst>
                            <a:ext uri="{FF2B5EF4-FFF2-40B4-BE49-F238E27FC236}">
                              <a16:creationId xmlns:a16="http://schemas.microsoft.com/office/drawing/2014/main" id="{83C8A23D-35C8-4A37-B74D-F89E2BBB7B3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286197" y="1187600"/>
                          <a:ext cx="1059504" cy="639179"/>
                          <a:chOff x="2286197" y="1187600"/>
                          <a:chExt cx="1059504" cy="639179"/>
                        </a:xfrm>
                        <a:solidFill>
                          <a:srgbClr val="F3C4A1"/>
                        </a:solidFill>
                      </p:grpSpPr>
                      <p:sp>
                        <p:nvSpPr>
                          <p:cNvPr id="100" name="任意多边形: 形状 99">
                            <a:extLst>
                              <a:ext uri="{FF2B5EF4-FFF2-40B4-BE49-F238E27FC236}">
                                <a16:creationId xmlns:a16="http://schemas.microsoft.com/office/drawing/2014/main" id="{7B1637D4-B993-43E7-B3F2-2404FE5F8FC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08746" y="1187600"/>
                            <a:ext cx="536955" cy="383565"/>
                          </a:xfrm>
                          <a:custGeom>
                            <a:avLst/>
                            <a:gdLst>
                              <a:gd name="connsiteX0" fmla="*/ 461439 w 536955"/>
                              <a:gd name="connsiteY0" fmla="*/ 196627 h 383565"/>
                              <a:gd name="connsiteX1" fmla="*/ 485804 w 536955"/>
                              <a:gd name="connsiteY1" fmla="*/ 121681 h 383565"/>
                              <a:gd name="connsiteX2" fmla="*/ 515013 w 536955"/>
                              <a:gd name="connsiteY2" fmla="*/ 47447 h 383565"/>
                              <a:gd name="connsiteX3" fmla="*/ 428383 w 536955"/>
                              <a:gd name="connsiteY3" fmla="*/ 33198 h 383565"/>
                              <a:gd name="connsiteX4" fmla="*/ 342323 w 536955"/>
                              <a:gd name="connsiteY4" fmla="*/ 82070 h 383565"/>
                              <a:gd name="connsiteX5" fmla="*/ 256691 w 536955"/>
                              <a:gd name="connsiteY5" fmla="*/ 30491 h 383565"/>
                              <a:gd name="connsiteX6" fmla="*/ 254411 w 536955"/>
                              <a:gd name="connsiteY6" fmla="*/ 0 h 383565"/>
                              <a:gd name="connsiteX7" fmla="*/ 6491 w 536955"/>
                              <a:gd name="connsiteY7" fmla="*/ 88767 h 383565"/>
                              <a:gd name="connsiteX8" fmla="*/ 6063 w 536955"/>
                              <a:gd name="connsiteY8" fmla="*/ 145475 h 383565"/>
                              <a:gd name="connsiteX9" fmla="*/ 68756 w 536955"/>
                              <a:gd name="connsiteY9" fmla="*/ 179671 h 383565"/>
                              <a:gd name="connsiteX10" fmla="*/ 139712 w 536955"/>
                              <a:gd name="connsiteY10" fmla="*/ 157729 h 383565"/>
                              <a:gd name="connsiteX11" fmla="*/ 227197 w 536955"/>
                              <a:gd name="connsiteY11" fmla="*/ 115839 h 383565"/>
                              <a:gd name="connsiteX12" fmla="*/ 308982 w 536955"/>
                              <a:gd name="connsiteY12" fmla="*/ 151744 h 383565"/>
                              <a:gd name="connsiteX13" fmla="*/ 280201 w 536955"/>
                              <a:gd name="connsiteY13" fmla="*/ 230823 h 383565"/>
                              <a:gd name="connsiteX14" fmla="*/ 213234 w 536955"/>
                              <a:gd name="connsiteY14" fmla="*/ 289383 h 383565"/>
                              <a:gd name="connsiteX15" fmla="*/ 209672 w 536955"/>
                              <a:gd name="connsiteY15" fmla="*/ 370599 h 383565"/>
                              <a:gd name="connsiteX16" fmla="*/ 274359 w 536955"/>
                              <a:gd name="connsiteY16" fmla="*/ 378435 h 383565"/>
                              <a:gd name="connsiteX17" fmla="*/ 336054 w 536955"/>
                              <a:gd name="connsiteY17" fmla="*/ 348229 h 383565"/>
                              <a:gd name="connsiteX18" fmla="*/ 366118 w 536955"/>
                              <a:gd name="connsiteY18" fmla="*/ 339680 h 383565"/>
                              <a:gd name="connsiteX19" fmla="*/ 536955 w 536955"/>
                              <a:gd name="connsiteY19" fmla="*/ 213155 h 383565"/>
                              <a:gd name="connsiteX20" fmla="*/ 521852 w 536955"/>
                              <a:gd name="connsiteY20" fmla="*/ 216859 h 383565"/>
                              <a:gd name="connsiteX21" fmla="*/ 461439 w 536955"/>
                              <a:gd name="connsiteY21" fmla="*/ 196627 h 38356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</a:cxnLst>
                            <a:rect l="l" t="t" r="r" b="b"/>
                            <a:pathLst>
                              <a:path w="536955" h="383565">
                                <a:moveTo>
                                  <a:pt x="461439" y="196627"/>
                                </a:moveTo>
                                <a:cubicBezTo>
                                  <a:pt x="447761" y="171977"/>
                                  <a:pt x="466996" y="142626"/>
                                  <a:pt x="485804" y="121681"/>
                                </a:cubicBezTo>
                                <a:cubicBezTo>
                                  <a:pt x="504612" y="100736"/>
                                  <a:pt x="525557" y="73521"/>
                                  <a:pt x="515013" y="47447"/>
                                </a:cubicBezTo>
                                <a:cubicBezTo>
                                  <a:pt x="502617" y="16671"/>
                                  <a:pt x="457307" y="17098"/>
                                  <a:pt x="428383" y="33198"/>
                                </a:cubicBezTo>
                                <a:cubicBezTo>
                                  <a:pt x="399317" y="49299"/>
                                  <a:pt x="374952" y="75801"/>
                                  <a:pt x="342323" y="82070"/>
                                </a:cubicBezTo>
                                <a:cubicBezTo>
                                  <a:pt x="306418" y="88909"/>
                                  <a:pt x="267377" y="65400"/>
                                  <a:pt x="256691" y="30491"/>
                                </a:cubicBezTo>
                                <a:cubicBezTo>
                                  <a:pt x="253699" y="20660"/>
                                  <a:pt x="253129" y="10116"/>
                                  <a:pt x="254411" y="0"/>
                                </a:cubicBezTo>
                                <a:cubicBezTo>
                                  <a:pt x="175476" y="22227"/>
                                  <a:pt x="91838" y="51864"/>
                                  <a:pt x="6491" y="88767"/>
                                </a:cubicBezTo>
                                <a:cubicBezTo>
                                  <a:pt x="-1203" y="107147"/>
                                  <a:pt x="-2913" y="127950"/>
                                  <a:pt x="6063" y="145475"/>
                                </a:cubicBezTo>
                                <a:cubicBezTo>
                                  <a:pt x="17462" y="167703"/>
                                  <a:pt x="43679" y="179671"/>
                                  <a:pt x="68756" y="179671"/>
                                </a:cubicBezTo>
                                <a:cubicBezTo>
                                  <a:pt x="93833" y="179671"/>
                                  <a:pt x="117770" y="169697"/>
                                  <a:pt x="139712" y="157729"/>
                                </a:cubicBezTo>
                                <a:cubicBezTo>
                                  <a:pt x="168209" y="142056"/>
                                  <a:pt x="195423" y="122393"/>
                                  <a:pt x="227197" y="115839"/>
                                </a:cubicBezTo>
                                <a:cubicBezTo>
                                  <a:pt x="258971" y="109285"/>
                                  <a:pt x="298011" y="121253"/>
                                  <a:pt x="308982" y="151744"/>
                                </a:cubicBezTo>
                                <a:cubicBezTo>
                                  <a:pt x="319099" y="179671"/>
                                  <a:pt x="301858" y="210590"/>
                                  <a:pt x="280201" y="230823"/>
                                </a:cubicBezTo>
                                <a:cubicBezTo>
                                  <a:pt x="258401" y="251198"/>
                                  <a:pt x="231472" y="266016"/>
                                  <a:pt x="213234" y="289383"/>
                                </a:cubicBezTo>
                                <a:cubicBezTo>
                                  <a:pt x="194853" y="312750"/>
                                  <a:pt x="188157" y="349939"/>
                                  <a:pt x="209672" y="370599"/>
                                </a:cubicBezTo>
                                <a:cubicBezTo>
                                  <a:pt x="226200" y="386414"/>
                                  <a:pt x="252844" y="386129"/>
                                  <a:pt x="274359" y="378435"/>
                                </a:cubicBezTo>
                                <a:cubicBezTo>
                                  <a:pt x="295874" y="370741"/>
                                  <a:pt x="314824" y="356920"/>
                                  <a:pt x="336054" y="348229"/>
                                </a:cubicBezTo>
                                <a:cubicBezTo>
                                  <a:pt x="345743" y="344239"/>
                                  <a:pt x="355859" y="341390"/>
                                  <a:pt x="366118" y="339680"/>
                                </a:cubicBezTo>
                                <a:cubicBezTo>
                                  <a:pt x="430378" y="297932"/>
                                  <a:pt x="487941" y="255330"/>
                                  <a:pt x="536955" y="213155"/>
                                </a:cubicBezTo>
                                <a:cubicBezTo>
                                  <a:pt x="531968" y="214580"/>
                                  <a:pt x="526839" y="215862"/>
                                  <a:pt x="521852" y="216859"/>
                                </a:cubicBezTo>
                                <a:cubicBezTo>
                                  <a:pt x="499482" y="220849"/>
                                  <a:pt x="472410" y="216432"/>
                                  <a:pt x="461439" y="19662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01" name="任意多边形: 形状 100">
                            <a:extLst>
                              <a:ext uri="{FF2B5EF4-FFF2-40B4-BE49-F238E27FC236}">
                                <a16:creationId xmlns:a16="http://schemas.microsoft.com/office/drawing/2014/main" id="{BD287B2F-9FC8-4655-8133-528D62B88B9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86197" y="1442930"/>
                            <a:ext cx="524919" cy="383849"/>
                          </a:xfrm>
                          <a:custGeom>
                            <a:avLst/>
                            <a:gdLst>
                              <a:gd name="connsiteX0" fmla="*/ 0 w 524919"/>
                              <a:gd name="connsiteY0" fmla="*/ 166278 h 383849"/>
                              <a:gd name="connsiteX1" fmla="*/ 84492 w 524919"/>
                              <a:gd name="connsiteY1" fmla="*/ 179529 h 383849"/>
                              <a:gd name="connsiteX2" fmla="*/ 189075 w 524919"/>
                              <a:gd name="connsiteY2" fmla="*/ 125955 h 383849"/>
                              <a:gd name="connsiteX3" fmla="*/ 291948 w 524919"/>
                              <a:gd name="connsiteY3" fmla="*/ 153454 h 383849"/>
                              <a:gd name="connsiteX4" fmla="*/ 247778 w 524919"/>
                              <a:gd name="connsiteY4" fmla="*/ 248206 h 383849"/>
                              <a:gd name="connsiteX5" fmla="*/ 151175 w 524919"/>
                              <a:gd name="connsiteY5" fmla="*/ 307764 h 383849"/>
                              <a:gd name="connsiteX6" fmla="*/ 136926 w 524919"/>
                              <a:gd name="connsiteY6" fmla="*/ 331843 h 383849"/>
                              <a:gd name="connsiteX7" fmla="*/ 183946 w 524919"/>
                              <a:gd name="connsiteY7" fmla="*/ 383850 h 383849"/>
                              <a:gd name="connsiteX8" fmla="*/ 481165 w 524919"/>
                              <a:gd name="connsiteY8" fmla="*/ 292660 h 383849"/>
                              <a:gd name="connsiteX9" fmla="*/ 433861 w 524919"/>
                              <a:gd name="connsiteY9" fmla="*/ 259177 h 383849"/>
                              <a:gd name="connsiteX10" fmla="*/ 467915 w 524919"/>
                              <a:gd name="connsiteY10" fmla="*/ 178531 h 383849"/>
                              <a:gd name="connsiteX11" fmla="*/ 524623 w 524919"/>
                              <a:gd name="connsiteY11" fmla="*/ 106292 h 383849"/>
                              <a:gd name="connsiteX12" fmla="*/ 446257 w 524919"/>
                              <a:gd name="connsiteY12" fmla="*/ 32344 h 383849"/>
                              <a:gd name="connsiteX13" fmla="*/ 327569 w 524919"/>
                              <a:gd name="connsiteY13" fmla="*/ 49869 h 383849"/>
                              <a:gd name="connsiteX14" fmla="*/ 220564 w 524919"/>
                              <a:gd name="connsiteY14" fmla="*/ 12396 h 383849"/>
                              <a:gd name="connsiteX15" fmla="*/ 215292 w 524919"/>
                              <a:gd name="connsiteY15" fmla="*/ 0 h 383849"/>
                              <a:gd name="connsiteX16" fmla="*/ 0 w 524919"/>
                              <a:gd name="connsiteY16" fmla="*/ 166278 h 383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</a:cxnLst>
                            <a:rect l="l" t="t" r="r" b="b"/>
                            <a:pathLst>
                              <a:path w="524919" h="383849">
                                <a:moveTo>
                                  <a:pt x="0" y="166278"/>
                                </a:moveTo>
                                <a:cubicBezTo>
                                  <a:pt x="20518" y="184943"/>
                                  <a:pt x="56281" y="188790"/>
                                  <a:pt x="84492" y="179529"/>
                                </a:cubicBezTo>
                                <a:cubicBezTo>
                                  <a:pt x="121823" y="167133"/>
                                  <a:pt x="152457" y="139918"/>
                                  <a:pt x="189075" y="125955"/>
                                </a:cubicBezTo>
                                <a:cubicBezTo>
                                  <a:pt x="225693" y="111992"/>
                                  <a:pt x="276275" y="117406"/>
                                  <a:pt x="291948" y="153454"/>
                                </a:cubicBezTo>
                                <a:cubicBezTo>
                                  <a:pt x="307194" y="188220"/>
                                  <a:pt x="279694" y="227688"/>
                                  <a:pt x="247778" y="248206"/>
                                </a:cubicBezTo>
                                <a:cubicBezTo>
                                  <a:pt x="215862" y="268723"/>
                                  <a:pt x="177391" y="280264"/>
                                  <a:pt x="151175" y="307764"/>
                                </a:cubicBezTo>
                                <a:cubicBezTo>
                                  <a:pt x="144620" y="314603"/>
                                  <a:pt x="138921" y="322582"/>
                                  <a:pt x="136926" y="331843"/>
                                </a:cubicBezTo>
                                <a:cubicBezTo>
                                  <a:pt x="131369" y="357633"/>
                                  <a:pt x="157586" y="380003"/>
                                  <a:pt x="183946" y="383850"/>
                                </a:cubicBezTo>
                                <a:cubicBezTo>
                                  <a:pt x="274850" y="364757"/>
                                  <a:pt x="375870" y="334265"/>
                                  <a:pt x="481165" y="292660"/>
                                </a:cubicBezTo>
                                <a:cubicBezTo>
                                  <a:pt x="461360" y="285394"/>
                                  <a:pt x="442410" y="277415"/>
                                  <a:pt x="433861" y="259177"/>
                                </a:cubicBezTo>
                                <a:cubicBezTo>
                                  <a:pt x="420753" y="230680"/>
                                  <a:pt x="443692" y="198764"/>
                                  <a:pt x="467915" y="178531"/>
                                </a:cubicBezTo>
                                <a:cubicBezTo>
                                  <a:pt x="491994" y="158299"/>
                                  <a:pt x="521203" y="137639"/>
                                  <a:pt x="524623" y="106292"/>
                                </a:cubicBezTo>
                                <a:cubicBezTo>
                                  <a:pt x="528897" y="66397"/>
                                  <a:pt x="486152" y="35336"/>
                                  <a:pt x="446257" y="32344"/>
                                </a:cubicBezTo>
                                <a:cubicBezTo>
                                  <a:pt x="406219" y="29351"/>
                                  <a:pt x="367321" y="44455"/>
                                  <a:pt x="327569" y="49869"/>
                                </a:cubicBezTo>
                                <a:cubicBezTo>
                                  <a:pt x="287816" y="55283"/>
                                  <a:pt x="240654" y="47162"/>
                                  <a:pt x="220564" y="12396"/>
                                </a:cubicBezTo>
                                <a:cubicBezTo>
                                  <a:pt x="218284" y="8406"/>
                                  <a:pt x="216574" y="4275"/>
                                  <a:pt x="215292" y="0"/>
                                </a:cubicBezTo>
                                <a:cubicBezTo>
                                  <a:pt x="131227" y="54144"/>
                                  <a:pt x="58418" y="110709"/>
                                  <a:pt x="0" y="16627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102" name="任意多边形: 形状 101">
                        <a:extLst>
                          <a:ext uri="{FF2B5EF4-FFF2-40B4-BE49-F238E27FC236}">
                            <a16:creationId xmlns:a16="http://schemas.microsoft.com/office/drawing/2014/main" id="{21430332-2672-465E-A1A4-6A647D90A2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66314" y="1009141"/>
                        <a:ext cx="1466543" cy="817780"/>
                      </a:xfrm>
                      <a:custGeom>
                        <a:avLst/>
                        <a:gdLst>
                          <a:gd name="connsiteX0" fmla="*/ 676114 w 1466543"/>
                          <a:gd name="connsiteY0" fmla="*/ 299997 h 817780"/>
                          <a:gd name="connsiteX1" fmla="*/ 1460911 w 1466543"/>
                          <a:gd name="connsiteY1" fmla="*/ 157798 h 817780"/>
                          <a:gd name="connsiteX2" fmla="*/ 1457349 w 1466543"/>
                          <a:gd name="connsiteY2" fmla="*/ 76868 h 817780"/>
                          <a:gd name="connsiteX3" fmla="*/ 618408 w 1466543"/>
                          <a:gd name="connsiteY3" fmla="*/ 178174 h 817780"/>
                          <a:gd name="connsiteX4" fmla="*/ 9150 w 1466543"/>
                          <a:gd name="connsiteY4" fmla="*/ 763922 h 817780"/>
                          <a:gd name="connsiteX5" fmla="*/ 69563 w 1466543"/>
                          <a:gd name="connsiteY5" fmla="*/ 817780 h 817780"/>
                          <a:gd name="connsiteX6" fmla="*/ 676114 w 1466543"/>
                          <a:gd name="connsiteY6" fmla="*/ 299997 h 8177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66543" h="817780">
                            <a:moveTo>
                              <a:pt x="676114" y="299997"/>
                            </a:moveTo>
                            <a:cubicBezTo>
                              <a:pt x="1006105" y="143550"/>
                              <a:pt x="1322132" y="90831"/>
                              <a:pt x="1460911" y="157798"/>
                            </a:cubicBezTo>
                            <a:cubicBezTo>
                              <a:pt x="1469317" y="127592"/>
                              <a:pt x="1468462" y="100235"/>
                              <a:pt x="1457349" y="76868"/>
                            </a:cubicBezTo>
                            <a:cubicBezTo>
                              <a:pt x="1393944" y="-56924"/>
                              <a:pt x="1018216" y="-11614"/>
                              <a:pt x="618408" y="178174"/>
                            </a:cubicBezTo>
                            <a:cubicBezTo>
                              <a:pt x="218600" y="367961"/>
                              <a:pt x="-54255" y="630130"/>
                              <a:pt x="9150" y="763922"/>
                            </a:cubicBezTo>
                            <a:cubicBezTo>
                              <a:pt x="20264" y="787289"/>
                              <a:pt x="40924" y="805242"/>
                              <a:pt x="69563" y="817780"/>
                            </a:cubicBezTo>
                            <a:cubicBezTo>
                              <a:pt x="105469" y="667888"/>
                              <a:pt x="346265" y="456443"/>
                              <a:pt x="676114" y="299997"/>
                            </a:cubicBezTo>
                            <a:close/>
                          </a:path>
                        </a:pathLst>
                      </a:custGeom>
                      <a:solidFill>
                        <a:srgbClr val="721210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03" name="图形 84">
                    <a:extLst>
                      <a:ext uri="{FF2B5EF4-FFF2-40B4-BE49-F238E27FC236}">
                        <a16:creationId xmlns:a16="http://schemas.microsoft.com/office/drawing/2014/main" id="{74097C86-22AE-4238-8315-0EB6D5871384}"/>
                      </a:ext>
                    </a:extLst>
                  </p:cNvPr>
                  <p:cNvGrpSpPr/>
                  <p:nvPr/>
                </p:nvGrpSpPr>
                <p:grpSpPr>
                  <a:xfrm>
                    <a:off x="2016049" y="1057798"/>
                    <a:ext cx="1628398" cy="1158187"/>
                    <a:chOff x="2016049" y="1057798"/>
                    <a:chExt cx="1628398" cy="1158187"/>
                  </a:xfrm>
                </p:grpSpPr>
                <p:sp>
                  <p:nvSpPr>
                    <p:cNvPr id="104" name="任意多边形: 形状 103">
                      <a:extLst>
                        <a:ext uri="{FF2B5EF4-FFF2-40B4-BE49-F238E27FC236}">
                          <a16:creationId xmlns:a16="http://schemas.microsoft.com/office/drawing/2014/main" id="{B4FDAAA5-3E63-44CA-9040-CD11DC930C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16049" y="1057798"/>
                      <a:ext cx="1628398" cy="1158187"/>
                    </a:xfrm>
                    <a:custGeom>
                      <a:avLst/>
                      <a:gdLst>
                        <a:gd name="connsiteX0" fmla="*/ 926568 w 1628398"/>
                        <a:gd name="connsiteY0" fmla="*/ 673375 h 1158187"/>
                        <a:gd name="connsiteX1" fmla="*/ 0 w 1628398"/>
                        <a:gd name="connsiteY1" fmla="*/ 743335 h 1158187"/>
                        <a:gd name="connsiteX2" fmla="*/ 1109373 w 1628398"/>
                        <a:gd name="connsiteY2" fmla="*/ 1058507 h 1158187"/>
                        <a:gd name="connsiteX3" fmla="*/ 1567172 w 1628398"/>
                        <a:gd name="connsiteY3" fmla="*/ 0 h 1158187"/>
                        <a:gd name="connsiteX4" fmla="*/ 926568 w 1628398"/>
                        <a:gd name="connsiteY4" fmla="*/ 673375 h 1158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28398" h="1158187">
                          <a:moveTo>
                            <a:pt x="926568" y="673375"/>
                          </a:moveTo>
                          <a:cubicBezTo>
                            <a:pt x="493846" y="878694"/>
                            <a:pt x="78936" y="909897"/>
                            <a:pt x="0" y="743335"/>
                          </a:cubicBezTo>
                          <a:cubicBezTo>
                            <a:pt x="122393" y="1001514"/>
                            <a:pt x="547705" y="1324808"/>
                            <a:pt x="1109373" y="1058507"/>
                          </a:cubicBezTo>
                          <a:cubicBezTo>
                            <a:pt x="1670899" y="792206"/>
                            <a:pt x="1689565" y="258179"/>
                            <a:pt x="1567172" y="0"/>
                          </a:cubicBezTo>
                          <a:cubicBezTo>
                            <a:pt x="1646107" y="166705"/>
                            <a:pt x="1359431" y="468200"/>
                            <a:pt x="926568" y="67337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EFDF9"/>
                        </a:gs>
                        <a:gs pos="100000">
                          <a:srgbClr val="F4D2B3"/>
                        </a:gs>
                      </a:gsLst>
                      <a:lin ang="5400000" scaled="1"/>
                    </a:gra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05" name="图形 84">
                      <a:extLst>
                        <a:ext uri="{FF2B5EF4-FFF2-40B4-BE49-F238E27FC236}">
                          <a16:creationId xmlns:a16="http://schemas.microsoft.com/office/drawing/2014/main" id="{6F068607-CF91-4765-A25D-0E0351A0972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35877" y="1258129"/>
                      <a:ext cx="1508333" cy="934262"/>
                      <a:chOff x="2135877" y="1258129"/>
                      <a:chExt cx="1508333" cy="934262"/>
                    </a:xfrm>
                    <a:solidFill>
                      <a:srgbClr val="EA8F0C"/>
                    </a:solidFill>
                  </p:grpSpPr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05538143-77E0-4279-9D76-ED888591DF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35877" y="1258129"/>
                        <a:ext cx="1508333" cy="797054"/>
                      </a:xfrm>
                      <a:custGeom>
                        <a:avLst/>
                        <a:gdLst>
                          <a:gd name="connsiteX0" fmla="*/ 853759 w 1508333"/>
                          <a:gd name="connsiteY0" fmla="*/ 572212 h 797054"/>
                          <a:gd name="connsiteX1" fmla="*/ 0 w 1508333"/>
                          <a:gd name="connsiteY1" fmla="*/ 712701 h 797054"/>
                          <a:gd name="connsiteX2" fmla="*/ 73379 w 1508333"/>
                          <a:gd name="connsiteY2" fmla="*/ 780095 h 797054"/>
                          <a:gd name="connsiteX3" fmla="*/ 876414 w 1508333"/>
                          <a:gd name="connsiteY3" fmla="*/ 620087 h 797054"/>
                          <a:gd name="connsiteX4" fmla="*/ 1508326 w 1508333"/>
                          <a:gd name="connsiteY4" fmla="*/ 99453 h 797054"/>
                          <a:gd name="connsiteX5" fmla="*/ 1502627 w 1508333"/>
                          <a:gd name="connsiteY5" fmla="*/ 0 h 797054"/>
                          <a:gd name="connsiteX6" fmla="*/ 853759 w 1508333"/>
                          <a:gd name="connsiteY6" fmla="*/ 572212 h 797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508333" h="797054">
                            <a:moveTo>
                              <a:pt x="853759" y="572212"/>
                            </a:moveTo>
                            <a:cubicBezTo>
                              <a:pt x="498406" y="740770"/>
                              <a:pt x="155164" y="791921"/>
                              <a:pt x="0" y="712701"/>
                            </a:cubicBezTo>
                            <a:cubicBezTo>
                              <a:pt x="22370" y="735926"/>
                              <a:pt x="46877" y="758580"/>
                              <a:pt x="73379" y="780095"/>
                            </a:cubicBezTo>
                            <a:cubicBezTo>
                              <a:pt x="245071" y="828682"/>
                              <a:pt x="555827" y="772116"/>
                              <a:pt x="876414" y="620087"/>
                            </a:cubicBezTo>
                            <a:cubicBezTo>
                              <a:pt x="1197001" y="468057"/>
                              <a:pt x="1437370" y="263166"/>
                              <a:pt x="1508326" y="99453"/>
                            </a:cubicBezTo>
                            <a:cubicBezTo>
                              <a:pt x="1508469" y="65257"/>
                              <a:pt x="1506474" y="31916"/>
                              <a:pt x="1502627" y="0"/>
                            </a:cubicBezTo>
                            <a:cubicBezTo>
                              <a:pt x="1466009" y="170267"/>
                              <a:pt x="1209112" y="403655"/>
                              <a:pt x="853759" y="572212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8BCC0FFD-A29D-402C-908D-FDB9EF884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93914" y="1571164"/>
                        <a:ext cx="1220652" cy="621226"/>
                      </a:xfrm>
                      <a:custGeom>
                        <a:avLst/>
                        <a:gdLst>
                          <a:gd name="connsiteX0" fmla="*/ 663544 w 1220652"/>
                          <a:gd name="connsiteY0" fmla="*/ 402087 h 621226"/>
                          <a:gd name="connsiteX1" fmla="*/ 0 w 1220652"/>
                          <a:gd name="connsiteY1" fmla="*/ 579052 h 621226"/>
                          <a:gd name="connsiteX2" fmla="*/ 123960 w 1220652"/>
                          <a:gd name="connsiteY2" fmla="*/ 621227 h 621226"/>
                          <a:gd name="connsiteX3" fmla="*/ 686341 w 1220652"/>
                          <a:gd name="connsiteY3" fmla="*/ 449819 h 621226"/>
                          <a:gd name="connsiteX4" fmla="*/ 1174916 w 1220652"/>
                          <a:gd name="connsiteY4" fmla="*/ 122678 h 621226"/>
                          <a:gd name="connsiteX5" fmla="*/ 1220653 w 1220652"/>
                          <a:gd name="connsiteY5" fmla="*/ 0 h 621226"/>
                          <a:gd name="connsiteX6" fmla="*/ 663544 w 1220652"/>
                          <a:gd name="connsiteY6" fmla="*/ 402087 h 6212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220652" h="621226">
                            <a:moveTo>
                              <a:pt x="663544" y="402087"/>
                            </a:moveTo>
                            <a:cubicBezTo>
                              <a:pt x="416906" y="519066"/>
                              <a:pt x="176109" y="579479"/>
                              <a:pt x="0" y="579052"/>
                            </a:cubicBezTo>
                            <a:cubicBezTo>
                              <a:pt x="39040" y="596007"/>
                              <a:pt x="80360" y="610398"/>
                              <a:pt x="123960" y="621227"/>
                            </a:cubicBezTo>
                            <a:cubicBezTo>
                              <a:pt x="285964" y="603701"/>
                              <a:pt x="484158" y="545853"/>
                              <a:pt x="686341" y="449819"/>
                            </a:cubicBezTo>
                            <a:cubicBezTo>
                              <a:pt x="888525" y="353928"/>
                              <a:pt x="1058792" y="236949"/>
                              <a:pt x="1174916" y="122678"/>
                            </a:cubicBezTo>
                            <a:cubicBezTo>
                              <a:pt x="1194008" y="82070"/>
                              <a:pt x="1209112" y="41035"/>
                              <a:pt x="1220653" y="0"/>
                            </a:cubicBezTo>
                            <a:cubicBezTo>
                              <a:pt x="1109374" y="136784"/>
                              <a:pt x="910182" y="285109"/>
                              <a:pt x="663544" y="402087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08" name="图形 84">
                  <a:extLst>
                    <a:ext uri="{FF2B5EF4-FFF2-40B4-BE49-F238E27FC236}">
                      <a16:creationId xmlns:a16="http://schemas.microsoft.com/office/drawing/2014/main" id="{7585FD9B-BB81-4827-A07D-4CCBC915EA22}"/>
                    </a:ext>
                  </a:extLst>
                </p:cNvPr>
                <p:cNvGrpSpPr/>
                <p:nvPr/>
              </p:nvGrpSpPr>
              <p:grpSpPr>
                <a:xfrm>
                  <a:off x="1999588" y="947404"/>
                  <a:ext cx="1648703" cy="1274339"/>
                  <a:chOff x="1999588" y="947404"/>
                  <a:chExt cx="1648703" cy="1274339"/>
                </a:xfrm>
                <a:solidFill>
                  <a:srgbClr val="510808"/>
                </a:solidFill>
              </p:grpSpPr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95E7DAEA-8DB1-4514-A0A9-105FF13720BA}"/>
                      </a:ext>
                    </a:extLst>
                  </p:cNvPr>
                  <p:cNvSpPr/>
                  <p:nvPr/>
                </p:nvSpPr>
                <p:spPr>
                  <a:xfrm>
                    <a:off x="3212907" y="1506335"/>
                    <a:ext cx="1282" cy="854"/>
                  </a:xfrm>
                  <a:custGeom>
                    <a:avLst/>
                    <a:gdLst>
                      <a:gd name="connsiteX0" fmla="*/ 1282 w 1282"/>
                      <a:gd name="connsiteY0" fmla="*/ 0 h 854"/>
                      <a:gd name="connsiteX1" fmla="*/ 1282 w 1282"/>
                      <a:gd name="connsiteY1" fmla="*/ 0 h 854"/>
                      <a:gd name="connsiteX2" fmla="*/ 0 w 1282"/>
                      <a:gd name="connsiteY2" fmla="*/ 855 h 854"/>
                      <a:gd name="connsiteX3" fmla="*/ 1282 w 1282"/>
                      <a:gd name="connsiteY3" fmla="*/ 0 h 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2" h="854">
                        <a:moveTo>
                          <a:pt x="1282" y="0"/>
                        </a:moveTo>
                        <a:cubicBezTo>
                          <a:pt x="1282" y="0"/>
                          <a:pt x="1282" y="0"/>
                          <a:pt x="1282" y="0"/>
                        </a:cubicBezTo>
                        <a:cubicBezTo>
                          <a:pt x="855" y="285"/>
                          <a:pt x="428" y="570"/>
                          <a:pt x="0" y="855"/>
                        </a:cubicBezTo>
                        <a:lnTo>
                          <a:pt x="1282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063E5BE8-C30F-4D90-B66B-21240D0BE477}"/>
                      </a:ext>
                    </a:extLst>
                  </p:cNvPr>
                  <p:cNvSpPr/>
                  <p:nvPr/>
                </p:nvSpPr>
                <p:spPr>
                  <a:xfrm>
                    <a:off x="2060731" y="1003827"/>
                    <a:ext cx="1475007" cy="851576"/>
                  </a:xfrm>
                  <a:custGeom>
                    <a:avLst/>
                    <a:gdLst>
                      <a:gd name="connsiteX0" fmla="*/ 1358492 w 1475007"/>
                      <a:gd name="connsiteY0" fmla="*/ 333808 h 851576"/>
                      <a:gd name="connsiteX1" fmla="*/ 1458515 w 1475007"/>
                      <a:gd name="connsiteY1" fmla="*/ 195029 h 851576"/>
                      <a:gd name="connsiteX2" fmla="*/ 1474758 w 1475007"/>
                      <a:gd name="connsiteY2" fmla="*/ 131054 h 851576"/>
                      <a:gd name="connsiteX3" fmla="*/ 1474615 w 1475007"/>
                      <a:gd name="connsiteY3" fmla="*/ 117946 h 851576"/>
                      <a:gd name="connsiteX4" fmla="*/ 1473333 w 1475007"/>
                      <a:gd name="connsiteY4" fmla="*/ 106690 h 851576"/>
                      <a:gd name="connsiteX5" fmla="*/ 1468631 w 1475007"/>
                      <a:gd name="connsiteY5" fmla="*/ 90304 h 851576"/>
                      <a:gd name="connsiteX6" fmla="*/ 1463502 w 1475007"/>
                      <a:gd name="connsiteY6" fmla="*/ 82040 h 851576"/>
                      <a:gd name="connsiteX7" fmla="*/ 1465069 w 1475007"/>
                      <a:gd name="connsiteY7" fmla="*/ 91159 h 851576"/>
                      <a:gd name="connsiteX8" fmla="*/ 1470056 w 1475007"/>
                      <a:gd name="connsiteY8" fmla="*/ 125925 h 851576"/>
                      <a:gd name="connsiteX9" fmla="*/ 1464499 w 1475007"/>
                      <a:gd name="connsiteY9" fmla="*/ 161118 h 851576"/>
                      <a:gd name="connsiteX10" fmla="*/ 1463217 w 1475007"/>
                      <a:gd name="connsiteY10" fmla="*/ 160406 h 851576"/>
                      <a:gd name="connsiteX11" fmla="*/ 1423322 w 1475007"/>
                      <a:gd name="connsiteY11" fmla="*/ 145160 h 851576"/>
                      <a:gd name="connsiteX12" fmla="*/ 1356497 w 1475007"/>
                      <a:gd name="connsiteY12" fmla="*/ 133904 h 851576"/>
                      <a:gd name="connsiteX13" fmla="*/ 1251914 w 1475007"/>
                      <a:gd name="connsiteY13" fmla="*/ 134046 h 851576"/>
                      <a:gd name="connsiteX14" fmla="*/ 1063979 w 1475007"/>
                      <a:gd name="connsiteY14" fmla="*/ 162685 h 851576"/>
                      <a:gd name="connsiteX15" fmla="*/ 934604 w 1475007"/>
                      <a:gd name="connsiteY15" fmla="*/ 198876 h 851576"/>
                      <a:gd name="connsiteX16" fmla="*/ 771604 w 1475007"/>
                      <a:gd name="connsiteY16" fmla="*/ 259574 h 851576"/>
                      <a:gd name="connsiteX17" fmla="*/ 614730 w 1475007"/>
                      <a:gd name="connsiteY17" fmla="*/ 332810 h 851576"/>
                      <a:gd name="connsiteX18" fmla="*/ 499034 w 1475007"/>
                      <a:gd name="connsiteY18" fmla="*/ 396073 h 851576"/>
                      <a:gd name="connsiteX19" fmla="*/ 327911 w 1475007"/>
                      <a:gd name="connsiteY19" fmla="*/ 508350 h 851576"/>
                      <a:gd name="connsiteX20" fmla="*/ 175882 w 1475007"/>
                      <a:gd name="connsiteY20" fmla="*/ 645988 h 851576"/>
                      <a:gd name="connsiteX21" fmla="*/ 126155 w 1475007"/>
                      <a:gd name="connsiteY21" fmla="*/ 709963 h 851576"/>
                      <a:gd name="connsiteX22" fmla="*/ 87542 w 1475007"/>
                      <a:gd name="connsiteY22" fmla="*/ 781062 h 851576"/>
                      <a:gd name="connsiteX23" fmla="*/ 75716 w 1475007"/>
                      <a:gd name="connsiteY23" fmla="*/ 816826 h 851576"/>
                      <a:gd name="connsiteX24" fmla="*/ 68877 w 1475007"/>
                      <a:gd name="connsiteY24" fmla="*/ 813834 h 851576"/>
                      <a:gd name="connsiteX25" fmla="*/ 32686 w 1475007"/>
                      <a:gd name="connsiteY25" fmla="*/ 786049 h 851576"/>
                      <a:gd name="connsiteX26" fmla="*/ 13309 w 1475007"/>
                      <a:gd name="connsiteY26" fmla="*/ 746439 h 851576"/>
                      <a:gd name="connsiteX27" fmla="*/ 13594 w 1475007"/>
                      <a:gd name="connsiteY27" fmla="*/ 702412 h 851576"/>
                      <a:gd name="connsiteX28" fmla="*/ 16158 w 1475007"/>
                      <a:gd name="connsiteY28" fmla="*/ 691583 h 851576"/>
                      <a:gd name="connsiteX29" fmla="*/ 19150 w 1475007"/>
                      <a:gd name="connsiteY29" fmla="*/ 680897 h 851576"/>
                      <a:gd name="connsiteX30" fmla="*/ 27129 w 1475007"/>
                      <a:gd name="connsiteY30" fmla="*/ 660379 h 851576"/>
                      <a:gd name="connsiteX31" fmla="*/ 31689 w 1475007"/>
                      <a:gd name="connsiteY31" fmla="*/ 650405 h 851576"/>
                      <a:gd name="connsiteX32" fmla="*/ 36818 w 1475007"/>
                      <a:gd name="connsiteY32" fmla="*/ 640716 h 851576"/>
                      <a:gd name="connsiteX33" fmla="*/ 47647 w 1475007"/>
                      <a:gd name="connsiteY33" fmla="*/ 622051 h 851576"/>
                      <a:gd name="connsiteX34" fmla="*/ 150092 w 1475007"/>
                      <a:gd name="connsiteY34" fmla="*/ 500513 h 851576"/>
                      <a:gd name="connsiteX35" fmla="*/ 246411 w 1475007"/>
                      <a:gd name="connsiteY35" fmla="*/ 418443 h 851576"/>
                      <a:gd name="connsiteX36" fmla="*/ 627696 w 1475007"/>
                      <a:gd name="connsiteY36" fmla="*/ 190755 h 851576"/>
                      <a:gd name="connsiteX37" fmla="*/ 1045599 w 1475007"/>
                      <a:gd name="connsiteY37" fmla="*/ 40720 h 851576"/>
                      <a:gd name="connsiteX38" fmla="*/ 1218003 w 1475007"/>
                      <a:gd name="connsiteY38" fmla="*/ 11938 h 851576"/>
                      <a:gd name="connsiteX39" fmla="*/ 1305203 w 1475007"/>
                      <a:gd name="connsiteY39" fmla="*/ 10513 h 851576"/>
                      <a:gd name="connsiteX40" fmla="*/ 1390693 w 1475007"/>
                      <a:gd name="connsiteY40" fmla="*/ 25902 h 851576"/>
                      <a:gd name="connsiteX41" fmla="*/ 1436145 w 1475007"/>
                      <a:gd name="connsiteY41" fmla="*/ 50551 h 851576"/>
                      <a:gd name="connsiteX42" fmla="*/ 1449681 w 1475007"/>
                      <a:gd name="connsiteY42" fmla="*/ 64087 h 851576"/>
                      <a:gd name="connsiteX43" fmla="*/ 1454525 w 1475007"/>
                      <a:gd name="connsiteY43" fmla="*/ 69929 h 851576"/>
                      <a:gd name="connsiteX44" fmla="*/ 1457802 w 1475007"/>
                      <a:gd name="connsiteY44" fmla="*/ 75058 h 851576"/>
                      <a:gd name="connsiteX45" fmla="*/ 1459797 w 1475007"/>
                      <a:gd name="connsiteY45" fmla="*/ 78193 h 851576"/>
                      <a:gd name="connsiteX46" fmla="*/ 1459940 w 1475007"/>
                      <a:gd name="connsiteY46" fmla="*/ 78335 h 851576"/>
                      <a:gd name="connsiteX47" fmla="*/ 1463787 w 1475007"/>
                      <a:gd name="connsiteY47" fmla="*/ 81755 h 851576"/>
                      <a:gd name="connsiteX48" fmla="*/ 1460652 w 1475007"/>
                      <a:gd name="connsiteY48" fmla="*/ 72779 h 851576"/>
                      <a:gd name="connsiteX49" fmla="*/ 1453243 w 1475007"/>
                      <a:gd name="connsiteY49" fmla="*/ 61807 h 851576"/>
                      <a:gd name="connsiteX50" fmla="*/ 1440847 w 1475007"/>
                      <a:gd name="connsiteY50" fmla="*/ 48414 h 851576"/>
                      <a:gd name="connsiteX51" fmla="*/ 1398814 w 1475007"/>
                      <a:gd name="connsiteY51" fmla="*/ 22910 h 851576"/>
                      <a:gd name="connsiteX52" fmla="*/ 1322443 w 1475007"/>
                      <a:gd name="connsiteY52" fmla="*/ 3674 h 851576"/>
                      <a:gd name="connsiteX53" fmla="*/ 1243793 w 1475007"/>
                      <a:gd name="connsiteY53" fmla="*/ 112 h 851576"/>
                      <a:gd name="connsiteX54" fmla="*/ 1087631 w 1475007"/>
                      <a:gd name="connsiteY54" fmla="*/ 17353 h 851576"/>
                      <a:gd name="connsiteX55" fmla="*/ 785852 w 1475007"/>
                      <a:gd name="connsiteY55" fmla="*/ 104837 h 851576"/>
                      <a:gd name="connsiteX56" fmla="*/ 500743 w 1475007"/>
                      <a:gd name="connsiteY56" fmla="*/ 237062 h 851576"/>
                      <a:gd name="connsiteX57" fmla="*/ 238432 w 1475007"/>
                      <a:gd name="connsiteY57" fmla="*/ 408184 h 851576"/>
                      <a:gd name="connsiteX58" fmla="*/ 100651 w 1475007"/>
                      <a:gd name="connsiteY58" fmla="*/ 534282 h 851576"/>
                      <a:gd name="connsiteX59" fmla="*/ 40095 w 1475007"/>
                      <a:gd name="connsiteY59" fmla="*/ 612505 h 851576"/>
                      <a:gd name="connsiteX60" fmla="*/ 27272 w 1475007"/>
                      <a:gd name="connsiteY60" fmla="*/ 634447 h 851576"/>
                      <a:gd name="connsiteX61" fmla="*/ 21288 w 1475007"/>
                      <a:gd name="connsiteY61" fmla="*/ 645703 h 851576"/>
                      <a:gd name="connsiteX62" fmla="*/ 16016 w 1475007"/>
                      <a:gd name="connsiteY62" fmla="*/ 657387 h 851576"/>
                      <a:gd name="connsiteX63" fmla="*/ 1340 w 1475007"/>
                      <a:gd name="connsiteY63" fmla="*/ 707399 h 851576"/>
                      <a:gd name="connsiteX64" fmla="*/ 5472 w 1475007"/>
                      <a:gd name="connsiteY64" fmla="*/ 760830 h 851576"/>
                      <a:gd name="connsiteX65" fmla="*/ 36248 w 1475007"/>
                      <a:gd name="connsiteY65" fmla="*/ 805712 h 851576"/>
                      <a:gd name="connsiteX66" fmla="*/ 83410 w 1475007"/>
                      <a:gd name="connsiteY66" fmla="*/ 832499 h 851576"/>
                      <a:gd name="connsiteX67" fmla="*/ 135702 w 1475007"/>
                      <a:gd name="connsiteY67" fmla="*/ 846035 h 851576"/>
                      <a:gd name="connsiteX68" fmla="*/ 243704 w 1475007"/>
                      <a:gd name="connsiteY68" fmla="*/ 850879 h 851576"/>
                      <a:gd name="connsiteX69" fmla="*/ 352133 w 1475007"/>
                      <a:gd name="connsiteY69" fmla="*/ 839338 h 851576"/>
                      <a:gd name="connsiteX70" fmla="*/ 566143 w 1475007"/>
                      <a:gd name="connsiteY70" fmla="*/ 787617 h 851576"/>
                      <a:gd name="connsiteX71" fmla="*/ 670868 w 1475007"/>
                      <a:gd name="connsiteY71" fmla="*/ 751711 h 851576"/>
                      <a:gd name="connsiteX72" fmla="*/ 773456 w 1475007"/>
                      <a:gd name="connsiteY72" fmla="*/ 710391 h 851576"/>
                      <a:gd name="connsiteX73" fmla="*/ 1154028 w 1475007"/>
                      <a:gd name="connsiteY73" fmla="*/ 502223 h 851576"/>
                      <a:gd name="connsiteX74" fmla="*/ 1232537 w 1475007"/>
                      <a:gd name="connsiteY74" fmla="*/ 445230 h 851576"/>
                      <a:gd name="connsiteX75" fmla="*/ 1358492 w 1475007"/>
                      <a:gd name="connsiteY75" fmla="*/ 333808 h 851576"/>
                      <a:gd name="connsiteX76" fmla="*/ 851537 w 1475007"/>
                      <a:gd name="connsiteY76" fmla="*/ 663371 h 851576"/>
                      <a:gd name="connsiteX77" fmla="*/ 579821 w 1475007"/>
                      <a:gd name="connsiteY77" fmla="*/ 771373 h 851576"/>
                      <a:gd name="connsiteX78" fmla="*/ 493477 w 1475007"/>
                      <a:gd name="connsiteY78" fmla="*/ 797020 h 851576"/>
                      <a:gd name="connsiteX79" fmla="*/ 402003 w 1475007"/>
                      <a:gd name="connsiteY79" fmla="*/ 818820 h 851576"/>
                      <a:gd name="connsiteX80" fmla="*/ 209365 w 1475007"/>
                      <a:gd name="connsiteY80" fmla="*/ 840478 h 851576"/>
                      <a:gd name="connsiteX81" fmla="*/ 113189 w 1475007"/>
                      <a:gd name="connsiteY81" fmla="*/ 830077 h 851576"/>
                      <a:gd name="connsiteX82" fmla="*/ 78566 w 1475007"/>
                      <a:gd name="connsiteY82" fmla="*/ 818535 h 851576"/>
                      <a:gd name="connsiteX83" fmla="*/ 90962 w 1475007"/>
                      <a:gd name="connsiteY83" fmla="*/ 786049 h 851576"/>
                      <a:gd name="connsiteX84" fmla="*/ 171750 w 1475007"/>
                      <a:gd name="connsiteY84" fmla="*/ 670780 h 851576"/>
                      <a:gd name="connsiteX85" fmla="*/ 273910 w 1475007"/>
                      <a:gd name="connsiteY85" fmla="*/ 572182 h 851576"/>
                      <a:gd name="connsiteX86" fmla="*/ 505018 w 1475007"/>
                      <a:gd name="connsiteY86" fmla="*/ 406759 h 851576"/>
                      <a:gd name="connsiteX87" fmla="*/ 835436 w 1475007"/>
                      <a:gd name="connsiteY87" fmla="*/ 245041 h 851576"/>
                      <a:gd name="connsiteX88" fmla="*/ 1025794 w 1475007"/>
                      <a:gd name="connsiteY88" fmla="*/ 182491 h 851576"/>
                      <a:gd name="connsiteX89" fmla="*/ 1219143 w 1475007"/>
                      <a:gd name="connsiteY89" fmla="*/ 143878 h 851576"/>
                      <a:gd name="connsiteX90" fmla="*/ 1218431 w 1475007"/>
                      <a:gd name="connsiteY90" fmla="*/ 144020 h 851576"/>
                      <a:gd name="connsiteX91" fmla="*/ 1339256 w 1475007"/>
                      <a:gd name="connsiteY91" fmla="*/ 139318 h 851576"/>
                      <a:gd name="connsiteX92" fmla="*/ 1415912 w 1475007"/>
                      <a:gd name="connsiteY92" fmla="*/ 149150 h 851576"/>
                      <a:gd name="connsiteX93" fmla="*/ 1461507 w 1475007"/>
                      <a:gd name="connsiteY93" fmla="*/ 163398 h 851576"/>
                      <a:gd name="connsiteX94" fmla="*/ 1463502 w 1475007"/>
                      <a:gd name="connsiteY94" fmla="*/ 163968 h 851576"/>
                      <a:gd name="connsiteX95" fmla="*/ 1457802 w 1475007"/>
                      <a:gd name="connsiteY95" fmla="*/ 180496 h 851576"/>
                      <a:gd name="connsiteX96" fmla="*/ 1377584 w 1475007"/>
                      <a:gd name="connsiteY96" fmla="*/ 302461 h 851576"/>
                      <a:gd name="connsiteX97" fmla="*/ 1273714 w 1475007"/>
                      <a:gd name="connsiteY97" fmla="*/ 402342 h 851576"/>
                      <a:gd name="connsiteX98" fmla="*/ 1208314 w 1475007"/>
                      <a:gd name="connsiteY98" fmla="*/ 454064 h 851576"/>
                      <a:gd name="connsiteX99" fmla="*/ 851537 w 1475007"/>
                      <a:gd name="connsiteY99" fmla="*/ 663371 h 851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</a:cxnLst>
                    <a:rect l="l" t="t" r="r" b="b"/>
                    <a:pathLst>
                      <a:path w="1475007" h="851576">
                        <a:moveTo>
                          <a:pt x="1358492" y="333808"/>
                        </a:moveTo>
                        <a:cubicBezTo>
                          <a:pt x="1400524" y="290350"/>
                          <a:pt x="1438282" y="241336"/>
                          <a:pt x="1458515" y="195029"/>
                        </a:cubicBezTo>
                        <a:cubicBezTo>
                          <a:pt x="1468631" y="171947"/>
                          <a:pt x="1474045" y="149577"/>
                          <a:pt x="1474758" y="131054"/>
                        </a:cubicBezTo>
                        <a:cubicBezTo>
                          <a:pt x="1475043" y="126495"/>
                          <a:pt x="1475185" y="122078"/>
                          <a:pt x="1474615" y="117946"/>
                        </a:cubicBezTo>
                        <a:cubicBezTo>
                          <a:pt x="1474188" y="113956"/>
                          <a:pt x="1474045" y="110109"/>
                          <a:pt x="1473333" y="106690"/>
                        </a:cubicBezTo>
                        <a:cubicBezTo>
                          <a:pt x="1471623" y="99850"/>
                          <a:pt x="1470626" y="94151"/>
                          <a:pt x="1468631" y="90304"/>
                        </a:cubicBezTo>
                        <a:cubicBezTo>
                          <a:pt x="1466494" y="85175"/>
                          <a:pt x="1464499" y="81613"/>
                          <a:pt x="1463502" y="82040"/>
                        </a:cubicBezTo>
                        <a:cubicBezTo>
                          <a:pt x="1462504" y="82467"/>
                          <a:pt x="1462647" y="84320"/>
                          <a:pt x="1465069" y="91159"/>
                        </a:cubicBezTo>
                        <a:cubicBezTo>
                          <a:pt x="1467634" y="98283"/>
                          <a:pt x="1470056" y="110394"/>
                          <a:pt x="1470056" y="125925"/>
                        </a:cubicBezTo>
                        <a:cubicBezTo>
                          <a:pt x="1470056" y="136469"/>
                          <a:pt x="1468061" y="148437"/>
                          <a:pt x="1464499" y="161118"/>
                        </a:cubicBezTo>
                        <a:cubicBezTo>
                          <a:pt x="1464072" y="160833"/>
                          <a:pt x="1463787" y="160691"/>
                          <a:pt x="1463217" y="160406"/>
                        </a:cubicBezTo>
                        <a:cubicBezTo>
                          <a:pt x="1457090" y="156986"/>
                          <a:pt x="1442557" y="150574"/>
                          <a:pt x="1423322" y="145160"/>
                        </a:cubicBezTo>
                        <a:cubicBezTo>
                          <a:pt x="1404086" y="139888"/>
                          <a:pt x="1380149" y="135899"/>
                          <a:pt x="1356497" y="133904"/>
                        </a:cubicBezTo>
                        <a:cubicBezTo>
                          <a:pt x="1308908" y="129772"/>
                          <a:pt x="1262173" y="133334"/>
                          <a:pt x="1251914" y="134046"/>
                        </a:cubicBezTo>
                        <a:cubicBezTo>
                          <a:pt x="1188509" y="138178"/>
                          <a:pt x="1125817" y="148722"/>
                          <a:pt x="1063979" y="162685"/>
                        </a:cubicBezTo>
                        <a:cubicBezTo>
                          <a:pt x="1031208" y="170237"/>
                          <a:pt x="985613" y="182348"/>
                          <a:pt x="934604" y="198876"/>
                        </a:cubicBezTo>
                        <a:cubicBezTo>
                          <a:pt x="883453" y="215262"/>
                          <a:pt x="827030" y="236349"/>
                          <a:pt x="771604" y="259574"/>
                        </a:cubicBezTo>
                        <a:cubicBezTo>
                          <a:pt x="716178" y="283084"/>
                          <a:pt x="661892" y="308588"/>
                          <a:pt x="614730" y="332810"/>
                        </a:cubicBezTo>
                        <a:cubicBezTo>
                          <a:pt x="567425" y="357032"/>
                          <a:pt x="527245" y="379830"/>
                          <a:pt x="499034" y="396073"/>
                        </a:cubicBezTo>
                        <a:cubicBezTo>
                          <a:pt x="441043" y="429841"/>
                          <a:pt x="383052" y="467029"/>
                          <a:pt x="327911" y="508350"/>
                        </a:cubicBezTo>
                        <a:cubicBezTo>
                          <a:pt x="272913" y="549812"/>
                          <a:pt x="220622" y="595264"/>
                          <a:pt x="175882" y="645988"/>
                        </a:cubicBezTo>
                        <a:cubicBezTo>
                          <a:pt x="158071" y="666363"/>
                          <a:pt x="141258" y="687593"/>
                          <a:pt x="126155" y="709963"/>
                        </a:cubicBezTo>
                        <a:cubicBezTo>
                          <a:pt x="111195" y="732476"/>
                          <a:pt x="97516" y="755985"/>
                          <a:pt x="87542" y="781062"/>
                        </a:cubicBezTo>
                        <a:cubicBezTo>
                          <a:pt x="80561" y="796735"/>
                          <a:pt x="77284" y="809844"/>
                          <a:pt x="75716" y="816826"/>
                        </a:cubicBezTo>
                        <a:cubicBezTo>
                          <a:pt x="73436" y="815828"/>
                          <a:pt x="71157" y="814831"/>
                          <a:pt x="68877" y="813834"/>
                        </a:cubicBezTo>
                        <a:cubicBezTo>
                          <a:pt x="55056" y="806567"/>
                          <a:pt x="42518" y="797448"/>
                          <a:pt x="32686" y="786049"/>
                        </a:cubicBezTo>
                        <a:cubicBezTo>
                          <a:pt x="22570" y="774793"/>
                          <a:pt x="16158" y="760830"/>
                          <a:pt x="13309" y="746439"/>
                        </a:cubicBezTo>
                        <a:cubicBezTo>
                          <a:pt x="10601" y="731906"/>
                          <a:pt x="10459" y="716945"/>
                          <a:pt x="13594" y="702412"/>
                        </a:cubicBezTo>
                        <a:cubicBezTo>
                          <a:pt x="14021" y="698707"/>
                          <a:pt x="15161" y="695145"/>
                          <a:pt x="16158" y="691583"/>
                        </a:cubicBezTo>
                        <a:cubicBezTo>
                          <a:pt x="17156" y="688021"/>
                          <a:pt x="17868" y="684459"/>
                          <a:pt x="19150" y="680897"/>
                        </a:cubicBezTo>
                        <a:cubicBezTo>
                          <a:pt x="21715" y="674057"/>
                          <a:pt x="23852" y="666933"/>
                          <a:pt x="27129" y="660379"/>
                        </a:cubicBezTo>
                        <a:lnTo>
                          <a:pt x="31689" y="650405"/>
                        </a:lnTo>
                        <a:lnTo>
                          <a:pt x="36818" y="640716"/>
                        </a:lnTo>
                        <a:cubicBezTo>
                          <a:pt x="40095" y="634305"/>
                          <a:pt x="43800" y="628178"/>
                          <a:pt x="47647" y="622051"/>
                        </a:cubicBezTo>
                        <a:cubicBezTo>
                          <a:pt x="78138" y="573464"/>
                          <a:pt x="115469" y="533997"/>
                          <a:pt x="150092" y="500513"/>
                        </a:cubicBezTo>
                        <a:cubicBezTo>
                          <a:pt x="185143" y="467172"/>
                          <a:pt x="218342" y="440100"/>
                          <a:pt x="246411" y="418443"/>
                        </a:cubicBezTo>
                        <a:cubicBezTo>
                          <a:pt x="362250" y="329676"/>
                          <a:pt x="492622" y="254587"/>
                          <a:pt x="627696" y="190755"/>
                        </a:cubicBezTo>
                        <a:cubicBezTo>
                          <a:pt x="763055" y="127492"/>
                          <a:pt x="903828" y="74916"/>
                          <a:pt x="1045599" y="40720"/>
                        </a:cubicBezTo>
                        <a:cubicBezTo>
                          <a:pt x="1102307" y="27326"/>
                          <a:pt x="1159870" y="16640"/>
                          <a:pt x="1218003" y="11938"/>
                        </a:cubicBezTo>
                        <a:cubicBezTo>
                          <a:pt x="1247070" y="9659"/>
                          <a:pt x="1276136" y="8804"/>
                          <a:pt x="1305203" y="10513"/>
                        </a:cubicBezTo>
                        <a:cubicBezTo>
                          <a:pt x="1334127" y="12223"/>
                          <a:pt x="1363194" y="16498"/>
                          <a:pt x="1390693" y="25902"/>
                        </a:cubicBezTo>
                        <a:cubicBezTo>
                          <a:pt x="1409501" y="32741"/>
                          <a:pt x="1424889" y="41575"/>
                          <a:pt x="1436145" y="50551"/>
                        </a:cubicBezTo>
                        <a:cubicBezTo>
                          <a:pt x="1441274" y="55538"/>
                          <a:pt x="1446404" y="59528"/>
                          <a:pt x="1449681" y="64087"/>
                        </a:cubicBezTo>
                        <a:cubicBezTo>
                          <a:pt x="1451391" y="66224"/>
                          <a:pt x="1453100" y="68219"/>
                          <a:pt x="1454525" y="69929"/>
                        </a:cubicBezTo>
                        <a:cubicBezTo>
                          <a:pt x="1455950" y="71639"/>
                          <a:pt x="1456805" y="73491"/>
                          <a:pt x="1457802" y="75058"/>
                        </a:cubicBezTo>
                        <a:cubicBezTo>
                          <a:pt x="1458515" y="76198"/>
                          <a:pt x="1459227" y="77338"/>
                          <a:pt x="1459797" y="78193"/>
                        </a:cubicBezTo>
                        <a:lnTo>
                          <a:pt x="1459940" y="78335"/>
                        </a:lnTo>
                        <a:cubicBezTo>
                          <a:pt x="1462077" y="81470"/>
                          <a:pt x="1462932" y="82040"/>
                          <a:pt x="1463787" y="81755"/>
                        </a:cubicBezTo>
                        <a:cubicBezTo>
                          <a:pt x="1464784" y="81328"/>
                          <a:pt x="1463217" y="77481"/>
                          <a:pt x="1460652" y="72779"/>
                        </a:cubicBezTo>
                        <a:cubicBezTo>
                          <a:pt x="1459227" y="69501"/>
                          <a:pt x="1456520" y="65939"/>
                          <a:pt x="1453243" y="61807"/>
                        </a:cubicBezTo>
                        <a:cubicBezTo>
                          <a:pt x="1450251" y="57390"/>
                          <a:pt x="1445691" y="53258"/>
                          <a:pt x="1440847" y="48414"/>
                        </a:cubicBezTo>
                        <a:cubicBezTo>
                          <a:pt x="1430446" y="39438"/>
                          <a:pt x="1416340" y="30034"/>
                          <a:pt x="1398814" y="22910"/>
                        </a:cubicBezTo>
                        <a:cubicBezTo>
                          <a:pt x="1374450" y="12651"/>
                          <a:pt x="1348518" y="7094"/>
                          <a:pt x="1322443" y="3674"/>
                        </a:cubicBezTo>
                        <a:cubicBezTo>
                          <a:pt x="1296369" y="397"/>
                          <a:pt x="1270152" y="-315"/>
                          <a:pt x="1243793" y="112"/>
                        </a:cubicBezTo>
                        <a:cubicBezTo>
                          <a:pt x="1191359" y="1110"/>
                          <a:pt x="1139210" y="7806"/>
                          <a:pt x="1087631" y="17353"/>
                        </a:cubicBezTo>
                        <a:cubicBezTo>
                          <a:pt x="984473" y="36588"/>
                          <a:pt x="883738" y="67507"/>
                          <a:pt x="785852" y="104837"/>
                        </a:cubicBezTo>
                        <a:cubicBezTo>
                          <a:pt x="687966" y="142453"/>
                          <a:pt x="592645" y="186765"/>
                          <a:pt x="500743" y="237062"/>
                        </a:cubicBezTo>
                        <a:cubicBezTo>
                          <a:pt x="408984" y="287501"/>
                          <a:pt x="320645" y="343924"/>
                          <a:pt x="238432" y="408184"/>
                        </a:cubicBezTo>
                        <a:cubicBezTo>
                          <a:pt x="191555" y="445230"/>
                          <a:pt x="144251" y="486407"/>
                          <a:pt x="100651" y="534282"/>
                        </a:cubicBezTo>
                        <a:cubicBezTo>
                          <a:pt x="78851" y="558219"/>
                          <a:pt x="58048" y="584008"/>
                          <a:pt x="40095" y="612505"/>
                        </a:cubicBezTo>
                        <a:cubicBezTo>
                          <a:pt x="35821" y="619771"/>
                          <a:pt x="31119" y="626753"/>
                          <a:pt x="27272" y="634447"/>
                        </a:cubicBezTo>
                        <a:lnTo>
                          <a:pt x="21288" y="645703"/>
                        </a:lnTo>
                        <a:lnTo>
                          <a:pt x="16016" y="657387"/>
                        </a:lnTo>
                        <a:cubicBezTo>
                          <a:pt x="9319" y="673203"/>
                          <a:pt x="3477" y="689731"/>
                          <a:pt x="1340" y="707399"/>
                        </a:cubicBezTo>
                        <a:cubicBezTo>
                          <a:pt x="-1082" y="724924"/>
                          <a:pt x="-512" y="743447"/>
                          <a:pt x="5472" y="760830"/>
                        </a:cubicBezTo>
                        <a:cubicBezTo>
                          <a:pt x="11314" y="778213"/>
                          <a:pt x="22285" y="794028"/>
                          <a:pt x="36248" y="805712"/>
                        </a:cubicBezTo>
                        <a:cubicBezTo>
                          <a:pt x="50212" y="817538"/>
                          <a:pt x="66597" y="825945"/>
                          <a:pt x="83410" y="832499"/>
                        </a:cubicBezTo>
                        <a:cubicBezTo>
                          <a:pt x="100223" y="839053"/>
                          <a:pt x="118034" y="842758"/>
                          <a:pt x="135702" y="846035"/>
                        </a:cubicBezTo>
                        <a:cubicBezTo>
                          <a:pt x="171322" y="851591"/>
                          <a:pt x="207513" y="852446"/>
                          <a:pt x="243704" y="850879"/>
                        </a:cubicBezTo>
                        <a:cubicBezTo>
                          <a:pt x="279895" y="849312"/>
                          <a:pt x="316085" y="845037"/>
                          <a:pt x="352133" y="839338"/>
                        </a:cubicBezTo>
                        <a:cubicBezTo>
                          <a:pt x="424230" y="827797"/>
                          <a:pt x="495756" y="809416"/>
                          <a:pt x="566143" y="787617"/>
                        </a:cubicBezTo>
                        <a:cubicBezTo>
                          <a:pt x="601336" y="776503"/>
                          <a:pt x="636245" y="764392"/>
                          <a:pt x="670868" y="751711"/>
                        </a:cubicBezTo>
                        <a:cubicBezTo>
                          <a:pt x="705349" y="738602"/>
                          <a:pt x="739688" y="725066"/>
                          <a:pt x="773456" y="710391"/>
                        </a:cubicBezTo>
                        <a:cubicBezTo>
                          <a:pt x="908530" y="651973"/>
                          <a:pt x="1037762" y="582441"/>
                          <a:pt x="1154028" y="502223"/>
                        </a:cubicBezTo>
                        <a:cubicBezTo>
                          <a:pt x="1166139" y="493959"/>
                          <a:pt x="1195633" y="473726"/>
                          <a:pt x="1232537" y="445230"/>
                        </a:cubicBezTo>
                        <a:cubicBezTo>
                          <a:pt x="1270295" y="416020"/>
                          <a:pt x="1316317" y="377265"/>
                          <a:pt x="1358492" y="333808"/>
                        </a:cubicBezTo>
                        <a:close/>
                        <a:moveTo>
                          <a:pt x="851537" y="663371"/>
                        </a:moveTo>
                        <a:cubicBezTo>
                          <a:pt x="785140" y="694290"/>
                          <a:pt x="691101" y="735610"/>
                          <a:pt x="579821" y="771373"/>
                        </a:cubicBezTo>
                        <a:cubicBezTo>
                          <a:pt x="552037" y="780492"/>
                          <a:pt x="523113" y="788899"/>
                          <a:pt x="493477" y="797020"/>
                        </a:cubicBezTo>
                        <a:cubicBezTo>
                          <a:pt x="463698" y="804857"/>
                          <a:pt x="433206" y="812409"/>
                          <a:pt x="402003" y="818820"/>
                        </a:cubicBezTo>
                        <a:cubicBezTo>
                          <a:pt x="339595" y="831501"/>
                          <a:pt x="274480" y="840905"/>
                          <a:pt x="209365" y="840478"/>
                        </a:cubicBezTo>
                        <a:cubicBezTo>
                          <a:pt x="176879" y="840193"/>
                          <a:pt x="144251" y="837913"/>
                          <a:pt x="113189" y="830077"/>
                        </a:cubicBezTo>
                        <a:cubicBezTo>
                          <a:pt x="101221" y="827227"/>
                          <a:pt x="89680" y="823380"/>
                          <a:pt x="78566" y="818535"/>
                        </a:cubicBezTo>
                        <a:cubicBezTo>
                          <a:pt x="80561" y="812409"/>
                          <a:pt x="84265" y="800583"/>
                          <a:pt x="90962" y="786049"/>
                        </a:cubicBezTo>
                        <a:cubicBezTo>
                          <a:pt x="111337" y="743732"/>
                          <a:pt x="140404" y="706116"/>
                          <a:pt x="171750" y="670780"/>
                        </a:cubicBezTo>
                        <a:cubicBezTo>
                          <a:pt x="203381" y="635730"/>
                          <a:pt x="237862" y="603101"/>
                          <a:pt x="273910" y="572182"/>
                        </a:cubicBezTo>
                        <a:cubicBezTo>
                          <a:pt x="346149" y="510629"/>
                          <a:pt x="424230" y="455916"/>
                          <a:pt x="505018" y="406759"/>
                        </a:cubicBezTo>
                        <a:cubicBezTo>
                          <a:pt x="597632" y="350478"/>
                          <a:pt x="711903" y="292773"/>
                          <a:pt x="835436" y="245041"/>
                        </a:cubicBezTo>
                        <a:cubicBezTo>
                          <a:pt x="897274" y="221389"/>
                          <a:pt x="961249" y="199874"/>
                          <a:pt x="1025794" y="182491"/>
                        </a:cubicBezTo>
                        <a:cubicBezTo>
                          <a:pt x="1090338" y="165108"/>
                          <a:pt x="1155453" y="151429"/>
                          <a:pt x="1219143" y="143878"/>
                        </a:cubicBezTo>
                        <a:lnTo>
                          <a:pt x="1218431" y="144020"/>
                        </a:lnTo>
                        <a:cubicBezTo>
                          <a:pt x="1230684" y="142738"/>
                          <a:pt x="1284685" y="136611"/>
                          <a:pt x="1339256" y="139318"/>
                        </a:cubicBezTo>
                        <a:cubicBezTo>
                          <a:pt x="1366613" y="140601"/>
                          <a:pt x="1393827" y="144020"/>
                          <a:pt x="1415912" y="149150"/>
                        </a:cubicBezTo>
                        <a:cubicBezTo>
                          <a:pt x="1437855" y="154136"/>
                          <a:pt x="1454383" y="160548"/>
                          <a:pt x="1461507" y="163398"/>
                        </a:cubicBezTo>
                        <a:cubicBezTo>
                          <a:pt x="1462219" y="163683"/>
                          <a:pt x="1462932" y="163825"/>
                          <a:pt x="1463502" y="163968"/>
                        </a:cubicBezTo>
                        <a:cubicBezTo>
                          <a:pt x="1461934" y="169382"/>
                          <a:pt x="1460082" y="174939"/>
                          <a:pt x="1457802" y="180496"/>
                        </a:cubicBezTo>
                        <a:cubicBezTo>
                          <a:pt x="1442272" y="220534"/>
                          <a:pt x="1412065" y="263991"/>
                          <a:pt x="1377584" y="302461"/>
                        </a:cubicBezTo>
                        <a:cubicBezTo>
                          <a:pt x="1343389" y="341359"/>
                          <a:pt x="1305203" y="375698"/>
                          <a:pt x="1273714" y="402342"/>
                        </a:cubicBezTo>
                        <a:cubicBezTo>
                          <a:pt x="1242225" y="428844"/>
                          <a:pt x="1217291" y="447367"/>
                          <a:pt x="1208314" y="454064"/>
                        </a:cubicBezTo>
                        <a:cubicBezTo>
                          <a:pt x="1097320" y="535991"/>
                          <a:pt x="976494" y="604383"/>
                          <a:pt x="851537" y="66337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DCB6A490-EC21-49CD-ADA8-D795DFAC4429}"/>
                      </a:ext>
                    </a:extLst>
                  </p:cNvPr>
                  <p:cNvSpPr/>
                  <p:nvPr/>
                </p:nvSpPr>
                <p:spPr>
                  <a:xfrm>
                    <a:off x="3498586" y="1337777"/>
                    <a:ext cx="569" cy="712"/>
                  </a:xfrm>
                  <a:custGeom>
                    <a:avLst/>
                    <a:gdLst>
                      <a:gd name="connsiteX0" fmla="*/ 570 w 569"/>
                      <a:gd name="connsiteY0" fmla="*/ 0 h 712"/>
                      <a:gd name="connsiteX1" fmla="*/ 143 w 569"/>
                      <a:gd name="connsiteY1" fmla="*/ 570 h 712"/>
                      <a:gd name="connsiteX2" fmla="*/ 0 w 569"/>
                      <a:gd name="connsiteY2" fmla="*/ 712 h 712"/>
                      <a:gd name="connsiteX3" fmla="*/ 570 w 569"/>
                      <a:gd name="connsiteY3" fmla="*/ 0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9" h="712">
                        <a:moveTo>
                          <a:pt x="570" y="0"/>
                        </a:moveTo>
                        <a:cubicBezTo>
                          <a:pt x="427" y="142"/>
                          <a:pt x="285" y="285"/>
                          <a:pt x="143" y="570"/>
                        </a:cubicBezTo>
                        <a:cubicBezTo>
                          <a:pt x="143" y="570"/>
                          <a:pt x="143" y="712"/>
                          <a:pt x="0" y="712"/>
                        </a:cubicBezTo>
                        <a:lnTo>
                          <a:pt x="570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43407F00-A6F7-456C-B027-5C76341C4BC3}"/>
                      </a:ext>
                    </a:extLst>
                  </p:cNvPr>
                  <p:cNvSpPr/>
                  <p:nvPr/>
                </p:nvSpPr>
                <p:spPr>
                  <a:xfrm>
                    <a:off x="2015256" y="1057594"/>
                    <a:ext cx="1633035" cy="1164150"/>
                  </a:xfrm>
                  <a:custGeom>
                    <a:avLst/>
                    <a:gdLst>
                      <a:gd name="connsiteX0" fmla="*/ 1572097 w 1633035"/>
                      <a:gd name="connsiteY0" fmla="*/ 4193 h 1164150"/>
                      <a:gd name="connsiteX1" fmla="*/ 1568392 w 1633035"/>
                      <a:gd name="connsiteY1" fmla="*/ 61 h 1164150"/>
                      <a:gd name="connsiteX2" fmla="*/ 1568250 w 1633035"/>
                      <a:gd name="connsiteY2" fmla="*/ 204 h 1164150"/>
                      <a:gd name="connsiteX3" fmla="*/ 1568250 w 1633035"/>
                      <a:gd name="connsiteY3" fmla="*/ 204 h 1164150"/>
                      <a:gd name="connsiteX4" fmla="*/ 1567965 w 1633035"/>
                      <a:gd name="connsiteY4" fmla="*/ 489 h 1164150"/>
                      <a:gd name="connsiteX5" fmla="*/ 1568392 w 1633035"/>
                      <a:gd name="connsiteY5" fmla="*/ 5618 h 1164150"/>
                      <a:gd name="connsiteX6" fmla="*/ 1577938 w 1633035"/>
                      <a:gd name="connsiteY6" fmla="*/ 55202 h 1164150"/>
                      <a:gd name="connsiteX7" fmla="*/ 1563405 w 1633035"/>
                      <a:gd name="connsiteY7" fmla="*/ 134138 h 1164150"/>
                      <a:gd name="connsiteX8" fmla="*/ 1528212 w 1633035"/>
                      <a:gd name="connsiteY8" fmla="*/ 205237 h 1164150"/>
                      <a:gd name="connsiteX9" fmla="*/ 1512254 w 1633035"/>
                      <a:gd name="connsiteY9" fmla="*/ 229744 h 1164150"/>
                      <a:gd name="connsiteX10" fmla="*/ 1502280 w 1633035"/>
                      <a:gd name="connsiteY10" fmla="*/ 243280 h 1164150"/>
                      <a:gd name="connsiteX11" fmla="*/ 1341986 w 1633035"/>
                      <a:gd name="connsiteY11" fmla="*/ 406423 h 1164150"/>
                      <a:gd name="connsiteX12" fmla="*/ 1212612 w 1633035"/>
                      <a:gd name="connsiteY12" fmla="*/ 504024 h 1164150"/>
                      <a:gd name="connsiteX13" fmla="*/ 1033368 w 1633035"/>
                      <a:gd name="connsiteY13" fmla="*/ 613309 h 1164150"/>
                      <a:gd name="connsiteX14" fmla="*/ 845148 w 1633035"/>
                      <a:gd name="connsiteY14" fmla="*/ 704356 h 1164150"/>
                      <a:gd name="connsiteX15" fmla="*/ 696253 w 1633035"/>
                      <a:gd name="connsiteY15" fmla="*/ 760779 h 1164150"/>
                      <a:gd name="connsiteX16" fmla="*/ 457736 w 1633035"/>
                      <a:gd name="connsiteY16" fmla="*/ 821904 h 1164150"/>
                      <a:gd name="connsiteX17" fmla="*/ 335343 w 1633035"/>
                      <a:gd name="connsiteY17" fmla="*/ 838290 h 1164150"/>
                      <a:gd name="connsiteX18" fmla="*/ 213805 w 1633035"/>
                      <a:gd name="connsiteY18" fmla="*/ 840712 h 1164150"/>
                      <a:gd name="connsiteX19" fmla="*/ 119054 w 1633035"/>
                      <a:gd name="connsiteY19" fmla="*/ 826179 h 1164150"/>
                      <a:gd name="connsiteX20" fmla="*/ 33991 w 1633035"/>
                      <a:gd name="connsiteY20" fmla="*/ 783861 h 1164150"/>
                      <a:gd name="connsiteX21" fmla="*/ 4640 w 1633035"/>
                      <a:gd name="connsiteY21" fmla="*/ 747528 h 1164150"/>
                      <a:gd name="connsiteX22" fmla="*/ 3500 w 1633035"/>
                      <a:gd name="connsiteY22" fmla="*/ 745818 h 1164150"/>
                      <a:gd name="connsiteX23" fmla="*/ 3500 w 1633035"/>
                      <a:gd name="connsiteY23" fmla="*/ 745676 h 1164150"/>
                      <a:gd name="connsiteX24" fmla="*/ 935 w 1633035"/>
                      <a:gd name="connsiteY24" fmla="*/ 744108 h 1164150"/>
                      <a:gd name="connsiteX25" fmla="*/ 650 w 1633035"/>
                      <a:gd name="connsiteY25" fmla="*/ 744108 h 1164150"/>
                      <a:gd name="connsiteX26" fmla="*/ 650 w 1633035"/>
                      <a:gd name="connsiteY26" fmla="*/ 744108 h 1164150"/>
                      <a:gd name="connsiteX27" fmla="*/ 508 w 1633035"/>
                      <a:gd name="connsiteY27" fmla="*/ 744108 h 1164150"/>
                      <a:gd name="connsiteX28" fmla="*/ 1363 w 1633035"/>
                      <a:gd name="connsiteY28" fmla="*/ 749523 h 1164150"/>
                      <a:gd name="connsiteX29" fmla="*/ 4640 w 1633035"/>
                      <a:gd name="connsiteY29" fmla="*/ 756077 h 1164150"/>
                      <a:gd name="connsiteX30" fmla="*/ 6777 w 1633035"/>
                      <a:gd name="connsiteY30" fmla="*/ 760351 h 1164150"/>
                      <a:gd name="connsiteX31" fmla="*/ 8345 w 1633035"/>
                      <a:gd name="connsiteY31" fmla="*/ 762489 h 1164150"/>
                      <a:gd name="connsiteX32" fmla="*/ 12334 w 1633035"/>
                      <a:gd name="connsiteY32" fmla="*/ 770468 h 1164150"/>
                      <a:gd name="connsiteX33" fmla="*/ 29717 w 1633035"/>
                      <a:gd name="connsiteY33" fmla="*/ 800674 h 1164150"/>
                      <a:gd name="connsiteX34" fmla="*/ 174907 w 1633035"/>
                      <a:gd name="connsiteY34" fmla="*/ 971511 h 1164150"/>
                      <a:gd name="connsiteX35" fmla="*/ 265384 w 1633035"/>
                      <a:gd name="connsiteY35" fmla="*/ 1039191 h 1164150"/>
                      <a:gd name="connsiteX36" fmla="*/ 364695 w 1633035"/>
                      <a:gd name="connsiteY36" fmla="*/ 1093477 h 1164150"/>
                      <a:gd name="connsiteX37" fmla="*/ 470702 w 1633035"/>
                      <a:gd name="connsiteY37" fmla="*/ 1132945 h 1164150"/>
                      <a:gd name="connsiteX38" fmla="*/ 498059 w 1633035"/>
                      <a:gd name="connsiteY38" fmla="*/ 1140354 h 1164150"/>
                      <a:gd name="connsiteX39" fmla="*/ 525701 w 1633035"/>
                      <a:gd name="connsiteY39" fmla="*/ 1146623 h 1164150"/>
                      <a:gd name="connsiteX40" fmla="*/ 581412 w 1633035"/>
                      <a:gd name="connsiteY40" fmla="*/ 1156597 h 1164150"/>
                      <a:gd name="connsiteX41" fmla="*/ 806250 w 1633035"/>
                      <a:gd name="connsiteY41" fmla="*/ 1156740 h 1164150"/>
                      <a:gd name="connsiteX42" fmla="*/ 937334 w 1633035"/>
                      <a:gd name="connsiteY42" fmla="*/ 1129240 h 1164150"/>
                      <a:gd name="connsiteX43" fmla="*/ 1004586 w 1633035"/>
                      <a:gd name="connsiteY43" fmla="*/ 1108010 h 1164150"/>
                      <a:gd name="connsiteX44" fmla="*/ 1038212 w 1633035"/>
                      <a:gd name="connsiteY44" fmla="*/ 1095187 h 1164150"/>
                      <a:gd name="connsiteX45" fmla="*/ 1071981 w 1633035"/>
                      <a:gd name="connsiteY45" fmla="*/ 1081366 h 1164150"/>
                      <a:gd name="connsiteX46" fmla="*/ 1105749 w 1633035"/>
                      <a:gd name="connsiteY46" fmla="*/ 1066263 h 1164150"/>
                      <a:gd name="connsiteX47" fmla="*/ 1139233 w 1633035"/>
                      <a:gd name="connsiteY47" fmla="*/ 1049735 h 1164150"/>
                      <a:gd name="connsiteX48" fmla="*/ 1172716 w 1633035"/>
                      <a:gd name="connsiteY48" fmla="*/ 1032352 h 1164150"/>
                      <a:gd name="connsiteX49" fmla="*/ 1205773 w 1633035"/>
                      <a:gd name="connsiteY49" fmla="*/ 1013544 h 1164150"/>
                      <a:gd name="connsiteX50" fmla="*/ 1332725 w 1633035"/>
                      <a:gd name="connsiteY50" fmla="*/ 924777 h 1164150"/>
                      <a:gd name="connsiteX51" fmla="*/ 1535051 w 1633035"/>
                      <a:gd name="connsiteY51" fmla="*/ 682983 h 1164150"/>
                      <a:gd name="connsiteX52" fmla="*/ 1627808 w 1633035"/>
                      <a:gd name="connsiteY52" fmla="*/ 387900 h 1164150"/>
                      <a:gd name="connsiteX53" fmla="*/ 1629090 w 1633035"/>
                      <a:gd name="connsiteY53" fmla="*/ 377784 h 1164150"/>
                      <a:gd name="connsiteX54" fmla="*/ 1630372 w 1633035"/>
                      <a:gd name="connsiteY54" fmla="*/ 362111 h 1164150"/>
                      <a:gd name="connsiteX55" fmla="*/ 1631940 w 1633035"/>
                      <a:gd name="connsiteY55" fmla="*/ 341736 h 1164150"/>
                      <a:gd name="connsiteX56" fmla="*/ 1632794 w 1633035"/>
                      <a:gd name="connsiteY56" fmla="*/ 317371 h 1164150"/>
                      <a:gd name="connsiteX57" fmla="*/ 1626668 w 1633035"/>
                      <a:gd name="connsiteY57" fmla="*/ 196546 h 1164150"/>
                      <a:gd name="connsiteX58" fmla="*/ 1600736 w 1633035"/>
                      <a:gd name="connsiteY58" fmla="*/ 76575 h 1164150"/>
                      <a:gd name="connsiteX59" fmla="*/ 1578366 w 1633035"/>
                      <a:gd name="connsiteY59" fmla="*/ 17444 h 1164150"/>
                      <a:gd name="connsiteX60" fmla="*/ 1572097 w 1633035"/>
                      <a:gd name="connsiteY60" fmla="*/ 4193 h 1164150"/>
                      <a:gd name="connsiteX61" fmla="*/ 1446284 w 1633035"/>
                      <a:gd name="connsiteY61" fmla="*/ 797824 h 1164150"/>
                      <a:gd name="connsiteX62" fmla="*/ 1403824 w 1633035"/>
                      <a:gd name="connsiteY62" fmla="*/ 846269 h 1164150"/>
                      <a:gd name="connsiteX63" fmla="*/ 1380172 w 1633035"/>
                      <a:gd name="connsiteY63" fmla="*/ 869779 h 1164150"/>
                      <a:gd name="connsiteX64" fmla="*/ 1368061 w 1633035"/>
                      <a:gd name="connsiteY64" fmla="*/ 881605 h 1164150"/>
                      <a:gd name="connsiteX65" fmla="*/ 1355237 w 1633035"/>
                      <a:gd name="connsiteY65" fmla="*/ 892861 h 1164150"/>
                      <a:gd name="connsiteX66" fmla="*/ 1244955 w 1633035"/>
                      <a:gd name="connsiteY66" fmla="*/ 978066 h 1164150"/>
                      <a:gd name="connsiteX67" fmla="*/ 1003731 w 1633035"/>
                      <a:gd name="connsiteY67" fmla="*/ 1098464 h 1164150"/>
                      <a:gd name="connsiteX68" fmla="*/ 804255 w 1633035"/>
                      <a:gd name="connsiteY68" fmla="*/ 1146623 h 1164150"/>
                      <a:gd name="connsiteX69" fmla="*/ 523706 w 1633035"/>
                      <a:gd name="connsiteY69" fmla="*/ 1133230 h 1164150"/>
                      <a:gd name="connsiteX70" fmla="*/ 535959 w 1633035"/>
                      <a:gd name="connsiteY70" fmla="*/ 1131805 h 1164150"/>
                      <a:gd name="connsiteX71" fmla="*/ 584261 w 1633035"/>
                      <a:gd name="connsiteY71" fmla="*/ 1124253 h 1164150"/>
                      <a:gd name="connsiteX72" fmla="*/ 631281 w 1633035"/>
                      <a:gd name="connsiteY72" fmla="*/ 1115277 h 1164150"/>
                      <a:gd name="connsiteX73" fmla="*/ 658352 w 1633035"/>
                      <a:gd name="connsiteY73" fmla="*/ 1109293 h 1164150"/>
                      <a:gd name="connsiteX74" fmla="*/ 791147 w 1633035"/>
                      <a:gd name="connsiteY74" fmla="*/ 1073957 h 1164150"/>
                      <a:gd name="connsiteX75" fmla="*/ 883048 w 1633035"/>
                      <a:gd name="connsiteY75" fmla="*/ 1042753 h 1164150"/>
                      <a:gd name="connsiteX76" fmla="*/ 999742 w 1633035"/>
                      <a:gd name="connsiteY76" fmla="*/ 995734 h 1164150"/>
                      <a:gd name="connsiteX77" fmla="*/ 1197509 w 1633035"/>
                      <a:gd name="connsiteY77" fmla="*/ 898275 h 1164150"/>
                      <a:gd name="connsiteX78" fmla="*/ 1444432 w 1633035"/>
                      <a:gd name="connsiteY78" fmla="*/ 736129 h 1164150"/>
                      <a:gd name="connsiteX79" fmla="*/ 1531631 w 1633035"/>
                      <a:gd name="connsiteY79" fmla="*/ 658903 h 1164150"/>
                      <a:gd name="connsiteX80" fmla="*/ 1543885 w 1633035"/>
                      <a:gd name="connsiteY80" fmla="*/ 646935 h 1164150"/>
                      <a:gd name="connsiteX81" fmla="*/ 1446284 w 1633035"/>
                      <a:gd name="connsiteY81" fmla="*/ 797824 h 1164150"/>
                      <a:gd name="connsiteX82" fmla="*/ 1556281 w 1633035"/>
                      <a:gd name="connsiteY82" fmla="*/ 620576 h 1164150"/>
                      <a:gd name="connsiteX83" fmla="*/ 1546592 w 1633035"/>
                      <a:gd name="connsiteY83" fmla="*/ 641236 h 1164150"/>
                      <a:gd name="connsiteX84" fmla="*/ 1531347 w 1633035"/>
                      <a:gd name="connsiteY84" fmla="*/ 655484 h 1164150"/>
                      <a:gd name="connsiteX85" fmla="*/ 1194516 w 1633035"/>
                      <a:gd name="connsiteY85" fmla="*/ 892861 h 1164150"/>
                      <a:gd name="connsiteX86" fmla="*/ 954575 w 1633035"/>
                      <a:gd name="connsiteY86" fmla="*/ 1009270 h 1164150"/>
                      <a:gd name="connsiteX87" fmla="*/ 681150 w 1633035"/>
                      <a:gd name="connsiteY87" fmla="*/ 1100316 h 1164150"/>
                      <a:gd name="connsiteX88" fmla="*/ 595660 w 1633035"/>
                      <a:gd name="connsiteY88" fmla="*/ 1119124 h 1164150"/>
                      <a:gd name="connsiteX89" fmla="*/ 517294 w 1633035"/>
                      <a:gd name="connsiteY89" fmla="*/ 1131805 h 1164150"/>
                      <a:gd name="connsiteX90" fmla="*/ 489367 w 1633035"/>
                      <a:gd name="connsiteY90" fmla="*/ 1124681 h 1164150"/>
                      <a:gd name="connsiteX91" fmla="*/ 399033 w 1633035"/>
                      <a:gd name="connsiteY91" fmla="*/ 1093904 h 1164150"/>
                      <a:gd name="connsiteX92" fmla="*/ 413139 w 1633035"/>
                      <a:gd name="connsiteY92" fmla="*/ 1093762 h 1164150"/>
                      <a:gd name="connsiteX93" fmla="*/ 653366 w 1633035"/>
                      <a:gd name="connsiteY93" fmla="*/ 1060706 h 1164150"/>
                      <a:gd name="connsiteX94" fmla="*/ 770487 w 1633035"/>
                      <a:gd name="connsiteY94" fmla="*/ 1027935 h 1164150"/>
                      <a:gd name="connsiteX95" fmla="*/ 884616 w 1633035"/>
                      <a:gd name="connsiteY95" fmla="*/ 987327 h 1164150"/>
                      <a:gd name="connsiteX96" fmla="*/ 951440 w 1633035"/>
                      <a:gd name="connsiteY96" fmla="*/ 960255 h 1164150"/>
                      <a:gd name="connsiteX97" fmla="*/ 1021827 w 1633035"/>
                      <a:gd name="connsiteY97" fmla="*/ 928909 h 1164150"/>
                      <a:gd name="connsiteX98" fmla="*/ 1168442 w 1633035"/>
                      <a:gd name="connsiteY98" fmla="*/ 854675 h 1164150"/>
                      <a:gd name="connsiteX99" fmla="*/ 1448991 w 1633035"/>
                      <a:gd name="connsiteY99" fmla="*/ 665315 h 1164150"/>
                      <a:gd name="connsiteX100" fmla="*/ 1448564 w 1633035"/>
                      <a:gd name="connsiteY100" fmla="*/ 665743 h 1164150"/>
                      <a:gd name="connsiteX101" fmla="*/ 1525647 w 1633035"/>
                      <a:gd name="connsiteY101" fmla="*/ 596781 h 1164150"/>
                      <a:gd name="connsiteX102" fmla="*/ 1571384 w 1633035"/>
                      <a:gd name="connsiteY102" fmla="*/ 548906 h 1164150"/>
                      <a:gd name="connsiteX103" fmla="*/ 1587912 w 1633035"/>
                      <a:gd name="connsiteY103" fmla="*/ 529671 h 1164150"/>
                      <a:gd name="connsiteX104" fmla="*/ 1592899 w 1633035"/>
                      <a:gd name="connsiteY104" fmla="*/ 523544 h 1164150"/>
                      <a:gd name="connsiteX105" fmla="*/ 1556281 w 1633035"/>
                      <a:gd name="connsiteY105" fmla="*/ 620576 h 1164150"/>
                      <a:gd name="connsiteX106" fmla="*/ 1625813 w 1633035"/>
                      <a:gd name="connsiteY106" fmla="*/ 334042 h 1164150"/>
                      <a:gd name="connsiteX107" fmla="*/ 1594324 w 1633035"/>
                      <a:gd name="connsiteY107" fmla="*/ 517988 h 1164150"/>
                      <a:gd name="connsiteX108" fmla="*/ 1532771 w 1633035"/>
                      <a:gd name="connsiteY108" fmla="*/ 583957 h 1164150"/>
                      <a:gd name="connsiteX109" fmla="*/ 1467941 w 1633035"/>
                      <a:gd name="connsiteY109" fmla="*/ 643800 h 1164150"/>
                      <a:gd name="connsiteX110" fmla="*/ 1339992 w 1633035"/>
                      <a:gd name="connsiteY110" fmla="*/ 740831 h 1164150"/>
                      <a:gd name="connsiteX111" fmla="*/ 1116863 w 1633035"/>
                      <a:gd name="connsiteY111" fmla="*/ 874908 h 1164150"/>
                      <a:gd name="connsiteX112" fmla="*/ 985066 w 1633035"/>
                      <a:gd name="connsiteY112" fmla="*/ 938313 h 1164150"/>
                      <a:gd name="connsiteX113" fmla="*/ 927788 w 1633035"/>
                      <a:gd name="connsiteY113" fmla="*/ 962535 h 1164150"/>
                      <a:gd name="connsiteX114" fmla="*/ 903281 w 1633035"/>
                      <a:gd name="connsiteY114" fmla="*/ 972366 h 1164150"/>
                      <a:gd name="connsiteX115" fmla="*/ 882051 w 1633035"/>
                      <a:gd name="connsiteY115" fmla="*/ 980345 h 1164150"/>
                      <a:gd name="connsiteX116" fmla="*/ 550065 w 1633035"/>
                      <a:gd name="connsiteY116" fmla="*/ 1072959 h 1164150"/>
                      <a:gd name="connsiteX117" fmla="*/ 415276 w 1633035"/>
                      <a:gd name="connsiteY117" fmla="*/ 1090485 h 1164150"/>
                      <a:gd name="connsiteX118" fmla="*/ 392764 w 1633035"/>
                      <a:gd name="connsiteY118" fmla="*/ 1091340 h 1164150"/>
                      <a:gd name="connsiteX119" fmla="*/ 209103 w 1633035"/>
                      <a:gd name="connsiteY119" fmla="*/ 985332 h 1164150"/>
                      <a:gd name="connsiteX120" fmla="*/ 214233 w 1633035"/>
                      <a:gd name="connsiteY120" fmla="*/ 986615 h 1164150"/>
                      <a:gd name="connsiteX121" fmla="*/ 226201 w 1633035"/>
                      <a:gd name="connsiteY121" fmla="*/ 989607 h 1164150"/>
                      <a:gd name="connsiteX122" fmla="*/ 240307 w 1633035"/>
                      <a:gd name="connsiteY122" fmla="*/ 991887 h 1164150"/>
                      <a:gd name="connsiteX123" fmla="*/ 255980 w 1633035"/>
                      <a:gd name="connsiteY123" fmla="*/ 994309 h 1164150"/>
                      <a:gd name="connsiteX124" fmla="*/ 264387 w 1633035"/>
                      <a:gd name="connsiteY124" fmla="*/ 995591 h 1164150"/>
                      <a:gd name="connsiteX125" fmla="*/ 273078 w 1633035"/>
                      <a:gd name="connsiteY125" fmla="*/ 996304 h 1164150"/>
                      <a:gd name="connsiteX126" fmla="*/ 308984 w 1633035"/>
                      <a:gd name="connsiteY126" fmla="*/ 998868 h 1164150"/>
                      <a:gd name="connsiteX127" fmla="*/ 344605 w 1633035"/>
                      <a:gd name="connsiteY127" fmla="*/ 999438 h 1164150"/>
                      <a:gd name="connsiteX128" fmla="*/ 376521 w 1633035"/>
                      <a:gd name="connsiteY128" fmla="*/ 998298 h 1164150"/>
                      <a:gd name="connsiteX129" fmla="*/ 415419 w 1633035"/>
                      <a:gd name="connsiteY129" fmla="*/ 995591 h 1164150"/>
                      <a:gd name="connsiteX130" fmla="*/ 606774 w 1633035"/>
                      <a:gd name="connsiteY130" fmla="*/ 964530 h 1164150"/>
                      <a:gd name="connsiteX131" fmla="*/ 904848 w 1633035"/>
                      <a:gd name="connsiteY131" fmla="*/ 865504 h 1164150"/>
                      <a:gd name="connsiteX132" fmla="*/ 1064999 w 1633035"/>
                      <a:gd name="connsiteY132" fmla="*/ 790985 h 1164150"/>
                      <a:gd name="connsiteX133" fmla="*/ 1182833 w 1633035"/>
                      <a:gd name="connsiteY133" fmla="*/ 726155 h 1164150"/>
                      <a:gd name="connsiteX134" fmla="*/ 1356947 w 1633035"/>
                      <a:gd name="connsiteY134" fmla="*/ 611172 h 1164150"/>
                      <a:gd name="connsiteX135" fmla="*/ 1512966 w 1633035"/>
                      <a:gd name="connsiteY135" fmla="*/ 472393 h 1164150"/>
                      <a:gd name="connsiteX136" fmla="*/ 1610425 w 1633035"/>
                      <a:gd name="connsiteY136" fmla="*/ 340026 h 1164150"/>
                      <a:gd name="connsiteX137" fmla="*/ 1621681 w 1633035"/>
                      <a:gd name="connsiteY137" fmla="*/ 318084 h 1164150"/>
                      <a:gd name="connsiteX138" fmla="*/ 1626810 w 1633035"/>
                      <a:gd name="connsiteY138" fmla="*/ 306828 h 1164150"/>
                      <a:gd name="connsiteX139" fmla="*/ 1626668 w 1633035"/>
                      <a:gd name="connsiteY139" fmla="*/ 312384 h 1164150"/>
                      <a:gd name="connsiteX140" fmla="*/ 1625813 w 1633035"/>
                      <a:gd name="connsiteY140" fmla="*/ 334042 h 1164150"/>
                      <a:gd name="connsiteX141" fmla="*/ 1626810 w 1633035"/>
                      <a:gd name="connsiteY141" fmla="*/ 301556 h 1164150"/>
                      <a:gd name="connsiteX142" fmla="*/ 1625813 w 1633035"/>
                      <a:gd name="connsiteY142" fmla="*/ 303265 h 1164150"/>
                      <a:gd name="connsiteX143" fmla="*/ 1619116 w 1633035"/>
                      <a:gd name="connsiteY143" fmla="*/ 315946 h 1164150"/>
                      <a:gd name="connsiteX144" fmla="*/ 1614414 w 1633035"/>
                      <a:gd name="connsiteY144" fmla="*/ 325208 h 1164150"/>
                      <a:gd name="connsiteX145" fmla="*/ 1611707 w 1633035"/>
                      <a:gd name="connsiteY145" fmla="*/ 330480 h 1164150"/>
                      <a:gd name="connsiteX146" fmla="*/ 1608430 w 1633035"/>
                      <a:gd name="connsiteY146" fmla="*/ 335894 h 1164150"/>
                      <a:gd name="connsiteX147" fmla="*/ 1520233 w 1633035"/>
                      <a:gd name="connsiteY147" fmla="*/ 450308 h 1164150"/>
                      <a:gd name="connsiteX148" fmla="*/ 1495013 w 1633035"/>
                      <a:gd name="connsiteY148" fmla="*/ 476383 h 1164150"/>
                      <a:gd name="connsiteX149" fmla="*/ 1469081 w 1633035"/>
                      <a:gd name="connsiteY149" fmla="*/ 501744 h 1164150"/>
                      <a:gd name="connsiteX150" fmla="*/ 1442437 w 1633035"/>
                      <a:gd name="connsiteY150" fmla="*/ 526252 h 1164150"/>
                      <a:gd name="connsiteX151" fmla="*/ 1414795 w 1633035"/>
                      <a:gd name="connsiteY151" fmla="*/ 549904 h 1164150"/>
                      <a:gd name="connsiteX152" fmla="*/ 1386726 w 1633035"/>
                      <a:gd name="connsiteY152" fmla="*/ 573129 h 1164150"/>
                      <a:gd name="connsiteX153" fmla="*/ 1358230 w 1633035"/>
                      <a:gd name="connsiteY153" fmla="*/ 595783 h 1164150"/>
                      <a:gd name="connsiteX154" fmla="*/ 1329163 w 1633035"/>
                      <a:gd name="connsiteY154" fmla="*/ 617583 h 1164150"/>
                      <a:gd name="connsiteX155" fmla="*/ 1314630 w 1633035"/>
                      <a:gd name="connsiteY155" fmla="*/ 628412 h 1164150"/>
                      <a:gd name="connsiteX156" fmla="*/ 1299669 w 1633035"/>
                      <a:gd name="connsiteY156" fmla="*/ 638813 h 1164150"/>
                      <a:gd name="connsiteX157" fmla="*/ 1269890 w 1633035"/>
                      <a:gd name="connsiteY157" fmla="*/ 659758 h 1164150"/>
                      <a:gd name="connsiteX158" fmla="*/ 1239541 w 1633035"/>
                      <a:gd name="connsiteY158" fmla="*/ 679706 h 1164150"/>
                      <a:gd name="connsiteX159" fmla="*/ 1178131 w 1633035"/>
                      <a:gd name="connsiteY159" fmla="*/ 718319 h 1164150"/>
                      <a:gd name="connsiteX160" fmla="*/ 1021114 w 1633035"/>
                      <a:gd name="connsiteY160" fmla="*/ 803951 h 1164150"/>
                      <a:gd name="connsiteX161" fmla="*/ 933202 w 1633035"/>
                      <a:gd name="connsiteY161" fmla="*/ 844986 h 1164150"/>
                      <a:gd name="connsiteX162" fmla="*/ 840446 w 1633035"/>
                      <a:gd name="connsiteY162" fmla="*/ 883029 h 1164150"/>
                      <a:gd name="connsiteX163" fmla="*/ 645956 w 1633035"/>
                      <a:gd name="connsiteY163" fmla="*/ 947147 h 1164150"/>
                      <a:gd name="connsiteX164" fmla="*/ 448475 w 1633035"/>
                      <a:gd name="connsiteY164" fmla="*/ 987042 h 1164150"/>
                      <a:gd name="connsiteX165" fmla="*/ 449187 w 1633035"/>
                      <a:gd name="connsiteY165" fmla="*/ 986900 h 1164150"/>
                      <a:gd name="connsiteX166" fmla="*/ 325654 w 1633035"/>
                      <a:gd name="connsiteY166" fmla="*/ 994309 h 1164150"/>
                      <a:gd name="connsiteX167" fmla="*/ 304709 w 1633035"/>
                      <a:gd name="connsiteY167" fmla="*/ 994166 h 1164150"/>
                      <a:gd name="connsiteX168" fmla="*/ 284192 w 1633035"/>
                      <a:gd name="connsiteY168" fmla="*/ 992741 h 1164150"/>
                      <a:gd name="connsiteX169" fmla="*/ 264672 w 1633035"/>
                      <a:gd name="connsiteY169" fmla="*/ 991317 h 1164150"/>
                      <a:gd name="connsiteX170" fmla="*/ 246719 w 1633035"/>
                      <a:gd name="connsiteY170" fmla="*/ 988752 h 1164150"/>
                      <a:gd name="connsiteX171" fmla="*/ 230618 w 1633035"/>
                      <a:gd name="connsiteY171" fmla="*/ 986472 h 1164150"/>
                      <a:gd name="connsiteX172" fmla="*/ 216940 w 1633035"/>
                      <a:gd name="connsiteY172" fmla="*/ 983765 h 1164150"/>
                      <a:gd name="connsiteX173" fmla="*/ 203546 w 1633035"/>
                      <a:gd name="connsiteY173" fmla="*/ 980915 h 1164150"/>
                      <a:gd name="connsiteX174" fmla="*/ 135724 w 1633035"/>
                      <a:gd name="connsiteY174" fmla="*/ 922070 h 1164150"/>
                      <a:gd name="connsiteX175" fmla="*/ 160516 w 1633035"/>
                      <a:gd name="connsiteY175" fmla="*/ 931616 h 1164150"/>
                      <a:gd name="connsiteX176" fmla="*/ 314398 w 1633035"/>
                      <a:gd name="connsiteY176" fmla="*/ 954556 h 1164150"/>
                      <a:gd name="connsiteX177" fmla="*/ 392621 w 1633035"/>
                      <a:gd name="connsiteY177" fmla="*/ 951564 h 1164150"/>
                      <a:gd name="connsiteX178" fmla="*/ 470275 w 1633035"/>
                      <a:gd name="connsiteY178" fmla="*/ 942160 h 1164150"/>
                      <a:gd name="connsiteX179" fmla="*/ 771199 w 1633035"/>
                      <a:gd name="connsiteY179" fmla="*/ 862227 h 1164150"/>
                      <a:gd name="connsiteX180" fmla="*/ 1135528 w 1633035"/>
                      <a:gd name="connsiteY180" fmla="*/ 692814 h 1164150"/>
                      <a:gd name="connsiteX181" fmla="*/ 1481335 w 1633035"/>
                      <a:gd name="connsiteY181" fmla="*/ 431215 h 1164150"/>
                      <a:gd name="connsiteX182" fmla="*/ 1480765 w 1633035"/>
                      <a:gd name="connsiteY182" fmla="*/ 431785 h 1164150"/>
                      <a:gd name="connsiteX183" fmla="*/ 1513964 w 1633035"/>
                      <a:gd name="connsiteY183" fmla="*/ 395737 h 1164150"/>
                      <a:gd name="connsiteX184" fmla="*/ 1565400 w 1633035"/>
                      <a:gd name="connsiteY184" fmla="*/ 329625 h 1164150"/>
                      <a:gd name="connsiteX185" fmla="*/ 1607148 w 1633035"/>
                      <a:gd name="connsiteY185" fmla="*/ 255391 h 1164150"/>
                      <a:gd name="connsiteX186" fmla="*/ 1622108 w 1633035"/>
                      <a:gd name="connsiteY186" fmla="*/ 211649 h 1164150"/>
                      <a:gd name="connsiteX187" fmla="*/ 1626383 w 1633035"/>
                      <a:gd name="connsiteY187" fmla="*/ 274199 h 1164150"/>
                      <a:gd name="connsiteX188" fmla="*/ 1626810 w 1633035"/>
                      <a:gd name="connsiteY188" fmla="*/ 301556 h 1164150"/>
                      <a:gd name="connsiteX189" fmla="*/ 1592757 w 1633035"/>
                      <a:gd name="connsiteY189" fmla="*/ 68881 h 1164150"/>
                      <a:gd name="connsiteX190" fmla="*/ 1617121 w 1633035"/>
                      <a:gd name="connsiteY190" fmla="*/ 171469 h 1164150"/>
                      <a:gd name="connsiteX191" fmla="*/ 1621538 w 1633035"/>
                      <a:gd name="connsiteY191" fmla="*/ 204240 h 1164150"/>
                      <a:gd name="connsiteX192" fmla="*/ 1621396 w 1633035"/>
                      <a:gd name="connsiteY192" fmla="*/ 204525 h 1164150"/>
                      <a:gd name="connsiteX193" fmla="*/ 1606293 w 1633035"/>
                      <a:gd name="connsiteY193" fmla="*/ 247840 h 1164150"/>
                      <a:gd name="connsiteX194" fmla="*/ 1571527 w 1633035"/>
                      <a:gd name="connsiteY194" fmla="*/ 311957 h 1164150"/>
                      <a:gd name="connsiteX195" fmla="*/ 1502422 w 1633035"/>
                      <a:gd name="connsiteY195" fmla="*/ 401151 h 1164150"/>
                      <a:gd name="connsiteX196" fmla="*/ 1350250 w 1633035"/>
                      <a:gd name="connsiteY196" fmla="*/ 539360 h 1164150"/>
                      <a:gd name="connsiteX197" fmla="*/ 1231989 w 1633035"/>
                      <a:gd name="connsiteY197" fmla="*/ 623853 h 1164150"/>
                      <a:gd name="connsiteX198" fmla="*/ 1070129 w 1633035"/>
                      <a:gd name="connsiteY198" fmla="*/ 720029 h 1164150"/>
                      <a:gd name="connsiteX199" fmla="*/ 901144 w 1633035"/>
                      <a:gd name="connsiteY199" fmla="*/ 801529 h 1164150"/>
                      <a:gd name="connsiteX200" fmla="*/ 768207 w 1633035"/>
                      <a:gd name="connsiteY200" fmla="*/ 853393 h 1164150"/>
                      <a:gd name="connsiteX201" fmla="*/ 555622 w 1633035"/>
                      <a:gd name="connsiteY201" fmla="*/ 913663 h 1164150"/>
                      <a:gd name="connsiteX202" fmla="*/ 337196 w 1633035"/>
                      <a:gd name="connsiteY202" fmla="*/ 943870 h 1164150"/>
                      <a:gd name="connsiteX203" fmla="*/ 250423 w 1633035"/>
                      <a:gd name="connsiteY203" fmla="*/ 942872 h 1164150"/>
                      <a:gd name="connsiteX204" fmla="*/ 164933 w 1633035"/>
                      <a:gd name="connsiteY204" fmla="*/ 928624 h 1164150"/>
                      <a:gd name="connsiteX205" fmla="*/ 130025 w 1633035"/>
                      <a:gd name="connsiteY205" fmla="*/ 916086 h 1164150"/>
                      <a:gd name="connsiteX206" fmla="*/ 35416 w 1633035"/>
                      <a:gd name="connsiteY206" fmla="*/ 801672 h 1164150"/>
                      <a:gd name="connsiteX207" fmla="*/ 22308 w 1633035"/>
                      <a:gd name="connsiteY207" fmla="*/ 780299 h 1164150"/>
                      <a:gd name="connsiteX208" fmla="*/ 27010 w 1633035"/>
                      <a:gd name="connsiteY208" fmla="*/ 785429 h 1164150"/>
                      <a:gd name="connsiteX209" fmla="*/ 101243 w 1633035"/>
                      <a:gd name="connsiteY209" fmla="*/ 832448 h 1164150"/>
                      <a:gd name="connsiteX210" fmla="*/ 186733 w 1633035"/>
                      <a:gd name="connsiteY210" fmla="*/ 853963 h 1164150"/>
                      <a:gd name="connsiteX211" fmla="*/ 274503 w 1633035"/>
                      <a:gd name="connsiteY211" fmla="*/ 859520 h 1164150"/>
                      <a:gd name="connsiteX212" fmla="*/ 362130 w 1633035"/>
                      <a:gd name="connsiteY212" fmla="*/ 854818 h 1164150"/>
                      <a:gd name="connsiteX213" fmla="*/ 700955 w 1633035"/>
                      <a:gd name="connsiteY213" fmla="*/ 774457 h 1164150"/>
                      <a:gd name="connsiteX214" fmla="*/ 1108029 w 1633035"/>
                      <a:gd name="connsiteY214" fmla="*/ 585097 h 1164150"/>
                      <a:gd name="connsiteX215" fmla="*/ 1211187 w 1633035"/>
                      <a:gd name="connsiteY215" fmla="*/ 519840 h 1164150"/>
                      <a:gd name="connsiteX216" fmla="*/ 1310355 w 1633035"/>
                      <a:gd name="connsiteY216" fmla="*/ 447316 h 1164150"/>
                      <a:gd name="connsiteX217" fmla="*/ 1483615 w 1633035"/>
                      <a:gd name="connsiteY217" fmla="*/ 280611 h 1164150"/>
                      <a:gd name="connsiteX218" fmla="*/ 1516813 w 1633035"/>
                      <a:gd name="connsiteY218" fmla="*/ 237153 h 1164150"/>
                      <a:gd name="connsiteX219" fmla="*/ 1563405 w 1633035"/>
                      <a:gd name="connsiteY219" fmla="*/ 155368 h 1164150"/>
                      <a:gd name="connsiteX220" fmla="*/ 1572524 w 1633035"/>
                      <a:gd name="connsiteY220" fmla="*/ 131716 h 1164150"/>
                      <a:gd name="connsiteX221" fmla="*/ 1579506 w 1633035"/>
                      <a:gd name="connsiteY221" fmla="*/ 107779 h 1164150"/>
                      <a:gd name="connsiteX222" fmla="*/ 1583495 w 1633035"/>
                      <a:gd name="connsiteY222" fmla="*/ 84269 h 1164150"/>
                      <a:gd name="connsiteX223" fmla="*/ 1584778 w 1633035"/>
                      <a:gd name="connsiteY223" fmla="*/ 62041 h 1164150"/>
                      <a:gd name="connsiteX224" fmla="*/ 1582925 w 1633035"/>
                      <a:gd name="connsiteY224" fmla="*/ 39529 h 1164150"/>
                      <a:gd name="connsiteX225" fmla="*/ 1592757 w 1633035"/>
                      <a:gd name="connsiteY225" fmla="*/ 68881 h 1164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</a:cxnLst>
                    <a:rect l="l" t="t" r="r" b="b"/>
                    <a:pathLst>
                      <a:path w="1633035" h="1164150">
                        <a:moveTo>
                          <a:pt x="1572097" y="4193"/>
                        </a:moveTo>
                        <a:cubicBezTo>
                          <a:pt x="1570814" y="1486"/>
                          <a:pt x="1569389" y="-366"/>
                          <a:pt x="1568392" y="61"/>
                        </a:cubicBezTo>
                        <a:cubicBezTo>
                          <a:pt x="1568392" y="61"/>
                          <a:pt x="1568250" y="204"/>
                          <a:pt x="1568250" y="204"/>
                        </a:cubicBezTo>
                        <a:cubicBezTo>
                          <a:pt x="1568250" y="204"/>
                          <a:pt x="1568250" y="204"/>
                          <a:pt x="1568250" y="204"/>
                        </a:cubicBezTo>
                        <a:cubicBezTo>
                          <a:pt x="1568107" y="204"/>
                          <a:pt x="1568107" y="346"/>
                          <a:pt x="1567965" y="489"/>
                        </a:cubicBezTo>
                        <a:cubicBezTo>
                          <a:pt x="1567395" y="1201"/>
                          <a:pt x="1567395" y="2484"/>
                          <a:pt x="1568392" y="5618"/>
                        </a:cubicBezTo>
                        <a:cubicBezTo>
                          <a:pt x="1571242" y="13597"/>
                          <a:pt x="1577226" y="31408"/>
                          <a:pt x="1577938" y="55202"/>
                        </a:cubicBezTo>
                        <a:cubicBezTo>
                          <a:pt x="1578793" y="78855"/>
                          <a:pt x="1573236" y="107351"/>
                          <a:pt x="1563405" y="134138"/>
                        </a:cubicBezTo>
                        <a:cubicBezTo>
                          <a:pt x="1553574" y="160925"/>
                          <a:pt x="1540180" y="186002"/>
                          <a:pt x="1528212" y="205237"/>
                        </a:cubicBezTo>
                        <a:cubicBezTo>
                          <a:pt x="1522228" y="214926"/>
                          <a:pt x="1516528" y="223047"/>
                          <a:pt x="1512254" y="229744"/>
                        </a:cubicBezTo>
                        <a:cubicBezTo>
                          <a:pt x="1507552" y="236156"/>
                          <a:pt x="1504132" y="240858"/>
                          <a:pt x="1502280" y="243280"/>
                        </a:cubicBezTo>
                        <a:cubicBezTo>
                          <a:pt x="1456115" y="304263"/>
                          <a:pt x="1400689" y="357552"/>
                          <a:pt x="1341986" y="406423"/>
                        </a:cubicBezTo>
                        <a:cubicBezTo>
                          <a:pt x="1310783" y="432355"/>
                          <a:pt x="1266185" y="467549"/>
                          <a:pt x="1212612" y="504024"/>
                        </a:cubicBezTo>
                        <a:cubicBezTo>
                          <a:pt x="1159181" y="540500"/>
                          <a:pt x="1097200" y="578970"/>
                          <a:pt x="1033368" y="613309"/>
                        </a:cubicBezTo>
                        <a:cubicBezTo>
                          <a:pt x="969536" y="647932"/>
                          <a:pt x="904136" y="679279"/>
                          <a:pt x="845148" y="704356"/>
                        </a:cubicBezTo>
                        <a:cubicBezTo>
                          <a:pt x="786160" y="729433"/>
                          <a:pt x="733726" y="748668"/>
                          <a:pt x="696253" y="760779"/>
                        </a:cubicBezTo>
                        <a:cubicBezTo>
                          <a:pt x="619455" y="786141"/>
                          <a:pt x="539094" y="807086"/>
                          <a:pt x="457736" y="821904"/>
                        </a:cubicBezTo>
                        <a:cubicBezTo>
                          <a:pt x="417129" y="829313"/>
                          <a:pt x="376093" y="834870"/>
                          <a:pt x="335343" y="838290"/>
                        </a:cubicBezTo>
                        <a:cubicBezTo>
                          <a:pt x="294593" y="841709"/>
                          <a:pt x="253843" y="842992"/>
                          <a:pt x="213805" y="840712"/>
                        </a:cubicBezTo>
                        <a:cubicBezTo>
                          <a:pt x="181746" y="838860"/>
                          <a:pt x="149830" y="834728"/>
                          <a:pt x="119054" y="826179"/>
                        </a:cubicBezTo>
                        <a:cubicBezTo>
                          <a:pt x="88420" y="817630"/>
                          <a:pt x="58641" y="804379"/>
                          <a:pt x="33991" y="783861"/>
                        </a:cubicBezTo>
                        <a:cubicBezTo>
                          <a:pt x="17748" y="769043"/>
                          <a:pt x="8772" y="754082"/>
                          <a:pt x="4640" y="747528"/>
                        </a:cubicBezTo>
                        <a:cubicBezTo>
                          <a:pt x="4212" y="746958"/>
                          <a:pt x="3785" y="746246"/>
                          <a:pt x="3500" y="745818"/>
                        </a:cubicBezTo>
                        <a:lnTo>
                          <a:pt x="3500" y="745676"/>
                        </a:lnTo>
                        <a:cubicBezTo>
                          <a:pt x="2360" y="744251"/>
                          <a:pt x="1648" y="743966"/>
                          <a:pt x="935" y="744108"/>
                        </a:cubicBezTo>
                        <a:cubicBezTo>
                          <a:pt x="935" y="744108"/>
                          <a:pt x="793" y="744108"/>
                          <a:pt x="650" y="744108"/>
                        </a:cubicBezTo>
                        <a:cubicBezTo>
                          <a:pt x="650" y="744108"/>
                          <a:pt x="650" y="744108"/>
                          <a:pt x="650" y="744108"/>
                        </a:cubicBezTo>
                        <a:cubicBezTo>
                          <a:pt x="650" y="744108"/>
                          <a:pt x="508" y="744108"/>
                          <a:pt x="508" y="744108"/>
                        </a:cubicBezTo>
                        <a:cubicBezTo>
                          <a:pt x="-489" y="744536"/>
                          <a:pt x="80" y="746816"/>
                          <a:pt x="1363" y="749523"/>
                        </a:cubicBezTo>
                        <a:cubicBezTo>
                          <a:pt x="2218" y="751233"/>
                          <a:pt x="3358" y="753512"/>
                          <a:pt x="4640" y="756077"/>
                        </a:cubicBezTo>
                        <a:cubicBezTo>
                          <a:pt x="5352" y="757359"/>
                          <a:pt x="6065" y="758784"/>
                          <a:pt x="6777" y="760351"/>
                        </a:cubicBezTo>
                        <a:cubicBezTo>
                          <a:pt x="7205" y="761064"/>
                          <a:pt x="7775" y="761776"/>
                          <a:pt x="8345" y="762489"/>
                        </a:cubicBezTo>
                        <a:cubicBezTo>
                          <a:pt x="9627" y="764911"/>
                          <a:pt x="10909" y="767618"/>
                          <a:pt x="12334" y="770468"/>
                        </a:cubicBezTo>
                        <a:cubicBezTo>
                          <a:pt x="17178" y="778874"/>
                          <a:pt x="22450" y="789418"/>
                          <a:pt x="29717" y="800674"/>
                        </a:cubicBezTo>
                        <a:cubicBezTo>
                          <a:pt x="67902" y="864934"/>
                          <a:pt x="118199" y="922070"/>
                          <a:pt x="174907" y="971511"/>
                        </a:cubicBezTo>
                        <a:cubicBezTo>
                          <a:pt x="203119" y="996446"/>
                          <a:pt x="233753" y="1018673"/>
                          <a:pt x="265384" y="1039191"/>
                        </a:cubicBezTo>
                        <a:cubicBezTo>
                          <a:pt x="297015" y="1059851"/>
                          <a:pt x="330356" y="1077661"/>
                          <a:pt x="364695" y="1093477"/>
                        </a:cubicBezTo>
                        <a:cubicBezTo>
                          <a:pt x="398891" y="1109578"/>
                          <a:pt x="434654" y="1122116"/>
                          <a:pt x="470702" y="1132945"/>
                        </a:cubicBezTo>
                        <a:lnTo>
                          <a:pt x="498059" y="1140354"/>
                        </a:lnTo>
                        <a:cubicBezTo>
                          <a:pt x="507178" y="1142919"/>
                          <a:pt x="516439" y="1144486"/>
                          <a:pt x="525701" y="1146623"/>
                        </a:cubicBezTo>
                        <a:cubicBezTo>
                          <a:pt x="544081" y="1151040"/>
                          <a:pt x="562746" y="1153463"/>
                          <a:pt x="581412" y="1156597"/>
                        </a:cubicBezTo>
                        <a:cubicBezTo>
                          <a:pt x="656073" y="1166998"/>
                          <a:pt x="732016" y="1166286"/>
                          <a:pt x="806250" y="1156740"/>
                        </a:cubicBezTo>
                        <a:cubicBezTo>
                          <a:pt x="848710" y="1150328"/>
                          <a:pt x="892880" y="1142349"/>
                          <a:pt x="937334" y="1129240"/>
                        </a:cubicBezTo>
                        <a:cubicBezTo>
                          <a:pt x="959847" y="1123541"/>
                          <a:pt x="981789" y="1115277"/>
                          <a:pt x="1004586" y="1108010"/>
                        </a:cubicBezTo>
                        <a:cubicBezTo>
                          <a:pt x="1015843" y="1104163"/>
                          <a:pt x="1026956" y="1099461"/>
                          <a:pt x="1038212" y="1095187"/>
                        </a:cubicBezTo>
                        <a:cubicBezTo>
                          <a:pt x="1049469" y="1090770"/>
                          <a:pt x="1060867" y="1086638"/>
                          <a:pt x="1071981" y="1081366"/>
                        </a:cubicBezTo>
                        <a:cubicBezTo>
                          <a:pt x="1083095" y="1076379"/>
                          <a:pt x="1094351" y="1071392"/>
                          <a:pt x="1105749" y="1066263"/>
                        </a:cubicBezTo>
                        <a:cubicBezTo>
                          <a:pt x="1117148" y="1061418"/>
                          <a:pt x="1127977" y="1055292"/>
                          <a:pt x="1139233" y="1049735"/>
                        </a:cubicBezTo>
                        <a:cubicBezTo>
                          <a:pt x="1150347" y="1043893"/>
                          <a:pt x="1161888" y="1038764"/>
                          <a:pt x="1172716" y="1032352"/>
                        </a:cubicBezTo>
                        <a:cubicBezTo>
                          <a:pt x="1183688" y="1026083"/>
                          <a:pt x="1194801" y="1019813"/>
                          <a:pt x="1205773" y="1013544"/>
                        </a:cubicBezTo>
                        <a:cubicBezTo>
                          <a:pt x="1249230" y="987042"/>
                          <a:pt x="1292545" y="958403"/>
                          <a:pt x="1332725" y="924777"/>
                        </a:cubicBezTo>
                        <a:cubicBezTo>
                          <a:pt x="1413228" y="858095"/>
                          <a:pt x="1484612" y="776310"/>
                          <a:pt x="1535051" y="682983"/>
                        </a:cubicBezTo>
                        <a:cubicBezTo>
                          <a:pt x="1585917" y="590512"/>
                          <a:pt x="1616979" y="488351"/>
                          <a:pt x="1627808" y="387900"/>
                        </a:cubicBezTo>
                        <a:cubicBezTo>
                          <a:pt x="1628092" y="385478"/>
                          <a:pt x="1628662" y="382059"/>
                          <a:pt x="1629090" y="377784"/>
                        </a:cubicBezTo>
                        <a:cubicBezTo>
                          <a:pt x="1629375" y="373367"/>
                          <a:pt x="1629802" y="368095"/>
                          <a:pt x="1630372" y="362111"/>
                        </a:cubicBezTo>
                        <a:cubicBezTo>
                          <a:pt x="1630800" y="356127"/>
                          <a:pt x="1631370" y="349288"/>
                          <a:pt x="1631940" y="341736"/>
                        </a:cubicBezTo>
                        <a:cubicBezTo>
                          <a:pt x="1632224" y="334184"/>
                          <a:pt x="1632509" y="326063"/>
                          <a:pt x="1632794" y="317371"/>
                        </a:cubicBezTo>
                        <a:cubicBezTo>
                          <a:pt x="1633649" y="282748"/>
                          <a:pt x="1632367" y="239575"/>
                          <a:pt x="1626668" y="196546"/>
                        </a:cubicBezTo>
                        <a:cubicBezTo>
                          <a:pt x="1621253" y="153516"/>
                          <a:pt x="1611422" y="110771"/>
                          <a:pt x="1600736" y="76575"/>
                        </a:cubicBezTo>
                        <a:cubicBezTo>
                          <a:pt x="1592899" y="51355"/>
                          <a:pt x="1584350" y="30838"/>
                          <a:pt x="1578366" y="17444"/>
                        </a:cubicBezTo>
                        <a:cubicBezTo>
                          <a:pt x="1575659" y="11602"/>
                          <a:pt x="1573664" y="7043"/>
                          <a:pt x="1572097" y="4193"/>
                        </a:cubicBezTo>
                        <a:close/>
                        <a:moveTo>
                          <a:pt x="1446284" y="797824"/>
                        </a:moveTo>
                        <a:cubicBezTo>
                          <a:pt x="1433461" y="814353"/>
                          <a:pt x="1418500" y="829883"/>
                          <a:pt x="1403824" y="846269"/>
                        </a:cubicBezTo>
                        <a:cubicBezTo>
                          <a:pt x="1396272" y="854248"/>
                          <a:pt x="1388151" y="861942"/>
                          <a:pt x="1380172" y="869779"/>
                        </a:cubicBezTo>
                        <a:cubicBezTo>
                          <a:pt x="1376182" y="873768"/>
                          <a:pt x="1372193" y="877615"/>
                          <a:pt x="1368061" y="881605"/>
                        </a:cubicBezTo>
                        <a:cubicBezTo>
                          <a:pt x="1363786" y="885309"/>
                          <a:pt x="1359512" y="889156"/>
                          <a:pt x="1355237" y="892861"/>
                        </a:cubicBezTo>
                        <a:cubicBezTo>
                          <a:pt x="1321611" y="923780"/>
                          <a:pt x="1283711" y="951706"/>
                          <a:pt x="1244955" y="978066"/>
                        </a:cubicBezTo>
                        <a:cubicBezTo>
                          <a:pt x="1166590" y="1029502"/>
                          <a:pt x="1081670" y="1070395"/>
                          <a:pt x="1003731" y="1098464"/>
                        </a:cubicBezTo>
                        <a:cubicBezTo>
                          <a:pt x="925651" y="1126248"/>
                          <a:pt x="854552" y="1140354"/>
                          <a:pt x="804255" y="1146623"/>
                        </a:cubicBezTo>
                        <a:cubicBezTo>
                          <a:pt x="712211" y="1158165"/>
                          <a:pt x="616177" y="1154175"/>
                          <a:pt x="523706" y="1133230"/>
                        </a:cubicBezTo>
                        <a:cubicBezTo>
                          <a:pt x="527410" y="1132803"/>
                          <a:pt x="531543" y="1132375"/>
                          <a:pt x="535959" y="1131805"/>
                        </a:cubicBezTo>
                        <a:cubicBezTo>
                          <a:pt x="550208" y="1129810"/>
                          <a:pt x="567306" y="1127388"/>
                          <a:pt x="584261" y="1124253"/>
                        </a:cubicBezTo>
                        <a:cubicBezTo>
                          <a:pt x="601217" y="1121546"/>
                          <a:pt x="617887" y="1117842"/>
                          <a:pt x="631281" y="1115277"/>
                        </a:cubicBezTo>
                        <a:cubicBezTo>
                          <a:pt x="644674" y="1112285"/>
                          <a:pt x="654648" y="1110148"/>
                          <a:pt x="658352" y="1109293"/>
                        </a:cubicBezTo>
                        <a:cubicBezTo>
                          <a:pt x="703092" y="1099319"/>
                          <a:pt x="747404" y="1087350"/>
                          <a:pt x="791147" y="1073957"/>
                        </a:cubicBezTo>
                        <a:cubicBezTo>
                          <a:pt x="814371" y="1066975"/>
                          <a:pt x="846715" y="1056004"/>
                          <a:pt x="883048" y="1042753"/>
                        </a:cubicBezTo>
                        <a:cubicBezTo>
                          <a:pt x="919524" y="1029360"/>
                          <a:pt x="959847" y="1013117"/>
                          <a:pt x="999742" y="995734"/>
                        </a:cubicBezTo>
                        <a:cubicBezTo>
                          <a:pt x="1079532" y="961253"/>
                          <a:pt x="1156188" y="920930"/>
                          <a:pt x="1197509" y="898275"/>
                        </a:cubicBezTo>
                        <a:cubicBezTo>
                          <a:pt x="1282571" y="851683"/>
                          <a:pt x="1369058" y="797255"/>
                          <a:pt x="1444432" y="736129"/>
                        </a:cubicBezTo>
                        <a:cubicBezTo>
                          <a:pt x="1474638" y="711622"/>
                          <a:pt x="1503847" y="685975"/>
                          <a:pt x="1531631" y="658903"/>
                        </a:cubicBezTo>
                        <a:cubicBezTo>
                          <a:pt x="1536333" y="654344"/>
                          <a:pt x="1540465" y="650354"/>
                          <a:pt x="1543885" y="646935"/>
                        </a:cubicBezTo>
                        <a:cubicBezTo>
                          <a:pt x="1522085" y="690820"/>
                          <a:pt x="1490454" y="744536"/>
                          <a:pt x="1446284" y="797824"/>
                        </a:cubicBezTo>
                        <a:close/>
                        <a:moveTo>
                          <a:pt x="1556281" y="620576"/>
                        </a:moveTo>
                        <a:cubicBezTo>
                          <a:pt x="1553289" y="627130"/>
                          <a:pt x="1550154" y="634111"/>
                          <a:pt x="1546592" y="641236"/>
                        </a:cubicBezTo>
                        <a:cubicBezTo>
                          <a:pt x="1542888" y="644655"/>
                          <a:pt x="1537616" y="649500"/>
                          <a:pt x="1531347" y="655484"/>
                        </a:cubicBezTo>
                        <a:cubicBezTo>
                          <a:pt x="1428759" y="746388"/>
                          <a:pt x="1313775" y="825324"/>
                          <a:pt x="1194516" y="892861"/>
                        </a:cubicBezTo>
                        <a:cubicBezTo>
                          <a:pt x="1126267" y="931759"/>
                          <a:pt x="1043199" y="972651"/>
                          <a:pt x="954575" y="1009270"/>
                        </a:cubicBezTo>
                        <a:cubicBezTo>
                          <a:pt x="865808" y="1045745"/>
                          <a:pt x="771342" y="1077519"/>
                          <a:pt x="681150" y="1100316"/>
                        </a:cubicBezTo>
                        <a:cubicBezTo>
                          <a:pt x="671746" y="1102739"/>
                          <a:pt x="634130" y="1111715"/>
                          <a:pt x="595660" y="1119124"/>
                        </a:cubicBezTo>
                        <a:cubicBezTo>
                          <a:pt x="565453" y="1124966"/>
                          <a:pt x="534677" y="1129240"/>
                          <a:pt x="517294" y="1131805"/>
                        </a:cubicBezTo>
                        <a:cubicBezTo>
                          <a:pt x="507890" y="1129668"/>
                          <a:pt x="498629" y="1127245"/>
                          <a:pt x="489367" y="1124681"/>
                        </a:cubicBezTo>
                        <a:cubicBezTo>
                          <a:pt x="458591" y="1116274"/>
                          <a:pt x="428527" y="1106016"/>
                          <a:pt x="399033" y="1093904"/>
                        </a:cubicBezTo>
                        <a:cubicBezTo>
                          <a:pt x="403165" y="1093904"/>
                          <a:pt x="407867" y="1093904"/>
                          <a:pt x="413139" y="1093762"/>
                        </a:cubicBezTo>
                        <a:cubicBezTo>
                          <a:pt x="493784" y="1092195"/>
                          <a:pt x="574430" y="1079656"/>
                          <a:pt x="653366" y="1060706"/>
                        </a:cubicBezTo>
                        <a:cubicBezTo>
                          <a:pt x="692833" y="1051445"/>
                          <a:pt x="731874" y="1039903"/>
                          <a:pt x="770487" y="1027935"/>
                        </a:cubicBezTo>
                        <a:cubicBezTo>
                          <a:pt x="808957" y="1015254"/>
                          <a:pt x="847285" y="1002145"/>
                          <a:pt x="884616" y="987327"/>
                        </a:cubicBezTo>
                        <a:cubicBezTo>
                          <a:pt x="906273" y="979206"/>
                          <a:pt x="928358" y="969659"/>
                          <a:pt x="951440" y="960255"/>
                        </a:cubicBezTo>
                        <a:cubicBezTo>
                          <a:pt x="974237" y="950139"/>
                          <a:pt x="997890" y="940165"/>
                          <a:pt x="1021827" y="928909"/>
                        </a:cubicBezTo>
                        <a:cubicBezTo>
                          <a:pt x="1069701" y="906682"/>
                          <a:pt x="1119285" y="882032"/>
                          <a:pt x="1168442" y="854675"/>
                        </a:cubicBezTo>
                        <a:cubicBezTo>
                          <a:pt x="1267040" y="800104"/>
                          <a:pt x="1365069" y="735417"/>
                          <a:pt x="1448991" y="665315"/>
                        </a:cubicBezTo>
                        <a:lnTo>
                          <a:pt x="1448564" y="665743"/>
                        </a:lnTo>
                        <a:cubicBezTo>
                          <a:pt x="1456685" y="658903"/>
                          <a:pt x="1492449" y="629694"/>
                          <a:pt x="1525647" y="596781"/>
                        </a:cubicBezTo>
                        <a:cubicBezTo>
                          <a:pt x="1542318" y="580395"/>
                          <a:pt x="1558703" y="563440"/>
                          <a:pt x="1571384" y="548906"/>
                        </a:cubicBezTo>
                        <a:cubicBezTo>
                          <a:pt x="1577938" y="541782"/>
                          <a:pt x="1583353" y="535086"/>
                          <a:pt x="1587912" y="529671"/>
                        </a:cubicBezTo>
                        <a:cubicBezTo>
                          <a:pt x="1589765" y="527392"/>
                          <a:pt x="1591332" y="525397"/>
                          <a:pt x="1592899" y="523544"/>
                        </a:cubicBezTo>
                        <a:cubicBezTo>
                          <a:pt x="1582783" y="556601"/>
                          <a:pt x="1570529" y="589087"/>
                          <a:pt x="1556281" y="620576"/>
                        </a:cubicBezTo>
                        <a:close/>
                        <a:moveTo>
                          <a:pt x="1625813" y="334042"/>
                        </a:moveTo>
                        <a:cubicBezTo>
                          <a:pt x="1622536" y="396307"/>
                          <a:pt x="1611992" y="458145"/>
                          <a:pt x="1594324" y="517988"/>
                        </a:cubicBezTo>
                        <a:cubicBezTo>
                          <a:pt x="1584493" y="528816"/>
                          <a:pt x="1559701" y="557883"/>
                          <a:pt x="1532771" y="583957"/>
                        </a:cubicBezTo>
                        <a:cubicBezTo>
                          <a:pt x="1504275" y="612311"/>
                          <a:pt x="1474496" y="638101"/>
                          <a:pt x="1467941" y="643800"/>
                        </a:cubicBezTo>
                        <a:cubicBezTo>
                          <a:pt x="1427049" y="678424"/>
                          <a:pt x="1384161" y="710625"/>
                          <a:pt x="1339992" y="740831"/>
                        </a:cubicBezTo>
                        <a:cubicBezTo>
                          <a:pt x="1293400" y="773460"/>
                          <a:pt x="1207197" y="828316"/>
                          <a:pt x="1116863" y="874908"/>
                        </a:cubicBezTo>
                        <a:cubicBezTo>
                          <a:pt x="1071981" y="898703"/>
                          <a:pt x="1025959" y="920075"/>
                          <a:pt x="985066" y="938313"/>
                        </a:cubicBezTo>
                        <a:cubicBezTo>
                          <a:pt x="964549" y="947289"/>
                          <a:pt x="945313" y="955696"/>
                          <a:pt x="927788" y="962535"/>
                        </a:cubicBezTo>
                        <a:cubicBezTo>
                          <a:pt x="919097" y="966097"/>
                          <a:pt x="910833" y="969374"/>
                          <a:pt x="903281" y="972366"/>
                        </a:cubicBezTo>
                        <a:cubicBezTo>
                          <a:pt x="895587" y="975216"/>
                          <a:pt x="888463" y="977923"/>
                          <a:pt x="882051" y="980345"/>
                        </a:cubicBezTo>
                        <a:cubicBezTo>
                          <a:pt x="775901" y="1020098"/>
                          <a:pt x="661345" y="1052584"/>
                          <a:pt x="550065" y="1072959"/>
                        </a:cubicBezTo>
                        <a:cubicBezTo>
                          <a:pt x="505468" y="1081223"/>
                          <a:pt x="460586" y="1087350"/>
                          <a:pt x="415276" y="1090485"/>
                        </a:cubicBezTo>
                        <a:cubicBezTo>
                          <a:pt x="406442" y="1090912"/>
                          <a:pt x="398891" y="1091055"/>
                          <a:pt x="392764" y="1091340"/>
                        </a:cubicBezTo>
                        <a:cubicBezTo>
                          <a:pt x="326794" y="1063841"/>
                          <a:pt x="264814" y="1027650"/>
                          <a:pt x="209103" y="985332"/>
                        </a:cubicBezTo>
                        <a:cubicBezTo>
                          <a:pt x="210671" y="985760"/>
                          <a:pt x="212380" y="986187"/>
                          <a:pt x="214233" y="986615"/>
                        </a:cubicBezTo>
                        <a:cubicBezTo>
                          <a:pt x="217795" y="987470"/>
                          <a:pt x="221784" y="988467"/>
                          <a:pt x="226201" y="989607"/>
                        </a:cubicBezTo>
                        <a:cubicBezTo>
                          <a:pt x="230618" y="990604"/>
                          <a:pt x="235320" y="991174"/>
                          <a:pt x="240307" y="991887"/>
                        </a:cubicBezTo>
                        <a:cubicBezTo>
                          <a:pt x="245294" y="992599"/>
                          <a:pt x="250566" y="993454"/>
                          <a:pt x="255980" y="994309"/>
                        </a:cubicBezTo>
                        <a:cubicBezTo>
                          <a:pt x="258687" y="994736"/>
                          <a:pt x="261537" y="995164"/>
                          <a:pt x="264387" y="995591"/>
                        </a:cubicBezTo>
                        <a:cubicBezTo>
                          <a:pt x="267236" y="995876"/>
                          <a:pt x="270086" y="996019"/>
                          <a:pt x="273078" y="996304"/>
                        </a:cubicBezTo>
                        <a:cubicBezTo>
                          <a:pt x="284762" y="997158"/>
                          <a:pt x="296873" y="998441"/>
                          <a:pt x="308984" y="998868"/>
                        </a:cubicBezTo>
                        <a:cubicBezTo>
                          <a:pt x="321095" y="999011"/>
                          <a:pt x="333206" y="999153"/>
                          <a:pt x="344605" y="999438"/>
                        </a:cubicBezTo>
                        <a:cubicBezTo>
                          <a:pt x="356003" y="999153"/>
                          <a:pt x="366832" y="998583"/>
                          <a:pt x="376521" y="998298"/>
                        </a:cubicBezTo>
                        <a:cubicBezTo>
                          <a:pt x="395756" y="997871"/>
                          <a:pt x="410147" y="995876"/>
                          <a:pt x="415419" y="995591"/>
                        </a:cubicBezTo>
                        <a:cubicBezTo>
                          <a:pt x="479821" y="990319"/>
                          <a:pt x="543796" y="979063"/>
                          <a:pt x="606774" y="964530"/>
                        </a:cubicBezTo>
                        <a:cubicBezTo>
                          <a:pt x="673598" y="948999"/>
                          <a:pt x="792144" y="914091"/>
                          <a:pt x="904848" y="865504"/>
                        </a:cubicBezTo>
                        <a:cubicBezTo>
                          <a:pt x="961556" y="842137"/>
                          <a:pt x="1016555" y="815350"/>
                          <a:pt x="1064999" y="790985"/>
                        </a:cubicBezTo>
                        <a:cubicBezTo>
                          <a:pt x="1113016" y="766051"/>
                          <a:pt x="1154194" y="742968"/>
                          <a:pt x="1182833" y="726155"/>
                        </a:cubicBezTo>
                        <a:cubicBezTo>
                          <a:pt x="1241963" y="691817"/>
                          <a:pt x="1300809" y="653347"/>
                          <a:pt x="1356947" y="611172"/>
                        </a:cubicBezTo>
                        <a:cubicBezTo>
                          <a:pt x="1412943" y="568997"/>
                          <a:pt x="1466374" y="522832"/>
                          <a:pt x="1512966" y="472393"/>
                        </a:cubicBezTo>
                        <a:cubicBezTo>
                          <a:pt x="1550012" y="431928"/>
                          <a:pt x="1584208" y="388328"/>
                          <a:pt x="1610425" y="340026"/>
                        </a:cubicBezTo>
                        <a:cubicBezTo>
                          <a:pt x="1615411" y="332047"/>
                          <a:pt x="1618689" y="324353"/>
                          <a:pt x="1621681" y="318084"/>
                        </a:cubicBezTo>
                        <a:cubicBezTo>
                          <a:pt x="1623818" y="313524"/>
                          <a:pt x="1625528" y="309677"/>
                          <a:pt x="1626810" y="306828"/>
                        </a:cubicBezTo>
                        <a:cubicBezTo>
                          <a:pt x="1626810" y="308680"/>
                          <a:pt x="1626810" y="310675"/>
                          <a:pt x="1626668" y="312384"/>
                        </a:cubicBezTo>
                        <a:cubicBezTo>
                          <a:pt x="1626240" y="322501"/>
                          <a:pt x="1625955" y="330052"/>
                          <a:pt x="1625813" y="334042"/>
                        </a:cubicBezTo>
                        <a:close/>
                        <a:moveTo>
                          <a:pt x="1626810" y="301556"/>
                        </a:moveTo>
                        <a:cubicBezTo>
                          <a:pt x="1626525" y="301983"/>
                          <a:pt x="1626098" y="302553"/>
                          <a:pt x="1625813" y="303265"/>
                        </a:cubicBezTo>
                        <a:cubicBezTo>
                          <a:pt x="1624388" y="306115"/>
                          <a:pt x="1622108" y="310390"/>
                          <a:pt x="1619116" y="315946"/>
                        </a:cubicBezTo>
                        <a:cubicBezTo>
                          <a:pt x="1617691" y="318796"/>
                          <a:pt x="1616124" y="321788"/>
                          <a:pt x="1614414" y="325208"/>
                        </a:cubicBezTo>
                        <a:cubicBezTo>
                          <a:pt x="1613559" y="326918"/>
                          <a:pt x="1612704" y="328627"/>
                          <a:pt x="1611707" y="330480"/>
                        </a:cubicBezTo>
                        <a:cubicBezTo>
                          <a:pt x="1610710" y="332190"/>
                          <a:pt x="1609570" y="334042"/>
                          <a:pt x="1608430" y="335894"/>
                        </a:cubicBezTo>
                        <a:cubicBezTo>
                          <a:pt x="1583638" y="377214"/>
                          <a:pt x="1553289" y="415115"/>
                          <a:pt x="1520233" y="450308"/>
                        </a:cubicBezTo>
                        <a:cubicBezTo>
                          <a:pt x="1512254" y="459427"/>
                          <a:pt x="1503562" y="467834"/>
                          <a:pt x="1495013" y="476383"/>
                        </a:cubicBezTo>
                        <a:cubicBezTo>
                          <a:pt x="1486464" y="484931"/>
                          <a:pt x="1478058" y="493623"/>
                          <a:pt x="1469081" y="501744"/>
                        </a:cubicBezTo>
                        <a:lnTo>
                          <a:pt x="1442437" y="526252"/>
                        </a:lnTo>
                        <a:lnTo>
                          <a:pt x="1414795" y="549904"/>
                        </a:lnTo>
                        <a:cubicBezTo>
                          <a:pt x="1405676" y="557883"/>
                          <a:pt x="1396272" y="565577"/>
                          <a:pt x="1386726" y="573129"/>
                        </a:cubicBezTo>
                        <a:cubicBezTo>
                          <a:pt x="1377180" y="580680"/>
                          <a:pt x="1367918" y="588374"/>
                          <a:pt x="1358230" y="595783"/>
                        </a:cubicBezTo>
                        <a:lnTo>
                          <a:pt x="1329163" y="617583"/>
                        </a:lnTo>
                        <a:lnTo>
                          <a:pt x="1314630" y="628412"/>
                        </a:lnTo>
                        <a:lnTo>
                          <a:pt x="1299669" y="638813"/>
                        </a:lnTo>
                        <a:lnTo>
                          <a:pt x="1269890" y="659758"/>
                        </a:lnTo>
                        <a:lnTo>
                          <a:pt x="1239541" y="679706"/>
                        </a:lnTo>
                        <a:cubicBezTo>
                          <a:pt x="1219451" y="693242"/>
                          <a:pt x="1198648" y="705638"/>
                          <a:pt x="1178131" y="718319"/>
                        </a:cubicBezTo>
                        <a:cubicBezTo>
                          <a:pt x="1130684" y="746816"/>
                          <a:pt x="1078108" y="776310"/>
                          <a:pt x="1021114" y="803951"/>
                        </a:cubicBezTo>
                        <a:cubicBezTo>
                          <a:pt x="992903" y="818342"/>
                          <a:pt x="963266" y="831308"/>
                          <a:pt x="933202" y="844986"/>
                        </a:cubicBezTo>
                        <a:cubicBezTo>
                          <a:pt x="902853" y="857810"/>
                          <a:pt x="872077" y="871061"/>
                          <a:pt x="840446" y="883029"/>
                        </a:cubicBezTo>
                        <a:cubicBezTo>
                          <a:pt x="777326" y="907252"/>
                          <a:pt x="711926" y="929194"/>
                          <a:pt x="645956" y="947147"/>
                        </a:cubicBezTo>
                        <a:cubicBezTo>
                          <a:pt x="579987" y="964815"/>
                          <a:pt x="513447" y="978636"/>
                          <a:pt x="448475" y="987042"/>
                        </a:cubicBezTo>
                        <a:lnTo>
                          <a:pt x="449187" y="986900"/>
                        </a:lnTo>
                        <a:cubicBezTo>
                          <a:pt x="436649" y="988609"/>
                          <a:pt x="381650" y="994879"/>
                          <a:pt x="325654" y="994309"/>
                        </a:cubicBezTo>
                        <a:cubicBezTo>
                          <a:pt x="318673" y="994309"/>
                          <a:pt x="311691" y="994166"/>
                          <a:pt x="304709" y="994166"/>
                        </a:cubicBezTo>
                        <a:cubicBezTo>
                          <a:pt x="297728" y="993739"/>
                          <a:pt x="290889" y="993169"/>
                          <a:pt x="284192" y="992741"/>
                        </a:cubicBezTo>
                        <a:cubicBezTo>
                          <a:pt x="277495" y="992314"/>
                          <a:pt x="270941" y="991887"/>
                          <a:pt x="264672" y="991317"/>
                        </a:cubicBezTo>
                        <a:cubicBezTo>
                          <a:pt x="258402" y="990462"/>
                          <a:pt x="252418" y="989607"/>
                          <a:pt x="246719" y="988752"/>
                        </a:cubicBezTo>
                        <a:cubicBezTo>
                          <a:pt x="241019" y="987897"/>
                          <a:pt x="235605" y="987185"/>
                          <a:pt x="230618" y="986472"/>
                        </a:cubicBezTo>
                        <a:cubicBezTo>
                          <a:pt x="225631" y="985760"/>
                          <a:pt x="221072" y="984477"/>
                          <a:pt x="216940" y="983765"/>
                        </a:cubicBezTo>
                        <a:cubicBezTo>
                          <a:pt x="211668" y="982625"/>
                          <a:pt x="207108" y="981770"/>
                          <a:pt x="203546" y="980915"/>
                        </a:cubicBezTo>
                        <a:cubicBezTo>
                          <a:pt x="179894" y="962535"/>
                          <a:pt x="157239" y="942872"/>
                          <a:pt x="135724" y="922070"/>
                        </a:cubicBezTo>
                        <a:cubicBezTo>
                          <a:pt x="142279" y="925062"/>
                          <a:pt x="150543" y="928339"/>
                          <a:pt x="160516" y="931616"/>
                        </a:cubicBezTo>
                        <a:cubicBezTo>
                          <a:pt x="209816" y="948429"/>
                          <a:pt x="262392" y="953844"/>
                          <a:pt x="314398" y="954556"/>
                        </a:cubicBezTo>
                        <a:cubicBezTo>
                          <a:pt x="340473" y="954698"/>
                          <a:pt x="366547" y="953559"/>
                          <a:pt x="392621" y="951564"/>
                        </a:cubicBezTo>
                        <a:cubicBezTo>
                          <a:pt x="418553" y="949284"/>
                          <a:pt x="444485" y="946149"/>
                          <a:pt x="470275" y="942160"/>
                        </a:cubicBezTo>
                        <a:cubicBezTo>
                          <a:pt x="573290" y="925917"/>
                          <a:pt x="674026" y="897278"/>
                          <a:pt x="771199" y="862227"/>
                        </a:cubicBezTo>
                        <a:cubicBezTo>
                          <a:pt x="882621" y="821762"/>
                          <a:pt x="1010286" y="765196"/>
                          <a:pt x="1135528" y="692814"/>
                        </a:cubicBezTo>
                        <a:cubicBezTo>
                          <a:pt x="1260486" y="620433"/>
                          <a:pt x="1383876" y="532521"/>
                          <a:pt x="1481335" y="431215"/>
                        </a:cubicBezTo>
                        <a:lnTo>
                          <a:pt x="1480765" y="431785"/>
                        </a:lnTo>
                        <a:cubicBezTo>
                          <a:pt x="1485467" y="426798"/>
                          <a:pt x="1498148" y="413832"/>
                          <a:pt x="1513964" y="395737"/>
                        </a:cubicBezTo>
                        <a:cubicBezTo>
                          <a:pt x="1529637" y="377642"/>
                          <a:pt x="1548587" y="354417"/>
                          <a:pt x="1565400" y="329625"/>
                        </a:cubicBezTo>
                        <a:cubicBezTo>
                          <a:pt x="1582355" y="304833"/>
                          <a:pt x="1597316" y="278331"/>
                          <a:pt x="1607148" y="255391"/>
                        </a:cubicBezTo>
                        <a:cubicBezTo>
                          <a:pt x="1614984" y="237153"/>
                          <a:pt x="1619686" y="221623"/>
                          <a:pt x="1622108" y="211649"/>
                        </a:cubicBezTo>
                        <a:cubicBezTo>
                          <a:pt x="1624388" y="234161"/>
                          <a:pt x="1625670" y="255676"/>
                          <a:pt x="1626383" y="274199"/>
                        </a:cubicBezTo>
                        <a:cubicBezTo>
                          <a:pt x="1626668" y="284315"/>
                          <a:pt x="1626810" y="293434"/>
                          <a:pt x="1626810" y="301556"/>
                        </a:cubicBezTo>
                        <a:close/>
                        <a:moveTo>
                          <a:pt x="1592757" y="68881"/>
                        </a:moveTo>
                        <a:cubicBezTo>
                          <a:pt x="1602161" y="98375"/>
                          <a:pt x="1611137" y="134850"/>
                          <a:pt x="1617121" y="171469"/>
                        </a:cubicBezTo>
                        <a:cubicBezTo>
                          <a:pt x="1618831" y="182440"/>
                          <a:pt x="1620256" y="193411"/>
                          <a:pt x="1621538" y="204240"/>
                        </a:cubicBezTo>
                        <a:cubicBezTo>
                          <a:pt x="1621538" y="204382"/>
                          <a:pt x="1621396" y="204382"/>
                          <a:pt x="1621396" y="204525"/>
                        </a:cubicBezTo>
                        <a:cubicBezTo>
                          <a:pt x="1619259" y="211791"/>
                          <a:pt x="1614842" y="228177"/>
                          <a:pt x="1606293" y="247840"/>
                        </a:cubicBezTo>
                        <a:cubicBezTo>
                          <a:pt x="1597886" y="267502"/>
                          <a:pt x="1585490" y="290442"/>
                          <a:pt x="1571527" y="311957"/>
                        </a:cubicBezTo>
                        <a:cubicBezTo>
                          <a:pt x="1543742" y="355272"/>
                          <a:pt x="1509974" y="393030"/>
                          <a:pt x="1502422" y="401151"/>
                        </a:cubicBezTo>
                        <a:cubicBezTo>
                          <a:pt x="1456115" y="451733"/>
                          <a:pt x="1404394" y="497328"/>
                          <a:pt x="1350250" y="539360"/>
                        </a:cubicBezTo>
                        <a:cubicBezTo>
                          <a:pt x="1321611" y="561730"/>
                          <a:pt x="1280576" y="592079"/>
                          <a:pt x="1231989" y="623853"/>
                        </a:cubicBezTo>
                        <a:cubicBezTo>
                          <a:pt x="1183545" y="655911"/>
                          <a:pt x="1127407" y="689252"/>
                          <a:pt x="1070129" y="720029"/>
                        </a:cubicBezTo>
                        <a:cubicBezTo>
                          <a:pt x="1012708" y="750663"/>
                          <a:pt x="954005" y="778874"/>
                          <a:pt x="901144" y="801529"/>
                        </a:cubicBezTo>
                        <a:cubicBezTo>
                          <a:pt x="848282" y="824326"/>
                          <a:pt x="801405" y="841852"/>
                          <a:pt x="768207" y="853393"/>
                        </a:cubicBezTo>
                        <a:cubicBezTo>
                          <a:pt x="699673" y="877188"/>
                          <a:pt x="628004" y="897705"/>
                          <a:pt x="555622" y="913663"/>
                        </a:cubicBezTo>
                        <a:cubicBezTo>
                          <a:pt x="483098" y="929479"/>
                          <a:pt x="409577" y="940593"/>
                          <a:pt x="337196" y="943870"/>
                        </a:cubicBezTo>
                        <a:cubicBezTo>
                          <a:pt x="308271" y="945295"/>
                          <a:pt x="279347" y="945010"/>
                          <a:pt x="250423" y="942872"/>
                        </a:cubicBezTo>
                        <a:cubicBezTo>
                          <a:pt x="221642" y="940735"/>
                          <a:pt x="192860" y="936461"/>
                          <a:pt x="164933" y="928624"/>
                        </a:cubicBezTo>
                        <a:cubicBezTo>
                          <a:pt x="149688" y="924207"/>
                          <a:pt x="137719" y="919220"/>
                          <a:pt x="130025" y="916086"/>
                        </a:cubicBezTo>
                        <a:cubicBezTo>
                          <a:pt x="94832" y="881177"/>
                          <a:pt x="62773" y="843134"/>
                          <a:pt x="35416" y="801672"/>
                        </a:cubicBezTo>
                        <a:cubicBezTo>
                          <a:pt x="30287" y="794120"/>
                          <a:pt x="26155" y="786996"/>
                          <a:pt x="22308" y="780299"/>
                        </a:cubicBezTo>
                        <a:cubicBezTo>
                          <a:pt x="23875" y="782009"/>
                          <a:pt x="25442" y="783719"/>
                          <a:pt x="27010" y="785429"/>
                        </a:cubicBezTo>
                        <a:cubicBezTo>
                          <a:pt x="47385" y="806943"/>
                          <a:pt x="73887" y="821619"/>
                          <a:pt x="101243" y="832448"/>
                        </a:cubicBezTo>
                        <a:cubicBezTo>
                          <a:pt x="128743" y="843134"/>
                          <a:pt x="157667" y="849688"/>
                          <a:pt x="186733" y="853963"/>
                        </a:cubicBezTo>
                        <a:cubicBezTo>
                          <a:pt x="215800" y="857952"/>
                          <a:pt x="245151" y="859377"/>
                          <a:pt x="274503" y="859520"/>
                        </a:cubicBezTo>
                        <a:cubicBezTo>
                          <a:pt x="303854" y="859377"/>
                          <a:pt x="333064" y="857525"/>
                          <a:pt x="362130" y="854818"/>
                        </a:cubicBezTo>
                        <a:cubicBezTo>
                          <a:pt x="478539" y="842422"/>
                          <a:pt x="591955" y="812643"/>
                          <a:pt x="700955" y="774457"/>
                        </a:cubicBezTo>
                        <a:cubicBezTo>
                          <a:pt x="825913" y="730430"/>
                          <a:pt x="968823" y="667452"/>
                          <a:pt x="1108029" y="585097"/>
                        </a:cubicBezTo>
                        <a:cubicBezTo>
                          <a:pt x="1142795" y="564580"/>
                          <a:pt x="1177418" y="542922"/>
                          <a:pt x="1211187" y="519840"/>
                        </a:cubicBezTo>
                        <a:cubicBezTo>
                          <a:pt x="1244955" y="496758"/>
                          <a:pt x="1278296" y="472820"/>
                          <a:pt x="1310355" y="447316"/>
                        </a:cubicBezTo>
                        <a:cubicBezTo>
                          <a:pt x="1374188" y="396592"/>
                          <a:pt x="1434031" y="341308"/>
                          <a:pt x="1483615" y="280611"/>
                        </a:cubicBezTo>
                        <a:cubicBezTo>
                          <a:pt x="1488317" y="274626"/>
                          <a:pt x="1501425" y="258953"/>
                          <a:pt x="1516813" y="237153"/>
                        </a:cubicBezTo>
                        <a:cubicBezTo>
                          <a:pt x="1532201" y="215068"/>
                          <a:pt x="1550012" y="186572"/>
                          <a:pt x="1563405" y="155368"/>
                        </a:cubicBezTo>
                        <a:cubicBezTo>
                          <a:pt x="1567110" y="147674"/>
                          <a:pt x="1569532" y="139552"/>
                          <a:pt x="1572524" y="131716"/>
                        </a:cubicBezTo>
                        <a:cubicBezTo>
                          <a:pt x="1575374" y="123879"/>
                          <a:pt x="1577226" y="115615"/>
                          <a:pt x="1579506" y="107779"/>
                        </a:cubicBezTo>
                        <a:cubicBezTo>
                          <a:pt x="1580931" y="99657"/>
                          <a:pt x="1582783" y="91963"/>
                          <a:pt x="1583495" y="84269"/>
                        </a:cubicBezTo>
                        <a:cubicBezTo>
                          <a:pt x="1584065" y="76575"/>
                          <a:pt x="1585205" y="69166"/>
                          <a:pt x="1584778" y="62041"/>
                        </a:cubicBezTo>
                        <a:cubicBezTo>
                          <a:pt x="1584778" y="53920"/>
                          <a:pt x="1584065" y="46368"/>
                          <a:pt x="1582925" y="39529"/>
                        </a:cubicBezTo>
                        <a:cubicBezTo>
                          <a:pt x="1586060" y="48363"/>
                          <a:pt x="1589480" y="58052"/>
                          <a:pt x="1592757" y="6888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CC7F9E7E-A07C-41D3-BEBC-0EFDC04E9107}"/>
                      </a:ext>
                    </a:extLst>
                  </p:cNvPr>
                  <p:cNvSpPr/>
                  <p:nvPr/>
                </p:nvSpPr>
                <p:spPr>
                  <a:xfrm>
                    <a:off x="1999588" y="947404"/>
                    <a:ext cx="1583358" cy="853696"/>
                  </a:xfrm>
                  <a:custGeom>
                    <a:avLst/>
                    <a:gdLst>
                      <a:gd name="connsiteX0" fmla="*/ 14324 w 1583358"/>
                      <a:gd name="connsiteY0" fmla="*/ 851733 h 853696"/>
                      <a:gd name="connsiteX1" fmla="*/ 14324 w 1583358"/>
                      <a:gd name="connsiteY1" fmla="*/ 851733 h 853696"/>
                      <a:gd name="connsiteX2" fmla="*/ 17031 w 1583358"/>
                      <a:gd name="connsiteY2" fmla="*/ 853585 h 853696"/>
                      <a:gd name="connsiteX3" fmla="*/ 16889 w 1583358"/>
                      <a:gd name="connsiteY3" fmla="*/ 848029 h 853696"/>
                      <a:gd name="connsiteX4" fmla="*/ 14609 w 1583358"/>
                      <a:gd name="connsiteY4" fmla="*/ 841332 h 853696"/>
                      <a:gd name="connsiteX5" fmla="*/ 13041 w 1583358"/>
                      <a:gd name="connsiteY5" fmla="*/ 837057 h 853696"/>
                      <a:gd name="connsiteX6" fmla="*/ 11902 w 1583358"/>
                      <a:gd name="connsiteY6" fmla="*/ 832071 h 853696"/>
                      <a:gd name="connsiteX7" fmla="*/ 9194 w 1583358"/>
                      <a:gd name="connsiteY7" fmla="*/ 820387 h 853696"/>
                      <a:gd name="connsiteX8" fmla="*/ 7627 w 1583358"/>
                      <a:gd name="connsiteY8" fmla="*/ 806281 h 853696"/>
                      <a:gd name="connsiteX9" fmla="*/ 22873 w 1583358"/>
                      <a:gd name="connsiteY9" fmla="*/ 723926 h 853696"/>
                      <a:gd name="connsiteX10" fmla="*/ 62198 w 1583358"/>
                      <a:gd name="connsiteY10" fmla="*/ 648695 h 853696"/>
                      <a:gd name="connsiteX11" fmla="*/ 113777 w 1583358"/>
                      <a:gd name="connsiteY11" fmla="*/ 580303 h 853696"/>
                      <a:gd name="connsiteX12" fmla="*/ 172338 w 1583358"/>
                      <a:gd name="connsiteY12" fmla="*/ 517325 h 853696"/>
                      <a:gd name="connsiteX13" fmla="*/ 443768 w 1583358"/>
                      <a:gd name="connsiteY13" fmla="*/ 305738 h 853696"/>
                      <a:gd name="connsiteX14" fmla="*/ 844003 w 1583358"/>
                      <a:gd name="connsiteY14" fmla="*/ 109111 h 853696"/>
                      <a:gd name="connsiteX15" fmla="*/ 958987 w 1583358"/>
                      <a:gd name="connsiteY15" fmla="*/ 70641 h 853696"/>
                      <a:gd name="connsiteX16" fmla="*/ 1076820 w 1583358"/>
                      <a:gd name="connsiteY16" fmla="*/ 39579 h 853696"/>
                      <a:gd name="connsiteX17" fmla="*/ 1312772 w 1583358"/>
                      <a:gd name="connsiteY17" fmla="*/ 8518 h 853696"/>
                      <a:gd name="connsiteX18" fmla="*/ 1366774 w 1583358"/>
                      <a:gd name="connsiteY18" fmla="*/ 10085 h 853696"/>
                      <a:gd name="connsiteX19" fmla="*/ 1457678 w 1583358"/>
                      <a:gd name="connsiteY19" fmla="*/ 24761 h 853696"/>
                      <a:gd name="connsiteX20" fmla="*/ 1481187 w 1583358"/>
                      <a:gd name="connsiteY20" fmla="*/ 32170 h 853696"/>
                      <a:gd name="connsiteX21" fmla="*/ 1503415 w 1583358"/>
                      <a:gd name="connsiteY21" fmla="*/ 41289 h 853696"/>
                      <a:gd name="connsiteX22" fmla="*/ 1523505 w 1583358"/>
                      <a:gd name="connsiteY22" fmla="*/ 52260 h 853696"/>
                      <a:gd name="connsiteX23" fmla="*/ 1540888 w 1583358"/>
                      <a:gd name="connsiteY23" fmla="*/ 64371 h 853696"/>
                      <a:gd name="connsiteX24" fmla="*/ 1578361 w 1583358"/>
                      <a:gd name="connsiteY24" fmla="*/ 107116 h 853696"/>
                      <a:gd name="connsiteX25" fmla="*/ 1582635 w 1583358"/>
                      <a:gd name="connsiteY25" fmla="*/ 110821 h 853696"/>
                      <a:gd name="connsiteX26" fmla="*/ 1581923 w 1583358"/>
                      <a:gd name="connsiteY26" fmla="*/ 105549 h 853696"/>
                      <a:gd name="connsiteX27" fmla="*/ 1550719 w 1583358"/>
                      <a:gd name="connsiteY27" fmla="*/ 64086 h 853696"/>
                      <a:gd name="connsiteX28" fmla="*/ 1478908 w 1583358"/>
                      <a:gd name="connsiteY28" fmla="*/ 23479 h 853696"/>
                      <a:gd name="connsiteX29" fmla="*/ 1400257 w 1583358"/>
                      <a:gd name="connsiteY29" fmla="*/ 5383 h 853696"/>
                      <a:gd name="connsiteX30" fmla="*/ 1370906 w 1583358"/>
                      <a:gd name="connsiteY30" fmla="*/ 2249 h 853696"/>
                      <a:gd name="connsiteX31" fmla="*/ 1353950 w 1583358"/>
                      <a:gd name="connsiteY31" fmla="*/ 1251 h 853696"/>
                      <a:gd name="connsiteX32" fmla="*/ 1123697 w 1583358"/>
                      <a:gd name="connsiteY32" fmla="*/ 17779 h 853696"/>
                      <a:gd name="connsiteX33" fmla="*/ 964971 w 1583358"/>
                      <a:gd name="connsiteY33" fmla="*/ 55680 h 853696"/>
                      <a:gd name="connsiteX34" fmla="*/ 765780 w 1583358"/>
                      <a:gd name="connsiteY34" fmla="*/ 125924 h 853696"/>
                      <a:gd name="connsiteX35" fmla="*/ 575137 w 1583358"/>
                      <a:gd name="connsiteY35" fmla="*/ 214548 h 853696"/>
                      <a:gd name="connsiteX36" fmla="*/ 435646 w 1583358"/>
                      <a:gd name="connsiteY36" fmla="*/ 293342 h 853696"/>
                      <a:gd name="connsiteX37" fmla="*/ 232465 w 1583358"/>
                      <a:gd name="connsiteY37" fmla="*/ 436537 h 853696"/>
                      <a:gd name="connsiteX38" fmla="*/ 140564 w 1583358"/>
                      <a:gd name="connsiteY38" fmla="*/ 522027 h 853696"/>
                      <a:gd name="connsiteX39" fmla="*/ 62198 w 1583358"/>
                      <a:gd name="connsiteY39" fmla="*/ 618631 h 853696"/>
                      <a:gd name="connsiteX40" fmla="*/ 16176 w 1583358"/>
                      <a:gd name="connsiteY40" fmla="*/ 706115 h 853696"/>
                      <a:gd name="connsiteX41" fmla="*/ 645 w 1583358"/>
                      <a:gd name="connsiteY41" fmla="*/ 803574 h 853696"/>
                      <a:gd name="connsiteX42" fmla="*/ 13041 w 1583358"/>
                      <a:gd name="connsiteY42" fmla="*/ 850166 h 853696"/>
                      <a:gd name="connsiteX43" fmla="*/ 14324 w 1583358"/>
                      <a:gd name="connsiteY43" fmla="*/ 851733 h 853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1583358" h="853696">
                        <a:moveTo>
                          <a:pt x="14324" y="851733"/>
                        </a:moveTo>
                        <a:lnTo>
                          <a:pt x="14324" y="851733"/>
                        </a:lnTo>
                        <a:cubicBezTo>
                          <a:pt x="15464" y="853728"/>
                          <a:pt x="16176" y="853870"/>
                          <a:pt x="17031" y="853585"/>
                        </a:cubicBezTo>
                        <a:cubicBezTo>
                          <a:pt x="18028" y="853015"/>
                          <a:pt x="17743" y="850878"/>
                          <a:pt x="16889" y="848029"/>
                        </a:cubicBezTo>
                        <a:cubicBezTo>
                          <a:pt x="16319" y="846319"/>
                          <a:pt x="15464" y="844039"/>
                          <a:pt x="14609" y="841332"/>
                        </a:cubicBezTo>
                        <a:cubicBezTo>
                          <a:pt x="14181" y="840050"/>
                          <a:pt x="13611" y="838625"/>
                          <a:pt x="13041" y="837057"/>
                        </a:cubicBezTo>
                        <a:cubicBezTo>
                          <a:pt x="12614" y="835490"/>
                          <a:pt x="12329" y="833780"/>
                          <a:pt x="11902" y="832071"/>
                        </a:cubicBezTo>
                        <a:cubicBezTo>
                          <a:pt x="11047" y="828508"/>
                          <a:pt x="10192" y="824519"/>
                          <a:pt x="9194" y="820387"/>
                        </a:cubicBezTo>
                        <a:cubicBezTo>
                          <a:pt x="8767" y="815970"/>
                          <a:pt x="8197" y="811268"/>
                          <a:pt x="7627" y="806281"/>
                        </a:cubicBezTo>
                        <a:cubicBezTo>
                          <a:pt x="6060" y="778212"/>
                          <a:pt x="12899" y="750285"/>
                          <a:pt x="22873" y="723926"/>
                        </a:cubicBezTo>
                        <a:cubicBezTo>
                          <a:pt x="32989" y="697566"/>
                          <a:pt x="46667" y="672489"/>
                          <a:pt x="62198" y="648695"/>
                        </a:cubicBezTo>
                        <a:cubicBezTo>
                          <a:pt x="77871" y="624900"/>
                          <a:pt x="95397" y="602245"/>
                          <a:pt x="113777" y="580303"/>
                        </a:cubicBezTo>
                        <a:cubicBezTo>
                          <a:pt x="132300" y="558503"/>
                          <a:pt x="152105" y="537700"/>
                          <a:pt x="172338" y="517325"/>
                        </a:cubicBezTo>
                        <a:cubicBezTo>
                          <a:pt x="254408" y="436965"/>
                          <a:pt x="347022" y="367005"/>
                          <a:pt x="443768" y="305738"/>
                        </a:cubicBezTo>
                        <a:cubicBezTo>
                          <a:pt x="554620" y="235209"/>
                          <a:pt x="693256" y="164537"/>
                          <a:pt x="844003" y="109111"/>
                        </a:cubicBezTo>
                        <a:cubicBezTo>
                          <a:pt x="881618" y="95290"/>
                          <a:pt x="920089" y="82182"/>
                          <a:pt x="958987" y="70641"/>
                        </a:cubicBezTo>
                        <a:cubicBezTo>
                          <a:pt x="997885" y="58957"/>
                          <a:pt x="1037210" y="48271"/>
                          <a:pt x="1076820" y="39579"/>
                        </a:cubicBezTo>
                        <a:cubicBezTo>
                          <a:pt x="1155614" y="22054"/>
                          <a:pt x="1235404" y="9943"/>
                          <a:pt x="1312772" y="8518"/>
                        </a:cubicBezTo>
                        <a:cubicBezTo>
                          <a:pt x="1320324" y="8660"/>
                          <a:pt x="1340414" y="8375"/>
                          <a:pt x="1366774" y="10085"/>
                        </a:cubicBezTo>
                        <a:cubicBezTo>
                          <a:pt x="1393133" y="12080"/>
                          <a:pt x="1425904" y="16069"/>
                          <a:pt x="1457678" y="24761"/>
                        </a:cubicBezTo>
                        <a:cubicBezTo>
                          <a:pt x="1465799" y="26613"/>
                          <a:pt x="1473351" y="29605"/>
                          <a:pt x="1481187" y="32170"/>
                        </a:cubicBezTo>
                        <a:cubicBezTo>
                          <a:pt x="1488882" y="34735"/>
                          <a:pt x="1496148" y="38297"/>
                          <a:pt x="1503415" y="41289"/>
                        </a:cubicBezTo>
                        <a:cubicBezTo>
                          <a:pt x="1510254" y="44994"/>
                          <a:pt x="1517378" y="48271"/>
                          <a:pt x="1523505" y="52260"/>
                        </a:cubicBezTo>
                        <a:cubicBezTo>
                          <a:pt x="1529632" y="56392"/>
                          <a:pt x="1535901" y="59812"/>
                          <a:pt x="1540888" y="64371"/>
                        </a:cubicBezTo>
                        <a:cubicBezTo>
                          <a:pt x="1562118" y="81042"/>
                          <a:pt x="1573944" y="99137"/>
                          <a:pt x="1578361" y="107116"/>
                        </a:cubicBezTo>
                        <a:cubicBezTo>
                          <a:pt x="1579928" y="109538"/>
                          <a:pt x="1581638" y="111248"/>
                          <a:pt x="1582635" y="110821"/>
                        </a:cubicBezTo>
                        <a:cubicBezTo>
                          <a:pt x="1583633" y="110393"/>
                          <a:pt x="1583775" y="109253"/>
                          <a:pt x="1581923" y="105549"/>
                        </a:cubicBezTo>
                        <a:cubicBezTo>
                          <a:pt x="1578646" y="97712"/>
                          <a:pt x="1568957" y="80472"/>
                          <a:pt x="1550719" y="64086"/>
                        </a:cubicBezTo>
                        <a:cubicBezTo>
                          <a:pt x="1532624" y="47558"/>
                          <a:pt x="1506407" y="33025"/>
                          <a:pt x="1478908" y="23479"/>
                        </a:cubicBezTo>
                        <a:cubicBezTo>
                          <a:pt x="1451408" y="13790"/>
                          <a:pt x="1423054" y="8233"/>
                          <a:pt x="1400257" y="5383"/>
                        </a:cubicBezTo>
                        <a:cubicBezTo>
                          <a:pt x="1388858" y="3816"/>
                          <a:pt x="1378742" y="3103"/>
                          <a:pt x="1370906" y="2249"/>
                        </a:cubicBezTo>
                        <a:cubicBezTo>
                          <a:pt x="1362926" y="1821"/>
                          <a:pt x="1357085" y="1394"/>
                          <a:pt x="1353950" y="1251"/>
                        </a:cubicBezTo>
                        <a:cubicBezTo>
                          <a:pt x="1276867" y="-3166"/>
                          <a:pt x="1199641" y="4528"/>
                          <a:pt x="1123697" y="17779"/>
                        </a:cubicBezTo>
                        <a:cubicBezTo>
                          <a:pt x="1083517" y="25046"/>
                          <a:pt x="1027521" y="37157"/>
                          <a:pt x="964971" y="55680"/>
                        </a:cubicBezTo>
                        <a:cubicBezTo>
                          <a:pt x="902421" y="74060"/>
                          <a:pt x="833174" y="97997"/>
                          <a:pt x="765780" y="125924"/>
                        </a:cubicBezTo>
                        <a:cubicBezTo>
                          <a:pt x="698243" y="153708"/>
                          <a:pt x="632273" y="184769"/>
                          <a:pt x="575137" y="214548"/>
                        </a:cubicBezTo>
                        <a:cubicBezTo>
                          <a:pt x="518002" y="244327"/>
                          <a:pt x="469415" y="272682"/>
                          <a:pt x="435646" y="293342"/>
                        </a:cubicBezTo>
                        <a:cubicBezTo>
                          <a:pt x="365972" y="335659"/>
                          <a:pt x="296868" y="383106"/>
                          <a:pt x="232465" y="436537"/>
                        </a:cubicBezTo>
                        <a:cubicBezTo>
                          <a:pt x="200264" y="463324"/>
                          <a:pt x="169345" y="491678"/>
                          <a:pt x="140564" y="522027"/>
                        </a:cubicBezTo>
                        <a:cubicBezTo>
                          <a:pt x="111782" y="552234"/>
                          <a:pt x="84995" y="584292"/>
                          <a:pt x="62198" y="618631"/>
                        </a:cubicBezTo>
                        <a:cubicBezTo>
                          <a:pt x="43960" y="646130"/>
                          <a:pt x="27860" y="675197"/>
                          <a:pt x="16176" y="706115"/>
                        </a:cubicBezTo>
                        <a:cubicBezTo>
                          <a:pt x="4635" y="737034"/>
                          <a:pt x="-2204" y="770375"/>
                          <a:pt x="645" y="803574"/>
                        </a:cubicBezTo>
                        <a:cubicBezTo>
                          <a:pt x="2498" y="826371"/>
                          <a:pt x="9337" y="843042"/>
                          <a:pt x="13041" y="850166"/>
                        </a:cubicBezTo>
                        <a:cubicBezTo>
                          <a:pt x="13754" y="850593"/>
                          <a:pt x="14039" y="851163"/>
                          <a:pt x="14324" y="851733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14" name="图形 84">
              <a:extLst>
                <a:ext uri="{FF2B5EF4-FFF2-40B4-BE49-F238E27FC236}">
                  <a16:creationId xmlns:a16="http://schemas.microsoft.com/office/drawing/2014/main" id="{6C3D8607-19E1-4CFE-A356-C273BCA996A0}"/>
                </a:ext>
              </a:extLst>
            </p:cNvPr>
            <p:cNvGrpSpPr/>
            <p:nvPr/>
          </p:nvGrpSpPr>
          <p:grpSpPr>
            <a:xfrm>
              <a:off x="2192837" y="1076734"/>
              <a:ext cx="1188986" cy="721729"/>
              <a:chOff x="2192837" y="1076734"/>
              <a:chExt cx="1188986" cy="721729"/>
            </a:xfrm>
          </p:grpSpPr>
          <p:grpSp>
            <p:nvGrpSpPr>
              <p:cNvPr id="115" name="图形 84">
                <a:extLst>
                  <a:ext uri="{FF2B5EF4-FFF2-40B4-BE49-F238E27FC236}">
                    <a16:creationId xmlns:a16="http://schemas.microsoft.com/office/drawing/2014/main" id="{1BB7AFC3-483D-4C39-A886-681CD9F8ED28}"/>
                  </a:ext>
                </a:extLst>
              </p:cNvPr>
              <p:cNvGrpSpPr/>
              <p:nvPr/>
            </p:nvGrpSpPr>
            <p:grpSpPr>
              <a:xfrm>
                <a:off x="2536934" y="1219930"/>
                <a:ext cx="395070" cy="332607"/>
                <a:chOff x="2536934" y="1219930"/>
                <a:chExt cx="395070" cy="332607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20266E70-8149-4DF7-9472-7C6325D74374}"/>
                    </a:ext>
                  </a:extLst>
                </p:cNvPr>
                <p:cNvSpPr/>
                <p:nvPr/>
              </p:nvSpPr>
              <p:spPr>
                <a:xfrm>
                  <a:off x="2537646" y="1224773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886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E6F10FA5-6080-4BA5-B869-98F3DA65C7B7}"/>
                    </a:ext>
                  </a:extLst>
                </p:cNvPr>
                <p:cNvSpPr/>
                <p:nvPr/>
              </p:nvSpPr>
              <p:spPr>
                <a:xfrm>
                  <a:off x="2536934" y="1219930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5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9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2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79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5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5"/>
                        <a:pt x="12287" y="242235"/>
                        <a:pt x="20978" y="256199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1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2"/>
                      </a:cubicBezTo>
                      <a:cubicBezTo>
                        <a:pt x="348690" y="251781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8973"/>
                        <a:pt x="176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8" name="图形 84">
                  <a:extLst>
                    <a:ext uri="{FF2B5EF4-FFF2-40B4-BE49-F238E27FC236}">
                      <a16:creationId xmlns:a16="http://schemas.microsoft.com/office/drawing/2014/main" id="{845B5C2F-E2D6-4CEA-8C12-C266DF5D3293}"/>
                    </a:ext>
                  </a:extLst>
                </p:cNvPr>
                <p:cNvGrpSpPr/>
                <p:nvPr/>
              </p:nvGrpSpPr>
              <p:grpSpPr>
                <a:xfrm>
                  <a:off x="2708802" y="1254783"/>
                  <a:ext cx="148506" cy="67080"/>
                  <a:chOff x="2708802" y="1254783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85A8F163-B324-4F27-A7E5-C0AE93B7D423}"/>
                      </a:ext>
                    </a:extLst>
                  </p:cNvPr>
                  <p:cNvSpPr/>
                  <p:nvPr/>
                </p:nvSpPr>
                <p:spPr>
                  <a:xfrm>
                    <a:off x="2708802" y="1254783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A4D8A4BE-8EFA-45B5-AF2C-38AB01C7D3E4}"/>
                      </a:ext>
                    </a:extLst>
                  </p:cNvPr>
                  <p:cNvSpPr/>
                  <p:nvPr/>
                </p:nvSpPr>
                <p:spPr>
                  <a:xfrm>
                    <a:off x="2805857" y="1297314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706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18A3FC15-670A-434D-B80A-5781697A8066}"/>
                      </a:ext>
                    </a:extLst>
                  </p:cNvPr>
                  <p:cNvSpPr/>
                  <p:nvPr/>
                </p:nvSpPr>
                <p:spPr>
                  <a:xfrm>
                    <a:off x="2840456" y="1320252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2" name="图形 84">
                <a:extLst>
                  <a:ext uri="{FF2B5EF4-FFF2-40B4-BE49-F238E27FC236}">
                    <a16:creationId xmlns:a16="http://schemas.microsoft.com/office/drawing/2014/main" id="{CAB0C6E9-8DE0-44B7-BBCF-438B654B1B6A}"/>
                  </a:ext>
                </a:extLst>
              </p:cNvPr>
              <p:cNvGrpSpPr/>
              <p:nvPr/>
            </p:nvGrpSpPr>
            <p:grpSpPr>
              <a:xfrm>
                <a:off x="2192837" y="1465571"/>
                <a:ext cx="395070" cy="332892"/>
                <a:chOff x="2192837" y="1465571"/>
                <a:chExt cx="395070" cy="332892"/>
              </a:xfrm>
            </p:grpSpPr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ADA17459-746E-4893-9CA8-FA0879B81DBB}"/>
                    </a:ext>
                  </a:extLst>
                </p:cNvPr>
                <p:cNvSpPr/>
                <p:nvPr/>
              </p:nvSpPr>
              <p:spPr>
                <a:xfrm>
                  <a:off x="2193692" y="1470699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3001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307"/>
                        <a:pt x="34" y="17640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7EA84E0A-5C79-4DA0-9804-8B956FAC7BCC}"/>
                    </a:ext>
                  </a:extLst>
                </p:cNvPr>
                <p:cNvSpPr/>
                <p:nvPr/>
              </p:nvSpPr>
              <p:spPr>
                <a:xfrm>
                  <a:off x="2192837" y="1465571"/>
                  <a:ext cx="395070" cy="332892"/>
                </a:xfrm>
                <a:custGeom>
                  <a:avLst/>
                  <a:gdLst>
                    <a:gd name="connsiteX0" fmla="*/ 318 w 395070"/>
                    <a:gd name="connsiteY0" fmla="*/ 179970 h 332892"/>
                    <a:gd name="connsiteX1" fmla="*/ 318 w 395070"/>
                    <a:gd name="connsiteY1" fmla="*/ 179970 h 332892"/>
                    <a:gd name="connsiteX2" fmla="*/ 1173 w 395070"/>
                    <a:gd name="connsiteY2" fmla="*/ 181537 h 332892"/>
                    <a:gd name="connsiteX3" fmla="*/ 2456 w 395070"/>
                    <a:gd name="connsiteY3" fmla="*/ 178688 h 332892"/>
                    <a:gd name="connsiteX4" fmla="*/ 3596 w 395070"/>
                    <a:gd name="connsiteY4" fmla="*/ 169284 h 332892"/>
                    <a:gd name="connsiteX5" fmla="*/ 6873 w 395070"/>
                    <a:gd name="connsiteY5" fmla="*/ 154750 h 332892"/>
                    <a:gd name="connsiteX6" fmla="*/ 59164 w 395070"/>
                    <a:gd name="connsiteY6" fmla="*/ 75815 h 332892"/>
                    <a:gd name="connsiteX7" fmla="*/ 139809 w 395070"/>
                    <a:gd name="connsiteY7" fmla="*/ 25518 h 332892"/>
                    <a:gd name="connsiteX8" fmla="*/ 233848 w 395070"/>
                    <a:gd name="connsiteY8" fmla="*/ 10700 h 332892"/>
                    <a:gd name="connsiteX9" fmla="*/ 323043 w 395070"/>
                    <a:gd name="connsiteY9" fmla="*/ 39339 h 332892"/>
                    <a:gd name="connsiteX10" fmla="*/ 334014 w 395070"/>
                    <a:gd name="connsiteY10" fmla="*/ 47461 h 332892"/>
                    <a:gd name="connsiteX11" fmla="*/ 339428 w 395070"/>
                    <a:gd name="connsiteY11" fmla="*/ 51878 h 332892"/>
                    <a:gd name="connsiteX12" fmla="*/ 344558 w 395070"/>
                    <a:gd name="connsiteY12" fmla="*/ 56722 h 332892"/>
                    <a:gd name="connsiteX13" fmla="*/ 362938 w 395070"/>
                    <a:gd name="connsiteY13" fmla="*/ 78807 h 332892"/>
                    <a:gd name="connsiteX14" fmla="*/ 385735 w 395070"/>
                    <a:gd name="connsiteY14" fmla="*/ 134233 h 332892"/>
                    <a:gd name="connsiteX15" fmla="*/ 379323 w 395070"/>
                    <a:gd name="connsiteY15" fmla="*/ 196071 h 332892"/>
                    <a:gd name="connsiteX16" fmla="*/ 340711 w 395070"/>
                    <a:gd name="connsiteY16" fmla="*/ 248504 h 332892"/>
                    <a:gd name="connsiteX17" fmla="*/ 285855 w 395070"/>
                    <a:gd name="connsiteY17" fmla="*/ 288257 h 332892"/>
                    <a:gd name="connsiteX18" fmla="*/ 224159 w 395070"/>
                    <a:gd name="connsiteY18" fmla="*/ 316754 h 332892"/>
                    <a:gd name="connsiteX19" fmla="*/ 93787 w 395070"/>
                    <a:gd name="connsiteY19" fmla="*/ 313477 h 332892"/>
                    <a:gd name="connsiteX20" fmla="*/ 94215 w 395070"/>
                    <a:gd name="connsiteY20" fmla="*/ 313619 h 332892"/>
                    <a:gd name="connsiteX21" fmla="*/ 67713 w 395070"/>
                    <a:gd name="connsiteY21" fmla="*/ 299228 h 332892"/>
                    <a:gd name="connsiteX22" fmla="*/ 30810 w 395070"/>
                    <a:gd name="connsiteY22" fmla="*/ 263465 h 332892"/>
                    <a:gd name="connsiteX23" fmla="*/ 16561 w 395070"/>
                    <a:gd name="connsiteY23" fmla="*/ 240098 h 332892"/>
                    <a:gd name="connsiteX24" fmla="*/ 7585 w 395070"/>
                    <a:gd name="connsiteY24" fmla="*/ 216731 h 332892"/>
                    <a:gd name="connsiteX25" fmla="*/ 2456 w 395070"/>
                    <a:gd name="connsiteY25" fmla="*/ 184672 h 332892"/>
                    <a:gd name="connsiteX26" fmla="*/ 1316 w 395070"/>
                    <a:gd name="connsiteY26" fmla="*/ 181680 h 332892"/>
                    <a:gd name="connsiteX27" fmla="*/ 176 w 395070"/>
                    <a:gd name="connsiteY27" fmla="*/ 184529 h 332892"/>
                    <a:gd name="connsiteX28" fmla="*/ 3026 w 395070"/>
                    <a:gd name="connsiteY28" fmla="*/ 213596 h 332892"/>
                    <a:gd name="connsiteX29" fmla="*/ 20978 w 395070"/>
                    <a:gd name="connsiteY29" fmla="*/ 256483 h 332892"/>
                    <a:gd name="connsiteX30" fmla="*/ 50330 w 395070"/>
                    <a:gd name="connsiteY30" fmla="*/ 291392 h 332892"/>
                    <a:gd name="connsiteX31" fmla="*/ 71560 w 395070"/>
                    <a:gd name="connsiteY31" fmla="*/ 307065 h 332892"/>
                    <a:gd name="connsiteX32" fmla="*/ 198227 w 395070"/>
                    <a:gd name="connsiteY32" fmla="*/ 330005 h 332892"/>
                    <a:gd name="connsiteX33" fmla="*/ 284572 w 395070"/>
                    <a:gd name="connsiteY33" fmla="*/ 297234 h 332892"/>
                    <a:gd name="connsiteX34" fmla="*/ 332874 w 395070"/>
                    <a:gd name="connsiteY34" fmla="*/ 264747 h 332892"/>
                    <a:gd name="connsiteX35" fmla="*/ 375191 w 395070"/>
                    <a:gd name="connsiteY35" fmla="*/ 219580 h 332892"/>
                    <a:gd name="connsiteX36" fmla="*/ 394854 w 395070"/>
                    <a:gd name="connsiteY36" fmla="*/ 160877 h 332892"/>
                    <a:gd name="connsiteX37" fmla="*/ 384738 w 395070"/>
                    <a:gd name="connsiteY37" fmla="*/ 103457 h 332892"/>
                    <a:gd name="connsiteX38" fmla="*/ 358236 w 395070"/>
                    <a:gd name="connsiteY38" fmla="*/ 59714 h 332892"/>
                    <a:gd name="connsiteX39" fmla="*/ 328172 w 395070"/>
                    <a:gd name="connsiteY39" fmla="*/ 32500 h 332892"/>
                    <a:gd name="connsiteX40" fmla="*/ 263057 w 395070"/>
                    <a:gd name="connsiteY40" fmla="*/ 4288 h 332892"/>
                    <a:gd name="connsiteX41" fmla="*/ 191531 w 395070"/>
                    <a:gd name="connsiteY41" fmla="*/ 1724 h 332892"/>
                    <a:gd name="connsiteX42" fmla="*/ 122569 w 395070"/>
                    <a:gd name="connsiteY42" fmla="*/ 20531 h 332892"/>
                    <a:gd name="connsiteX43" fmla="*/ 63438 w 395070"/>
                    <a:gd name="connsiteY43" fmla="*/ 59287 h 332892"/>
                    <a:gd name="connsiteX44" fmla="*/ 3880 w 395070"/>
                    <a:gd name="connsiteY44" fmla="*/ 151901 h 332892"/>
                    <a:gd name="connsiteX45" fmla="*/ 603 w 395070"/>
                    <a:gd name="connsiteY45" fmla="*/ 168286 h 332892"/>
                    <a:gd name="connsiteX46" fmla="*/ 176 w 395070"/>
                    <a:gd name="connsiteY46" fmla="*/ 178830 h 332892"/>
                    <a:gd name="connsiteX47" fmla="*/ 318 w 395070"/>
                    <a:gd name="connsiteY47" fmla="*/ 179970 h 332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892">
                      <a:moveTo>
                        <a:pt x="318" y="179970"/>
                      </a:moveTo>
                      <a:lnTo>
                        <a:pt x="318" y="179970"/>
                      </a:lnTo>
                      <a:cubicBezTo>
                        <a:pt x="461" y="181252"/>
                        <a:pt x="746" y="181537"/>
                        <a:pt x="1173" y="181537"/>
                      </a:cubicBezTo>
                      <a:cubicBezTo>
                        <a:pt x="1886" y="181537"/>
                        <a:pt x="2313" y="180255"/>
                        <a:pt x="2456" y="178688"/>
                      </a:cubicBezTo>
                      <a:cubicBezTo>
                        <a:pt x="2741" y="176550"/>
                        <a:pt x="3168" y="173416"/>
                        <a:pt x="3596" y="169284"/>
                      </a:cubicBezTo>
                      <a:cubicBezTo>
                        <a:pt x="4450" y="165294"/>
                        <a:pt x="5305" y="160307"/>
                        <a:pt x="6873" y="154750"/>
                      </a:cubicBezTo>
                      <a:cubicBezTo>
                        <a:pt x="16134" y="123974"/>
                        <a:pt x="36082" y="97615"/>
                        <a:pt x="59164" y="75815"/>
                      </a:cubicBezTo>
                      <a:cubicBezTo>
                        <a:pt x="82531" y="54015"/>
                        <a:pt x="109745" y="36062"/>
                        <a:pt x="139809" y="25518"/>
                      </a:cubicBezTo>
                      <a:cubicBezTo>
                        <a:pt x="169873" y="14832"/>
                        <a:pt x="201932" y="9133"/>
                        <a:pt x="233848" y="10700"/>
                      </a:cubicBezTo>
                      <a:cubicBezTo>
                        <a:pt x="265479" y="12552"/>
                        <a:pt x="297111" y="21101"/>
                        <a:pt x="323043" y="39339"/>
                      </a:cubicBezTo>
                      <a:cubicBezTo>
                        <a:pt x="326890" y="41619"/>
                        <a:pt x="330452" y="44611"/>
                        <a:pt x="334014" y="47461"/>
                      </a:cubicBezTo>
                      <a:cubicBezTo>
                        <a:pt x="335866" y="48885"/>
                        <a:pt x="337718" y="50310"/>
                        <a:pt x="339428" y="51878"/>
                      </a:cubicBezTo>
                      <a:lnTo>
                        <a:pt x="344558" y="56722"/>
                      </a:lnTo>
                      <a:cubicBezTo>
                        <a:pt x="351254" y="63419"/>
                        <a:pt x="357381" y="70828"/>
                        <a:pt x="362938" y="78807"/>
                      </a:cubicBezTo>
                      <a:cubicBezTo>
                        <a:pt x="374052" y="94908"/>
                        <a:pt x="382173" y="113858"/>
                        <a:pt x="385735" y="134233"/>
                      </a:cubicBezTo>
                      <a:cubicBezTo>
                        <a:pt x="389440" y="154466"/>
                        <a:pt x="387588" y="176265"/>
                        <a:pt x="379323" y="196071"/>
                      </a:cubicBezTo>
                      <a:cubicBezTo>
                        <a:pt x="371202" y="215876"/>
                        <a:pt x="357096" y="233544"/>
                        <a:pt x="340711" y="248504"/>
                      </a:cubicBezTo>
                      <a:cubicBezTo>
                        <a:pt x="324183" y="263608"/>
                        <a:pt x="305375" y="276431"/>
                        <a:pt x="285855" y="288257"/>
                      </a:cubicBezTo>
                      <a:cubicBezTo>
                        <a:pt x="266334" y="299941"/>
                        <a:pt x="245674" y="309915"/>
                        <a:pt x="224159" y="316754"/>
                      </a:cubicBezTo>
                      <a:cubicBezTo>
                        <a:pt x="181272" y="330860"/>
                        <a:pt x="133825" y="330432"/>
                        <a:pt x="93787" y="313477"/>
                      </a:cubicBezTo>
                      <a:lnTo>
                        <a:pt x="94215" y="313619"/>
                      </a:lnTo>
                      <a:cubicBezTo>
                        <a:pt x="90368" y="312052"/>
                        <a:pt x="80109" y="307492"/>
                        <a:pt x="67713" y="299228"/>
                      </a:cubicBezTo>
                      <a:cubicBezTo>
                        <a:pt x="55459" y="290964"/>
                        <a:pt x="41781" y="278426"/>
                        <a:pt x="30810" y="263465"/>
                      </a:cubicBezTo>
                      <a:cubicBezTo>
                        <a:pt x="25395" y="255914"/>
                        <a:pt x="20551" y="247934"/>
                        <a:pt x="16561" y="240098"/>
                      </a:cubicBezTo>
                      <a:cubicBezTo>
                        <a:pt x="12714" y="232119"/>
                        <a:pt x="9722" y="224140"/>
                        <a:pt x="7585" y="216731"/>
                      </a:cubicBezTo>
                      <a:cubicBezTo>
                        <a:pt x="3311" y="202055"/>
                        <a:pt x="2598" y="189944"/>
                        <a:pt x="2456" y="184672"/>
                      </a:cubicBezTo>
                      <a:cubicBezTo>
                        <a:pt x="2313" y="182962"/>
                        <a:pt x="2028" y="181822"/>
                        <a:pt x="1316" y="181680"/>
                      </a:cubicBezTo>
                      <a:cubicBezTo>
                        <a:pt x="603" y="181680"/>
                        <a:pt x="318" y="182107"/>
                        <a:pt x="176" y="184529"/>
                      </a:cubicBezTo>
                      <a:cubicBezTo>
                        <a:pt x="-252" y="189374"/>
                        <a:pt x="-109" y="200203"/>
                        <a:pt x="3026" y="213596"/>
                      </a:cubicBezTo>
                      <a:cubicBezTo>
                        <a:pt x="5875" y="226989"/>
                        <a:pt x="12287" y="242520"/>
                        <a:pt x="20978" y="256483"/>
                      </a:cubicBezTo>
                      <a:cubicBezTo>
                        <a:pt x="29670" y="270447"/>
                        <a:pt x="40641" y="282700"/>
                        <a:pt x="50330" y="291392"/>
                      </a:cubicBezTo>
                      <a:cubicBezTo>
                        <a:pt x="60019" y="300083"/>
                        <a:pt x="68568" y="305070"/>
                        <a:pt x="71560" y="307065"/>
                      </a:cubicBezTo>
                      <a:cubicBezTo>
                        <a:pt x="108748" y="330432"/>
                        <a:pt x="155055" y="337556"/>
                        <a:pt x="198227" y="330005"/>
                      </a:cubicBezTo>
                      <a:cubicBezTo>
                        <a:pt x="221310" y="326300"/>
                        <a:pt x="252514" y="315756"/>
                        <a:pt x="284572" y="297234"/>
                      </a:cubicBezTo>
                      <a:cubicBezTo>
                        <a:pt x="300530" y="287972"/>
                        <a:pt x="316916" y="277286"/>
                        <a:pt x="332874" y="264747"/>
                      </a:cubicBezTo>
                      <a:cubicBezTo>
                        <a:pt x="348690" y="252066"/>
                        <a:pt x="363650" y="237248"/>
                        <a:pt x="375191" y="219580"/>
                      </a:cubicBezTo>
                      <a:cubicBezTo>
                        <a:pt x="386733" y="202055"/>
                        <a:pt x="393714" y="181395"/>
                        <a:pt x="394854" y="160877"/>
                      </a:cubicBezTo>
                      <a:cubicBezTo>
                        <a:pt x="396136" y="140360"/>
                        <a:pt x="391577" y="120555"/>
                        <a:pt x="384738" y="103457"/>
                      </a:cubicBezTo>
                      <a:cubicBezTo>
                        <a:pt x="377756" y="86216"/>
                        <a:pt x="368352" y="71540"/>
                        <a:pt x="358236" y="59714"/>
                      </a:cubicBezTo>
                      <a:cubicBezTo>
                        <a:pt x="348262" y="47746"/>
                        <a:pt x="337291" y="39054"/>
                        <a:pt x="328172" y="32500"/>
                      </a:cubicBezTo>
                      <a:cubicBezTo>
                        <a:pt x="308794" y="18821"/>
                        <a:pt x="286567" y="9133"/>
                        <a:pt x="263057" y="4288"/>
                      </a:cubicBezTo>
                      <a:cubicBezTo>
                        <a:pt x="239690" y="-556"/>
                        <a:pt x="215325" y="-1126"/>
                        <a:pt x="191531" y="1724"/>
                      </a:cubicBezTo>
                      <a:cubicBezTo>
                        <a:pt x="167736" y="4858"/>
                        <a:pt x="144511" y="11127"/>
                        <a:pt x="122569" y="20531"/>
                      </a:cubicBezTo>
                      <a:cubicBezTo>
                        <a:pt x="100627" y="30220"/>
                        <a:pt x="80821" y="43614"/>
                        <a:pt x="63438" y="59287"/>
                      </a:cubicBezTo>
                      <a:cubicBezTo>
                        <a:pt x="35939" y="84221"/>
                        <a:pt x="12714" y="115568"/>
                        <a:pt x="3880" y="151901"/>
                      </a:cubicBezTo>
                      <a:cubicBezTo>
                        <a:pt x="2028" y="158028"/>
                        <a:pt x="1601" y="163727"/>
                        <a:pt x="603" y="168286"/>
                      </a:cubicBezTo>
                      <a:cubicBezTo>
                        <a:pt x="318" y="172988"/>
                        <a:pt x="176" y="176550"/>
                        <a:pt x="176" y="178830"/>
                      </a:cubicBezTo>
                      <a:cubicBezTo>
                        <a:pt x="318" y="179115"/>
                        <a:pt x="318" y="179543"/>
                        <a:pt x="318" y="179970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5" name="图形 84">
                  <a:extLst>
                    <a:ext uri="{FF2B5EF4-FFF2-40B4-BE49-F238E27FC236}">
                      <a16:creationId xmlns:a16="http://schemas.microsoft.com/office/drawing/2014/main" id="{3B0CEA9A-7DCA-4901-9646-202DC31DFFE8}"/>
                    </a:ext>
                  </a:extLst>
                </p:cNvPr>
                <p:cNvGrpSpPr/>
                <p:nvPr/>
              </p:nvGrpSpPr>
              <p:grpSpPr>
                <a:xfrm>
                  <a:off x="2364848" y="1500566"/>
                  <a:ext cx="148363" cy="67080"/>
                  <a:chOff x="2364848" y="1500566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EFC12C15-44BF-4448-A149-EB5F6177C1FB}"/>
                      </a:ext>
                    </a:extLst>
                  </p:cNvPr>
                  <p:cNvSpPr/>
                  <p:nvPr/>
                </p:nvSpPr>
                <p:spPr>
                  <a:xfrm>
                    <a:off x="2364848" y="1500566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3099"/>
                          <a:pt x="88624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F5E38174-E125-4018-8696-85565DB692A6}"/>
                      </a:ext>
                    </a:extLst>
                  </p:cNvPr>
                  <p:cNvSpPr/>
                  <p:nvPr/>
                </p:nvSpPr>
                <p:spPr>
                  <a:xfrm>
                    <a:off x="2461760" y="1543097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C7946B33-143C-4CE5-9C34-164194BD08C6}"/>
                      </a:ext>
                    </a:extLst>
                  </p:cNvPr>
                  <p:cNvSpPr/>
                  <p:nvPr/>
                </p:nvSpPr>
                <p:spPr>
                  <a:xfrm>
                    <a:off x="2496502" y="1566178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9" name="图形 84">
                <a:extLst>
                  <a:ext uri="{FF2B5EF4-FFF2-40B4-BE49-F238E27FC236}">
                    <a16:creationId xmlns:a16="http://schemas.microsoft.com/office/drawing/2014/main" id="{E9322F68-EC81-4F02-80A1-990D2A6C7A21}"/>
                  </a:ext>
                </a:extLst>
              </p:cNvPr>
              <p:cNvGrpSpPr/>
              <p:nvPr/>
            </p:nvGrpSpPr>
            <p:grpSpPr>
              <a:xfrm>
                <a:off x="2986753" y="1076734"/>
                <a:ext cx="395070" cy="332607"/>
                <a:chOff x="2986753" y="1076734"/>
                <a:chExt cx="395070" cy="332607"/>
              </a:xfrm>
            </p:grpSpPr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9ACA6037-A5B8-4D2B-ABE6-C5B2DBFEF6AB}"/>
                    </a:ext>
                  </a:extLst>
                </p:cNvPr>
                <p:cNvSpPr/>
                <p:nvPr/>
              </p:nvSpPr>
              <p:spPr>
                <a:xfrm>
                  <a:off x="2987608" y="1081577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3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3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BEF0F2A0-7D97-4914-801E-27254C7210DB}"/>
                    </a:ext>
                  </a:extLst>
                </p:cNvPr>
                <p:cNvSpPr/>
                <p:nvPr/>
              </p:nvSpPr>
              <p:spPr>
                <a:xfrm>
                  <a:off x="2986753" y="1076734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9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6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80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8" y="175981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50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9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6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318" y="178973"/>
                        <a:pt x="318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" name="图形 84">
                  <a:extLst>
                    <a:ext uri="{FF2B5EF4-FFF2-40B4-BE49-F238E27FC236}">
                      <a16:creationId xmlns:a16="http://schemas.microsoft.com/office/drawing/2014/main" id="{0DBB1ECC-1BCC-46C0-8CB7-504011133938}"/>
                    </a:ext>
                  </a:extLst>
                </p:cNvPr>
                <p:cNvGrpSpPr/>
                <p:nvPr/>
              </p:nvGrpSpPr>
              <p:grpSpPr>
                <a:xfrm>
                  <a:off x="3158764" y="1111587"/>
                  <a:ext cx="148363" cy="67080"/>
                  <a:chOff x="3158764" y="1111587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52DE0934-94D3-4F10-BA46-6B12549B63D6}"/>
                      </a:ext>
                    </a:extLst>
                  </p:cNvPr>
                  <p:cNvSpPr/>
                  <p:nvPr/>
                </p:nvSpPr>
                <p:spPr>
                  <a:xfrm>
                    <a:off x="3158764" y="1111587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5E204B29-16FC-4A99-9D86-E97A93F3C015}"/>
                      </a:ext>
                    </a:extLst>
                  </p:cNvPr>
                  <p:cNvSpPr/>
                  <p:nvPr/>
                </p:nvSpPr>
                <p:spPr>
                  <a:xfrm>
                    <a:off x="3255676" y="1154118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6BA27A65-D4FD-4EE9-B244-D62EF9AB22D6}"/>
                      </a:ext>
                    </a:extLst>
                  </p:cNvPr>
                  <p:cNvSpPr/>
                  <p:nvPr/>
                </p:nvSpPr>
                <p:spPr>
                  <a:xfrm>
                    <a:off x="3290418" y="1177056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6" name="图形 84">
                <a:extLst>
                  <a:ext uri="{FF2B5EF4-FFF2-40B4-BE49-F238E27FC236}">
                    <a16:creationId xmlns:a16="http://schemas.microsoft.com/office/drawing/2014/main" id="{2AC57C29-C084-4C10-90DF-7C909FBB9A85}"/>
                  </a:ext>
                </a:extLst>
              </p:cNvPr>
              <p:cNvGrpSpPr/>
              <p:nvPr/>
            </p:nvGrpSpPr>
            <p:grpSpPr>
              <a:xfrm>
                <a:off x="2781007" y="1278775"/>
                <a:ext cx="395070" cy="332607"/>
                <a:chOff x="2781007" y="1278775"/>
                <a:chExt cx="395070" cy="332607"/>
              </a:xfrm>
            </p:grpSpPr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AFA721FD-DF92-4A3F-AC9E-1CC4371576D5}"/>
                    </a:ext>
                  </a:extLst>
                </p:cNvPr>
                <p:cNvSpPr/>
                <p:nvPr/>
              </p:nvSpPr>
              <p:spPr>
                <a:xfrm>
                  <a:off x="2781719" y="1283761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9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31F996D6-5C82-45F5-AB1A-BCEE62F8B82C}"/>
                    </a:ext>
                  </a:extLst>
                </p:cNvPr>
                <p:cNvSpPr/>
                <p:nvPr/>
              </p:nvSpPr>
              <p:spPr>
                <a:xfrm>
                  <a:off x="2781007" y="1278775"/>
                  <a:ext cx="395070" cy="332607"/>
                </a:xfrm>
                <a:custGeom>
                  <a:avLst/>
                  <a:gdLst>
                    <a:gd name="connsiteX0" fmla="*/ 176 w 395070"/>
                    <a:gd name="connsiteY0" fmla="*/ 179827 h 332607"/>
                    <a:gd name="connsiteX1" fmla="*/ 176 w 395070"/>
                    <a:gd name="connsiteY1" fmla="*/ 179827 h 332607"/>
                    <a:gd name="connsiteX2" fmla="*/ 1031 w 395070"/>
                    <a:gd name="connsiteY2" fmla="*/ 181395 h 332607"/>
                    <a:gd name="connsiteX3" fmla="*/ 2313 w 395070"/>
                    <a:gd name="connsiteY3" fmla="*/ 178545 h 332607"/>
                    <a:gd name="connsiteX4" fmla="*/ 3453 w 395070"/>
                    <a:gd name="connsiteY4" fmla="*/ 169141 h 332607"/>
                    <a:gd name="connsiteX5" fmla="*/ 6730 w 395070"/>
                    <a:gd name="connsiteY5" fmla="*/ 154608 h 332607"/>
                    <a:gd name="connsiteX6" fmla="*/ 59021 w 395070"/>
                    <a:gd name="connsiteY6" fmla="*/ 75672 h 332607"/>
                    <a:gd name="connsiteX7" fmla="*/ 139667 w 395070"/>
                    <a:gd name="connsiteY7" fmla="*/ 25376 h 332607"/>
                    <a:gd name="connsiteX8" fmla="*/ 233706 w 395070"/>
                    <a:gd name="connsiteY8" fmla="*/ 10558 h 332607"/>
                    <a:gd name="connsiteX9" fmla="*/ 322900 w 395070"/>
                    <a:gd name="connsiteY9" fmla="*/ 39197 h 332607"/>
                    <a:gd name="connsiteX10" fmla="*/ 333871 w 395070"/>
                    <a:gd name="connsiteY10" fmla="*/ 47318 h 332607"/>
                    <a:gd name="connsiteX11" fmla="*/ 339286 w 395070"/>
                    <a:gd name="connsiteY11" fmla="*/ 51735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4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176 w 395070"/>
                    <a:gd name="connsiteY47" fmla="*/ 179827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176" y="179827"/>
                      </a:moveTo>
                      <a:lnTo>
                        <a:pt x="176" y="179827"/>
                      </a:lnTo>
                      <a:cubicBezTo>
                        <a:pt x="318" y="181110"/>
                        <a:pt x="603" y="181395"/>
                        <a:pt x="1031" y="181395"/>
                      </a:cubicBezTo>
                      <a:cubicBezTo>
                        <a:pt x="1743" y="181395"/>
                        <a:pt x="2171" y="180113"/>
                        <a:pt x="2313" y="178545"/>
                      </a:cubicBezTo>
                      <a:cubicBezTo>
                        <a:pt x="2598" y="176408"/>
                        <a:pt x="3026" y="173273"/>
                        <a:pt x="3453" y="169141"/>
                      </a:cubicBezTo>
                      <a:cubicBezTo>
                        <a:pt x="4308" y="165152"/>
                        <a:pt x="5163" y="160165"/>
                        <a:pt x="6730" y="154608"/>
                      </a:cubicBezTo>
                      <a:cubicBezTo>
                        <a:pt x="15992" y="123832"/>
                        <a:pt x="35939" y="97472"/>
                        <a:pt x="59021" y="75672"/>
                      </a:cubicBezTo>
                      <a:cubicBezTo>
                        <a:pt x="82389" y="53872"/>
                        <a:pt x="109603" y="35920"/>
                        <a:pt x="139667" y="25376"/>
                      </a:cubicBezTo>
                      <a:cubicBezTo>
                        <a:pt x="169731" y="14690"/>
                        <a:pt x="201790" y="8990"/>
                        <a:pt x="233706" y="10558"/>
                      </a:cubicBezTo>
                      <a:cubicBezTo>
                        <a:pt x="265337" y="12410"/>
                        <a:pt x="296968" y="20959"/>
                        <a:pt x="322900" y="39197"/>
                      </a:cubicBezTo>
                      <a:cubicBezTo>
                        <a:pt x="326747" y="41476"/>
                        <a:pt x="330309" y="44468"/>
                        <a:pt x="333871" y="47318"/>
                      </a:cubicBezTo>
                      <a:cubicBezTo>
                        <a:pt x="335724" y="48743"/>
                        <a:pt x="337576" y="50168"/>
                        <a:pt x="339286" y="51735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4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8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7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9115"/>
                        <a:pt x="176" y="179543"/>
                        <a:pt x="176" y="179827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9" name="图形 84">
                  <a:extLst>
                    <a:ext uri="{FF2B5EF4-FFF2-40B4-BE49-F238E27FC236}">
                      <a16:creationId xmlns:a16="http://schemas.microsoft.com/office/drawing/2014/main" id="{71E6DD4F-265E-4975-96C9-86AD77D29A26}"/>
                    </a:ext>
                  </a:extLst>
                </p:cNvPr>
                <p:cNvGrpSpPr/>
                <p:nvPr/>
              </p:nvGrpSpPr>
              <p:grpSpPr>
                <a:xfrm>
                  <a:off x="2952875" y="1313771"/>
                  <a:ext cx="148363" cy="67080"/>
                  <a:chOff x="2952875" y="1313771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448C5235-8FD7-405F-BA60-8A367ED6946E}"/>
                      </a:ext>
                    </a:extLst>
                  </p:cNvPr>
                  <p:cNvSpPr/>
                  <p:nvPr/>
                </p:nvSpPr>
                <p:spPr>
                  <a:xfrm>
                    <a:off x="2952875" y="1313771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2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2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2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2" y="23009"/>
                          <a:pt x="114272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3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CB1C3999-BA0C-40A9-B296-B6FCAF4AFE33}"/>
                      </a:ext>
                    </a:extLst>
                  </p:cNvPr>
                  <p:cNvSpPr/>
                  <p:nvPr/>
                </p:nvSpPr>
                <p:spPr>
                  <a:xfrm>
                    <a:off x="3049788" y="1356302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7257364F-453F-4E2E-9557-C96469A2DCE2}"/>
                      </a:ext>
                    </a:extLst>
                  </p:cNvPr>
                  <p:cNvSpPr/>
                  <p:nvPr/>
                </p:nvSpPr>
                <p:spPr>
                  <a:xfrm>
                    <a:off x="3084387" y="1379240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43" name="图形 84">
                <a:extLst>
                  <a:ext uri="{FF2B5EF4-FFF2-40B4-BE49-F238E27FC236}">
                    <a16:creationId xmlns:a16="http://schemas.microsoft.com/office/drawing/2014/main" id="{1FE4C1EF-3C99-470E-892D-4761F4B027E0}"/>
                  </a:ext>
                </a:extLst>
              </p:cNvPr>
              <p:cNvGrpSpPr/>
              <p:nvPr/>
            </p:nvGrpSpPr>
            <p:grpSpPr>
              <a:xfrm>
                <a:off x="2522401" y="1476257"/>
                <a:ext cx="395070" cy="311054"/>
                <a:chOff x="2522401" y="1476257"/>
                <a:chExt cx="395070" cy="311054"/>
              </a:xfrm>
            </p:grpSpPr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8F76FE8A-F45F-4C57-8F9E-9B5978419C64}"/>
                    </a:ext>
                  </a:extLst>
                </p:cNvPr>
                <p:cNvSpPr/>
                <p:nvPr/>
              </p:nvSpPr>
              <p:spPr>
                <a:xfrm>
                  <a:off x="2523398" y="1481243"/>
                  <a:ext cx="390678" cy="305213"/>
                </a:xfrm>
                <a:custGeom>
                  <a:avLst/>
                  <a:gdLst>
                    <a:gd name="connsiteX0" fmla="*/ 341138 w 390678"/>
                    <a:gd name="connsiteY0" fmla="*/ 43045 h 305213"/>
                    <a:gd name="connsiteX1" fmla="*/ 125134 w 390678"/>
                    <a:gd name="connsiteY1" fmla="*/ 19962 h 305213"/>
                    <a:gd name="connsiteX2" fmla="*/ 34 w 390678"/>
                    <a:gd name="connsiteY2" fmla="*/ 176409 h 305213"/>
                    <a:gd name="connsiteX3" fmla="*/ 64864 w 390678"/>
                    <a:gd name="connsiteY3" fmla="*/ 295952 h 305213"/>
                    <a:gd name="connsiteX4" fmla="*/ 80822 w 390678"/>
                    <a:gd name="connsiteY4" fmla="*/ 305214 h 305213"/>
                    <a:gd name="connsiteX5" fmla="*/ 117297 w 390678"/>
                    <a:gd name="connsiteY5" fmla="*/ 293815 h 305213"/>
                    <a:gd name="connsiteX6" fmla="*/ 383598 w 390678"/>
                    <a:gd name="connsiteY6" fmla="*/ 188235 h 305213"/>
                    <a:gd name="connsiteX7" fmla="*/ 389298 w 390678"/>
                    <a:gd name="connsiteY7" fmla="*/ 166863 h 305213"/>
                    <a:gd name="connsiteX8" fmla="*/ 341138 w 390678"/>
                    <a:gd name="connsiteY8" fmla="*/ 43045 h 30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0678" h="305213">
                      <a:moveTo>
                        <a:pt x="341138" y="43045"/>
                      </a:move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69993" y="299514"/>
                        <a:pt x="75407" y="302507"/>
                        <a:pt x="80822" y="305214"/>
                      </a:cubicBezTo>
                      <a:cubicBezTo>
                        <a:pt x="93218" y="301509"/>
                        <a:pt x="105329" y="297805"/>
                        <a:pt x="117297" y="293815"/>
                      </a:cubicBezTo>
                      <a:cubicBezTo>
                        <a:pt x="225585" y="258907"/>
                        <a:pt x="317486" y="219011"/>
                        <a:pt x="383598" y="188235"/>
                      </a:cubicBezTo>
                      <a:cubicBezTo>
                        <a:pt x="386163" y="181396"/>
                        <a:pt x="388158" y="174272"/>
                        <a:pt x="389298" y="166863"/>
                      </a:cubicBezTo>
                      <a:cubicBezTo>
                        <a:pt x="396422" y="122693"/>
                        <a:pt x="375334" y="73679"/>
                        <a:pt x="341138" y="43045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5" name="图形 84">
                  <a:extLst>
                    <a:ext uri="{FF2B5EF4-FFF2-40B4-BE49-F238E27FC236}">
                      <a16:creationId xmlns:a16="http://schemas.microsoft.com/office/drawing/2014/main" id="{EF1A7599-DE4E-4705-A7E8-9B181CC39F66}"/>
                    </a:ext>
                  </a:extLst>
                </p:cNvPr>
                <p:cNvGrpSpPr/>
                <p:nvPr/>
              </p:nvGrpSpPr>
              <p:grpSpPr>
                <a:xfrm>
                  <a:off x="2694411" y="1511252"/>
                  <a:ext cx="148506" cy="67080"/>
                  <a:chOff x="2694411" y="1511252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9E9F17DB-DA1A-4062-8AEF-08CBB3530AD3}"/>
                      </a:ext>
                    </a:extLst>
                  </p:cNvPr>
                  <p:cNvSpPr/>
                  <p:nvPr/>
                </p:nvSpPr>
                <p:spPr>
                  <a:xfrm>
                    <a:off x="2694411" y="1511252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506" y="43099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B6131FBE-98BF-416D-849D-86CEB422E927}"/>
                      </a:ext>
                    </a:extLst>
                  </p:cNvPr>
                  <p:cNvSpPr/>
                  <p:nvPr/>
                </p:nvSpPr>
                <p:spPr>
                  <a:xfrm>
                    <a:off x="2791466" y="1553783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558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C66BBF5B-CB19-4EDF-B7C0-3897E71F23D3}"/>
                      </a:ext>
                    </a:extLst>
                  </p:cNvPr>
                  <p:cNvSpPr/>
                  <p:nvPr/>
                </p:nvSpPr>
                <p:spPr>
                  <a:xfrm>
                    <a:off x="2826066" y="1576864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9" name="图形 84">
                  <a:extLst>
                    <a:ext uri="{FF2B5EF4-FFF2-40B4-BE49-F238E27FC236}">
                      <a16:creationId xmlns:a16="http://schemas.microsoft.com/office/drawing/2014/main" id="{095BB520-BD35-4791-89B2-7E6F7F692555}"/>
                    </a:ext>
                  </a:extLst>
                </p:cNvPr>
                <p:cNvGrpSpPr/>
                <p:nvPr/>
              </p:nvGrpSpPr>
              <p:grpSpPr>
                <a:xfrm>
                  <a:off x="2522401" y="1476257"/>
                  <a:ext cx="395070" cy="311054"/>
                  <a:chOff x="2522401" y="1476257"/>
                  <a:chExt cx="395070" cy="311054"/>
                </a:xfrm>
                <a:solidFill>
                  <a:srgbClr val="BC7D53"/>
                </a:solidFill>
              </p:grpSpPr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D9162D67-6B80-41D6-B4DB-FCDE6204F5F4}"/>
                      </a:ext>
                    </a:extLst>
                  </p:cNvPr>
                  <p:cNvSpPr/>
                  <p:nvPr/>
                </p:nvSpPr>
                <p:spPr>
                  <a:xfrm>
                    <a:off x="2522862" y="1476257"/>
                    <a:ext cx="394609" cy="195643"/>
                  </a:xfrm>
                  <a:custGeom>
                    <a:avLst/>
                    <a:gdLst>
                      <a:gd name="connsiteX0" fmla="*/ 379148 w 394609"/>
                      <a:gd name="connsiteY0" fmla="*/ 195643 h 195643"/>
                      <a:gd name="connsiteX1" fmla="*/ 388266 w 394609"/>
                      <a:gd name="connsiteY1" fmla="*/ 191369 h 195643"/>
                      <a:gd name="connsiteX2" fmla="*/ 394393 w 394609"/>
                      <a:gd name="connsiteY2" fmla="*/ 160592 h 195643"/>
                      <a:gd name="connsiteX3" fmla="*/ 384277 w 394609"/>
                      <a:gd name="connsiteY3" fmla="*/ 103172 h 195643"/>
                      <a:gd name="connsiteX4" fmla="*/ 357775 w 394609"/>
                      <a:gd name="connsiteY4" fmla="*/ 59429 h 195643"/>
                      <a:gd name="connsiteX5" fmla="*/ 327711 w 394609"/>
                      <a:gd name="connsiteY5" fmla="*/ 32215 h 195643"/>
                      <a:gd name="connsiteX6" fmla="*/ 262881 w 394609"/>
                      <a:gd name="connsiteY6" fmla="*/ 4288 h 195643"/>
                      <a:gd name="connsiteX7" fmla="*/ 191355 w 394609"/>
                      <a:gd name="connsiteY7" fmla="*/ 1724 h 195643"/>
                      <a:gd name="connsiteX8" fmla="*/ 122393 w 394609"/>
                      <a:gd name="connsiteY8" fmla="*/ 20531 h 195643"/>
                      <a:gd name="connsiteX9" fmla="*/ 63262 w 394609"/>
                      <a:gd name="connsiteY9" fmla="*/ 59287 h 195643"/>
                      <a:gd name="connsiteX10" fmla="*/ 3705 w 394609"/>
                      <a:gd name="connsiteY10" fmla="*/ 151901 h 195643"/>
                      <a:gd name="connsiteX11" fmla="*/ 427 w 394609"/>
                      <a:gd name="connsiteY11" fmla="*/ 168286 h 195643"/>
                      <a:gd name="connsiteX12" fmla="*/ 0 w 394609"/>
                      <a:gd name="connsiteY12" fmla="*/ 178830 h 195643"/>
                      <a:gd name="connsiteX13" fmla="*/ 0 w 394609"/>
                      <a:gd name="connsiteY13" fmla="*/ 179970 h 195643"/>
                      <a:gd name="connsiteX14" fmla="*/ 0 w 394609"/>
                      <a:gd name="connsiteY14" fmla="*/ 179970 h 195643"/>
                      <a:gd name="connsiteX15" fmla="*/ 855 w 394609"/>
                      <a:gd name="connsiteY15" fmla="*/ 181537 h 195643"/>
                      <a:gd name="connsiteX16" fmla="*/ 2137 w 394609"/>
                      <a:gd name="connsiteY16" fmla="*/ 178688 h 195643"/>
                      <a:gd name="connsiteX17" fmla="*/ 3277 w 394609"/>
                      <a:gd name="connsiteY17" fmla="*/ 169284 h 195643"/>
                      <a:gd name="connsiteX18" fmla="*/ 6554 w 394609"/>
                      <a:gd name="connsiteY18" fmla="*/ 154750 h 195643"/>
                      <a:gd name="connsiteX19" fmla="*/ 58846 w 394609"/>
                      <a:gd name="connsiteY19" fmla="*/ 75815 h 195643"/>
                      <a:gd name="connsiteX20" fmla="*/ 139491 w 394609"/>
                      <a:gd name="connsiteY20" fmla="*/ 25518 h 195643"/>
                      <a:gd name="connsiteX21" fmla="*/ 233530 w 394609"/>
                      <a:gd name="connsiteY21" fmla="*/ 10700 h 195643"/>
                      <a:gd name="connsiteX22" fmla="*/ 322724 w 394609"/>
                      <a:gd name="connsiteY22" fmla="*/ 39339 h 195643"/>
                      <a:gd name="connsiteX23" fmla="*/ 333695 w 394609"/>
                      <a:gd name="connsiteY23" fmla="*/ 47461 h 195643"/>
                      <a:gd name="connsiteX24" fmla="*/ 339110 w 394609"/>
                      <a:gd name="connsiteY24" fmla="*/ 51878 h 195643"/>
                      <a:gd name="connsiteX25" fmla="*/ 344239 w 394609"/>
                      <a:gd name="connsiteY25" fmla="*/ 56722 h 195643"/>
                      <a:gd name="connsiteX26" fmla="*/ 362620 w 394609"/>
                      <a:gd name="connsiteY26" fmla="*/ 78807 h 195643"/>
                      <a:gd name="connsiteX27" fmla="*/ 385417 w 394609"/>
                      <a:gd name="connsiteY27" fmla="*/ 134233 h 195643"/>
                      <a:gd name="connsiteX28" fmla="*/ 379148 w 394609"/>
                      <a:gd name="connsiteY28" fmla="*/ 195643 h 195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94609" h="195643">
                        <a:moveTo>
                          <a:pt x="379148" y="195643"/>
                        </a:moveTo>
                        <a:cubicBezTo>
                          <a:pt x="382282" y="194218"/>
                          <a:pt x="385274" y="192794"/>
                          <a:pt x="388266" y="191369"/>
                        </a:cubicBezTo>
                        <a:cubicBezTo>
                          <a:pt x="391686" y="181395"/>
                          <a:pt x="393823" y="170993"/>
                          <a:pt x="394393" y="160592"/>
                        </a:cubicBezTo>
                        <a:cubicBezTo>
                          <a:pt x="395676" y="140075"/>
                          <a:pt x="391116" y="120270"/>
                          <a:pt x="384277" y="103172"/>
                        </a:cubicBezTo>
                        <a:cubicBezTo>
                          <a:pt x="377295" y="85931"/>
                          <a:pt x="367891" y="71255"/>
                          <a:pt x="357775" y="59429"/>
                        </a:cubicBezTo>
                        <a:cubicBezTo>
                          <a:pt x="347801" y="47461"/>
                          <a:pt x="336830" y="38769"/>
                          <a:pt x="327711" y="32215"/>
                        </a:cubicBezTo>
                        <a:cubicBezTo>
                          <a:pt x="308476" y="18821"/>
                          <a:pt x="286249" y="9133"/>
                          <a:pt x="262881" y="4288"/>
                        </a:cubicBezTo>
                        <a:cubicBezTo>
                          <a:pt x="239514" y="-556"/>
                          <a:pt x="215149" y="-1126"/>
                          <a:pt x="191355" y="1724"/>
                        </a:cubicBezTo>
                        <a:cubicBezTo>
                          <a:pt x="167560" y="4858"/>
                          <a:pt x="144335" y="11127"/>
                          <a:pt x="122393" y="20531"/>
                        </a:cubicBezTo>
                        <a:cubicBezTo>
                          <a:pt x="100451" y="30220"/>
                          <a:pt x="80645" y="43614"/>
                          <a:pt x="63262" y="59287"/>
                        </a:cubicBezTo>
                        <a:cubicBezTo>
                          <a:pt x="35763" y="84221"/>
                          <a:pt x="12539" y="115568"/>
                          <a:pt x="3705" y="151901"/>
                        </a:cubicBezTo>
                        <a:cubicBezTo>
                          <a:pt x="1852" y="158028"/>
                          <a:pt x="1425" y="163727"/>
                          <a:pt x="427" y="168286"/>
                        </a:cubicBezTo>
                        <a:cubicBezTo>
                          <a:pt x="142" y="172988"/>
                          <a:pt x="0" y="176550"/>
                          <a:pt x="0" y="178830"/>
                        </a:cubicBezTo>
                        <a:cubicBezTo>
                          <a:pt x="0" y="179258"/>
                          <a:pt x="0" y="179685"/>
                          <a:pt x="0" y="179970"/>
                        </a:cubicBezTo>
                        <a:lnTo>
                          <a:pt x="0" y="179970"/>
                        </a:lnTo>
                        <a:cubicBezTo>
                          <a:pt x="142" y="181252"/>
                          <a:pt x="427" y="181537"/>
                          <a:pt x="855" y="181537"/>
                        </a:cubicBezTo>
                        <a:cubicBezTo>
                          <a:pt x="1567" y="181537"/>
                          <a:pt x="1995" y="180255"/>
                          <a:pt x="2137" y="178688"/>
                        </a:cubicBezTo>
                        <a:cubicBezTo>
                          <a:pt x="2422" y="176550"/>
                          <a:pt x="2850" y="173416"/>
                          <a:pt x="3277" y="169284"/>
                        </a:cubicBezTo>
                        <a:cubicBezTo>
                          <a:pt x="4132" y="165294"/>
                          <a:pt x="4987" y="160307"/>
                          <a:pt x="6554" y="154750"/>
                        </a:cubicBezTo>
                        <a:cubicBezTo>
                          <a:pt x="15816" y="123974"/>
                          <a:pt x="35763" y="97615"/>
                          <a:pt x="58846" y="75815"/>
                        </a:cubicBezTo>
                        <a:cubicBezTo>
                          <a:pt x="82213" y="54015"/>
                          <a:pt x="109427" y="36062"/>
                          <a:pt x="139491" y="25518"/>
                        </a:cubicBezTo>
                        <a:cubicBezTo>
                          <a:pt x="169555" y="14832"/>
                          <a:pt x="201614" y="9133"/>
                          <a:pt x="233530" y="10700"/>
                        </a:cubicBezTo>
                        <a:cubicBezTo>
                          <a:pt x="265161" y="12552"/>
                          <a:pt x="296792" y="21101"/>
                          <a:pt x="322724" y="39339"/>
                        </a:cubicBezTo>
                        <a:cubicBezTo>
                          <a:pt x="326571" y="41619"/>
                          <a:pt x="330133" y="44611"/>
                          <a:pt x="333695" y="47461"/>
                        </a:cubicBezTo>
                        <a:cubicBezTo>
                          <a:pt x="335548" y="48885"/>
                          <a:pt x="337400" y="50310"/>
                          <a:pt x="339110" y="51878"/>
                        </a:cubicBezTo>
                        <a:lnTo>
                          <a:pt x="344239" y="56722"/>
                        </a:lnTo>
                        <a:cubicBezTo>
                          <a:pt x="350936" y="63419"/>
                          <a:pt x="357063" y="70828"/>
                          <a:pt x="362620" y="78807"/>
                        </a:cubicBezTo>
                        <a:cubicBezTo>
                          <a:pt x="373733" y="94908"/>
                          <a:pt x="381855" y="113858"/>
                          <a:pt x="385417" y="134233"/>
                        </a:cubicBezTo>
                        <a:cubicBezTo>
                          <a:pt x="389121" y="154323"/>
                          <a:pt x="387412" y="175838"/>
                          <a:pt x="379148" y="195643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A05CB535-4840-484A-BE82-0BC17E5789E6}"/>
                      </a:ext>
                    </a:extLst>
                  </p:cNvPr>
                  <p:cNvSpPr/>
                  <p:nvPr/>
                </p:nvSpPr>
                <p:spPr>
                  <a:xfrm>
                    <a:off x="2522401" y="1657652"/>
                    <a:ext cx="85238" cy="129659"/>
                  </a:xfrm>
                  <a:custGeom>
                    <a:avLst/>
                    <a:gdLst>
                      <a:gd name="connsiteX0" fmla="*/ 176 w 85238"/>
                      <a:gd name="connsiteY0" fmla="*/ 2992 h 129659"/>
                      <a:gd name="connsiteX1" fmla="*/ 3026 w 85238"/>
                      <a:gd name="connsiteY1" fmla="*/ 32059 h 129659"/>
                      <a:gd name="connsiteX2" fmla="*/ 20978 w 85238"/>
                      <a:gd name="connsiteY2" fmla="*/ 74946 h 129659"/>
                      <a:gd name="connsiteX3" fmla="*/ 50330 w 85238"/>
                      <a:gd name="connsiteY3" fmla="*/ 109854 h 129659"/>
                      <a:gd name="connsiteX4" fmla="*/ 71560 w 85238"/>
                      <a:gd name="connsiteY4" fmla="*/ 125528 h 129659"/>
                      <a:gd name="connsiteX5" fmla="*/ 78969 w 85238"/>
                      <a:gd name="connsiteY5" fmla="*/ 129660 h 129659"/>
                      <a:gd name="connsiteX6" fmla="*/ 85238 w 85238"/>
                      <a:gd name="connsiteY6" fmla="*/ 127807 h 129659"/>
                      <a:gd name="connsiteX7" fmla="*/ 67855 w 85238"/>
                      <a:gd name="connsiteY7" fmla="*/ 117549 h 129659"/>
                      <a:gd name="connsiteX8" fmla="*/ 30952 w 85238"/>
                      <a:gd name="connsiteY8" fmla="*/ 81785 h 129659"/>
                      <a:gd name="connsiteX9" fmla="*/ 16704 w 85238"/>
                      <a:gd name="connsiteY9" fmla="*/ 58418 h 129659"/>
                      <a:gd name="connsiteX10" fmla="*/ 7728 w 85238"/>
                      <a:gd name="connsiteY10" fmla="*/ 35051 h 129659"/>
                      <a:gd name="connsiteX11" fmla="*/ 2598 w 85238"/>
                      <a:gd name="connsiteY11" fmla="*/ 2992 h 129659"/>
                      <a:gd name="connsiteX12" fmla="*/ 1458 w 85238"/>
                      <a:gd name="connsiteY12" fmla="*/ 0 h 129659"/>
                      <a:gd name="connsiteX13" fmla="*/ 176 w 85238"/>
                      <a:gd name="connsiteY13" fmla="*/ 2992 h 129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238" h="129659">
                        <a:moveTo>
                          <a:pt x="176" y="2992"/>
                        </a:moveTo>
                        <a:cubicBezTo>
                          <a:pt x="-252" y="7837"/>
                          <a:pt x="-109" y="18665"/>
                          <a:pt x="3026" y="32059"/>
                        </a:cubicBezTo>
                        <a:cubicBezTo>
                          <a:pt x="5875" y="45452"/>
                          <a:pt x="12287" y="60983"/>
                          <a:pt x="20978" y="74946"/>
                        </a:cubicBezTo>
                        <a:cubicBezTo>
                          <a:pt x="29670" y="88909"/>
                          <a:pt x="40641" y="101163"/>
                          <a:pt x="50330" y="109854"/>
                        </a:cubicBezTo>
                        <a:cubicBezTo>
                          <a:pt x="60019" y="118546"/>
                          <a:pt x="68568" y="123533"/>
                          <a:pt x="71560" y="125528"/>
                        </a:cubicBezTo>
                        <a:cubicBezTo>
                          <a:pt x="73982" y="127095"/>
                          <a:pt x="76547" y="128235"/>
                          <a:pt x="78969" y="129660"/>
                        </a:cubicBezTo>
                        <a:cubicBezTo>
                          <a:pt x="81106" y="129090"/>
                          <a:pt x="83101" y="128377"/>
                          <a:pt x="85238" y="127807"/>
                        </a:cubicBezTo>
                        <a:cubicBezTo>
                          <a:pt x="80536" y="125385"/>
                          <a:pt x="74410" y="121966"/>
                          <a:pt x="67855" y="117549"/>
                        </a:cubicBezTo>
                        <a:cubicBezTo>
                          <a:pt x="55602" y="109285"/>
                          <a:pt x="41923" y="96746"/>
                          <a:pt x="30952" y="81785"/>
                        </a:cubicBezTo>
                        <a:cubicBezTo>
                          <a:pt x="25538" y="74234"/>
                          <a:pt x="20693" y="66255"/>
                          <a:pt x="16704" y="58418"/>
                        </a:cubicBezTo>
                        <a:cubicBezTo>
                          <a:pt x="12857" y="50439"/>
                          <a:pt x="9865" y="42460"/>
                          <a:pt x="7728" y="35051"/>
                        </a:cubicBezTo>
                        <a:cubicBezTo>
                          <a:pt x="3453" y="20375"/>
                          <a:pt x="2741" y="8264"/>
                          <a:pt x="2598" y="2992"/>
                        </a:cubicBezTo>
                        <a:cubicBezTo>
                          <a:pt x="2456" y="1282"/>
                          <a:pt x="2171" y="143"/>
                          <a:pt x="1458" y="0"/>
                        </a:cubicBezTo>
                        <a:cubicBezTo>
                          <a:pt x="603" y="143"/>
                          <a:pt x="318" y="570"/>
                          <a:pt x="176" y="2992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52" name="图形 84">
            <a:extLst>
              <a:ext uri="{FF2B5EF4-FFF2-40B4-BE49-F238E27FC236}">
                <a16:creationId xmlns:a16="http://schemas.microsoft.com/office/drawing/2014/main" id="{CF901ABF-3AA0-433E-AD9F-104181BE5B00}"/>
              </a:ext>
            </a:extLst>
          </p:cNvPr>
          <p:cNvGrpSpPr/>
          <p:nvPr/>
        </p:nvGrpSpPr>
        <p:grpSpPr>
          <a:xfrm rot="1542635">
            <a:off x="8755793" y="2721098"/>
            <a:ext cx="2139107" cy="1865901"/>
            <a:chOff x="2564835" y="272879"/>
            <a:chExt cx="1033631" cy="901616"/>
          </a:xfrm>
        </p:grpSpPr>
        <p:grpSp>
          <p:nvGrpSpPr>
            <p:cNvPr id="153" name="图形 84">
              <a:extLst>
                <a:ext uri="{FF2B5EF4-FFF2-40B4-BE49-F238E27FC236}">
                  <a16:creationId xmlns:a16="http://schemas.microsoft.com/office/drawing/2014/main" id="{62BC911D-34FB-449B-8E44-383B81AFC45B}"/>
                </a:ext>
              </a:extLst>
            </p:cNvPr>
            <p:cNvGrpSpPr/>
            <p:nvPr/>
          </p:nvGrpSpPr>
          <p:grpSpPr>
            <a:xfrm>
              <a:off x="2567062" y="276203"/>
              <a:ext cx="1027920" cy="895072"/>
              <a:chOff x="2567062" y="276203"/>
              <a:chExt cx="1027920" cy="895072"/>
            </a:xfrm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5F83BCA9-AD74-4697-BFF5-D1E03648CA9E}"/>
                  </a:ext>
                </a:extLst>
              </p:cNvPr>
              <p:cNvSpPr/>
              <p:nvPr/>
            </p:nvSpPr>
            <p:spPr>
              <a:xfrm>
                <a:off x="2567062" y="276203"/>
                <a:ext cx="1025420" cy="801083"/>
              </a:xfrm>
              <a:custGeom>
                <a:avLst/>
                <a:gdLst>
                  <a:gd name="connsiteX0" fmla="*/ 301606 w 1025420"/>
                  <a:gd name="connsiteY0" fmla="*/ 745119 h 801083"/>
                  <a:gd name="connsiteX1" fmla="*/ 601818 w 1025420"/>
                  <a:gd name="connsiteY1" fmla="*/ 451746 h 801083"/>
                  <a:gd name="connsiteX2" fmla="*/ 1025420 w 1025420"/>
                  <a:gd name="connsiteY2" fmla="*/ 20592 h 801083"/>
                  <a:gd name="connsiteX3" fmla="*/ 980538 w 1025420"/>
                  <a:gd name="connsiteY3" fmla="*/ 3209 h 801083"/>
                  <a:gd name="connsiteX4" fmla="*/ 697282 w 1025420"/>
                  <a:gd name="connsiteY4" fmla="*/ 252270 h 801083"/>
                  <a:gd name="connsiteX5" fmla="*/ 237061 w 1025420"/>
                  <a:gd name="connsiteY5" fmla="*/ 587248 h 801083"/>
                  <a:gd name="connsiteX6" fmla="*/ 1964 w 1025420"/>
                  <a:gd name="connsiteY6" fmla="*/ 775468 h 801083"/>
                  <a:gd name="connsiteX7" fmla="*/ 301606 w 1025420"/>
                  <a:gd name="connsiteY7" fmla="*/ 745119 h 801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5420" h="801083">
                    <a:moveTo>
                      <a:pt x="301606" y="745119"/>
                    </a:moveTo>
                    <a:cubicBezTo>
                      <a:pt x="503932" y="662336"/>
                      <a:pt x="536276" y="559891"/>
                      <a:pt x="601818" y="451746"/>
                    </a:cubicBezTo>
                    <a:cubicBezTo>
                      <a:pt x="731763" y="237166"/>
                      <a:pt x="830646" y="110926"/>
                      <a:pt x="1025420" y="20592"/>
                    </a:cubicBezTo>
                    <a:cubicBezTo>
                      <a:pt x="1018154" y="2924"/>
                      <a:pt x="997636" y="-4912"/>
                      <a:pt x="980538" y="3209"/>
                    </a:cubicBezTo>
                    <a:cubicBezTo>
                      <a:pt x="926395" y="28856"/>
                      <a:pt x="812123" y="96963"/>
                      <a:pt x="697282" y="252270"/>
                    </a:cubicBezTo>
                    <a:cubicBezTo>
                      <a:pt x="538841" y="466564"/>
                      <a:pt x="305311" y="559321"/>
                      <a:pt x="237061" y="587248"/>
                    </a:cubicBezTo>
                    <a:cubicBezTo>
                      <a:pt x="89449" y="647660"/>
                      <a:pt x="-15846" y="731868"/>
                      <a:pt x="1964" y="775468"/>
                    </a:cubicBezTo>
                    <a:cubicBezTo>
                      <a:pt x="19775" y="819210"/>
                      <a:pt x="153851" y="805532"/>
                      <a:pt x="301606" y="745119"/>
                    </a:cubicBezTo>
                    <a:close/>
                  </a:path>
                </a:pathLst>
              </a:custGeom>
              <a:solidFill>
                <a:srgbClr val="E8D3C5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F017E58-6B70-47EC-873C-2928EE321AB8}"/>
                  </a:ext>
                </a:extLst>
              </p:cNvPr>
              <p:cNvSpPr/>
              <p:nvPr/>
            </p:nvSpPr>
            <p:spPr>
              <a:xfrm>
                <a:off x="2594530" y="859592"/>
                <a:ext cx="492706" cy="217773"/>
              </a:xfrm>
              <a:custGeom>
                <a:avLst/>
                <a:gdLst>
                  <a:gd name="connsiteX0" fmla="*/ 492707 w 492706"/>
                  <a:gd name="connsiteY0" fmla="*/ 2576 h 217773"/>
                  <a:gd name="connsiteX1" fmla="*/ 230823 w 492706"/>
                  <a:gd name="connsiteY1" fmla="*/ 56007 h 217773"/>
                  <a:gd name="connsiteX2" fmla="*/ 0 w 492706"/>
                  <a:gd name="connsiteY2" fmla="*/ 212169 h 217773"/>
                  <a:gd name="connsiteX3" fmla="*/ 274138 w 492706"/>
                  <a:gd name="connsiteY3" fmla="*/ 161730 h 217773"/>
                  <a:gd name="connsiteX4" fmla="*/ 492707 w 492706"/>
                  <a:gd name="connsiteY4" fmla="*/ 2576 h 21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706" h="217773">
                    <a:moveTo>
                      <a:pt x="492707" y="2576"/>
                    </a:moveTo>
                    <a:cubicBezTo>
                      <a:pt x="439418" y="-7398"/>
                      <a:pt x="338682" y="11837"/>
                      <a:pt x="230823" y="56007"/>
                    </a:cubicBezTo>
                    <a:cubicBezTo>
                      <a:pt x="113986" y="103739"/>
                      <a:pt x="23795" y="166432"/>
                      <a:pt x="0" y="212169"/>
                    </a:cubicBezTo>
                    <a:cubicBezTo>
                      <a:pt x="49014" y="228127"/>
                      <a:pt x="157301" y="209604"/>
                      <a:pt x="274138" y="161730"/>
                    </a:cubicBezTo>
                    <a:cubicBezTo>
                      <a:pt x="390119" y="114283"/>
                      <a:pt x="450247" y="60424"/>
                      <a:pt x="492707" y="2576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2EB79327-B258-440A-86B4-4ECAE12AD6E0}"/>
                  </a:ext>
                </a:extLst>
              </p:cNvPr>
              <p:cNvSpPr/>
              <p:nvPr/>
            </p:nvSpPr>
            <p:spPr>
              <a:xfrm>
                <a:off x="2568884" y="296795"/>
                <a:ext cx="1026098" cy="874480"/>
              </a:xfrm>
              <a:custGeom>
                <a:avLst/>
                <a:gdLst>
                  <a:gd name="connsiteX0" fmla="*/ 1023599 w 1026098"/>
                  <a:gd name="connsiteY0" fmla="*/ 0 h 874480"/>
                  <a:gd name="connsiteX1" fmla="*/ 599854 w 1026098"/>
                  <a:gd name="connsiteY1" fmla="*/ 431297 h 874480"/>
                  <a:gd name="connsiteX2" fmla="*/ 299642 w 1026098"/>
                  <a:gd name="connsiteY2" fmla="*/ 724669 h 874480"/>
                  <a:gd name="connsiteX3" fmla="*/ 0 w 1026098"/>
                  <a:gd name="connsiteY3" fmla="*/ 755161 h 874480"/>
                  <a:gd name="connsiteX4" fmla="*/ 349084 w 1026098"/>
                  <a:gd name="connsiteY4" fmla="*/ 845638 h 874480"/>
                  <a:gd name="connsiteX5" fmla="*/ 620941 w 1026098"/>
                  <a:gd name="connsiteY5" fmla="*/ 483018 h 874480"/>
                  <a:gd name="connsiteX6" fmla="*/ 1006643 w 1026098"/>
                  <a:gd name="connsiteY6" fmla="*/ 42745 h 874480"/>
                  <a:gd name="connsiteX7" fmla="*/ 1023599 w 1026098"/>
                  <a:gd name="connsiteY7" fmla="*/ 0 h 874480"/>
                  <a:gd name="connsiteX8" fmla="*/ 1023599 w 1026098"/>
                  <a:gd name="connsiteY8" fmla="*/ 0 h 874480"/>
                  <a:gd name="connsiteX9" fmla="*/ 1023599 w 1026098"/>
                  <a:gd name="connsiteY9" fmla="*/ 0 h 87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6098" h="874480">
                    <a:moveTo>
                      <a:pt x="1023599" y="0"/>
                    </a:moveTo>
                    <a:cubicBezTo>
                      <a:pt x="828824" y="90334"/>
                      <a:pt x="729941" y="216574"/>
                      <a:pt x="599854" y="431297"/>
                    </a:cubicBezTo>
                    <a:cubicBezTo>
                      <a:pt x="534312" y="539441"/>
                      <a:pt x="502110" y="641887"/>
                      <a:pt x="299642" y="724669"/>
                    </a:cubicBezTo>
                    <a:cubicBezTo>
                      <a:pt x="152029" y="785082"/>
                      <a:pt x="17810" y="798761"/>
                      <a:pt x="0" y="755161"/>
                    </a:cubicBezTo>
                    <a:cubicBezTo>
                      <a:pt x="23510" y="812439"/>
                      <a:pt x="146758" y="928420"/>
                      <a:pt x="349084" y="845638"/>
                    </a:cubicBezTo>
                    <a:cubicBezTo>
                      <a:pt x="551410" y="762855"/>
                      <a:pt x="563378" y="619232"/>
                      <a:pt x="620941" y="483018"/>
                    </a:cubicBezTo>
                    <a:cubicBezTo>
                      <a:pt x="667818" y="372024"/>
                      <a:pt x="837658" y="111849"/>
                      <a:pt x="1006643" y="42745"/>
                    </a:cubicBezTo>
                    <a:cubicBezTo>
                      <a:pt x="1023171" y="35906"/>
                      <a:pt x="1030295" y="16528"/>
                      <a:pt x="1023599" y="0"/>
                    </a:cubicBezTo>
                    <a:lnTo>
                      <a:pt x="1023599" y="0"/>
                    </a:lnTo>
                    <a:lnTo>
                      <a:pt x="1023599" y="0"/>
                    </a:ln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7" name="图形 84">
              <a:extLst>
                <a:ext uri="{FF2B5EF4-FFF2-40B4-BE49-F238E27FC236}">
                  <a16:creationId xmlns:a16="http://schemas.microsoft.com/office/drawing/2014/main" id="{4AEF0C01-91CF-4C16-AAE1-B66C429CA2DF}"/>
                </a:ext>
              </a:extLst>
            </p:cNvPr>
            <p:cNvGrpSpPr/>
            <p:nvPr/>
          </p:nvGrpSpPr>
          <p:grpSpPr>
            <a:xfrm>
              <a:off x="2564835" y="272879"/>
              <a:ext cx="1033631" cy="901616"/>
              <a:chOff x="2564835" y="272879"/>
              <a:chExt cx="1033631" cy="901616"/>
            </a:xfrm>
            <a:solidFill>
              <a:srgbClr val="BC7D53"/>
            </a:solidFill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9E1CBE27-C561-48BA-89FF-BAF8039FC728}"/>
                  </a:ext>
                </a:extLst>
              </p:cNvPr>
              <p:cNvSpPr/>
              <p:nvPr/>
            </p:nvSpPr>
            <p:spPr>
              <a:xfrm>
                <a:off x="3417085" y="411209"/>
                <a:ext cx="427" cy="284"/>
              </a:xfrm>
              <a:custGeom>
                <a:avLst/>
                <a:gdLst>
                  <a:gd name="connsiteX0" fmla="*/ 427 w 427"/>
                  <a:gd name="connsiteY0" fmla="*/ 0 h 284"/>
                  <a:gd name="connsiteX1" fmla="*/ 143 w 427"/>
                  <a:gd name="connsiteY1" fmla="*/ 285 h 284"/>
                  <a:gd name="connsiteX2" fmla="*/ 0 w 427"/>
                  <a:gd name="connsiteY2" fmla="*/ 285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" h="284">
                    <a:moveTo>
                      <a:pt x="427" y="0"/>
                    </a:moveTo>
                    <a:lnTo>
                      <a:pt x="143" y="285"/>
                    </a:lnTo>
                    <a:lnTo>
                      <a:pt x="0" y="285"/>
                    </a:ln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77E92E1-E0D5-4C2F-B345-086E7569EC8E}"/>
                  </a:ext>
                </a:extLst>
              </p:cNvPr>
              <p:cNvSpPr/>
              <p:nvPr/>
            </p:nvSpPr>
            <p:spPr>
              <a:xfrm>
                <a:off x="2564835" y="272879"/>
                <a:ext cx="1033631" cy="901616"/>
              </a:xfrm>
              <a:custGeom>
                <a:avLst/>
                <a:gdLst>
                  <a:gd name="connsiteX0" fmla="*/ 1025795 w 1033631"/>
                  <a:gd name="connsiteY0" fmla="*/ 14227 h 901616"/>
                  <a:gd name="connsiteX1" fmla="*/ 1005277 w 1033631"/>
                  <a:gd name="connsiteY1" fmla="*/ 976 h 901616"/>
                  <a:gd name="connsiteX2" fmla="*/ 980913 w 1033631"/>
                  <a:gd name="connsiteY2" fmla="*/ 3684 h 901616"/>
                  <a:gd name="connsiteX3" fmla="*/ 940305 w 1033631"/>
                  <a:gd name="connsiteY3" fmla="*/ 25483 h 901616"/>
                  <a:gd name="connsiteX4" fmla="*/ 863364 w 1033631"/>
                  <a:gd name="connsiteY4" fmla="*/ 78630 h 901616"/>
                  <a:gd name="connsiteX5" fmla="*/ 792692 w 1033631"/>
                  <a:gd name="connsiteY5" fmla="*/ 142035 h 901616"/>
                  <a:gd name="connsiteX6" fmla="*/ 759636 w 1033631"/>
                  <a:gd name="connsiteY6" fmla="*/ 176801 h 901616"/>
                  <a:gd name="connsiteX7" fmla="*/ 728290 w 1033631"/>
                  <a:gd name="connsiteY7" fmla="*/ 213419 h 901616"/>
                  <a:gd name="connsiteX8" fmla="*/ 698511 w 1033631"/>
                  <a:gd name="connsiteY8" fmla="*/ 251604 h 901616"/>
                  <a:gd name="connsiteX9" fmla="*/ 668732 w 1033631"/>
                  <a:gd name="connsiteY9" fmla="*/ 289647 h 901616"/>
                  <a:gd name="connsiteX10" fmla="*/ 636816 w 1033631"/>
                  <a:gd name="connsiteY10" fmla="*/ 325980 h 901616"/>
                  <a:gd name="connsiteX11" fmla="*/ 602762 w 1033631"/>
                  <a:gd name="connsiteY11" fmla="*/ 360604 h 901616"/>
                  <a:gd name="connsiteX12" fmla="*/ 449878 w 1033631"/>
                  <a:gd name="connsiteY12" fmla="*/ 480290 h 901616"/>
                  <a:gd name="connsiteX13" fmla="*/ 279468 w 1033631"/>
                  <a:gd name="connsiteY13" fmla="*/ 570909 h 901616"/>
                  <a:gd name="connsiteX14" fmla="*/ 235298 w 1033631"/>
                  <a:gd name="connsiteY14" fmla="*/ 589432 h 901616"/>
                  <a:gd name="connsiteX15" fmla="*/ 191699 w 1033631"/>
                  <a:gd name="connsiteY15" fmla="*/ 608809 h 901616"/>
                  <a:gd name="connsiteX16" fmla="*/ 108773 w 1033631"/>
                  <a:gd name="connsiteY16" fmla="*/ 653977 h 901616"/>
                  <a:gd name="connsiteX17" fmla="*/ 109913 w 1033631"/>
                  <a:gd name="connsiteY17" fmla="*/ 653264 h 901616"/>
                  <a:gd name="connsiteX18" fmla="*/ 82984 w 1033631"/>
                  <a:gd name="connsiteY18" fmla="*/ 670932 h 901616"/>
                  <a:gd name="connsiteX19" fmla="*/ 39812 w 1033631"/>
                  <a:gd name="connsiteY19" fmla="*/ 705271 h 901616"/>
                  <a:gd name="connsiteX20" fmla="*/ 16587 w 1033631"/>
                  <a:gd name="connsiteY20" fmla="*/ 730205 h 901616"/>
                  <a:gd name="connsiteX21" fmla="*/ 6613 w 1033631"/>
                  <a:gd name="connsiteY21" fmla="*/ 745593 h 901616"/>
                  <a:gd name="connsiteX22" fmla="*/ 344 w 1033631"/>
                  <a:gd name="connsiteY22" fmla="*/ 763974 h 901616"/>
                  <a:gd name="connsiteX23" fmla="*/ 4191 w 1033631"/>
                  <a:gd name="connsiteY23" fmla="*/ 783921 h 901616"/>
                  <a:gd name="connsiteX24" fmla="*/ 7183 w 1033631"/>
                  <a:gd name="connsiteY24" fmla="*/ 787911 h 901616"/>
                  <a:gd name="connsiteX25" fmla="*/ 51353 w 1033631"/>
                  <a:gd name="connsiteY25" fmla="*/ 841342 h 901616"/>
                  <a:gd name="connsiteX26" fmla="*/ 176311 w 1033631"/>
                  <a:gd name="connsiteY26" fmla="*/ 898335 h 901616"/>
                  <a:gd name="connsiteX27" fmla="*/ 314519 w 1033631"/>
                  <a:gd name="connsiteY27" fmla="*/ 887364 h 901616"/>
                  <a:gd name="connsiteX28" fmla="*/ 379634 w 1033631"/>
                  <a:gd name="connsiteY28" fmla="*/ 862572 h 901616"/>
                  <a:gd name="connsiteX29" fmla="*/ 440474 w 1033631"/>
                  <a:gd name="connsiteY29" fmla="*/ 828234 h 901616"/>
                  <a:gd name="connsiteX30" fmla="*/ 537220 w 1033631"/>
                  <a:gd name="connsiteY30" fmla="*/ 727925 h 901616"/>
                  <a:gd name="connsiteX31" fmla="*/ 594783 w 1033631"/>
                  <a:gd name="connsiteY31" fmla="*/ 601115 h 901616"/>
                  <a:gd name="connsiteX32" fmla="*/ 645935 w 1033631"/>
                  <a:gd name="connsiteY32" fmla="*/ 473166 h 901616"/>
                  <a:gd name="connsiteX33" fmla="*/ 716179 w 1033631"/>
                  <a:gd name="connsiteY33" fmla="*/ 354762 h 901616"/>
                  <a:gd name="connsiteX34" fmla="*/ 798677 w 1033631"/>
                  <a:gd name="connsiteY34" fmla="*/ 244907 h 901616"/>
                  <a:gd name="connsiteX35" fmla="*/ 914516 w 1033631"/>
                  <a:gd name="connsiteY35" fmla="*/ 129639 h 901616"/>
                  <a:gd name="connsiteX36" fmla="*/ 985899 w 1033631"/>
                  <a:gd name="connsiteY36" fmla="*/ 82192 h 901616"/>
                  <a:gd name="connsiteX37" fmla="*/ 995588 w 1033631"/>
                  <a:gd name="connsiteY37" fmla="*/ 77205 h 901616"/>
                  <a:gd name="connsiteX38" fmla="*/ 1005562 w 1033631"/>
                  <a:gd name="connsiteY38" fmla="*/ 72788 h 901616"/>
                  <a:gd name="connsiteX39" fmla="*/ 1015963 w 1033631"/>
                  <a:gd name="connsiteY39" fmla="*/ 67943 h 901616"/>
                  <a:gd name="connsiteX40" fmla="*/ 1025367 w 1033631"/>
                  <a:gd name="connsiteY40" fmla="*/ 60107 h 901616"/>
                  <a:gd name="connsiteX41" fmla="*/ 1033631 w 1033631"/>
                  <a:gd name="connsiteY41" fmla="*/ 37452 h 901616"/>
                  <a:gd name="connsiteX42" fmla="*/ 1025795 w 1033631"/>
                  <a:gd name="connsiteY42" fmla="*/ 14227 h 901616"/>
                  <a:gd name="connsiteX43" fmla="*/ 4618 w 1033631"/>
                  <a:gd name="connsiteY43" fmla="*/ 775087 h 901616"/>
                  <a:gd name="connsiteX44" fmla="*/ 4618 w 1033631"/>
                  <a:gd name="connsiteY44" fmla="*/ 761124 h 901616"/>
                  <a:gd name="connsiteX45" fmla="*/ 9463 w 1033631"/>
                  <a:gd name="connsiteY45" fmla="*/ 748300 h 901616"/>
                  <a:gd name="connsiteX46" fmla="*/ 38102 w 1033631"/>
                  <a:gd name="connsiteY46" fmla="*/ 712110 h 901616"/>
                  <a:gd name="connsiteX47" fmla="*/ 58335 w 1033631"/>
                  <a:gd name="connsiteY47" fmla="*/ 694299 h 901616"/>
                  <a:gd name="connsiteX48" fmla="*/ 134420 w 1033631"/>
                  <a:gd name="connsiteY48" fmla="*/ 643575 h 901616"/>
                  <a:gd name="connsiteX49" fmla="*/ 216348 w 1033631"/>
                  <a:gd name="connsiteY49" fmla="*/ 602825 h 901616"/>
                  <a:gd name="connsiteX50" fmla="*/ 258666 w 1033631"/>
                  <a:gd name="connsiteY50" fmla="*/ 585157 h 901616"/>
                  <a:gd name="connsiteX51" fmla="*/ 300841 w 1033631"/>
                  <a:gd name="connsiteY51" fmla="*/ 567062 h 901616"/>
                  <a:gd name="connsiteX52" fmla="*/ 383338 w 1033631"/>
                  <a:gd name="connsiteY52" fmla="*/ 526312 h 901616"/>
                  <a:gd name="connsiteX53" fmla="*/ 481794 w 1033631"/>
                  <a:gd name="connsiteY53" fmla="*/ 466041 h 901616"/>
                  <a:gd name="connsiteX54" fmla="*/ 495473 w 1033631"/>
                  <a:gd name="connsiteY54" fmla="*/ 456495 h 901616"/>
                  <a:gd name="connsiteX55" fmla="*/ 509436 w 1033631"/>
                  <a:gd name="connsiteY55" fmla="*/ 446521 h 901616"/>
                  <a:gd name="connsiteX56" fmla="*/ 537790 w 1033631"/>
                  <a:gd name="connsiteY56" fmla="*/ 425149 h 901616"/>
                  <a:gd name="connsiteX57" fmla="*/ 566287 w 1033631"/>
                  <a:gd name="connsiteY57" fmla="*/ 401639 h 901616"/>
                  <a:gd name="connsiteX58" fmla="*/ 580535 w 1033631"/>
                  <a:gd name="connsiteY58" fmla="*/ 389100 h 901616"/>
                  <a:gd name="connsiteX59" fmla="*/ 594783 w 1033631"/>
                  <a:gd name="connsiteY59" fmla="*/ 376134 h 901616"/>
                  <a:gd name="connsiteX60" fmla="*/ 704068 w 1033631"/>
                  <a:gd name="connsiteY60" fmla="*/ 254311 h 901616"/>
                  <a:gd name="connsiteX61" fmla="*/ 716891 w 1033631"/>
                  <a:gd name="connsiteY61" fmla="*/ 237498 h 901616"/>
                  <a:gd name="connsiteX62" fmla="*/ 723446 w 1033631"/>
                  <a:gd name="connsiteY62" fmla="*/ 229092 h 901616"/>
                  <a:gd name="connsiteX63" fmla="*/ 730285 w 1033631"/>
                  <a:gd name="connsiteY63" fmla="*/ 220828 h 901616"/>
                  <a:gd name="connsiteX64" fmla="*/ 743821 w 1033631"/>
                  <a:gd name="connsiteY64" fmla="*/ 204300 h 901616"/>
                  <a:gd name="connsiteX65" fmla="*/ 757926 w 1033631"/>
                  <a:gd name="connsiteY65" fmla="*/ 188057 h 901616"/>
                  <a:gd name="connsiteX66" fmla="*/ 765051 w 1033631"/>
                  <a:gd name="connsiteY66" fmla="*/ 179935 h 901616"/>
                  <a:gd name="connsiteX67" fmla="*/ 772460 w 1033631"/>
                  <a:gd name="connsiteY67" fmla="*/ 171956 h 901616"/>
                  <a:gd name="connsiteX68" fmla="*/ 787278 w 1033631"/>
                  <a:gd name="connsiteY68" fmla="*/ 156140 h 901616"/>
                  <a:gd name="connsiteX69" fmla="*/ 818339 w 1033631"/>
                  <a:gd name="connsiteY69" fmla="*/ 125792 h 901616"/>
                  <a:gd name="connsiteX70" fmla="*/ 955836 w 1033631"/>
                  <a:gd name="connsiteY70" fmla="*/ 23774 h 901616"/>
                  <a:gd name="connsiteX71" fmla="*/ 974358 w 1033631"/>
                  <a:gd name="connsiteY71" fmla="*/ 13942 h 901616"/>
                  <a:gd name="connsiteX72" fmla="*/ 983620 w 1033631"/>
                  <a:gd name="connsiteY72" fmla="*/ 9383 h 901616"/>
                  <a:gd name="connsiteX73" fmla="*/ 992739 w 1033631"/>
                  <a:gd name="connsiteY73" fmla="*/ 6533 h 901616"/>
                  <a:gd name="connsiteX74" fmla="*/ 1023943 w 1033631"/>
                  <a:gd name="connsiteY74" fmla="*/ 22776 h 901616"/>
                  <a:gd name="connsiteX75" fmla="*/ 1024655 w 1033631"/>
                  <a:gd name="connsiteY75" fmla="*/ 24629 h 901616"/>
                  <a:gd name="connsiteX76" fmla="*/ 1024227 w 1033631"/>
                  <a:gd name="connsiteY76" fmla="*/ 24771 h 901616"/>
                  <a:gd name="connsiteX77" fmla="*/ 992026 w 1033631"/>
                  <a:gd name="connsiteY77" fmla="*/ 39732 h 901616"/>
                  <a:gd name="connsiteX78" fmla="*/ 968232 w 1033631"/>
                  <a:gd name="connsiteY78" fmla="*/ 52555 h 901616"/>
                  <a:gd name="connsiteX79" fmla="*/ 955408 w 1033631"/>
                  <a:gd name="connsiteY79" fmla="*/ 59679 h 901616"/>
                  <a:gd name="connsiteX80" fmla="*/ 942727 w 1033631"/>
                  <a:gd name="connsiteY80" fmla="*/ 67373 h 901616"/>
                  <a:gd name="connsiteX81" fmla="*/ 896563 w 1033631"/>
                  <a:gd name="connsiteY81" fmla="*/ 97722 h 901616"/>
                  <a:gd name="connsiteX82" fmla="*/ 871058 w 1033631"/>
                  <a:gd name="connsiteY82" fmla="*/ 117100 h 901616"/>
                  <a:gd name="connsiteX83" fmla="*/ 757072 w 1033631"/>
                  <a:gd name="connsiteY83" fmla="*/ 227382 h 901616"/>
                  <a:gd name="connsiteX84" fmla="*/ 742253 w 1033631"/>
                  <a:gd name="connsiteY84" fmla="*/ 245050 h 901616"/>
                  <a:gd name="connsiteX85" fmla="*/ 725868 w 1033631"/>
                  <a:gd name="connsiteY85" fmla="*/ 266137 h 901616"/>
                  <a:gd name="connsiteX86" fmla="*/ 717034 w 1033631"/>
                  <a:gd name="connsiteY86" fmla="*/ 277679 h 901616"/>
                  <a:gd name="connsiteX87" fmla="*/ 708057 w 1033631"/>
                  <a:gd name="connsiteY87" fmla="*/ 290075 h 901616"/>
                  <a:gd name="connsiteX88" fmla="*/ 689250 w 1033631"/>
                  <a:gd name="connsiteY88" fmla="*/ 316434 h 901616"/>
                  <a:gd name="connsiteX89" fmla="*/ 610599 w 1033631"/>
                  <a:gd name="connsiteY89" fmla="*/ 438400 h 901616"/>
                  <a:gd name="connsiteX90" fmla="*/ 537220 w 1033631"/>
                  <a:gd name="connsiteY90" fmla="*/ 562502 h 901616"/>
                  <a:gd name="connsiteX91" fmla="*/ 519552 w 1033631"/>
                  <a:gd name="connsiteY91" fmla="*/ 588149 h 901616"/>
                  <a:gd name="connsiteX92" fmla="*/ 507156 w 1033631"/>
                  <a:gd name="connsiteY92" fmla="*/ 586155 h 901616"/>
                  <a:gd name="connsiteX93" fmla="*/ 496185 w 1033631"/>
                  <a:gd name="connsiteY93" fmla="*/ 585442 h 901616"/>
                  <a:gd name="connsiteX94" fmla="*/ 484216 w 1033631"/>
                  <a:gd name="connsiteY94" fmla="*/ 585442 h 901616"/>
                  <a:gd name="connsiteX95" fmla="*/ 448881 w 1033631"/>
                  <a:gd name="connsiteY95" fmla="*/ 588149 h 901616"/>
                  <a:gd name="connsiteX96" fmla="*/ 385333 w 1033631"/>
                  <a:gd name="connsiteY96" fmla="*/ 598836 h 901616"/>
                  <a:gd name="connsiteX97" fmla="*/ 365671 w 1033631"/>
                  <a:gd name="connsiteY97" fmla="*/ 603680 h 901616"/>
                  <a:gd name="connsiteX98" fmla="*/ 341306 w 1033631"/>
                  <a:gd name="connsiteY98" fmla="*/ 610662 h 901616"/>
                  <a:gd name="connsiteX99" fmla="*/ 285453 w 1033631"/>
                  <a:gd name="connsiteY99" fmla="*/ 629754 h 901616"/>
                  <a:gd name="connsiteX100" fmla="*/ 190559 w 1033631"/>
                  <a:gd name="connsiteY100" fmla="*/ 670790 h 901616"/>
                  <a:gd name="connsiteX101" fmla="*/ 129291 w 1033631"/>
                  <a:gd name="connsiteY101" fmla="*/ 703418 h 901616"/>
                  <a:gd name="connsiteX102" fmla="*/ 72868 w 1033631"/>
                  <a:gd name="connsiteY102" fmla="*/ 744311 h 901616"/>
                  <a:gd name="connsiteX103" fmla="*/ 36677 w 1033631"/>
                  <a:gd name="connsiteY103" fmla="*/ 785774 h 901616"/>
                  <a:gd name="connsiteX104" fmla="*/ 34112 w 1033631"/>
                  <a:gd name="connsiteY104" fmla="*/ 789478 h 901616"/>
                  <a:gd name="connsiteX105" fmla="*/ 32260 w 1033631"/>
                  <a:gd name="connsiteY105" fmla="*/ 792898 h 901616"/>
                  <a:gd name="connsiteX106" fmla="*/ 30123 w 1033631"/>
                  <a:gd name="connsiteY106" fmla="*/ 797457 h 901616"/>
                  <a:gd name="connsiteX107" fmla="*/ 25421 w 1033631"/>
                  <a:gd name="connsiteY107" fmla="*/ 795747 h 901616"/>
                  <a:gd name="connsiteX108" fmla="*/ 4618 w 1033631"/>
                  <a:gd name="connsiteY108" fmla="*/ 775087 h 901616"/>
                  <a:gd name="connsiteX109" fmla="*/ 244845 w 1033631"/>
                  <a:gd name="connsiteY109" fmla="*/ 764828 h 901616"/>
                  <a:gd name="connsiteX110" fmla="*/ 164057 w 1033631"/>
                  <a:gd name="connsiteY110" fmla="*/ 788338 h 901616"/>
                  <a:gd name="connsiteX111" fmla="*/ 131428 w 1033631"/>
                  <a:gd name="connsiteY111" fmla="*/ 795320 h 901616"/>
                  <a:gd name="connsiteX112" fmla="*/ 98515 w 1033631"/>
                  <a:gd name="connsiteY112" fmla="*/ 800164 h 901616"/>
                  <a:gd name="connsiteX113" fmla="*/ 34825 w 1033631"/>
                  <a:gd name="connsiteY113" fmla="*/ 798739 h 901616"/>
                  <a:gd name="connsiteX114" fmla="*/ 31833 w 1033631"/>
                  <a:gd name="connsiteY114" fmla="*/ 798027 h 901616"/>
                  <a:gd name="connsiteX115" fmla="*/ 34255 w 1033631"/>
                  <a:gd name="connsiteY115" fmla="*/ 794607 h 901616"/>
                  <a:gd name="connsiteX116" fmla="*/ 38529 w 1033631"/>
                  <a:gd name="connsiteY116" fmla="*/ 788623 h 901616"/>
                  <a:gd name="connsiteX117" fmla="*/ 111481 w 1033631"/>
                  <a:gd name="connsiteY117" fmla="*/ 727355 h 901616"/>
                  <a:gd name="connsiteX118" fmla="*/ 193978 w 1033631"/>
                  <a:gd name="connsiteY118" fmla="*/ 678056 h 901616"/>
                  <a:gd name="connsiteX119" fmla="*/ 437909 w 1033631"/>
                  <a:gd name="connsiteY119" fmla="*/ 594134 h 901616"/>
                  <a:gd name="connsiteX120" fmla="*/ 478517 w 1033631"/>
                  <a:gd name="connsiteY120" fmla="*/ 589717 h 901616"/>
                  <a:gd name="connsiteX121" fmla="*/ 504592 w 1033631"/>
                  <a:gd name="connsiteY121" fmla="*/ 589432 h 901616"/>
                  <a:gd name="connsiteX122" fmla="*/ 517415 w 1033631"/>
                  <a:gd name="connsiteY122" fmla="*/ 590287 h 901616"/>
                  <a:gd name="connsiteX123" fmla="*/ 509721 w 1033631"/>
                  <a:gd name="connsiteY123" fmla="*/ 600118 h 901616"/>
                  <a:gd name="connsiteX124" fmla="*/ 500745 w 1033631"/>
                  <a:gd name="connsiteY124" fmla="*/ 611089 h 901616"/>
                  <a:gd name="connsiteX125" fmla="*/ 491768 w 1033631"/>
                  <a:gd name="connsiteY125" fmla="*/ 621063 h 901616"/>
                  <a:gd name="connsiteX126" fmla="*/ 483219 w 1033631"/>
                  <a:gd name="connsiteY126" fmla="*/ 630182 h 901616"/>
                  <a:gd name="connsiteX127" fmla="*/ 467261 w 1033631"/>
                  <a:gd name="connsiteY127" fmla="*/ 645570 h 901616"/>
                  <a:gd name="connsiteX128" fmla="*/ 399866 w 1033631"/>
                  <a:gd name="connsiteY128" fmla="*/ 695297 h 901616"/>
                  <a:gd name="connsiteX129" fmla="*/ 324208 w 1033631"/>
                  <a:gd name="connsiteY129" fmla="*/ 733910 h 901616"/>
                  <a:gd name="connsiteX130" fmla="*/ 244845 w 1033631"/>
                  <a:gd name="connsiteY130" fmla="*/ 764828 h 901616"/>
                  <a:gd name="connsiteX131" fmla="*/ 1019525 w 1033631"/>
                  <a:gd name="connsiteY131" fmla="*/ 56972 h 901616"/>
                  <a:gd name="connsiteX132" fmla="*/ 1012544 w 1033631"/>
                  <a:gd name="connsiteY132" fmla="*/ 62529 h 901616"/>
                  <a:gd name="connsiteX133" fmla="*/ 1003852 w 1033631"/>
                  <a:gd name="connsiteY133" fmla="*/ 66519 h 901616"/>
                  <a:gd name="connsiteX134" fmla="*/ 994876 w 1033631"/>
                  <a:gd name="connsiteY134" fmla="*/ 70508 h 901616"/>
                  <a:gd name="connsiteX135" fmla="*/ 986184 w 1033631"/>
                  <a:gd name="connsiteY135" fmla="*/ 74925 h 901616"/>
                  <a:gd name="connsiteX136" fmla="*/ 923064 w 1033631"/>
                  <a:gd name="connsiteY136" fmla="*/ 114820 h 901616"/>
                  <a:gd name="connsiteX137" fmla="*/ 870773 w 1033631"/>
                  <a:gd name="connsiteY137" fmla="*/ 158705 h 901616"/>
                  <a:gd name="connsiteX138" fmla="*/ 793120 w 1033631"/>
                  <a:gd name="connsiteY138" fmla="*/ 240491 h 901616"/>
                  <a:gd name="connsiteX139" fmla="*/ 677709 w 1033631"/>
                  <a:gd name="connsiteY139" fmla="*/ 399644 h 901616"/>
                  <a:gd name="connsiteX140" fmla="*/ 629549 w 1033631"/>
                  <a:gd name="connsiteY140" fmla="*/ 486844 h 901616"/>
                  <a:gd name="connsiteX141" fmla="*/ 592789 w 1033631"/>
                  <a:gd name="connsiteY141" fmla="*/ 579600 h 901616"/>
                  <a:gd name="connsiteX142" fmla="*/ 556740 w 1033631"/>
                  <a:gd name="connsiteY142" fmla="*/ 671787 h 901616"/>
                  <a:gd name="connsiteX143" fmla="*/ 506159 w 1033631"/>
                  <a:gd name="connsiteY143" fmla="*/ 755425 h 901616"/>
                  <a:gd name="connsiteX144" fmla="*/ 435060 w 1033631"/>
                  <a:gd name="connsiteY144" fmla="*/ 821252 h 901616"/>
                  <a:gd name="connsiteX145" fmla="*/ 349855 w 1033631"/>
                  <a:gd name="connsiteY145" fmla="*/ 866704 h 901616"/>
                  <a:gd name="connsiteX146" fmla="*/ 199678 w 1033631"/>
                  <a:gd name="connsiteY146" fmla="*/ 895058 h 901616"/>
                  <a:gd name="connsiteX147" fmla="*/ 161492 w 1033631"/>
                  <a:gd name="connsiteY147" fmla="*/ 890214 h 901616"/>
                  <a:gd name="connsiteX148" fmla="*/ 124447 w 1033631"/>
                  <a:gd name="connsiteY148" fmla="*/ 879812 h 901616"/>
                  <a:gd name="connsiteX149" fmla="*/ 57195 w 1033631"/>
                  <a:gd name="connsiteY149" fmla="*/ 842482 h 901616"/>
                  <a:gd name="connsiteX150" fmla="*/ 11743 w 1033631"/>
                  <a:gd name="connsiteY150" fmla="*/ 792470 h 901616"/>
                  <a:gd name="connsiteX151" fmla="*/ 19437 w 1033631"/>
                  <a:gd name="connsiteY151" fmla="*/ 797315 h 901616"/>
                  <a:gd name="connsiteX152" fmla="*/ 35965 w 1033631"/>
                  <a:gd name="connsiteY152" fmla="*/ 803014 h 901616"/>
                  <a:gd name="connsiteX153" fmla="*/ 58904 w 1033631"/>
                  <a:gd name="connsiteY153" fmla="*/ 806861 h 901616"/>
                  <a:gd name="connsiteX154" fmla="*/ 88968 w 1033631"/>
                  <a:gd name="connsiteY154" fmla="*/ 807431 h 901616"/>
                  <a:gd name="connsiteX155" fmla="*/ 148669 w 1033631"/>
                  <a:gd name="connsiteY155" fmla="*/ 800734 h 901616"/>
                  <a:gd name="connsiteX156" fmla="*/ 264508 w 1033631"/>
                  <a:gd name="connsiteY156" fmla="*/ 769245 h 901616"/>
                  <a:gd name="connsiteX157" fmla="*/ 320361 w 1033631"/>
                  <a:gd name="connsiteY157" fmla="*/ 747018 h 901616"/>
                  <a:gd name="connsiteX158" fmla="*/ 334182 w 1033631"/>
                  <a:gd name="connsiteY158" fmla="*/ 740891 h 901616"/>
                  <a:gd name="connsiteX159" fmla="*/ 341021 w 1033631"/>
                  <a:gd name="connsiteY159" fmla="*/ 737899 h 901616"/>
                  <a:gd name="connsiteX160" fmla="*/ 347718 w 1033631"/>
                  <a:gd name="connsiteY160" fmla="*/ 734480 h 901616"/>
                  <a:gd name="connsiteX161" fmla="*/ 374505 w 1033631"/>
                  <a:gd name="connsiteY161" fmla="*/ 720944 h 901616"/>
                  <a:gd name="connsiteX162" fmla="*/ 472533 w 1033631"/>
                  <a:gd name="connsiteY162" fmla="*/ 651697 h 901616"/>
                  <a:gd name="connsiteX163" fmla="*/ 520265 w 1033631"/>
                  <a:gd name="connsiteY163" fmla="*/ 598408 h 901616"/>
                  <a:gd name="connsiteX164" fmla="*/ 562012 w 1033631"/>
                  <a:gd name="connsiteY164" fmla="*/ 534718 h 901616"/>
                  <a:gd name="connsiteX165" fmla="*/ 601623 w 1033631"/>
                  <a:gd name="connsiteY165" fmla="*/ 465756 h 901616"/>
                  <a:gd name="connsiteX166" fmla="*/ 644652 w 1033631"/>
                  <a:gd name="connsiteY166" fmla="*/ 395940 h 901616"/>
                  <a:gd name="connsiteX167" fmla="*/ 740116 w 1033631"/>
                  <a:gd name="connsiteY167" fmla="*/ 258301 h 901616"/>
                  <a:gd name="connsiteX168" fmla="*/ 746528 w 1033631"/>
                  <a:gd name="connsiteY168" fmla="*/ 250037 h 901616"/>
                  <a:gd name="connsiteX169" fmla="*/ 753225 w 1033631"/>
                  <a:gd name="connsiteY169" fmla="*/ 241915 h 901616"/>
                  <a:gd name="connsiteX170" fmla="*/ 766476 w 1033631"/>
                  <a:gd name="connsiteY170" fmla="*/ 225815 h 901616"/>
                  <a:gd name="connsiteX171" fmla="*/ 793975 w 1033631"/>
                  <a:gd name="connsiteY171" fmla="*/ 194753 h 901616"/>
                  <a:gd name="connsiteX172" fmla="*/ 808366 w 1033631"/>
                  <a:gd name="connsiteY172" fmla="*/ 179935 h 901616"/>
                  <a:gd name="connsiteX173" fmla="*/ 822756 w 1033631"/>
                  <a:gd name="connsiteY173" fmla="*/ 165402 h 901616"/>
                  <a:gd name="connsiteX174" fmla="*/ 837575 w 1033631"/>
                  <a:gd name="connsiteY174" fmla="*/ 151439 h 901616"/>
                  <a:gd name="connsiteX175" fmla="*/ 844984 w 1033631"/>
                  <a:gd name="connsiteY175" fmla="*/ 144599 h 901616"/>
                  <a:gd name="connsiteX176" fmla="*/ 852250 w 1033631"/>
                  <a:gd name="connsiteY176" fmla="*/ 138330 h 901616"/>
                  <a:gd name="connsiteX177" fmla="*/ 933323 w 1033631"/>
                  <a:gd name="connsiteY177" fmla="*/ 77917 h 901616"/>
                  <a:gd name="connsiteX178" fmla="*/ 962247 w 1033631"/>
                  <a:gd name="connsiteY178" fmla="*/ 60107 h 901616"/>
                  <a:gd name="connsiteX179" fmla="*/ 989319 w 1033631"/>
                  <a:gd name="connsiteY179" fmla="*/ 45004 h 901616"/>
                  <a:gd name="connsiteX180" fmla="*/ 1024940 w 1033631"/>
                  <a:gd name="connsiteY180" fmla="*/ 26481 h 901616"/>
                  <a:gd name="connsiteX181" fmla="*/ 1025367 w 1033631"/>
                  <a:gd name="connsiteY181" fmla="*/ 26196 h 901616"/>
                  <a:gd name="connsiteX182" fmla="*/ 1019525 w 1033631"/>
                  <a:gd name="connsiteY182" fmla="*/ 56972 h 90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1033631" h="901616">
                    <a:moveTo>
                      <a:pt x="1025795" y="14227"/>
                    </a:moveTo>
                    <a:cubicBezTo>
                      <a:pt x="1020808" y="7673"/>
                      <a:pt x="1013399" y="2971"/>
                      <a:pt x="1005277" y="976"/>
                    </a:cubicBezTo>
                    <a:cubicBezTo>
                      <a:pt x="997156" y="-1018"/>
                      <a:pt x="988464" y="121"/>
                      <a:pt x="980913" y="3684"/>
                    </a:cubicBezTo>
                    <a:cubicBezTo>
                      <a:pt x="967092" y="10238"/>
                      <a:pt x="953556" y="17647"/>
                      <a:pt x="940305" y="25483"/>
                    </a:cubicBezTo>
                    <a:cubicBezTo>
                      <a:pt x="913661" y="41299"/>
                      <a:pt x="888014" y="59109"/>
                      <a:pt x="863364" y="78630"/>
                    </a:cubicBezTo>
                    <a:cubicBezTo>
                      <a:pt x="838714" y="98150"/>
                      <a:pt x="815205" y="119380"/>
                      <a:pt x="792692" y="142035"/>
                    </a:cubicBezTo>
                    <a:cubicBezTo>
                      <a:pt x="781294" y="153148"/>
                      <a:pt x="770465" y="164974"/>
                      <a:pt x="759636" y="176801"/>
                    </a:cubicBezTo>
                    <a:cubicBezTo>
                      <a:pt x="749093" y="188912"/>
                      <a:pt x="738406" y="200880"/>
                      <a:pt x="728290" y="213419"/>
                    </a:cubicBezTo>
                    <a:cubicBezTo>
                      <a:pt x="717889" y="225672"/>
                      <a:pt x="708342" y="238781"/>
                      <a:pt x="698511" y="251604"/>
                    </a:cubicBezTo>
                    <a:cubicBezTo>
                      <a:pt x="688537" y="264285"/>
                      <a:pt x="678563" y="276966"/>
                      <a:pt x="668732" y="289647"/>
                    </a:cubicBezTo>
                    <a:cubicBezTo>
                      <a:pt x="658331" y="302043"/>
                      <a:pt x="647360" y="313869"/>
                      <a:pt x="636816" y="325980"/>
                    </a:cubicBezTo>
                    <a:cubicBezTo>
                      <a:pt x="625702" y="337664"/>
                      <a:pt x="614161" y="349063"/>
                      <a:pt x="602762" y="360604"/>
                    </a:cubicBezTo>
                    <a:cubicBezTo>
                      <a:pt x="556028" y="405628"/>
                      <a:pt x="504307" y="445381"/>
                      <a:pt x="449878" y="480290"/>
                    </a:cubicBezTo>
                    <a:cubicBezTo>
                      <a:pt x="395450" y="515483"/>
                      <a:pt x="338029" y="545404"/>
                      <a:pt x="279468" y="570909"/>
                    </a:cubicBezTo>
                    <a:cubicBezTo>
                      <a:pt x="264793" y="577321"/>
                      <a:pt x="250117" y="583305"/>
                      <a:pt x="235298" y="589432"/>
                    </a:cubicBezTo>
                    <a:cubicBezTo>
                      <a:pt x="220480" y="595559"/>
                      <a:pt x="205947" y="601970"/>
                      <a:pt x="191699" y="608809"/>
                    </a:cubicBezTo>
                    <a:cubicBezTo>
                      <a:pt x="163060" y="622345"/>
                      <a:pt x="135275" y="637306"/>
                      <a:pt x="108773" y="653977"/>
                    </a:cubicBezTo>
                    <a:lnTo>
                      <a:pt x="109913" y="653264"/>
                    </a:lnTo>
                    <a:cubicBezTo>
                      <a:pt x="104784" y="656399"/>
                      <a:pt x="95380" y="662383"/>
                      <a:pt x="82984" y="670932"/>
                    </a:cubicBezTo>
                    <a:cubicBezTo>
                      <a:pt x="70731" y="679481"/>
                      <a:pt x="55485" y="690737"/>
                      <a:pt x="39812" y="705271"/>
                    </a:cubicBezTo>
                    <a:cubicBezTo>
                      <a:pt x="31975" y="712537"/>
                      <a:pt x="23996" y="720801"/>
                      <a:pt x="16587" y="730205"/>
                    </a:cubicBezTo>
                    <a:cubicBezTo>
                      <a:pt x="12882" y="734907"/>
                      <a:pt x="9463" y="740036"/>
                      <a:pt x="6613" y="745593"/>
                    </a:cubicBezTo>
                    <a:cubicBezTo>
                      <a:pt x="3621" y="751150"/>
                      <a:pt x="1341" y="757277"/>
                      <a:pt x="344" y="763974"/>
                    </a:cubicBezTo>
                    <a:cubicBezTo>
                      <a:pt x="-654" y="770528"/>
                      <a:pt x="486" y="777937"/>
                      <a:pt x="4191" y="783921"/>
                    </a:cubicBezTo>
                    <a:cubicBezTo>
                      <a:pt x="5046" y="785346"/>
                      <a:pt x="6043" y="786628"/>
                      <a:pt x="7183" y="787911"/>
                    </a:cubicBezTo>
                    <a:cubicBezTo>
                      <a:pt x="12597" y="799167"/>
                      <a:pt x="26561" y="820397"/>
                      <a:pt x="51353" y="841342"/>
                    </a:cubicBezTo>
                    <a:cubicBezTo>
                      <a:pt x="86261" y="871691"/>
                      <a:pt x="130431" y="891211"/>
                      <a:pt x="176311" y="898335"/>
                    </a:cubicBezTo>
                    <a:cubicBezTo>
                      <a:pt x="222333" y="905459"/>
                      <a:pt x="269922" y="900615"/>
                      <a:pt x="314519" y="887364"/>
                    </a:cubicBezTo>
                    <a:cubicBezTo>
                      <a:pt x="336889" y="880810"/>
                      <a:pt x="358546" y="872261"/>
                      <a:pt x="379634" y="862572"/>
                    </a:cubicBezTo>
                    <a:cubicBezTo>
                      <a:pt x="400721" y="852741"/>
                      <a:pt x="421239" y="841484"/>
                      <a:pt x="440474" y="828234"/>
                    </a:cubicBezTo>
                    <a:cubicBezTo>
                      <a:pt x="479087" y="802017"/>
                      <a:pt x="512571" y="767678"/>
                      <a:pt x="537220" y="727925"/>
                    </a:cubicBezTo>
                    <a:cubicBezTo>
                      <a:pt x="562297" y="688315"/>
                      <a:pt x="579253" y="644573"/>
                      <a:pt x="594783" y="601115"/>
                    </a:cubicBezTo>
                    <a:cubicBezTo>
                      <a:pt x="610457" y="557658"/>
                      <a:pt x="624847" y="513773"/>
                      <a:pt x="645935" y="473166"/>
                    </a:cubicBezTo>
                    <a:cubicBezTo>
                      <a:pt x="666737" y="432273"/>
                      <a:pt x="690675" y="392947"/>
                      <a:pt x="716179" y="354762"/>
                    </a:cubicBezTo>
                    <a:cubicBezTo>
                      <a:pt x="741826" y="316719"/>
                      <a:pt x="769183" y="279816"/>
                      <a:pt x="798677" y="244907"/>
                    </a:cubicBezTo>
                    <a:cubicBezTo>
                      <a:pt x="832445" y="204870"/>
                      <a:pt x="870346" y="164974"/>
                      <a:pt x="914516" y="129639"/>
                    </a:cubicBezTo>
                    <a:cubicBezTo>
                      <a:pt x="936600" y="111971"/>
                      <a:pt x="960253" y="95585"/>
                      <a:pt x="985899" y="82192"/>
                    </a:cubicBezTo>
                    <a:lnTo>
                      <a:pt x="995588" y="77205"/>
                    </a:lnTo>
                    <a:cubicBezTo>
                      <a:pt x="998865" y="75638"/>
                      <a:pt x="1002285" y="74213"/>
                      <a:pt x="1005562" y="72788"/>
                    </a:cubicBezTo>
                    <a:cubicBezTo>
                      <a:pt x="1008982" y="71221"/>
                      <a:pt x="1012116" y="69938"/>
                      <a:pt x="1015963" y="67943"/>
                    </a:cubicBezTo>
                    <a:cubicBezTo>
                      <a:pt x="1019525" y="65949"/>
                      <a:pt x="1022803" y="63241"/>
                      <a:pt x="1025367" y="60107"/>
                    </a:cubicBezTo>
                    <a:cubicBezTo>
                      <a:pt x="1030639" y="53838"/>
                      <a:pt x="1033489" y="45574"/>
                      <a:pt x="1033631" y="37452"/>
                    </a:cubicBezTo>
                    <a:cubicBezTo>
                      <a:pt x="1033489" y="29046"/>
                      <a:pt x="1030924" y="20781"/>
                      <a:pt x="1025795" y="14227"/>
                    </a:cubicBezTo>
                    <a:close/>
                    <a:moveTo>
                      <a:pt x="4618" y="775087"/>
                    </a:moveTo>
                    <a:cubicBezTo>
                      <a:pt x="3478" y="770385"/>
                      <a:pt x="3763" y="765683"/>
                      <a:pt x="4618" y="761124"/>
                    </a:cubicBezTo>
                    <a:cubicBezTo>
                      <a:pt x="5758" y="756564"/>
                      <a:pt x="7326" y="752290"/>
                      <a:pt x="9463" y="748300"/>
                    </a:cubicBezTo>
                    <a:cubicBezTo>
                      <a:pt x="17869" y="732485"/>
                      <a:pt x="29268" y="720944"/>
                      <a:pt x="38102" y="712110"/>
                    </a:cubicBezTo>
                    <a:cubicBezTo>
                      <a:pt x="47221" y="703418"/>
                      <a:pt x="54487" y="697434"/>
                      <a:pt x="58335" y="694299"/>
                    </a:cubicBezTo>
                    <a:cubicBezTo>
                      <a:pt x="82129" y="675207"/>
                      <a:pt x="107919" y="658679"/>
                      <a:pt x="134420" y="643575"/>
                    </a:cubicBezTo>
                    <a:cubicBezTo>
                      <a:pt x="160922" y="628472"/>
                      <a:pt x="188422" y="615079"/>
                      <a:pt x="216348" y="602825"/>
                    </a:cubicBezTo>
                    <a:cubicBezTo>
                      <a:pt x="230312" y="596698"/>
                      <a:pt x="244560" y="591142"/>
                      <a:pt x="258666" y="585157"/>
                    </a:cubicBezTo>
                    <a:cubicBezTo>
                      <a:pt x="272772" y="579315"/>
                      <a:pt x="286877" y="573331"/>
                      <a:pt x="300841" y="567062"/>
                    </a:cubicBezTo>
                    <a:cubicBezTo>
                      <a:pt x="328910" y="554666"/>
                      <a:pt x="356267" y="540987"/>
                      <a:pt x="383338" y="526312"/>
                    </a:cubicBezTo>
                    <a:cubicBezTo>
                      <a:pt x="412120" y="511066"/>
                      <a:pt x="445604" y="490833"/>
                      <a:pt x="481794" y="466041"/>
                    </a:cubicBezTo>
                    <a:cubicBezTo>
                      <a:pt x="486354" y="462907"/>
                      <a:pt x="490913" y="459772"/>
                      <a:pt x="495473" y="456495"/>
                    </a:cubicBezTo>
                    <a:cubicBezTo>
                      <a:pt x="500175" y="453360"/>
                      <a:pt x="504877" y="450083"/>
                      <a:pt x="509436" y="446521"/>
                    </a:cubicBezTo>
                    <a:cubicBezTo>
                      <a:pt x="518697" y="439539"/>
                      <a:pt x="528101" y="432415"/>
                      <a:pt x="537790" y="425149"/>
                    </a:cubicBezTo>
                    <a:cubicBezTo>
                      <a:pt x="547052" y="417455"/>
                      <a:pt x="556598" y="409618"/>
                      <a:pt x="566287" y="401639"/>
                    </a:cubicBezTo>
                    <a:cubicBezTo>
                      <a:pt x="571131" y="397792"/>
                      <a:pt x="575833" y="393375"/>
                      <a:pt x="580535" y="389100"/>
                    </a:cubicBezTo>
                    <a:cubicBezTo>
                      <a:pt x="585237" y="384826"/>
                      <a:pt x="590081" y="380409"/>
                      <a:pt x="594783" y="376134"/>
                    </a:cubicBezTo>
                    <a:cubicBezTo>
                      <a:pt x="632826" y="340799"/>
                      <a:pt x="670157" y="299764"/>
                      <a:pt x="704068" y="254311"/>
                    </a:cubicBezTo>
                    <a:cubicBezTo>
                      <a:pt x="708342" y="248755"/>
                      <a:pt x="712617" y="243055"/>
                      <a:pt x="716891" y="237498"/>
                    </a:cubicBezTo>
                    <a:lnTo>
                      <a:pt x="723446" y="229092"/>
                    </a:lnTo>
                    <a:lnTo>
                      <a:pt x="730285" y="220828"/>
                    </a:lnTo>
                    <a:cubicBezTo>
                      <a:pt x="734844" y="215271"/>
                      <a:pt x="739404" y="209714"/>
                      <a:pt x="743821" y="204300"/>
                    </a:cubicBezTo>
                    <a:cubicBezTo>
                      <a:pt x="748523" y="198885"/>
                      <a:pt x="753225" y="193471"/>
                      <a:pt x="757926" y="188057"/>
                    </a:cubicBezTo>
                    <a:lnTo>
                      <a:pt x="765051" y="179935"/>
                    </a:lnTo>
                    <a:lnTo>
                      <a:pt x="772460" y="171956"/>
                    </a:lnTo>
                    <a:lnTo>
                      <a:pt x="787278" y="156140"/>
                    </a:lnTo>
                    <a:cubicBezTo>
                      <a:pt x="797537" y="145882"/>
                      <a:pt x="807653" y="135623"/>
                      <a:pt x="818339" y="125792"/>
                    </a:cubicBezTo>
                    <a:cubicBezTo>
                      <a:pt x="860514" y="86324"/>
                      <a:pt x="906821" y="50988"/>
                      <a:pt x="955836" y="23774"/>
                    </a:cubicBezTo>
                    <a:cubicBezTo>
                      <a:pt x="961962" y="20354"/>
                      <a:pt x="968089" y="17077"/>
                      <a:pt x="974358" y="13942"/>
                    </a:cubicBezTo>
                    <a:cubicBezTo>
                      <a:pt x="977493" y="12375"/>
                      <a:pt x="980628" y="10950"/>
                      <a:pt x="983620" y="9383"/>
                    </a:cubicBezTo>
                    <a:cubicBezTo>
                      <a:pt x="986612" y="8100"/>
                      <a:pt x="989604" y="7103"/>
                      <a:pt x="992739" y="6533"/>
                    </a:cubicBezTo>
                    <a:cubicBezTo>
                      <a:pt x="1005420" y="4538"/>
                      <a:pt x="1018528" y="11520"/>
                      <a:pt x="1023943" y="22776"/>
                    </a:cubicBezTo>
                    <a:cubicBezTo>
                      <a:pt x="1024227" y="23346"/>
                      <a:pt x="1024512" y="24059"/>
                      <a:pt x="1024655" y="24629"/>
                    </a:cubicBezTo>
                    <a:cubicBezTo>
                      <a:pt x="1024512" y="24629"/>
                      <a:pt x="1024370" y="24771"/>
                      <a:pt x="1024227" y="24771"/>
                    </a:cubicBezTo>
                    <a:cubicBezTo>
                      <a:pt x="1018813" y="27051"/>
                      <a:pt x="1006987" y="32608"/>
                      <a:pt x="992026" y="39732"/>
                    </a:cubicBezTo>
                    <a:cubicBezTo>
                      <a:pt x="984760" y="43721"/>
                      <a:pt x="976638" y="47996"/>
                      <a:pt x="968232" y="52555"/>
                    </a:cubicBezTo>
                    <a:cubicBezTo>
                      <a:pt x="964100" y="54835"/>
                      <a:pt x="959683" y="57115"/>
                      <a:pt x="955408" y="59679"/>
                    </a:cubicBezTo>
                    <a:cubicBezTo>
                      <a:pt x="951134" y="62244"/>
                      <a:pt x="947002" y="64809"/>
                      <a:pt x="942727" y="67373"/>
                    </a:cubicBezTo>
                    <a:cubicBezTo>
                      <a:pt x="925487" y="77347"/>
                      <a:pt x="909671" y="88888"/>
                      <a:pt x="896563" y="97722"/>
                    </a:cubicBezTo>
                    <a:cubicBezTo>
                      <a:pt x="884024" y="107269"/>
                      <a:pt x="874478" y="114393"/>
                      <a:pt x="871058" y="117100"/>
                    </a:cubicBezTo>
                    <a:cubicBezTo>
                      <a:pt x="829168" y="149444"/>
                      <a:pt x="791410" y="187059"/>
                      <a:pt x="757072" y="227382"/>
                    </a:cubicBezTo>
                    <a:cubicBezTo>
                      <a:pt x="752512" y="232796"/>
                      <a:pt x="747668" y="238638"/>
                      <a:pt x="742253" y="245050"/>
                    </a:cubicBezTo>
                    <a:cubicBezTo>
                      <a:pt x="736982" y="251604"/>
                      <a:pt x="731567" y="258728"/>
                      <a:pt x="725868" y="266137"/>
                    </a:cubicBezTo>
                    <a:cubicBezTo>
                      <a:pt x="723018" y="269842"/>
                      <a:pt x="719884" y="273689"/>
                      <a:pt x="717034" y="277679"/>
                    </a:cubicBezTo>
                    <a:cubicBezTo>
                      <a:pt x="714042" y="281668"/>
                      <a:pt x="711050" y="285800"/>
                      <a:pt x="708057" y="290075"/>
                    </a:cubicBezTo>
                    <a:cubicBezTo>
                      <a:pt x="701931" y="298481"/>
                      <a:pt x="695376" y="307173"/>
                      <a:pt x="689250" y="316434"/>
                    </a:cubicBezTo>
                    <a:cubicBezTo>
                      <a:pt x="663603" y="353052"/>
                      <a:pt x="636673" y="395512"/>
                      <a:pt x="610599" y="438400"/>
                    </a:cubicBezTo>
                    <a:cubicBezTo>
                      <a:pt x="583812" y="480860"/>
                      <a:pt x="561442" y="525742"/>
                      <a:pt x="537220" y="562502"/>
                    </a:cubicBezTo>
                    <a:cubicBezTo>
                      <a:pt x="531521" y="571621"/>
                      <a:pt x="525252" y="580028"/>
                      <a:pt x="519552" y="588149"/>
                    </a:cubicBezTo>
                    <a:cubicBezTo>
                      <a:pt x="516845" y="587437"/>
                      <a:pt x="512571" y="586582"/>
                      <a:pt x="507156" y="586155"/>
                    </a:cubicBezTo>
                    <a:cubicBezTo>
                      <a:pt x="503737" y="585870"/>
                      <a:pt x="500032" y="585442"/>
                      <a:pt x="496185" y="585442"/>
                    </a:cubicBezTo>
                    <a:cubicBezTo>
                      <a:pt x="492338" y="585442"/>
                      <a:pt x="488206" y="585157"/>
                      <a:pt x="484216" y="585442"/>
                    </a:cubicBezTo>
                    <a:cubicBezTo>
                      <a:pt x="467973" y="585727"/>
                      <a:pt x="452300" y="587864"/>
                      <a:pt x="448881" y="588149"/>
                    </a:cubicBezTo>
                    <a:cubicBezTo>
                      <a:pt x="427508" y="590429"/>
                      <a:pt x="406278" y="594134"/>
                      <a:pt x="385333" y="598836"/>
                    </a:cubicBezTo>
                    <a:cubicBezTo>
                      <a:pt x="379776" y="599975"/>
                      <a:pt x="373080" y="601685"/>
                      <a:pt x="365671" y="603680"/>
                    </a:cubicBezTo>
                    <a:cubicBezTo>
                      <a:pt x="358261" y="605532"/>
                      <a:pt x="349997" y="608097"/>
                      <a:pt x="341306" y="610662"/>
                    </a:cubicBezTo>
                    <a:cubicBezTo>
                      <a:pt x="323923" y="616076"/>
                      <a:pt x="304545" y="622488"/>
                      <a:pt x="285453" y="629754"/>
                    </a:cubicBezTo>
                    <a:cubicBezTo>
                      <a:pt x="247267" y="644003"/>
                      <a:pt x="210506" y="661243"/>
                      <a:pt x="190559" y="670790"/>
                    </a:cubicBezTo>
                    <a:cubicBezTo>
                      <a:pt x="170041" y="680478"/>
                      <a:pt x="149239" y="691307"/>
                      <a:pt x="129291" y="703418"/>
                    </a:cubicBezTo>
                    <a:cubicBezTo>
                      <a:pt x="109343" y="715529"/>
                      <a:pt x="89966" y="728923"/>
                      <a:pt x="72868" y="744311"/>
                    </a:cubicBezTo>
                    <a:cubicBezTo>
                      <a:pt x="59332" y="756707"/>
                      <a:pt x="46508" y="770100"/>
                      <a:pt x="36677" y="785774"/>
                    </a:cubicBezTo>
                    <a:cubicBezTo>
                      <a:pt x="35822" y="787056"/>
                      <a:pt x="34967" y="788338"/>
                      <a:pt x="34112" y="789478"/>
                    </a:cubicBezTo>
                    <a:cubicBezTo>
                      <a:pt x="33400" y="790760"/>
                      <a:pt x="32830" y="791758"/>
                      <a:pt x="32260" y="792898"/>
                    </a:cubicBezTo>
                    <a:cubicBezTo>
                      <a:pt x="31263" y="794892"/>
                      <a:pt x="30550" y="796317"/>
                      <a:pt x="30123" y="797457"/>
                    </a:cubicBezTo>
                    <a:cubicBezTo>
                      <a:pt x="28556" y="796887"/>
                      <a:pt x="26846" y="796460"/>
                      <a:pt x="25421" y="795747"/>
                    </a:cubicBezTo>
                    <a:cubicBezTo>
                      <a:pt x="15305" y="791615"/>
                      <a:pt x="6756" y="784634"/>
                      <a:pt x="4618" y="775087"/>
                    </a:cubicBezTo>
                    <a:close/>
                    <a:moveTo>
                      <a:pt x="244845" y="764828"/>
                    </a:moveTo>
                    <a:cubicBezTo>
                      <a:pt x="218058" y="773947"/>
                      <a:pt x="191129" y="781926"/>
                      <a:pt x="164057" y="788338"/>
                    </a:cubicBezTo>
                    <a:cubicBezTo>
                      <a:pt x="153228" y="790903"/>
                      <a:pt x="142400" y="793325"/>
                      <a:pt x="131428" y="795320"/>
                    </a:cubicBezTo>
                    <a:cubicBezTo>
                      <a:pt x="120457" y="797315"/>
                      <a:pt x="109486" y="799024"/>
                      <a:pt x="98515" y="800164"/>
                    </a:cubicBezTo>
                    <a:cubicBezTo>
                      <a:pt x="77285" y="802302"/>
                      <a:pt x="55627" y="803299"/>
                      <a:pt x="34825" y="798739"/>
                    </a:cubicBezTo>
                    <a:cubicBezTo>
                      <a:pt x="33827" y="798455"/>
                      <a:pt x="32830" y="798312"/>
                      <a:pt x="31833" y="798027"/>
                    </a:cubicBezTo>
                    <a:cubicBezTo>
                      <a:pt x="32403" y="797172"/>
                      <a:pt x="33257" y="796032"/>
                      <a:pt x="34255" y="794607"/>
                    </a:cubicBezTo>
                    <a:cubicBezTo>
                      <a:pt x="35395" y="792898"/>
                      <a:pt x="36677" y="790760"/>
                      <a:pt x="38529" y="788623"/>
                    </a:cubicBezTo>
                    <a:cubicBezTo>
                      <a:pt x="59047" y="764544"/>
                      <a:pt x="85121" y="745593"/>
                      <a:pt x="111481" y="727355"/>
                    </a:cubicBezTo>
                    <a:cubicBezTo>
                      <a:pt x="137983" y="709403"/>
                      <a:pt x="165624" y="693017"/>
                      <a:pt x="193978" y="678056"/>
                    </a:cubicBezTo>
                    <a:cubicBezTo>
                      <a:pt x="258666" y="643718"/>
                      <a:pt x="352420" y="608809"/>
                      <a:pt x="437909" y="594134"/>
                    </a:cubicBezTo>
                    <a:cubicBezTo>
                      <a:pt x="442184" y="593421"/>
                      <a:pt x="460137" y="590857"/>
                      <a:pt x="478517" y="589717"/>
                    </a:cubicBezTo>
                    <a:cubicBezTo>
                      <a:pt x="487779" y="589147"/>
                      <a:pt x="497040" y="589004"/>
                      <a:pt x="504592" y="589432"/>
                    </a:cubicBezTo>
                    <a:cubicBezTo>
                      <a:pt x="509863" y="589574"/>
                      <a:pt x="514280" y="590002"/>
                      <a:pt x="517415" y="590287"/>
                    </a:cubicBezTo>
                    <a:cubicBezTo>
                      <a:pt x="514850" y="593706"/>
                      <a:pt x="512143" y="596983"/>
                      <a:pt x="509721" y="600118"/>
                    </a:cubicBezTo>
                    <a:cubicBezTo>
                      <a:pt x="506586" y="603823"/>
                      <a:pt x="503879" y="607670"/>
                      <a:pt x="500745" y="611089"/>
                    </a:cubicBezTo>
                    <a:cubicBezTo>
                      <a:pt x="497610" y="614509"/>
                      <a:pt x="494618" y="617786"/>
                      <a:pt x="491768" y="621063"/>
                    </a:cubicBezTo>
                    <a:cubicBezTo>
                      <a:pt x="488918" y="624198"/>
                      <a:pt x="486211" y="627475"/>
                      <a:pt x="483219" y="630182"/>
                    </a:cubicBezTo>
                    <a:cubicBezTo>
                      <a:pt x="477377" y="635739"/>
                      <a:pt x="472105" y="641011"/>
                      <a:pt x="467261" y="645570"/>
                    </a:cubicBezTo>
                    <a:cubicBezTo>
                      <a:pt x="446601" y="664093"/>
                      <a:pt x="423804" y="680336"/>
                      <a:pt x="399866" y="695297"/>
                    </a:cubicBezTo>
                    <a:cubicBezTo>
                      <a:pt x="375502" y="709545"/>
                      <a:pt x="350425" y="722796"/>
                      <a:pt x="324208" y="733910"/>
                    </a:cubicBezTo>
                    <a:cubicBezTo>
                      <a:pt x="298276" y="745593"/>
                      <a:pt x="271632" y="755567"/>
                      <a:pt x="244845" y="764828"/>
                    </a:cubicBezTo>
                    <a:close/>
                    <a:moveTo>
                      <a:pt x="1019525" y="56972"/>
                    </a:moveTo>
                    <a:cubicBezTo>
                      <a:pt x="1017531" y="59109"/>
                      <a:pt x="1015109" y="61104"/>
                      <a:pt x="1012544" y="62529"/>
                    </a:cubicBezTo>
                    <a:cubicBezTo>
                      <a:pt x="1009979" y="63811"/>
                      <a:pt x="1006844" y="65094"/>
                      <a:pt x="1003852" y="66519"/>
                    </a:cubicBezTo>
                    <a:cubicBezTo>
                      <a:pt x="1000860" y="67801"/>
                      <a:pt x="997868" y="69226"/>
                      <a:pt x="994876" y="70508"/>
                    </a:cubicBezTo>
                    <a:cubicBezTo>
                      <a:pt x="991884" y="71790"/>
                      <a:pt x="989034" y="73358"/>
                      <a:pt x="986184" y="74925"/>
                    </a:cubicBezTo>
                    <a:cubicBezTo>
                      <a:pt x="963102" y="86609"/>
                      <a:pt x="942157" y="100430"/>
                      <a:pt x="923064" y="114820"/>
                    </a:cubicBezTo>
                    <a:cubicBezTo>
                      <a:pt x="903972" y="129211"/>
                      <a:pt x="886589" y="144029"/>
                      <a:pt x="870773" y="158705"/>
                    </a:cubicBezTo>
                    <a:cubicBezTo>
                      <a:pt x="839284" y="188199"/>
                      <a:pt x="813495" y="216411"/>
                      <a:pt x="793120" y="240491"/>
                    </a:cubicBezTo>
                    <a:cubicBezTo>
                      <a:pt x="751087" y="289932"/>
                      <a:pt x="712474" y="343363"/>
                      <a:pt x="677709" y="399644"/>
                    </a:cubicBezTo>
                    <a:cubicBezTo>
                      <a:pt x="660468" y="427856"/>
                      <a:pt x="643940" y="456637"/>
                      <a:pt x="629549" y="486844"/>
                    </a:cubicBezTo>
                    <a:cubicBezTo>
                      <a:pt x="615158" y="517050"/>
                      <a:pt x="604045" y="548397"/>
                      <a:pt x="592789" y="579600"/>
                    </a:cubicBezTo>
                    <a:cubicBezTo>
                      <a:pt x="581532" y="610804"/>
                      <a:pt x="570419" y="642008"/>
                      <a:pt x="556740" y="671787"/>
                    </a:cubicBezTo>
                    <a:cubicBezTo>
                      <a:pt x="543204" y="701709"/>
                      <a:pt x="526676" y="730063"/>
                      <a:pt x="506159" y="755425"/>
                    </a:cubicBezTo>
                    <a:cubicBezTo>
                      <a:pt x="485926" y="780929"/>
                      <a:pt x="461562" y="802729"/>
                      <a:pt x="435060" y="821252"/>
                    </a:cubicBezTo>
                    <a:cubicBezTo>
                      <a:pt x="408415" y="839632"/>
                      <a:pt x="379491" y="854450"/>
                      <a:pt x="349855" y="866704"/>
                    </a:cubicBezTo>
                    <a:cubicBezTo>
                      <a:pt x="302408" y="886367"/>
                      <a:pt x="251114" y="897765"/>
                      <a:pt x="199678" y="895058"/>
                    </a:cubicBezTo>
                    <a:cubicBezTo>
                      <a:pt x="186854" y="894346"/>
                      <a:pt x="174173" y="892636"/>
                      <a:pt x="161492" y="890214"/>
                    </a:cubicBezTo>
                    <a:cubicBezTo>
                      <a:pt x="148954" y="887506"/>
                      <a:pt x="136558" y="884229"/>
                      <a:pt x="124447" y="879812"/>
                    </a:cubicBezTo>
                    <a:cubicBezTo>
                      <a:pt x="100367" y="870836"/>
                      <a:pt x="77427" y="858440"/>
                      <a:pt x="57195" y="842482"/>
                    </a:cubicBezTo>
                    <a:cubicBezTo>
                      <a:pt x="34112" y="824102"/>
                      <a:pt x="19294" y="804866"/>
                      <a:pt x="11743" y="792470"/>
                    </a:cubicBezTo>
                    <a:cubicBezTo>
                      <a:pt x="14165" y="794323"/>
                      <a:pt x="16872" y="796032"/>
                      <a:pt x="19437" y="797315"/>
                    </a:cubicBezTo>
                    <a:cubicBezTo>
                      <a:pt x="24708" y="799879"/>
                      <a:pt x="30408" y="801732"/>
                      <a:pt x="35965" y="803014"/>
                    </a:cubicBezTo>
                    <a:cubicBezTo>
                      <a:pt x="43516" y="805009"/>
                      <a:pt x="51210" y="806149"/>
                      <a:pt x="58904" y="806861"/>
                    </a:cubicBezTo>
                    <a:cubicBezTo>
                      <a:pt x="68878" y="807716"/>
                      <a:pt x="78995" y="807858"/>
                      <a:pt x="88968" y="807431"/>
                    </a:cubicBezTo>
                    <a:cubicBezTo>
                      <a:pt x="109058" y="806719"/>
                      <a:pt x="129006" y="804154"/>
                      <a:pt x="148669" y="800734"/>
                    </a:cubicBezTo>
                    <a:cubicBezTo>
                      <a:pt x="188137" y="793610"/>
                      <a:pt x="226750" y="782496"/>
                      <a:pt x="264508" y="769245"/>
                    </a:cubicBezTo>
                    <a:cubicBezTo>
                      <a:pt x="283315" y="762406"/>
                      <a:pt x="302123" y="755425"/>
                      <a:pt x="320361" y="747018"/>
                    </a:cubicBezTo>
                    <a:lnTo>
                      <a:pt x="334182" y="740891"/>
                    </a:lnTo>
                    <a:lnTo>
                      <a:pt x="341021" y="737899"/>
                    </a:lnTo>
                    <a:cubicBezTo>
                      <a:pt x="343301" y="736902"/>
                      <a:pt x="345580" y="735619"/>
                      <a:pt x="347718" y="734480"/>
                    </a:cubicBezTo>
                    <a:lnTo>
                      <a:pt x="374505" y="720944"/>
                    </a:lnTo>
                    <a:cubicBezTo>
                      <a:pt x="409698" y="701709"/>
                      <a:pt x="443039" y="678911"/>
                      <a:pt x="472533" y="651697"/>
                    </a:cubicBezTo>
                    <a:cubicBezTo>
                      <a:pt x="488918" y="635739"/>
                      <a:pt x="505589" y="618356"/>
                      <a:pt x="520265" y="598408"/>
                    </a:cubicBezTo>
                    <a:cubicBezTo>
                      <a:pt x="535083" y="578603"/>
                      <a:pt x="548904" y="557231"/>
                      <a:pt x="562012" y="534718"/>
                    </a:cubicBezTo>
                    <a:cubicBezTo>
                      <a:pt x="575121" y="512206"/>
                      <a:pt x="587802" y="488981"/>
                      <a:pt x="601623" y="465756"/>
                    </a:cubicBezTo>
                    <a:cubicBezTo>
                      <a:pt x="615443" y="442674"/>
                      <a:pt x="629834" y="419164"/>
                      <a:pt x="644652" y="395940"/>
                    </a:cubicBezTo>
                    <a:cubicBezTo>
                      <a:pt x="674289" y="349205"/>
                      <a:pt x="705635" y="302328"/>
                      <a:pt x="740116" y="258301"/>
                    </a:cubicBezTo>
                    <a:lnTo>
                      <a:pt x="746528" y="250037"/>
                    </a:lnTo>
                    <a:lnTo>
                      <a:pt x="753225" y="241915"/>
                    </a:lnTo>
                    <a:cubicBezTo>
                      <a:pt x="757642" y="236501"/>
                      <a:pt x="762059" y="231229"/>
                      <a:pt x="766476" y="225815"/>
                    </a:cubicBezTo>
                    <a:cubicBezTo>
                      <a:pt x="775452" y="215271"/>
                      <a:pt x="784856" y="205012"/>
                      <a:pt x="793975" y="194753"/>
                    </a:cubicBezTo>
                    <a:cubicBezTo>
                      <a:pt x="798819" y="189767"/>
                      <a:pt x="803521" y="184922"/>
                      <a:pt x="808366" y="179935"/>
                    </a:cubicBezTo>
                    <a:cubicBezTo>
                      <a:pt x="813210" y="175091"/>
                      <a:pt x="817769" y="169961"/>
                      <a:pt x="822756" y="165402"/>
                    </a:cubicBezTo>
                    <a:cubicBezTo>
                      <a:pt x="827743" y="160700"/>
                      <a:pt x="832588" y="156140"/>
                      <a:pt x="837575" y="151439"/>
                    </a:cubicBezTo>
                    <a:cubicBezTo>
                      <a:pt x="839997" y="149159"/>
                      <a:pt x="842419" y="146737"/>
                      <a:pt x="844984" y="144599"/>
                    </a:cubicBezTo>
                    <a:lnTo>
                      <a:pt x="852250" y="138330"/>
                    </a:lnTo>
                    <a:cubicBezTo>
                      <a:pt x="860087" y="131348"/>
                      <a:pt x="894710" y="102424"/>
                      <a:pt x="933323" y="77917"/>
                    </a:cubicBezTo>
                    <a:cubicBezTo>
                      <a:pt x="943155" y="71933"/>
                      <a:pt x="952701" y="65806"/>
                      <a:pt x="962247" y="60107"/>
                    </a:cubicBezTo>
                    <a:cubicBezTo>
                      <a:pt x="971794" y="54692"/>
                      <a:pt x="981055" y="49563"/>
                      <a:pt x="989319" y="45004"/>
                    </a:cubicBezTo>
                    <a:cubicBezTo>
                      <a:pt x="1005990" y="36170"/>
                      <a:pt x="1019383" y="29615"/>
                      <a:pt x="1024940" y="26481"/>
                    </a:cubicBezTo>
                    <a:cubicBezTo>
                      <a:pt x="1025082" y="26338"/>
                      <a:pt x="1025225" y="26338"/>
                      <a:pt x="1025367" y="26196"/>
                    </a:cubicBezTo>
                    <a:cubicBezTo>
                      <a:pt x="1029214" y="36882"/>
                      <a:pt x="1026935" y="49136"/>
                      <a:pt x="1019525" y="56972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0" name="图形 84">
              <a:extLst>
                <a:ext uri="{FF2B5EF4-FFF2-40B4-BE49-F238E27FC236}">
                  <a16:creationId xmlns:a16="http://schemas.microsoft.com/office/drawing/2014/main" id="{39E39841-1082-4446-B896-35568B31CA16}"/>
                </a:ext>
              </a:extLst>
            </p:cNvPr>
            <p:cNvGrpSpPr/>
            <p:nvPr/>
          </p:nvGrpSpPr>
          <p:grpSpPr>
            <a:xfrm>
              <a:off x="2605611" y="726389"/>
              <a:ext cx="438330" cy="340954"/>
              <a:chOff x="2605611" y="726389"/>
              <a:chExt cx="438330" cy="340954"/>
            </a:xfrm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19CC142B-EDCD-479F-8BE1-438E60F56B6C}"/>
                  </a:ext>
                </a:extLst>
              </p:cNvPr>
              <p:cNvSpPr/>
              <p:nvPr/>
            </p:nvSpPr>
            <p:spPr>
              <a:xfrm>
                <a:off x="2606807" y="731971"/>
                <a:ext cx="433340" cy="334660"/>
              </a:xfrm>
              <a:custGeom>
                <a:avLst/>
                <a:gdLst>
                  <a:gd name="connsiteX0" fmla="*/ 92021 w 433340"/>
                  <a:gd name="connsiteY0" fmla="*/ 334660 h 334660"/>
                  <a:gd name="connsiteX1" fmla="*/ 121800 w 433340"/>
                  <a:gd name="connsiteY1" fmla="*/ 328106 h 334660"/>
                  <a:gd name="connsiteX2" fmla="*/ 202303 w 433340"/>
                  <a:gd name="connsiteY2" fmla="*/ 304454 h 334660"/>
                  <a:gd name="connsiteX3" fmla="*/ 281524 w 433340"/>
                  <a:gd name="connsiteY3" fmla="*/ 273678 h 334660"/>
                  <a:gd name="connsiteX4" fmla="*/ 357183 w 433340"/>
                  <a:gd name="connsiteY4" fmla="*/ 235350 h 334660"/>
                  <a:gd name="connsiteX5" fmla="*/ 424577 w 433340"/>
                  <a:gd name="connsiteY5" fmla="*/ 185908 h 334660"/>
                  <a:gd name="connsiteX6" fmla="*/ 432984 w 433340"/>
                  <a:gd name="connsiteY6" fmla="*/ 177929 h 334660"/>
                  <a:gd name="connsiteX7" fmla="*/ 384967 w 433340"/>
                  <a:gd name="connsiteY7" fmla="*/ 55109 h 334660"/>
                  <a:gd name="connsiteX8" fmla="*/ 148017 w 433340"/>
                  <a:gd name="connsiteY8" fmla="*/ 16638 h 334660"/>
                  <a:gd name="connsiteX9" fmla="*/ 405 w 433340"/>
                  <a:gd name="connsiteY9" fmla="*/ 181776 h 334660"/>
                  <a:gd name="connsiteX10" fmla="*/ 64665 w 433340"/>
                  <a:gd name="connsiteY10" fmla="*/ 317562 h 334660"/>
                  <a:gd name="connsiteX11" fmla="*/ 92021 w 433340"/>
                  <a:gd name="connsiteY11" fmla="*/ 334660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3340" h="334660">
                    <a:moveTo>
                      <a:pt x="92021" y="334660"/>
                    </a:moveTo>
                    <a:cubicBezTo>
                      <a:pt x="101995" y="332808"/>
                      <a:pt x="111969" y="330528"/>
                      <a:pt x="121800" y="328106"/>
                    </a:cubicBezTo>
                    <a:cubicBezTo>
                      <a:pt x="148730" y="321552"/>
                      <a:pt x="175659" y="313430"/>
                      <a:pt x="202303" y="304454"/>
                    </a:cubicBezTo>
                    <a:cubicBezTo>
                      <a:pt x="228948" y="295335"/>
                      <a:pt x="255592" y="285219"/>
                      <a:pt x="281524" y="273678"/>
                    </a:cubicBezTo>
                    <a:cubicBezTo>
                      <a:pt x="307598" y="262564"/>
                      <a:pt x="332818" y="249456"/>
                      <a:pt x="357183" y="235350"/>
                    </a:cubicBezTo>
                    <a:cubicBezTo>
                      <a:pt x="381120" y="220531"/>
                      <a:pt x="403917" y="204288"/>
                      <a:pt x="424577" y="185908"/>
                    </a:cubicBezTo>
                    <a:cubicBezTo>
                      <a:pt x="427284" y="183486"/>
                      <a:pt x="429991" y="180779"/>
                      <a:pt x="432984" y="177929"/>
                    </a:cubicBezTo>
                    <a:cubicBezTo>
                      <a:pt x="436261" y="133902"/>
                      <a:pt x="416740" y="86740"/>
                      <a:pt x="384967" y="55109"/>
                    </a:cubicBezTo>
                    <a:cubicBezTo>
                      <a:pt x="320422" y="-9436"/>
                      <a:pt x="222394" y="-10149"/>
                      <a:pt x="148017" y="16638"/>
                    </a:cubicBezTo>
                    <a:cubicBezTo>
                      <a:pt x="84470" y="39578"/>
                      <a:pt x="6674" y="104693"/>
                      <a:pt x="405" y="181776"/>
                    </a:cubicBezTo>
                    <a:cubicBezTo>
                      <a:pt x="-3727" y="233070"/>
                      <a:pt x="24200" y="286359"/>
                      <a:pt x="64665" y="317562"/>
                    </a:cubicBezTo>
                    <a:cubicBezTo>
                      <a:pt x="73356" y="324117"/>
                      <a:pt x="82618" y="329816"/>
                      <a:pt x="92021" y="334660"/>
                    </a:cubicBez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2" name="图形 84">
                <a:extLst>
                  <a:ext uri="{FF2B5EF4-FFF2-40B4-BE49-F238E27FC236}">
                    <a16:creationId xmlns:a16="http://schemas.microsoft.com/office/drawing/2014/main" id="{7347906B-33AF-403C-9BBA-FBA2A956AF5E}"/>
                  </a:ext>
                </a:extLst>
              </p:cNvPr>
              <p:cNvGrpSpPr/>
              <p:nvPr/>
            </p:nvGrpSpPr>
            <p:grpSpPr>
              <a:xfrm>
                <a:off x="2605611" y="726389"/>
                <a:ext cx="438330" cy="340954"/>
                <a:chOff x="2605611" y="726389"/>
                <a:chExt cx="438330" cy="340954"/>
              </a:xfrm>
              <a:solidFill>
                <a:srgbClr val="BC7D53"/>
              </a:solidFill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2630C80D-25FD-46DC-86B6-740E6CCB7F28}"/>
                    </a:ext>
                  </a:extLst>
                </p:cNvPr>
                <p:cNvSpPr/>
                <p:nvPr/>
              </p:nvSpPr>
              <p:spPr>
                <a:xfrm>
                  <a:off x="2605611" y="913890"/>
                  <a:ext cx="98488" cy="153454"/>
                </a:xfrm>
                <a:custGeom>
                  <a:avLst/>
                  <a:gdLst>
                    <a:gd name="connsiteX0" fmla="*/ 49474 w 98488"/>
                    <a:gd name="connsiteY0" fmla="*/ 123818 h 153454"/>
                    <a:gd name="connsiteX1" fmla="*/ 71987 w 98488"/>
                    <a:gd name="connsiteY1" fmla="*/ 142483 h 153454"/>
                    <a:gd name="connsiteX2" fmla="*/ 89797 w 98488"/>
                    <a:gd name="connsiteY2" fmla="*/ 153454 h 153454"/>
                    <a:gd name="connsiteX3" fmla="*/ 90652 w 98488"/>
                    <a:gd name="connsiteY3" fmla="*/ 153312 h 153454"/>
                    <a:gd name="connsiteX4" fmla="*/ 98489 w 98488"/>
                    <a:gd name="connsiteY4" fmla="*/ 151745 h 153454"/>
                    <a:gd name="connsiteX5" fmla="*/ 96351 w 98488"/>
                    <a:gd name="connsiteY5" fmla="*/ 150747 h 153454"/>
                    <a:gd name="connsiteX6" fmla="*/ 68425 w 98488"/>
                    <a:gd name="connsiteY6" fmla="*/ 133507 h 153454"/>
                    <a:gd name="connsiteX7" fmla="*/ 29812 w 98488"/>
                    <a:gd name="connsiteY7" fmla="*/ 91759 h 153454"/>
                    <a:gd name="connsiteX8" fmla="*/ 15563 w 98488"/>
                    <a:gd name="connsiteY8" fmla="*/ 65115 h 153454"/>
                    <a:gd name="connsiteX9" fmla="*/ 7015 w 98488"/>
                    <a:gd name="connsiteY9" fmla="*/ 38898 h 153454"/>
                    <a:gd name="connsiteX10" fmla="*/ 3167 w 98488"/>
                    <a:gd name="connsiteY10" fmla="*/ 3277 h 153454"/>
                    <a:gd name="connsiteX11" fmla="*/ 2028 w 98488"/>
                    <a:gd name="connsiteY11" fmla="*/ 0 h 153454"/>
                    <a:gd name="connsiteX12" fmla="*/ 603 w 98488"/>
                    <a:gd name="connsiteY12" fmla="*/ 2992 h 153454"/>
                    <a:gd name="connsiteX13" fmla="*/ 1885 w 98488"/>
                    <a:gd name="connsiteY13" fmla="*/ 35336 h 153454"/>
                    <a:gd name="connsiteX14" fmla="*/ 19126 w 98488"/>
                    <a:gd name="connsiteY14" fmla="*/ 83780 h 153454"/>
                    <a:gd name="connsiteX15" fmla="*/ 49474 w 98488"/>
                    <a:gd name="connsiteY15" fmla="*/ 123818 h 153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88" h="153454">
                      <a:moveTo>
                        <a:pt x="49474" y="123818"/>
                      </a:moveTo>
                      <a:cubicBezTo>
                        <a:pt x="59733" y="134077"/>
                        <a:pt x="68852" y="140061"/>
                        <a:pt x="71987" y="142483"/>
                      </a:cubicBezTo>
                      <a:cubicBezTo>
                        <a:pt x="77686" y="146473"/>
                        <a:pt x="83670" y="150177"/>
                        <a:pt x="89797" y="153454"/>
                      </a:cubicBezTo>
                      <a:cubicBezTo>
                        <a:pt x="90082" y="153454"/>
                        <a:pt x="90367" y="153312"/>
                        <a:pt x="90652" y="153312"/>
                      </a:cubicBezTo>
                      <a:cubicBezTo>
                        <a:pt x="93217" y="152884"/>
                        <a:pt x="95781" y="152314"/>
                        <a:pt x="98489" y="151745"/>
                      </a:cubicBezTo>
                      <a:cubicBezTo>
                        <a:pt x="97776" y="151460"/>
                        <a:pt x="97064" y="151175"/>
                        <a:pt x="96351" y="150747"/>
                      </a:cubicBezTo>
                      <a:cubicBezTo>
                        <a:pt x="91934" y="148610"/>
                        <a:pt x="81106" y="143053"/>
                        <a:pt x="68425" y="133507"/>
                      </a:cubicBezTo>
                      <a:cubicBezTo>
                        <a:pt x="55459" y="123675"/>
                        <a:pt x="41068" y="109000"/>
                        <a:pt x="29812" y="91759"/>
                      </a:cubicBezTo>
                      <a:cubicBezTo>
                        <a:pt x="24255" y="83210"/>
                        <a:pt x="19411" y="74091"/>
                        <a:pt x="15563" y="65115"/>
                      </a:cubicBezTo>
                      <a:cubicBezTo>
                        <a:pt x="11859" y="55996"/>
                        <a:pt x="9009" y="47019"/>
                        <a:pt x="7015" y="38898"/>
                      </a:cubicBezTo>
                      <a:cubicBezTo>
                        <a:pt x="3167" y="22370"/>
                        <a:pt x="3167" y="8976"/>
                        <a:pt x="3167" y="3277"/>
                      </a:cubicBezTo>
                      <a:cubicBezTo>
                        <a:pt x="3167" y="1425"/>
                        <a:pt x="2883" y="0"/>
                        <a:pt x="2028" y="0"/>
                      </a:cubicBezTo>
                      <a:cubicBezTo>
                        <a:pt x="1315" y="0"/>
                        <a:pt x="888" y="427"/>
                        <a:pt x="603" y="2992"/>
                      </a:cubicBezTo>
                      <a:cubicBezTo>
                        <a:pt x="-110" y="8264"/>
                        <a:pt x="-680" y="20375"/>
                        <a:pt x="1885" y="35336"/>
                      </a:cubicBezTo>
                      <a:cubicBezTo>
                        <a:pt x="4307" y="50297"/>
                        <a:pt x="10434" y="67822"/>
                        <a:pt x="19126" y="83780"/>
                      </a:cubicBezTo>
                      <a:cubicBezTo>
                        <a:pt x="27960" y="99453"/>
                        <a:pt x="39216" y="113702"/>
                        <a:pt x="49474" y="123818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5DBA1013-1C08-4B4B-8C1E-04DA026528C3}"/>
                    </a:ext>
                  </a:extLst>
                </p:cNvPr>
                <p:cNvSpPr/>
                <p:nvPr/>
              </p:nvSpPr>
              <p:spPr>
                <a:xfrm>
                  <a:off x="2606784" y="726389"/>
                  <a:ext cx="437157" cy="188070"/>
                </a:xfrm>
                <a:custGeom>
                  <a:avLst/>
                  <a:gdLst>
                    <a:gd name="connsiteX0" fmla="*/ 2565 w 437157"/>
                    <a:gd name="connsiteY0" fmla="*/ 184223 h 188070"/>
                    <a:gd name="connsiteX1" fmla="*/ 4417 w 437157"/>
                    <a:gd name="connsiteY1" fmla="*/ 173822 h 188070"/>
                    <a:gd name="connsiteX2" fmla="*/ 8834 w 437157"/>
                    <a:gd name="connsiteY2" fmla="*/ 158006 h 188070"/>
                    <a:gd name="connsiteX3" fmla="*/ 34623 w 437157"/>
                    <a:gd name="connsiteY3" fmla="*/ 111984 h 188070"/>
                    <a:gd name="connsiteX4" fmla="*/ 71384 w 437157"/>
                    <a:gd name="connsiteY4" fmla="*/ 73941 h 188070"/>
                    <a:gd name="connsiteX5" fmla="*/ 163428 w 437157"/>
                    <a:gd name="connsiteY5" fmla="*/ 23360 h 188070"/>
                    <a:gd name="connsiteX6" fmla="*/ 268011 w 437157"/>
                    <a:gd name="connsiteY6" fmla="*/ 12673 h 188070"/>
                    <a:gd name="connsiteX7" fmla="*/ 319020 w 437157"/>
                    <a:gd name="connsiteY7" fmla="*/ 24500 h 188070"/>
                    <a:gd name="connsiteX8" fmla="*/ 331131 w 437157"/>
                    <a:gd name="connsiteY8" fmla="*/ 29486 h 188070"/>
                    <a:gd name="connsiteX9" fmla="*/ 342814 w 437157"/>
                    <a:gd name="connsiteY9" fmla="*/ 35328 h 188070"/>
                    <a:gd name="connsiteX10" fmla="*/ 353928 w 437157"/>
                    <a:gd name="connsiteY10" fmla="*/ 42167 h 188070"/>
                    <a:gd name="connsiteX11" fmla="*/ 359342 w 437157"/>
                    <a:gd name="connsiteY11" fmla="*/ 45872 h 188070"/>
                    <a:gd name="connsiteX12" fmla="*/ 364614 w 437157"/>
                    <a:gd name="connsiteY12" fmla="*/ 49719 h 188070"/>
                    <a:gd name="connsiteX13" fmla="*/ 376298 w 437157"/>
                    <a:gd name="connsiteY13" fmla="*/ 59408 h 188070"/>
                    <a:gd name="connsiteX14" fmla="*/ 381997 w 437157"/>
                    <a:gd name="connsiteY14" fmla="*/ 64537 h 188070"/>
                    <a:gd name="connsiteX15" fmla="*/ 387412 w 437157"/>
                    <a:gd name="connsiteY15" fmla="*/ 70094 h 188070"/>
                    <a:gd name="connsiteX16" fmla="*/ 406362 w 437157"/>
                    <a:gd name="connsiteY16" fmla="*/ 95599 h 188070"/>
                    <a:gd name="connsiteX17" fmla="*/ 428162 w 437157"/>
                    <a:gd name="connsiteY17" fmla="*/ 158149 h 188070"/>
                    <a:gd name="connsiteX18" fmla="*/ 428162 w 437157"/>
                    <a:gd name="connsiteY18" fmla="*/ 188070 h 188070"/>
                    <a:gd name="connsiteX19" fmla="*/ 436996 w 437157"/>
                    <a:gd name="connsiteY19" fmla="*/ 179664 h 188070"/>
                    <a:gd name="connsiteX20" fmla="*/ 428589 w 437157"/>
                    <a:gd name="connsiteY20" fmla="*/ 124095 h 188070"/>
                    <a:gd name="connsiteX21" fmla="*/ 416763 w 437157"/>
                    <a:gd name="connsiteY21" fmla="*/ 97023 h 188070"/>
                    <a:gd name="connsiteX22" fmla="*/ 401945 w 437157"/>
                    <a:gd name="connsiteY22" fmla="*/ 74226 h 188070"/>
                    <a:gd name="connsiteX23" fmla="*/ 370314 w 437157"/>
                    <a:gd name="connsiteY23" fmla="*/ 42452 h 188070"/>
                    <a:gd name="connsiteX24" fmla="*/ 300497 w 437157"/>
                    <a:gd name="connsiteY24" fmla="*/ 7687 h 188070"/>
                    <a:gd name="connsiteX25" fmla="*/ 221846 w 437157"/>
                    <a:gd name="connsiteY25" fmla="*/ 562 h 188070"/>
                    <a:gd name="connsiteX26" fmla="*/ 144620 w 437157"/>
                    <a:gd name="connsiteY26" fmla="*/ 17233 h 188070"/>
                    <a:gd name="connsiteX27" fmla="*/ 109000 w 437157"/>
                    <a:gd name="connsiteY27" fmla="*/ 34188 h 188070"/>
                    <a:gd name="connsiteX28" fmla="*/ 76941 w 437157"/>
                    <a:gd name="connsiteY28" fmla="*/ 56273 h 188070"/>
                    <a:gd name="connsiteX29" fmla="*/ 33911 w 437157"/>
                    <a:gd name="connsiteY29" fmla="*/ 100443 h 188070"/>
                    <a:gd name="connsiteX30" fmla="*/ 5699 w 437157"/>
                    <a:gd name="connsiteY30" fmla="*/ 154872 h 188070"/>
                    <a:gd name="connsiteX31" fmla="*/ 2992 w 437157"/>
                    <a:gd name="connsiteY31" fmla="*/ 164418 h 188070"/>
                    <a:gd name="connsiteX32" fmla="*/ 1140 w 437157"/>
                    <a:gd name="connsiteY32" fmla="*/ 172682 h 188070"/>
                    <a:gd name="connsiteX33" fmla="*/ 0 w 437157"/>
                    <a:gd name="connsiteY33" fmla="*/ 184223 h 188070"/>
                    <a:gd name="connsiteX34" fmla="*/ 0 w 437157"/>
                    <a:gd name="connsiteY34" fmla="*/ 185505 h 188070"/>
                    <a:gd name="connsiteX35" fmla="*/ 0 w 437157"/>
                    <a:gd name="connsiteY35" fmla="*/ 185505 h 188070"/>
                    <a:gd name="connsiteX36" fmla="*/ 855 w 437157"/>
                    <a:gd name="connsiteY36" fmla="*/ 187215 h 188070"/>
                    <a:gd name="connsiteX37" fmla="*/ 2565 w 437157"/>
                    <a:gd name="connsiteY37" fmla="*/ 184223 h 188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437157" h="188070">
                      <a:moveTo>
                        <a:pt x="2565" y="184223"/>
                      </a:moveTo>
                      <a:cubicBezTo>
                        <a:pt x="2992" y="181943"/>
                        <a:pt x="3705" y="178381"/>
                        <a:pt x="4417" y="173822"/>
                      </a:cubicBezTo>
                      <a:cubicBezTo>
                        <a:pt x="5557" y="169405"/>
                        <a:pt x="6982" y="163991"/>
                        <a:pt x="8834" y="158006"/>
                      </a:cubicBezTo>
                      <a:cubicBezTo>
                        <a:pt x="14818" y="141336"/>
                        <a:pt x="23795" y="125948"/>
                        <a:pt x="34623" y="111984"/>
                      </a:cubicBezTo>
                      <a:cubicBezTo>
                        <a:pt x="45310" y="98021"/>
                        <a:pt x="57848" y="85340"/>
                        <a:pt x="71384" y="73941"/>
                      </a:cubicBezTo>
                      <a:cubicBezTo>
                        <a:pt x="98456" y="51286"/>
                        <a:pt x="129660" y="33191"/>
                        <a:pt x="163428" y="23360"/>
                      </a:cubicBezTo>
                      <a:cubicBezTo>
                        <a:pt x="197339" y="13386"/>
                        <a:pt x="232960" y="9111"/>
                        <a:pt x="268011" y="12673"/>
                      </a:cubicBezTo>
                      <a:cubicBezTo>
                        <a:pt x="285536" y="14526"/>
                        <a:pt x="302634" y="18373"/>
                        <a:pt x="319020" y="24500"/>
                      </a:cubicBezTo>
                      <a:cubicBezTo>
                        <a:pt x="323009" y="26209"/>
                        <a:pt x="327284" y="27492"/>
                        <a:pt x="331131" y="29486"/>
                      </a:cubicBezTo>
                      <a:lnTo>
                        <a:pt x="342814" y="35328"/>
                      </a:lnTo>
                      <a:lnTo>
                        <a:pt x="353928" y="42167"/>
                      </a:lnTo>
                      <a:cubicBezTo>
                        <a:pt x="355780" y="43165"/>
                        <a:pt x="357633" y="44590"/>
                        <a:pt x="359342" y="45872"/>
                      </a:cubicBezTo>
                      <a:lnTo>
                        <a:pt x="364614" y="49719"/>
                      </a:lnTo>
                      <a:cubicBezTo>
                        <a:pt x="368746" y="52569"/>
                        <a:pt x="372451" y="55988"/>
                        <a:pt x="376298" y="59408"/>
                      </a:cubicBezTo>
                      <a:cubicBezTo>
                        <a:pt x="378150" y="61118"/>
                        <a:pt x="380145" y="62827"/>
                        <a:pt x="381997" y="64537"/>
                      </a:cubicBezTo>
                      <a:cubicBezTo>
                        <a:pt x="383707" y="66390"/>
                        <a:pt x="385559" y="68242"/>
                        <a:pt x="387412" y="70094"/>
                      </a:cubicBezTo>
                      <a:cubicBezTo>
                        <a:pt x="394393" y="77788"/>
                        <a:pt x="400662" y="86337"/>
                        <a:pt x="406362" y="95599"/>
                      </a:cubicBezTo>
                      <a:cubicBezTo>
                        <a:pt x="417618" y="113979"/>
                        <a:pt x="425455" y="135494"/>
                        <a:pt x="428162" y="158149"/>
                      </a:cubicBezTo>
                      <a:cubicBezTo>
                        <a:pt x="429444" y="167980"/>
                        <a:pt x="429444" y="178096"/>
                        <a:pt x="428162" y="188070"/>
                      </a:cubicBezTo>
                      <a:cubicBezTo>
                        <a:pt x="431011" y="185363"/>
                        <a:pt x="433861" y="182656"/>
                        <a:pt x="436996" y="179664"/>
                      </a:cubicBezTo>
                      <a:cubicBezTo>
                        <a:pt x="437993" y="160001"/>
                        <a:pt x="434289" y="141051"/>
                        <a:pt x="428589" y="124095"/>
                      </a:cubicBezTo>
                      <a:cubicBezTo>
                        <a:pt x="425312" y="114406"/>
                        <a:pt x="421180" y="105430"/>
                        <a:pt x="416763" y="97023"/>
                      </a:cubicBezTo>
                      <a:cubicBezTo>
                        <a:pt x="412204" y="88759"/>
                        <a:pt x="407217" y="81065"/>
                        <a:pt x="401945" y="74226"/>
                      </a:cubicBezTo>
                      <a:cubicBezTo>
                        <a:pt x="391544" y="60405"/>
                        <a:pt x="380145" y="50146"/>
                        <a:pt x="370314" y="42452"/>
                      </a:cubicBezTo>
                      <a:cubicBezTo>
                        <a:pt x="349939" y="26494"/>
                        <a:pt x="326001" y="14383"/>
                        <a:pt x="300497" y="7687"/>
                      </a:cubicBezTo>
                      <a:cubicBezTo>
                        <a:pt x="274992" y="990"/>
                        <a:pt x="248206" y="-1147"/>
                        <a:pt x="221846" y="562"/>
                      </a:cubicBezTo>
                      <a:cubicBezTo>
                        <a:pt x="195487" y="2557"/>
                        <a:pt x="169270" y="8114"/>
                        <a:pt x="144620" y="17233"/>
                      </a:cubicBezTo>
                      <a:cubicBezTo>
                        <a:pt x="132224" y="21935"/>
                        <a:pt x="120398" y="27777"/>
                        <a:pt x="109000" y="34188"/>
                      </a:cubicBezTo>
                      <a:cubicBezTo>
                        <a:pt x="97886" y="41028"/>
                        <a:pt x="86915" y="48009"/>
                        <a:pt x="76941" y="56273"/>
                      </a:cubicBezTo>
                      <a:cubicBezTo>
                        <a:pt x="60840" y="69239"/>
                        <a:pt x="46165" y="83915"/>
                        <a:pt x="33911" y="100443"/>
                      </a:cubicBezTo>
                      <a:cubicBezTo>
                        <a:pt x="21515" y="116971"/>
                        <a:pt x="11541" y="135209"/>
                        <a:pt x="5699" y="154872"/>
                      </a:cubicBezTo>
                      <a:cubicBezTo>
                        <a:pt x="4417" y="158149"/>
                        <a:pt x="3705" y="161426"/>
                        <a:pt x="2992" y="164418"/>
                      </a:cubicBezTo>
                      <a:cubicBezTo>
                        <a:pt x="2280" y="167410"/>
                        <a:pt x="1710" y="170260"/>
                        <a:pt x="1140" y="172682"/>
                      </a:cubicBezTo>
                      <a:cubicBezTo>
                        <a:pt x="570" y="177811"/>
                        <a:pt x="142" y="181801"/>
                        <a:pt x="0" y="184223"/>
                      </a:cubicBezTo>
                      <a:cubicBezTo>
                        <a:pt x="0" y="184651"/>
                        <a:pt x="0" y="185221"/>
                        <a:pt x="0" y="185505"/>
                      </a:cubicBezTo>
                      <a:lnTo>
                        <a:pt x="0" y="185505"/>
                      </a:lnTo>
                      <a:cubicBezTo>
                        <a:pt x="0" y="186788"/>
                        <a:pt x="285" y="187215"/>
                        <a:pt x="855" y="187215"/>
                      </a:cubicBezTo>
                      <a:cubicBezTo>
                        <a:pt x="1567" y="187358"/>
                        <a:pt x="2137" y="185933"/>
                        <a:pt x="2565" y="184223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84">
                <a:extLst>
                  <a:ext uri="{FF2B5EF4-FFF2-40B4-BE49-F238E27FC236}">
                    <a16:creationId xmlns:a16="http://schemas.microsoft.com/office/drawing/2014/main" id="{73ACA2C9-7193-4FA3-86C7-C44A66CD49B3}"/>
                  </a:ext>
                </a:extLst>
              </p:cNvPr>
              <p:cNvGrpSpPr/>
              <p:nvPr/>
            </p:nvGrpSpPr>
            <p:grpSpPr>
              <a:xfrm>
                <a:off x="2803399" y="766004"/>
                <a:ext cx="162195" cy="77510"/>
                <a:chOff x="2803399" y="766004"/>
                <a:chExt cx="162195" cy="77510"/>
              </a:xfrm>
              <a:solidFill>
                <a:srgbClr val="FFFFFF"/>
              </a:solidFill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A0E94ED4-78EB-41B7-B858-4BEBBDD2E037}"/>
                    </a:ext>
                  </a:extLst>
                </p:cNvPr>
                <p:cNvSpPr/>
                <p:nvPr/>
              </p:nvSpPr>
              <p:spPr>
                <a:xfrm>
                  <a:off x="2803399" y="766004"/>
                  <a:ext cx="127837" cy="50654"/>
                </a:xfrm>
                <a:custGeom>
                  <a:avLst/>
                  <a:gdLst>
                    <a:gd name="connsiteX0" fmla="*/ 107302 w 127837"/>
                    <a:gd name="connsiteY0" fmla="*/ 43589 h 50654"/>
                    <a:gd name="connsiteX1" fmla="*/ 121123 w 127837"/>
                    <a:gd name="connsiteY1" fmla="*/ 36322 h 50654"/>
                    <a:gd name="connsiteX2" fmla="*/ 126537 w 127837"/>
                    <a:gd name="connsiteY2" fmla="*/ 29340 h 50654"/>
                    <a:gd name="connsiteX3" fmla="*/ 126252 w 127837"/>
                    <a:gd name="connsiteY3" fmla="*/ 28628 h 50654"/>
                    <a:gd name="connsiteX4" fmla="*/ 125967 w 127837"/>
                    <a:gd name="connsiteY4" fmla="*/ 28770 h 50654"/>
                    <a:gd name="connsiteX5" fmla="*/ 126110 w 127837"/>
                    <a:gd name="connsiteY5" fmla="*/ 28628 h 50654"/>
                    <a:gd name="connsiteX6" fmla="*/ 126110 w 127837"/>
                    <a:gd name="connsiteY6" fmla="*/ 28485 h 50654"/>
                    <a:gd name="connsiteX7" fmla="*/ 126252 w 127837"/>
                    <a:gd name="connsiteY7" fmla="*/ 28628 h 50654"/>
                    <a:gd name="connsiteX8" fmla="*/ 127107 w 127837"/>
                    <a:gd name="connsiteY8" fmla="*/ 28058 h 50654"/>
                    <a:gd name="connsiteX9" fmla="*/ 127534 w 127837"/>
                    <a:gd name="connsiteY9" fmla="*/ 22501 h 50654"/>
                    <a:gd name="connsiteX10" fmla="*/ 112146 w 127837"/>
                    <a:gd name="connsiteY10" fmla="*/ 7968 h 50654"/>
                    <a:gd name="connsiteX11" fmla="*/ 88637 w 127837"/>
                    <a:gd name="connsiteY11" fmla="*/ 1556 h 50654"/>
                    <a:gd name="connsiteX12" fmla="*/ 35490 w 127837"/>
                    <a:gd name="connsiteY12" fmla="*/ 3266 h 50654"/>
                    <a:gd name="connsiteX13" fmla="*/ 19247 w 127837"/>
                    <a:gd name="connsiteY13" fmla="*/ 8110 h 50654"/>
                    <a:gd name="connsiteX14" fmla="*/ 3574 w 127837"/>
                    <a:gd name="connsiteY14" fmla="*/ 18084 h 50654"/>
                    <a:gd name="connsiteX15" fmla="*/ 12 w 127837"/>
                    <a:gd name="connsiteY15" fmla="*/ 26063 h 50654"/>
                    <a:gd name="connsiteX16" fmla="*/ 2292 w 127837"/>
                    <a:gd name="connsiteY16" fmla="*/ 33187 h 50654"/>
                    <a:gd name="connsiteX17" fmla="*/ 14688 w 127837"/>
                    <a:gd name="connsiteY17" fmla="*/ 42164 h 50654"/>
                    <a:gd name="connsiteX18" fmla="*/ 84647 w 127837"/>
                    <a:gd name="connsiteY18" fmla="*/ 49003 h 50654"/>
                    <a:gd name="connsiteX19" fmla="*/ 84505 w 127837"/>
                    <a:gd name="connsiteY19" fmla="*/ 49003 h 50654"/>
                    <a:gd name="connsiteX20" fmla="*/ 107302 w 127837"/>
                    <a:gd name="connsiteY20" fmla="*/ 43589 h 5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7837" h="50654">
                      <a:moveTo>
                        <a:pt x="107302" y="43589"/>
                      </a:moveTo>
                      <a:cubicBezTo>
                        <a:pt x="112431" y="41736"/>
                        <a:pt x="117561" y="39172"/>
                        <a:pt x="121123" y="36322"/>
                      </a:cubicBezTo>
                      <a:cubicBezTo>
                        <a:pt x="124685" y="33472"/>
                        <a:pt x="126252" y="30480"/>
                        <a:pt x="126537" y="29340"/>
                      </a:cubicBezTo>
                      <a:cubicBezTo>
                        <a:pt x="126680" y="28913"/>
                        <a:pt x="126537" y="28628"/>
                        <a:pt x="126252" y="28628"/>
                      </a:cubicBezTo>
                      <a:cubicBezTo>
                        <a:pt x="126110" y="28628"/>
                        <a:pt x="126110" y="28770"/>
                        <a:pt x="125967" y="28770"/>
                      </a:cubicBezTo>
                      <a:cubicBezTo>
                        <a:pt x="125967" y="28770"/>
                        <a:pt x="126110" y="28628"/>
                        <a:pt x="126110" y="28628"/>
                      </a:cubicBezTo>
                      <a:cubicBezTo>
                        <a:pt x="126110" y="28628"/>
                        <a:pt x="126110" y="28485"/>
                        <a:pt x="126110" y="28485"/>
                      </a:cubicBezTo>
                      <a:cubicBezTo>
                        <a:pt x="126252" y="28485"/>
                        <a:pt x="126252" y="28628"/>
                        <a:pt x="126252" y="28628"/>
                      </a:cubicBezTo>
                      <a:cubicBezTo>
                        <a:pt x="126680" y="28628"/>
                        <a:pt x="126965" y="28343"/>
                        <a:pt x="127107" y="28058"/>
                      </a:cubicBezTo>
                      <a:cubicBezTo>
                        <a:pt x="127534" y="27060"/>
                        <a:pt x="128247" y="24923"/>
                        <a:pt x="127534" y="22501"/>
                      </a:cubicBezTo>
                      <a:cubicBezTo>
                        <a:pt x="125967" y="15519"/>
                        <a:pt x="118985" y="11245"/>
                        <a:pt x="112146" y="7968"/>
                      </a:cubicBezTo>
                      <a:cubicBezTo>
                        <a:pt x="105022" y="4833"/>
                        <a:pt x="96901" y="2838"/>
                        <a:pt x="88637" y="1556"/>
                      </a:cubicBezTo>
                      <a:cubicBezTo>
                        <a:pt x="71824" y="-866"/>
                        <a:pt x="53728" y="-581"/>
                        <a:pt x="35490" y="3266"/>
                      </a:cubicBezTo>
                      <a:cubicBezTo>
                        <a:pt x="30218" y="4406"/>
                        <a:pt x="24804" y="5830"/>
                        <a:pt x="19247" y="8110"/>
                      </a:cubicBezTo>
                      <a:cubicBezTo>
                        <a:pt x="13833" y="10390"/>
                        <a:pt x="7849" y="13240"/>
                        <a:pt x="3574" y="18084"/>
                      </a:cubicBezTo>
                      <a:cubicBezTo>
                        <a:pt x="1437" y="20506"/>
                        <a:pt x="297" y="23356"/>
                        <a:pt x="12" y="26063"/>
                      </a:cubicBezTo>
                      <a:cubicBezTo>
                        <a:pt x="-130" y="28770"/>
                        <a:pt x="1009" y="31050"/>
                        <a:pt x="2292" y="33187"/>
                      </a:cubicBezTo>
                      <a:cubicBezTo>
                        <a:pt x="5284" y="37177"/>
                        <a:pt x="9701" y="39884"/>
                        <a:pt x="14688" y="42164"/>
                      </a:cubicBezTo>
                      <a:cubicBezTo>
                        <a:pt x="34635" y="50713"/>
                        <a:pt x="60425" y="52422"/>
                        <a:pt x="84647" y="49003"/>
                      </a:cubicBezTo>
                      <a:lnTo>
                        <a:pt x="84505" y="49003"/>
                      </a:lnTo>
                      <a:cubicBezTo>
                        <a:pt x="86499" y="48575"/>
                        <a:pt x="96901" y="47151"/>
                        <a:pt x="107302" y="43589"/>
                      </a:cubicBezTo>
                      <a:close/>
                    </a:path>
                  </a:pathLst>
                </a:custGeom>
                <a:solidFill>
                  <a:srgbClr val="F4D2B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64C2098-545A-4BC3-8D44-754443E17ECC}"/>
                    </a:ext>
                  </a:extLst>
                </p:cNvPr>
                <p:cNvSpPr/>
                <p:nvPr/>
              </p:nvSpPr>
              <p:spPr>
                <a:xfrm>
                  <a:off x="2908377" y="816811"/>
                  <a:ext cx="57216" cy="26702"/>
                </a:xfrm>
                <a:custGeom>
                  <a:avLst/>
                  <a:gdLst>
                    <a:gd name="connsiteX0" fmla="*/ 51622 w 57216"/>
                    <a:gd name="connsiteY0" fmla="*/ 4322 h 26702"/>
                    <a:gd name="connsiteX1" fmla="*/ 40936 w 57216"/>
                    <a:gd name="connsiteY1" fmla="*/ 760 h 26702"/>
                    <a:gd name="connsiteX2" fmla="*/ 16001 w 57216"/>
                    <a:gd name="connsiteY2" fmla="*/ 2042 h 26702"/>
                    <a:gd name="connsiteX3" fmla="*/ 1611 w 57216"/>
                    <a:gd name="connsiteY3" fmla="*/ 10164 h 26702"/>
                    <a:gd name="connsiteX4" fmla="*/ 613 w 57216"/>
                    <a:gd name="connsiteY4" fmla="*/ 17288 h 26702"/>
                    <a:gd name="connsiteX5" fmla="*/ 5600 w 57216"/>
                    <a:gd name="connsiteY5" fmla="*/ 22132 h 26702"/>
                    <a:gd name="connsiteX6" fmla="*/ 37801 w 57216"/>
                    <a:gd name="connsiteY6" fmla="*/ 25694 h 26702"/>
                    <a:gd name="connsiteX7" fmla="*/ 48345 w 57216"/>
                    <a:gd name="connsiteY7" fmla="*/ 22560 h 26702"/>
                    <a:gd name="connsiteX8" fmla="*/ 56609 w 57216"/>
                    <a:gd name="connsiteY8" fmla="*/ 15293 h 26702"/>
                    <a:gd name="connsiteX9" fmla="*/ 56324 w 57216"/>
                    <a:gd name="connsiteY9" fmla="*/ 15008 h 26702"/>
                    <a:gd name="connsiteX10" fmla="*/ 56182 w 57216"/>
                    <a:gd name="connsiteY10" fmla="*/ 15151 h 26702"/>
                    <a:gd name="connsiteX11" fmla="*/ 56182 w 57216"/>
                    <a:gd name="connsiteY11" fmla="*/ 15008 h 26702"/>
                    <a:gd name="connsiteX12" fmla="*/ 56182 w 57216"/>
                    <a:gd name="connsiteY12" fmla="*/ 15008 h 26702"/>
                    <a:gd name="connsiteX13" fmla="*/ 56324 w 57216"/>
                    <a:gd name="connsiteY13" fmla="*/ 15008 h 26702"/>
                    <a:gd name="connsiteX14" fmla="*/ 56752 w 57216"/>
                    <a:gd name="connsiteY14" fmla="*/ 14723 h 26702"/>
                    <a:gd name="connsiteX15" fmla="*/ 57179 w 57216"/>
                    <a:gd name="connsiteY15" fmla="*/ 12158 h 26702"/>
                    <a:gd name="connsiteX16" fmla="*/ 51622 w 57216"/>
                    <a:gd name="connsiteY16" fmla="*/ 4322 h 2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216" h="26702">
                      <a:moveTo>
                        <a:pt x="51622" y="4322"/>
                      </a:moveTo>
                      <a:cubicBezTo>
                        <a:pt x="48488" y="2470"/>
                        <a:pt x="44926" y="1472"/>
                        <a:pt x="40936" y="760"/>
                      </a:cubicBezTo>
                      <a:cubicBezTo>
                        <a:pt x="33242" y="-523"/>
                        <a:pt x="24550" y="-238"/>
                        <a:pt x="16001" y="2042"/>
                      </a:cubicBezTo>
                      <a:cubicBezTo>
                        <a:pt x="11300" y="3467"/>
                        <a:pt x="5315" y="5319"/>
                        <a:pt x="1611" y="10164"/>
                      </a:cubicBezTo>
                      <a:cubicBezTo>
                        <a:pt x="-242" y="12443"/>
                        <a:pt x="-384" y="15293"/>
                        <a:pt x="613" y="17288"/>
                      </a:cubicBezTo>
                      <a:cubicBezTo>
                        <a:pt x="1611" y="19425"/>
                        <a:pt x="3463" y="20992"/>
                        <a:pt x="5600" y="22132"/>
                      </a:cubicBezTo>
                      <a:cubicBezTo>
                        <a:pt x="14292" y="26834"/>
                        <a:pt x="26545" y="27689"/>
                        <a:pt x="37801" y="25694"/>
                      </a:cubicBezTo>
                      <a:cubicBezTo>
                        <a:pt x="38941" y="25409"/>
                        <a:pt x="43786" y="24697"/>
                        <a:pt x="48345" y="22560"/>
                      </a:cubicBezTo>
                      <a:cubicBezTo>
                        <a:pt x="53332" y="20565"/>
                        <a:pt x="56609" y="16433"/>
                        <a:pt x="56609" y="15293"/>
                      </a:cubicBezTo>
                      <a:cubicBezTo>
                        <a:pt x="56609" y="15151"/>
                        <a:pt x="56609" y="15008"/>
                        <a:pt x="56324" y="15008"/>
                      </a:cubicBezTo>
                      <a:cubicBezTo>
                        <a:pt x="56182" y="15008"/>
                        <a:pt x="56182" y="15008"/>
                        <a:pt x="56182" y="15151"/>
                      </a:cubicBezTo>
                      <a:cubicBezTo>
                        <a:pt x="56182" y="15151"/>
                        <a:pt x="56182" y="15151"/>
                        <a:pt x="56182" y="15008"/>
                      </a:cubicBezTo>
                      <a:cubicBezTo>
                        <a:pt x="56182" y="15008"/>
                        <a:pt x="56182" y="15008"/>
                        <a:pt x="56182" y="15008"/>
                      </a:cubicBezTo>
                      <a:cubicBezTo>
                        <a:pt x="56182" y="15008"/>
                        <a:pt x="56182" y="15008"/>
                        <a:pt x="56324" y="15008"/>
                      </a:cubicBezTo>
                      <a:cubicBezTo>
                        <a:pt x="56609" y="15008"/>
                        <a:pt x="56752" y="14866"/>
                        <a:pt x="56752" y="14723"/>
                      </a:cubicBezTo>
                      <a:cubicBezTo>
                        <a:pt x="57037" y="14296"/>
                        <a:pt x="57322" y="13298"/>
                        <a:pt x="57179" y="12158"/>
                      </a:cubicBezTo>
                      <a:cubicBezTo>
                        <a:pt x="57322" y="8596"/>
                        <a:pt x="54614" y="6174"/>
                        <a:pt x="51622" y="43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5346871D-D33A-4F50-9C80-3EADA512C688}"/>
                    </a:ext>
                  </a:extLst>
                </p:cNvPr>
                <p:cNvSpPr/>
                <p:nvPr/>
              </p:nvSpPr>
              <p:spPr>
                <a:xfrm>
                  <a:off x="2946179" y="842506"/>
                  <a:ext cx="142" cy="142"/>
                </a:xfrm>
                <a:custGeom>
                  <a:avLst/>
                  <a:gdLst>
                    <a:gd name="connsiteX0" fmla="*/ 142 w 142"/>
                    <a:gd name="connsiteY0" fmla="*/ 0 h 142"/>
                    <a:gd name="connsiteX1" fmla="*/ 142 w 142"/>
                    <a:gd name="connsiteY1" fmla="*/ 0 h 142"/>
                    <a:gd name="connsiteX2" fmla="*/ 0 w 142"/>
                    <a:gd name="connsiteY2" fmla="*/ 142 h 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" h="142">
                      <a:moveTo>
                        <a:pt x="142" y="0"/>
                      </a:moveTo>
                      <a:lnTo>
                        <a:pt x="142" y="0"/>
                      </a:lnTo>
                      <a:lnTo>
                        <a:pt x="0" y="1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86" name="图片 185">
            <a:extLst>
              <a:ext uri="{FF2B5EF4-FFF2-40B4-BE49-F238E27FC236}">
                <a16:creationId xmlns:a16="http://schemas.microsoft.com/office/drawing/2014/main" id="{34E9CCC9-4204-4008-8EB4-EE3D1645F0D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>
            <a:off x="0" y="0"/>
            <a:ext cx="2802954" cy="948538"/>
          </a:xfrm>
          <a:prstGeom prst="rect">
            <a:avLst/>
          </a:prstGeom>
        </p:spPr>
      </p:pic>
      <p:pic>
        <p:nvPicPr>
          <p:cNvPr id="187" name="图片 186">
            <a:extLst>
              <a:ext uri="{FF2B5EF4-FFF2-40B4-BE49-F238E27FC236}">
                <a16:creationId xmlns:a16="http://schemas.microsoft.com/office/drawing/2014/main" id="{DB4E1B44-F168-436A-8749-0DFD7C23D8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 flipH="1">
            <a:off x="9404913" y="0"/>
            <a:ext cx="2802954" cy="948538"/>
          </a:xfrm>
          <a:prstGeom prst="rect">
            <a:avLst/>
          </a:prstGeom>
        </p:spPr>
      </p:pic>
      <p:sp>
        <p:nvSpPr>
          <p:cNvPr id="192" name="文本框 191">
            <a:extLst>
              <a:ext uri="{FF2B5EF4-FFF2-40B4-BE49-F238E27FC236}">
                <a16:creationId xmlns:a16="http://schemas.microsoft.com/office/drawing/2014/main" id="{6921CBE1-D071-4019-946C-D58461BC58F5}"/>
              </a:ext>
            </a:extLst>
          </p:cNvPr>
          <p:cNvSpPr txBox="1"/>
          <p:nvPr/>
        </p:nvSpPr>
        <p:spPr>
          <a:xfrm>
            <a:off x="5535069" y="393773"/>
            <a:ext cx="12442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C9222C"/>
                </a:solidFill>
                <a:latin typeface="Forte" panose="03060902040502070203" pitchFamily="66" charset="0"/>
              </a:rPr>
              <a:t>2022</a:t>
            </a:r>
            <a:endParaRPr lang="zh-CN" altLang="en-US" sz="4400" dirty="0">
              <a:solidFill>
                <a:srgbClr val="C9222C"/>
              </a:solidFill>
              <a:latin typeface="Forte" panose="03060902040502070203" pitchFamily="66" charset="0"/>
            </a:endParaRP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5FB267E7-D1E7-46B7-8FD9-3DE08F493E5F}"/>
              </a:ext>
            </a:extLst>
          </p:cNvPr>
          <p:cNvSpPr/>
          <p:nvPr/>
        </p:nvSpPr>
        <p:spPr>
          <a:xfrm>
            <a:off x="4814934" y="-14512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Freeform 13">
            <a:extLst>
              <a:ext uri="{FF2B5EF4-FFF2-40B4-BE49-F238E27FC236}">
                <a16:creationId xmlns:a16="http://schemas.microsoft.com/office/drawing/2014/main" id="{28D9FA33-DABB-4293-B70F-EFFC7AC50102}"/>
              </a:ext>
            </a:extLst>
          </p:cNvPr>
          <p:cNvSpPr>
            <a:spLocks noEditPoints="1"/>
          </p:cNvSpPr>
          <p:nvPr/>
        </p:nvSpPr>
        <p:spPr bwMode="auto">
          <a:xfrm>
            <a:off x="3704969" y="586056"/>
            <a:ext cx="1582738" cy="387350"/>
          </a:xfrm>
          <a:custGeom>
            <a:avLst/>
            <a:gdLst>
              <a:gd name="T0" fmla="*/ 3269 w 3776"/>
              <a:gd name="T1" fmla="*/ 905 h 924"/>
              <a:gd name="T2" fmla="*/ 3392 w 3776"/>
              <a:gd name="T3" fmla="*/ 879 h 924"/>
              <a:gd name="T4" fmla="*/ 3657 w 3776"/>
              <a:gd name="T5" fmla="*/ 737 h 924"/>
              <a:gd name="T6" fmla="*/ 3745 w 3776"/>
              <a:gd name="T7" fmla="*/ 420 h 924"/>
              <a:gd name="T8" fmla="*/ 3547 w 3776"/>
              <a:gd name="T9" fmla="*/ 159 h 924"/>
              <a:gd name="T10" fmla="*/ 2929 w 3776"/>
              <a:gd name="T11" fmla="*/ 16 h 924"/>
              <a:gd name="T12" fmla="*/ 1960 w 3776"/>
              <a:gd name="T13" fmla="*/ 262 h 924"/>
              <a:gd name="T14" fmla="*/ 1541 w 3776"/>
              <a:gd name="T15" fmla="*/ 414 h 924"/>
              <a:gd name="T16" fmla="*/ 1193 w 3776"/>
              <a:gd name="T17" fmla="*/ 522 h 924"/>
              <a:gd name="T18" fmla="*/ 754 w 3776"/>
              <a:gd name="T19" fmla="*/ 546 h 924"/>
              <a:gd name="T20" fmla="*/ 537 w 3776"/>
              <a:gd name="T21" fmla="*/ 441 h 924"/>
              <a:gd name="T22" fmla="*/ 466 w 3776"/>
              <a:gd name="T23" fmla="*/ 362 h 924"/>
              <a:gd name="T24" fmla="*/ 429 w 3776"/>
              <a:gd name="T25" fmla="*/ 318 h 924"/>
              <a:gd name="T26" fmla="*/ 451 w 3776"/>
              <a:gd name="T27" fmla="*/ 377 h 924"/>
              <a:gd name="T28" fmla="*/ 521 w 3776"/>
              <a:gd name="T29" fmla="*/ 469 h 924"/>
              <a:gd name="T30" fmla="*/ 744 w 3776"/>
              <a:gd name="T31" fmla="*/ 590 h 924"/>
              <a:gd name="T32" fmla="*/ 1205 w 3776"/>
              <a:gd name="T33" fmla="*/ 578 h 924"/>
              <a:gd name="T34" fmla="*/ 1554 w 3776"/>
              <a:gd name="T35" fmla="*/ 475 h 924"/>
              <a:gd name="T36" fmla="*/ 1976 w 3776"/>
              <a:gd name="T37" fmla="*/ 323 h 924"/>
              <a:gd name="T38" fmla="*/ 2933 w 3776"/>
              <a:gd name="T39" fmla="*/ 78 h 924"/>
              <a:gd name="T40" fmla="*/ 3511 w 3776"/>
              <a:gd name="T41" fmla="*/ 210 h 924"/>
              <a:gd name="T42" fmla="*/ 3685 w 3776"/>
              <a:gd name="T43" fmla="*/ 437 h 924"/>
              <a:gd name="T44" fmla="*/ 3613 w 3776"/>
              <a:gd name="T45" fmla="*/ 693 h 924"/>
              <a:gd name="T46" fmla="*/ 3375 w 3776"/>
              <a:gd name="T47" fmla="*/ 821 h 924"/>
              <a:gd name="T48" fmla="*/ 3256 w 3776"/>
              <a:gd name="T49" fmla="*/ 846 h 924"/>
              <a:gd name="T50" fmla="*/ 2929 w 3776"/>
              <a:gd name="T51" fmla="*/ 857 h 924"/>
              <a:gd name="T52" fmla="*/ 2680 w 3776"/>
              <a:gd name="T53" fmla="*/ 804 h 924"/>
              <a:gd name="T54" fmla="*/ 2353 w 3776"/>
              <a:gd name="T55" fmla="*/ 614 h 924"/>
              <a:gd name="T56" fmla="*/ 2331 w 3776"/>
              <a:gd name="T57" fmla="*/ 596 h 924"/>
              <a:gd name="T58" fmla="*/ 2327 w 3776"/>
              <a:gd name="T59" fmla="*/ 603 h 924"/>
              <a:gd name="T60" fmla="*/ 2398 w 3776"/>
              <a:gd name="T61" fmla="*/ 686 h 924"/>
              <a:gd name="T62" fmla="*/ 2665 w 3776"/>
              <a:gd name="T63" fmla="*/ 846 h 924"/>
              <a:gd name="T64" fmla="*/ 2920 w 3776"/>
              <a:gd name="T65" fmla="*/ 910 h 924"/>
              <a:gd name="T66" fmla="*/ 3269 w 3776"/>
              <a:gd name="T67" fmla="*/ 905 h 924"/>
              <a:gd name="T68" fmla="*/ 1040 w 3776"/>
              <a:gd name="T69" fmla="*/ 856 h 924"/>
              <a:gd name="T70" fmla="*/ 683 w 3776"/>
              <a:gd name="T71" fmla="*/ 856 h 924"/>
              <a:gd name="T72" fmla="*/ 421 w 3776"/>
              <a:gd name="T73" fmla="*/ 791 h 924"/>
              <a:gd name="T74" fmla="*/ 279 w 3776"/>
              <a:gd name="T75" fmla="*/ 723 h 924"/>
              <a:gd name="T76" fmla="*/ 200 w 3776"/>
              <a:gd name="T77" fmla="*/ 670 h 924"/>
              <a:gd name="T78" fmla="*/ 140 w 3776"/>
              <a:gd name="T79" fmla="*/ 622 h 924"/>
              <a:gd name="T80" fmla="*/ 50 w 3776"/>
              <a:gd name="T81" fmla="*/ 532 h 924"/>
              <a:gd name="T82" fmla="*/ 6 w 3776"/>
              <a:gd name="T83" fmla="*/ 468 h 924"/>
              <a:gd name="T84" fmla="*/ 68 w 3776"/>
              <a:gd name="T85" fmla="*/ 514 h 924"/>
              <a:gd name="T86" fmla="*/ 152 w 3776"/>
              <a:gd name="T87" fmla="*/ 583 h 924"/>
              <a:gd name="T88" fmla="*/ 214 w 3776"/>
              <a:gd name="T89" fmla="*/ 626 h 924"/>
              <a:gd name="T90" fmla="*/ 298 w 3776"/>
              <a:gd name="T91" fmla="*/ 676 h 924"/>
              <a:gd name="T92" fmla="*/ 436 w 3776"/>
              <a:gd name="T93" fmla="*/ 737 h 924"/>
              <a:gd name="T94" fmla="*/ 692 w 3776"/>
              <a:gd name="T95" fmla="*/ 795 h 924"/>
              <a:gd name="T96" fmla="*/ 1028 w 3776"/>
              <a:gd name="T97" fmla="*/ 795 h 924"/>
              <a:gd name="T98" fmla="*/ 1484 w 3776"/>
              <a:gd name="T99" fmla="*/ 696 h 924"/>
              <a:gd name="T100" fmla="*/ 1798 w 3776"/>
              <a:gd name="T101" fmla="*/ 586 h 924"/>
              <a:gd name="T102" fmla="*/ 2442 w 3776"/>
              <a:gd name="T103" fmla="*/ 374 h 924"/>
              <a:gd name="T104" fmla="*/ 3116 w 3776"/>
              <a:gd name="T105" fmla="*/ 313 h 924"/>
              <a:gd name="T106" fmla="*/ 3374 w 3776"/>
              <a:gd name="T107" fmla="*/ 414 h 924"/>
              <a:gd name="T108" fmla="*/ 3372 w 3776"/>
              <a:gd name="T109" fmla="*/ 423 h 924"/>
              <a:gd name="T110" fmla="*/ 3341 w 3776"/>
              <a:gd name="T111" fmla="*/ 414 h 924"/>
              <a:gd name="T112" fmla="*/ 3110 w 3776"/>
              <a:gd name="T113" fmla="*/ 358 h 924"/>
              <a:gd name="T114" fmla="*/ 2457 w 3776"/>
              <a:gd name="T115" fmla="*/ 434 h 924"/>
              <a:gd name="T116" fmla="*/ 1818 w 3776"/>
              <a:gd name="T117" fmla="*/ 645 h 924"/>
              <a:gd name="T118" fmla="*/ 1495 w 3776"/>
              <a:gd name="T119" fmla="*/ 757 h 924"/>
              <a:gd name="T120" fmla="*/ 1040 w 3776"/>
              <a:gd name="T121" fmla="*/ 856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76" h="924">
                <a:moveTo>
                  <a:pt x="3269" y="905"/>
                </a:moveTo>
                <a:cubicBezTo>
                  <a:pt x="3312" y="898"/>
                  <a:pt x="3353" y="890"/>
                  <a:pt x="3392" y="879"/>
                </a:cubicBezTo>
                <a:cubicBezTo>
                  <a:pt x="3500" y="850"/>
                  <a:pt x="3589" y="803"/>
                  <a:pt x="3657" y="737"/>
                </a:cubicBezTo>
                <a:cubicBezTo>
                  <a:pt x="3742" y="654"/>
                  <a:pt x="3776" y="536"/>
                  <a:pt x="3745" y="420"/>
                </a:cubicBezTo>
                <a:cubicBezTo>
                  <a:pt x="3709" y="293"/>
                  <a:pt x="3618" y="208"/>
                  <a:pt x="3547" y="159"/>
                </a:cubicBezTo>
                <a:cubicBezTo>
                  <a:pt x="3368" y="34"/>
                  <a:pt x="3143" y="0"/>
                  <a:pt x="2929" y="16"/>
                </a:cubicBezTo>
                <a:cubicBezTo>
                  <a:pt x="2592" y="45"/>
                  <a:pt x="2271" y="151"/>
                  <a:pt x="1960" y="262"/>
                </a:cubicBezTo>
                <a:cubicBezTo>
                  <a:pt x="1820" y="313"/>
                  <a:pt x="1681" y="365"/>
                  <a:pt x="1541" y="414"/>
                </a:cubicBezTo>
                <a:cubicBezTo>
                  <a:pt x="1422" y="456"/>
                  <a:pt x="1304" y="495"/>
                  <a:pt x="1193" y="522"/>
                </a:cubicBezTo>
                <a:cubicBezTo>
                  <a:pt x="1023" y="562"/>
                  <a:pt x="871" y="571"/>
                  <a:pt x="754" y="546"/>
                </a:cubicBezTo>
                <a:cubicBezTo>
                  <a:pt x="653" y="526"/>
                  <a:pt x="581" y="480"/>
                  <a:pt x="537" y="441"/>
                </a:cubicBezTo>
                <a:cubicBezTo>
                  <a:pt x="509" y="417"/>
                  <a:pt x="487" y="391"/>
                  <a:pt x="466" y="362"/>
                </a:cubicBezTo>
                <a:cubicBezTo>
                  <a:pt x="461" y="355"/>
                  <a:pt x="435" y="315"/>
                  <a:pt x="429" y="318"/>
                </a:cubicBezTo>
                <a:cubicBezTo>
                  <a:pt x="423" y="322"/>
                  <a:pt x="446" y="368"/>
                  <a:pt x="451" y="377"/>
                </a:cubicBezTo>
                <a:cubicBezTo>
                  <a:pt x="469" y="410"/>
                  <a:pt x="497" y="445"/>
                  <a:pt x="521" y="469"/>
                </a:cubicBezTo>
                <a:cubicBezTo>
                  <a:pt x="564" y="510"/>
                  <a:pt x="636" y="564"/>
                  <a:pt x="744" y="590"/>
                </a:cubicBezTo>
                <a:cubicBezTo>
                  <a:pt x="868" y="621"/>
                  <a:pt x="1027" y="617"/>
                  <a:pt x="1205" y="578"/>
                </a:cubicBezTo>
                <a:cubicBezTo>
                  <a:pt x="1317" y="553"/>
                  <a:pt x="1434" y="516"/>
                  <a:pt x="1554" y="475"/>
                </a:cubicBezTo>
                <a:cubicBezTo>
                  <a:pt x="1695" y="426"/>
                  <a:pt x="1835" y="373"/>
                  <a:pt x="1976" y="323"/>
                </a:cubicBezTo>
                <a:cubicBezTo>
                  <a:pt x="2286" y="211"/>
                  <a:pt x="2606" y="106"/>
                  <a:pt x="2933" y="78"/>
                </a:cubicBezTo>
                <a:cubicBezTo>
                  <a:pt x="3132" y="66"/>
                  <a:pt x="3345" y="91"/>
                  <a:pt x="3511" y="210"/>
                </a:cubicBezTo>
                <a:cubicBezTo>
                  <a:pt x="3599" y="270"/>
                  <a:pt x="3661" y="351"/>
                  <a:pt x="3685" y="437"/>
                </a:cubicBezTo>
                <a:cubicBezTo>
                  <a:pt x="3711" y="529"/>
                  <a:pt x="3682" y="627"/>
                  <a:pt x="3613" y="693"/>
                </a:cubicBezTo>
                <a:cubicBezTo>
                  <a:pt x="3553" y="751"/>
                  <a:pt x="3473" y="794"/>
                  <a:pt x="3375" y="821"/>
                </a:cubicBezTo>
                <a:cubicBezTo>
                  <a:pt x="3338" y="831"/>
                  <a:pt x="3298" y="840"/>
                  <a:pt x="3256" y="846"/>
                </a:cubicBezTo>
                <a:cubicBezTo>
                  <a:pt x="3151" y="863"/>
                  <a:pt x="3035" y="868"/>
                  <a:pt x="2929" y="857"/>
                </a:cubicBezTo>
                <a:cubicBezTo>
                  <a:pt x="2826" y="847"/>
                  <a:pt x="2741" y="825"/>
                  <a:pt x="2680" y="804"/>
                </a:cubicBezTo>
                <a:cubicBezTo>
                  <a:pt x="2499" y="743"/>
                  <a:pt x="2397" y="653"/>
                  <a:pt x="2353" y="614"/>
                </a:cubicBezTo>
                <a:cubicBezTo>
                  <a:pt x="2342" y="604"/>
                  <a:pt x="2335" y="598"/>
                  <a:pt x="2331" y="596"/>
                </a:cubicBezTo>
                <a:cubicBezTo>
                  <a:pt x="2325" y="592"/>
                  <a:pt x="2324" y="597"/>
                  <a:pt x="2327" y="603"/>
                </a:cubicBezTo>
                <a:cubicBezTo>
                  <a:pt x="2333" y="615"/>
                  <a:pt x="2355" y="645"/>
                  <a:pt x="2398" y="686"/>
                </a:cubicBezTo>
                <a:cubicBezTo>
                  <a:pt x="2438" y="723"/>
                  <a:pt x="2526" y="793"/>
                  <a:pt x="2665" y="846"/>
                </a:cubicBezTo>
                <a:cubicBezTo>
                  <a:pt x="2727" y="871"/>
                  <a:pt x="2813" y="897"/>
                  <a:pt x="2920" y="910"/>
                </a:cubicBezTo>
                <a:cubicBezTo>
                  <a:pt x="3032" y="924"/>
                  <a:pt x="3157" y="921"/>
                  <a:pt x="3269" y="905"/>
                </a:cubicBezTo>
                <a:close/>
                <a:moveTo>
                  <a:pt x="1040" y="856"/>
                </a:moveTo>
                <a:cubicBezTo>
                  <a:pt x="920" y="870"/>
                  <a:pt x="802" y="872"/>
                  <a:pt x="683" y="856"/>
                </a:cubicBezTo>
                <a:cubicBezTo>
                  <a:pt x="593" y="844"/>
                  <a:pt x="507" y="823"/>
                  <a:pt x="421" y="791"/>
                </a:cubicBezTo>
                <a:cubicBezTo>
                  <a:pt x="371" y="772"/>
                  <a:pt x="322" y="749"/>
                  <a:pt x="279" y="723"/>
                </a:cubicBezTo>
                <a:cubicBezTo>
                  <a:pt x="252" y="707"/>
                  <a:pt x="226" y="689"/>
                  <a:pt x="200" y="670"/>
                </a:cubicBezTo>
                <a:cubicBezTo>
                  <a:pt x="180" y="655"/>
                  <a:pt x="160" y="639"/>
                  <a:pt x="140" y="622"/>
                </a:cubicBezTo>
                <a:cubicBezTo>
                  <a:pt x="109" y="596"/>
                  <a:pt x="75" y="565"/>
                  <a:pt x="50" y="532"/>
                </a:cubicBezTo>
                <a:cubicBezTo>
                  <a:pt x="0" y="473"/>
                  <a:pt x="4" y="470"/>
                  <a:pt x="6" y="468"/>
                </a:cubicBezTo>
                <a:cubicBezTo>
                  <a:pt x="8" y="467"/>
                  <a:pt x="12" y="463"/>
                  <a:pt x="68" y="514"/>
                </a:cubicBezTo>
                <a:cubicBezTo>
                  <a:pt x="94" y="538"/>
                  <a:pt x="124" y="561"/>
                  <a:pt x="152" y="583"/>
                </a:cubicBezTo>
                <a:cubicBezTo>
                  <a:pt x="173" y="598"/>
                  <a:pt x="194" y="612"/>
                  <a:pt x="214" y="626"/>
                </a:cubicBezTo>
                <a:cubicBezTo>
                  <a:pt x="242" y="644"/>
                  <a:pt x="270" y="660"/>
                  <a:pt x="298" y="676"/>
                </a:cubicBezTo>
                <a:cubicBezTo>
                  <a:pt x="339" y="699"/>
                  <a:pt x="387" y="720"/>
                  <a:pt x="436" y="737"/>
                </a:cubicBezTo>
                <a:cubicBezTo>
                  <a:pt x="519" y="766"/>
                  <a:pt x="604" y="785"/>
                  <a:pt x="692" y="795"/>
                </a:cubicBezTo>
                <a:cubicBezTo>
                  <a:pt x="805" y="809"/>
                  <a:pt x="915" y="807"/>
                  <a:pt x="1028" y="795"/>
                </a:cubicBezTo>
                <a:cubicBezTo>
                  <a:pt x="1190" y="777"/>
                  <a:pt x="1345" y="738"/>
                  <a:pt x="1484" y="696"/>
                </a:cubicBezTo>
                <a:cubicBezTo>
                  <a:pt x="1590" y="663"/>
                  <a:pt x="1693" y="624"/>
                  <a:pt x="1798" y="586"/>
                </a:cubicBezTo>
                <a:cubicBezTo>
                  <a:pt x="2006" y="510"/>
                  <a:pt x="2222" y="432"/>
                  <a:pt x="2442" y="374"/>
                </a:cubicBezTo>
                <a:cubicBezTo>
                  <a:pt x="2707" y="302"/>
                  <a:pt x="2947" y="280"/>
                  <a:pt x="3116" y="313"/>
                </a:cubicBezTo>
                <a:cubicBezTo>
                  <a:pt x="3263" y="340"/>
                  <a:pt x="3354" y="395"/>
                  <a:pt x="3374" y="414"/>
                </a:cubicBezTo>
                <a:cubicBezTo>
                  <a:pt x="3378" y="419"/>
                  <a:pt x="3381" y="425"/>
                  <a:pt x="3372" y="423"/>
                </a:cubicBezTo>
                <a:cubicBezTo>
                  <a:pt x="3366" y="423"/>
                  <a:pt x="3357" y="419"/>
                  <a:pt x="3341" y="414"/>
                </a:cubicBezTo>
                <a:cubicBezTo>
                  <a:pt x="3299" y="399"/>
                  <a:pt x="3221" y="371"/>
                  <a:pt x="3110" y="358"/>
                </a:cubicBezTo>
                <a:cubicBezTo>
                  <a:pt x="2949" y="336"/>
                  <a:pt x="2717" y="363"/>
                  <a:pt x="2457" y="434"/>
                </a:cubicBezTo>
                <a:cubicBezTo>
                  <a:pt x="2241" y="491"/>
                  <a:pt x="2026" y="569"/>
                  <a:pt x="1818" y="645"/>
                </a:cubicBezTo>
                <a:cubicBezTo>
                  <a:pt x="1711" y="684"/>
                  <a:pt x="1604" y="723"/>
                  <a:pt x="1495" y="757"/>
                </a:cubicBezTo>
                <a:cubicBezTo>
                  <a:pt x="1357" y="800"/>
                  <a:pt x="1202" y="838"/>
                  <a:pt x="1040" y="856"/>
                </a:cubicBezTo>
                <a:close/>
              </a:path>
            </a:pathLst>
          </a:custGeom>
          <a:gradFill>
            <a:gsLst>
              <a:gs pos="0">
                <a:srgbClr val="EEC478">
                  <a:alpha val="0"/>
                </a:srgbClr>
              </a:gs>
              <a:gs pos="100000">
                <a:srgbClr val="C9222C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3">
            <a:extLst>
              <a:ext uri="{FF2B5EF4-FFF2-40B4-BE49-F238E27FC236}">
                <a16:creationId xmlns:a16="http://schemas.microsoft.com/office/drawing/2014/main" id="{67DAF8D8-7BD6-4559-8F5E-70DC13D9B26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024963" y="586056"/>
            <a:ext cx="1523408" cy="387350"/>
          </a:xfrm>
          <a:custGeom>
            <a:avLst/>
            <a:gdLst>
              <a:gd name="T0" fmla="*/ 3269 w 3776"/>
              <a:gd name="T1" fmla="*/ 905 h 924"/>
              <a:gd name="T2" fmla="*/ 3392 w 3776"/>
              <a:gd name="T3" fmla="*/ 879 h 924"/>
              <a:gd name="T4" fmla="*/ 3657 w 3776"/>
              <a:gd name="T5" fmla="*/ 737 h 924"/>
              <a:gd name="T6" fmla="*/ 3745 w 3776"/>
              <a:gd name="T7" fmla="*/ 420 h 924"/>
              <a:gd name="T8" fmla="*/ 3547 w 3776"/>
              <a:gd name="T9" fmla="*/ 159 h 924"/>
              <a:gd name="T10" fmla="*/ 2929 w 3776"/>
              <a:gd name="T11" fmla="*/ 16 h 924"/>
              <a:gd name="T12" fmla="*/ 1960 w 3776"/>
              <a:gd name="T13" fmla="*/ 262 h 924"/>
              <a:gd name="T14" fmla="*/ 1541 w 3776"/>
              <a:gd name="T15" fmla="*/ 414 h 924"/>
              <a:gd name="T16" fmla="*/ 1193 w 3776"/>
              <a:gd name="T17" fmla="*/ 522 h 924"/>
              <a:gd name="T18" fmla="*/ 754 w 3776"/>
              <a:gd name="T19" fmla="*/ 546 h 924"/>
              <a:gd name="T20" fmla="*/ 537 w 3776"/>
              <a:gd name="T21" fmla="*/ 441 h 924"/>
              <a:gd name="T22" fmla="*/ 466 w 3776"/>
              <a:gd name="T23" fmla="*/ 362 h 924"/>
              <a:gd name="T24" fmla="*/ 429 w 3776"/>
              <a:gd name="T25" fmla="*/ 318 h 924"/>
              <a:gd name="T26" fmla="*/ 451 w 3776"/>
              <a:gd name="T27" fmla="*/ 377 h 924"/>
              <a:gd name="T28" fmla="*/ 521 w 3776"/>
              <a:gd name="T29" fmla="*/ 469 h 924"/>
              <a:gd name="T30" fmla="*/ 744 w 3776"/>
              <a:gd name="T31" fmla="*/ 590 h 924"/>
              <a:gd name="T32" fmla="*/ 1205 w 3776"/>
              <a:gd name="T33" fmla="*/ 578 h 924"/>
              <a:gd name="T34" fmla="*/ 1554 w 3776"/>
              <a:gd name="T35" fmla="*/ 475 h 924"/>
              <a:gd name="T36" fmla="*/ 1976 w 3776"/>
              <a:gd name="T37" fmla="*/ 323 h 924"/>
              <a:gd name="T38" fmla="*/ 2933 w 3776"/>
              <a:gd name="T39" fmla="*/ 78 h 924"/>
              <a:gd name="T40" fmla="*/ 3511 w 3776"/>
              <a:gd name="T41" fmla="*/ 210 h 924"/>
              <a:gd name="T42" fmla="*/ 3685 w 3776"/>
              <a:gd name="T43" fmla="*/ 437 h 924"/>
              <a:gd name="T44" fmla="*/ 3613 w 3776"/>
              <a:gd name="T45" fmla="*/ 693 h 924"/>
              <a:gd name="T46" fmla="*/ 3375 w 3776"/>
              <a:gd name="T47" fmla="*/ 821 h 924"/>
              <a:gd name="T48" fmla="*/ 3256 w 3776"/>
              <a:gd name="T49" fmla="*/ 846 h 924"/>
              <a:gd name="T50" fmla="*/ 2929 w 3776"/>
              <a:gd name="T51" fmla="*/ 857 h 924"/>
              <a:gd name="T52" fmla="*/ 2680 w 3776"/>
              <a:gd name="T53" fmla="*/ 804 h 924"/>
              <a:gd name="T54" fmla="*/ 2353 w 3776"/>
              <a:gd name="T55" fmla="*/ 614 h 924"/>
              <a:gd name="T56" fmla="*/ 2331 w 3776"/>
              <a:gd name="T57" fmla="*/ 596 h 924"/>
              <a:gd name="T58" fmla="*/ 2327 w 3776"/>
              <a:gd name="T59" fmla="*/ 603 h 924"/>
              <a:gd name="T60" fmla="*/ 2398 w 3776"/>
              <a:gd name="T61" fmla="*/ 686 h 924"/>
              <a:gd name="T62" fmla="*/ 2665 w 3776"/>
              <a:gd name="T63" fmla="*/ 846 h 924"/>
              <a:gd name="T64" fmla="*/ 2920 w 3776"/>
              <a:gd name="T65" fmla="*/ 910 h 924"/>
              <a:gd name="T66" fmla="*/ 3269 w 3776"/>
              <a:gd name="T67" fmla="*/ 905 h 924"/>
              <a:gd name="T68" fmla="*/ 1040 w 3776"/>
              <a:gd name="T69" fmla="*/ 856 h 924"/>
              <a:gd name="T70" fmla="*/ 683 w 3776"/>
              <a:gd name="T71" fmla="*/ 856 h 924"/>
              <a:gd name="T72" fmla="*/ 421 w 3776"/>
              <a:gd name="T73" fmla="*/ 791 h 924"/>
              <a:gd name="T74" fmla="*/ 279 w 3776"/>
              <a:gd name="T75" fmla="*/ 723 h 924"/>
              <a:gd name="T76" fmla="*/ 200 w 3776"/>
              <a:gd name="T77" fmla="*/ 670 h 924"/>
              <a:gd name="T78" fmla="*/ 140 w 3776"/>
              <a:gd name="T79" fmla="*/ 622 h 924"/>
              <a:gd name="T80" fmla="*/ 50 w 3776"/>
              <a:gd name="T81" fmla="*/ 532 h 924"/>
              <a:gd name="T82" fmla="*/ 6 w 3776"/>
              <a:gd name="T83" fmla="*/ 468 h 924"/>
              <a:gd name="T84" fmla="*/ 68 w 3776"/>
              <a:gd name="T85" fmla="*/ 514 h 924"/>
              <a:gd name="T86" fmla="*/ 152 w 3776"/>
              <a:gd name="T87" fmla="*/ 583 h 924"/>
              <a:gd name="T88" fmla="*/ 214 w 3776"/>
              <a:gd name="T89" fmla="*/ 626 h 924"/>
              <a:gd name="T90" fmla="*/ 298 w 3776"/>
              <a:gd name="T91" fmla="*/ 676 h 924"/>
              <a:gd name="T92" fmla="*/ 436 w 3776"/>
              <a:gd name="T93" fmla="*/ 737 h 924"/>
              <a:gd name="T94" fmla="*/ 692 w 3776"/>
              <a:gd name="T95" fmla="*/ 795 h 924"/>
              <a:gd name="T96" fmla="*/ 1028 w 3776"/>
              <a:gd name="T97" fmla="*/ 795 h 924"/>
              <a:gd name="T98" fmla="*/ 1484 w 3776"/>
              <a:gd name="T99" fmla="*/ 696 h 924"/>
              <a:gd name="T100" fmla="*/ 1798 w 3776"/>
              <a:gd name="T101" fmla="*/ 586 h 924"/>
              <a:gd name="T102" fmla="*/ 2442 w 3776"/>
              <a:gd name="T103" fmla="*/ 374 h 924"/>
              <a:gd name="T104" fmla="*/ 3116 w 3776"/>
              <a:gd name="T105" fmla="*/ 313 h 924"/>
              <a:gd name="T106" fmla="*/ 3374 w 3776"/>
              <a:gd name="T107" fmla="*/ 414 h 924"/>
              <a:gd name="T108" fmla="*/ 3372 w 3776"/>
              <a:gd name="T109" fmla="*/ 423 h 924"/>
              <a:gd name="T110" fmla="*/ 3341 w 3776"/>
              <a:gd name="T111" fmla="*/ 414 h 924"/>
              <a:gd name="T112" fmla="*/ 3110 w 3776"/>
              <a:gd name="T113" fmla="*/ 358 h 924"/>
              <a:gd name="T114" fmla="*/ 2457 w 3776"/>
              <a:gd name="T115" fmla="*/ 434 h 924"/>
              <a:gd name="T116" fmla="*/ 1818 w 3776"/>
              <a:gd name="T117" fmla="*/ 645 h 924"/>
              <a:gd name="T118" fmla="*/ 1495 w 3776"/>
              <a:gd name="T119" fmla="*/ 757 h 924"/>
              <a:gd name="T120" fmla="*/ 1040 w 3776"/>
              <a:gd name="T121" fmla="*/ 856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76" h="924">
                <a:moveTo>
                  <a:pt x="3269" y="905"/>
                </a:moveTo>
                <a:cubicBezTo>
                  <a:pt x="3312" y="898"/>
                  <a:pt x="3353" y="890"/>
                  <a:pt x="3392" y="879"/>
                </a:cubicBezTo>
                <a:cubicBezTo>
                  <a:pt x="3500" y="850"/>
                  <a:pt x="3589" y="803"/>
                  <a:pt x="3657" y="737"/>
                </a:cubicBezTo>
                <a:cubicBezTo>
                  <a:pt x="3742" y="654"/>
                  <a:pt x="3776" y="536"/>
                  <a:pt x="3745" y="420"/>
                </a:cubicBezTo>
                <a:cubicBezTo>
                  <a:pt x="3709" y="293"/>
                  <a:pt x="3618" y="208"/>
                  <a:pt x="3547" y="159"/>
                </a:cubicBezTo>
                <a:cubicBezTo>
                  <a:pt x="3368" y="34"/>
                  <a:pt x="3143" y="0"/>
                  <a:pt x="2929" y="16"/>
                </a:cubicBezTo>
                <a:cubicBezTo>
                  <a:pt x="2592" y="45"/>
                  <a:pt x="2271" y="151"/>
                  <a:pt x="1960" y="262"/>
                </a:cubicBezTo>
                <a:cubicBezTo>
                  <a:pt x="1820" y="313"/>
                  <a:pt x="1681" y="365"/>
                  <a:pt x="1541" y="414"/>
                </a:cubicBezTo>
                <a:cubicBezTo>
                  <a:pt x="1422" y="456"/>
                  <a:pt x="1304" y="495"/>
                  <a:pt x="1193" y="522"/>
                </a:cubicBezTo>
                <a:cubicBezTo>
                  <a:pt x="1023" y="562"/>
                  <a:pt x="871" y="571"/>
                  <a:pt x="754" y="546"/>
                </a:cubicBezTo>
                <a:cubicBezTo>
                  <a:pt x="653" y="526"/>
                  <a:pt x="581" y="480"/>
                  <a:pt x="537" y="441"/>
                </a:cubicBezTo>
                <a:cubicBezTo>
                  <a:pt x="509" y="417"/>
                  <a:pt x="487" y="391"/>
                  <a:pt x="466" y="362"/>
                </a:cubicBezTo>
                <a:cubicBezTo>
                  <a:pt x="461" y="355"/>
                  <a:pt x="435" y="315"/>
                  <a:pt x="429" y="318"/>
                </a:cubicBezTo>
                <a:cubicBezTo>
                  <a:pt x="423" y="322"/>
                  <a:pt x="446" y="368"/>
                  <a:pt x="451" y="377"/>
                </a:cubicBezTo>
                <a:cubicBezTo>
                  <a:pt x="469" y="410"/>
                  <a:pt x="497" y="445"/>
                  <a:pt x="521" y="469"/>
                </a:cubicBezTo>
                <a:cubicBezTo>
                  <a:pt x="564" y="510"/>
                  <a:pt x="636" y="564"/>
                  <a:pt x="744" y="590"/>
                </a:cubicBezTo>
                <a:cubicBezTo>
                  <a:pt x="868" y="621"/>
                  <a:pt x="1027" y="617"/>
                  <a:pt x="1205" y="578"/>
                </a:cubicBezTo>
                <a:cubicBezTo>
                  <a:pt x="1317" y="553"/>
                  <a:pt x="1434" y="516"/>
                  <a:pt x="1554" y="475"/>
                </a:cubicBezTo>
                <a:cubicBezTo>
                  <a:pt x="1695" y="426"/>
                  <a:pt x="1835" y="373"/>
                  <a:pt x="1976" y="323"/>
                </a:cubicBezTo>
                <a:cubicBezTo>
                  <a:pt x="2286" y="211"/>
                  <a:pt x="2606" y="106"/>
                  <a:pt x="2933" y="78"/>
                </a:cubicBezTo>
                <a:cubicBezTo>
                  <a:pt x="3132" y="66"/>
                  <a:pt x="3345" y="91"/>
                  <a:pt x="3511" y="210"/>
                </a:cubicBezTo>
                <a:cubicBezTo>
                  <a:pt x="3599" y="270"/>
                  <a:pt x="3661" y="351"/>
                  <a:pt x="3685" y="437"/>
                </a:cubicBezTo>
                <a:cubicBezTo>
                  <a:pt x="3711" y="529"/>
                  <a:pt x="3682" y="627"/>
                  <a:pt x="3613" y="693"/>
                </a:cubicBezTo>
                <a:cubicBezTo>
                  <a:pt x="3553" y="751"/>
                  <a:pt x="3473" y="794"/>
                  <a:pt x="3375" y="821"/>
                </a:cubicBezTo>
                <a:cubicBezTo>
                  <a:pt x="3338" y="831"/>
                  <a:pt x="3298" y="840"/>
                  <a:pt x="3256" y="846"/>
                </a:cubicBezTo>
                <a:cubicBezTo>
                  <a:pt x="3151" y="863"/>
                  <a:pt x="3035" y="868"/>
                  <a:pt x="2929" y="857"/>
                </a:cubicBezTo>
                <a:cubicBezTo>
                  <a:pt x="2826" y="847"/>
                  <a:pt x="2741" y="825"/>
                  <a:pt x="2680" y="804"/>
                </a:cubicBezTo>
                <a:cubicBezTo>
                  <a:pt x="2499" y="743"/>
                  <a:pt x="2397" y="653"/>
                  <a:pt x="2353" y="614"/>
                </a:cubicBezTo>
                <a:cubicBezTo>
                  <a:pt x="2342" y="604"/>
                  <a:pt x="2335" y="598"/>
                  <a:pt x="2331" y="596"/>
                </a:cubicBezTo>
                <a:cubicBezTo>
                  <a:pt x="2325" y="592"/>
                  <a:pt x="2324" y="597"/>
                  <a:pt x="2327" y="603"/>
                </a:cubicBezTo>
                <a:cubicBezTo>
                  <a:pt x="2333" y="615"/>
                  <a:pt x="2355" y="645"/>
                  <a:pt x="2398" y="686"/>
                </a:cubicBezTo>
                <a:cubicBezTo>
                  <a:pt x="2438" y="723"/>
                  <a:pt x="2526" y="793"/>
                  <a:pt x="2665" y="846"/>
                </a:cubicBezTo>
                <a:cubicBezTo>
                  <a:pt x="2727" y="871"/>
                  <a:pt x="2813" y="897"/>
                  <a:pt x="2920" y="910"/>
                </a:cubicBezTo>
                <a:cubicBezTo>
                  <a:pt x="3032" y="924"/>
                  <a:pt x="3157" y="921"/>
                  <a:pt x="3269" y="905"/>
                </a:cubicBezTo>
                <a:close/>
                <a:moveTo>
                  <a:pt x="1040" y="856"/>
                </a:moveTo>
                <a:cubicBezTo>
                  <a:pt x="920" y="870"/>
                  <a:pt x="802" y="872"/>
                  <a:pt x="683" y="856"/>
                </a:cubicBezTo>
                <a:cubicBezTo>
                  <a:pt x="593" y="844"/>
                  <a:pt x="507" y="823"/>
                  <a:pt x="421" y="791"/>
                </a:cubicBezTo>
                <a:cubicBezTo>
                  <a:pt x="371" y="772"/>
                  <a:pt x="322" y="749"/>
                  <a:pt x="279" y="723"/>
                </a:cubicBezTo>
                <a:cubicBezTo>
                  <a:pt x="252" y="707"/>
                  <a:pt x="226" y="689"/>
                  <a:pt x="200" y="670"/>
                </a:cubicBezTo>
                <a:cubicBezTo>
                  <a:pt x="180" y="655"/>
                  <a:pt x="160" y="639"/>
                  <a:pt x="140" y="622"/>
                </a:cubicBezTo>
                <a:cubicBezTo>
                  <a:pt x="109" y="596"/>
                  <a:pt x="75" y="565"/>
                  <a:pt x="50" y="532"/>
                </a:cubicBezTo>
                <a:cubicBezTo>
                  <a:pt x="0" y="473"/>
                  <a:pt x="4" y="470"/>
                  <a:pt x="6" y="468"/>
                </a:cubicBezTo>
                <a:cubicBezTo>
                  <a:pt x="8" y="467"/>
                  <a:pt x="12" y="463"/>
                  <a:pt x="68" y="514"/>
                </a:cubicBezTo>
                <a:cubicBezTo>
                  <a:pt x="94" y="538"/>
                  <a:pt x="124" y="561"/>
                  <a:pt x="152" y="583"/>
                </a:cubicBezTo>
                <a:cubicBezTo>
                  <a:pt x="173" y="598"/>
                  <a:pt x="194" y="612"/>
                  <a:pt x="214" y="626"/>
                </a:cubicBezTo>
                <a:cubicBezTo>
                  <a:pt x="242" y="644"/>
                  <a:pt x="270" y="660"/>
                  <a:pt x="298" y="676"/>
                </a:cubicBezTo>
                <a:cubicBezTo>
                  <a:pt x="339" y="699"/>
                  <a:pt x="387" y="720"/>
                  <a:pt x="436" y="737"/>
                </a:cubicBezTo>
                <a:cubicBezTo>
                  <a:pt x="519" y="766"/>
                  <a:pt x="604" y="785"/>
                  <a:pt x="692" y="795"/>
                </a:cubicBezTo>
                <a:cubicBezTo>
                  <a:pt x="805" y="809"/>
                  <a:pt x="915" y="807"/>
                  <a:pt x="1028" y="795"/>
                </a:cubicBezTo>
                <a:cubicBezTo>
                  <a:pt x="1190" y="777"/>
                  <a:pt x="1345" y="738"/>
                  <a:pt x="1484" y="696"/>
                </a:cubicBezTo>
                <a:cubicBezTo>
                  <a:pt x="1590" y="663"/>
                  <a:pt x="1693" y="624"/>
                  <a:pt x="1798" y="586"/>
                </a:cubicBezTo>
                <a:cubicBezTo>
                  <a:pt x="2006" y="510"/>
                  <a:pt x="2222" y="432"/>
                  <a:pt x="2442" y="374"/>
                </a:cubicBezTo>
                <a:cubicBezTo>
                  <a:pt x="2707" y="302"/>
                  <a:pt x="2947" y="280"/>
                  <a:pt x="3116" y="313"/>
                </a:cubicBezTo>
                <a:cubicBezTo>
                  <a:pt x="3263" y="340"/>
                  <a:pt x="3354" y="395"/>
                  <a:pt x="3374" y="414"/>
                </a:cubicBezTo>
                <a:cubicBezTo>
                  <a:pt x="3378" y="419"/>
                  <a:pt x="3381" y="425"/>
                  <a:pt x="3372" y="423"/>
                </a:cubicBezTo>
                <a:cubicBezTo>
                  <a:pt x="3366" y="423"/>
                  <a:pt x="3357" y="419"/>
                  <a:pt x="3341" y="414"/>
                </a:cubicBezTo>
                <a:cubicBezTo>
                  <a:pt x="3299" y="399"/>
                  <a:pt x="3221" y="371"/>
                  <a:pt x="3110" y="358"/>
                </a:cubicBezTo>
                <a:cubicBezTo>
                  <a:pt x="2949" y="336"/>
                  <a:pt x="2717" y="363"/>
                  <a:pt x="2457" y="434"/>
                </a:cubicBezTo>
                <a:cubicBezTo>
                  <a:pt x="2241" y="491"/>
                  <a:pt x="2026" y="569"/>
                  <a:pt x="1818" y="645"/>
                </a:cubicBezTo>
                <a:cubicBezTo>
                  <a:pt x="1711" y="684"/>
                  <a:pt x="1604" y="723"/>
                  <a:pt x="1495" y="757"/>
                </a:cubicBezTo>
                <a:cubicBezTo>
                  <a:pt x="1357" y="800"/>
                  <a:pt x="1202" y="838"/>
                  <a:pt x="1040" y="856"/>
                </a:cubicBezTo>
                <a:close/>
              </a:path>
            </a:pathLst>
          </a:custGeom>
          <a:gradFill>
            <a:gsLst>
              <a:gs pos="0">
                <a:srgbClr val="EEC478">
                  <a:alpha val="0"/>
                </a:srgbClr>
              </a:gs>
              <a:gs pos="100000">
                <a:srgbClr val="C9222C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3F2A6F7A-B6EC-4742-8309-BEEDB651D97B}"/>
              </a:ext>
            </a:extLst>
          </p:cNvPr>
          <p:cNvGrpSpPr/>
          <p:nvPr/>
        </p:nvGrpSpPr>
        <p:grpSpPr>
          <a:xfrm>
            <a:off x="8141435" y="4648096"/>
            <a:ext cx="3057736" cy="2365213"/>
            <a:chOff x="2460982" y="4821033"/>
            <a:chExt cx="2604504" cy="2014630"/>
          </a:xfrm>
        </p:grpSpPr>
        <p:pic>
          <p:nvPicPr>
            <p:cNvPr id="208" name="图形 207">
              <a:extLst>
                <a:ext uri="{FF2B5EF4-FFF2-40B4-BE49-F238E27FC236}">
                  <a16:creationId xmlns:a16="http://schemas.microsoft.com/office/drawing/2014/main" id="{0156D402-B162-49E7-A125-58227C554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566287" y="4821033"/>
              <a:ext cx="2499199" cy="1863809"/>
            </a:xfrm>
            <a:prstGeom prst="rect">
              <a:avLst/>
            </a:prstGeom>
          </p:spPr>
        </p:pic>
        <p:pic>
          <p:nvPicPr>
            <p:cNvPr id="210" name="图形 209">
              <a:extLst>
                <a:ext uri="{FF2B5EF4-FFF2-40B4-BE49-F238E27FC236}">
                  <a16:creationId xmlns:a16="http://schemas.microsoft.com/office/drawing/2014/main" id="{8A541D9B-ACB3-4E65-AD9D-AEF09E00D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460982" y="5464323"/>
              <a:ext cx="1738663" cy="1371340"/>
            </a:xfrm>
            <a:prstGeom prst="rect">
              <a:avLst/>
            </a:prstGeom>
          </p:spPr>
        </p:pic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D8C98AE8-8BDA-489E-8646-AF005C27797B}"/>
              </a:ext>
            </a:extLst>
          </p:cNvPr>
          <p:cNvGrpSpPr/>
          <p:nvPr/>
        </p:nvGrpSpPr>
        <p:grpSpPr>
          <a:xfrm>
            <a:off x="815914" y="5113259"/>
            <a:ext cx="1987040" cy="1882499"/>
            <a:chOff x="815914" y="5126446"/>
            <a:chExt cx="1987040" cy="1882499"/>
          </a:xfrm>
        </p:grpSpPr>
        <p:pic>
          <p:nvPicPr>
            <p:cNvPr id="213" name="图形 212">
              <a:extLst>
                <a:ext uri="{FF2B5EF4-FFF2-40B4-BE49-F238E27FC236}">
                  <a16:creationId xmlns:a16="http://schemas.microsoft.com/office/drawing/2014/main" id="{0406C203-CDDB-45FB-A7AA-612E0899E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15914" y="5126446"/>
              <a:ext cx="1573915" cy="1388749"/>
            </a:xfrm>
            <a:prstGeom prst="rect">
              <a:avLst/>
            </a:prstGeom>
          </p:spPr>
        </p:pic>
        <p:pic>
          <p:nvPicPr>
            <p:cNvPr id="233" name="图形 232">
              <a:extLst>
                <a:ext uri="{FF2B5EF4-FFF2-40B4-BE49-F238E27FC236}">
                  <a16:creationId xmlns:a16="http://schemas.microsoft.com/office/drawing/2014/main" id="{7B86C8B3-E1E9-47D6-8AC3-6F7F6592A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829725" y="5650480"/>
              <a:ext cx="973229" cy="1358465"/>
            </a:xfrm>
            <a:prstGeom prst="rect">
              <a:avLst/>
            </a:prstGeom>
          </p:spPr>
        </p:pic>
      </p:grpSp>
      <p:sp>
        <p:nvSpPr>
          <p:cNvPr id="235" name="文本框 234">
            <a:extLst>
              <a:ext uri="{FF2B5EF4-FFF2-40B4-BE49-F238E27FC236}">
                <a16:creationId xmlns:a16="http://schemas.microsoft.com/office/drawing/2014/main" id="{F2B99CCE-3908-4550-9F13-CD51551AA4B7}"/>
              </a:ext>
            </a:extLst>
          </p:cNvPr>
          <p:cNvSpPr txBox="1"/>
          <p:nvPr/>
        </p:nvSpPr>
        <p:spPr>
          <a:xfrm>
            <a:off x="4761070" y="4216440"/>
            <a:ext cx="275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元宵节主题班会</a:t>
            </a:r>
          </a:p>
        </p:txBody>
      </p: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4EC5E6D7-6762-4219-9C8C-0B139C01E31A}"/>
              </a:ext>
            </a:extLst>
          </p:cNvPr>
          <p:cNvGrpSpPr/>
          <p:nvPr/>
        </p:nvGrpSpPr>
        <p:grpSpPr>
          <a:xfrm>
            <a:off x="4222100" y="4036626"/>
            <a:ext cx="3772788" cy="307206"/>
            <a:chOff x="1275919" y="3892568"/>
            <a:chExt cx="3772788" cy="307206"/>
          </a:xfrm>
          <a:solidFill>
            <a:srgbClr val="C9222C"/>
          </a:solidFill>
        </p:grpSpPr>
        <p:sp>
          <p:nvSpPr>
            <p:cNvPr id="236" name="Freeform 27">
              <a:extLst>
                <a:ext uri="{FF2B5EF4-FFF2-40B4-BE49-F238E27FC236}">
                  <a16:creationId xmlns:a16="http://schemas.microsoft.com/office/drawing/2014/main" id="{59FF318B-EDBF-4C40-8A19-EE47353C8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138" y="3903993"/>
              <a:ext cx="351636" cy="295781"/>
            </a:xfrm>
            <a:custGeom>
              <a:avLst/>
              <a:gdLst>
                <a:gd name="T0" fmla="*/ 900 w 1160"/>
                <a:gd name="T1" fmla="*/ 301 h 978"/>
                <a:gd name="T2" fmla="*/ 806 w 1160"/>
                <a:gd name="T3" fmla="*/ 286 h 978"/>
                <a:gd name="T4" fmla="*/ 770 w 1160"/>
                <a:gd name="T5" fmla="*/ 177 h 978"/>
                <a:gd name="T6" fmla="*/ 850 w 1160"/>
                <a:gd name="T7" fmla="*/ 95 h 978"/>
                <a:gd name="T8" fmla="*/ 952 w 1160"/>
                <a:gd name="T9" fmla="*/ 101 h 978"/>
                <a:gd name="T10" fmla="*/ 1065 w 1160"/>
                <a:gd name="T11" fmla="*/ 342 h 978"/>
                <a:gd name="T12" fmla="*/ 639 w 1160"/>
                <a:gd name="T13" fmla="*/ 760 h 978"/>
                <a:gd name="T14" fmla="*/ 105 w 1160"/>
                <a:gd name="T15" fmla="*/ 537 h 978"/>
                <a:gd name="T16" fmla="*/ 205 w 1160"/>
                <a:gd name="T17" fmla="*/ 338 h 978"/>
                <a:gd name="T18" fmla="*/ 322 w 1160"/>
                <a:gd name="T19" fmla="*/ 313 h 978"/>
                <a:gd name="T20" fmla="*/ 373 w 1160"/>
                <a:gd name="T21" fmla="*/ 395 h 978"/>
                <a:gd name="T22" fmla="*/ 336 w 1160"/>
                <a:gd name="T23" fmla="*/ 470 h 978"/>
                <a:gd name="T24" fmla="*/ 249 w 1160"/>
                <a:gd name="T25" fmla="*/ 484 h 978"/>
                <a:gd name="T26" fmla="*/ 243 w 1160"/>
                <a:gd name="T27" fmla="*/ 513 h 978"/>
                <a:gd name="T28" fmla="*/ 257 w 1160"/>
                <a:gd name="T29" fmla="*/ 542 h 978"/>
                <a:gd name="T30" fmla="*/ 329 w 1160"/>
                <a:gd name="T31" fmla="*/ 573 h 978"/>
                <a:gd name="T32" fmla="*/ 459 w 1160"/>
                <a:gd name="T33" fmla="*/ 520 h 978"/>
                <a:gd name="T34" fmla="*/ 487 w 1160"/>
                <a:gd name="T35" fmla="*/ 416 h 978"/>
                <a:gd name="T36" fmla="*/ 281 w 1160"/>
                <a:gd name="T37" fmla="*/ 223 h 978"/>
                <a:gd name="T38" fmla="*/ 24 w 1160"/>
                <a:gd name="T39" fmla="*/ 458 h 978"/>
                <a:gd name="T40" fmla="*/ 129 w 1160"/>
                <a:gd name="T41" fmla="*/ 765 h 978"/>
                <a:gd name="T42" fmla="*/ 1111 w 1160"/>
                <a:gd name="T43" fmla="*/ 468 h 978"/>
                <a:gd name="T44" fmla="*/ 1150 w 1160"/>
                <a:gd name="T45" fmla="*/ 271 h 978"/>
                <a:gd name="T46" fmla="*/ 935 w 1160"/>
                <a:gd name="T47" fmla="*/ 9 h 978"/>
                <a:gd name="T48" fmla="*/ 692 w 1160"/>
                <a:gd name="T49" fmla="*/ 227 h 978"/>
                <a:gd name="T50" fmla="*/ 956 w 1160"/>
                <a:gd name="T51" fmla="*/ 335 h 978"/>
                <a:gd name="T52" fmla="*/ 959 w 1160"/>
                <a:gd name="T53" fmla="*/ 333 h 978"/>
                <a:gd name="T54" fmla="*/ 965 w 1160"/>
                <a:gd name="T55" fmla="*/ 323 h 978"/>
                <a:gd name="T56" fmla="*/ 952 w 1160"/>
                <a:gd name="T57" fmla="*/ 289 h 978"/>
                <a:gd name="T58" fmla="*/ 900 w 1160"/>
                <a:gd name="T59" fmla="*/ 301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0" h="978">
                  <a:moveTo>
                    <a:pt x="900" y="301"/>
                  </a:moveTo>
                  <a:cubicBezTo>
                    <a:pt x="896" y="301"/>
                    <a:pt x="843" y="313"/>
                    <a:pt x="806" y="286"/>
                  </a:cubicBezTo>
                  <a:cubicBezTo>
                    <a:pt x="773" y="263"/>
                    <a:pt x="761" y="216"/>
                    <a:pt x="770" y="177"/>
                  </a:cubicBezTo>
                  <a:cubicBezTo>
                    <a:pt x="784" y="120"/>
                    <a:pt x="839" y="99"/>
                    <a:pt x="850" y="95"/>
                  </a:cubicBezTo>
                  <a:cubicBezTo>
                    <a:pt x="897" y="79"/>
                    <a:pt x="939" y="95"/>
                    <a:pt x="952" y="101"/>
                  </a:cubicBezTo>
                  <a:cubicBezTo>
                    <a:pt x="1034" y="138"/>
                    <a:pt x="1067" y="261"/>
                    <a:pt x="1065" y="342"/>
                  </a:cubicBezTo>
                  <a:cubicBezTo>
                    <a:pt x="1059" y="542"/>
                    <a:pt x="829" y="698"/>
                    <a:pt x="639" y="760"/>
                  </a:cubicBezTo>
                  <a:cubicBezTo>
                    <a:pt x="445" y="824"/>
                    <a:pt x="115" y="811"/>
                    <a:pt x="105" y="537"/>
                  </a:cubicBezTo>
                  <a:cubicBezTo>
                    <a:pt x="103" y="461"/>
                    <a:pt x="143" y="382"/>
                    <a:pt x="205" y="338"/>
                  </a:cubicBezTo>
                  <a:cubicBezTo>
                    <a:pt x="226" y="324"/>
                    <a:pt x="276" y="292"/>
                    <a:pt x="322" y="313"/>
                  </a:cubicBezTo>
                  <a:cubicBezTo>
                    <a:pt x="351" y="327"/>
                    <a:pt x="373" y="359"/>
                    <a:pt x="373" y="395"/>
                  </a:cubicBezTo>
                  <a:cubicBezTo>
                    <a:pt x="374" y="422"/>
                    <a:pt x="362" y="456"/>
                    <a:pt x="336" y="470"/>
                  </a:cubicBezTo>
                  <a:cubicBezTo>
                    <a:pt x="302" y="489"/>
                    <a:pt x="264" y="463"/>
                    <a:pt x="249" y="484"/>
                  </a:cubicBezTo>
                  <a:cubicBezTo>
                    <a:pt x="241" y="494"/>
                    <a:pt x="243" y="510"/>
                    <a:pt x="243" y="513"/>
                  </a:cubicBezTo>
                  <a:cubicBezTo>
                    <a:pt x="245" y="527"/>
                    <a:pt x="253" y="537"/>
                    <a:pt x="257" y="542"/>
                  </a:cubicBezTo>
                  <a:cubicBezTo>
                    <a:pt x="280" y="569"/>
                    <a:pt x="320" y="572"/>
                    <a:pt x="329" y="573"/>
                  </a:cubicBezTo>
                  <a:cubicBezTo>
                    <a:pt x="337" y="574"/>
                    <a:pt x="414" y="579"/>
                    <a:pt x="459" y="520"/>
                  </a:cubicBezTo>
                  <a:cubicBezTo>
                    <a:pt x="492" y="478"/>
                    <a:pt x="488" y="429"/>
                    <a:pt x="487" y="416"/>
                  </a:cubicBezTo>
                  <a:cubicBezTo>
                    <a:pt x="475" y="323"/>
                    <a:pt x="384" y="230"/>
                    <a:pt x="281" y="223"/>
                  </a:cubicBezTo>
                  <a:cubicBezTo>
                    <a:pt x="150" y="214"/>
                    <a:pt x="48" y="346"/>
                    <a:pt x="24" y="458"/>
                  </a:cubicBezTo>
                  <a:cubicBezTo>
                    <a:pt x="0" y="572"/>
                    <a:pt x="50" y="695"/>
                    <a:pt x="129" y="765"/>
                  </a:cubicBezTo>
                  <a:cubicBezTo>
                    <a:pt x="370" y="978"/>
                    <a:pt x="957" y="776"/>
                    <a:pt x="1111" y="468"/>
                  </a:cubicBezTo>
                  <a:cubicBezTo>
                    <a:pt x="1160" y="371"/>
                    <a:pt x="1152" y="289"/>
                    <a:pt x="1150" y="271"/>
                  </a:cubicBezTo>
                  <a:cubicBezTo>
                    <a:pt x="1137" y="170"/>
                    <a:pt x="1066" y="19"/>
                    <a:pt x="935" y="9"/>
                  </a:cubicBezTo>
                  <a:cubicBezTo>
                    <a:pt x="805" y="0"/>
                    <a:pt x="673" y="133"/>
                    <a:pt x="692" y="227"/>
                  </a:cubicBezTo>
                  <a:cubicBezTo>
                    <a:pt x="716" y="347"/>
                    <a:pt x="859" y="383"/>
                    <a:pt x="956" y="335"/>
                  </a:cubicBezTo>
                  <a:cubicBezTo>
                    <a:pt x="958" y="334"/>
                    <a:pt x="959" y="333"/>
                    <a:pt x="959" y="333"/>
                  </a:cubicBezTo>
                  <a:cubicBezTo>
                    <a:pt x="959" y="333"/>
                    <a:pt x="963" y="329"/>
                    <a:pt x="965" y="323"/>
                  </a:cubicBezTo>
                  <a:cubicBezTo>
                    <a:pt x="967" y="315"/>
                    <a:pt x="964" y="296"/>
                    <a:pt x="952" y="289"/>
                  </a:cubicBezTo>
                  <a:cubicBezTo>
                    <a:pt x="939" y="281"/>
                    <a:pt x="924" y="295"/>
                    <a:pt x="900" y="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8">
              <a:extLst>
                <a:ext uri="{FF2B5EF4-FFF2-40B4-BE49-F238E27FC236}">
                  <a16:creationId xmlns:a16="http://schemas.microsoft.com/office/drawing/2014/main" id="{E06C0758-D2EC-425E-8093-C7F390CEF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96" y="3892568"/>
              <a:ext cx="352906" cy="303397"/>
            </a:xfrm>
            <a:custGeom>
              <a:avLst/>
              <a:gdLst>
                <a:gd name="T0" fmla="*/ 243 w 1161"/>
                <a:gd name="T1" fmla="*/ 298 h 1000"/>
                <a:gd name="T2" fmla="*/ 337 w 1161"/>
                <a:gd name="T3" fmla="*/ 294 h 1000"/>
                <a:gd name="T4" fmla="*/ 385 w 1161"/>
                <a:gd name="T5" fmla="*/ 189 h 1000"/>
                <a:gd name="T6" fmla="*/ 314 w 1161"/>
                <a:gd name="T7" fmla="*/ 99 h 1000"/>
                <a:gd name="T8" fmla="*/ 100 w 1161"/>
                <a:gd name="T9" fmla="*/ 187 h 1000"/>
                <a:gd name="T10" fmla="*/ 69 w 1161"/>
                <a:gd name="T11" fmla="*/ 332 h 1000"/>
                <a:gd name="T12" fmla="*/ 451 w 1161"/>
                <a:gd name="T13" fmla="*/ 783 h 1000"/>
                <a:gd name="T14" fmla="*/ 949 w 1161"/>
                <a:gd name="T15" fmla="*/ 752 h 1000"/>
                <a:gd name="T16" fmla="*/ 1030 w 1161"/>
                <a:gd name="T17" fmla="*/ 604 h 1000"/>
                <a:gd name="T18" fmla="*/ 953 w 1161"/>
                <a:gd name="T19" fmla="*/ 399 h 1000"/>
                <a:gd name="T20" fmla="*/ 815 w 1161"/>
                <a:gd name="T21" fmla="*/ 374 h 1000"/>
                <a:gd name="T22" fmla="*/ 735 w 1161"/>
                <a:gd name="T23" fmla="*/ 456 h 1000"/>
                <a:gd name="T24" fmla="*/ 764 w 1161"/>
                <a:gd name="T25" fmla="*/ 536 h 1000"/>
                <a:gd name="T26" fmla="*/ 869 w 1161"/>
                <a:gd name="T27" fmla="*/ 552 h 1000"/>
                <a:gd name="T28" fmla="*/ 872 w 1161"/>
                <a:gd name="T29" fmla="*/ 580 h 1000"/>
                <a:gd name="T30" fmla="*/ 854 w 1161"/>
                <a:gd name="T31" fmla="*/ 609 h 1000"/>
                <a:gd name="T32" fmla="*/ 779 w 1161"/>
                <a:gd name="T33" fmla="*/ 632 h 1000"/>
                <a:gd name="T34" fmla="*/ 656 w 1161"/>
                <a:gd name="T35" fmla="*/ 565 h 1000"/>
                <a:gd name="T36" fmla="*/ 640 w 1161"/>
                <a:gd name="T37" fmla="*/ 459 h 1000"/>
                <a:gd name="T38" fmla="*/ 866 w 1161"/>
                <a:gd name="T39" fmla="*/ 289 h 1000"/>
                <a:gd name="T40" fmla="*/ 1129 w 1161"/>
                <a:gd name="T41" fmla="*/ 506 h 1000"/>
                <a:gd name="T42" fmla="*/ 957 w 1161"/>
                <a:gd name="T43" fmla="*/ 845 h 1000"/>
                <a:gd name="T44" fmla="*/ 342 w 1161"/>
                <a:gd name="T45" fmla="*/ 783 h 1000"/>
                <a:gd name="T46" fmla="*/ 8 w 1161"/>
                <a:gd name="T47" fmla="*/ 356 h 1000"/>
                <a:gd name="T48" fmla="*/ 25 w 1161"/>
                <a:gd name="T49" fmla="*/ 204 h 1000"/>
                <a:gd name="T50" fmla="*/ 240 w 1161"/>
                <a:gd name="T51" fmla="*/ 4 h 1000"/>
                <a:gd name="T52" fmla="*/ 421 w 1161"/>
                <a:gd name="T53" fmla="*/ 94 h 1000"/>
                <a:gd name="T54" fmla="*/ 457 w 1161"/>
                <a:gd name="T55" fmla="*/ 248 h 1000"/>
                <a:gd name="T56" fmla="*/ 360 w 1161"/>
                <a:gd name="T57" fmla="*/ 342 h 1000"/>
                <a:gd name="T58" fmla="*/ 289 w 1161"/>
                <a:gd name="T59" fmla="*/ 356 h 1000"/>
                <a:gd name="T60" fmla="*/ 183 w 1161"/>
                <a:gd name="T61" fmla="*/ 326 h 1000"/>
                <a:gd name="T62" fmla="*/ 180 w 1161"/>
                <a:gd name="T63" fmla="*/ 323 h 1000"/>
                <a:gd name="T64" fmla="*/ 175 w 1161"/>
                <a:gd name="T65" fmla="*/ 313 h 1000"/>
                <a:gd name="T66" fmla="*/ 192 w 1161"/>
                <a:gd name="T67" fmla="*/ 280 h 1000"/>
                <a:gd name="T68" fmla="*/ 243 w 1161"/>
                <a:gd name="T69" fmla="*/ 298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1" h="1000">
                  <a:moveTo>
                    <a:pt x="243" y="298"/>
                  </a:moveTo>
                  <a:cubicBezTo>
                    <a:pt x="246" y="299"/>
                    <a:pt x="297" y="316"/>
                    <a:pt x="337" y="294"/>
                  </a:cubicBezTo>
                  <a:cubicBezTo>
                    <a:pt x="372" y="274"/>
                    <a:pt x="390" y="229"/>
                    <a:pt x="385" y="189"/>
                  </a:cubicBezTo>
                  <a:cubicBezTo>
                    <a:pt x="377" y="128"/>
                    <a:pt x="318" y="100"/>
                    <a:pt x="314" y="99"/>
                  </a:cubicBezTo>
                  <a:cubicBezTo>
                    <a:pt x="241" y="66"/>
                    <a:pt x="144" y="119"/>
                    <a:pt x="100" y="187"/>
                  </a:cubicBezTo>
                  <a:cubicBezTo>
                    <a:pt x="89" y="203"/>
                    <a:pt x="63" y="250"/>
                    <a:pt x="69" y="332"/>
                  </a:cubicBezTo>
                  <a:cubicBezTo>
                    <a:pt x="82" y="514"/>
                    <a:pt x="246" y="703"/>
                    <a:pt x="451" y="783"/>
                  </a:cubicBezTo>
                  <a:cubicBezTo>
                    <a:pt x="586" y="837"/>
                    <a:pt x="818" y="873"/>
                    <a:pt x="949" y="752"/>
                  </a:cubicBezTo>
                  <a:cubicBezTo>
                    <a:pt x="964" y="738"/>
                    <a:pt x="1019" y="686"/>
                    <a:pt x="1030" y="604"/>
                  </a:cubicBezTo>
                  <a:cubicBezTo>
                    <a:pt x="1039" y="539"/>
                    <a:pt x="1022" y="448"/>
                    <a:pt x="953" y="399"/>
                  </a:cubicBezTo>
                  <a:cubicBezTo>
                    <a:pt x="942" y="392"/>
                    <a:pt x="881" y="351"/>
                    <a:pt x="815" y="374"/>
                  </a:cubicBezTo>
                  <a:cubicBezTo>
                    <a:pt x="806" y="377"/>
                    <a:pt x="743" y="399"/>
                    <a:pt x="735" y="456"/>
                  </a:cubicBezTo>
                  <a:cubicBezTo>
                    <a:pt x="731" y="482"/>
                    <a:pt x="739" y="519"/>
                    <a:pt x="764" y="536"/>
                  </a:cubicBezTo>
                  <a:cubicBezTo>
                    <a:pt x="800" y="560"/>
                    <a:pt x="862" y="535"/>
                    <a:pt x="869" y="552"/>
                  </a:cubicBezTo>
                  <a:cubicBezTo>
                    <a:pt x="875" y="565"/>
                    <a:pt x="872" y="580"/>
                    <a:pt x="872" y="580"/>
                  </a:cubicBezTo>
                  <a:cubicBezTo>
                    <a:pt x="868" y="596"/>
                    <a:pt x="859" y="604"/>
                    <a:pt x="854" y="609"/>
                  </a:cubicBezTo>
                  <a:cubicBezTo>
                    <a:pt x="829" y="633"/>
                    <a:pt x="789" y="632"/>
                    <a:pt x="779" y="632"/>
                  </a:cubicBezTo>
                  <a:cubicBezTo>
                    <a:pt x="771" y="631"/>
                    <a:pt x="694" y="628"/>
                    <a:pt x="656" y="565"/>
                  </a:cubicBezTo>
                  <a:cubicBezTo>
                    <a:pt x="628" y="519"/>
                    <a:pt x="637" y="471"/>
                    <a:pt x="640" y="459"/>
                  </a:cubicBezTo>
                  <a:cubicBezTo>
                    <a:pt x="664" y="359"/>
                    <a:pt x="768" y="294"/>
                    <a:pt x="866" y="289"/>
                  </a:cubicBezTo>
                  <a:cubicBezTo>
                    <a:pt x="995" y="284"/>
                    <a:pt x="1103" y="383"/>
                    <a:pt x="1129" y="506"/>
                  </a:cubicBezTo>
                  <a:cubicBezTo>
                    <a:pt x="1161" y="656"/>
                    <a:pt x="1044" y="787"/>
                    <a:pt x="957" y="845"/>
                  </a:cubicBezTo>
                  <a:cubicBezTo>
                    <a:pt x="720" y="1000"/>
                    <a:pt x="399" y="816"/>
                    <a:pt x="342" y="783"/>
                  </a:cubicBezTo>
                  <a:cubicBezTo>
                    <a:pt x="294" y="755"/>
                    <a:pt x="34" y="600"/>
                    <a:pt x="8" y="356"/>
                  </a:cubicBezTo>
                  <a:cubicBezTo>
                    <a:pt x="0" y="283"/>
                    <a:pt x="16" y="229"/>
                    <a:pt x="25" y="204"/>
                  </a:cubicBezTo>
                  <a:cubicBezTo>
                    <a:pt x="32" y="183"/>
                    <a:pt x="97" y="12"/>
                    <a:pt x="240" y="4"/>
                  </a:cubicBezTo>
                  <a:cubicBezTo>
                    <a:pt x="312" y="0"/>
                    <a:pt x="381" y="40"/>
                    <a:pt x="421" y="94"/>
                  </a:cubicBezTo>
                  <a:cubicBezTo>
                    <a:pt x="433" y="111"/>
                    <a:pt x="481" y="176"/>
                    <a:pt x="457" y="248"/>
                  </a:cubicBezTo>
                  <a:cubicBezTo>
                    <a:pt x="436" y="311"/>
                    <a:pt x="373" y="337"/>
                    <a:pt x="360" y="342"/>
                  </a:cubicBezTo>
                  <a:cubicBezTo>
                    <a:pt x="331" y="354"/>
                    <a:pt x="306" y="355"/>
                    <a:pt x="289" y="356"/>
                  </a:cubicBezTo>
                  <a:cubicBezTo>
                    <a:pt x="289" y="356"/>
                    <a:pt x="230" y="358"/>
                    <a:pt x="183" y="326"/>
                  </a:cubicBezTo>
                  <a:cubicBezTo>
                    <a:pt x="181" y="325"/>
                    <a:pt x="180" y="323"/>
                    <a:pt x="180" y="323"/>
                  </a:cubicBezTo>
                  <a:cubicBezTo>
                    <a:pt x="180" y="323"/>
                    <a:pt x="177" y="319"/>
                    <a:pt x="175" y="313"/>
                  </a:cubicBezTo>
                  <a:cubicBezTo>
                    <a:pt x="174" y="305"/>
                    <a:pt x="179" y="286"/>
                    <a:pt x="192" y="280"/>
                  </a:cubicBezTo>
                  <a:cubicBezTo>
                    <a:pt x="206" y="274"/>
                    <a:pt x="219" y="289"/>
                    <a:pt x="2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0">
              <a:extLst>
                <a:ext uri="{FF2B5EF4-FFF2-40B4-BE49-F238E27FC236}">
                  <a16:creationId xmlns:a16="http://schemas.microsoft.com/office/drawing/2014/main" id="{B0967B52-97FB-4FAB-BD71-1BAF1F9DE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338" y="4060134"/>
              <a:ext cx="1509369" cy="30467"/>
            </a:xfrm>
            <a:custGeom>
              <a:avLst/>
              <a:gdLst>
                <a:gd name="T0" fmla="*/ 4929 w 4979"/>
                <a:gd name="T1" fmla="*/ 102 h 102"/>
                <a:gd name="T2" fmla="*/ 50 w 4979"/>
                <a:gd name="T3" fmla="*/ 102 h 102"/>
                <a:gd name="T4" fmla="*/ 0 w 4979"/>
                <a:gd name="T5" fmla="*/ 51 h 102"/>
                <a:gd name="T6" fmla="*/ 50 w 4979"/>
                <a:gd name="T7" fmla="*/ 0 h 102"/>
                <a:gd name="T8" fmla="*/ 4929 w 4979"/>
                <a:gd name="T9" fmla="*/ 0 h 102"/>
                <a:gd name="T10" fmla="*/ 4979 w 4979"/>
                <a:gd name="T11" fmla="*/ 51 h 102"/>
                <a:gd name="T12" fmla="*/ 4929 w 4979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9" h="102">
                  <a:moveTo>
                    <a:pt x="4929" y="102"/>
                  </a:moveTo>
                  <a:cubicBezTo>
                    <a:pt x="50" y="102"/>
                    <a:pt x="50" y="102"/>
                    <a:pt x="50" y="102"/>
                  </a:cubicBezTo>
                  <a:cubicBezTo>
                    <a:pt x="22" y="102"/>
                    <a:pt x="0" y="79"/>
                    <a:pt x="0" y="51"/>
                  </a:cubicBezTo>
                  <a:cubicBezTo>
                    <a:pt x="0" y="23"/>
                    <a:pt x="22" y="0"/>
                    <a:pt x="50" y="0"/>
                  </a:cubicBezTo>
                  <a:cubicBezTo>
                    <a:pt x="4929" y="0"/>
                    <a:pt x="4929" y="0"/>
                    <a:pt x="4929" y="0"/>
                  </a:cubicBezTo>
                  <a:cubicBezTo>
                    <a:pt x="4957" y="0"/>
                    <a:pt x="4979" y="23"/>
                    <a:pt x="4979" y="51"/>
                  </a:cubicBezTo>
                  <a:cubicBezTo>
                    <a:pt x="4979" y="79"/>
                    <a:pt x="4957" y="102"/>
                    <a:pt x="4929" y="1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222C">
                    <a:alpha val="0"/>
                  </a:srgbClr>
                </a:gs>
                <a:gs pos="100000">
                  <a:srgbClr val="C9222C"/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">
              <a:extLst>
                <a:ext uri="{FF2B5EF4-FFF2-40B4-BE49-F238E27FC236}">
                  <a16:creationId xmlns:a16="http://schemas.microsoft.com/office/drawing/2014/main" id="{B2E1BB0A-53E1-4BC6-BF42-949CDB0A3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5919" y="4060134"/>
              <a:ext cx="1510639" cy="30467"/>
            </a:xfrm>
            <a:custGeom>
              <a:avLst/>
              <a:gdLst>
                <a:gd name="T0" fmla="*/ 4929 w 4980"/>
                <a:gd name="T1" fmla="*/ 102 h 102"/>
                <a:gd name="T2" fmla="*/ 51 w 4980"/>
                <a:gd name="T3" fmla="*/ 102 h 102"/>
                <a:gd name="T4" fmla="*/ 0 w 4980"/>
                <a:gd name="T5" fmla="*/ 51 h 102"/>
                <a:gd name="T6" fmla="*/ 51 w 4980"/>
                <a:gd name="T7" fmla="*/ 0 h 102"/>
                <a:gd name="T8" fmla="*/ 4929 w 4980"/>
                <a:gd name="T9" fmla="*/ 0 h 102"/>
                <a:gd name="T10" fmla="*/ 4980 w 4980"/>
                <a:gd name="T11" fmla="*/ 51 h 102"/>
                <a:gd name="T12" fmla="*/ 4929 w 4980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0" h="102">
                  <a:moveTo>
                    <a:pt x="4929" y="102"/>
                  </a:moveTo>
                  <a:cubicBezTo>
                    <a:pt x="51" y="102"/>
                    <a:pt x="51" y="102"/>
                    <a:pt x="51" y="102"/>
                  </a:cubicBezTo>
                  <a:cubicBezTo>
                    <a:pt x="23" y="102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4929" y="0"/>
                    <a:pt x="4929" y="0"/>
                    <a:pt x="4929" y="0"/>
                  </a:cubicBezTo>
                  <a:cubicBezTo>
                    <a:pt x="4957" y="0"/>
                    <a:pt x="4980" y="23"/>
                    <a:pt x="4980" y="51"/>
                  </a:cubicBezTo>
                  <a:cubicBezTo>
                    <a:pt x="4980" y="79"/>
                    <a:pt x="4957" y="102"/>
                    <a:pt x="4929" y="1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222C">
                    <a:alpha val="0"/>
                  </a:srgbClr>
                </a:gs>
                <a:gs pos="100000">
                  <a:srgbClr val="C9222C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4E56B923-790E-49EC-B532-87D5AA351030}"/>
              </a:ext>
            </a:extLst>
          </p:cNvPr>
          <p:cNvGrpSpPr/>
          <p:nvPr/>
        </p:nvGrpSpPr>
        <p:grpSpPr>
          <a:xfrm>
            <a:off x="4067530" y="4689976"/>
            <a:ext cx="4129503" cy="407491"/>
            <a:chOff x="5545060" y="5677407"/>
            <a:chExt cx="4129503" cy="407491"/>
          </a:xfrm>
          <a:solidFill>
            <a:srgbClr val="C9222C"/>
          </a:solidFill>
        </p:grpSpPr>
        <p:sp>
          <p:nvSpPr>
            <p:cNvPr id="241" name="Freeform 149">
              <a:extLst>
                <a:ext uri="{FF2B5EF4-FFF2-40B4-BE49-F238E27FC236}">
                  <a16:creationId xmlns:a16="http://schemas.microsoft.com/office/drawing/2014/main" id="{130BFA28-A4CD-40FE-908C-EE0E7B6DF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346" y="5872901"/>
              <a:ext cx="3912428" cy="30467"/>
            </a:xfrm>
            <a:custGeom>
              <a:avLst/>
              <a:gdLst>
                <a:gd name="T0" fmla="*/ 12851 w 12901"/>
                <a:gd name="T1" fmla="*/ 101 h 101"/>
                <a:gd name="T2" fmla="*/ 50 w 12901"/>
                <a:gd name="T3" fmla="*/ 101 h 101"/>
                <a:gd name="T4" fmla="*/ 0 w 12901"/>
                <a:gd name="T5" fmla="*/ 50 h 101"/>
                <a:gd name="T6" fmla="*/ 50 w 12901"/>
                <a:gd name="T7" fmla="*/ 0 h 101"/>
                <a:gd name="T8" fmla="*/ 12851 w 12901"/>
                <a:gd name="T9" fmla="*/ 0 h 101"/>
                <a:gd name="T10" fmla="*/ 12901 w 12901"/>
                <a:gd name="T11" fmla="*/ 50 h 101"/>
                <a:gd name="T12" fmla="*/ 12851 w 12901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01" h="101">
                  <a:moveTo>
                    <a:pt x="12851" y="101"/>
                  </a:moveTo>
                  <a:cubicBezTo>
                    <a:pt x="50" y="101"/>
                    <a:pt x="50" y="101"/>
                    <a:pt x="50" y="101"/>
                  </a:cubicBezTo>
                  <a:cubicBezTo>
                    <a:pt x="22" y="101"/>
                    <a:pt x="0" y="78"/>
                    <a:pt x="0" y="50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12851" y="0"/>
                    <a:pt x="12851" y="0"/>
                    <a:pt x="12851" y="0"/>
                  </a:cubicBezTo>
                  <a:cubicBezTo>
                    <a:pt x="12879" y="0"/>
                    <a:pt x="12901" y="22"/>
                    <a:pt x="12901" y="50"/>
                  </a:cubicBezTo>
                  <a:cubicBezTo>
                    <a:pt x="12901" y="78"/>
                    <a:pt x="12879" y="101"/>
                    <a:pt x="12851" y="101"/>
                  </a:cubicBezTo>
                  <a:close/>
                </a:path>
              </a:pathLst>
            </a:custGeom>
            <a:gradFill>
              <a:gsLst>
                <a:gs pos="0">
                  <a:srgbClr val="C9222C">
                    <a:alpha val="0"/>
                  </a:srgbClr>
                </a:gs>
                <a:gs pos="99115">
                  <a:srgbClr val="C9222C">
                    <a:alpha val="0"/>
                  </a:srgbClr>
                </a:gs>
                <a:gs pos="53000">
                  <a:srgbClr val="C9222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0">
              <a:extLst>
                <a:ext uri="{FF2B5EF4-FFF2-40B4-BE49-F238E27FC236}">
                  <a16:creationId xmlns:a16="http://schemas.microsoft.com/office/drawing/2014/main" id="{BC42EDA5-C084-4CC0-AB0F-399C876D5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2330" y="5687562"/>
              <a:ext cx="158681" cy="397336"/>
            </a:xfrm>
            <a:custGeom>
              <a:avLst/>
              <a:gdLst>
                <a:gd name="T0" fmla="*/ 173 w 525"/>
                <a:gd name="T1" fmla="*/ 41 h 1308"/>
                <a:gd name="T2" fmla="*/ 425 w 525"/>
                <a:gd name="T3" fmla="*/ 97 h 1308"/>
                <a:gd name="T4" fmla="*/ 497 w 525"/>
                <a:gd name="T5" fmla="*/ 240 h 1308"/>
                <a:gd name="T6" fmla="*/ 231 w 525"/>
                <a:gd name="T7" fmla="*/ 657 h 1308"/>
                <a:gd name="T8" fmla="*/ 514 w 525"/>
                <a:gd name="T9" fmla="*/ 1055 h 1308"/>
                <a:gd name="T10" fmla="*/ 450 w 525"/>
                <a:gd name="T11" fmla="*/ 1203 h 1308"/>
                <a:gd name="T12" fmla="*/ 201 w 525"/>
                <a:gd name="T13" fmla="*/ 1272 h 1308"/>
                <a:gd name="T14" fmla="*/ 107 w 525"/>
                <a:gd name="T15" fmla="*/ 1194 h 1308"/>
                <a:gd name="T16" fmla="*/ 112 w 525"/>
                <a:gd name="T17" fmla="*/ 966 h 1308"/>
                <a:gd name="T18" fmla="*/ 173 w 525"/>
                <a:gd name="T19" fmla="*/ 899 h 1308"/>
                <a:gd name="T20" fmla="*/ 212 w 525"/>
                <a:gd name="T21" fmla="*/ 928 h 1308"/>
                <a:gd name="T22" fmla="*/ 173 w 525"/>
                <a:gd name="T23" fmla="*/ 1056 h 1308"/>
                <a:gd name="T24" fmla="*/ 249 w 525"/>
                <a:gd name="T25" fmla="*/ 1160 h 1308"/>
                <a:gd name="T26" fmla="*/ 332 w 525"/>
                <a:gd name="T27" fmla="*/ 1162 h 1308"/>
                <a:gd name="T28" fmla="*/ 423 w 525"/>
                <a:gd name="T29" fmla="*/ 1017 h 1308"/>
                <a:gd name="T30" fmla="*/ 346 w 525"/>
                <a:gd name="T31" fmla="*/ 868 h 1308"/>
                <a:gd name="T32" fmla="*/ 0 w 525"/>
                <a:gd name="T33" fmla="*/ 691 h 1308"/>
                <a:gd name="T34" fmla="*/ 5 w 525"/>
                <a:gd name="T35" fmla="*/ 642 h 1308"/>
                <a:gd name="T36" fmla="*/ 340 w 525"/>
                <a:gd name="T37" fmla="*/ 436 h 1308"/>
                <a:gd name="T38" fmla="*/ 409 w 525"/>
                <a:gd name="T39" fmla="*/ 283 h 1308"/>
                <a:gd name="T40" fmla="*/ 309 w 525"/>
                <a:gd name="T41" fmla="*/ 144 h 1308"/>
                <a:gd name="T42" fmla="*/ 227 w 525"/>
                <a:gd name="T43" fmla="*/ 150 h 1308"/>
                <a:gd name="T44" fmla="*/ 157 w 525"/>
                <a:gd name="T45" fmla="*/ 258 h 1308"/>
                <a:gd name="T46" fmla="*/ 203 w 525"/>
                <a:gd name="T47" fmla="*/ 383 h 1308"/>
                <a:gd name="T48" fmla="*/ 165 w 525"/>
                <a:gd name="T49" fmla="*/ 415 h 1308"/>
                <a:gd name="T50" fmla="*/ 101 w 525"/>
                <a:gd name="T51" fmla="*/ 351 h 1308"/>
                <a:gd name="T52" fmla="*/ 84 w 525"/>
                <a:gd name="T53" fmla="*/ 124 h 1308"/>
                <a:gd name="T54" fmla="*/ 173 w 525"/>
                <a:gd name="T55" fmla="*/ 41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5" h="1308">
                  <a:moveTo>
                    <a:pt x="173" y="41"/>
                  </a:moveTo>
                  <a:cubicBezTo>
                    <a:pt x="263" y="0"/>
                    <a:pt x="367" y="40"/>
                    <a:pt x="425" y="97"/>
                  </a:cubicBezTo>
                  <a:cubicBezTo>
                    <a:pt x="432" y="103"/>
                    <a:pt x="486" y="158"/>
                    <a:pt x="497" y="240"/>
                  </a:cubicBezTo>
                  <a:cubicBezTo>
                    <a:pt x="517" y="394"/>
                    <a:pt x="371" y="564"/>
                    <a:pt x="231" y="657"/>
                  </a:cubicBezTo>
                  <a:cubicBezTo>
                    <a:pt x="375" y="743"/>
                    <a:pt x="525" y="902"/>
                    <a:pt x="514" y="1055"/>
                  </a:cubicBezTo>
                  <a:cubicBezTo>
                    <a:pt x="508" y="1138"/>
                    <a:pt x="456" y="1196"/>
                    <a:pt x="450" y="1203"/>
                  </a:cubicBezTo>
                  <a:cubicBezTo>
                    <a:pt x="394" y="1263"/>
                    <a:pt x="293" y="1308"/>
                    <a:pt x="201" y="1272"/>
                  </a:cubicBezTo>
                  <a:cubicBezTo>
                    <a:pt x="145" y="1250"/>
                    <a:pt x="116" y="1208"/>
                    <a:pt x="107" y="1194"/>
                  </a:cubicBezTo>
                  <a:cubicBezTo>
                    <a:pt x="50" y="1101"/>
                    <a:pt x="97" y="998"/>
                    <a:pt x="112" y="966"/>
                  </a:cubicBezTo>
                  <a:cubicBezTo>
                    <a:pt x="123" y="943"/>
                    <a:pt x="144" y="899"/>
                    <a:pt x="173" y="899"/>
                  </a:cubicBezTo>
                  <a:cubicBezTo>
                    <a:pt x="189" y="899"/>
                    <a:pt x="206" y="912"/>
                    <a:pt x="212" y="928"/>
                  </a:cubicBezTo>
                  <a:cubicBezTo>
                    <a:pt x="229" y="968"/>
                    <a:pt x="171" y="997"/>
                    <a:pt x="173" y="1056"/>
                  </a:cubicBezTo>
                  <a:cubicBezTo>
                    <a:pt x="174" y="1099"/>
                    <a:pt x="207" y="1143"/>
                    <a:pt x="249" y="1160"/>
                  </a:cubicBezTo>
                  <a:cubicBezTo>
                    <a:pt x="255" y="1162"/>
                    <a:pt x="291" y="1176"/>
                    <a:pt x="332" y="1162"/>
                  </a:cubicBezTo>
                  <a:cubicBezTo>
                    <a:pt x="394" y="1140"/>
                    <a:pt x="431" y="1069"/>
                    <a:pt x="423" y="1017"/>
                  </a:cubicBezTo>
                  <a:cubicBezTo>
                    <a:pt x="420" y="998"/>
                    <a:pt x="420" y="946"/>
                    <a:pt x="346" y="868"/>
                  </a:cubicBezTo>
                  <a:cubicBezTo>
                    <a:pt x="236" y="752"/>
                    <a:pt x="92" y="709"/>
                    <a:pt x="0" y="691"/>
                  </a:cubicBezTo>
                  <a:cubicBezTo>
                    <a:pt x="2" y="675"/>
                    <a:pt x="3" y="658"/>
                    <a:pt x="5" y="642"/>
                  </a:cubicBezTo>
                  <a:cubicBezTo>
                    <a:pt x="103" y="613"/>
                    <a:pt x="238" y="556"/>
                    <a:pt x="340" y="436"/>
                  </a:cubicBezTo>
                  <a:cubicBezTo>
                    <a:pt x="407" y="357"/>
                    <a:pt x="406" y="309"/>
                    <a:pt x="409" y="283"/>
                  </a:cubicBezTo>
                  <a:cubicBezTo>
                    <a:pt x="413" y="231"/>
                    <a:pt x="373" y="162"/>
                    <a:pt x="309" y="144"/>
                  </a:cubicBezTo>
                  <a:cubicBezTo>
                    <a:pt x="268" y="132"/>
                    <a:pt x="233" y="148"/>
                    <a:pt x="227" y="150"/>
                  </a:cubicBezTo>
                  <a:cubicBezTo>
                    <a:pt x="186" y="170"/>
                    <a:pt x="156" y="215"/>
                    <a:pt x="157" y="258"/>
                  </a:cubicBezTo>
                  <a:cubicBezTo>
                    <a:pt x="158" y="317"/>
                    <a:pt x="217" y="343"/>
                    <a:pt x="203" y="383"/>
                  </a:cubicBezTo>
                  <a:cubicBezTo>
                    <a:pt x="197" y="400"/>
                    <a:pt x="181" y="414"/>
                    <a:pt x="165" y="415"/>
                  </a:cubicBezTo>
                  <a:cubicBezTo>
                    <a:pt x="136" y="416"/>
                    <a:pt x="113" y="373"/>
                    <a:pt x="101" y="351"/>
                  </a:cubicBezTo>
                  <a:cubicBezTo>
                    <a:pt x="84" y="319"/>
                    <a:pt x="31" y="219"/>
                    <a:pt x="84" y="124"/>
                  </a:cubicBezTo>
                  <a:cubicBezTo>
                    <a:pt x="92" y="110"/>
                    <a:pt x="118" y="65"/>
                    <a:pt x="17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1">
              <a:extLst>
                <a:ext uri="{FF2B5EF4-FFF2-40B4-BE49-F238E27FC236}">
                  <a16:creationId xmlns:a16="http://schemas.microsoft.com/office/drawing/2014/main" id="{D9ABE8D8-3ABB-4EC2-A29C-B7E5C7D0D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2266" y="5677407"/>
              <a:ext cx="159950" cy="396067"/>
            </a:xfrm>
            <a:custGeom>
              <a:avLst/>
              <a:gdLst>
                <a:gd name="T0" fmla="*/ 353 w 526"/>
                <a:gd name="T1" fmla="*/ 41 h 1309"/>
                <a:gd name="T2" fmla="*/ 100 w 526"/>
                <a:gd name="T3" fmla="*/ 97 h 1309"/>
                <a:gd name="T4" fmla="*/ 28 w 526"/>
                <a:gd name="T5" fmla="*/ 240 h 1309"/>
                <a:gd name="T6" fmla="*/ 294 w 526"/>
                <a:gd name="T7" fmla="*/ 657 h 1309"/>
                <a:gd name="T8" fmla="*/ 11 w 526"/>
                <a:gd name="T9" fmla="*/ 1056 h 1309"/>
                <a:gd name="T10" fmla="*/ 76 w 526"/>
                <a:gd name="T11" fmla="*/ 1203 h 1309"/>
                <a:gd name="T12" fmla="*/ 325 w 526"/>
                <a:gd name="T13" fmla="*/ 1272 h 1309"/>
                <a:gd name="T14" fmla="*/ 418 w 526"/>
                <a:gd name="T15" fmla="*/ 1194 h 1309"/>
                <a:gd name="T16" fmla="*/ 413 w 526"/>
                <a:gd name="T17" fmla="*/ 966 h 1309"/>
                <a:gd name="T18" fmla="*/ 352 w 526"/>
                <a:gd name="T19" fmla="*/ 899 h 1309"/>
                <a:gd name="T20" fmla="*/ 313 w 526"/>
                <a:gd name="T21" fmla="*/ 928 h 1309"/>
                <a:gd name="T22" fmla="*/ 352 w 526"/>
                <a:gd name="T23" fmla="*/ 1056 h 1309"/>
                <a:gd name="T24" fmla="*/ 276 w 526"/>
                <a:gd name="T25" fmla="*/ 1160 h 1309"/>
                <a:gd name="T26" fmla="*/ 194 w 526"/>
                <a:gd name="T27" fmla="*/ 1162 h 1309"/>
                <a:gd name="T28" fmla="*/ 102 w 526"/>
                <a:gd name="T29" fmla="*/ 1018 h 1309"/>
                <a:gd name="T30" fmla="*/ 179 w 526"/>
                <a:gd name="T31" fmla="*/ 869 h 1309"/>
                <a:gd name="T32" fmla="*/ 526 w 526"/>
                <a:gd name="T33" fmla="*/ 691 h 1309"/>
                <a:gd name="T34" fmla="*/ 520 w 526"/>
                <a:gd name="T35" fmla="*/ 642 h 1309"/>
                <a:gd name="T36" fmla="*/ 185 w 526"/>
                <a:gd name="T37" fmla="*/ 436 h 1309"/>
                <a:gd name="T38" fmla="*/ 117 w 526"/>
                <a:gd name="T39" fmla="*/ 283 h 1309"/>
                <a:gd name="T40" fmla="*/ 216 w 526"/>
                <a:gd name="T41" fmla="*/ 144 h 1309"/>
                <a:gd name="T42" fmla="*/ 298 w 526"/>
                <a:gd name="T43" fmla="*/ 150 h 1309"/>
                <a:gd name="T44" fmla="*/ 369 w 526"/>
                <a:gd name="T45" fmla="*/ 258 h 1309"/>
                <a:gd name="T46" fmla="*/ 322 w 526"/>
                <a:gd name="T47" fmla="*/ 384 h 1309"/>
                <a:gd name="T48" fmla="*/ 360 w 526"/>
                <a:gd name="T49" fmla="*/ 415 h 1309"/>
                <a:gd name="T50" fmla="*/ 424 w 526"/>
                <a:gd name="T51" fmla="*/ 351 h 1309"/>
                <a:gd name="T52" fmla="*/ 441 w 526"/>
                <a:gd name="T53" fmla="*/ 124 h 1309"/>
                <a:gd name="T54" fmla="*/ 353 w 526"/>
                <a:gd name="T55" fmla="*/ 41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6" h="1309">
                  <a:moveTo>
                    <a:pt x="353" y="41"/>
                  </a:moveTo>
                  <a:cubicBezTo>
                    <a:pt x="263" y="0"/>
                    <a:pt x="159" y="40"/>
                    <a:pt x="100" y="97"/>
                  </a:cubicBezTo>
                  <a:cubicBezTo>
                    <a:pt x="94" y="103"/>
                    <a:pt x="39" y="158"/>
                    <a:pt x="28" y="240"/>
                  </a:cubicBezTo>
                  <a:cubicBezTo>
                    <a:pt x="8" y="395"/>
                    <a:pt x="154" y="564"/>
                    <a:pt x="294" y="657"/>
                  </a:cubicBezTo>
                  <a:cubicBezTo>
                    <a:pt x="151" y="743"/>
                    <a:pt x="0" y="902"/>
                    <a:pt x="11" y="1056"/>
                  </a:cubicBezTo>
                  <a:cubicBezTo>
                    <a:pt x="18" y="1138"/>
                    <a:pt x="70" y="1196"/>
                    <a:pt x="76" y="1203"/>
                  </a:cubicBezTo>
                  <a:cubicBezTo>
                    <a:pt x="131" y="1263"/>
                    <a:pt x="233" y="1309"/>
                    <a:pt x="325" y="1272"/>
                  </a:cubicBezTo>
                  <a:cubicBezTo>
                    <a:pt x="380" y="1250"/>
                    <a:pt x="409" y="1208"/>
                    <a:pt x="418" y="1194"/>
                  </a:cubicBezTo>
                  <a:cubicBezTo>
                    <a:pt x="476" y="1102"/>
                    <a:pt x="428" y="999"/>
                    <a:pt x="413" y="966"/>
                  </a:cubicBezTo>
                  <a:cubicBezTo>
                    <a:pt x="403" y="944"/>
                    <a:pt x="382" y="899"/>
                    <a:pt x="352" y="899"/>
                  </a:cubicBezTo>
                  <a:cubicBezTo>
                    <a:pt x="337" y="899"/>
                    <a:pt x="320" y="912"/>
                    <a:pt x="313" y="928"/>
                  </a:cubicBezTo>
                  <a:cubicBezTo>
                    <a:pt x="297" y="968"/>
                    <a:pt x="354" y="997"/>
                    <a:pt x="352" y="1056"/>
                  </a:cubicBezTo>
                  <a:cubicBezTo>
                    <a:pt x="351" y="1100"/>
                    <a:pt x="318" y="1143"/>
                    <a:pt x="276" y="1160"/>
                  </a:cubicBezTo>
                  <a:cubicBezTo>
                    <a:pt x="271" y="1162"/>
                    <a:pt x="235" y="1176"/>
                    <a:pt x="194" y="1162"/>
                  </a:cubicBezTo>
                  <a:cubicBezTo>
                    <a:pt x="132" y="1141"/>
                    <a:pt x="95" y="1070"/>
                    <a:pt x="102" y="1018"/>
                  </a:cubicBezTo>
                  <a:cubicBezTo>
                    <a:pt x="105" y="998"/>
                    <a:pt x="105" y="946"/>
                    <a:pt x="179" y="869"/>
                  </a:cubicBezTo>
                  <a:cubicBezTo>
                    <a:pt x="289" y="752"/>
                    <a:pt x="433" y="709"/>
                    <a:pt x="526" y="691"/>
                  </a:cubicBezTo>
                  <a:cubicBezTo>
                    <a:pt x="524" y="675"/>
                    <a:pt x="522" y="659"/>
                    <a:pt x="520" y="642"/>
                  </a:cubicBezTo>
                  <a:cubicBezTo>
                    <a:pt x="422" y="614"/>
                    <a:pt x="287" y="556"/>
                    <a:pt x="185" y="436"/>
                  </a:cubicBezTo>
                  <a:cubicBezTo>
                    <a:pt x="118" y="357"/>
                    <a:pt x="119" y="309"/>
                    <a:pt x="117" y="283"/>
                  </a:cubicBezTo>
                  <a:cubicBezTo>
                    <a:pt x="112" y="231"/>
                    <a:pt x="153" y="162"/>
                    <a:pt x="216" y="144"/>
                  </a:cubicBezTo>
                  <a:cubicBezTo>
                    <a:pt x="257" y="132"/>
                    <a:pt x="293" y="148"/>
                    <a:pt x="298" y="150"/>
                  </a:cubicBezTo>
                  <a:cubicBezTo>
                    <a:pt x="339" y="170"/>
                    <a:pt x="370" y="215"/>
                    <a:pt x="369" y="258"/>
                  </a:cubicBezTo>
                  <a:cubicBezTo>
                    <a:pt x="367" y="317"/>
                    <a:pt x="308" y="343"/>
                    <a:pt x="322" y="384"/>
                  </a:cubicBezTo>
                  <a:cubicBezTo>
                    <a:pt x="328" y="400"/>
                    <a:pt x="344" y="414"/>
                    <a:pt x="360" y="415"/>
                  </a:cubicBezTo>
                  <a:cubicBezTo>
                    <a:pt x="390" y="417"/>
                    <a:pt x="413" y="373"/>
                    <a:pt x="424" y="351"/>
                  </a:cubicBezTo>
                  <a:cubicBezTo>
                    <a:pt x="441" y="320"/>
                    <a:pt x="494" y="219"/>
                    <a:pt x="441" y="124"/>
                  </a:cubicBezTo>
                  <a:cubicBezTo>
                    <a:pt x="434" y="110"/>
                    <a:pt x="407" y="66"/>
                    <a:pt x="35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52">
              <a:extLst>
                <a:ext uri="{FF2B5EF4-FFF2-40B4-BE49-F238E27FC236}">
                  <a16:creationId xmlns:a16="http://schemas.microsoft.com/office/drawing/2014/main" id="{2839309A-9CC6-48FD-94BB-98AD0283E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027" y="5798004"/>
              <a:ext cx="214536" cy="175183"/>
            </a:xfrm>
            <a:custGeom>
              <a:avLst/>
              <a:gdLst>
                <a:gd name="T0" fmla="*/ 293 w 706"/>
                <a:gd name="T1" fmla="*/ 573 h 576"/>
                <a:gd name="T2" fmla="*/ 335 w 706"/>
                <a:gd name="T3" fmla="*/ 556 h 576"/>
                <a:gd name="T4" fmla="*/ 348 w 706"/>
                <a:gd name="T5" fmla="*/ 506 h 576"/>
                <a:gd name="T6" fmla="*/ 161 w 706"/>
                <a:gd name="T7" fmla="*/ 334 h 576"/>
                <a:gd name="T8" fmla="*/ 668 w 706"/>
                <a:gd name="T9" fmla="*/ 366 h 576"/>
                <a:gd name="T10" fmla="*/ 704 w 706"/>
                <a:gd name="T11" fmla="*/ 302 h 576"/>
                <a:gd name="T12" fmla="*/ 667 w 706"/>
                <a:gd name="T13" fmla="*/ 227 h 576"/>
                <a:gd name="T14" fmla="*/ 173 w 706"/>
                <a:gd name="T15" fmla="*/ 230 h 576"/>
                <a:gd name="T16" fmla="*/ 358 w 706"/>
                <a:gd name="T17" fmla="*/ 68 h 576"/>
                <a:gd name="T18" fmla="*/ 348 w 706"/>
                <a:gd name="T19" fmla="*/ 24 h 576"/>
                <a:gd name="T20" fmla="*/ 300 w 706"/>
                <a:gd name="T21" fmla="*/ 4 h 576"/>
                <a:gd name="T22" fmla="*/ 0 w 706"/>
                <a:gd name="T23" fmla="*/ 282 h 576"/>
                <a:gd name="T24" fmla="*/ 293 w 706"/>
                <a:gd name="T25" fmla="*/ 57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6" h="576">
                  <a:moveTo>
                    <a:pt x="293" y="573"/>
                  </a:moveTo>
                  <a:cubicBezTo>
                    <a:pt x="322" y="571"/>
                    <a:pt x="335" y="556"/>
                    <a:pt x="335" y="556"/>
                  </a:cubicBezTo>
                  <a:cubicBezTo>
                    <a:pt x="351" y="540"/>
                    <a:pt x="348" y="515"/>
                    <a:pt x="348" y="506"/>
                  </a:cubicBezTo>
                  <a:cubicBezTo>
                    <a:pt x="342" y="439"/>
                    <a:pt x="245" y="377"/>
                    <a:pt x="161" y="334"/>
                  </a:cubicBezTo>
                  <a:cubicBezTo>
                    <a:pt x="367" y="386"/>
                    <a:pt x="579" y="447"/>
                    <a:pt x="668" y="366"/>
                  </a:cubicBezTo>
                  <a:cubicBezTo>
                    <a:pt x="677" y="358"/>
                    <a:pt x="702" y="335"/>
                    <a:pt x="704" y="302"/>
                  </a:cubicBezTo>
                  <a:cubicBezTo>
                    <a:pt x="706" y="265"/>
                    <a:pt x="677" y="237"/>
                    <a:pt x="667" y="227"/>
                  </a:cubicBezTo>
                  <a:cubicBezTo>
                    <a:pt x="575" y="135"/>
                    <a:pt x="327" y="186"/>
                    <a:pt x="173" y="230"/>
                  </a:cubicBezTo>
                  <a:cubicBezTo>
                    <a:pt x="268" y="180"/>
                    <a:pt x="352" y="129"/>
                    <a:pt x="358" y="68"/>
                  </a:cubicBezTo>
                  <a:cubicBezTo>
                    <a:pt x="359" y="61"/>
                    <a:pt x="361" y="40"/>
                    <a:pt x="348" y="24"/>
                  </a:cubicBezTo>
                  <a:cubicBezTo>
                    <a:pt x="348" y="24"/>
                    <a:pt x="334" y="6"/>
                    <a:pt x="300" y="4"/>
                  </a:cubicBezTo>
                  <a:cubicBezTo>
                    <a:pt x="228" y="0"/>
                    <a:pt x="20" y="257"/>
                    <a:pt x="0" y="282"/>
                  </a:cubicBezTo>
                  <a:cubicBezTo>
                    <a:pt x="23" y="311"/>
                    <a:pt x="225" y="576"/>
                    <a:pt x="293" y="5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53">
              <a:extLst>
                <a:ext uri="{FF2B5EF4-FFF2-40B4-BE49-F238E27FC236}">
                  <a16:creationId xmlns:a16="http://schemas.microsoft.com/office/drawing/2014/main" id="{18282798-7B51-44E9-90B2-E50135EA5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060" y="5798004"/>
              <a:ext cx="213267" cy="175183"/>
            </a:xfrm>
            <a:custGeom>
              <a:avLst/>
              <a:gdLst>
                <a:gd name="T0" fmla="*/ 413 w 705"/>
                <a:gd name="T1" fmla="*/ 573 h 576"/>
                <a:gd name="T2" fmla="*/ 370 w 705"/>
                <a:gd name="T3" fmla="*/ 556 h 576"/>
                <a:gd name="T4" fmla="*/ 358 w 705"/>
                <a:gd name="T5" fmla="*/ 506 h 576"/>
                <a:gd name="T6" fmla="*/ 545 w 705"/>
                <a:gd name="T7" fmla="*/ 334 h 576"/>
                <a:gd name="T8" fmla="*/ 38 w 705"/>
                <a:gd name="T9" fmla="*/ 366 h 576"/>
                <a:gd name="T10" fmla="*/ 2 w 705"/>
                <a:gd name="T11" fmla="*/ 302 h 576"/>
                <a:gd name="T12" fmla="*/ 39 w 705"/>
                <a:gd name="T13" fmla="*/ 227 h 576"/>
                <a:gd name="T14" fmla="*/ 532 w 705"/>
                <a:gd name="T15" fmla="*/ 230 h 576"/>
                <a:gd name="T16" fmla="*/ 347 w 705"/>
                <a:gd name="T17" fmla="*/ 68 h 576"/>
                <a:gd name="T18" fmla="*/ 357 w 705"/>
                <a:gd name="T19" fmla="*/ 24 h 576"/>
                <a:gd name="T20" fmla="*/ 405 w 705"/>
                <a:gd name="T21" fmla="*/ 4 h 576"/>
                <a:gd name="T22" fmla="*/ 705 w 705"/>
                <a:gd name="T23" fmla="*/ 282 h 576"/>
                <a:gd name="T24" fmla="*/ 413 w 705"/>
                <a:gd name="T25" fmla="*/ 57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5" h="576">
                  <a:moveTo>
                    <a:pt x="413" y="573"/>
                  </a:moveTo>
                  <a:cubicBezTo>
                    <a:pt x="384" y="571"/>
                    <a:pt x="370" y="556"/>
                    <a:pt x="370" y="556"/>
                  </a:cubicBezTo>
                  <a:cubicBezTo>
                    <a:pt x="355" y="540"/>
                    <a:pt x="357" y="515"/>
                    <a:pt x="358" y="506"/>
                  </a:cubicBezTo>
                  <a:cubicBezTo>
                    <a:pt x="364" y="439"/>
                    <a:pt x="460" y="377"/>
                    <a:pt x="545" y="334"/>
                  </a:cubicBezTo>
                  <a:cubicBezTo>
                    <a:pt x="338" y="386"/>
                    <a:pt x="127" y="447"/>
                    <a:pt x="38" y="366"/>
                  </a:cubicBezTo>
                  <a:cubicBezTo>
                    <a:pt x="29" y="358"/>
                    <a:pt x="3" y="335"/>
                    <a:pt x="2" y="302"/>
                  </a:cubicBezTo>
                  <a:cubicBezTo>
                    <a:pt x="0" y="265"/>
                    <a:pt x="29" y="237"/>
                    <a:pt x="39" y="227"/>
                  </a:cubicBezTo>
                  <a:cubicBezTo>
                    <a:pt x="131" y="135"/>
                    <a:pt x="378" y="186"/>
                    <a:pt x="532" y="230"/>
                  </a:cubicBezTo>
                  <a:cubicBezTo>
                    <a:pt x="438" y="180"/>
                    <a:pt x="354" y="129"/>
                    <a:pt x="347" y="68"/>
                  </a:cubicBezTo>
                  <a:cubicBezTo>
                    <a:pt x="347" y="61"/>
                    <a:pt x="344" y="40"/>
                    <a:pt x="357" y="24"/>
                  </a:cubicBezTo>
                  <a:cubicBezTo>
                    <a:pt x="357" y="24"/>
                    <a:pt x="371" y="6"/>
                    <a:pt x="405" y="4"/>
                  </a:cubicBezTo>
                  <a:cubicBezTo>
                    <a:pt x="477" y="0"/>
                    <a:pt x="685" y="257"/>
                    <a:pt x="705" y="282"/>
                  </a:cubicBezTo>
                  <a:cubicBezTo>
                    <a:pt x="683" y="311"/>
                    <a:pt x="480" y="576"/>
                    <a:pt x="413" y="5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7" name="文本框 246">
            <a:extLst>
              <a:ext uri="{FF2B5EF4-FFF2-40B4-BE49-F238E27FC236}">
                <a16:creationId xmlns:a16="http://schemas.microsoft.com/office/drawing/2014/main" id="{56C28289-F513-4065-A109-F4B91D4BB885}"/>
              </a:ext>
            </a:extLst>
          </p:cNvPr>
          <p:cNvSpPr txBox="1"/>
          <p:nvPr/>
        </p:nvSpPr>
        <p:spPr>
          <a:xfrm>
            <a:off x="5227731" y="5242010"/>
            <a:ext cx="1752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  <p:sp>
        <p:nvSpPr>
          <p:cNvPr id="257" name="任意多边形: 形状 256">
            <a:extLst>
              <a:ext uri="{FF2B5EF4-FFF2-40B4-BE49-F238E27FC236}">
                <a16:creationId xmlns:a16="http://schemas.microsoft.com/office/drawing/2014/main" id="{E4FE3F61-C5C1-471C-881A-F287748A3638}"/>
              </a:ext>
            </a:extLst>
          </p:cNvPr>
          <p:cNvSpPr/>
          <p:nvPr/>
        </p:nvSpPr>
        <p:spPr>
          <a:xfrm rot="10800000">
            <a:off x="4814934" y="6494087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51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图片 304">
            <a:extLst>
              <a:ext uri="{FF2B5EF4-FFF2-40B4-BE49-F238E27FC236}">
                <a16:creationId xmlns:a16="http://schemas.microsoft.com/office/drawing/2014/main" id="{6CF98DA9-67F8-4034-A33C-DB7449129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6"/>
            <a:ext cx="12192000" cy="6858000"/>
          </a:xfrm>
          <a:prstGeom prst="rect">
            <a:avLst/>
          </a:prstGeom>
        </p:spPr>
      </p:pic>
      <p:sp>
        <p:nvSpPr>
          <p:cNvPr id="198" name="矩形 197">
            <a:extLst>
              <a:ext uri="{FF2B5EF4-FFF2-40B4-BE49-F238E27FC236}">
                <a16:creationId xmlns:a16="http://schemas.microsoft.com/office/drawing/2014/main" id="{C8537E34-FC12-45DB-A3FF-3C9E7302CA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" cap="flat" cmpd="sng" algn="ctr">
            <a:solidFill>
              <a:srgbClr val="C9222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1" name="图片 230">
            <a:extLst>
              <a:ext uri="{FF2B5EF4-FFF2-40B4-BE49-F238E27FC236}">
                <a16:creationId xmlns:a16="http://schemas.microsoft.com/office/drawing/2014/main" id="{A8C49385-E0CD-423F-9241-2ADE720E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3" y="5284707"/>
            <a:ext cx="12244149" cy="1599163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E5E7D5B8-2DA3-42DE-813C-C2BC410B0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3087" y="156508"/>
            <a:ext cx="1284314" cy="2316428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CB1E5FD9-DEE2-44AE-8B10-3F5665AAE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31802" y="188981"/>
            <a:ext cx="1260534" cy="2316428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8A389A7F-274E-404F-8428-9D3D724AF1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8"/>
          <a:stretch/>
        </p:blipFill>
        <p:spPr>
          <a:xfrm>
            <a:off x="8051292" y="842272"/>
            <a:ext cx="2416039" cy="911872"/>
          </a:xfrm>
          <a:prstGeom prst="rect">
            <a:avLst/>
          </a:prstGeom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id="{34E9CCC9-4204-4008-8EB4-EE3D1645F0D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>
            <a:off x="0" y="0"/>
            <a:ext cx="2802954" cy="948538"/>
          </a:xfrm>
          <a:prstGeom prst="rect">
            <a:avLst/>
          </a:prstGeom>
        </p:spPr>
      </p:pic>
      <p:pic>
        <p:nvPicPr>
          <p:cNvPr id="187" name="图片 186">
            <a:extLst>
              <a:ext uri="{FF2B5EF4-FFF2-40B4-BE49-F238E27FC236}">
                <a16:creationId xmlns:a16="http://schemas.microsoft.com/office/drawing/2014/main" id="{DB4E1B44-F168-436A-8749-0DFD7C23D8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 flipH="1">
            <a:off x="9404913" y="0"/>
            <a:ext cx="2802954" cy="948538"/>
          </a:xfrm>
          <a:prstGeom prst="rect">
            <a:avLst/>
          </a:prstGeom>
        </p:spPr>
      </p:pic>
      <p:sp>
        <p:nvSpPr>
          <p:cNvPr id="192" name="文本框 191">
            <a:extLst>
              <a:ext uri="{FF2B5EF4-FFF2-40B4-BE49-F238E27FC236}">
                <a16:creationId xmlns:a16="http://schemas.microsoft.com/office/drawing/2014/main" id="{6921CBE1-D071-4019-946C-D58461BC58F5}"/>
              </a:ext>
            </a:extLst>
          </p:cNvPr>
          <p:cNvSpPr txBox="1"/>
          <p:nvPr/>
        </p:nvSpPr>
        <p:spPr>
          <a:xfrm>
            <a:off x="5409701" y="181137"/>
            <a:ext cx="15600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C9222C"/>
                </a:solidFill>
                <a:latin typeface="Forte" panose="03060902040502070203" pitchFamily="66" charset="0"/>
              </a:rPr>
              <a:t>目录</a:t>
            </a: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5FB267E7-D1E7-46B7-8FD9-3DE08F493E5F}"/>
              </a:ext>
            </a:extLst>
          </p:cNvPr>
          <p:cNvSpPr/>
          <p:nvPr/>
        </p:nvSpPr>
        <p:spPr>
          <a:xfrm>
            <a:off x="4814934" y="-14512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Freeform 13">
            <a:extLst>
              <a:ext uri="{FF2B5EF4-FFF2-40B4-BE49-F238E27FC236}">
                <a16:creationId xmlns:a16="http://schemas.microsoft.com/office/drawing/2014/main" id="{28D9FA33-DABB-4293-B70F-EFFC7AC50102}"/>
              </a:ext>
            </a:extLst>
          </p:cNvPr>
          <p:cNvSpPr>
            <a:spLocks noEditPoints="1"/>
          </p:cNvSpPr>
          <p:nvPr/>
        </p:nvSpPr>
        <p:spPr bwMode="auto">
          <a:xfrm>
            <a:off x="3704969" y="586056"/>
            <a:ext cx="1582738" cy="387350"/>
          </a:xfrm>
          <a:custGeom>
            <a:avLst/>
            <a:gdLst>
              <a:gd name="T0" fmla="*/ 3269 w 3776"/>
              <a:gd name="T1" fmla="*/ 905 h 924"/>
              <a:gd name="T2" fmla="*/ 3392 w 3776"/>
              <a:gd name="T3" fmla="*/ 879 h 924"/>
              <a:gd name="T4" fmla="*/ 3657 w 3776"/>
              <a:gd name="T5" fmla="*/ 737 h 924"/>
              <a:gd name="T6" fmla="*/ 3745 w 3776"/>
              <a:gd name="T7" fmla="*/ 420 h 924"/>
              <a:gd name="T8" fmla="*/ 3547 w 3776"/>
              <a:gd name="T9" fmla="*/ 159 h 924"/>
              <a:gd name="T10" fmla="*/ 2929 w 3776"/>
              <a:gd name="T11" fmla="*/ 16 h 924"/>
              <a:gd name="T12" fmla="*/ 1960 w 3776"/>
              <a:gd name="T13" fmla="*/ 262 h 924"/>
              <a:gd name="T14" fmla="*/ 1541 w 3776"/>
              <a:gd name="T15" fmla="*/ 414 h 924"/>
              <a:gd name="T16" fmla="*/ 1193 w 3776"/>
              <a:gd name="T17" fmla="*/ 522 h 924"/>
              <a:gd name="T18" fmla="*/ 754 w 3776"/>
              <a:gd name="T19" fmla="*/ 546 h 924"/>
              <a:gd name="T20" fmla="*/ 537 w 3776"/>
              <a:gd name="T21" fmla="*/ 441 h 924"/>
              <a:gd name="T22" fmla="*/ 466 w 3776"/>
              <a:gd name="T23" fmla="*/ 362 h 924"/>
              <a:gd name="T24" fmla="*/ 429 w 3776"/>
              <a:gd name="T25" fmla="*/ 318 h 924"/>
              <a:gd name="T26" fmla="*/ 451 w 3776"/>
              <a:gd name="T27" fmla="*/ 377 h 924"/>
              <a:gd name="T28" fmla="*/ 521 w 3776"/>
              <a:gd name="T29" fmla="*/ 469 h 924"/>
              <a:gd name="T30" fmla="*/ 744 w 3776"/>
              <a:gd name="T31" fmla="*/ 590 h 924"/>
              <a:gd name="T32" fmla="*/ 1205 w 3776"/>
              <a:gd name="T33" fmla="*/ 578 h 924"/>
              <a:gd name="T34" fmla="*/ 1554 w 3776"/>
              <a:gd name="T35" fmla="*/ 475 h 924"/>
              <a:gd name="T36" fmla="*/ 1976 w 3776"/>
              <a:gd name="T37" fmla="*/ 323 h 924"/>
              <a:gd name="T38" fmla="*/ 2933 w 3776"/>
              <a:gd name="T39" fmla="*/ 78 h 924"/>
              <a:gd name="T40" fmla="*/ 3511 w 3776"/>
              <a:gd name="T41" fmla="*/ 210 h 924"/>
              <a:gd name="T42" fmla="*/ 3685 w 3776"/>
              <a:gd name="T43" fmla="*/ 437 h 924"/>
              <a:gd name="T44" fmla="*/ 3613 w 3776"/>
              <a:gd name="T45" fmla="*/ 693 h 924"/>
              <a:gd name="T46" fmla="*/ 3375 w 3776"/>
              <a:gd name="T47" fmla="*/ 821 h 924"/>
              <a:gd name="T48" fmla="*/ 3256 w 3776"/>
              <a:gd name="T49" fmla="*/ 846 h 924"/>
              <a:gd name="T50" fmla="*/ 2929 w 3776"/>
              <a:gd name="T51" fmla="*/ 857 h 924"/>
              <a:gd name="T52" fmla="*/ 2680 w 3776"/>
              <a:gd name="T53" fmla="*/ 804 h 924"/>
              <a:gd name="T54" fmla="*/ 2353 w 3776"/>
              <a:gd name="T55" fmla="*/ 614 h 924"/>
              <a:gd name="T56" fmla="*/ 2331 w 3776"/>
              <a:gd name="T57" fmla="*/ 596 h 924"/>
              <a:gd name="T58" fmla="*/ 2327 w 3776"/>
              <a:gd name="T59" fmla="*/ 603 h 924"/>
              <a:gd name="T60" fmla="*/ 2398 w 3776"/>
              <a:gd name="T61" fmla="*/ 686 h 924"/>
              <a:gd name="T62" fmla="*/ 2665 w 3776"/>
              <a:gd name="T63" fmla="*/ 846 h 924"/>
              <a:gd name="T64" fmla="*/ 2920 w 3776"/>
              <a:gd name="T65" fmla="*/ 910 h 924"/>
              <a:gd name="T66" fmla="*/ 3269 w 3776"/>
              <a:gd name="T67" fmla="*/ 905 h 924"/>
              <a:gd name="T68" fmla="*/ 1040 w 3776"/>
              <a:gd name="T69" fmla="*/ 856 h 924"/>
              <a:gd name="T70" fmla="*/ 683 w 3776"/>
              <a:gd name="T71" fmla="*/ 856 h 924"/>
              <a:gd name="T72" fmla="*/ 421 w 3776"/>
              <a:gd name="T73" fmla="*/ 791 h 924"/>
              <a:gd name="T74" fmla="*/ 279 w 3776"/>
              <a:gd name="T75" fmla="*/ 723 h 924"/>
              <a:gd name="T76" fmla="*/ 200 w 3776"/>
              <a:gd name="T77" fmla="*/ 670 h 924"/>
              <a:gd name="T78" fmla="*/ 140 w 3776"/>
              <a:gd name="T79" fmla="*/ 622 h 924"/>
              <a:gd name="T80" fmla="*/ 50 w 3776"/>
              <a:gd name="T81" fmla="*/ 532 h 924"/>
              <a:gd name="T82" fmla="*/ 6 w 3776"/>
              <a:gd name="T83" fmla="*/ 468 h 924"/>
              <a:gd name="T84" fmla="*/ 68 w 3776"/>
              <a:gd name="T85" fmla="*/ 514 h 924"/>
              <a:gd name="T86" fmla="*/ 152 w 3776"/>
              <a:gd name="T87" fmla="*/ 583 h 924"/>
              <a:gd name="T88" fmla="*/ 214 w 3776"/>
              <a:gd name="T89" fmla="*/ 626 h 924"/>
              <a:gd name="T90" fmla="*/ 298 w 3776"/>
              <a:gd name="T91" fmla="*/ 676 h 924"/>
              <a:gd name="T92" fmla="*/ 436 w 3776"/>
              <a:gd name="T93" fmla="*/ 737 h 924"/>
              <a:gd name="T94" fmla="*/ 692 w 3776"/>
              <a:gd name="T95" fmla="*/ 795 h 924"/>
              <a:gd name="T96" fmla="*/ 1028 w 3776"/>
              <a:gd name="T97" fmla="*/ 795 h 924"/>
              <a:gd name="T98" fmla="*/ 1484 w 3776"/>
              <a:gd name="T99" fmla="*/ 696 h 924"/>
              <a:gd name="T100" fmla="*/ 1798 w 3776"/>
              <a:gd name="T101" fmla="*/ 586 h 924"/>
              <a:gd name="T102" fmla="*/ 2442 w 3776"/>
              <a:gd name="T103" fmla="*/ 374 h 924"/>
              <a:gd name="T104" fmla="*/ 3116 w 3776"/>
              <a:gd name="T105" fmla="*/ 313 h 924"/>
              <a:gd name="T106" fmla="*/ 3374 w 3776"/>
              <a:gd name="T107" fmla="*/ 414 h 924"/>
              <a:gd name="T108" fmla="*/ 3372 w 3776"/>
              <a:gd name="T109" fmla="*/ 423 h 924"/>
              <a:gd name="T110" fmla="*/ 3341 w 3776"/>
              <a:gd name="T111" fmla="*/ 414 h 924"/>
              <a:gd name="T112" fmla="*/ 3110 w 3776"/>
              <a:gd name="T113" fmla="*/ 358 h 924"/>
              <a:gd name="T114" fmla="*/ 2457 w 3776"/>
              <a:gd name="T115" fmla="*/ 434 h 924"/>
              <a:gd name="T116" fmla="*/ 1818 w 3776"/>
              <a:gd name="T117" fmla="*/ 645 h 924"/>
              <a:gd name="T118" fmla="*/ 1495 w 3776"/>
              <a:gd name="T119" fmla="*/ 757 h 924"/>
              <a:gd name="T120" fmla="*/ 1040 w 3776"/>
              <a:gd name="T121" fmla="*/ 856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76" h="924">
                <a:moveTo>
                  <a:pt x="3269" y="905"/>
                </a:moveTo>
                <a:cubicBezTo>
                  <a:pt x="3312" y="898"/>
                  <a:pt x="3353" y="890"/>
                  <a:pt x="3392" y="879"/>
                </a:cubicBezTo>
                <a:cubicBezTo>
                  <a:pt x="3500" y="850"/>
                  <a:pt x="3589" y="803"/>
                  <a:pt x="3657" y="737"/>
                </a:cubicBezTo>
                <a:cubicBezTo>
                  <a:pt x="3742" y="654"/>
                  <a:pt x="3776" y="536"/>
                  <a:pt x="3745" y="420"/>
                </a:cubicBezTo>
                <a:cubicBezTo>
                  <a:pt x="3709" y="293"/>
                  <a:pt x="3618" y="208"/>
                  <a:pt x="3547" y="159"/>
                </a:cubicBezTo>
                <a:cubicBezTo>
                  <a:pt x="3368" y="34"/>
                  <a:pt x="3143" y="0"/>
                  <a:pt x="2929" y="16"/>
                </a:cubicBezTo>
                <a:cubicBezTo>
                  <a:pt x="2592" y="45"/>
                  <a:pt x="2271" y="151"/>
                  <a:pt x="1960" y="262"/>
                </a:cubicBezTo>
                <a:cubicBezTo>
                  <a:pt x="1820" y="313"/>
                  <a:pt x="1681" y="365"/>
                  <a:pt x="1541" y="414"/>
                </a:cubicBezTo>
                <a:cubicBezTo>
                  <a:pt x="1422" y="456"/>
                  <a:pt x="1304" y="495"/>
                  <a:pt x="1193" y="522"/>
                </a:cubicBezTo>
                <a:cubicBezTo>
                  <a:pt x="1023" y="562"/>
                  <a:pt x="871" y="571"/>
                  <a:pt x="754" y="546"/>
                </a:cubicBezTo>
                <a:cubicBezTo>
                  <a:pt x="653" y="526"/>
                  <a:pt x="581" y="480"/>
                  <a:pt x="537" y="441"/>
                </a:cubicBezTo>
                <a:cubicBezTo>
                  <a:pt x="509" y="417"/>
                  <a:pt x="487" y="391"/>
                  <a:pt x="466" y="362"/>
                </a:cubicBezTo>
                <a:cubicBezTo>
                  <a:pt x="461" y="355"/>
                  <a:pt x="435" y="315"/>
                  <a:pt x="429" y="318"/>
                </a:cubicBezTo>
                <a:cubicBezTo>
                  <a:pt x="423" y="322"/>
                  <a:pt x="446" y="368"/>
                  <a:pt x="451" y="377"/>
                </a:cubicBezTo>
                <a:cubicBezTo>
                  <a:pt x="469" y="410"/>
                  <a:pt x="497" y="445"/>
                  <a:pt x="521" y="469"/>
                </a:cubicBezTo>
                <a:cubicBezTo>
                  <a:pt x="564" y="510"/>
                  <a:pt x="636" y="564"/>
                  <a:pt x="744" y="590"/>
                </a:cubicBezTo>
                <a:cubicBezTo>
                  <a:pt x="868" y="621"/>
                  <a:pt x="1027" y="617"/>
                  <a:pt x="1205" y="578"/>
                </a:cubicBezTo>
                <a:cubicBezTo>
                  <a:pt x="1317" y="553"/>
                  <a:pt x="1434" y="516"/>
                  <a:pt x="1554" y="475"/>
                </a:cubicBezTo>
                <a:cubicBezTo>
                  <a:pt x="1695" y="426"/>
                  <a:pt x="1835" y="373"/>
                  <a:pt x="1976" y="323"/>
                </a:cubicBezTo>
                <a:cubicBezTo>
                  <a:pt x="2286" y="211"/>
                  <a:pt x="2606" y="106"/>
                  <a:pt x="2933" y="78"/>
                </a:cubicBezTo>
                <a:cubicBezTo>
                  <a:pt x="3132" y="66"/>
                  <a:pt x="3345" y="91"/>
                  <a:pt x="3511" y="210"/>
                </a:cubicBezTo>
                <a:cubicBezTo>
                  <a:pt x="3599" y="270"/>
                  <a:pt x="3661" y="351"/>
                  <a:pt x="3685" y="437"/>
                </a:cubicBezTo>
                <a:cubicBezTo>
                  <a:pt x="3711" y="529"/>
                  <a:pt x="3682" y="627"/>
                  <a:pt x="3613" y="693"/>
                </a:cubicBezTo>
                <a:cubicBezTo>
                  <a:pt x="3553" y="751"/>
                  <a:pt x="3473" y="794"/>
                  <a:pt x="3375" y="821"/>
                </a:cubicBezTo>
                <a:cubicBezTo>
                  <a:pt x="3338" y="831"/>
                  <a:pt x="3298" y="840"/>
                  <a:pt x="3256" y="846"/>
                </a:cubicBezTo>
                <a:cubicBezTo>
                  <a:pt x="3151" y="863"/>
                  <a:pt x="3035" y="868"/>
                  <a:pt x="2929" y="857"/>
                </a:cubicBezTo>
                <a:cubicBezTo>
                  <a:pt x="2826" y="847"/>
                  <a:pt x="2741" y="825"/>
                  <a:pt x="2680" y="804"/>
                </a:cubicBezTo>
                <a:cubicBezTo>
                  <a:pt x="2499" y="743"/>
                  <a:pt x="2397" y="653"/>
                  <a:pt x="2353" y="614"/>
                </a:cubicBezTo>
                <a:cubicBezTo>
                  <a:pt x="2342" y="604"/>
                  <a:pt x="2335" y="598"/>
                  <a:pt x="2331" y="596"/>
                </a:cubicBezTo>
                <a:cubicBezTo>
                  <a:pt x="2325" y="592"/>
                  <a:pt x="2324" y="597"/>
                  <a:pt x="2327" y="603"/>
                </a:cubicBezTo>
                <a:cubicBezTo>
                  <a:pt x="2333" y="615"/>
                  <a:pt x="2355" y="645"/>
                  <a:pt x="2398" y="686"/>
                </a:cubicBezTo>
                <a:cubicBezTo>
                  <a:pt x="2438" y="723"/>
                  <a:pt x="2526" y="793"/>
                  <a:pt x="2665" y="846"/>
                </a:cubicBezTo>
                <a:cubicBezTo>
                  <a:pt x="2727" y="871"/>
                  <a:pt x="2813" y="897"/>
                  <a:pt x="2920" y="910"/>
                </a:cubicBezTo>
                <a:cubicBezTo>
                  <a:pt x="3032" y="924"/>
                  <a:pt x="3157" y="921"/>
                  <a:pt x="3269" y="905"/>
                </a:cubicBezTo>
                <a:close/>
                <a:moveTo>
                  <a:pt x="1040" y="856"/>
                </a:moveTo>
                <a:cubicBezTo>
                  <a:pt x="920" y="870"/>
                  <a:pt x="802" y="872"/>
                  <a:pt x="683" y="856"/>
                </a:cubicBezTo>
                <a:cubicBezTo>
                  <a:pt x="593" y="844"/>
                  <a:pt x="507" y="823"/>
                  <a:pt x="421" y="791"/>
                </a:cubicBezTo>
                <a:cubicBezTo>
                  <a:pt x="371" y="772"/>
                  <a:pt x="322" y="749"/>
                  <a:pt x="279" y="723"/>
                </a:cubicBezTo>
                <a:cubicBezTo>
                  <a:pt x="252" y="707"/>
                  <a:pt x="226" y="689"/>
                  <a:pt x="200" y="670"/>
                </a:cubicBezTo>
                <a:cubicBezTo>
                  <a:pt x="180" y="655"/>
                  <a:pt x="160" y="639"/>
                  <a:pt x="140" y="622"/>
                </a:cubicBezTo>
                <a:cubicBezTo>
                  <a:pt x="109" y="596"/>
                  <a:pt x="75" y="565"/>
                  <a:pt x="50" y="532"/>
                </a:cubicBezTo>
                <a:cubicBezTo>
                  <a:pt x="0" y="473"/>
                  <a:pt x="4" y="470"/>
                  <a:pt x="6" y="468"/>
                </a:cubicBezTo>
                <a:cubicBezTo>
                  <a:pt x="8" y="467"/>
                  <a:pt x="12" y="463"/>
                  <a:pt x="68" y="514"/>
                </a:cubicBezTo>
                <a:cubicBezTo>
                  <a:pt x="94" y="538"/>
                  <a:pt x="124" y="561"/>
                  <a:pt x="152" y="583"/>
                </a:cubicBezTo>
                <a:cubicBezTo>
                  <a:pt x="173" y="598"/>
                  <a:pt x="194" y="612"/>
                  <a:pt x="214" y="626"/>
                </a:cubicBezTo>
                <a:cubicBezTo>
                  <a:pt x="242" y="644"/>
                  <a:pt x="270" y="660"/>
                  <a:pt x="298" y="676"/>
                </a:cubicBezTo>
                <a:cubicBezTo>
                  <a:pt x="339" y="699"/>
                  <a:pt x="387" y="720"/>
                  <a:pt x="436" y="737"/>
                </a:cubicBezTo>
                <a:cubicBezTo>
                  <a:pt x="519" y="766"/>
                  <a:pt x="604" y="785"/>
                  <a:pt x="692" y="795"/>
                </a:cubicBezTo>
                <a:cubicBezTo>
                  <a:pt x="805" y="809"/>
                  <a:pt x="915" y="807"/>
                  <a:pt x="1028" y="795"/>
                </a:cubicBezTo>
                <a:cubicBezTo>
                  <a:pt x="1190" y="777"/>
                  <a:pt x="1345" y="738"/>
                  <a:pt x="1484" y="696"/>
                </a:cubicBezTo>
                <a:cubicBezTo>
                  <a:pt x="1590" y="663"/>
                  <a:pt x="1693" y="624"/>
                  <a:pt x="1798" y="586"/>
                </a:cubicBezTo>
                <a:cubicBezTo>
                  <a:pt x="2006" y="510"/>
                  <a:pt x="2222" y="432"/>
                  <a:pt x="2442" y="374"/>
                </a:cubicBezTo>
                <a:cubicBezTo>
                  <a:pt x="2707" y="302"/>
                  <a:pt x="2947" y="280"/>
                  <a:pt x="3116" y="313"/>
                </a:cubicBezTo>
                <a:cubicBezTo>
                  <a:pt x="3263" y="340"/>
                  <a:pt x="3354" y="395"/>
                  <a:pt x="3374" y="414"/>
                </a:cubicBezTo>
                <a:cubicBezTo>
                  <a:pt x="3378" y="419"/>
                  <a:pt x="3381" y="425"/>
                  <a:pt x="3372" y="423"/>
                </a:cubicBezTo>
                <a:cubicBezTo>
                  <a:pt x="3366" y="423"/>
                  <a:pt x="3357" y="419"/>
                  <a:pt x="3341" y="414"/>
                </a:cubicBezTo>
                <a:cubicBezTo>
                  <a:pt x="3299" y="399"/>
                  <a:pt x="3221" y="371"/>
                  <a:pt x="3110" y="358"/>
                </a:cubicBezTo>
                <a:cubicBezTo>
                  <a:pt x="2949" y="336"/>
                  <a:pt x="2717" y="363"/>
                  <a:pt x="2457" y="434"/>
                </a:cubicBezTo>
                <a:cubicBezTo>
                  <a:pt x="2241" y="491"/>
                  <a:pt x="2026" y="569"/>
                  <a:pt x="1818" y="645"/>
                </a:cubicBezTo>
                <a:cubicBezTo>
                  <a:pt x="1711" y="684"/>
                  <a:pt x="1604" y="723"/>
                  <a:pt x="1495" y="757"/>
                </a:cubicBezTo>
                <a:cubicBezTo>
                  <a:pt x="1357" y="800"/>
                  <a:pt x="1202" y="838"/>
                  <a:pt x="1040" y="856"/>
                </a:cubicBezTo>
                <a:close/>
              </a:path>
            </a:pathLst>
          </a:custGeom>
          <a:gradFill>
            <a:gsLst>
              <a:gs pos="0">
                <a:srgbClr val="EEC478">
                  <a:alpha val="0"/>
                </a:srgbClr>
              </a:gs>
              <a:gs pos="100000">
                <a:srgbClr val="C9222C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3">
            <a:extLst>
              <a:ext uri="{FF2B5EF4-FFF2-40B4-BE49-F238E27FC236}">
                <a16:creationId xmlns:a16="http://schemas.microsoft.com/office/drawing/2014/main" id="{67DAF8D8-7BD6-4559-8F5E-70DC13D9B26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905361" y="586056"/>
            <a:ext cx="1523408" cy="387350"/>
          </a:xfrm>
          <a:custGeom>
            <a:avLst/>
            <a:gdLst>
              <a:gd name="T0" fmla="*/ 3269 w 3776"/>
              <a:gd name="T1" fmla="*/ 905 h 924"/>
              <a:gd name="T2" fmla="*/ 3392 w 3776"/>
              <a:gd name="T3" fmla="*/ 879 h 924"/>
              <a:gd name="T4" fmla="*/ 3657 w 3776"/>
              <a:gd name="T5" fmla="*/ 737 h 924"/>
              <a:gd name="T6" fmla="*/ 3745 w 3776"/>
              <a:gd name="T7" fmla="*/ 420 h 924"/>
              <a:gd name="T8" fmla="*/ 3547 w 3776"/>
              <a:gd name="T9" fmla="*/ 159 h 924"/>
              <a:gd name="T10" fmla="*/ 2929 w 3776"/>
              <a:gd name="T11" fmla="*/ 16 h 924"/>
              <a:gd name="T12" fmla="*/ 1960 w 3776"/>
              <a:gd name="T13" fmla="*/ 262 h 924"/>
              <a:gd name="T14" fmla="*/ 1541 w 3776"/>
              <a:gd name="T15" fmla="*/ 414 h 924"/>
              <a:gd name="T16" fmla="*/ 1193 w 3776"/>
              <a:gd name="T17" fmla="*/ 522 h 924"/>
              <a:gd name="T18" fmla="*/ 754 w 3776"/>
              <a:gd name="T19" fmla="*/ 546 h 924"/>
              <a:gd name="T20" fmla="*/ 537 w 3776"/>
              <a:gd name="T21" fmla="*/ 441 h 924"/>
              <a:gd name="T22" fmla="*/ 466 w 3776"/>
              <a:gd name="T23" fmla="*/ 362 h 924"/>
              <a:gd name="T24" fmla="*/ 429 w 3776"/>
              <a:gd name="T25" fmla="*/ 318 h 924"/>
              <a:gd name="T26" fmla="*/ 451 w 3776"/>
              <a:gd name="T27" fmla="*/ 377 h 924"/>
              <a:gd name="T28" fmla="*/ 521 w 3776"/>
              <a:gd name="T29" fmla="*/ 469 h 924"/>
              <a:gd name="T30" fmla="*/ 744 w 3776"/>
              <a:gd name="T31" fmla="*/ 590 h 924"/>
              <a:gd name="T32" fmla="*/ 1205 w 3776"/>
              <a:gd name="T33" fmla="*/ 578 h 924"/>
              <a:gd name="T34" fmla="*/ 1554 w 3776"/>
              <a:gd name="T35" fmla="*/ 475 h 924"/>
              <a:gd name="T36" fmla="*/ 1976 w 3776"/>
              <a:gd name="T37" fmla="*/ 323 h 924"/>
              <a:gd name="T38" fmla="*/ 2933 w 3776"/>
              <a:gd name="T39" fmla="*/ 78 h 924"/>
              <a:gd name="T40" fmla="*/ 3511 w 3776"/>
              <a:gd name="T41" fmla="*/ 210 h 924"/>
              <a:gd name="T42" fmla="*/ 3685 w 3776"/>
              <a:gd name="T43" fmla="*/ 437 h 924"/>
              <a:gd name="T44" fmla="*/ 3613 w 3776"/>
              <a:gd name="T45" fmla="*/ 693 h 924"/>
              <a:gd name="T46" fmla="*/ 3375 w 3776"/>
              <a:gd name="T47" fmla="*/ 821 h 924"/>
              <a:gd name="T48" fmla="*/ 3256 w 3776"/>
              <a:gd name="T49" fmla="*/ 846 h 924"/>
              <a:gd name="T50" fmla="*/ 2929 w 3776"/>
              <a:gd name="T51" fmla="*/ 857 h 924"/>
              <a:gd name="T52" fmla="*/ 2680 w 3776"/>
              <a:gd name="T53" fmla="*/ 804 h 924"/>
              <a:gd name="T54" fmla="*/ 2353 w 3776"/>
              <a:gd name="T55" fmla="*/ 614 h 924"/>
              <a:gd name="T56" fmla="*/ 2331 w 3776"/>
              <a:gd name="T57" fmla="*/ 596 h 924"/>
              <a:gd name="T58" fmla="*/ 2327 w 3776"/>
              <a:gd name="T59" fmla="*/ 603 h 924"/>
              <a:gd name="T60" fmla="*/ 2398 w 3776"/>
              <a:gd name="T61" fmla="*/ 686 h 924"/>
              <a:gd name="T62" fmla="*/ 2665 w 3776"/>
              <a:gd name="T63" fmla="*/ 846 h 924"/>
              <a:gd name="T64" fmla="*/ 2920 w 3776"/>
              <a:gd name="T65" fmla="*/ 910 h 924"/>
              <a:gd name="T66" fmla="*/ 3269 w 3776"/>
              <a:gd name="T67" fmla="*/ 905 h 924"/>
              <a:gd name="T68" fmla="*/ 1040 w 3776"/>
              <a:gd name="T69" fmla="*/ 856 h 924"/>
              <a:gd name="T70" fmla="*/ 683 w 3776"/>
              <a:gd name="T71" fmla="*/ 856 h 924"/>
              <a:gd name="T72" fmla="*/ 421 w 3776"/>
              <a:gd name="T73" fmla="*/ 791 h 924"/>
              <a:gd name="T74" fmla="*/ 279 w 3776"/>
              <a:gd name="T75" fmla="*/ 723 h 924"/>
              <a:gd name="T76" fmla="*/ 200 w 3776"/>
              <a:gd name="T77" fmla="*/ 670 h 924"/>
              <a:gd name="T78" fmla="*/ 140 w 3776"/>
              <a:gd name="T79" fmla="*/ 622 h 924"/>
              <a:gd name="T80" fmla="*/ 50 w 3776"/>
              <a:gd name="T81" fmla="*/ 532 h 924"/>
              <a:gd name="T82" fmla="*/ 6 w 3776"/>
              <a:gd name="T83" fmla="*/ 468 h 924"/>
              <a:gd name="T84" fmla="*/ 68 w 3776"/>
              <a:gd name="T85" fmla="*/ 514 h 924"/>
              <a:gd name="T86" fmla="*/ 152 w 3776"/>
              <a:gd name="T87" fmla="*/ 583 h 924"/>
              <a:gd name="T88" fmla="*/ 214 w 3776"/>
              <a:gd name="T89" fmla="*/ 626 h 924"/>
              <a:gd name="T90" fmla="*/ 298 w 3776"/>
              <a:gd name="T91" fmla="*/ 676 h 924"/>
              <a:gd name="T92" fmla="*/ 436 w 3776"/>
              <a:gd name="T93" fmla="*/ 737 h 924"/>
              <a:gd name="T94" fmla="*/ 692 w 3776"/>
              <a:gd name="T95" fmla="*/ 795 h 924"/>
              <a:gd name="T96" fmla="*/ 1028 w 3776"/>
              <a:gd name="T97" fmla="*/ 795 h 924"/>
              <a:gd name="T98" fmla="*/ 1484 w 3776"/>
              <a:gd name="T99" fmla="*/ 696 h 924"/>
              <a:gd name="T100" fmla="*/ 1798 w 3776"/>
              <a:gd name="T101" fmla="*/ 586 h 924"/>
              <a:gd name="T102" fmla="*/ 2442 w 3776"/>
              <a:gd name="T103" fmla="*/ 374 h 924"/>
              <a:gd name="T104" fmla="*/ 3116 w 3776"/>
              <a:gd name="T105" fmla="*/ 313 h 924"/>
              <a:gd name="T106" fmla="*/ 3374 w 3776"/>
              <a:gd name="T107" fmla="*/ 414 h 924"/>
              <a:gd name="T108" fmla="*/ 3372 w 3776"/>
              <a:gd name="T109" fmla="*/ 423 h 924"/>
              <a:gd name="T110" fmla="*/ 3341 w 3776"/>
              <a:gd name="T111" fmla="*/ 414 h 924"/>
              <a:gd name="T112" fmla="*/ 3110 w 3776"/>
              <a:gd name="T113" fmla="*/ 358 h 924"/>
              <a:gd name="T114" fmla="*/ 2457 w 3776"/>
              <a:gd name="T115" fmla="*/ 434 h 924"/>
              <a:gd name="T116" fmla="*/ 1818 w 3776"/>
              <a:gd name="T117" fmla="*/ 645 h 924"/>
              <a:gd name="T118" fmla="*/ 1495 w 3776"/>
              <a:gd name="T119" fmla="*/ 757 h 924"/>
              <a:gd name="T120" fmla="*/ 1040 w 3776"/>
              <a:gd name="T121" fmla="*/ 856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76" h="924">
                <a:moveTo>
                  <a:pt x="3269" y="905"/>
                </a:moveTo>
                <a:cubicBezTo>
                  <a:pt x="3312" y="898"/>
                  <a:pt x="3353" y="890"/>
                  <a:pt x="3392" y="879"/>
                </a:cubicBezTo>
                <a:cubicBezTo>
                  <a:pt x="3500" y="850"/>
                  <a:pt x="3589" y="803"/>
                  <a:pt x="3657" y="737"/>
                </a:cubicBezTo>
                <a:cubicBezTo>
                  <a:pt x="3742" y="654"/>
                  <a:pt x="3776" y="536"/>
                  <a:pt x="3745" y="420"/>
                </a:cubicBezTo>
                <a:cubicBezTo>
                  <a:pt x="3709" y="293"/>
                  <a:pt x="3618" y="208"/>
                  <a:pt x="3547" y="159"/>
                </a:cubicBezTo>
                <a:cubicBezTo>
                  <a:pt x="3368" y="34"/>
                  <a:pt x="3143" y="0"/>
                  <a:pt x="2929" y="16"/>
                </a:cubicBezTo>
                <a:cubicBezTo>
                  <a:pt x="2592" y="45"/>
                  <a:pt x="2271" y="151"/>
                  <a:pt x="1960" y="262"/>
                </a:cubicBezTo>
                <a:cubicBezTo>
                  <a:pt x="1820" y="313"/>
                  <a:pt x="1681" y="365"/>
                  <a:pt x="1541" y="414"/>
                </a:cubicBezTo>
                <a:cubicBezTo>
                  <a:pt x="1422" y="456"/>
                  <a:pt x="1304" y="495"/>
                  <a:pt x="1193" y="522"/>
                </a:cubicBezTo>
                <a:cubicBezTo>
                  <a:pt x="1023" y="562"/>
                  <a:pt x="871" y="571"/>
                  <a:pt x="754" y="546"/>
                </a:cubicBezTo>
                <a:cubicBezTo>
                  <a:pt x="653" y="526"/>
                  <a:pt x="581" y="480"/>
                  <a:pt x="537" y="441"/>
                </a:cubicBezTo>
                <a:cubicBezTo>
                  <a:pt x="509" y="417"/>
                  <a:pt x="487" y="391"/>
                  <a:pt x="466" y="362"/>
                </a:cubicBezTo>
                <a:cubicBezTo>
                  <a:pt x="461" y="355"/>
                  <a:pt x="435" y="315"/>
                  <a:pt x="429" y="318"/>
                </a:cubicBezTo>
                <a:cubicBezTo>
                  <a:pt x="423" y="322"/>
                  <a:pt x="446" y="368"/>
                  <a:pt x="451" y="377"/>
                </a:cubicBezTo>
                <a:cubicBezTo>
                  <a:pt x="469" y="410"/>
                  <a:pt x="497" y="445"/>
                  <a:pt x="521" y="469"/>
                </a:cubicBezTo>
                <a:cubicBezTo>
                  <a:pt x="564" y="510"/>
                  <a:pt x="636" y="564"/>
                  <a:pt x="744" y="590"/>
                </a:cubicBezTo>
                <a:cubicBezTo>
                  <a:pt x="868" y="621"/>
                  <a:pt x="1027" y="617"/>
                  <a:pt x="1205" y="578"/>
                </a:cubicBezTo>
                <a:cubicBezTo>
                  <a:pt x="1317" y="553"/>
                  <a:pt x="1434" y="516"/>
                  <a:pt x="1554" y="475"/>
                </a:cubicBezTo>
                <a:cubicBezTo>
                  <a:pt x="1695" y="426"/>
                  <a:pt x="1835" y="373"/>
                  <a:pt x="1976" y="323"/>
                </a:cubicBezTo>
                <a:cubicBezTo>
                  <a:pt x="2286" y="211"/>
                  <a:pt x="2606" y="106"/>
                  <a:pt x="2933" y="78"/>
                </a:cubicBezTo>
                <a:cubicBezTo>
                  <a:pt x="3132" y="66"/>
                  <a:pt x="3345" y="91"/>
                  <a:pt x="3511" y="210"/>
                </a:cubicBezTo>
                <a:cubicBezTo>
                  <a:pt x="3599" y="270"/>
                  <a:pt x="3661" y="351"/>
                  <a:pt x="3685" y="437"/>
                </a:cubicBezTo>
                <a:cubicBezTo>
                  <a:pt x="3711" y="529"/>
                  <a:pt x="3682" y="627"/>
                  <a:pt x="3613" y="693"/>
                </a:cubicBezTo>
                <a:cubicBezTo>
                  <a:pt x="3553" y="751"/>
                  <a:pt x="3473" y="794"/>
                  <a:pt x="3375" y="821"/>
                </a:cubicBezTo>
                <a:cubicBezTo>
                  <a:pt x="3338" y="831"/>
                  <a:pt x="3298" y="840"/>
                  <a:pt x="3256" y="846"/>
                </a:cubicBezTo>
                <a:cubicBezTo>
                  <a:pt x="3151" y="863"/>
                  <a:pt x="3035" y="868"/>
                  <a:pt x="2929" y="857"/>
                </a:cubicBezTo>
                <a:cubicBezTo>
                  <a:pt x="2826" y="847"/>
                  <a:pt x="2741" y="825"/>
                  <a:pt x="2680" y="804"/>
                </a:cubicBezTo>
                <a:cubicBezTo>
                  <a:pt x="2499" y="743"/>
                  <a:pt x="2397" y="653"/>
                  <a:pt x="2353" y="614"/>
                </a:cubicBezTo>
                <a:cubicBezTo>
                  <a:pt x="2342" y="604"/>
                  <a:pt x="2335" y="598"/>
                  <a:pt x="2331" y="596"/>
                </a:cubicBezTo>
                <a:cubicBezTo>
                  <a:pt x="2325" y="592"/>
                  <a:pt x="2324" y="597"/>
                  <a:pt x="2327" y="603"/>
                </a:cubicBezTo>
                <a:cubicBezTo>
                  <a:pt x="2333" y="615"/>
                  <a:pt x="2355" y="645"/>
                  <a:pt x="2398" y="686"/>
                </a:cubicBezTo>
                <a:cubicBezTo>
                  <a:pt x="2438" y="723"/>
                  <a:pt x="2526" y="793"/>
                  <a:pt x="2665" y="846"/>
                </a:cubicBezTo>
                <a:cubicBezTo>
                  <a:pt x="2727" y="871"/>
                  <a:pt x="2813" y="897"/>
                  <a:pt x="2920" y="910"/>
                </a:cubicBezTo>
                <a:cubicBezTo>
                  <a:pt x="3032" y="924"/>
                  <a:pt x="3157" y="921"/>
                  <a:pt x="3269" y="905"/>
                </a:cubicBezTo>
                <a:close/>
                <a:moveTo>
                  <a:pt x="1040" y="856"/>
                </a:moveTo>
                <a:cubicBezTo>
                  <a:pt x="920" y="870"/>
                  <a:pt x="802" y="872"/>
                  <a:pt x="683" y="856"/>
                </a:cubicBezTo>
                <a:cubicBezTo>
                  <a:pt x="593" y="844"/>
                  <a:pt x="507" y="823"/>
                  <a:pt x="421" y="791"/>
                </a:cubicBezTo>
                <a:cubicBezTo>
                  <a:pt x="371" y="772"/>
                  <a:pt x="322" y="749"/>
                  <a:pt x="279" y="723"/>
                </a:cubicBezTo>
                <a:cubicBezTo>
                  <a:pt x="252" y="707"/>
                  <a:pt x="226" y="689"/>
                  <a:pt x="200" y="670"/>
                </a:cubicBezTo>
                <a:cubicBezTo>
                  <a:pt x="180" y="655"/>
                  <a:pt x="160" y="639"/>
                  <a:pt x="140" y="622"/>
                </a:cubicBezTo>
                <a:cubicBezTo>
                  <a:pt x="109" y="596"/>
                  <a:pt x="75" y="565"/>
                  <a:pt x="50" y="532"/>
                </a:cubicBezTo>
                <a:cubicBezTo>
                  <a:pt x="0" y="473"/>
                  <a:pt x="4" y="470"/>
                  <a:pt x="6" y="468"/>
                </a:cubicBezTo>
                <a:cubicBezTo>
                  <a:pt x="8" y="467"/>
                  <a:pt x="12" y="463"/>
                  <a:pt x="68" y="514"/>
                </a:cubicBezTo>
                <a:cubicBezTo>
                  <a:pt x="94" y="538"/>
                  <a:pt x="124" y="561"/>
                  <a:pt x="152" y="583"/>
                </a:cubicBezTo>
                <a:cubicBezTo>
                  <a:pt x="173" y="598"/>
                  <a:pt x="194" y="612"/>
                  <a:pt x="214" y="626"/>
                </a:cubicBezTo>
                <a:cubicBezTo>
                  <a:pt x="242" y="644"/>
                  <a:pt x="270" y="660"/>
                  <a:pt x="298" y="676"/>
                </a:cubicBezTo>
                <a:cubicBezTo>
                  <a:pt x="339" y="699"/>
                  <a:pt x="387" y="720"/>
                  <a:pt x="436" y="737"/>
                </a:cubicBezTo>
                <a:cubicBezTo>
                  <a:pt x="519" y="766"/>
                  <a:pt x="604" y="785"/>
                  <a:pt x="692" y="795"/>
                </a:cubicBezTo>
                <a:cubicBezTo>
                  <a:pt x="805" y="809"/>
                  <a:pt x="915" y="807"/>
                  <a:pt x="1028" y="795"/>
                </a:cubicBezTo>
                <a:cubicBezTo>
                  <a:pt x="1190" y="777"/>
                  <a:pt x="1345" y="738"/>
                  <a:pt x="1484" y="696"/>
                </a:cubicBezTo>
                <a:cubicBezTo>
                  <a:pt x="1590" y="663"/>
                  <a:pt x="1693" y="624"/>
                  <a:pt x="1798" y="586"/>
                </a:cubicBezTo>
                <a:cubicBezTo>
                  <a:pt x="2006" y="510"/>
                  <a:pt x="2222" y="432"/>
                  <a:pt x="2442" y="374"/>
                </a:cubicBezTo>
                <a:cubicBezTo>
                  <a:pt x="2707" y="302"/>
                  <a:pt x="2947" y="280"/>
                  <a:pt x="3116" y="313"/>
                </a:cubicBezTo>
                <a:cubicBezTo>
                  <a:pt x="3263" y="340"/>
                  <a:pt x="3354" y="395"/>
                  <a:pt x="3374" y="414"/>
                </a:cubicBezTo>
                <a:cubicBezTo>
                  <a:pt x="3378" y="419"/>
                  <a:pt x="3381" y="425"/>
                  <a:pt x="3372" y="423"/>
                </a:cubicBezTo>
                <a:cubicBezTo>
                  <a:pt x="3366" y="423"/>
                  <a:pt x="3357" y="419"/>
                  <a:pt x="3341" y="414"/>
                </a:cubicBezTo>
                <a:cubicBezTo>
                  <a:pt x="3299" y="399"/>
                  <a:pt x="3221" y="371"/>
                  <a:pt x="3110" y="358"/>
                </a:cubicBezTo>
                <a:cubicBezTo>
                  <a:pt x="2949" y="336"/>
                  <a:pt x="2717" y="363"/>
                  <a:pt x="2457" y="434"/>
                </a:cubicBezTo>
                <a:cubicBezTo>
                  <a:pt x="2241" y="491"/>
                  <a:pt x="2026" y="569"/>
                  <a:pt x="1818" y="645"/>
                </a:cubicBezTo>
                <a:cubicBezTo>
                  <a:pt x="1711" y="684"/>
                  <a:pt x="1604" y="723"/>
                  <a:pt x="1495" y="757"/>
                </a:cubicBezTo>
                <a:cubicBezTo>
                  <a:pt x="1357" y="800"/>
                  <a:pt x="1202" y="838"/>
                  <a:pt x="1040" y="856"/>
                </a:cubicBezTo>
                <a:close/>
              </a:path>
            </a:pathLst>
          </a:custGeom>
          <a:gradFill>
            <a:gsLst>
              <a:gs pos="0">
                <a:srgbClr val="EEC478">
                  <a:alpha val="0"/>
                </a:srgbClr>
              </a:gs>
              <a:gs pos="100000">
                <a:srgbClr val="C9222C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3F2A6F7A-B6EC-4742-8309-BEEDB651D97B}"/>
              </a:ext>
            </a:extLst>
          </p:cNvPr>
          <p:cNvGrpSpPr/>
          <p:nvPr/>
        </p:nvGrpSpPr>
        <p:grpSpPr>
          <a:xfrm>
            <a:off x="8141435" y="4648096"/>
            <a:ext cx="3057736" cy="2365213"/>
            <a:chOff x="2460982" y="4821033"/>
            <a:chExt cx="2604504" cy="2014630"/>
          </a:xfrm>
        </p:grpSpPr>
        <p:pic>
          <p:nvPicPr>
            <p:cNvPr id="208" name="图形 207">
              <a:extLst>
                <a:ext uri="{FF2B5EF4-FFF2-40B4-BE49-F238E27FC236}">
                  <a16:creationId xmlns:a16="http://schemas.microsoft.com/office/drawing/2014/main" id="{0156D402-B162-49E7-A125-58227C554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566287" y="4821033"/>
              <a:ext cx="2499199" cy="1863809"/>
            </a:xfrm>
            <a:prstGeom prst="rect">
              <a:avLst/>
            </a:prstGeom>
          </p:spPr>
        </p:pic>
        <p:pic>
          <p:nvPicPr>
            <p:cNvPr id="210" name="图形 209">
              <a:extLst>
                <a:ext uri="{FF2B5EF4-FFF2-40B4-BE49-F238E27FC236}">
                  <a16:creationId xmlns:a16="http://schemas.microsoft.com/office/drawing/2014/main" id="{8A541D9B-ACB3-4E65-AD9D-AEF09E00D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460982" y="5464323"/>
              <a:ext cx="1738663" cy="1371340"/>
            </a:xfrm>
            <a:prstGeom prst="rect">
              <a:avLst/>
            </a:prstGeom>
          </p:spPr>
        </p:pic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D8C98AE8-8BDA-489E-8646-AF005C27797B}"/>
              </a:ext>
            </a:extLst>
          </p:cNvPr>
          <p:cNvGrpSpPr/>
          <p:nvPr/>
        </p:nvGrpSpPr>
        <p:grpSpPr>
          <a:xfrm>
            <a:off x="815914" y="5113259"/>
            <a:ext cx="1987040" cy="1882499"/>
            <a:chOff x="815914" y="5126446"/>
            <a:chExt cx="1987040" cy="1882499"/>
          </a:xfrm>
        </p:grpSpPr>
        <p:pic>
          <p:nvPicPr>
            <p:cNvPr id="213" name="图形 212">
              <a:extLst>
                <a:ext uri="{FF2B5EF4-FFF2-40B4-BE49-F238E27FC236}">
                  <a16:creationId xmlns:a16="http://schemas.microsoft.com/office/drawing/2014/main" id="{0406C203-CDDB-45FB-A7AA-612E0899E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15914" y="5126446"/>
              <a:ext cx="1573915" cy="1388749"/>
            </a:xfrm>
            <a:prstGeom prst="rect">
              <a:avLst/>
            </a:prstGeom>
          </p:spPr>
        </p:pic>
        <p:pic>
          <p:nvPicPr>
            <p:cNvPr id="233" name="图形 232">
              <a:extLst>
                <a:ext uri="{FF2B5EF4-FFF2-40B4-BE49-F238E27FC236}">
                  <a16:creationId xmlns:a16="http://schemas.microsoft.com/office/drawing/2014/main" id="{7B86C8B3-E1E9-47D6-8AC3-6F7F6592A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829725" y="5650480"/>
              <a:ext cx="973229" cy="1358465"/>
            </a:xfrm>
            <a:prstGeom prst="rect">
              <a:avLst/>
            </a:prstGeom>
          </p:spPr>
        </p:pic>
      </p:grpSp>
      <p:sp>
        <p:nvSpPr>
          <p:cNvPr id="257" name="任意多边形: 形状 256">
            <a:extLst>
              <a:ext uri="{FF2B5EF4-FFF2-40B4-BE49-F238E27FC236}">
                <a16:creationId xmlns:a16="http://schemas.microsoft.com/office/drawing/2014/main" id="{E4FE3F61-C5C1-471C-881A-F287748A3638}"/>
              </a:ext>
            </a:extLst>
          </p:cNvPr>
          <p:cNvSpPr/>
          <p:nvPr/>
        </p:nvSpPr>
        <p:spPr>
          <a:xfrm rot="10800000">
            <a:off x="4814934" y="6494087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9" name="图形 84">
            <a:extLst>
              <a:ext uri="{FF2B5EF4-FFF2-40B4-BE49-F238E27FC236}">
                <a16:creationId xmlns:a16="http://schemas.microsoft.com/office/drawing/2014/main" id="{F7A86536-B822-43C6-9A5F-BF3683DBA355}"/>
              </a:ext>
            </a:extLst>
          </p:cNvPr>
          <p:cNvGrpSpPr/>
          <p:nvPr/>
        </p:nvGrpSpPr>
        <p:grpSpPr>
          <a:xfrm rot="1542635">
            <a:off x="6473206" y="4592968"/>
            <a:ext cx="3033438" cy="2646010"/>
            <a:chOff x="2564835" y="272879"/>
            <a:chExt cx="1033631" cy="901616"/>
          </a:xfrm>
        </p:grpSpPr>
        <p:grpSp>
          <p:nvGrpSpPr>
            <p:cNvPr id="170" name="图形 84">
              <a:extLst>
                <a:ext uri="{FF2B5EF4-FFF2-40B4-BE49-F238E27FC236}">
                  <a16:creationId xmlns:a16="http://schemas.microsoft.com/office/drawing/2014/main" id="{CC9C4CB0-DDAE-48F8-B96E-A5AC6D3BABDD}"/>
                </a:ext>
              </a:extLst>
            </p:cNvPr>
            <p:cNvGrpSpPr/>
            <p:nvPr/>
          </p:nvGrpSpPr>
          <p:grpSpPr>
            <a:xfrm>
              <a:off x="2567062" y="276203"/>
              <a:ext cx="1027920" cy="895072"/>
              <a:chOff x="2567062" y="276203"/>
              <a:chExt cx="1027920" cy="895072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2B256687-CAC4-4940-88B2-F46F035197F1}"/>
                  </a:ext>
                </a:extLst>
              </p:cNvPr>
              <p:cNvSpPr/>
              <p:nvPr/>
            </p:nvSpPr>
            <p:spPr>
              <a:xfrm>
                <a:off x="2567062" y="276203"/>
                <a:ext cx="1025420" cy="801083"/>
              </a:xfrm>
              <a:custGeom>
                <a:avLst/>
                <a:gdLst>
                  <a:gd name="connsiteX0" fmla="*/ 301606 w 1025420"/>
                  <a:gd name="connsiteY0" fmla="*/ 745119 h 801083"/>
                  <a:gd name="connsiteX1" fmla="*/ 601818 w 1025420"/>
                  <a:gd name="connsiteY1" fmla="*/ 451746 h 801083"/>
                  <a:gd name="connsiteX2" fmla="*/ 1025420 w 1025420"/>
                  <a:gd name="connsiteY2" fmla="*/ 20592 h 801083"/>
                  <a:gd name="connsiteX3" fmla="*/ 980538 w 1025420"/>
                  <a:gd name="connsiteY3" fmla="*/ 3209 h 801083"/>
                  <a:gd name="connsiteX4" fmla="*/ 697282 w 1025420"/>
                  <a:gd name="connsiteY4" fmla="*/ 252270 h 801083"/>
                  <a:gd name="connsiteX5" fmla="*/ 237061 w 1025420"/>
                  <a:gd name="connsiteY5" fmla="*/ 587248 h 801083"/>
                  <a:gd name="connsiteX6" fmla="*/ 1964 w 1025420"/>
                  <a:gd name="connsiteY6" fmla="*/ 775468 h 801083"/>
                  <a:gd name="connsiteX7" fmla="*/ 301606 w 1025420"/>
                  <a:gd name="connsiteY7" fmla="*/ 745119 h 801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5420" h="801083">
                    <a:moveTo>
                      <a:pt x="301606" y="745119"/>
                    </a:moveTo>
                    <a:cubicBezTo>
                      <a:pt x="503932" y="662336"/>
                      <a:pt x="536276" y="559891"/>
                      <a:pt x="601818" y="451746"/>
                    </a:cubicBezTo>
                    <a:cubicBezTo>
                      <a:pt x="731763" y="237166"/>
                      <a:pt x="830646" y="110926"/>
                      <a:pt x="1025420" y="20592"/>
                    </a:cubicBezTo>
                    <a:cubicBezTo>
                      <a:pt x="1018154" y="2924"/>
                      <a:pt x="997636" y="-4912"/>
                      <a:pt x="980538" y="3209"/>
                    </a:cubicBezTo>
                    <a:cubicBezTo>
                      <a:pt x="926395" y="28856"/>
                      <a:pt x="812123" y="96963"/>
                      <a:pt x="697282" y="252270"/>
                    </a:cubicBezTo>
                    <a:cubicBezTo>
                      <a:pt x="538841" y="466564"/>
                      <a:pt x="305311" y="559321"/>
                      <a:pt x="237061" y="587248"/>
                    </a:cubicBezTo>
                    <a:cubicBezTo>
                      <a:pt x="89449" y="647660"/>
                      <a:pt x="-15846" y="731868"/>
                      <a:pt x="1964" y="775468"/>
                    </a:cubicBezTo>
                    <a:cubicBezTo>
                      <a:pt x="19775" y="819210"/>
                      <a:pt x="153851" y="805532"/>
                      <a:pt x="301606" y="745119"/>
                    </a:cubicBezTo>
                    <a:close/>
                  </a:path>
                </a:pathLst>
              </a:custGeom>
              <a:solidFill>
                <a:srgbClr val="E8D3C5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B0D027F2-42C7-4C97-BE08-BADE34A36D5B}"/>
                  </a:ext>
                </a:extLst>
              </p:cNvPr>
              <p:cNvSpPr/>
              <p:nvPr/>
            </p:nvSpPr>
            <p:spPr>
              <a:xfrm>
                <a:off x="2594530" y="859592"/>
                <a:ext cx="492706" cy="217773"/>
              </a:xfrm>
              <a:custGeom>
                <a:avLst/>
                <a:gdLst>
                  <a:gd name="connsiteX0" fmla="*/ 492707 w 492706"/>
                  <a:gd name="connsiteY0" fmla="*/ 2576 h 217773"/>
                  <a:gd name="connsiteX1" fmla="*/ 230823 w 492706"/>
                  <a:gd name="connsiteY1" fmla="*/ 56007 h 217773"/>
                  <a:gd name="connsiteX2" fmla="*/ 0 w 492706"/>
                  <a:gd name="connsiteY2" fmla="*/ 212169 h 217773"/>
                  <a:gd name="connsiteX3" fmla="*/ 274138 w 492706"/>
                  <a:gd name="connsiteY3" fmla="*/ 161730 h 217773"/>
                  <a:gd name="connsiteX4" fmla="*/ 492707 w 492706"/>
                  <a:gd name="connsiteY4" fmla="*/ 2576 h 21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706" h="217773">
                    <a:moveTo>
                      <a:pt x="492707" y="2576"/>
                    </a:moveTo>
                    <a:cubicBezTo>
                      <a:pt x="439418" y="-7398"/>
                      <a:pt x="338682" y="11837"/>
                      <a:pt x="230823" y="56007"/>
                    </a:cubicBezTo>
                    <a:cubicBezTo>
                      <a:pt x="113986" y="103739"/>
                      <a:pt x="23795" y="166432"/>
                      <a:pt x="0" y="212169"/>
                    </a:cubicBezTo>
                    <a:cubicBezTo>
                      <a:pt x="49014" y="228127"/>
                      <a:pt x="157301" y="209604"/>
                      <a:pt x="274138" y="161730"/>
                    </a:cubicBezTo>
                    <a:cubicBezTo>
                      <a:pt x="390119" y="114283"/>
                      <a:pt x="450247" y="60424"/>
                      <a:pt x="492707" y="2576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489FE249-610F-4BAC-BFE3-1ABD7F699568}"/>
                  </a:ext>
                </a:extLst>
              </p:cNvPr>
              <p:cNvSpPr/>
              <p:nvPr/>
            </p:nvSpPr>
            <p:spPr>
              <a:xfrm>
                <a:off x="2568884" y="296795"/>
                <a:ext cx="1026098" cy="874480"/>
              </a:xfrm>
              <a:custGeom>
                <a:avLst/>
                <a:gdLst>
                  <a:gd name="connsiteX0" fmla="*/ 1023599 w 1026098"/>
                  <a:gd name="connsiteY0" fmla="*/ 0 h 874480"/>
                  <a:gd name="connsiteX1" fmla="*/ 599854 w 1026098"/>
                  <a:gd name="connsiteY1" fmla="*/ 431297 h 874480"/>
                  <a:gd name="connsiteX2" fmla="*/ 299642 w 1026098"/>
                  <a:gd name="connsiteY2" fmla="*/ 724669 h 874480"/>
                  <a:gd name="connsiteX3" fmla="*/ 0 w 1026098"/>
                  <a:gd name="connsiteY3" fmla="*/ 755161 h 874480"/>
                  <a:gd name="connsiteX4" fmla="*/ 349084 w 1026098"/>
                  <a:gd name="connsiteY4" fmla="*/ 845638 h 874480"/>
                  <a:gd name="connsiteX5" fmla="*/ 620941 w 1026098"/>
                  <a:gd name="connsiteY5" fmla="*/ 483018 h 874480"/>
                  <a:gd name="connsiteX6" fmla="*/ 1006643 w 1026098"/>
                  <a:gd name="connsiteY6" fmla="*/ 42745 h 874480"/>
                  <a:gd name="connsiteX7" fmla="*/ 1023599 w 1026098"/>
                  <a:gd name="connsiteY7" fmla="*/ 0 h 874480"/>
                  <a:gd name="connsiteX8" fmla="*/ 1023599 w 1026098"/>
                  <a:gd name="connsiteY8" fmla="*/ 0 h 874480"/>
                  <a:gd name="connsiteX9" fmla="*/ 1023599 w 1026098"/>
                  <a:gd name="connsiteY9" fmla="*/ 0 h 87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6098" h="874480">
                    <a:moveTo>
                      <a:pt x="1023599" y="0"/>
                    </a:moveTo>
                    <a:cubicBezTo>
                      <a:pt x="828824" y="90334"/>
                      <a:pt x="729941" y="216574"/>
                      <a:pt x="599854" y="431297"/>
                    </a:cubicBezTo>
                    <a:cubicBezTo>
                      <a:pt x="534312" y="539441"/>
                      <a:pt x="502110" y="641887"/>
                      <a:pt x="299642" y="724669"/>
                    </a:cubicBezTo>
                    <a:cubicBezTo>
                      <a:pt x="152029" y="785082"/>
                      <a:pt x="17810" y="798761"/>
                      <a:pt x="0" y="755161"/>
                    </a:cubicBezTo>
                    <a:cubicBezTo>
                      <a:pt x="23510" y="812439"/>
                      <a:pt x="146758" y="928420"/>
                      <a:pt x="349084" y="845638"/>
                    </a:cubicBezTo>
                    <a:cubicBezTo>
                      <a:pt x="551410" y="762855"/>
                      <a:pt x="563378" y="619232"/>
                      <a:pt x="620941" y="483018"/>
                    </a:cubicBezTo>
                    <a:cubicBezTo>
                      <a:pt x="667818" y="372024"/>
                      <a:pt x="837658" y="111849"/>
                      <a:pt x="1006643" y="42745"/>
                    </a:cubicBezTo>
                    <a:cubicBezTo>
                      <a:pt x="1023171" y="35906"/>
                      <a:pt x="1030295" y="16528"/>
                      <a:pt x="1023599" y="0"/>
                    </a:cubicBezTo>
                    <a:lnTo>
                      <a:pt x="1023599" y="0"/>
                    </a:lnTo>
                    <a:lnTo>
                      <a:pt x="1023599" y="0"/>
                    </a:ln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1" name="图形 84">
              <a:extLst>
                <a:ext uri="{FF2B5EF4-FFF2-40B4-BE49-F238E27FC236}">
                  <a16:creationId xmlns:a16="http://schemas.microsoft.com/office/drawing/2014/main" id="{660943BA-ACCE-4F8F-AC9E-17B101974E1F}"/>
                </a:ext>
              </a:extLst>
            </p:cNvPr>
            <p:cNvGrpSpPr/>
            <p:nvPr/>
          </p:nvGrpSpPr>
          <p:grpSpPr>
            <a:xfrm>
              <a:off x="2564835" y="272879"/>
              <a:ext cx="1033631" cy="901616"/>
              <a:chOff x="2564835" y="272879"/>
              <a:chExt cx="1033631" cy="901616"/>
            </a:xfrm>
            <a:solidFill>
              <a:srgbClr val="BC7D53"/>
            </a:solidFill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10997B21-4774-41AB-A4D9-3836843B584F}"/>
                  </a:ext>
                </a:extLst>
              </p:cNvPr>
              <p:cNvSpPr/>
              <p:nvPr/>
            </p:nvSpPr>
            <p:spPr>
              <a:xfrm>
                <a:off x="3417085" y="411209"/>
                <a:ext cx="427" cy="284"/>
              </a:xfrm>
              <a:custGeom>
                <a:avLst/>
                <a:gdLst>
                  <a:gd name="connsiteX0" fmla="*/ 427 w 427"/>
                  <a:gd name="connsiteY0" fmla="*/ 0 h 284"/>
                  <a:gd name="connsiteX1" fmla="*/ 143 w 427"/>
                  <a:gd name="connsiteY1" fmla="*/ 285 h 284"/>
                  <a:gd name="connsiteX2" fmla="*/ 0 w 427"/>
                  <a:gd name="connsiteY2" fmla="*/ 285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" h="284">
                    <a:moveTo>
                      <a:pt x="427" y="0"/>
                    </a:moveTo>
                    <a:lnTo>
                      <a:pt x="143" y="285"/>
                    </a:lnTo>
                    <a:lnTo>
                      <a:pt x="0" y="285"/>
                    </a:ln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89500626-3AFC-4274-A6DA-BABACC9A6B52}"/>
                  </a:ext>
                </a:extLst>
              </p:cNvPr>
              <p:cNvSpPr/>
              <p:nvPr/>
            </p:nvSpPr>
            <p:spPr>
              <a:xfrm>
                <a:off x="2564835" y="272879"/>
                <a:ext cx="1033631" cy="901616"/>
              </a:xfrm>
              <a:custGeom>
                <a:avLst/>
                <a:gdLst>
                  <a:gd name="connsiteX0" fmla="*/ 1025795 w 1033631"/>
                  <a:gd name="connsiteY0" fmla="*/ 14227 h 901616"/>
                  <a:gd name="connsiteX1" fmla="*/ 1005277 w 1033631"/>
                  <a:gd name="connsiteY1" fmla="*/ 976 h 901616"/>
                  <a:gd name="connsiteX2" fmla="*/ 980913 w 1033631"/>
                  <a:gd name="connsiteY2" fmla="*/ 3684 h 901616"/>
                  <a:gd name="connsiteX3" fmla="*/ 940305 w 1033631"/>
                  <a:gd name="connsiteY3" fmla="*/ 25483 h 901616"/>
                  <a:gd name="connsiteX4" fmla="*/ 863364 w 1033631"/>
                  <a:gd name="connsiteY4" fmla="*/ 78630 h 901616"/>
                  <a:gd name="connsiteX5" fmla="*/ 792692 w 1033631"/>
                  <a:gd name="connsiteY5" fmla="*/ 142035 h 901616"/>
                  <a:gd name="connsiteX6" fmla="*/ 759636 w 1033631"/>
                  <a:gd name="connsiteY6" fmla="*/ 176801 h 901616"/>
                  <a:gd name="connsiteX7" fmla="*/ 728290 w 1033631"/>
                  <a:gd name="connsiteY7" fmla="*/ 213419 h 901616"/>
                  <a:gd name="connsiteX8" fmla="*/ 698511 w 1033631"/>
                  <a:gd name="connsiteY8" fmla="*/ 251604 h 901616"/>
                  <a:gd name="connsiteX9" fmla="*/ 668732 w 1033631"/>
                  <a:gd name="connsiteY9" fmla="*/ 289647 h 901616"/>
                  <a:gd name="connsiteX10" fmla="*/ 636816 w 1033631"/>
                  <a:gd name="connsiteY10" fmla="*/ 325980 h 901616"/>
                  <a:gd name="connsiteX11" fmla="*/ 602762 w 1033631"/>
                  <a:gd name="connsiteY11" fmla="*/ 360604 h 901616"/>
                  <a:gd name="connsiteX12" fmla="*/ 449878 w 1033631"/>
                  <a:gd name="connsiteY12" fmla="*/ 480290 h 901616"/>
                  <a:gd name="connsiteX13" fmla="*/ 279468 w 1033631"/>
                  <a:gd name="connsiteY13" fmla="*/ 570909 h 901616"/>
                  <a:gd name="connsiteX14" fmla="*/ 235298 w 1033631"/>
                  <a:gd name="connsiteY14" fmla="*/ 589432 h 901616"/>
                  <a:gd name="connsiteX15" fmla="*/ 191699 w 1033631"/>
                  <a:gd name="connsiteY15" fmla="*/ 608809 h 901616"/>
                  <a:gd name="connsiteX16" fmla="*/ 108773 w 1033631"/>
                  <a:gd name="connsiteY16" fmla="*/ 653977 h 901616"/>
                  <a:gd name="connsiteX17" fmla="*/ 109913 w 1033631"/>
                  <a:gd name="connsiteY17" fmla="*/ 653264 h 901616"/>
                  <a:gd name="connsiteX18" fmla="*/ 82984 w 1033631"/>
                  <a:gd name="connsiteY18" fmla="*/ 670932 h 901616"/>
                  <a:gd name="connsiteX19" fmla="*/ 39812 w 1033631"/>
                  <a:gd name="connsiteY19" fmla="*/ 705271 h 901616"/>
                  <a:gd name="connsiteX20" fmla="*/ 16587 w 1033631"/>
                  <a:gd name="connsiteY20" fmla="*/ 730205 h 901616"/>
                  <a:gd name="connsiteX21" fmla="*/ 6613 w 1033631"/>
                  <a:gd name="connsiteY21" fmla="*/ 745593 h 901616"/>
                  <a:gd name="connsiteX22" fmla="*/ 344 w 1033631"/>
                  <a:gd name="connsiteY22" fmla="*/ 763974 h 901616"/>
                  <a:gd name="connsiteX23" fmla="*/ 4191 w 1033631"/>
                  <a:gd name="connsiteY23" fmla="*/ 783921 h 901616"/>
                  <a:gd name="connsiteX24" fmla="*/ 7183 w 1033631"/>
                  <a:gd name="connsiteY24" fmla="*/ 787911 h 901616"/>
                  <a:gd name="connsiteX25" fmla="*/ 51353 w 1033631"/>
                  <a:gd name="connsiteY25" fmla="*/ 841342 h 901616"/>
                  <a:gd name="connsiteX26" fmla="*/ 176311 w 1033631"/>
                  <a:gd name="connsiteY26" fmla="*/ 898335 h 901616"/>
                  <a:gd name="connsiteX27" fmla="*/ 314519 w 1033631"/>
                  <a:gd name="connsiteY27" fmla="*/ 887364 h 901616"/>
                  <a:gd name="connsiteX28" fmla="*/ 379634 w 1033631"/>
                  <a:gd name="connsiteY28" fmla="*/ 862572 h 901616"/>
                  <a:gd name="connsiteX29" fmla="*/ 440474 w 1033631"/>
                  <a:gd name="connsiteY29" fmla="*/ 828234 h 901616"/>
                  <a:gd name="connsiteX30" fmla="*/ 537220 w 1033631"/>
                  <a:gd name="connsiteY30" fmla="*/ 727925 h 901616"/>
                  <a:gd name="connsiteX31" fmla="*/ 594783 w 1033631"/>
                  <a:gd name="connsiteY31" fmla="*/ 601115 h 901616"/>
                  <a:gd name="connsiteX32" fmla="*/ 645935 w 1033631"/>
                  <a:gd name="connsiteY32" fmla="*/ 473166 h 901616"/>
                  <a:gd name="connsiteX33" fmla="*/ 716179 w 1033631"/>
                  <a:gd name="connsiteY33" fmla="*/ 354762 h 901616"/>
                  <a:gd name="connsiteX34" fmla="*/ 798677 w 1033631"/>
                  <a:gd name="connsiteY34" fmla="*/ 244907 h 901616"/>
                  <a:gd name="connsiteX35" fmla="*/ 914516 w 1033631"/>
                  <a:gd name="connsiteY35" fmla="*/ 129639 h 901616"/>
                  <a:gd name="connsiteX36" fmla="*/ 985899 w 1033631"/>
                  <a:gd name="connsiteY36" fmla="*/ 82192 h 901616"/>
                  <a:gd name="connsiteX37" fmla="*/ 995588 w 1033631"/>
                  <a:gd name="connsiteY37" fmla="*/ 77205 h 901616"/>
                  <a:gd name="connsiteX38" fmla="*/ 1005562 w 1033631"/>
                  <a:gd name="connsiteY38" fmla="*/ 72788 h 901616"/>
                  <a:gd name="connsiteX39" fmla="*/ 1015963 w 1033631"/>
                  <a:gd name="connsiteY39" fmla="*/ 67943 h 901616"/>
                  <a:gd name="connsiteX40" fmla="*/ 1025367 w 1033631"/>
                  <a:gd name="connsiteY40" fmla="*/ 60107 h 901616"/>
                  <a:gd name="connsiteX41" fmla="*/ 1033631 w 1033631"/>
                  <a:gd name="connsiteY41" fmla="*/ 37452 h 901616"/>
                  <a:gd name="connsiteX42" fmla="*/ 1025795 w 1033631"/>
                  <a:gd name="connsiteY42" fmla="*/ 14227 h 901616"/>
                  <a:gd name="connsiteX43" fmla="*/ 4618 w 1033631"/>
                  <a:gd name="connsiteY43" fmla="*/ 775087 h 901616"/>
                  <a:gd name="connsiteX44" fmla="*/ 4618 w 1033631"/>
                  <a:gd name="connsiteY44" fmla="*/ 761124 h 901616"/>
                  <a:gd name="connsiteX45" fmla="*/ 9463 w 1033631"/>
                  <a:gd name="connsiteY45" fmla="*/ 748300 h 901616"/>
                  <a:gd name="connsiteX46" fmla="*/ 38102 w 1033631"/>
                  <a:gd name="connsiteY46" fmla="*/ 712110 h 901616"/>
                  <a:gd name="connsiteX47" fmla="*/ 58335 w 1033631"/>
                  <a:gd name="connsiteY47" fmla="*/ 694299 h 901616"/>
                  <a:gd name="connsiteX48" fmla="*/ 134420 w 1033631"/>
                  <a:gd name="connsiteY48" fmla="*/ 643575 h 901616"/>
                  <a:gd name="connsiteX49" fmla="*/ 216348 w 1033631"/>
                  <a:gd name="connsiteY49" fmla="*/ 602825 h 901616"/>
                  <a:gd name="connsiteX50" fmla="*/ 258666 w 1033631"/>
                  <a:gd name="connsiteY50" fmla="*/ 585157 h 901616"/>
                  <a:gd name="connsiteX51" fmla="*/ 300841 w 1033631"/>
                  <a:gd name="connsiteY51" fmla="*/ 567062 h 901616"/>
                  <a:gd name="connsiteX52" fmla="*/ 383338 w 1033631"/>
                  <a:gd name="connsiteY52" fmla="*/ 526312 h 901616"/>
                  <a:gd name="connsiteX53" fmla="*/ 481794 w 1033631"/>
                  <a:gd name="connsiteY53" fmla="*/ 466041 h 901616"/>
                  <a:gd name="connsiteX54" fmla="*/ 495473 w 1033631"/>
                  <a:gd name="connsiteY54" fmla="*/ 456495 h 901616"/>
                  <a:gd name="connsiteX55" fmla="*/ 509436 w 1033631"/>
                  <a:gd name="connsiteY55" fmla="*/ 446521 h 901616"/>
                  <a:gd name="connsiteX56" fmla="*/ 537790 w 1033631"/>
                  <a:gd name="connsiteY56" fmla="*/ 425149 h 901616"/>
                  <a:gd name="connsiteX57" fmla="*/ 566287 w 1033631"/>
                  <a:gd name="connsiteY57" fmla="*/ 401639 h 901616"/>
                  <a:gd name="connsiteX58" fmla="*/ 580535 w 1033631"/>
                  <a:gd name="connsiteY58" fmla="*/ 389100 h 901616"/>
                  <a:gd name="connsiteX59" fmla="*/ 594783 w 1033631"/>
                  <a:gd name="connsiteY59" fmla="*/ 376134 h 901616"/>
                  <a:gd name="connsiteX60" fmla="*/ 704068 w 1033631"/>
                  <a:gd name="connsiteY60" fmla="*/ 254311 h 901616"/>
                  <a:gd name="connsiteX61" fmla="*/ 716891 w 1033631"/>
                  <a:gd name="connsiteY61" fmla="*/ 237498 h 901616"/>
                  <a:gd name="connsiteX62" fmla="*/ 723446 w 1033631"/>
                  <a:gd name="connsiteY62" fmla="*/ 229092 h 901616"/>
                  <a:gd name="connsiteX63" fmla="*/ 730285 w 1033631"/>
                  <a:gd name="connsiteY63" fmla="*/ 220828 h 901616"/>
                  <a:gd name="connsiteX64" fmla="*/ 743821 w 1033631"/>
                  <a:gd name="connsiteY64" fmla="*/ 204300 h 901616"/>
                  <a:gd name="connsiteX65" fmla="*/ 757926 w 1033631"/>
                  <a:gd name="connsiteY65" fmla="*/ 188057 h 901616"/>
                  <a:gd name="connsiteX66" fmla="*/ 765051 w 1033631"/>
                  <a:gd name="connsiteY66" fmla="*/ 179935 h 901616"/>
                  <a:gd name="connsiteX67" fmla="*/ 772460 w 1033631"/>
                  <a:gd name="connsiteY67" fmla="*/ 171956 h 901616"/>
                  <a:gd name="connsiteX68" fmla="*/ 787278 w 1033631"/>
                  <a:gd name="connsiteY68" fmla="*/ 156140 h 901616"/>
                  <a:gd name="connsiteX69" fmla="*/ 818339 w 1033631"/>
                  <a:gd name="connsiteY69" fmla="*/ 125792 h 901616"/>
                  <a:gd name="connsiteX70" fmla="*/ 955836 w 1033631"/>
                  <a:gd name="connsiteY70" fmla="*/ 23774 h 901616"/>
                  <a:gd name="connsiteX71" fmla="*/ 974358 w 1033631"/>
                  <a:gd name="connsiteY71" fmla="*/ 13942 h 901616"/>
                  <a:gd name="connsiteX72" fmla="*/ 983620 w 1033631"/>
                  <a:gd name="connsiteY72" fmla="*/ 9383 h 901616"/>
                  <a:gd name="connsiteX73" fmla="*/ 992739 w 1033631"/>
                  <a:gd name="connsiteY73" fmla="*/ 6533 h 901616"/>
                  <a:gd name="connsiteX74" fmla="*/ 1023943 w 1033631"/>
                  <a:gd name="connsiteY74" fmla="*/ 22776 h 901616"/>
                  <a:gd name="connsiteX75" fmla="*/ 1024655 w 1033631"/>
                  <a:gd name="connsiteY75" fmla="*/ 24629 h 901616"/>
                  <a:gd name="connsiteX76" fmla="*/ 1024227 w 1033631"/>
                  <a:gd name="connsiteY76" fmla="*/ 24771 h 901616"/>
                  <a:gd name="connsiteX77" fmla="*/ 992026 w 1033631"/>
                  <a:gd name="connsiteY77" fmla="*/ 39732 h 901616"/>
                  <a:gd name="connsiteX78" fmla="*/ 968232 w 1033631"/>
                  <a:gd name="connsiteY78" fmla="*/ 52555 h 901616"/>
                  <a:gd name="connsiteX79" fmla="*/ 955408 w 1033631"/>
                  <a:gd name="connsiteY79" fmla="*/ 59679 h 901616"/>
                  <a:gd name="connsiteX80" fmla="*/ 942727 w 1033631"/>
                  <a:gd name="connsiteY80" fmla="*/ 67373 h 901616"/>
                  <a:gd name="connsiteX81" fmla="*/ 896563 w 1033631"/>
                  <a:gd name="connsiteY81" fmla="*/ 97722 h 901616"/>
                  <a:gd name="connsiteX82" fmla="*/ 871058 w 1033631"/>
                  <a:gd name="connsiteY82" fmla="*/ 117100 h 901616"/>
                  <a:gd name="connsiteX83" fmla="*/ 757072 w 1033631"/>
                  <a:gd name="connsiteY83" fmla="*/ 227382 h 901616"/>
                  <a:gd name="connsiteX84" fmla="*/ 742253 w 1033631"/>
                  <a:gd name="connsiteY84" fmla="*/ 245050 h 901616"/>
                  <a:gd name="connsiteX85" fmla="*/ 725868 w 1033631"/>
                  <a:gd name="connsiteY85" fmla="*/ 266137 h 901616"/>
                  <a:gd name="connsiteX86" fmla="*/ 717034 w 1033631"/>
                  <a:gd name="connsiteY86" fmla="*/ 277679 h 901616"/>
                  <a:gd name="connsiteX87" fmla="*/ 708057 w 1033631"/>
                  <a:gd name="connsiteY87" fmla="*/ 290075 h 901616"/>
                  <a:gd name="connsiteX88" fmla="*/ 689250 w 1033631"/>
                  <a:gd name="connsiteY88" fmla="*/ 316434 h 901616"/>
                  <a:gd name="connsiteX89" fmla="*/ 610599 w 1033631"/>
                  <a:gd name="connsiteY89" fmla="*/ 438400 h 901616"/>
                  <a:gd name="connsiteX90" fmla="*/ 537220 w 1033631"/>
                  <a:gd name="connsiteY90" fmla="*/ 562502 h 901616"/>
                  <a:gd name="connsiteX91" fmla="*/ 519552 w 1033631"/>
                  <a:gd name="connsiteY91" fmla="*/ 588149 h 901616"/>
                  <a:gd name="connsiteX92" fmla="*/ 507156 w 1033631"/>
                  <a:gd name="connsiteY92" fmla="*/ 586155 h 901616"/>
                  <a:gd name="connsiteX93" fmla="*/ 496185 w 1033631"/>
                  <a:gd name="connsiteY93" fmla="*/ 585442 h 901616"/>
                  <a:gd name="connsiteX94" fmla="*/ 484216 w 1033631"/>
                  <a:gd name="connsiteY94" fmla="*/ 585442 h 901616"/>
                  <a:gd name="connsiteX95" fmla="*/ 448881 w 1033631"/>
                  <a:gd name="connsiteY95" fmla="*/ 588149 h 901616"/>
                  <a:gd name="connsiteX96" fmla="*/ 385333 w 1033631"/>
                  <a:gd name="connsiteY96" fmla="*/ 598836 h 901616"/>
                  <a:gd name="connsiteX97" fmla="*/ 365671 w 1033631"/>
                  <a:gd name="connsiteY97" fmla="*/ 603680 h 901616"/>
                  <a:gd name="connsiteX98" fmla="*/ 341306 w 1033631"/>
                  <a:gd name="connsiteY98" fmla="*/ 610662 h 901616"/>
                  <a:gd name="connsiteX99" fmla="*/ 285453 w 1033631"/>
                  <a:gd name="connsiteY99" fmla="*/ 629754 h 901616"/>
                  <a:gd name="connsiteX100" fmla="*/ 190559 w 1033631"/>
                  <a:gd name="connsiteY100" fmla="*/ 670790 h 901616"/>
                  <a:gd name="connsiteX101" fmla="*/ 129291 w 1033631"/>
                  <a:gd name="connsiteY101" fmla="*/ 703418 h 901616"/>
                  <a:gd name="connsiteX102" fmla="*/ 72868 w 1033631"/>
                  <a:gd name="connsiteY102" fmla="*/ 744311 h 901616"/>
                  <a:gd name="connsiteX103" fmla="*/ 36677 w 1033631"/>
                  <a:gd name="connsiteY103" fmla="*/ 785774 h 901616"/>
                  <a:gd name="connsiteX104" fmla="*/ 34112 w 1033631"/>
                  <a:gd name="connsiteY104" fmla="*/ 789478 h 901616"/>
                  <a:gd name="connsiteX105" fmla="*/ 32260 w 1033631"/>
                  <a:gd name="connsiteY105" fmla="*/ 792898 h 901616"/>
                  <a:gd name="connsiteX106" fmla="*/ 30123 w 1033631"/>
                  <a:gd name="connsiteY106" fmla="*/ 797457 h 901616"/>
                  <a:gd name="connsiteX107" fmla="*/ 25421 w 1033631"/>
                  <a:gd name="connsiteY107" fmla="*/ 795747 h 901616"/>
                  <a:gd name="connsiteX108" fmla="*/ 4618 w 1033631"/>
                  <a:gd name="connsiteY108" fmla="*/ 775087 h 901616"/>
                  <a:gd name="connsiteX109" fmla="*/ 244845 w 1033631"/>
                  <a:gd name="connsiteY109" fmla="*/ 764828 h 901616"/>
                  <a:gd name="connsiteX110" fmla="*/ 164057 w 1033631"/>
                  <a:gd name="connsiteY110" fmla="*/ 788338 h 901616"/>
                  <a:gd name="connsiteX111" fmla="*/ 131428 w 1033631"/>
                  <a:gd name="connsiteY111" fmla="*/ 795320 h 901616"/>
                  <a:gd name="connsiteX112" fmla="*/ 98515 w 1033631"/>
                  <a:gd name="connsiteY112" fmla="*/ 800164 h 901616"/>
                  <a:gd name="connsiteX113" fmla="*/ 34825 w 1033631"/>
                  <a:gd name="connsiteY113" fmla="*/ 798739 h 901616"/>
                  <a:gd name="connsiteX114" fmla="*/ 31833 w 1033631"/>
                  <a:gd name="connsiteY114" fmla="*/ 798027 h 901616"/>
                  <a:gd name="connsiteX115" fmla="*/ 34255 w 1033631"/>
                  <a:gd name="connsiteY115" fmla="*/ 794607 h 901616"/>
                  <a:gd name="connsiteX116" fmla="*/ 38529 w 1033631"/>
                  <a:gd name="connsiteY116" fmla="*/ 788623 h 901616"/>
                  <a:gd name="connsiteX117" fmla="*/ 111481 w 1033631"/>
                  <a:gd name="connsiteY117" fmla="*/ 727355 h 901616"/>
                  <a:gd name="connsiteX118" fmla="*/ 193978 w 1033631"/>
                  <a:gd name="connsiteY118" fmla="*/ 678056 h 901616"/>
                  <a:gd name="connsiteX119" fmla="*/ 437909 w 1033631"/>
                  <a:gd name="connsiteY119" fmla="*/ 594134 h 901616"/>
                  <a:gd name="connsiteX120" fmla="*/ 478517 w 1033631"/>
                  <a:gd name="connsiteY120" fmla="*/ 589717 h 901616"/>
                  <a:gd name="connsiteX121" fmla="*/ 504592 w 1033631"/>
                  <a:gd name="connsiteY121" fmla="*/ 589432 h 901616"/>
                  <a:gd name="connsiteX122" fmla="*/ 517415 w 1033631"/>
                  <a:gd name="connsiteY122" fmla="*/ 590287 h 901616"/>
                  <a:gd name="connsiteX123" fmla="*/ 509721 w 1033631"/>
                  <a:gd name="connsiteY123" fmla="*/ 600118 h 901616"/>
                  <a:gd name="connsiteX124" fmla="*/ 500745 w 1033631"/>
                  <a:gd name="connsiteY124" fmla="*/ 611089 h 901616"/>
                  <a:gd name="connsiteX125" fmla="*/ 491768 w 1033631"/>
                  <a:gd name="connsiteY125" fmla="*/ 621063 h 901616"/>
                  <a:gd name="connsiteX126" fmla="*/ 483219 w 1033631"/>
                  <a:gd name="connsiteY126" fmla="*/ 630182 h 901616"/>
                  <a:gd name="connsiteX127" fmla="*/ 467261 w 1033631"/>
                  <a:gd name="connsiteY127" fmla="*/ 645570 h 901616"/>
                  <a:gd name="connsiteX128" fmla="*/ 399866 w 1033631"/>
                  <a:gd name="connsiteY128" fmla="*/ 695297 h 901616"/>
                  <a:gd name="connsiteX129" fmla="*/ 324208 w 1033631"/>
                  <a:gd name="connsiteY129" fmla="*/ 733910 h 901616"/>
                  <a:gd name="connsiteX130" fmla="*/ 244845 w 1033631"/>
                  <a:gd name="connsiteY130" fmla="*/ 764828 h 901616"/>
                  <a:gd name="connsiteX131" fmla="*/ 1019525 w 1033631"/>
                  <a:gd name="connsiteY131" fmla="*/ 56972 h 901616"/>
                  <a:gd name="connsiteX132" fmla="*/ 1012544 w 1033631"/>
                  <a:gd name="connsiteY132" fmla="*/ 62529 h 901616"/>
                  <a:gd name="connsiteX133" fmla="*/ 1003852 w 1033631"/>
                  <a:gd name="connsiteY133" fmla="*/ 66519 h 901616"/>
                  <a:gd name="connsiteX134" fmla="*/ 994876 w 1033631"/>
                  <a:gd name="connsiteY134" fmla="*/ 70508 h 901616"/>
                  <a:gd name="connsiteX135" fmla="*/ 986184 w 1033631"/>
                  <a:gd name="connsiteY135" fmla="*/ 74925 h 901616"/>
                  <a:gd name="connsiteX136" fmla="*/ 923064 w 1033631"/>
                  <a:gd name="connsiteY136" fmla="*/ 114820 h 901616"/>
                  <a:gd name="connsiteX137" fmla="*/ 870773 w 1033631"/>
                  <a:gd name="connsiteY137" fmla="*/ 158705 h 901616"/>
                  <a:gd name="connsiteX138" fmla="*/ 793120 w 1033631"/>
                  <a:gd name="connsiteY138" fmla="*/ 240491 h 901616"/>
                  <a:gd name="connsiteX139" fmla="*/ 677709 w 1033631"/>
                  <a:gd name="connsiteY139" fmla="*/ 399644 h 901616"/>
                  <a:gd name="connsiteX140" fmla="*/ 629549 w 1033631"/>
                  <a:gd name="connsiteY140" fmla="*/ 486844 h 901616"/>
                  <a:gd name="connsiteX141" fmla="*/ 592789 w 1033631"/>
                  <a:gd name="connsiteY141" fmla="*/ 579600 h 901616"/>
                  <a:gd name="connsiteX142" fmla="*/ 556740 w 1033631"/>
                  <a:gd name="connsiteY142" fmla="*/ 671787 h 901616"/>
                  <a:gd name="connsiteX143" fmla="*/ 506159 w 1033631"/>
                  <a:gd name="connsiteY143" fmla="*/ 755425 h 901616"/>
                  <a:gd name="connsiteX144" fmla="*/ 435060 w 1033631"/>
                  <a:gd name="connsiteY144" fmla="*/ 821252 h 901616"/>
                  <a:gd name="connsiteX145" fmla="*/ 349855 w 1033631"/>
                  <a:gd name="connsiteY145" fmla="*/ 866704 h 901616"/>
                  <a:gd name="connsiteX146" fmla="*/ 199678 w 1033631"/>
                  <a:gd name="connsiteY146" fmla="*/ 895058 h 901616"/>
                  <a:gd name="connsiteX147" fmla="*/ 161492 w 1033631"/>
                  <a:gd name="connsiteY147" fmla="*/ 890214 h 901616"/>
                  <a:gd name="connsiteX148" fmla="*/ 124447 w 1033631"/>
                  <a:gd name="connsiteY148" fmla="*/ 879812 h 901616"/>
                  <a:gd name="connsiteX149" fmla="*/ 57195 w 1033631"/>
                  <a:gd name="connsiteY149" fmla="*/ 842482 h 901616"/>
                  <a:gd name="connsiteX150" fmla="*/ 11743 w 1033631"/>
                  <a:gd name="connsiteY150" fmla="*/ 792470 h 901616"/>
                  <a:gd name="connsiteX151" fmla="*/ 19437 w 1033631"/>
                  <a:gd name="connsiteY151" fmla="*/ 797315 h 901616"/>
                  <a:gd name="connsiteX152" fmla="*/ 35965 w 1033631"/>
                  <a:gd name="connsiteY152" fmla="*/ 803014 h 901616"/>
                  <a:gd name="connsiteX153" fmla="*/ 58904 w 1033631"/>
                  <a:gd name="connsiteY153" fmla="*/ 806861 h 901616"/>
                  <a:gd name="connsiteX154" fmla="*/ 88968 w 1033631"/>
                  <a:gd name="connsiteY154" fmla="*/ 807431 h 901616"/>
                  <a:gd name="connsiteX155" fmla="*/ 148669 w 1033631"/>
                  <a:gd name="connsiteY155" fmla="*/ 800734 h 901616"/>
                  <a:gd name="connsiteX156" fmla="*/ 264508 w 1033631"/>
                  <a:gd name="connsiteY156" fmla="*/ 769245 h 901616"/>
                  <a:gd name="connsiteX157" fmla="*/ 320361 w 1033631"/>
                  <a:gd name="connsiteY157" fmla="*/ 747018 h 901616"/>
                  <a:gd name="connsiteX158" fmla="*/ 334182 w 1033631"/>
                  <a:gd name="connsiteY158" fmla="*/ 740891 h 901616"/>
                  <a:gd name="connsiteX159" fmla="*/ 341021 w 1033631"/>
                  <a:gd name="connsiteY159" fmla="*/ 737899 h 901616"/>
                  <a:gd name="connsiteX160" fmla="*/ 347718 w 1033631"/>
                  <a:gd name="connsiteY160" fmla="*/ 734480 h 901616"/>
                  <a:gd name="connsiteX161" fmla="*/ 374505 w 1033631"/>
                  <a:gd name="connsiteY161" fmla="*/ 720944 h 901616"/>
                  <a:gd name="connsiteX162" fmla="*/ 472533 w 1033631"/>
                  <a:gd name="connsiteY162" fmla="*/ 651697 h 901616"/>
                  <a:gd name="connsiteX163" fmla="*/ 520265 w 1033631"/>
                  <a:gd name="connsiteY163" fmla="*/ 598408 h 901616"/>
                  <a:gd name="connsiteX164" fmla="*/ 562012 w 1033631"/>
                  <a:gd name="connsiteY164" fmla="*/ 534718 h 901616"/>
                  <a:gd name="connsiteX165" fmla="*/ 601623 w 1033631"/>
                  <a:gd name="connsiteY165" fmla="*/ 465756 h 901616"/>
                  <a:gd name="connsiteX166" fmla="*/ 644652 w 1033631"/>
                  <a:gd name="connsiteY166" fmla="*/ 395940 h 901616"/>
                  <a:gd name="connsiteX167" fmla="*/ 740116 w 1033631"/>
                  <a:gd name="connsiteY167" fmla="*/ 258301 h 901616"/>
                  <a:gd name="connsiteX168" fmla="*/ 746528 w 1033631"/>
                  <a:gd name="connsiteY168" fmla="*/ 250037 h 901616"/>
                  <a:gd name="connsiteX169" fmla="*/ 753225 w 1033631"/>
                  <a:gd name="connsiteY169" fmla="*/ 241915 h 901616"/>
                  <a:gd name="connsiteX170" fmla="*/ 766476 w 1033631"/>
                  <a:gd name="connsiteY170" fmla="*/ 225815 h 901616"/>
                  <a:gd name="connsiteX171" fmla="*/ 793975 w 1033631"/>
                  <a:gd name="connsiteY171" fmla="*/ 194753 h 901616"/>
                  <a:gd name="connsiteX172" fmla="*/ 808366 w 1033631"/>
                  <a:gd name="connsiteY172" fmla="*/ 179935 h 901616"/>
                  <a:gd name="connsiteX173" fmla="*/ 822756 w 1033631"/>
                  <a:gd name="connsiteY173" fmla="*/ 165402 h 901616"/>
                  <a:gd name="connsiteX174" fmla="*/ 837575 w 1033631"/>
                  <a:gd name="connsiteY174" fmla="*/ 151439 h 901616"/>
                  <a:gd name="connsiteX175" fmla="*/ 844984 w 1033631"/>
                  <a:gd name="connsiteY175" fmla="*/ 144599 h 901616"/>
                  <a:gd name="connsiteX176" fmla="*/ 852250 w 1033631"/>
                  <a:gd name="connsiteY176" fmla="*/ 138330 h 901616"/>
                  <a:gd name="connsiteX177" fmla="*/ 933323 w 1033631"/>
                  <a:gd name="connsiteY177" fmla="*/ 77917 h 901616"/>
                  <a:gd name="connsiteX178" fmla="*/ 962247 w 1033631"/>
                  <a:gd name="connsiteY178" fmla="*/ 60107 h 901616"/>
                  <a:gd name="connsiteX179" fmla="*/ 989319 w 1033631"/>
                  <a:gd name="connsiteY179" fmla="*/ 45004 h 901616"/>
                  <a:gd name="connsiteX180" fmla="*/ 1024940 w 1033631"/>
                  <a:gd name="connsiteY180" fmla="*/ 26481 h 901616"/>
                  <a:gd name="connsiteX181" fmla="*/ 1025367 w 1033631"/>
                  <a:gd name="connsiteY181" fmla="*/ 26196 h 901616"/>
                  <a:gd name="connsiteX182" fmla="*/ 1019525 w 1033631"/>
                  <a:gd name="connsiteY182" fmla="*/ 56972 h 90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1033631" h="901616">
                    <a:moveTo>
                      <a:pt x="1025795" y="14227"/>
                    </a:moveTo>
                    <a:cubicBezTo>
                      <a:pt x="1020808" y="7673"/>
                      <a:pt x="1013399" y="2971"/>
                      <a:pt x="1005277" y="976"/>
                    </a:cubicBezTo>
                    <a:cubicBezTo>
                      <a:pt x="997156" y="-1018"/>
                      <a:pt x="988464" y="121"/>
                      <a:pt x="980913" y="3684"/>
                    </a:cubicBezTo>
                    <a:cubicBezTo>
                      <a:pt x="967092" y="10238"/>
                      <a:pt x="953556" y="17647"/>
                      <a:pt x="940305" y="25483"/>
                    </a:cubicBezTo>
                    <a:cubicBezTo>
                      <a:pt x="913661" y="41299"/>
                      <a:pt x="888014" y="59109"/>
                      <a:pt x="863364" y="78630"/>
                    </a:cubicBezTo>
                    <a:cubicBezTo>
                      <a:pt x="838714" y="98150"/>
                      <a:pt x="815205" y="119380"/>
                      <a:pt x="792692" y="142035"/>
                    </a:cubicBezTo>
                    <a:cubicBezTo>
                      <a:pt x="781294" y="153148"/>
                      <a:pt x="770465" y="164974"/>
                      <a:pt x="759636" y="176801"/>
                    </a:cubicBezTo>
                    <a:cubicBezTo>
                      <a:pt x="749093" y="188912"/>
                      <a:pt x="738406" y="200880"/>
                      <a:pt x="728290" y="213419"/>
                    </a:cubicBezTo>
                    <a:cubicBezTo>
                      <a:pt x="717889" y="225672"/>
                      <a:pt x="708342" y="238781"/>
                      <a:pt x="698511" y="251604"/>
                    </a:cubicBezTo>
                    <a:cubicBezTo>
                      <a:pt x="688537" y="264285"/>
                      <a:pt x="678563" y="276966"/>
                      <a:pt x="668732" y="289647"/>
                    </a:cubicBezTo>
                    <a:cubicBezTo>
                      <a:pt x="658331" y="302043"/>
                      <a:pt x="647360" y="313869"/>
                      <a:pt x="636816" y="325980"/>
                    </a:cubicBezTo>
                    <a:cubicBezTo>
                      <a:pt x="625702" y="337664"/>
                      <a:pt x="614161" y="349063"/>
                      <a:pt x="602762" y="360604"/>
                    </a:cubicBezTo>
                    <a:cubicBezTo>
                      <a:pt x="556028" y="405628"/>
                      <a:pt x="504307" y="445381"/>
                      <a:pt x="449878" y="480290"/>
                    </a:cubicBezTo>
                    <a:cubicBezTo>
                      <a:pt x="395450" y="515483"/>
                      <a:pt x="338029" y="545404"/>
                      <a:pt x="279468" y="570909"/>
                    </a:cubicBezTo>
                    <a:cubicBezTo>
                      <a:pt x="264793" y="577321"/>
                      <a:pt x="250117" y="583305"/>
                      <a:pt x="235298" y="589432"/>
                    </a:cubicBezTo>
                    <a:cubicBezTo>
                      <a:pt x="220480" y="595559"/>
                      <a:pt x="205947" y="601970"/>
                      <a:pt x="191699" y="608809"/>
                    </a:cubicBezTo>
                    <a:cubicBezTo>
                      <a:pt x="163060" y="622345"/>
                      <a:pt x="135275" y="637306"/>
                      <a:pt x="108773" y="653977"/>
                    </a:cubicBezTo>
                    <a:lnTo>
                      <a:pt x="109913" y="653264"/>
                    </a:lnTo>
                    <a:cubicBezTo>
                      <a:pt x="104784" y="656399"/>
                      <a:pt x="95380" y="662383"/>
                      <a:pt x="82984" y="670932"/>
                    </a:cubicBezTo>
                    <a:cubicBezTo>
                      <a:pt x="70731" y="679481"/>
                      <a:pt x="55485" y="690737"/>
                      <a:pt x="39812" y="705271"/>
                    </a:cubicBezTo>
                    <a:cubicBezTo>
                      <a:pt x="31975" y="712537"/>
                      <a:pt x="23996" y="720801"/>
                      <a:pt x="16587" y="730205"/>
                    </a:cubicBezTo>
                    <a:cubicBezTo>
                      <a:pt x="12882" y="734907"/>
                      <a:pt x="9463" y="740036"/>
                      <a:pt x="6613" y="745593"/>
                    </a:cubicBezTo>
                    <a:cubicBezTo>
                      <a:pt x="3621" y="751150"/>
                      <a:pt x="1341" y="757277"/>
                      <a:pt x="344" y="763974"/>
                    </a:cubicBezTo>
                    <a:cubicBezTo>
                      <a:pt x="-654" y="770528"/>
                      <a:pt x="486" y="777937"/>
                      <a:pt x="4191" y="783921"/>
                    </a:cubicBezTo>
                    <a:cubicBezTo>
                      <a:pt x="5046" y="785346"/>
                      <a:pt x="6043" y="786628"/>
                      <a:pt x="7183" y="787911"/>
                    </a:cubicBezTo>
                    <a:cubicBezTo>
                      <a:pt x="12597" y="799167"/>
                      <a:pt x="26561" y="820397"/>
                      <a:pt x="51353" y="841342"/>
                    </a:cubicBezTo>
                    <a:cubicBezTo>
                      <a:pt x="86261" y="871691"/>
                      <a:pt x="130431" y="891211"/>
                      <a:pt x="176311" y="898335"/>
                    </a:cubicBezTo>
                    <a:cubicBezTo>
                      <a:pt x="222333" y="905459"/>
                      <a:pt x="269922" y="900615"/>
                      <a:pt x="314519" y="887364"/>
                    </a:cubicBezTo>
                    <a:cubicBezTo>
                      <a:pt x="336889" y="880810"/>
                      <a:pt x="358546" y="872261"/>
                      <a:pt x="379634" y="862572"/>
                    </a:cubicBezTo>
                    <a:cubicBezTo>
                      <a:pt x="400721" y="852741"/>
                      <a:pt x="421239" y="841484"/>
                      <a:pt x="440474" y="828234"/>
                    </a:cubicBezTo>
                    <a:cubicBezTo>
                      <a:pt x="479087" y="802017"/>
                      <a:pt x="512571" y="767678"/>
                      <a:pt x="537220" y="727925"/>
                    </a:cubicBezTo>
                    <a:cubicBezTo>
                      <a:pt x="562297" y="688315"/>
                      <a:pt x="579253" y="644573"/>
                      <a:pt x="594783" y="601115"/>
                    </a:cubicBezTo>
                    <a:cubicBezTo>
                      <a:pt x="610457" y="557658"/>
                      <a:pt x="624847" y="513773"/>
                      <a:pt x="645935" y="473166"/>
                    </a:cubicBezTo>
                    <a:cubicBezTo>
                      <a:pt x="666737" y="432273"/>
                      <a:pt x="690675" y="392947"/>
                      <a:pt x="716179" y="354762"/>
                    </a:cubicBezTo>
                    <a:cubicBezTo>
                      <a:pt x="741826" y="316719"/>
                      <a:pt x="769183" y="279816"/>
                      <a:pt x="798677" y="244907"/>
                    </a:cubicBezTo>
                    <a:cubicBezTo>
                      <a:pt x="832445" y="204870"/>
                      <a:pt x="870346" y="164974"/>
                      <a:pt x="914516" y="129639"/>
                    </a:cubicBezTo>
                    <a:cubicBezTo>
                      <a:pt x="936600" y="111971"/>
                      <a:pt x="960253" y="95585"/>
                      <a:pt x="985899" y="82192"/>
                    </a:cubicBezTo>
                    <a:lnTo>
                      <a:pt x="995588" y="77205"/>
                    </a:lnTo>
                    <a:cubicBezTo>
                      <a:pt x="998865" y="75638"/>
                      <a:pt x="1002285" y="74213"/>
                      <a:pt x="1005562" y="72788"/>
                    </a:cubicBezTo>
                    <a:cubicBezTo>
                      <a:pt x="1008982" y="71221"/>
                      <a:pt x="1012116" y="69938"/>
                      <a:pt x="1015963" y="67943"/>
                    </a:cubicBezTo>
                    <a:cubicBezTo>
                      <a:pt x="1019525" y="65949"/>
                      <a:pt x="1022803" y="63241"/>
                      <a:pt x="1025367" y="60107"/>
                    </a:cubicBezTo>
                    <a:cubicBezTo>
                      <a:pt x="1030639" y="53838"/>
                      <a:pt x="1033489" y="45574"/>
                      <a:pt x="1033631" y="37452"/>
                    </a:cubicBezTo>
                    <a:cubicBezTo>
                      <a:pt x="1033489" y="29046"/>
                      <a:pt x="1030924" y="20781"/>
                      <a:pt x="1025795" y="14227"/>
                    </a:cubicBezTo>
                    <a:close/>
                    <a:moveTo>
                      <a:pt x="4618" y="775087"/>
                    </a:moveTo>
                    <a:cubicBezTo>
                      <a:pt x="3478" y="770385"/>
                      <a:pt x="3763" y="765683"/>
                      <a:pt x="4618" y="761124"/>
                    </a:cubicBezTo>
                    <a:cubicBezTo>
                      <a:pt x="5758" y="756564"/>
                      <a:pt x="7326" y="752290"/>
                      <a:pt x="9463" y="748300"/>
                    </a:cubicBezTo>
                    <a:cubicBezTo>
                      <a:pt x="17869" y="732485"/>
                      <a:pt x="29268" y="720944"/>
                      <a:pt x="38102" y="712110"/>
                    </a:cubicBezTo>
                    <a:cubicBezTo>
                      <a:pt x="47221" y="703418"/>
                      <a:pt x="54487" y="697434"/>
                      <a:pt x="58335" y="694299"/>
                    </a:cubicBezTo>
                    <a:cubicBezTo>
                      <a:pt x="82129" y="675207"/>
                      <a:pt x="107919" y="658679"/>
                      <a:pt x="134420" y="643575"/>
                    </a:cubicBezTo>
                    <a:cubicBezTo>
                      <a:pt x="160922" y="628472"/>
                      <a:pt x="188422" y="615079"/>
                      <a:pt x="216348" y="602825"/>
                    </a:cubicBezTo>
                    <a:cubicBezTo>
                      <a:pt x="230312" y="596698"/>
                      <a:pt x="244560" y="591142"/>
                      <a:pt x="258666" y="585157"/>
                    </a:cubicBezTo>
                    <a:cubicBezTo>
                      <a:pt x="272772" y="579315"/>
                      <a:pt x="286877" y="573331"/>
                      <a:pt x="300841" y="567062"/>
                    </a:cubicBezTo>
                    <a:cubicBezTo>
                      <a:pt x="328910" y="554666"/>
                      <a:pt x="356267" y="540987"/>
                      <a:pt x="383338" y="526312"/>
                    </a:cubicBezTo>
                    <a:cubicBezTo>
                      <a:pt x="412120" y="511066"/>
                      <a:pt x="445604" y="490833"/>
                      <a:pt x="481794" y="466041"/>
                    </a:cubicBezTo>
                    <a:cubicBezTo>
                      <a:pt x="486354" y="462907"/>
                      <a:pt x="490913" y="459772"/>
                      <a:pt x="495473" y="456495"/>
                    </a:cubicBezTo>
                    <a:cubicBezTo>
                      <a:pt x="500175" y="453360"/>
                      <a:pt x="504877" y="450083"/>
                      <a:pt x="509436" y="446521"/>
                    </a:cubicBezTo>
                    <a:cubicBezTo>
                      <a:pt x="518697" y="439539"/>
                      <a:pt x="528101" y="432415"/>
                      <a:pt x="537790" y="425149"/>
                    </a:cubicBezTo>
                    <a:cubicBezTo>
                      <a:pt x="547052" y="417455"/>
                      <a:pt x="556598" y="409618"/>
                      <a:pt x="566287" y="401639"/>
                    </a:cubicBezTo>
                    <a:cubicBezTo>
                      <a:pt x="571131" y="397792"/>
                      <a:pt x="575833" y="393375"/>
                      <a:pt x="580535" y="389100"/>
                    </a:cubicBezTo>
                    <a:cubicBezTo>
                      <a:pt x="585237" y="384826"/>
                      <a:pt x="590081" y="380409"/>
                      <a:pt x="594783" y="376134"/>
                    </a:cubicBezTo>
                    <a:cubicBezTo>
                      <a:pt x="632826" y="340799"/>
                      <a:pt x="670157" y="299764"/>
                      <a:pt x="704068" y="254311"/>
                    </a:cubicBezTo>
                    <a:cubicBezTo>
                      <a:pt x="708342" y="248755"/>
                      <a:pt x="712617" y="243055"/>
                      <a:pt x="716891" y="237498"/>
                    </a:cubicBezTo>
                    <a:lnTo>
                      <a:pt x="723446" y="229092"/>
                    </a:lnTo>
                    <a:lnTo>
                      <a:pt x="730285" y="220828"/>
                    </a:lnTo>
                    <a:cubicBezTo>
                      <a:pt x="734844" y="215271"/>
                      <a:pt x="739404" y="209714"/>
                      <a:pt x="743821" y="204300"/>
                    </a:cubicBezTo>
                    <a:cubicBezTo>
                      <a:pt x="748523" y="198885"/>
                      <a:pt x="753225" y="193471"/>
                      <a:pt x="757926" y="188057"/>
                    </a:cubicBezTo>
                    <a:lnTo>
                      <a:pt x="765051" y="179935"/>
                    </a:lnTo>
                    <a:lnTo>
                      <a:pt x="772460" y="171956"/>
                    </a:lnTo>
                    <a:lnTo>
                      <a:pt x="787278" y="156140"/>
                    </a:lnTo>
                    <a:cubicBezTo>
                      <a:pt x="797537" y="145882"/>
                      <a:pt x="807653" y="135623"/>
                      <a:pt x="818339" y="125792"/>
                    </a:cubicBezTo>
                    <a:cubicBezTo>
                      <a:pt x="860514" y="86324"/>
                      <a:pt x="906821" y="50988"/>
                      <a:pt x="955836" y="23774"/>
                    </a:cubicBezTo>
                    <a:cubicBezTo>
                      <a:pt x="961962" y="20354"/>
                      <a:pt x="968089" y="17077"/>
                      <a:pt x="974358" y="13942"/>
                    </a:cubicBezTo>
                    <a:cubicBezTo>
                      <a:pt x="977493" y="12375"/>
                      <a:pt x="980628" y="10950"/>
                      <a:pt x="983620" y="9383"/>
                    </a:cubicBezTo>
                    <a:cubicBezTo>
                      <a:pt x="986612" y="8100"/>
                      <a:pt x="989604" y="7103"/>
                      <a:pt x="992739" y="6533"/>
                    </a:cubicBezTo>
                    <a:cubicBezTo>
                      <a:pt x="1005420" y="4538"/>
                      <a:pt x="1018528" y="11520"/>
                      <a:pt x="1023943" y="22776"/>
                    </a:cubicBezTo>
                    <a:cubicBezTo>
                      <a:pt x="1024227" y="23346"/>
                      <a:pt x="1024512" y="24059"/>
                      <a:pt x="1024655" y="24629"/>
                    </a:cubicBezTo>
                    <a:cubicBezTo>
                      <a:pt x="1024512" y="24629"/>
                      <a:pt x="1024370" y="24771"/>
                      <a:pt x="1024227" y="24771"/>
                    </a:cubicBezTo>
                    <a:cubicBezTo>
                      <a:pt x="1018813" y="27051"/>
                      <a:pt x="1006987" y="32608"/>
                      <a:pt x="992026" y="39732"/>
                    </a:cubicBezTo>
                    <a:cubicBezTo>
                      <a:pt x="984760" y="43721"/>
                      <a:pt x="976638" y="47996"/>
                      <a:pt x="968232" y="52555"/>
                    </a:cubicBezTo>
                    <a:cubicBezTo>
                      <a:pt x="964100" y="54835"/>
                      <a:pt x="959683" y="57115"/>
                      <a:pt x="955408" y="59679"/>
                    </a:cubicBezTo>
                    <a:cubicBezTo>
                      <a:pt x="951134" y="62244"/>
                      <a:pt x="947002" y="64809"/>
                      <a:pt x="942727" y="67373"/>
                    </a:cubicBezTo>
                    <a:cubicBezTo>
                      <a:pt x="925487" y="77347"/>
                      <a:pt x="909671" y="88888"/>
                      <a:pt x="896563" y="97722"/>
                    </a:cubicBezTo>
                    <a:cubicBezTo>
                      <a:pt x="884024" y="107269"/>
                      <a:pt x="874478" y="114393"/>
                      <a:pt x="871058" y="117100"/>
                    </a:cubicBezTo>
                    <a:cubicBezTo>
                      <a:pt x="829168" y="149444"/>
                      <a:pt x="791410" y="187059"/>
                      <a:pt x="757072" y="227382"/>
                    </a:cubicBezTo>
                    <a:cubicBezTo>
                      <a:pt x="752512" y="232796"/>
                      <a:pt x="747668" y="238638"/>
                      <a:pt x="742253" y="245050"/>
                    </a:cubicBezTo>
                    <a:cubicBezTo>
                      <a:pt x="736982" y="251604"/>
                      <a:pt x="731567" y="258728"/>
                      <a:pt x="725868" y="266137"/>
                    </a:cubicBezTo>
                    <a:cubicBezTo>
                      <a:pt x="723018" y="269842"/>
                      <a:pt x="719884" y="273689"/>
                      <a:pt x="717034" y="277679"/>
                    </a:cubicBezTo>
                    <a:cubicBezTo>
                      <a:pt x="714042" y="281668"/>
                      <a:pt x="711050" y="285800"/>
                      <a:pt x="708057" y="290075"/>
                    </a:cubicBezTo>
                    <a:cubicBezTo>
                      <a:pt x="701931" y="298481"/>
                      <a:pt x="695376" y="307173"/>
                      <a:pt x="689250" y="316434"/>
                    </a:cubicBezTo>
                    <a:cubicBezTo>
                      <a:pt x="663603" y="353052"/>
                      <a:pt x="636673" y="395512"/>
                      <a:pt x="610599" y="438400"/>
                    </a:cubicBezTo>
                    <a:cubicBezTo>
                      <a:pt x="583812" y="480860"/>
                      <a:pt x="561442" y="525742"/>
                      <a:pt x="537220" y="562502"/>
                    </a:cubicBezTo>
                    <a:cubicBezTo>
                      <a:pt x="531521" y="571621"/>
                      <a:pt x="525252" y="580028"/>
                      <a:pt x="519552" y="588149"/>
                    </a:cubicBezTo>
                    <a:cubicBezTo>
                      <a:pt x="516845" y="587437"/>
                      <a:pt x="512571" y="586582"/>
                      <a:pt x="507156" y="586155"/>
                    </a:cubicBezTo>
                    <a:cubicBezTo>
                      <a:pt x="503737" y="585870"/>
                      <a:pt x="500032" y="585442"/>
                      <a:pt x="496185" y="585442"/>
                    </a:cubicBezTo>
                    <a:cubicBezTo>
                      <a:pt x="492338" y="585442"/>
                      <a:pt x="488206" y="585157"/>
                      <a:pt x="484216" y="585442"/>
                    </a:cubicBezTo>
                    <a:cubicBezTo>
                      <a:pt x="467973" y="585727"/>
                      <a:pt x="452300" y="587864"/>
                      <a:pt x="448881" y="588149"/>
                    </a:cubicBezTo>
                    <a:cubicBezTo>
                      <a:pt x="427508" y="590429"/>
                      <a:pt x="406278" y="594134"/>
                      <a:pt x="385333" y="598836"/>
                    </a:cubicBezTo>
                    <a:cubicBezTo>
                      <a:pt x="379776" y="599975"/>
                      <a:pt x="373080" y="601685"/>
                      <a:pt x="365671" y="603680"/>
                    </a:cubicBezTo>
                    <a:cubicBezTo>
                      <a:pt x="358261" y="605532"/>
                      <a:pt x="349997" y="608097"/>
                      <a:pt x="341306" y="610662"/>
                    </a:cubicBezTo>
                    <a:cubicBezTo>
                      <a:pt x="323923" y="616076"/>
                      <a:pt x="304545" y="622488"/>
                      <a:pt x="285453" y="629754"/>
                    </a:cubicBezTo>
                    <a:cubicBezTo>
                      <a:pt x="247267" y="644003"/>
                      <a:pt x="210506" y="661243"/>
                      <a:pt x="190559" y="670790"/>
                    </a:cubicBezTo>
                    <a:cubicBezTo>
                      <a:pt x="170041" y="680478"/>
                      <a:pt x="149239" y="691307"/>
                      <a:pt x="129291" y="703418"/>
                    </a:cubicBezTo>
                    <a:cubicBezTo>
                      <a:pt x="109343" y="715529"/>
                      <a:pt x="89966" y="728923"/>
                      <a:pt x="72868" y="744311"/>
                    </a:cubicBezTo>
                    <a:cubicBezTo>
                      <a:pt x="59332" y="756707"/>
                      <a:pt x="46508" y="770100"/>
                      <a:pt x="36677" y="785774"/>
                    </a:cubicBezTo>
                    <a:cubicBezTo>
                      <a:pt x="35822" y="787056"/>
                      <a:pt x="34967" y="788338"/>
                      <a:pt x="34112" y="789478"/>
                    </a:cubicBezTo>
                    <a:cubicBezTo>
                      <a:pt x="33400" y="790760"/>
                      <a:pt x="32830" y="791758"/>
                      <a:pt x="32260" y="792898"/>
                    </a:cubicBezTo>
                    <a:cubicBezTo>
                      <a:pt x="31263" y="794892"/>
                      <a:pt x="30550" y="796317"/>
                      <a:pt x="30123" y="797457"/>
                    </a:cubicBezTo>
                    <a:cubicBezTo>
                      <a:pt x="28556" y="796887"/>
                      <a:pt x="26846" y="796460"/>
                      <a:pt x="25421" y="795747"/>
                    </a:cubicBezTo>
                    <a:cubicBezTo>
                      <a:pt x="15305" y="791615"/>
                      <a:pt x="6756" y="784634"/>
                      <a:pt x="4618" y="775087"/>
                    </a:cubicBezTo>
                    <a:close/>
                    <a:moveTo>
                      <a:pt x="244845" y="764828"/>
                    </a:moveTo>
                    <a:cubicBezTo>
                      <a:pt x="218058" y="773947"/>
                      <a:pt x="191129" y="781926"/>
                      <a:pt x="164057" y="788338"/>
                    </a:cubicBezTo>
                    <a:cubicBezTo>
                      <a:pt x="153228" y="790903"/>
                      <a:pt x="142400" y="793325"/>
                      <a:pt x="131428" y="795320"/>
                    </a:cubicBezTo>
                    <a:cubicBezTo>
                      <a:pt x="120457" y="797315"/>
                      <a:pt x="109486" y="799024"/>
                      <a:pt x="98515" y="800164"/>
                    </a:cubicBezTo>
                    <a:cubicBezTo>
                      <a:pt x="77285" y="802302"/>
                      <a:pt x="55627" y="803299"/>
                      <a:pt x="34825" y="798739"/>
                    </a:cubicBezTo>
                    <a:cubicBezTo>
                      <a:pt x="33827" y="798455"/>
                      <a:pt x="32830" y="798312"/>
                      <a:pt x="31833" y="798027"/>
                    </a:cubicBezTo>
                    <a:cubicBezTo>
                      <a:pt x="32403" y="797172"/>
                      <a:pt x="33257" y="796032"/>
                      <a:pt x="34255" y="794607"/>
                    </a:cubicBezTo>
                    <a:cubicBezTo>
                      <a:pt x="35395" y="792898"/>
                      <a:pt x="36677" y="790760"/>
                      <a:pt x="38529" y="788623"/>
                    </a:cubicBezTo>
                    <a:cubicBezTo>
                      <a:pt x="59047" y="764544"/>
                      <a:pt x="85121" y="745593"/>
                      <a:pt x="111481" y="727355"/>
                    </a:cubicBezTo>
                    <a:cubicBezTo>
                      <a:pt x="137983" y="709403"/>
                      <a:pt x="165624" y="693017"/>
                      <a:pt x="193978" y="678056"/>
                    </a:cubicBezTo>
                    <a:cubicBezTo>
                      <a:pt x="258666" y="643718"/>
                      <a:pt x="352420" y="608809"/>
                      <a:pt x="437909" y="594134"/>
                    </a:cubicBezTo>
                    <a:cubicBezTo>
                      <a:pt x="442184" y="593421"/>
                      <a:pt x="460137" y="590857"/>
                      <a:pt x="478517" y="589717"/>
                    </a:cubicBezTo>
                    <a:cubicBezTo>
                      <a:pt x="487779" y="589147"/>
                      <a:pt x="497040" y="589004"/>
                      <a:pt x="504592" y="589432"/>
                    </a:cubicBezTo>
                    <a:cubicBezTo>
                      <a:pt x="509863" y="589574"/>
                      <a:pt x="514280" y="590002"/>
                      <a:pt x="517415" y="590287"/>
                    </a:cubicBezTo>
                    <a:cubicBezTo>
                      <a:pt x="514850" y="593706"/>
                      <a:pt x="512143" y="596983"/>
                      <a:pt x="509721" y="600118"/>
                    </a:cubicBezTo>
                    <a:cubicBezTo>
                      <a:pt x="506586" y="603823"/>
                      <a:pt x="503879" y="607670"/>
                      <a:pt x="500745" y="611089"/>
                    </a:cubicBezTo>
                    <a:cubicBezTo>
                      <a:pt x="497610" y="614509"/>
                      <a:pt x="494618" y="617786"/>
                      <a:pt x="491768" y="621063"/>
                    </a:cubicBezTo>
                    <a:cubicBezTo>
                      <a:pt x="488918" y="624198"/>
                      <a:pt x="486211" y="627475"/>
                      <a:pt x="483219" y="630182"/>
                    </a:cubicBezTo>
                    <a:cubicBezTo>
                      <a:pt x="477377" y="635739"/>
                      <a:pt x="472105" y="641011"/>
                      <a:pt x="467261" y="645570"/>
                    </a:cubicBezTo>
                    <a:cubicBezTo>
                      <a:pt x="446601" y="664093"/>
                      <a:pt x="423804" y="680336"/>
                      <a:pt x="399866" y="695297"/>
                    </a:cubicBezTo>
                    <a:cubicBezTo>
                      <a:pt x="375502" y="709545"/>
                      <a:pt x="350425" y="722796"/>
                      <a:pt x="324208" y="733910"/>
                    </a:cubicBezTo>
                    <a:cubicBezTo>
                      <a:pt x="298276" y="745593"/>
                      <a:pt x="271632" y="755567"/>
                      <a:pt x="244845" y="764828"/>
                    </a:cubicBezTo>
                    <a:close/>
                    <a:moveTo>
                      <a:pt x="1019525" y="56972"/>
                    </a:moveTo>
                    <a:cubicBezTo>
                      <a:pt x="1017531" y="59109"/>
                      <a:pt x="1015109" y="61104"/>
                      <a:pt x="1012544" y="62529"/>
                    </a:cubicBezTo>
                    <a:cubicBezTo>
                      <a:pt x="1009979" y="63811"/>
                      <a:pt x="1006844" y="65094"/>
                      <a:pt x="1003852" y="66519"/>
                    </a:cubicBezTo>
                    <a:cubicBezTo>
                      <a:pt x="1000860" y="67801"/>
                      <a:pt x="997868" y="69226"/>
                      <a:pt x="994876" y="70508"/>
                    </a:cubicBezTo>
                    <a:cubicBezTo>
                      <a:pt x="991884" y="71790"/>
                      <a:pt x="989034" y="73358"/>
                      <a:pt x="986184" y="74925"/>
                    </a:cubicBezTo>
                    <a:cubicBezTo>
                      <a:pt x="963102" y="86609"/>
                      <a:pt x="942157" y="100430"/>
                      <a:pt x="923064" y="114820"/>
                    </a:cubicBezTo>
                    <a:cubicBezTo>
                      <a:pt x="903972" y="129211"/>
                      <a:pt x="886589" y="144029"/>
                      <a:pt x="870773" y="158705"/>
                    </a:cubicBezTo>
                    <a:cubicBezTo>
                      <a:pt x="839284" y="188199"/>
                      <a:pt x="813495" y="216411"/>
                      <a:pt x="793120" y="240491"/>
                    </a:cubicBezTo>
                    <a:cubicBezTo>
                      <a:pt x="751087" y="289932"/>
                      <a:pt x="712474" y="343363"/>
                      <a:pt x="677709" y="399644"/>
                    </a:cubicBezTo>
                    <a:cubicBezTo>
                      <a:pt x="660468" y="427856"/>
                      <a:pt x="643940" y="456637"/>
                      <a:pt x="629549" y="486844"/>
                    </a:cubicBezTo>
                    <a:cubicBezTo>
                      <a:pt x="615158" y="517050"/>
                      <a:pt x="604045" y="548397"/>
                      <a:pt x="592789" y="579600"/>
                    </a:cubicBezTo>
                    <a:cubicBezTo>
                      <a:pt x="581532" y="610804"/>
                      <a:pt x="570419" y="642008"/>
                      <a:pt x="556740" y="671787"/>
                    </a:cubicBezTo>
                    <a:cubicBezTo>
                      <a:pt x="543204" y="701709"/>
                      <a:pt x="526676" y="730063"/>
                      <a:pt x="506159" y="755425"/>
                    </a:cubicBezTo>
                    <a:cubicBezTo>
                      <a:pt x="485926" y="780929"/>
                      <a:pt x="461562" y="802729"/>
                      <a:pt x="435060" y="821252"/>
                    </a:cubicBezTo>
                    <a:cubicBezTo>
                      <a:pt x="408415" y="839632"/>
                      <a:pt x="379491" y="854450"/>
                      <a:pt x="349855" y="866704"/>
                    </a:cubicBezTo>
                    <a:cubicBezTo>
                      <a:pt x="302408" y="886367"/>
                      <a:pt x="251114" y="897765"/>
                      <a:pt x="199678" y="895058"/>
                    </a:cubicBezTo>
                    <a:cubicBezTo>
                      <a:pt x="186854" y="894346"/>
                      <a:pt x="174173" y="892636"/>
                      <a:pt x="161492" y="890214"/>
                    </a:cubicBezTo>
                    <a:cubicBezTo>
                      <a:pt x="148954" y="887506"/>
                      <a:pt x="136558" y="884229"/>
                      <a:pt x="124447" y="879812"/>
                    </a:cubicBezTo>
                    <a:cubicBezTo>
                      <a:pt x="100367" y="870836"/>
                      <a:pt x="77427" y="858440"/>
                      <a:pt x="57195" y="842482"/>
                    </a:cubicBezTo>
                    <a:cubicBezTo>
                      <a:pt x="34112" y="824102"/>
                      <a:pt x="19294" y="804866"/>
                      <a:pt x="11743" y="792470"/>
                    </a:cubicBezTo>
                    <a:cubicBezTo>
                      <a:pt x="14165" y="794323"/>
                      <a:pt x="16872" y="796032"/>
                      <a:pt x="19437" y="797315"/>
                    </a:cubicBezTo>
                    <a:cubicBezTo>
                      <a:pt x="24708" y="799879"/>
                      <a:pt x="30408" y="801732"/>
                      <a:pt x="35965" y="803014"/>
                    </a:cubicBezTo>
                    <a:cubicBezTo>
                      <a:pt x="43516" y="805009"/>
                      <a:pt x="51210" y="806149"/>
                      <a:pt x="58904" y="806861"/>
                    </a:cubicBezTo>
                    <a:cubicBezTo>
                      <a:pt x="68878" y="807716"/>
                      <a:pt x="78995" y="807858"/>
                      <a:pt x="88968" y="807431"/>
                    </a:cubicBezTo>
                    <a:cubicBezTo>
                      <a:pt x="109058" y="806719"/>
                      <a:pt x="129006" y="804154"/>
                      <a:pt x="148669" y="800734"/>
                    </a:cubicBezTo>
                    <a:cubicBezTo>
                      <a:pt x="188137" y="793610"/>
                      <a:pt x="226750" y="782496"/>
                      <a:pt x="264508" y="769245"/>
                    </a:cubicBezTo>
                    <a:cubicBezTo>
                      <a:pt x="283315" y="762406"/>
                      <a:pt x="302123" y="755425"/>
                      <a:pt x="320361" y="747018"/>
                    </a:cubicBezTo>
                    <a:lnTo>
                      <a:pt x="334182" y="740891"/>
                    </a:lnTo>
                    <a:lnTo>
                      <a:pt x="341021" y="737899"/>
                    </a:lnTo>
                    <a:cubicBezTo>
                      <a:pt x="343301" y="736902"/>
                      <a:pt x="345580" y="735619"/>
                      <a:pt x="347718" y="734480"/>
                    </a:cubicBezTo>
                    <a:lnTo>
                      <a:pt x="374505" y="720944"/>
                    </a:lnTo>
                    <a:cubicBezTo>
                      <a:pt x="409698" y="701709"/>
                      <a:pt x="443039" y="678911"/>
                      <a:pt x="472533" y="651697"/>
                    </a:cubicBezTo>
                    <a:cubicBezTo>
                      <a:pt x="488918" y="635739"/>
                      <a:pt x="505589" y="618356"/>
                      <a:pt x="520265" y="598408"/>
                    </a:cubicBezTo>
                    <a:cubicBezTo>
                      <a:pt x="535083" y="578603"/>
                      <a:pt x="548904" y="557231"/>
                      <a:pt x="562012" y="534718"/>
                    </a:cubicBezTo>
                    <a:cubicBezTo>
                      <a:pt x="575121" y="512206"/>
                      <a:pt x="587802" y="488981"/>
                      <a:pt x="601623" y="465756"/>
                    </a:cubicBezTo>
                    <a:cubicBezTo>
                      <a:pt x="615443" y="442674"/>
                      <a:pt x="629834" y="419164"/>
                      <a:pt x="644652" y="395940"/>
                    </a:cubicBezTo>
                    <a:cubicBezTo>
                      <a:pt x="674289" y="349205"/>
                      <a:pt x="705635" y="302328"/>
                      <a:pt x="740116" y="258301"/>
                    </a:cubicBezTo>
                    <a:lnTo>
                      <a:pt x="746528" y="250037"/>
                    </a:lnTo>
                    <a:lnTo>
                      <a:pt x="753225" y="241915"/>
                    </a:lnTo>
                    <a:cubicBezTo>
                      <a:pt x="757642" y="236501"/>
                      <a:pt x="762059" y="231229"/>
                      <a:pt x="766476" y="225815"/>
                    </a:cubicBezTo>
                    <a:cubicBezTo>
                      <a:pt x="775452" y="215271"/>
                      <a:pt x="784856" y="205012"/>
                      <a:pt x="793975" y="194753"/>
                    </a:cubicBezTo>
                    <a:cubicBezTo>
                      <a:pt x="798819" y="189767"/>
                      <a:pt x="803521" y="184922"/>
                      <a:pt x="808366" y="179935"/>
                    </a:cubicBezTo>
                    <a:cubicBezTo>
                      <a:pt x="813210" y="175091"/>
                      <a:pt x="817769" y="169961"/>
                      <a:pt x="822756" y="165402"/>
                    </a:cubicBezTo>
                    <a:cubicBezTo>
                      <a:pt x="827743" y="160700"/>
                      <a:pt x="832588" y="156140"/>
                      <a:pt x="837575" y="151439"/>
                    </a:cubicBezTo>
                    <a:cubicBezTo>
                      <a:pt x="839997" y="149159"/>
                      <a:pt x="842419" y="146737"/>
                      <a:pt x="844984" y="144599"/>
                    </a:cubicBezTo>
                    <a:lnTo>
                      <a:pt x="852250" y="138330"/>
                    </a:lnTo>
                    <a:cubicBezTo>
                      <a:pt x="860087" y="131348"/>
                      <a:pt x="894710" y="102424"/>
                      <a:pt x="933323" y="77917"/>
                    </a:cubicBezTo>
                    <a:cubicBezTo>
                      <a:pt x="943155" y="71933"/>
                      <a:pt x="952701" y="65806"/>
                      <a:pt x="962247" y="60107"/>
                    </a:cubicBezTo>
                    <a:cubicBezTo>
                      <a:pt x="971794" y="54692"/>
                      <a:pt x="981055" y="49563"/>
                      <a:pt x="989319" y="45004"/>
                    </a:cubicBezTo>
                    <a:cubicBezTo>
                      <a:pt x="1005990" y="36170"/>
                      <a:pt x="1019383" y="29615"/>
                      <a:pt x="1024940" y="26481"/>
                    </a:cubicBezTo>
                    <a:cubicBezTo>
                      <a:pt x="1025082" y="26338"/>
                      <a:pt x="1025225" y="26338"/>
                      <a:pt x="1025367" y="26196"/>
                    </a:cubicBezTo>
                    <a:cubicBezTo>
                      <a:pt x="1029214" y="36882"/>
                      <a:pt x="1026935" y="49136"/>
                      <a:pt x="1019525" y="56972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84">
              <a:extLst>
                <a:ext uri="{FF2B5EF4-FFF2-40B4-BE49-F238E27FC236}">
                  <a16:creationId xmlns:a16="http://schemas.microsoft.com/office/drawing/2014/main" id="{0DD89269-ECDE-437C-9DC6-4F81683ACAD5}"/>
                </a:ext>
              </a:extLst>
            </p:cNvPr>
            <p:cNvGrpSpPr/>
            <p:nvPr/>
          </p:nvGrpSpPr>
          <p:grpSpPr>
            <a:xfrm>
              <a:off x="2605611" y="726389"/>
              <a:ext cx="438330" cy="340954"/>
              <a:chOff x="2605611" y="726389"/>
              <a:chExt cx="438330" cy="340954"/>
            </a:xfrm>
          </p:grpSpPr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A779264-D9C5-4599-8E9A-7382FDB6ACA9}"/>
                  </a:ext>
                </a:extLst>
              </p:cNvPr>
              <p:cNvSpPr/>
              <p:nvPr/>
            </p:nvSpPr>
            <p:spPr>
              <a:xfrm>
                <a:off x="2606807" y="731971"/>
                <a:ext cx="433340" cy="334660"/>
              </a:xfrm>
              <a:custGeom>
                <a:avLst/>
                <a:gdLst>
                  <a:gd name="connsiteX0" fmla="*/ 92021 w 433340"/>
                  <a:gd name="connsiteY0" fmla="*/ 334660 h 334660"/>
                  <a:gd name="connsiteX1" fmla="*/ 121800 w 433340"/>
                  <a:gd name="connsiteY1" fmla="*/ 328106 h 334660"/>
                  <a:gd name="connsiteX2" fmla="*/ 202303 w 433340"/>
                  <a:gd name="connsiteY2" fmla="*/ 304454 h 334660"/>
                  <a:gd name="connsiteX3" fmla="*/ 281524 w 433340"/>
                  <a:gd name="connsiteY3" fmla="*/ 273678 h 334660"/>
                  <a:gd name="connsiteX4" fmla="*/ 357183 w 433340"/>
                  <a:gd name="connsiteY4" fmla="*/ 235350 h 334660"/>
                  <a:gd name="connsiteX5" fmla="*/ 424577 w 433340"/>
                  <a:gd name="connsiteY5" fmla="*/ 185908 h 334660"/>
                  <a:gd name="connsiteX6" fmla="*/ 432984 w 433340"/>
                  <a:gd name="connsiteY6" fmla="*/ 177929 h 334660"/>
                  <a:gd name="connsiteX7" fmla="*/ 384967 w 433340"/>
                  <a:gd name="connsiteY7" fmla="*/ 55109 h 334660"/>
                  <a:gd name="connsiteX8" fmla="*/ 148017 w 433340"/>
                  <a:gd name="connsiteY8" fmla="*/ 16638 h 334660"/>
                  <a:gd name="connsiteX9" fmla="*/ 405 w 433340"/>
                  <a:gd name="connsiteY9" fmla="*/ 181776 h 334660"/>
                  <a:gd name="connsiteX10" fmla="*/ 64665 w 433340"/>
                  <a:gd name="connsiteY10" fmla="*/ 317562 h 334660"/>
                  <a:gd name="connsiteX11" fmla="*/ 92021 w 433340"/>
                  <a:gd name="connsiteY11" fmla="*/ 334660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3340" h="334660">
                    <a:moveTo>
                      <a:pt x="92021" y="334660"/>
                    </a:moveTo>
                    <a:cubicBezTo>
                      <a:pt x="101995" y="332808"/>
                      <a:pt x="111969" y="330528"/>
                      <a:pt x="121800" y="328106"/>
                    </a:cubicBezTo>
                    <a:cubicBezTo>
                      <a:pt x="148730" y="321552"/>
                      <a:pt x="175659" y="313430"/>
                      <a:pt x="202303" y="304454"/>
                    </a:cubicBezTo>
                    <a:cubicBezTo>
                      <a:pt x="228948" y="295335"/>
                      <a:pt x="255592" y="285219"/>
                      <a:pt x="281524" y="273678"/>
                    </a:cubicBezTo>
                    <a:cubicBezTo>
                      <a:pt x="307598" y="262564"/>
                      <a:pt x="332818" y="249456"/>
                      <a:pt x="357183" y="235350"/>
                    </a:cubicBezTo>
                    <a:cubicBezTo>
                      <a:pt x="381120" y="220531"/>
                      <a:pt x="403917" y="204288"/>
                      <a:pt x="424577" y="185908"/>
                    </a:cubicBezTo>
                    <a:cubicBezTo>
                      <a:pt x="427284" y="183486"/>
                      <a:pt x="429991" y="180779"/>
                      <a:pt x="432984" y="177929"/>
                    </a:cubicBezTo>
                    <a:cubicBezTo>
                      <a:pt x="436261" y="133902"/>
                      <a:pt x="416740" y="86740"/>
                      <a:pt x="384967" y="55109"/>
                    </a:cubicBezTo>
                    <a:cubicBezTo>
                      <a:pt x="320422" y="-9436"/>
                      <a:pt x="222394" y="-10149"/>
                      <a:pt x="148017" y="16638"/>
                    </a:cubicBezTo>
                    <a:cubicBezTo>
                      <a:pt x="84470" y="39578"/>
                      <a:pt x="6674" y="104693"/>
                      <a:pt x="405" y="181776"/>
                    </a:cubicBezTo>
                    <a:cubicBezTo>
                      <a:pt x="-3727" y="233070"/>
                      <a:pt x="24200" y="286359"/>
                      <a:pt x="64665" y="317562"/>
                    </a:cubicBezTo>
                    <a:cubicBezTo>
                      <a:pt x="73356" y="324117"/>
                      <a:pt x="82618" y="329816"/>
                      <a:pt x="92021" y="334660"/>
                    </a:cubicBez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4" name="图形 84">
                <a:extLst>
                  <a:ext uri="{FF2B5EF4-FFF2-40B4-BE49-F238E27FC236}">
                    <a16:creationId xmlns:a16="http://schemas.microsoft.com/office/drawing/2014/main" id="{E4B6C511-0AD0-48B9-B5A0-1208D12A5DFE}"/>
                  </a:ext>
                </a:extLst>
              </p:cNvPr>
              <p:cNvGrpSpPr/>
              <p:nvPr/>
            </p:nvGrpSpPr>
            <p:grpSpPr>
              <a:xfrm>
                <a:off x="2605611" y="726389"/>
                <a:ext cx="438330" cy="340954"/>
                <a:chOff x="2605611" y="726389"/>
                <a:chExt cx="438330" cy="340954"/>
              </a:xfrm>
              <a:solidFill>
                <a:srgbClr val="BC7D53"/>
              </a:solidFill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5F37C23-AB86-4DE4-BE5B-24C5CC61F890}"/>
                    </a:ext>
                  </a:extLst>
                </p:cNvPr>
                <p:cNvSpPr/>
                <p:nvPr/>
              </p:nvSpPr>
              <p:spPr>
                <a:xfrm>
                  <a:off x="2605611" y="913890"/>
                  <a:ext cx="98488" cy="153454"/>
                </a:xfrm>
                <a:custGeom>
                  <a:avLst/>
                  <a:gdLst>
                    <a:gd name="connsiteX0" fmla="*/ 49474 w 98488"/>
                    <a:gd name="connsiteY0" fmla="*/ 123818 h 153454"/>
                    <a:gd name="connsiteX1" fmla="*/ 71987 w 98488"/>
                    <a:gd name="connsiteY1" fmla="*/ 142483 h 153454"/>
                    <a:gd name="connsiteX2" fmla="*/ 89797 w 98488"/>
                    <a:gd name="connsiteY2" fmla="*/ 153454 h 153454"/>
                    <a:gd name="connsiteX3" fmla="*/ 90652 w 98488"/>
                    <a:gd name="connsiteY3" fmla="*/ 153312 h 153454"/>
                    <a:gd name="connsiteX4" fmla="*/ 98489 w 98488"/>
                    <a:gd name="connsiteY4" fmla="*/ 151745 h 153454"/>
                    <a:gd name="connsiteX5" fmla="*/ 96351 w 98488"/>
                    <a:gd name="connsiteY5" fmla="*/ 150747 h 153454"/>
                    <a:gd name="connsiteX6" fmla="*/ 68425 w 98488"/>
                    <a:gd name="connsiteY6" fmla="*/ 133507 h 153454"/>
                    <a:gd name="connsiteX7" fmla="*/ 29812 w 98488"/>
                    <a:gd name="connsiteY7" fmla="*/ 91759 h 153454"/>
                    <a:gd name="connsiteX8" fmla="*/ 15563 w 98488"/>
                    <a:gd name="connsiteY8" fmla="*/ 65115 h 153454"/>
                    <a:gd name="connsiteX9" fmla="*/ 7015 w 98488"/>
                    <a:gd name="connsiteY9" fmla="*/ 38898 h 153454"/>
                    <a:gd name="connsiteX10" fmla="*/ 3167 w 98488"/>
                    <a:gd name="connsiteY10" fmla="*/ 3277 h 153454"/>
                    <a:gd name="connsiteX11" fmla="*/ 2028 w 98488"/>
                    <a:gd name="connsiteY11" fmla="*/ 0 h 153454"/>
                    <a:gd name="connsiteX12" fmla="*/ 603 w 98488"/>
                    <a:gd name="connsiteY12" fmla="*/ 2992 h 153454"/>
                    <a:gd name="connsiteX13" fmla="*/ 1885 w 98488"/>
                    <a:gd name="connsiteY13" fmla="*/ 35336 h 153454"/>
                    <a:gd name="connsiteX14" fmla="*/ 19126 w 98488"/>
                    <a:gd name="connsiteY14" fmla="*/ 83780 h 153454"/>
                    <a:gd name="connsiteX15" fmla="*/ 49474 w 98488"/>
                    <a:gd name="connsiteY15" fmla="*/ 123818 h 153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88" h="153454">
                      <a:moveTo>
                        <a:pt x="49474" y="123818"/>
                      </a:moveTo>
                      <a:cubicBezTo>
                        <a:pt x="59733" y="134077"/>
                        <a:pt x="68852" y="140061"/>
                        <a:pt x="71987" y="142483"/>
                      </a:cubicBezTo>
                      <a:cubicBezTo>
                        <a:pt x="77686" y="146473"/>
                        <a:pt x="83670" y="150177"/>
                        <a:pt x="89797" y="153454"/>
                      </a:cubicBezTo>
                      <a:cubicBezTo>
                        <a:pt x="90082" y="153454"/>
                        <a:pt x="90367" y="153312"/>
                        <a:pt x="90652" y="153312"/>
                      </a:cubicBezTo>
                      <a:cubicBezTo>
                        <a:pt x="93217" y="152884"/>
                        <a:pt x="95781" y="152314"/>
                        <a:pt x="98489" y="151745"/>
                      </a:cubicBezTo>
                      <a:cubicBezTo>
                        <a:pt x="97776" y="151460"/>
                        <a:pt x="97064" y="151175"/>
                        <a:pt x="96351" y="150747"/>
                      </a:cubicBezTo>
                      <a:cubicBezTo>
                        <a:pt x="91934" y="148610"/>
                        <a:pt x="81106" y="143053"/>
                        <a:pt x="68425" y="133507"/>
                      </a:cubicBezTo>
                      <a:cubicBezTo>
                        <a:pt x="55459" y="123675"/>
                        <a:pt x="41068" y="109000"/>
                        <a:pt x="29812" y="91759"/>
                      </a:cubicBezTo>
                      <a:cubicBezTo>
                        <a:pt x="24255" y="83210"/>
                        <a:pt x="19411" y="74091"/>
                        <a:pt x="15563" y="65115"/>
                      </a:cubicBezTo>
                      <a:cubicBezTo>
                        <a:pt x="11859" y="55996"/>
                        <a:pt x="9009" y="47019"/>
                        <a:pt x="7015" y="38898"/>
                      </a:cubicBezTo>
                      <a:cubicBezTo>
                        <a:pt x="3167" y="22370"/>
                        <a:pt x="3167" y="8976"/>
                        <a:pt x="3167" y="3277"/>
                      </a:cubicBezTo>
                      <a:cubicBezTo>
                        <a:pt x="3167" y="1425"/>
                        <a:pt x="2883" y="0"/>
                        <a:pt x="2028" y="0"/>
                      </a:cubicBezTo>
                      <a:cubicBezTo>
                        <a:pt x="1315" y="0"/>
                        <a:pt x="888" y="427"/>
                        <a:pt x="603" y="2992"/>
                      </a:cubicBezTo>
                      <a:cubicBezTo>
                        <a:pt x="-110" y="8264"/>
                        <a:pt x="-680" y="20375"/>
                        <a:pt x="1885" y="35336"/>
                      </a:cubicBezTo>
                      <a:cubicBezTo>
                        <a:pt x="4307" y="50297"/>
                        <a:pt x="10434" y="67822"/>
                        <a:pt x="19126" y="83780"/>
                      </a:cubicBezTo>
                      <a:cubicBezTo>
                        <a:pt x="27960" y="99453"/>
                        <a:pt x="39216" y="113702"/>
                        <a:pt x="49474" y="123818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390636A2-9614-42BF-A782-D606F9FDAB89}"/>
                    </a:ext>
                  </a:extLst>
                </p:cNvPr>
                <p:cNvSpPr/>
                <p:nvPr/>
              </p:nvSpPr>
              <p:spPr>
                <a:xfrm>
                  <a:off x="2606784" y="726389"/>
                  <a:ext cx="437157" cy="188070"/>
                </a:xfrm>
                <a:custGeom>
                  <a:avLst/>
                  <a:gdLst>
                    <a:gd name="connsiteX0" fmla="*/ 2565 w 437157"/>
                    <a:gd name="connsiteY0" fmla="*/ 184223 h 188070"/>
                    <a:gd name="connsiteX1" fmla="*/ 4417 w 437157"/>
                    <a:gd name="connsiteY1" fmla="*/ 173822 h 188070"/>
                    <a:gd name="connsiteX2" fmla="*/ 8834 w 437157"/>
                    <a:gd name="connsiteY2" fmla="*/ 158006 h 188070"/>
                    <a:gd name="connsiteX3" fmla="*/ 34623 w 437157"/>
                    <a:gd name="connsiteY3" fmla="*/ 111984 h 188070"/>
                    <a:gd name="connsiteX4" fmla="*/ 71384 w 437157"/>
                    <a:gd name="connsiteY4" fmla="*/ 73941 h 188070"/>
                    <a:gd name="connsiteX5" fmla="*/ 163428 w 437157"/>
                    <a:gd name="connsiteY5" fmla="*/ 23360 h 188070"/>
                    <a:gd name="connsiteX6" fmla="*/ 268011 w 437157"/>
                    <a:gd name="connsiteY6" fmla="*/ 12673 h 188070"/>
                    <a:gd name="connsiteX7" fmla="*/ 319020 w 437157"/>
                    <a:gd name="connsiteY7" fmla="*/ 24500 h 188070"/>
                    <a:gd name="connsiteX8" fmla="*/ 331131 w 437157"/>
                    <a:gd name="connsiteY8" fmla="*/ 29486 h 188070"/>
                    <a:gd name="connsiteX9" fmla="*/ 342814 w 437157"/>
                    <a:gd name="connsiteY9" fmla="*/ 35328 h 188070"/>
                    <a:gd name="connsiteX10" fmla="*/ 353928 w 437157"/>
                    <a:gd name="connsiteY10" fmla="*/ 42167 h 188070"/>
                    <a:gd name="connsiteX11" fmla="*/ 359342 w 437157"/>
                    <a:gd name="connsiteY11" fmla="*/ 45872 h 188070"/>
                    <a:gd name="connsiteX12" fmla="*/ 364614 w 437157"/>
                    <a:gd name="connsiteY12" fmla="*/ 49719 h 188070"/>
                    <a:gd name="connsiteX13" fmla="*/ 376298 w 437157"/>
                    <a:gd name="connsiteY13" fmla="*/ 59408 h 188070"/>
                    <a:gd name="connsiteX14" fmla="*/ 381997 w 437157"/>
                    <a:gd name="connsiteY14" fmla="*/ 64537 h 188070"/>
                    <a:gd name="connsiteX15" fmla="*/ 387412 w 437157"/>
                    <a:gd name="connsiteY15" fmla="*/ 70094 h 188070"/>
                    <a:gd name="connsiteX16" fmla="*/ 406362 w 437157"/>
                    <a:gd name="connsiteY16" fmla="*/ 95599 h 188070"/>
                    <a:gd name="connsiteX17" fmla="*/ 428162 w 437157"/>
                    <a:gd name="connsiteY17" fmla="*/ 158149 h 188070"/>
                    <a:gd name="connsiteX18" fmla="*/ 428162 w 437157"/>
                    <a:gd name="connsiteY18" fmla="*/ 188070 h 188070"/>
                    <a:gd name="connsiteX19" fmla="*/ 436996 w 437157"/>
                    <a:gd name="connsiteY19" fmla="*/ 179664 h 188070"/>
                    <a:gd name="connsiteX20" fmla="*/ 428589 w 437157"/>
                    <a:gd name="connsiteY20" fmla="*/ 124095 h 188070"/>
                    <a:gd name="connsiteX21" fmla="*/ 416763 w 437157"/>
                    <a:gd name="connsiteY21" fmla="*/ 97023 h 188070"/>
                    <a:gd name="connsiteX22" fmla="*/ 401945 w 437157"/>
                    <a:gd name="connsiteY22" fmla="*/ 74226 h 188070"/>
                    <a:gd name="connsiteX23" fmla="*/ 370314 w 437157"/>
                    <a:gd name="connsiteY23" fmla="*/ 42452 h 188070"/>
                    <a:gd name="connsiteX24" fmla="*/ 300497 w 437157"/>
                    <a:gd name="connsiteY24" fmla="*/ 7687 h 188070"/>
                    <a:gd name="connsiteX25" fmla="*/ 221846 w 437157"/>
                    <a:gd name="connsiteY25" fmla="*/ 562 h 188070"/>
                    <a:gd name="connsiteX26" fmla="*/ 144620 w 437157"/>
                    <a:gd name="connsiteY26" fmla="*/ 17233 h 188070"/>
                    <a:gd name="connsiteX27" fmla="*/ 109000 w 437157"/>
                    <a:gd name="connsiteY27" fmla="*/ 34188 h 188070"/>
                    <a:gd name="connsiteX28" fmla="*/ 76941 w 437157"/>
                    <a:gd name="connsiteY28" fmla="*/ 56273 h 188070"/>
                    <a:gd name="connsiteX29" fmla="*/ 33911 w 437157"/>
                    <a:gd name="connsiteY29" fmla="*/ 100443 h 188070"/>
                    <a:gd name="connsiteX30" fmla="*/ 5699 w 437157"/>
                    <a:gd name="connsiteY30" fmla="*/ 154872 h 188070"/>
                    <a:gd name="connsiteX31" fmla="*/ 2992 w 437157"/>
                    <a:gd name="connsiteY31" fmla="*/ 164418 h 188070"/>
                    <a:gd name="connsiteX32" fmla="*/ 1140 w 437157"/>
                    <a:gd name="connsiteY32" fmla="*/ 172682 h 188070"/>
                    <a:gd name="connsiteX33" fmla="*/ 0 w 437157"/>
                    <a:gd name="connsiteY33" fmla="*/ 184223 h 188070"/>
                    <a:gd name="connsiteX34" fmla="*/ 0 w 437157"/>
                    <a:gd name="connsiteY34" fmla="*/ 185505 h 188070"/>
                    <a:gd name="connsiteX35" fmla="*/ 0 w 437157"/>
                    <a:gd name="connsiteY35" fmla="*/ 185505 h 188070"/>
                    <a:gd name="connsiteX36" fmla="*/ 855 w 437157"/>
                    <a:gd name="connsiteY36" fmla="*/ 187215 h 188070"/>
                    <a:gd name="connsiteX37" fmla="*/ 2565 w 437157"/>
                    <a:gd name="connsiteY37" fmla="*/ 184223 h 188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437157" h="188070">
                      <a:moveTo>
                        <a:pt x="2565" y="184223"/>
                      </a:moveTo>
                      <a:cubicBezTo>
                        <a:pt x="2992" y="181943"/>
                        <a:pt x="3705" y="178381"/>
                        <a:pt x="4417" y="173822"/>
                      </a:cubicBezTo>
                      <a:cubicBezTo>
                        <a:pt x="5557" y="169405"/>
                        <a:pt x="6982" y="163991"/>
                        <a:pt x="8834" y="158006"/>
                      </a:cubicBezTo>
                      <a:cubicBezTo>
                        <a:pt x="14818" y="141336"/>
                        <a:pt x="23795" y="125948"/>
                        <a:pt x="34623" y="111984"/>
                      </a:cubicBezTo>
                      <a:cubicBezTo>
                        <a:pt x="45310" y="98021"/>
                        <a:pt x="57848" y="85340"/>
                        <a:pt x="71384" y="73941"/>
                      </a:cubicBezTo>
                      <a:cubicBezTo>
                        <a:pt x="98456" y="51286"/>
                        <a:pt x="129660" y="33191"/>
                        <a:pt x="163428" y="23360"/>
                      </a:cubicBezTo>
                      <a:cubicBezTo>
                        <a:pt x="197339" y="13386"/>
                        <a:pt x="232960" y="9111"/>
                        <a:pt x="268011" y="12673"/>
                      </a:cubicBezTo>
                      <a:cubicBezTo>
                        <a:pt x="285536" y="14526"/>
                        <a:pt x="302634" y="18373"/>
                        <a:pt x="319020" y="24500"/>
                      </a:cubicBezTo>
                      <a:cubicBezTo>
                        <a:pt x="323009" y="26209"/>
                        <a:pt x="327284" y="27492"/>
                        <a:pt x="331131" y="29486"/>
                      </a:cubicBezTo>
                      <a:lnTo>
                        <a:pt x="342814" y="35328"/>
                      </a:lnTo>
                      <a:lnTo>
                        <a:pt x="353928" y="42167"/>
                      </a:lnTo>
                      <a:cubicBezTo>
                        <a:pt x="355780" y="43165"/>
                        <a:pt x="357633" y="44590"/>
                        <a:pt x="359342" y="45872"/>
                      </a:cubicBezTo>
                      <a:lnTo>
                        <a:pt x="364614" y="49719"/>
                      </a:lnTo>
                      <a:cubicBezTo>
                        <a:pt x="368746" y="52569"/>
                        <a:pt x="372451" y="55988"/>
                        <a:pt x="376298" y="59408"/>
                      </a:cubicBezTo>
                      <a:cubicBezTo>
                        <a:pt x="378150" y="61118"/>
                        <a:pt x="380145" y="62827"/>
                        <a:pt x="381997" y="64537"/>
                      </a:cubicBezTo>
                      <a:cubicBezTo>
                        <a:pt x="383707" y="66390"/>
                        <a:pt x="385559" y="68242"/>
                        <a:pt x="387412" y="70094"/>
                      </a:cubicBezTo>
                      <a:cubicBezTo>
                        <a:pt x="394393" y="77788"/>
                        <a:pt x="400662" y="86337"/>
                        <a:pt x="406362" y="95599"/>
                      </a:cubicBezTo>
                      <a:cubicBezTo>
                        <a:pt x="417618" y="113979"/>
                        <a:pt x="425455" y="135494"/>
                        <a:pt x="428162" y="158149"/>
                      </a:cubicBezTo>
                      <a:cubicBezTo>
                        <a:pt x="429444" y="167980"/>
                        <a:pt x="429444" y="178096"/>
                        <a:pt x="428162" y="188070"/>
                      </a:cubicBezTo>
                      <a:cubicBezTo>
                        <a:pt x="431011" y="185363"/>
                        <a:pt x="433861" y="182656"/>
                        <a:pt x="436996" y="179664"/>
                      </a:cubicBezTo>
                      <a:cubicBezTo>
                        <a:pt x="437993" y="160001"/>
                        <a:pt x="434289" y="141051"/>
                        <a:pt x="428589" y="124095"/>
                      </a:cubicBezTo>
                      <a:cubicBezTo>
                        <a:pt x="425312" y="114406"/>
                        <a:pt x="421180" y="105430"/>
                        <a:pt x="416763" y="97023"/>
                      </a:cubicBezTo>
                      <a:cubicBezTo>
                        <a:pt x="412204" y="88759"/>
                        <a:pt x="407217" y="81065"/>
                        <a:pt x="401945" y="74226"/>
                      </a:cubicBezTo>
                      <a:cubicBezTo>
                        <a:pt x="391544" y="60405"/>
                        <a:pt x="380145" y="50146"/>
                        <a:pt x="370314" y="42452"/>
                      </a:cubicBezTo>
                      <a:cubicBezTo>
                        <a:pt x="349939" y="26494"/>
                        <a:pt x="326001" y="14383"/>
                        <a:pt x="300497" y="7687"/>
                      </a:cubicBezTo>
                      <a:cubicBezTo>
                        <a:pt x="274992" y="990"/>
                        <a:pt x="248206" y="-1147"/>
                        <a:pt x="221846" y="562"/>
                      </a:cubicBezTo>
                      <a:cubicBezTo>
                        <a:pt x="195487" y="2557"/>
                        <a:pt x="169270" y="8114"/>
                        <a:pt x="144620" y="17233"/>
                      </a:cubicBezTo>
                      <a:cubicBezTo>
                        <a:pt x="132224" y="21935"/>
                        <a:pt x="120398" y="27777"/>
                        <a:pt x="109000" y="34188"/>
                      </a:cubicBezTo>
                      <a:cubicBezTo>
                        <a:pt x="97886" y="41028"/>
                        <a:pt x="86915" y="48009"/>
                        <a:pt x="76941" y="56273"/>
                      </a:cubicBezTo>
                      <a:cubicBezTo>
                        <a:pt x="60840" y="69239"/>
                        <a:pt x="46165" y="83915"/>
                        <a:pt x="33911" y="100443"/>
                      </a:cubicBezTo>
                      <a:cubicBezTo>
                        <a:pt x="21515" y="116971"/>
                        <a:pt x="11541" y="135209"/>
                        <a:pt x="5699" y="154872"/>
                      </a:cubicBezTo>
                      <a:cubicBezTo>
                        <a:pt x="4417" y="158149"/>
                        <a:pt x="3705" y="161426"/>
                        <a:pt x="2992" y="164418"/>
                      </a:cubicBezTo>
                      <a:cubicBezTo>
                        <a:pt x="2280" y="167410"/>
                        <a:pt x="1710" y="170260"/>
                        <a:pt x="1140" y="172682"/>
                      </a:cubicBezTo>
                      <a:cubicBezTo>
                        <a:pt x="570" y="177811"/>
                        <a:pt x="142" y="181801"/>
                        <a:pt x="0" y="184223"/>
                      </a:cubicBezTo>
                      <a:cubicBezTo>
                        <a:pt x="0" y="184651"/>
                        <a:pt x="0" y="185221"/>
                        <a:pt x="0" y="185505"/>
                      </a:cubicBezTo>
                      <a:lnTo>
                        <a:pt x="0" y="185505"/>
                      </a:lnTo>
                      <a:cubicBezTo>
                        <a:pt x="0" y="186788"/>
                        <a:pt x="285" y="187215"/>
                        <a:pt x="855" y="187215"/>
                      </a:cubicBezTo>
                      <a:cubicBezTo>
                        <a:pt x="1567" y="187358"/>
                        <a:pt x="2137" y="185933"/>
                        <a:pt x="2565" y="184223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84">
                <a:extLst>
                  <a:ext uri="{FF2B5EF4-FFF2-40B4-BE49-F238E27FC236}">
                    <a16:creationId xmlns:a16="http://schemas.microsoft.com/office/drawing/2014/main" id="{A4A4D05B-5D0D-4454-B14C-AD863B65C487}"/>
                  </a:ext>
                </a:extLst>
              </p:cNvPr>
              <p:cNvGrpSpPr/>
              <p:nvPr/>
            </p:nvGrpSpPr>
            <p:grpSpPr>
              <a:xfrm>
                <a:off x="2803399" y="766004"/>
                <a:ext cx="162195" cy="77510"/>
                <a:chOff x="2803399" y="766004"/>
                <a:chExt cx="162195" cy="77510"/>
              </a:xfrm>
              <a:solidFill>
                <a:srgbClr val="FFFFFF"/>
              </a:solidFill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92333598-5351-4FDB-AB51-3687B28C6377}"/>
                    </a:ext>
                  </a:extLst>
                </p:cNvPr>
                <p:cNvSpPr/>
                <p:nvPr/>
              </p:nvSpPr>
              <p:spPr>
                <a:xfrm>
                  <a:off x="2803399" y="766004"/>
                  <a:ext cx="127837" cy="50654"/>
                </a:xfrm>
                <a:custGeom>
                  <a:avLst/>
                  <a:gdLst>
                    <a:gd name="connsiteX0" fmla="*/ 107302 w 127837"/>
                    <a:gd name="connsiteY0" fmla="*/ 43589 h 50654"/>
                    <a:gd name="connsiteX1" fmla="*/ 121123 w 127837"/>
                    <a:gd name="connsiteY1" fmla="*/ 36322 h 50654"/>
                    <a:gd name="connsiteX2" fmla="*/ 126537 w 127837"/>
                    <a:gd name="connsiteY2" fmla="*/ 29340 h 50654"/>
                    <a:gd name="connsiteX3" fmla="*/ 126252 w 127837"/>
                    <a:gd name="connsiteY3" fmla="*/ 28628 h 50654"/>
                    <a:gd name="connsiteX4" fmla="*/ 125967 w 127837"/>
                    <a:gd name="connsiteY4" fmla="*/ 28770 h 50654"/>
                    <a:gd name="connsiteX5" fmla="*/ 126110 w 127837"/>
                    <a:gd name="connsiteY5" fmla="*/ 28628 h 50654"/>
                    <a:gd name="connsiteX6" fmla="*/ 126110 w 127837"/>
                    <a:gd name="connsiteY6" fmla="*/ 28485 h 50654"/>
                    <a:gd name="connsiteX7" fmla="*/ 126252 w 127837"/>
                    <a:gd name="connsiteY7" fmla="*/ 28628 h 50654"/>
                    <a:gd name="connsiteX8" fmla="*/ 127107 w 127837"/>
                    <a:gd name="connsiteY8" fmla="*/ 28058 h 50654"/>
                    <a:gd name="connsiteX9" fmla="*/ 127534 w 127837"/>
                    <a:gd name="connsiteY9" fmla="*/ 22501 h 50654"/>
                    <a:gd name="connsiteX10" fmla="*/ 112146 w 127837"/>
                    <a:gd name="connsiteY10" fmla="*/ 7968 h 50654"/>
                    <a:gd name="connsiteX11" fmla="*/ 88637 w 127837"/>
                    <a:gd name="connsiteY11" fmla="*/ 1556 h 50654"/>
                    <a:gd name="connsiteX12" fmla="*/ 35490 w 127837"/>
                    <a:gd name="connsiteY12" fmla="*/ 3266 h 50654"/>
                    <a:gd name="connsiteX13" fmla="*/ 19247 w 127837"/>
                    <a:gd name="connsiteY13" fmla="*/ 8110 h 50654"/>
                    <a:gd name="connsiteX14" fmla="*/ 3574 w 127837"/>
                    <a:gd name="connsiteY14" fmla="*/ 18084 h 50654"/>
                    <a:gd name="connsiteX15" fmla="*/ 12 w 127837"/>
                    <a:gd name="connsiteY15" fmla="*/ 26063 h 50654"/>
                    <a:gd name="connsiteX16" fmla="*/ 2292 w 127837"/>
                    <a:gd name="connsiteY16" fmla="*/ 33187 h 50654"/>
                    <a:gd name="connsiteX17" fmla="*/ 14688 w 127837"/>
                    <a:gd name="connsiteY17" fmla="*/ 42164 h 50654"/>
                    <a:gd name="connsiteX18" fmla="*/ 84647 w 127837"/>
                    <a:gd name="connsiteY18" fmla="*/ 49003 h 50654"/>
                    <a:gd name="connsiteX19" fmla="*/ 84505 w 127837"/>
                    <a:gd name="connsiteY19" fmla="*/ 49003 h 50654"/>
                    <a:gd name="connsiteX20" fmla="*/ 107302 w 127837"/>
                    <a:gd name="connsiteY20" fmla="*/ 43589 h 5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7837" h="50654">
                      <a:moveTo>
                        <a:pt x="107302" y="43589"/>
                      </a:moveTo>
                      <a:cubicBezTo>
                        <a:pt x="112431" y="41736"/>
                        <a:pt x="117561" y="39172"/>
                        <a:pt x="121123" y="36322"/>
                      </a:cubicBezTo>
                      <a:cubicBezTo>
                        <a:pt x="124685" y="33472"/>
                        <a:pt x="126252" y="30480"/>
                        <a:pt x="126537" y="29340"/>
                      </a:cubicBezTo>
                      <a:cubicBezTo>
                        <a:pt x="126680" y="28913"/>
                        <a:pt x="126537" y="28628"/>
                        <a:pt x="126252" y="28628"/>
                      </a:cubicBezTo>
                      <a:cubicBezTo>
                        <a:pt x="126110" y="28628"/>
                        <a:pt x="126110" y="28770"/>
                        <a:pt x="125967" y="28770"/>
                      </a:cubicBezTo>
                      <a:cubicBezTo>
                        <a:pt x="125967" y="28770"/>
                        <a:pt x="126110" y="28628"/>
                        <a:pt x="126110" y="28628"/>
                      </a:cubicBezTo>
                      <a:cubicBezTo>
                        <a:pt x="126110" y="28628"/>
                        <a:pt x="126110" y="28485"/>
                        <a:pt x="126110" y="28485"/>
                      </a:cubicBezTo>
                      <a:cubicBezTo>
                        <a:pt x="126252" y="28485"/>
                        <a:pt x="126252" y="28628"/>
                        <a:pt x="126252" y="28628"/>
                      </a:cubicBezTo>
                      <a:cubicBezTo>
                        <a:pt x="126680" y="28628"/>
                        <a:pt x="126965" y="28343"/>
                        <a:pt x="127107" y="28058"/>
                      </a:cubicBezTo>
                      <a:cubicBezTo>
                        <a:pt x="127534" y="27060"/>
                        <a:pt x="128247" y="24923"/>
                        <a:pt x="127534" y="22501"/>
                      </a:cubicBezTo>
                      <a:cubicBezTo>
                        <a:pt x="125967" y="15519"/>
                        <a:pt x="118985" y="11245"/>
                        <a:pt x="112146" y="7968"/>
                      </a:cubicBezTo>
                      <a:cubicBezTo>
                        <a:pt x="105022" y="4833"/>
                        <a:pt x="96901" y="2838"/>
                        <a:pt x="88637" y="1556"/>
                      </a:cubicBezTo>
                      <a:cubicBezTo>
                        <a:pt x="71824" y="-866"/>
                        <a:pt x="53728" y="-581"/>
                        <a:pt x="35490" y="3266"/>
                      </a:cubicBezTo>
                      <a:cubicBezTo>
                        <a:pt x="30218" y="4406"/>
                        <a:pt x="24804" y="5830"/>
                        <a:pt x="19247" y="8110"/>
                      </a:cubicBezTo>
                      <a:cubicBezTo>
                        <a:pt x="13833" y="10390"/>
                        <a:pt x="7849" y="13240"/>
                        <a:pt x="3574" y="18084"/>
                      </a:cubicBezTo>
                      <a:cubicBezTo>
                        <a:pt x="1437" y="20506"/>
                        <a:pt x="297" y="23356"/>
                        <a:pt x="12" y="26063"/>
                      </a:cubicBezTo>
                      <a:cubicBezTo>
                        <a:pt x="-130" y="28770"/>
                        <a:pt x="1009" y="31050"/>
                        <a:pt x="2292" y="33187"/>
                      </a:cubicBezTo>
                      <a:cubicBezTo>
                        <a:pt x="5284" y="37177"/>
                        <a:pt x="9701" y="39884"/>
                        <a:pt x="14688" y="42164"/>
                      </a:cubicBezTo>
                      <a:cubicBezTo>
                        <a:pt x="34635" y="50713"/>
                        <a:pt x="60425" y="52422"/>
                        <a:pt x="84647" y="49003"/>
                      </a:cubicBezTo>
                      <a:lnTo>
                        <a:pt x="84505" y="49003"/>
                      </a:lnTo>
                      <a:cubicBezTo>
                        <a:pt x="86499" y="48575"/>
                        <a:pt x="96901" y="47151"/>
                        <a:pt x="107302" y="43589"/>
                      </a:cubicBezTo>
                      <a:close/>
                    </a:path>
                  </a:pathLst>
                </a:custGeom>
                <a:solidFill>
                  <a:srgbClr val="F4D2B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D76042D8-16B7-451A-8020-FA50436BC643}"/>
                    </a:ext>
                  </a:extLst>
                </p:cNvPr>
                <p:cNvSpPr/>
                <p:nvPr/>
              </p:nvSpPr>
              <p:spPr>
                <a:xfrm>
                  <a:off x="2908377" y="816811"/>
                  <a:ext cx="57216" cy="26702"/>
                </a:xfrm>
                <a:custGeom>
                  <a:avLst/>
                  <a:gdLst>
                    <a:gd name="connsiteX0" fmla="*/ 51622 w 57216"/>
                    <a:gd name="connsiteY0" fmla="*/ 4322 h 26702"/>
                    <a:gd name="connsiteX1" fmla="*/ 40936 w 57216"/>
                    <a:gd name="connsiteY1" fmla="*/ 760 h 26702"/>
                    <a:gd name="connsiteX2" fmla="*/ 16001 w 57216"/>
                    <a:gd name="connsiteY2" fmla="*/ 2042 h 26702"/>
                    <a:gd name="connsiteX3" fmla="*/ 1611 w 57216"/>
                    <a:gd name="connsiteY3" fmla="*/ 10164 h 26702"/>
                    <a:gd name="connsiteX4" fmla="*/ 613 w 57216"/>
                    <a:gd name="connsiteY4" fmla="*/ 17288 h 26702"/>
                    <a:gd name="connsiteX5" fmla="*/ 5600 w 57216"/>
                    <a:gd name="connsiteY5" fmla="*/ 22132 h 26702"/>
                    <a:gd name="connsiteX6" fmla="*/ 37801 w 57216"/>
                    <a:gd name="connsiteY6" fmla="*/ 25694 h 26702"/>
                    <a:gd name="connsiteX7" fmla="*/ 48345 w 57216"/>
                    <a:gd name="connsiteY7" fmla="*/ 22560 h 26702"/>
                    <a:gd name="connsiteX8" fmla="*/ 56609 w 57216"/>
                    <a:gd name="connsiteY8" fmla="*/ 15293 h 26702"/>
                    <a:gd name="connsiteX9" fmla="*/ 56324 w 57216"/>
                    <a:gd name="connsiteY9" fmla="*/ 15008 h 26702"/>
                    <a:gd name="connsiteX10" fmla="*/ 56182 w 57216"/>
                    <a:gd name="connsiteY10" fmla="*/ 15151 h 26702"/>
                    <a:gd name="connsiteX11" fmla="*/ 56182 w 57216"/>
                    <a:gd name="connsiteY11" fmla="*/ 15008 h 26702"/>
                    <a:gd name="connsiteX12" fmla="*/ 56182 w 57216"/>
                    <a:gd name="connsiteY12" fmla="*/ 15008 h 26702"/>
                    <a:gd name="connsiteX13" fmla="*/ 56324 w 57216"/>
                    <a:gd name="connsiteY13" fmla="*/ 15008 h 26702"/>
                    <a:gd name="connsiteX14" fmla="*/ 56752 w 57216"/>
                    <a:gd name="connsiteY14" fmla="*/ 14723 h 26702"/>
                    <a:gd name="connsiteX15" fmla="*/ 57179 w 57216"/>
                    <a:gd name="connsiteY15" fmla="*/ 12158 h 26702"/>
                    <a:gd name="connsiteX16" fmla="*/ 51622 w 57216"/>
                    <a:gd name="connsiteY16" fmla="*/ 4322 h 2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216" h="26702">
                      <a:moveTo>
                        <a:pt x="51622" y="4322"/>
                      </a:moveTo>
                      <a:cubicBezTo>
                        <a:pt x="48488" y="2470"/>
                        <a:pt x="44926" y="1472"/>
                        <a:pt x="40936" y="760"/>
                      </a:cubicBezTo>
                      <a:cubicBezTo>
                        <a:pt x="33242" y="-523"/>
                        <a:pt x="24550" y="-238"/>
                        <a:pt x="16001" y="2042"/>
                      </a:cubicBezTo>
                      <a:cubicBezTo>
                        <a:pt x="11300" y="3467"/>
                        <a:pt x="5315" y="5319"/>
                        <a:pt x="1611" y="10164"/>
                      </a:cubicBezTo>
                      <a:cubicBezTo>
                        <a:pt x="-242" y="12443"/>
                        <a:pt x="-384" y="15293"/>
                        <a:pt x="613" y="17288"/>
                      </a:cubicBezTo>
                      <a:cubicBezTo>
                        <a:pt x="1611" y="19425"/>
                        <a:pt x="3463" y="20992"/>
                        <a:pt x="5600" y="22132"/>
                      </a:cubicBezTo>
                      <a:cubicBezTo>
                        <a:pt x="14292" y="26834"/>
                        <a:pt x="26545" y="27689"/>
                        <a:pt x="37801" y="25694"/>
                      </a:cubicBezTo>
                      <a:cubicBezTo>
                        <a:pt x="38941" y="25409"/>
                        <a:pt x="43786" y="24697"/>
                        <a:pt x="48345" y="22560"/>
                      </a:cubicBezTo>
                      <a:cubicBezTo>
                        <a:pt x="53332" y="20565"/>
                        <a:pt x="56609" y="16433"/>
                        <a:pt x="56609" y="15293"/>
                      </a:cubicBezTo>
                      <a:cubicBezTo>
                        <a:pt x="56609" y="15151"/>
                        <a:pt x="56609" y="15008"/>
                        <a:pt x="56324" y="15008"/>
                      </a:cubicBezTo>
                      <a:cubicBezTo>
                        <a:pt x="56182" y="15008"/>
                        <a:pt x="56182" y="15008"/>
                        <a:pt x="56182" y="15151"/>
                      </a:cubicBezTo>
                      <a:cubicBezTo>
                        <a:pt x="56182" y="15151"/>
                        <a:pt x="56182" y="15151"/>
                        <a:pt x="56182" y="15008"/>
                      </a:cubicBezTo>
                      <a:cubicBezTo>
                        <a:pt x="56182" y="15008"/>
                        <a:pt x="56182" y="15008"/>
                        <a:pt x="56182" y="15008"/>
                      </a:cubicBezTo>
                      <a:cubicBezTo>
                        <a:pt x="56182" y="15008"/>
                        <a:pt x="56182" y="15008"/>
                        <a:pt x="56324" y="15008"/>
                      </a:cubicBezTo>
                      <a:cubicBezTo>
                        <a:pt x="56609" y="15008"/>
                        <a:pt x="56752" y="14866"/>
                        <a:pt x="56752" y="14723"/>
                      </a:cubicBezTo>
                      <a:cubicBezTo>
                        <a:pt x="57037" y="14296"/>
                        <a:pt x="57322" y="13298"/>
                        <a:pt x="57179" y="12158"/>
                      </a:cubicBezTo>
                      <a:cubicBezTo>
                        <a:pt x="57322" y="8596"/>
                        <a:pt x="54614" y="6174"/>
                        <a:pt x="51622" y="43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0DD14E18-BC8F-4970-88E0-6FA6D2CDF0D4}"/>
                    </a:ext>
                  </a:extLst>
                </p:cNvPr>
                <p:cNvSpPr/>
                <p:nvPr/>
              </p:nvSpPr>
              <p:spPr>
                <a:xfrm>
                  <a:off x="2946179" y="842506"/>
                  <a:ext cx="142" cy="142"/>
                </a:xfrm>
                <a:custGeom>
                  <a:avLst/>
                  <a:gdLst>
                    <a:gd name="connsiteX0" fmla="*/ 142 w 142"/>
                    <a:gd name="connsiteY0" fmla="*/ 0 h 142"/>
                    <a:gd name="connsiteX1" fmla="*/ 142 w 142"/>
                    <a:gd name="connsiteY1" fmla="*/ 0 h 142"/>
                    <a:gd name="connsiteX2" fmla="*/ 0 w 142"/>
                    <a:gd name="connsiteY2" fmla="*/ 142 h 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" h="142">
                      <a:moveTo>
                        <a:pt x="142" y="0"/>
                      </a:moveTo>
                      <a:lnTo>
                        <a:pt x="142" y="0"/>
                      </a:lnTo>
                      <a:lnTo>
                        <a:pt x="0" y="1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423C01A-DB02-4D97-A912-E0A7BC04BF63}"/>
              </a:ext>
            </a:extLst>
          </p:cNvPr>
          <p:cNvGrpSpPr/>
          <p:nvPr/>
        </p:nvGrpSpPr>
        <p:grpSpPr>
          <a:xfrm>
            <a:off x="2922250" y="1366446"/>
            <a:ext cx="6439022" cy="769441"/>
            <a:chOff x="3225606" y="1605323"/>
            <a:chExt cx="6439022" cy="769441"/>
          </a:xfrm>
        </p:grpSpPr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9A11EE0A-4A47-4185-8DB8-6A480BDDACD3}"/>
                </a:ext>
              </a:extLst>
            </p:cNvPr>
            <p:cNvSpPr/>
            <p:nvPr/>
          </p:nvSpPr>
          <p:spPr>
            <a:xfrm>
              <a:off x="3923840" y="1751472"/>
              <a:ext cx="5740788" cy="5085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EC478">
                    <a:alpha val="64000"/>
                  </a:srgbClr>
                </a:gs>
                <a:gs pos="100000">
                  <a:srgbClr val="C9222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05AE295A-B556-4915-A75B-A19B7FF636AF}"/>
                </a:ext>
              </a:extLst>
            </p:cNvPr>
            <p:cNvSpPr/>
            <p:nvPr/>
          </p:nvSpPr>
          <p:spPr>
            <a:xfrm>
              <a:off x="3225606" y="1753028"/>
              <a:ext cx="967618" cy="508542"/>
            </a:xfrm>
            <a:custGeom>
              <a:avLst/>
              <a:gdLst>
                <a:gd name="connsiteX0" fmla="*/ 254271 w 967618"/>
                <a:gd name="connsiteY0" fmla="*/ 0 h 508542"/>
                <a:gd name="connsiteX1" fmla="*/ 967618 w 967618"/>
                <a:gd name="connsiteY1" fmla="*/ 0 h 508542"/>
                <a:gd name="connsiteX2" fmla="*/ 713347 w 967618"/>
                <a:gd name="connsiteY2" fmla="*/ 254271 h 508542"/>
                <a:gd name="connsiteX3" fmla="*/ 967618 w 967618"/>
                <a:gd name="connsiteY3" fmla="*/ 508542 h 508542"/>
                <a:gd name="connsiteX4" fmla="*/ 254271 w 967618"/>
                <a:gd name="connsiteY4" fmla="*/ 508542 h 508542"/>
                <a:gd name="connsiteX5" fmla="*/ 0 w 967618"/>
                <a:gd name="connsiteY5" fmla="*/ 254271 h 508542"/>
                <a:gd name="connsiteX6" fmla="*/ 254271 w 967618"/>
                <a:gd name="connsiteY6" fmla="*/ 0 h 50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618" h="508542">
                  <a:moveTo>
                    <a:pt x="254271" y="0"/>
                  </a:moveTo>
                  <a:lnTo>
                    <a:pt x="967618" y="0"/>
                  </a:lnTo>
                  <a:cubicBezTo>
                    <a:pt x="827188" y="0"/>
                    <a:pt x="713347" y="113841"/>
                    <a:pt x="713347" y="254271"/>
                  </a:cubicBezTo>
                  <a:cubicBezTo>
                    <a:pt x="713347" y="394701"/>
                    <a:pt x="827188" y="508542"/>
                    <a:pt x="967618" y="508542"/>
                  </a:cubicBezTo>
                  <a:lnTo>
                    <a:pt x="254271" y="508542"/>
                  </a:lnTo>
                  <a:cubicBezTo>
                    <a:pt x="113841" y="508542"/>
                    <a:pt x="0" y="394701"/>
                    <a:pt x="0" y="254271"/>
                  </a:cubicBezTo>
                  <a:cubicBezTo>
                    <a:pt x="0" y="113841"/>
                    <a:pt x="113841" y="0"/>
                    <a:pt x="254271" y="0"/>
                  </a:cubicBezTo>
                  <a:close/>
                </a:path>
              </a:pathLst>
            </a:custGeom>
            <a:gradFill>
              <a:gsLst>
                <a:gs pos="0">
                  <a:srgbClr val="C9222C"/>
                </a:gs>
                <a:gs pos="100000">
                  <a:srgbClr val="C9222C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F2B99CCE-3908-4550-9F13-CD51551AA4B7}"/>
                </a:ext>
              </a:extLst>
            </p:cNvPr>
            <p:cNvSpPr txBox="1"/>
            <p:nvPr/>
          </p:nvSpPr>
          <p:spPr>
            <a:xfrm>
              <a:off x="4865421" y="1636982"/>
              <a:ext cx="3855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571A8BDD-BB87-44D4-928A-976CAAEE4051}"/>
                </a:ext>
              </a:extLst>
            </p:cNvPr>
            <p:cNvSpPr txBox="1"/>
            <p:nvPr/>
          </p:nvSpPr>
          <p:spPr>
            <a:xfrm>
              <a:off x="3445010" y="1605323"/>
              <a:ext cx="3356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Forte" panose="03060902040502070203" pitchFamily="66" charset="0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Forte" panose="03060902040502070203" pitchFamily="66" charset="0"/>
              </a:endParaRPr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36ABC94C-1D2A-4B27-82D7-6026A9704F43}"/>
              </a:ext>
            </a:extLst>
          </p:cNvPr>
          <p:cNvGrpSpPr/>
          <p:nvPr/>
        </p:nvGrpSpPr>
        <p:grpSpPr>
          <a:xfrm>
            <a:off x="2922250" y="2268497"/>
            <a:ext cx="6439022" cy="769441"/>
            <a:chOff x="3225606" y="1605323"/>
            <a:chExt cx="6439022" cy="769441"/>
          </a:xfrm>
        </p:grpSpPr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601D862C-C37E-49D5-B8C6-758C92676989}"/>
                </a:ext>
              </a:extLst>
            </p:cNvPr>
            <p:cNvSpPr/>
            <p:nvPr/>
          </p:nvSpPr>
          <p:spPr>
            <a:xfrm>
              <a:off x="3923840" y="1751472"/>
              <a:ext cx="5740788" cy="5085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EC478">
                    <a:alpha val="64000"/>
                  </a:srgbClr>
                </a:gs>
                <a:gs pos="100000">
                  <a:srgbClr val="C9222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95D739B-785E-4115-8C84-09D846A87B9B}"/>
                </a:ext>
              </a:extLst>
            </p:cNvPr>
            <p:cNvSpPr/>
            <p:nvPr/>
          </p:nvSpPr>
          <p:spPr>
            <a:xfrm>
              <a:off x="3225606" y="1753028"/>
              <a:ext cx="967618" cy="508542"/>
            </a:xfrm>
            <a:custGeom>
              <a:avLst/>
              <a:gdLst>
                <a:gd name="connsiteX0" fmla="*/ 254271 w 967618"/>
                <a:gd name="connsiteY0" fmla="*/ 0 h 508542"/>
                <a:gd name="connsiteX1" fmla="*/ 967618 w 967618"/>
                <a:gd name="connsiteY1" fmla="*/ 0 h 508542"/>
                <a:gd name="connsiteX2" fmla="*/ 713347 w 967618"/>
                <a:gd name="connsiteY2" fmla="*/ 254271 h 508542"/>
                <a:gd name="connsiteX3" fmla="*/ 967618 w 967618"/>
                <a:gd name="connsiteY3" fmla="*/ 508542 h 508542"/>
                <a:gd name="connsiteX4" fmla="*/ 254271 w 967618"/>
                <a:gd name="connsiteY4" fmla="*/ 508542 h 508542"/>
                <a:gd name="connsiteX5" fmla="*/ 0 w 967618"/>
                <a:gd name="connsiteY5" fmla="*/ 254271 h 508542"/>
                <a:gd name="connsiteX6" fmla="*/ 254271 w 967618"/>
                <a:gd name="connsiteY6" fmla="*/ 0 h 50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618" h="508542">
                  <a:moveTo>
                    <a:pt x="254271" y="0"/>
                  </a:moveTo>
                  <a:lnTo>
                    <a:pt x="967618" y="0"/>
                  </a:lnTo>
                  <a:cubicBezTo>
                    <a:pt x="827188" y="0"/>
                    <a:pt x="713347" y="113841"/>
                    <a:pt x="713347" y="254271"/>
                  </a:cubicBezTo>
                  <a:cubicBezTo>
                    <a:pt x="713347" y="394701"/>
                    <a:pt x="827188" y="508542"/>
                    <a:pt x="967618" y="508542"/>
                  </a:cubicBezTo>
                  <a:lnTo>
                    <a:pt x="254271" y="508542"/>
                  </a:lnTo>
                  <a:cubicBezTo>
                    <a:pt x="113841" y="508542"/>
                    <a:pt x="0" y="394701"/>
                    <a:pt x="0" y="254271"/>
                  </a:cubicBezTo>
                  <a:cubicBezTo>
                    <a:pt x="0" y="113841"/>
                    <a:pt x="113841" y="0"/>
                    <a:pt x="254271" y="0"/>
                  </a:cubicBezTo>
                  <a:close/>
                </a:path>
              </a:pathLst>
            </a:custGeom>
            <a:gradFill>
              <a:gsLst>
                <a:gs pos="0">
                  <a:srgbClr val="C9222C"/>
                </a:gs>
                <a:gs pos="100000">
                  <a:srgbClr val="C9222C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FB4E93BA-5B06-4279-A9C9-C0923EA694AF}"/>
                </a:ext>
              </a:extLst>
            </p:cNvPr>
            <p:cNvSpPr txBox="1"/>
            <p:nvPr/>
          </p:nvSpPr>
          <p:spPr>
            <a:xfrm>
              <a:off x="4865421" y="1636982"/>
              <a:ext cx="3855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50844CF0-4D0C-458E-8156-85DB030C568C}"/>
                </a:ext>
              </a:extLst>
            </p:cNvPr>
            <p:cNvSpPr txBox="1"/>
            <p:nvPr/>
          </p:nvSpPr>
          <p:spPr>
            <a:xfrm>
              <a:off x="3445010" y="1605323"/>
              <a:ext cx="3356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Forte" panose="03060902040502070203" pitchFamily="66" charset="0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Forte" panose="03060902040502070203" pitchFamily="66" charset="0"/>
              </a:endParaRP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F7A18E77-C287-4E53-BB5B-0B4F72935B5B}"/>
              </a:ext>
            </a:extLst>
          </p:cNvPr>
          <p:cNvGrpSpPr/>
          <p:nvPr/>
        </p:nvGrpSpPr>
        <p:grpSpPr>
          <a:xfrm>
            <a:off x="2922250" y="3170548"/>
            <a:ext cx="6439022" cy="769441"/>
            <a:chOff x="3225606" y="1605323"/>
            <a:chExt cx="6439022" cy="769441"/>
          </a:xfrm>
        </p:grpSpPr>
        <p:sp>
          <p:nvSpPr>
            <p:cNvPr id="207" name="矩形: 圆角 206">
              <a:extLst>
                <a:ext uri="{FF2B5EF4-FFF2-40B4-BE49-F238E27FC236}">
                  <a16:creationId xmlns:a16="http://schemas.microsoft.com/office/drawing/2014/main" id="{65A11F7E-395F-465B-B6AF-123468DD653F}"/>
                </a:ext>
              </a:extLst>
            </p:cNvPr>
            <p:cNvSpPr/>
            <p:nvPr/>
          </p:nvSpPr>
          <p:spPr>
            <a:xfrm>
              <a:off x="3923840" y="1751472"/>
              <a:ext cx="5740788" cy="5085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EC478">
                    <a:alpha val="64000"/>
                  </a:srgbClr>
                </a:gs>
                <a:gs pos="100000">
                  <a:srgbClr val="C9222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1272FB7-FC22-4B0D-B52E-566990F820CC}"/>
                </a:ext>
              </a:extLst>
            </p:cNvPr>
            <p:cNvSpPr/>
            <p:nvPr/>
          </p:nvSpPr>
          <p:spPr>
            <a:xfrm>
              <a:off x="3225606" y="1753028"/>
              <a:ext cx="967618" cy="508542"/>
            </a:xfrm>
            <a:custGeom>
              <a:avLst/>
              <a:gdLst>
                <a:gd name="connsiteX0" fmla="*/ 254271 w 967618"/>
                <a:gd name="connsiteY0" fmla="*/ 0 h 508542"/>
                <a:gd name="connsiteX1" fmla="*/ 967618 w 967618"/>
                <a:gd name="connsiteY1" fmla="*/ 0 h 508542"/>
                <a:gd name="connsiteX2" fmla="*/ 713347 w 967618"/>
                <a:gd name="connsiteY2" fmla="*/ 254271 h 508542"/>
                <a:gd name="connsiteX3" fmla="*/ 967618 w 967618"/>
                <a:gd name="connsiteY3" fmla="*/ 508542 h 508542"/>
                <a:gd name="connsiteX4" fmla="*/ 254271 w 967618"/>
                <a:gd name="connsiteY4" fmla="*/ 508542 h 508542"/>
                <a:gd name="connsiteX5" fmla="*/ 0 w 967618"/>
                <a:gd name="connsiteY5" fmla="*/ 254271 h 508542"/>
                <a:gd name="connsiteX6" fmla="*/ 254271 w 967618"/>
                <a:gd name="connsiteY6" fmla="*/ 0 h 50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618" h="508542">
                  <a:moveTo>
                    <a:pt x="254271" y="0"/>
                  </a:moveTo>
                  <a:lnTo>
                    <a:pt x="967618" y="0"/>
                  </a:lnTo>
                  <a:cubicBezTo>
                    <a:pt x="827188" y="0"/>
                    <a:pt x="713347" y="113841"/>
                    <a:pt x="713347" y="254271"/>
                  </a:cubicBezTo>
                  <a:cubicBezTo>
                    <a:pt x="713347" y="394701"/>
                    <a:pt x="827188" y="508542"/>
                    <a:pt x="967618" y="508542"/>
                  </a:cubicBezTo>
                  <a:lnTo>
                    <a:pt x="254271" y="508542"/>
                  </a:lnTo>
                  <a:cubicBezTo>
                    <a:pt x="113841" y="508542"/>
                    <a:pt x="0" y="394701"/>
                    <a:pt x="0" y="254271"/>
                  </a:cubicBezTo>
                  <a:cubicBezTo>
                    <a:pt x="0" y="113841"/>
                    <a:pt x="113841" y="0"/>
                    <a:pt x="254271" y="0"/>
                  </a:cubicBezTo>
                  <a:close/>
                </a:path>
              </a:pathLst>
            </a:custGeom>
            <a:gradFill>
              <a:gsLst>
                <a:gs pos="0">
                  <a:srgbClr val="C9222C"/>
                </a:gs>
                <a:gs pos="100000">
                  <a:srgbClr val="C9222C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337B842B-E25D-4042-A0A5-3517F497DBEA}"/>
                </a:ext>
              </a:extLst>
            </p:cNvPr>
            <p:cNvSpPr txBox="1"/>
            <p:nvPr/>
          </p:nvSpPr>
          <p:spPr>
            <a:xfrm>
              <a:off x="4865421" y="1636982"/>
              <a:ext cx="3855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3D4D935E-8BBE-4CA6-8A72-79930792E223}"/>
                </a:ext>
              </a:extLst>
            </p:cNvPr>
            <p:cNvSpPr txBox="1"/>
            <p:nvPr/>
          </p:nvSpPr>
          <p:spPr>
            <a:xfrm>
              <a:off x="3381510" y="1605323"/>
              <a:ext cx="3356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Forte" panose="03060902040502070203" pitchFamily="66" charset="0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Forte" panose="03060902040502070203" pitchFamily="66" charset="0"/>
              </a:endParaRP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091458DE-DD89-48CC-969D-23A8386F84F9}"/>
              </a:ext>
            </a:extLst>
          </p:cNvPr>
          <p:cNvGrpSpPr/>
          <p:nvPr/>
        </p:nvGrpSpPr>
        <p:grpSpPr>
          <a:xfrm>
            <a:off x="2922250" y="4072599"/>
            <a:ext cx="6439022" cy="769441"/>
            <a:chOff x="3225606" y="1605323"/>
            <a:chExt cx="6439022" cy="769441"/>
          </a:xfrm>
        </p:grpSpPr>
        <p:sp>
          <p:nvSpPr>
            <p:cNvPr id="216" name="矩形: 圆角 215">
              <a:extLst>
                <a:ext uri="{FF2B5EF4-FFF2-40B4-BE49-F238E27FC236}">
                  <a16:creationId xmlns:a16="http://schemas.microsoft.com/office/drawing/2014/main" id="{BA6BC1FE-143E-4568-9E58-D0B13B5E3B37}"/>
                </a:ext>
              </a:extLst>
            </p:cNvPr>
            <p:cNvSpPr/>
            <p:nvPr/>
          </p:nvSpPr>
          <p:spPr>
            <a:xfrm>
              <a:off x="3923840" y="1751472"/>
              <a:ext cx="5740788" cy="5085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EC478">
                    <a:alpha val="64000"/>
                  </a:srgbClr>
                </a:gs>
                <a:gs pos="100000">
                  <a:srgbClr val="C9222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EDCB9919-7D87-44DB-B8E9-BB125A71BADD}"/>
                </a:ext>
              </a:extLst>
            </p:cNvPr>
            <p:cNvSpPr/>
            <p:nvPr/>
          </p:nvSpPr>
          <p:spPr>
            <a:xfrm>
              <a:off x="3225606" y="1753028"/>
              <a:ext cx="967618" cy="508542"/>
            </a:xfrm>
            <a:custGeom>
              <a:avLst/>
              <a:gdLst>
                <a:gd name="connsiteX0" fmla="*/ 254271 w 967618"/>
                <a:gd name="connsiteY0" fmla="*/ 0 h 508542"/>
                <a:gd name="connsiteX1" fmla="*/ 967618 w 967618"/>
                <a:gd name="connsiteY1" fmla="*/ 0 h 508542"/>
                <a:gd name="connsiteX2" fmla="*/ 713347 w 967618"/>
                <a:gd name="connsiteY2" fmla="*/ 254271 h 508542"/>
                <a:gd name="connsiteX3" fmla="*/ 967618 w 967618"/>
                <a:gd name="connsiteY3" fmla="*/ 508542 h 508542"/>
                <a:gd name="connsiteX4" fmla="*/ 254271 w 967618"/>
                <a:gd name="connsiteY4" fmla="*/ 508542 h 508542"/>
                <a:gd name="connsiteX5" fmla="*/ 0 w 967618"/>
                <a:gd name="connsiteY5" fmla="*/ 254271 h 508542"/>
                <a:gd name="connsiteX6" fmla="*/ 254271 w 967618"/>
                <a:gd name="connsiteY6" fmla="*/ 0 h 50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618" h="508542">
                  <a:moveTo>
                    <a:pt x="254271" y="0"/>
                  </a:moveTo>
                  <a:lnTo>
                    <a:pt x="967618" y="0"/>
                  </a:lnTo>
                  <a:cubicBezTo>
                    <a:pt x="827188" y="0"/>
                    <a:pt x="713347" y="113841"/>
                    <a:pt x="713347" y="254271"/>
                  </a:cubicBezTo>
                  <a:cubicBezTo>
                    <a:pt x="713347" y="394701"/>
                    <a:pt x="827188" y="508542"/>
                    <a:pt x="967618" y="508542"/>
                  </a:cubicBezTo>
                  <a:lnTo>
                    <a:pt x="254271" y="508542"/>
                  </a:lnTo>
                  <a:cubicBezTo>
                    <a:pt x="113841" y="508542"/>
                    <a:pt x="0" y="394701"/>
                    <a:pt x="0" y="254271"/>
                  </a:cubicBezTo>
                  <a:cubicBezTo>
                    <a:pt x="0" y="113841"/>
                    <a:pt x="113841" y="0"/>
                    <a:pt x="254271" y="0"/>
                  </a:cubicBezTo>
                  <a:close/>
                </a:path>
              </a:pathLst>
            </a:custGeom>
            <a:gradFill>
              <a:gsLst>
                <a:gs pos="0">
                  <a:srgbClr val="C9222C"/>
                </a:gs>
                <a:gs pos="100000">
                  <a:srgbClr val="C9222C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302B7349-3556-4484-8DED-86EE49A3BA3F}"/>
                </a:ext>
              </a:extLst>
            </p:cNvPr>
            <p:cNvSpPr txBox="1"/>
            <p:nvPr/>
          </p:nvSpPr>
          <p:spPr>
            <a:xfrm>
              <a:off x="4865421" y="1636982"/>
              <a:ext cx="3855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DFF6E4AE-FF3A-4F98-82B8-0A0720E0322E}"/>
                </a:ext>
              </a:extLst>
            </p:cNvPr>
            <p:cNvSpPr txBox="1"/>
            <p:nvPr/>
          </p:nvSpPr>
          <p:spPr>
            <a:xfrm>
              <a:off x="3406910" y="1605323"/>
              <a:ext cx="3356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Forte" panose="03060902040502070203" pitchFamily="66" charset="0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Forte" panose="03060902040502070203" pitchFamily="66" charset="0"/>
              </a:endParaRPr>
            </a:p>
          </p:txBody>
        </p:sp>
      </p:grpSp>
      <p:grpSp>
        <p:nvGrpSpPr>
          <p:cNvPr id="220" name="图形 84">
            <a:extLst>
              <a:ext uri="{FF2B5EF4-FFF2-40B4-BE49-F238E27FC236}">
                <a16:creationId xmlns:a16="http://schemas.microsoft.com/office/drawing/2014/main" id="{BE5C90C0-5899-4A24-B8AD-453D761452EE}"/>
              </a:ext>
            </a:extLst>
          </p:cNvPr>
          <p:cNvGrpSpPr/>
          <p:nvPr/>
        </p:nvGrpSpPr>
        <p:grpSpPr>
          <a:xfrm rot="2586227">
            <a:off x="3519716" y="5191185"/>
            <a:ext cx="2207757" cy="1822859"/>
            <a:chOff x="1999588" y="947404"/>
            <a:chExt cx="1648703" cy="1361270"/>
          </a:xfrm>
        </p:grpSpPr>
        <p:grpSp>
          <p:nvGrpSpPr>
            <p:cNvPr id="221" name="图形 84">
              <a:extLst>
                <a:ext uri="{FF2B5EF4-FFF2-40B4-BE49-F238E27FC236}">
                  <a16:creationId xmlns:a16="http://schemas.microsoft.com/office/drawing/2014/main" id="{F64E35B3-CC4B-4330-900E-B0E4D07582BF}"/>
                </a:ext>
              </a:extLst>
            </p:cNvPr>
            <p:cNvGrpSpPr/>
            <p:nvPr/>
          </p:nvGrpSpPr>
          <p:grpSpPr>
            <a:xfrm>
              <a:off x="1999588" y="947404"/>
              <a:ext cx="1648703" cy="1361270"/>
              <a:chOff x="1999588" y="947404"/>
              <a:chExt cx="1648703" cy="1361270"/>
            </a:xfrm>
          </p:grpSpPr>
          <p:grpSp>
            <p:nvGrpSpPr>
              <p:cNvPr id="278" name="图形 84">
                <a:extLst>
                  <a:ext uri="{FF2B5EF4-FFF2-40B4-BE49-F238E27FC236}">
                    <a16:creationId xmlns:a16="http://schemas.microsoft.com/office/drawing/2014/main" id="{E236CC46-655C-4F6E-A2E7-5850BADEDFE9}"/>
                  </a:ext>
                </a:extLst>
              </p:cNvPr>
              <p:cNvGrpSpPr/>
              <p:nvPr/>
            </p:nvGrpSpPr>
            <p:grpSpPr>
              <a:xfrm>
                <a:off x="2710884" y="1859022"/>
                <a:ext cx="770913" cy="449651"/>
                <a:chOff x="2710884" y="1859022"/>
                <a:chExt cx="770913" cy="449651"/>
              </a:xfrm>
            </p:grpSpPr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18E5C840-1F40-4A4F-A490-8AD4B0387B11}"/>
                    </a:ext>
                  </a:extLst>
                </p:cNvPr>
                <p:cNvSpPr/>
                <p:nvPr/>
              </p:nvSpPr>
              <p:spPr>
                <a:xfrm>
                  <a:off x="2711794" y="1859265"/>
                  <a:ext cx="767372" cy="443061"/>
                </a:xfrm>
                <a:custGeom>
                  <a:avLst/>
                  <a:gdLst>
                    <a:gd name="connsiteX0" fmla="*/ 413628 w 767372"/>
                    <a:gd name="connsiteY0" fmla="*/ 257040 h 443061"/>
                    <a:gd name="connsiteX1" fmla="*/ 0 w 767372"/>
                    <a:gd name="connsiteY1" fmla="*/ 356778 h 443061"/>
                    <a:gd name="connsiteX2" fmla="*/ 0 w 767372"/>
                    <a:gd name="connsiteY2" fmla="*/ 356778 h 443061"/>
                    <a:gd name="connsiteX3" fmla="*/ 459223 w 767372"/>
                    <a:gd name="connsiteY3" fmla="*/ 353358 h 443061"/>
                    <a:gd name="connsiteX4" fmla="*/ 752453 w 767372"/>
                    <a:gd name="connsiteY4" fmla="*/ 0 h 443061"/>
                    <a:gd name="connsiteX5" fmla="*/ 752453 w 767372"/>
                    <a:gd name="connsiteY5" fmla="*/ 0 h 443061"/>
                    <a:gd name="connsiteX6" fmla="*/ 413628 w 767372"/>
                    <a:gd name="connsiteY6" fmla="*/ 257040 h 443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7372" h="443061">
                      <a:moveTo>
                        <a:pt x="413628" y="257040"/>
                      </a:moveTo>
                      <a:cubicBezTo>
                        <a:pt x="265161" y="327426"/>
                        <a:pt x="126383" y="356635"/>
                        <a:pt x="0" y="356778"/>
                      </a:cubicBezTo>
                      <a:lnTo>
                        <a:pt x="0" y="356778"/>
                      </a:lnTo>
                      <a:cubicBezTo>
                        <a:pt x="37331" y="435428"/>
                        <a:pt x="139776" y="504818"/>
                        <a:pt x="459223" y="353358"/>
                      </a:cubicBezTo>
                      <a:cubicBezTo>
                        <a:pt x="778670" y="201756"/>
                        <a:pt x="789784" y="78508"/>
                        <a:pt x="752453" y="0"/>
                      </a:cubicBezTo>
                      <a:lnTo>
                        <a:pt x="752453" y="0"/>
                      </a:lnTo>
                      <a:cubicBezTo>
                        <a:pt x="672378" y="97601"/>
                        <a:pt x="561953" y="186653"/>
                        <a:pt x="413628" y="257040"/>
                      </a:cubicBezTo>
                      <a:close/>
                    </a:path>
                  </a:pathLst>
                </a:custGeom>
                <a:solidFill>
                  <a:srgbClr val="EA8F0C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90709B4A-B575-44BD-B40B-8FAA33C1E59F}"/>
                    </a:ext>
                  </a:extLst>
                </p:cNvPr>
                <p:cNvSpPr/>
                <p:nvPr/>
              </p:nvSpPr>
              <p:spPr>
                <a:xfrm>
                  <a:off x="2710884" y="1859022"/>
                  <a:ext cx="770913" cy="449651"/>
                </a:xfrm>
                <a:custGeom>
                  <a:avLst/>
                  <a:gdLst>
                    <a:gd name="connsiteX0" fmla="*/ 2192 w 770913"/>
                    <a:gd name="connsiteY0" fmla="*/ 357876 h 449651"/>
                    <a:gd name="connsiteX1" fmla="*/ 2192 w 770913"/>
                    <a:gd name="connsiteY1" fmla="*/ 357876 h 449651"/>
                    <a:gd name="connsiteX2" fmla="*/ 482 w 770913"/>
                    <a:gd name="connsiteY2" fmla="*/ 357163 h 449651"/>
                    <a:gd name="connsiteX3" fmla="*/ 482 w 770913"/>
                    <a:gd name="connsiteY3" fmla="*/ 360155 h 449651"/>
                    <a:gd name="connsiteX4" fmla="*/ 11169 w 770913"/>
                    <a:gd name="connsiteY4" fmla="*/ 380245 h 449651"/>
                    <a:gd name="connsiteX5" fmla="*/ 40805 w 770913"/>
                    <a:gd name="connsiteY5" fmla="*/ 414441 h 449651"/>
                    <a:gd name="connsiteX6" fmla="*/ 80558 w 770913"/>
                    <a:gd name="connsiteY6" fmla="*/ 437096 h 449651"/>
                    <a:gd name="connsiteX7" fmla="*/ 170465 w 770913"/>
                    <a:gd name="connsiteY7" fmla="*/ 449350 h 449651"/>
                    <a:gd name="connsiteX8" fmla="*/ 344721 w 770913"/>
                    <a:gd name="connsiteY8" fmla="*/ 408030 h 449651"/>
                    <a:gd name="connsiteX9" fmla="*/ 445742 w 770913"/>
                    <a:gd name="connsiteY9" fmla="*/ 365142 h 449651"/>
                    <a:gd name="connsiteX10" fmla="*/ 553459 w 770913"/>
                    <a:gd name="connsiteY10" fmla="*/ 310144 h 449651"/>
                    <a:gd name="connsiteX11" fmla="*/ 658469 w 770913"/>
                    <a:gd name="connsiteY11" fmla="*/ 240897 h 449651"/>
                    <a:gd name="connsiteX12" fmla="*/ 743532 w 770913"/>
                    <a:gd name="connsiteY12" fmla="*/ 150705 h 449651"/>
                    <a:gd name="connsiteX13" fmla="*/ 743247 w 770913"/>
                    <a:gd name="connsiteY13" fmla="*/ 151133 h 449651"/>
                    <a:gd name="connsiteX14" fmla="*/ 756783 w 770913"/>
                    <a:gd name="connsiteY14" fmla="*/ 126198 h 449651"/>
                    <a:gd name="connsiteX15" fmla="*/ 770034 w 770913"/>
                    <a:gd name="connsiteY15" fmla="*/ 79464 h 449651"/>
                    <a:gd name="connsiteX16" fmla="*/ 766614 w 770913"/>
                    <a:gd name="connsiteY16" fmla="*/ 30307 h 449651"/>
                    <a:gd name="connsiteX17" fmla="*/ 755785 w 770913"/>
                    <a:gd name="connsiteY17" fmla="*/ 1953 h 449651"/>
                    <a:gd name="connsiteX18" fmla="*/ 753506 w 770913"/>
                    <a:gd name="connsiteY18" fmla="*/ 100 h 449651"/>
                    <a:gd name="connsiteX19" fmla="*/ 753363 w 770913"/>
                    <a:gd name="connsiteY19" fmla="*/ 2950 h 449651"/>
                    <a:gd name="connsiteX20" fmla="*/ 761485 w 770913"/>
                    <a:gd name="connsiteY20" fmla="*/ 27885 h 449651"/>
                    <a:gd name="connsiteX21" fmla="*/ 765759 w 770913"/>
                    <a:gd name="connsiteY21" fmla="*/ 68920 h 449651"/>
                    <a:gd name="connsiteX22" fmla="*/ 758065 w 770913"/>
                    <a:gd name="connsiteY22" fmla="*/ 108530 h 449651"/>
                    <a:gd name="connsiteX23" fmla="*/ 755358 w 770913"/>
                    <a:gd name="connsiteY23" fmla="*/ 116082 h 449651"/>
                    <a:gd name="connsiteX24" fmla="*/ 752651 w 770913"/>
                    <a:gd name="connsiteY24" fmla="*/ 122351 h 449651"/>
                    <a:gd name="connsiteX25" fmla="*/ 748946 w 770913"/>
                    <a:gd name="connsiteY25" fmla="*/ 130045 h 449651"/>
                    <a:gd name="connsiteX26" fmla="*/ 673430 w 770913"/>
                    <a:gd name="connsiteY26" fmla="*/ 218527 h 449651"/>
                    <a:gd name="connsiteX27" fmla="*/ 606890 w 770913"/>
                    <a:gd name="connsiteY27" fmla="*/ 267969 h 449651"/>
                    <a:gd name="connsiteX28" fmla="*/ 513991 w 770913"/>
                    <a:gd name="connsiteY28" fmla="*/ 322255 h 449651"/>
                    <a:gd name="connsiteX29" fmla="*/ 341444 w 770913"/>
                    <a:gd name="connsiteY29" fmla="*/ 398768 h 449651"/>
                    <a:gd name="connsiteX30" fmla="*/ 219764 w 770913"/>
                    <a:gd name="connsiteY30" fmla="*/ 430969 h 449651"/>
                    <a:gd name="connsiteX31" fmla="*/ 96373 w 770913"/>
                    <a:gd name="connsiteY31" fmla="*/ 430684 h 449651"/>
                    <a:gd name="connsiteX32" fmla="*/ 51776 w 770913"/>
                    <a:gd name="connsiteY32" fmla="*/ 412304 h 449651"/>
                    <a:gd name="connsiteX33" fmla="*/ 15728 w 770913"/>
                    <a:gd name="connsiteY33" fmla="*/ 379391 h 449651"/>
                    <a:gd name="connsiteX34" fmla="*/ 2762 w 770913"/>
                    <a:gd name="connsiteY34" fmla="*/ 358873 h 449651"/>
                    <a:gd name="connsiteX35" fmla="*/ 2192 w 770913"/>
                    <a:gd name="connsiteY35" fmla="*/ 357876 h 44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70913" h="449651">
                      <a:moveTo>
                        <a:pt x="2192" y="357876"/>
                      </a:moveTo>
                      <a:lnTo>
                        <a:pt x="2192" y="357876"/>
                      </a:lnTo>
                      <a:cubicBezTo>
                        <a:pt x="1480" y="357021"/>
                        <a:pt x="1052" y="356878"/>
                        <a:pt x="482" y="357163"/>
                      </a:cubicBezTo>
                      <a:cubicBezTo>
                        <a:pt x="-230" y="357448"/>
                        <a:pt x="-88" y="358731"/>
                        <a:pt x="482" y="360155"/>
                      </a:cubicBezTo>
                      <a:cubicBezTo>
                        <a:pt x="1907" y="363860"/>
                        <a:pt x="5469" y="371269"/>
                        <a:pt x="11169" y="380245"/>
                      </a:cubicBezTo>
                      <a:cubicBezTo>
                        <a:pt x="19148" y="392926"/>
                        <a:pt x="29121" y="404753"/>
                        <a:pt x="40805" y="414441"/>
                      </a:cubicBezTo>
                      <a:cubicBezTo>
                        <a:pt x="52631" y="423988"/>
                        <a:pt x="66310" y="431682"/>
                        <a:pt x="80558" y="437096"/>
                      </a:cubicBezTo>
                      <a:cubicBezTo>
                        <a:pt x="109339" y="448067"/>
                        <a:pt x="140401" y="450632"/>
                        <a:pt x="170465" y="449350"/>
                      </a:cubicBezTo>
                      <a:cubicBezTo>
                        <a:pt x="231163" y="446073"/>
                        <a:pt x="289296" y="428832"/>
                        <a:pt x="344721" y="408030"/>
                      </a:cubicBezTo>
                      <a:cubicBezTo>
                        <a:pt x="376495" y="395919"/>
                        <a:pt x="410549" y="381528"/>
                        <a:pt x="445742" y="365142"/>
                      </a:cubicBezTo>
                      <a:cubicBezTo>
                        <a:pt x="480935" y="348757"/>
                        <a:pt x="517269" y="330661"/>
                        <a:pt x="553459" y="310144"/>
                      </a:cubicBezTo>
                      <a:cubicBezTo>
                        <a:pt x="589507" y="289626"/>
                        <a:pt x="625413" y="267114"/>
                        <a:pt x="658469" y="240897"/>
                      </a:cubicBezTo>
                      <a:cubicBezTo>
                        <a:pt x="691383" y="214823"/>
                        <a:pt x="722017" y="185329"/>
                        <a:pt x="743532" y="150705"/>
                      </a:cubicBezTo>
                      <a:lnTo>
                        <a:pt x="743247" y="151133"/>
                      </a:lnTo>
                      <a:cubicBezTo>
                        <a:pt x="745242" y="147713"/>
                        <a:pt x="750941" y="138879"/>
                        <a:pt x="756783" y="126198"/>
                      </a:cubicBezTo>
                      <a:cubicBezTo>
                        <a:pt x="762624" y="113517"/>
                        <a:pt x="768181" y="96846"/>
                        <a:pt x="770034" y="79464"/>
                      </a:cubicBezTo>
                      <a:cubicBezTo>
                        <a:pt x="772171" y="62081"/>
                        <a:pt x="770176" y="44270"/>
                        <a:pt x="766614" y="30307"/>
                      </a:cubicBezTo>
                      <a:cubicBezTo>
                        <a:pt x="762910" y="16343"/>
                        <a:pt x="758065" y="6085"/>
                        <a:pt x="755785" y="1953"/>
                      </a:cubicBezTo>
                      <a:cubicBezTo>
                        <a:pt x="755073" y="670"/>
                        <a:pt x="754218" y="-327"/>
                        <a:pt x="753506" y="100"/>
                      </a:cubicBezTo>
                      <a:cubicBezTo>
                        <a:pt x="752793" y="385"/>
                        <a:pt x="752651" y="955"/>
                        <a:pt x="753363" y="2950"/>
                      </a:cubicBezTo>
                      <a:cubicBezTo>
                        <a:pt x="754788" y="7082"/>
                        <a:pt x="758492" y="16059"/>
                        <a:pt x="761485" y="27885"/>
                      </a:cubicBezTo>
                      <a:cubicBezTo>
                        <a:pt x="764477" y="39711"/>
                        <a:pt x="766614" y="54386"/>
                        <a:pt x="765759" y="68920"/>
                      </a:cubicBezTo>
                      <a:cubicBezTo>
                        <a:pt x="765047" y="83453"/>
                        <a:pt x="761770" y="97559"/>
                        <a:pt x="758065" y="108530"/>
                      </a:cubicBezTo>
                      <a:cubicBezTo>
                        <a:pt x="757068" y="111237"/>
                        <a:pt x="756213" y="113802"/>
                        <a:pt x="755358" y="116082"/>
                      </a:cubicBezTo>
                      <a:cubicBezTo>
                        <a:pt x="754360" y="118361"/>
                        <a:pt x="753506" y="120499"/>
                        <a:pt x="752651" y="122351"/>
                      </a:cubicBezTo>
                      <a:cubicBezTo>
                        <a:pt x="751083" y="126056"/>
                        <a:pt x="749801" y="128763"/>
                        <a:pt x="748946" y="130045"/>
                      </a:cubicBezTo>
                      <a:cubicBezTo>
                        <a:pt x="730851" y="164668"/>
                        <a:pt x="703067" y="193308"/>
                        <a:pt x="673430" y="218527"/>
                      </a:cubicBezTo>
                      <a:cubicBezTo>
                        <a:pt x="657614" y="232063"/>
                        <a:pt x="634675" y="249731"/>
                        <a:pt x="606890" y="267969"/>
                      </a:cubicBezTo>
                      <a:cubicBezTo>
                        <a:pt x="579249" y="286207"/>
                        <a:pt x="546905" y="305014"/>
                        <a:pt x="513991" y="322255"/>
                      </a:cubicBezTo>
                      <a:cubicBezTo>
                        <a:pt x="448022" y="356878"/>
                        <a:pt x="379630" y="385945"/>
                        <a:pt x="341444" y="398768"/>
                      </a:cubicBezTo>
                      <a:cubicBezTo>
                        <a:pt x="302262" y="412447"/>
                        <a:pt x="261369" y="423988"/>
                        <a:pt x="219764" y="430969"/>
                      </a:cubicBezTo>
                      <a:cubicBezTo>
                        <a:pt x="178301" y="437524"/>
                        <a:pt x="135699" y="440231"/>
                        <a:pt x="96373" y="430684"/>
                      </a:cubicBezTo>
                      <a:cubicBezTo>
                        <a:pt x="80700" y="426838"/>
                        <a:pt x="65455" y="420996"/>
                        <a:pt x="51776" y="412304"/>
                      </a:cubicBezTo>
                      <a:cubicBezTo>
                        <a:pt x="38098" y="403755"/>
                        <a:pt x="25844" y="392499"/>
                        <a:pt x="15728" y="379391"/>
                      </a:cubicBezTo>
                      <a:cubicBezTo>
                        <a:pt x="9174" y="370129"/>
                        <a:pt x="4899" y="362435"/>
                        <a:pt x="2762" y="358873"/>
                      </a:cubicBezTo>
                      <a:cubicBezTo>
                        <a:pt x="2620" y="358446"/>
                        <a:pt x="2335" y="358161"/>
                        <a:pt x="2192" y="357876"/>
                      </a:cubicBezTo>
                      <a:close/>
                    </a:path>
                  </a:pathLst>
                </a:custGeom>
                <a:solidFill>
                  <a:srgbClr val="C67718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9" name="图形 84">
                <a:extLst>
                  <a:ext uri="{FF2B5EF4-FFF2-40B4-BE49-F238E27FC236}">
                    <a16:creationId xmlns:a16="http://schemas.microsoft.com/office/drawing/2014/main" id="{16EC4389-E393-41BA-B997-0685EB5A91AA}"/>
                  </a:ext>
                </a:extLst>
              </p:cNvPr>
              <p:cNvGrpSpPr/>
              <p:nvPr/>
            </p:nvGrpSpPr>
            <p:grpSpPr>
              <a:xfrm>
                <a:off x="1999588" y="947404"/>
                <a:ext cx="1648703" cy="1274339"/>
                <a:chOff x="1999588" y="947404"/>
                <a:chExt cx="1648703" cy="1274339"/>
              </a:xfrm>
            </p:grpSpPr>
            <p:grpSp>
              <p:nvGrpSpPr>
                <p:cNvPr id="280" name="图形 84">
                  <a:extLst>
                    <a:ext uri="{FF2B5EF4-FFF2-40B4-BE49-F238E27FC236}">
                      <a16:creationId xmlns:a16="http://schemas.microsoft.com/office/drawing/2014/main" id="{221A1901-637E-42B4-8038-6D4B469CE7EF}"/>
                    </a:ext>
                  </a:extLst>
                </p:cNvPr>
                <p:cNvGrpSpPr/>
                <p:nvPr/>
              </p:nvGrpSpPr>
              <p:grpSpPr>
                <a:xfrm>
                  <a:off x="2002939" y="950832"/>
                  <a:ext cx="1641508" cy="1265152"/>
                  <a:chOff x="2002939" y="950832"/>
                  <a:chExt cx="1641508" cy="1265152"/>
                </a:xfrm>
              </p:grpSpPr>
              <p:grpSp>
                <p:nvGrpSpPr>
                  <p:cNvPr id="287" name="图形 84">
                    <a:extLst>
                      <a:ext uri="{FF2B5EF4-FFF2-40B4-BE49-F238E27FC236}">
                        <a16:creationId xmlns:a16="http://schemas.microsoft.com/office/drawing/2014/main" id="{72F7567D-761B-4CEE-923E-F070FD32B4D8}"/>
                      </a:ext>
                    </a:extLst>
                  </p:cNvPr>
                  <p:cNvGrpSpPr/>
                  <p:nvPr/>
                </p:nvGrpSpPr>
                <p:grpSpPr>
                  <a:xfrm>
                    <a:off x="2002939" y="950832"/>
                    <a:ext cx="1593249" cy="957490"/>
                    <a:chOff x="2002939" y="950832"/>
                    <a:chExt cx="1593249" cy="957490"/>
                  </a:xfrm>
                </p:grpSpPr>
                <p:sp>
                  <p:nvSpPr>
                    <p:cNvPr id="293" name="任意多边形: 形状 292">
                      <a:extLst>
                        <a:ext uri="{FF2B5EF4-FFF2-40B4-BE49-F238E27FC236}">
                          <a16:creationId xmlns:a16="http://schemas.microsoft.com/office/drawing/2014/main" id="{3FC9FA55-DFE5-4322-8E50-DCB170C07A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2939" y="950832"/>
                      <a:ext cx="1593249" cy="957490"/>
                    </a:xfrm>
                    <a:custGeom>
                      <a:avLst/>
                      <a:gdLst>
                        <a:gd name="connsiteX0" fmla="*/ 1580139 w 1593249"/>
                        <a:gd name="connsiteY0" fmla="*/ 107108 h 957490"/>
                        <a:gd name="connsiteX1" fmla="*/ 939678 w 1593249"/>
                        <a:gd name="connsiteY1" fmla="*/ 780483 h 957490"/>
                        <a:gd name="connsiteX2" fmla="*/ 13110 w 1593249"/>
                        <a:gd name="connsiteY2" fmla="*/ 850443 h 957490"/>
                        <a:gd name="connsiteX3" fmla="*/ 653572 w 1593249"/>
                        <a:gd name="connsiteY3" fmla="*/ 177067 h 957490"/>
                        <a:gd name="connsiteX4" fmla="*/ 1580139 w 1593249"/>
                        <a:gd name="connsiteY4" fmla="*/ 107108 h 95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93249" h="957490">
                          <a:moveTo>
                            <a:pt x="1580139" y="107108"/>
                          </a:moveTo>
                          <a:cubicBezTo>
                            <a:pt x="1659217" y="273671"/>
                            <a:pt x="1372399" y="575165"/>
                            <a:pt x="939678" y="780483"/>
                          </a:cubicBezTo>
                          <a:cubicBezTo>
                            <a:pt x="506956" y="985802"/>
                            <a:pt x="92046" y="1017005"/>
                            <a:pt x="13110" y="850443"/>
                          </a:cubicBezTo>
                          <a:cubicBezTo>
                            <a:pt x="-65968" y="683737"/>
                            <a:pt x="220850" y="382243"/>
                            <a:pt x="653572" y="177067"/>
                          </a:cubicBezTo>
                          <a:cubicBezTo>
                            <a:pt x="1086293" y="-28251"/>
                            <a:pt x="1501204" y="-59597"/>
                            <a:pt x="1580139" y="107108"/>
                          </a:cubicBezTo>
                          <a:close/>
                        </a:path>
                      </a:pathLst>
                    </a:custGeom>
                    <a:solidFill>
                      <a:srgbClr val="F4D2B3"/>
                    </a:soli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94" name="图形 84">
                      <a:extLst>
                        <a:ext uri="{FF2B5EF4-FFF2-40B4-BE49-F238E27FC236}">
                          <a16:creationId xmlns:a16="http://schemas.microsoft.com/office/drawing/2014/main" id="{1960297D-D1E5-4BF1-97FD-DA48EEE5445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66314" y="1009141"/>
                      <a:ext cx="1466543" cy="840685"/>
                      <a:chOff x="2066314" y="1009141"/>
                      <a:chExt cx="1466543" cy="840685"/>
                    </a:xfrm>
                  </p:grpSpPr>
                  <p:grpSp>
                    <p:nvGrpSpPr>
                      <p:cNvPr id="295" name="图形 84">
                        <a:extLst>
                          <a:ext uri="{FF2B5EF4-FFF2-40B4-BE49-F238E27FC236}">
                            <a16:creationId xmlns:a16="http://schemas.microsoft.com/office/drawing/2014/main" id="{79C93D91-6EBC-4B30-9FB2-7A26BA95D9D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5877" y="1138533"/>
                        <a:ext cx="1391205" cy="711293"/>
                        <a:chOff x="2135877" y="1138533"/>
                        <a:chExt cx="1391205" cy="711293"/>
                      </a:xfrm>
                    </p:grpSpPr>
                    <p:sp>
                      <p:nvSpPr>
                        <p:cNvPr id="297" name="任意多边形: 形状 296">
                          <a:extLst>
                            <a:ext uri="{FF2B5EF4-FFF2-40B4-BE49-F238E27FC236}">
                              <a16:creationId xmlns:a16="http://schemas.microsoft.com/office/drawing/2014/main" id="{D2094BD3-E330-4E3A-94DA-A5077F96CFB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35877" y="1138533"/>
                          <a:ext cx="1391205" cy="711293"/>
                        </a:xfrm>
                        <a:custGeom>
                          <a:avLst/>
                          <a:gdLst>
                            <a:gd name="connsiteX0" fmla="*/ 778528 w 1391205"/>
                            <a:gd name="connsiteY0" fmla="*/ 533224 h 711293"/>
                            <a:gd name="connsiteX1" fmla="*/ 1391205 w 1391205"/>
                            <a:gd name="connsiteY1" fmla="*/ 28549 h 711293"/>
                            <a:gd name="connsiteX2" fmla="*/ 606408 w 1391205"/>
                            <a:gd name="connsiteY2" fmla="*/ 170747 h 711293"/>
                            <a:gd name="connsiteX3" fmla="*/ 0 w 1391205"/>
                            <a:gd name="connsiteY3" fmla="*/ 688388 h 711293"/>
                            <a:gd name="connsiteX4" fmla="*/ 778528 w 1391205"/>
                            <a:gd name="connsiteY4" fmla="*/ 533224 h 7112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91205" h="711293">
                              <a:moveTo>
                                <a:pt x="778528" y="533224"/>
                              </a:moveTo>
                              <a:cubicBezTo>
                                <a:pt x="1108519" y="376778"/>
                                <a:pt x="1351880" y="170890"/>
                                <a:pt x="1391205" y="28549"/>
                              </a:cubicBezTo>
                              <a:cubicBezTo>
                                <a:pt x="1252427" y="-38561"/>
                                <a:pt x="936399" y="14158"/>
                                <a:pt x="606408" y="170747"/>
                              </a:cubicBezTo>
                              <a:cubicBezTo>
                                <a:pt x="276702" y="327051"/>
                                <a:pt x="35906" y="538496"/>
                                <a:pt x="0" y="688388"/>
                              </a:cubicBezTo>
                              <a:cubicBezTo>
                                <a:pt x="135216" y="747946"/>
                                <a:pt x="448679" y="689671"/>
                                <a:pt x="778528" y="5332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BC7D53"/>
                        </a:solidFill>
                        <a:ln w="1420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298" name="图形 84">
                          <a:extLst>
                            <a:ext uri="{FF2B5EF4-FFF2-40B4-BE49-F238E27FC236}">
                              <a16:creationId xmlns:a16="http://schemas.microsoft.com/office/drawing/2014/main" id="{38F6B4E6-F719-442E-8E40-00F3DA92B5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286197" y="1187600"/>
                          <a:ext cx="1059504" cy="639179"/>
                          <a:chOff x="2286197" y="1187600"/>
                          <a:chExt cx="1059504" cy="639179"/>
                        </a:xfrm>
                        <a:solidFill>
                          <a:srgbClr val="F3C4A1"/>
                        </a:solidFill>
                      </p:grpSpPr>
                      <p:sp>
                        <p:nvSpPr>
                          <p:cNvPr id="299" name="任意多边形: 形状 298">
                            <a:extLst>
                              <a:ext uri="{FF2B5EF4-FFF2-40B4-BE49-F238E27FC236}">
                                <a16:creationId xmlns:a16="http://schemas.microsoft.com/office/drawing/2014/main" id="{E2A73410-3111-4940-8CD7-D6A98D06A33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08746" y="1187600"/>
                            <a:ext cx="536955" cy="383565"/>
                          </a:xfrm>
                          <a:custGeom>
                            <a:avLst/>
                            <a:gdLst>
                              <a:gd name="connsiteX0" fmla="*/ 461439 w 536955"/>
                              <a:gd name="connsiteY0" fmla="*/ 196627 h 383565"/>
                              <a:gd name="connsiteX1" fmla="*/ 485804 w 536955"/>
                              <a:gd name="connsiteY1" fmla="*/ 121681 h 383565"/>
                              <a:gd name="connsiteX2" fmla="*/ 515013 w 536955"/>
                              <a:gd name="connsiteY2" fmla="*/ 47447 h 383565"/>
                              <a:gd name="connsiteX3" fmla="*/ 428383 w 536955"/>
                              <a:gd name="connsiteY3" fmla="*/ 33198 h 383565"/>
                              <a:gd name="connsiteX4" fmla="*/ 342323 w 536955"/>
                              <a:gd name="connsiteY4" fmla="*/ 82070 h 383565"/>
                              <a:gd name="connsiteX5" fmla="*/ 256691 w 536955"/>
                              <a:gd name="connsiteY5" fmla="*/ 30491 h 383565"/>
                              <a:gd name="connsiteX6" fmla="*/ 254411 w 536955"/>
                              <a:gd name="connsiteY6" fmla="*/ 0 h 383565"/>
                              <a:gd name="connsiteX7" fmla="*/ 6491 w 536955"/>
                              <a:gd name="connsiteY7" fmla="*/ 88767 h 383565"/>
                              <a:gd name="connsiteX8" fmla="*/ 6063 w 536955"/>
                              <a:gd name="connsiteY8" fmla="*/ 145475 h 383565"/>
                              <a:gd name="connsiteX9" fmla="*/ 68756 w 536955"/>
                              <a:gd name="connsiteY9" fmla="*/ 179671 h 383565"/>
                              <a:gd name="connsiteX10" fmla="*/ 139712 w 536955"/>
                              <a:gd name="connsiteY10" fmla="*/ 157729 h 383565"/>
                              <a:gd name="connsiteX11" fmla="*/ 227197 w 536955"/>
                              <a:gd name="connsiteY11" fmla="*/ 115839 h 383565"/>
                              <a:gd name="connsiteX12" fmla="*/ 308982 w 536955"/>
                              <a:gd name="connsiteY12" fmla="*/ 151744 h 383565"/>
                              <a:gd name="connsiteX13" fmla="*/ 280201 w 536955"/>
                              <a:gd name="connsiteY13" fmla="*/ 230823 h 383565"/>
                              <a:gd name="connsiteX14" fmla="*/ 213234 w 536955"/>
                              <a:gd name="connsiteY14" fmla="*/ 289383 h 383565"/>
                              <a:gd name="connsiteX15" fmla="*/ 209672 w 536955"/>
                              <a:gd name="connsiteY15" fmla="*/ 370599 h 383565"/>
                              <a:gd name="connsiteX16" fmla="*/ 274359 w 536955"/>
                              <a:gd name="connsiteY16" fmla="*/ 378435 h 383565"/>
                              <a:gd name="connsiteX17" fmla="*/ 336054 w 536955"/>
                              <a:gd name="connsiteY17" fmla="*/ 348229 h 383565"/>
                              <a:gd name="connsiteX18" fmla="*/ 366118 w 536955"/>
                              <a:gd name="connsiteY18" fmla="*/ 339680 h 383565"/>
                              <a:gd name="connsiteX19" fmla="*/ 536955 w 536955"/>
                              <a:gd name="connsiteY19" fmla="*/ 213155 h 383565"/>
                              <a:gd name="connsiteX20" fmla="*/ 521852 w 536955"/>
                              <a:gd name="connsiteY20" fmla="*/ 216859 h 383565"/>
                              <a:gd name="connsiteX21" fmla="*/ 461439 w 536955"/>
                              <a:gd name="connsiteY21" fmla="*/ 196627 h 38356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</a:cxnLst>
                            <a:rect l="l" t="t" r="r" b="b"/>
                            <a:pathLst>
                              <a:path w="536955" h="383565">
                                <a:moveTo>
                                  <a:pt x="461439" y="196627"/>
                                </a:moveTo>
                                <a:cubicBezTo>
                                  <a:pt x="447761" y="171977"/>
                                  <a:pt x="466996" y="142626"/>
                                  <a:pt x="485804" y="121681"/>
                                </a:cubicBezTo>
                                <a:cubicBezTo>
                                  <a:pt x="504612" y="100736"/>
                                  <a:pt x="525557" y="73521"/>
                                  <a:pt x="515013" y="47447"/>
                                </a:cubicBezTo>
                                <a:cubicBezTo>
                                  <a:pt x="502617" y="16671"/>
                                  <a:pt x="457307" y="17098"/>
                                  <a:pt x="428383" y="33198"/>
                                </a:cubicBezTo>
                                <a:cubicBezTo>
                                  <a:pt x="399317" y="49299"/>
                                  <a:pt x="374952" y="75801"/>
                                  <a:pt x="342323" y="82070"/>
                                </a:cubicBezTo>
                                <a:cubicBezTo>
                                  <a:pt x="306418" y="88909"/>
                                  <a:pt x="267377" y="65400"/>
                                  <a:pt x="256691" y="30491"/>
                                </a:cubicBezTo>
                                <a:cubicBezTo>
                                  <a:pt x="253699" y="20660"/>
                                  <a:pt x="253129" y="10116"/>
                                  <a:pt x="254411" y="0"/>
                                </a:cubicBezTo>
                                <a:cubicBezTo>
                                  <a:pt x="175476" y="22227"/>
                                  <a:pt x="91838" y="51864"/>
                                  <a:pt x="6491" y="88767"/>
                                </a:cubicBezTo>
                                <a:cubicBezTo>
                                  <a:pt x="-1203" y="107147"/>
                                  <a:pt x="-2913" y="127950"/>
                                  <a:pt x="6063" y="145475"/>
                                </a:cubicBezTo>
                                <a:cubicBezTo>
                                  <a:pt x="17462" y="167703"/>
                                  <a:pt x="43679" y="179671"/>
                                  <a:pt x="68756" y="179671"/>
                                </a:cubicBezTo>
                                <a:cubicBezTo>
                                  <a:pt x="93833" y="179671"/>
                                  <a:pt x="117770" y="169697"/>
                                  <a:pt x="139712" y="157729"/>
                                </a:cubicBezTo>
                                <a:cubicBezTo>
                                  <a:pt x="168209" y="142056"/>
                                  <a:pt x="195423" y="122393"/>
                                  <a:pt x="227197" y="115839"/>
                                </a:cubicBezTo>
                                <a:cubicBezTo>
                                  <a:pt x="258971" y="109285"/>
                                  <a:pt x="298011" y="121253"/>
                                  <a:pt x="308982" y="151744"/>
                                </a:cubicBezTo>
                                <a:cubicBezTo>
                                  <a:pt x="319099" y="179671"/>
                                  <a:pt x="301858" y="210590"/>
                                  <a:pt x="280201" y="230823"/>
                                </a:cubicBezTo>
                                <a:cubicBezTo>
                                  <a:pt x="258401" y="251198"/>
                                  <a:pt x="231472" y="266016"/>
                                  <a:pt x="213234" y="289383"/>
                                </a:cubicBezTo>
                                <a:cubicBezTo>
                                  <a:pt x="194853" y="312750"/>
                                  <a:pt x="188157" y="349939"/>
                                  <a:pt x="209672" y="370599"/>
                                </a:cubicBezTo>
                                <a:cubicBezTo>
                                  <a:pt x="226200" y="386414"/>
                                  <a:pt x="252844" y="386129"/>
                                  <a:pt x="274359" y="378435"/>
                                </a:cubicBezTo>
                                <a:cubicBezTo>
                                  <a:pt x="295874" y="370741"/>
                                  <a:pt x="314824" y="356920"/>
                                  <a:pt x="336054" y="348229"/>
                                </a:cubicBezTo>
                                <a:cubicBezTo>
                                  <a:pt x="345743" y="344239"/>
                                  <a:pt x="355859" y="341390"/>
                                  <a:pt x="366118" y="339680"/>
                                </a:cubicBezTo>
                                <a:cubicBezTo>
                                  <a:pt x="430378" y="297932"/>
                                  <a:pt x="487941" y="255330"/>
                                  <a:pt x="536955" y="213155"/>
                                </a:cubicBezTo>
                                <a:cubicBezTo>
                                  <a:pt x="531968" y="214580"/>
                                  <a:pt x="526839" y="215862"/>
                                  <a:pt x="521852" y="216859"/>
                                </a:cubicBezTo>
                                <a:cubicBezTo>
                                  <a:pt x="499482" y="220849"/>
                                  <a:pt x="472410" y="216432"/>
                                  <a:pt x="461439" y="19662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0" name="任意多边形: 形状 299">
                            <a:extLst>
                              <a:ext uri="{FF2B5EF4-FFF2-40B4-BE49-F238E27FC236}">
                                <a16:creationId xmlns:a16="http://schemas.microsoft.com/office/drawing/2014/main" id="{F7C763C6-A444-4C36-BFCC-CC99ABD2416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86197" y="1442930"/>
                            <a:ext cx="524919" cy="383849"/>
                          </a:xfrm>
                          <a:custGeom>
                            <a:avLst/>
                            <a:gdLst>
                              <a:gd name="connsiteX0" fmla="*/ 0 w 524919"/>
                              <a:gd name="connsiteY0" fmla="*/ 166278 h 383849"/>
                              <a:gd name="connsiteX1" fmla="*/ 84492 w 524919"/>
                              <a:gd name="connsiteY1" fmla="*/ 179529 h 383849"/>
                              <a:gd name="connsiteX2" fmla="*/ 189075 w 524919"/>
                              <a:gd name="connsiteY2" fmla="*/ 125955 h 383849"/>
                              <a:gd name="connsiteX3" fmla="*/ 291948 w 524919"/>
                              <a:gd name="connsiteY3" fmla="*/ 153454 h 383849"/>
                              <a:gd name="connsiteX4" fmla="*/ 247778 w 524919"/>
                              <a:gd name="connsiteY4" fmla="*/ 248206 h 383849"/>
                              <a:gd name="connsiteX5" fmla="*/ 151175 w 524919"/>
                              <a:gd name="connsiteY5" fmla="*/ 307764 h 383849"/>
                              <a:gd name="connsiteX6" fmla="*/ 136926 w 524919"/>
                              <a:gd name="connsiteY6" fmla="*/ 331843 h 383849"/>
                              <a:gd name="connsiteX7" fmla="*/ 183946 w 524919"/>
                              <a:gd name="connsiteY7" fmla="*/ 383850 h 383849"/>
                              <a:gd name="connsiteX8" fmla="*/ 481165 w 524919"/>
                              <a:gd name="connsiteY8" fmla="*/ 292660 h 383849"/>
                              <a:gd name="connsiteX9" fmla="*/ 433861 w 524919"/>
                              <a:gd name="connsiteY9" fmla="*/ 259177 h 383849"/>
                              <a:gd name="connsiteX10" fmla="*/ 467915 w 524919"/>
                              <a:gd name="connsiteY10" fmla="*/ 178531 h 383849"/>
                              <a:gd name="connsiteX11" fmla="*/ 524623 w 524919"/>
                              <a:gd name="connsiteY11" fmla="*/ 106292 h 383849"/>
                              <a:gd name="connsiteX12" fmla="*/ 446257 w 524919"/>
                              <a:gd name="connsiteY12" fmla="*/ 32344 h 383849"/>
                              <a:gd name="connsiteX13" fmla="*/ 327569 w 524919"/>
                              <a:gd name="connsiteY13" fmla="*/ 49869 h 383849"/>
                              <a:gd name="connsiteX14" fmla="*/ 220564 w 524919"/>
                              <a:gd name="connsiteY14" fmla="*/ 12396 h 383849"/>
                              <a:gd name="connsiteX15" fmla="*/ 215292 w 524919"/>
                              <a:gd name="connsiteY15" fmla="*/ 0 h 383849"/>
                              <a:gd name="connsiteX16" fmla="*/ 0 w 524919"/>
                              <a:gd name="connsiteY16" fmla="*/ 166278 h 383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</a:cxnLst>
                            <a:rect l="l" t="t" r="r" b="b"/>
                            <a:pathLst>
                              <a:path w="524919" h="383849">
                                <a:moveTo>
                                  <a:pt x="0" y="166278"/>
                                </a:moveTo>
                                <a:cubicBezTo>
                                  <a:pt x="20518" y="184943"/>
                                  <a:pt x="56281" y="188790"/>
                                  <a:pt x="84492" y="179529"/>
                                </a:cubicBezTo>
                                <a:cubicBezTo>
                                  <a:pt x="121823" y="167133"/>
                                  <a:pt x="152457" y="139918"/>
                                  <a:pt x="189075" y="125955"/>
                                </a:cubicBezTo>
                                <a:cubicBezTo>
                                  <a:pt x="225693" y="111992"/>
                                  <a:pt x="276275" y="117406"/>
                                  <a:pt x="291948" y="153454"/>
                                </a:cubicBezTo>
                                <a:cubicBezTo>
                                  <a:pt x="307194" y="188220"/>
                                  <a:pt x="279694" y="227688"/>
                                  <a:pt x="247778" y="248206"/>
                                </a:cubicBezTo>
                                <a:cubicBezTo>
                                  <a:pt x="215862" y="268723"/>
                                  <a:pt x="177391" y="280264"/>
                                  <a:pt x="151175" y="307764"/>
                                </a:cubicBezTo>
                                <a:cubicBezTo>
                                  <a:pt x="144620" y="314603"/>
                                  <a:pt x="138921" y="322582"/>
                                  <a:pt x="136926" y="331843"/>
                                </a:cubicBezTo>
                                <a:cubicBezTo>
                                  <a:pt x="131369" y="357633"/>
                                  <a:pt x="157586" y="380003"/>
                                  <a:pt x="183946" y="383850"/>
                                </a:cubicBezTo>
                                <a:cubicBezTo>
                                  <a:pt x="274850" y="364757"/>
                                  <a:pt x="375870" y="334265"/>
                                  <a:pt x="481165" y="292660"/>
                                </a:cubicBezTo>
                                <a:cubicBezTo>
                                  <a:pt x="461360" y="285394"/>
                                  <a:pt x="442410" y="277415"/>
                                  <a:pt x="433861" y="259177"/>
                                </a:cubicBezTo>
                                <a:cubicBezTo>
                                  <a:pt x="420753" y="230680"/>
                                  <a:pt x="443692" y="198764"/>
                                  <a:pt x="467915" y="178531"/>
                                </a:cubicBezTo>
                                <a:cubicBezTo>
                                  <a:pt x="491994" y="158299"/>
                                  <a:pt x="521203" y="137639"/>
                                  <a:pt x="524623" y="106292"/>
                                </a:cubicBezTo>
                                <a:cubicBezTo>
                                  <a:pt x="528897" y="66397"/>
                                  <a:pt x="486152" y="35336"/>
                                  <a:pt x="446257" y="32344"/>
                                </a:cubicBezTo>
                                <a:cubicBezTo>
                                  <a:pt x="406219" y="29351"/>
                                  <a:pt x="367321" y="44455"/>
                                  <a:pt x="327569" y="49869"/>
                                </a:cubicBezTo>
                                <a:cubicBezTo>
                                  <a:pt x="287816" y="55283"/>
                                  <a:pt x="240654" y="47162"/>
                                  <a:pt x="220564" y="12396"/>
                                </a:cubicBezTo>
                                <a:cubicBezTo>
                                  <a:pt x="218284" y="8406"/>
                                  <a:pt x="216574" y="4275"/>
                                  <a:pt x="215292" y="0"/>
                                </a:cubicBezTo>
                                <a:cubicBezTo>
                                  <a:pt x="131227" y="54144"/>
                                  <a:pt x="58418" y="110709"/>
                                  <a:pt x="0" y="16627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296" name="任意多边形: 形状 295">
                        <a:extLst>
                          <a:ext uri="{FF2B5EF4-FFF2-40B4-BE49-F238E27FC236}">
                            <a16:creationId xmlns:a16="http://schemas.microsoft.com/office/drawing/2014/main" id="{1D05C26E-6897-4E6D-9F7E-BCE97A3755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66314" y="1009141"/>
                        <a:ext cx="1466543" cy="817780"/>
                      </a:xfrm>
                      <a:custGeom>
                        <a:avLst/>
                        <a:gdLst>
                          <a:gd name="connsiteX0" fmla="*/ 676114 w 1466543"/>
                          <a:gd name="connsiteY0" fmla="*/ 299997 h 817780"/>
                          <a:gd name="connsiteX1" fmla="*/ 1460911 w 1466543"/>
                          <a:gd name="connsiteY1" fmla="*/ 157798 h 817780"/>
                          <a:gd name="connsiteX2" fmla="*/ 1457349 w 1466543"/>
                          <a:gd name="connsiteY2" fmla="*/ 76868 h 817780"/>
                          <a:gd name="connsiteX3" fmla="*/ 618408 w 1466543"/>
                          <a:gd name="connsiteY3" fmla="*/ 178174 h 817780"/>
                          <a:gd name="connsiteX4" fmla="*/ 9150 w 1466543"/>
                          <a:gd name="connsiteY4" fmla="*/ 763922 h 817780"/>
                          <a:gd name="connsiteX5" fmla="*/ 69563 w 1466543"/>
                          <a:gd name="connsiteY5" fmla="*/ 817780 h 817780"/>
                          <a:gd name="connsiteX6" fmla="*/ 676114 w 1466543"/>
                          <a:gd name="connsiteY6" fmla="*/ 299997 h 8177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66543" h="817780">
                            <a:moveTo>
                              <a:pt x="676114" y="299997"/>
                            </a:moveTo>
                            <a:cubicBezTo>
                              <a:pt x="1006105" y="143550"/>
                              <a:pt x="1322132" y="90831"/>
                              <a:pt x="1460911" y="157798"/>
                            </a:cubicBezTo>
                            <a:cubicBezTo>
                              <a:pt x="1469317" y="127592"/>
                              <a:pt x="1468462" y="100235"/>
                              <a:pt x="1457349" y="76868"/>
                            </a:cubicBezTo>
                            <a:cubicBezTo>
                              <a:pt x="1393944" y="-56924"/>
                              <a:pt x="1018216" y="-11614"/>
                              <a:pt x="618408" y="178174"/>
                            </a:cubicBezTo>
                            <a:cubicBezTo>
                              <a:pt x="218600" y="367961"/>
                              <a:pt x="-54255" y="630130"/>
                              <a:pt x="9150" y="763922"/>
                            </a:cubicBezTo>
                            <a:cubicBezTo>
                              <a:pt x="20264" y="787289"/>
                              <a:pt x="40924" y="805242"/>
                              <a:pt x="69563" y="817780"/>
                            </a:cubicBezTo>
                            <a:cubicBezTo>
                              <a:pt x="105469" y="667888"/>
                              <a:pt x="346265" y="456443"/>
                              <a:pt x="676114" y="299997"/>
                            </a:cubicBezTo>
                            <a:close/>
                          </a:path>
                        </a:pathLst>
                      </a:custGeom>
                      <a:solidFill>
                        <a:srgbClr val="721210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88" name="图形 84">
                    <a:extLst>
                      <a:ext uri="{FF2B5EF4-FFF2-40B4-BE49-F238E27FC236}">
                        <a16:creationId xmlns:a16="http://schemas.microsoft.com/office/drawing/2014/main" id="{F2516362-1995-497D-B764-5D1338C915E9}"/>
                      </a:ext>
                    </a:extLst>
                  </p:cNvPr>
                  <p:cNvGrpSpPr/>
                  <p:nvPr/>
                </p:nvGrpSpPr>
                <p:grpSpPr>
                  <a:xfrm>
                    <a:off x="2016049" y="1057798"/>
                    <a:ext cx="1628398" cy="1158187"/>
                    <a:chOff x="2016049" y="1057798"/>
                    <a:chExt cx="1628398" cy="1158187"/>
                  </a:xfrm>
                </p:grpSpPr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64DC8415-3CF6-44DA-9DDE-E8C9662326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16049" y="1057798"/>
                      <a:ext cx="1628398" cy="1158187"/>
                    </a:xfrm>
                    <a:custGeom>
                      <a:avLst/>
                      <a:gdLst>
                        <a:gd name="connsiteX0" fmla="*/ 926568 w 1628398"/>
                        <a:gd name="connsiteY0" fmla="*/ 673375 h 1158187"/>
                        <a:gd name="connsiteX1" fmla="*/ 0 w 1628398"/>
                        <a:gd name="connsiteY1" fmla="*/ 743335 h 1158187"/>
                        <a:gd name="connsiteX2" fmla="*/ 1109373 w 1628398"/>
                        <a:gd name="connsiteY2" fmla="*/ 1058507 h 1158187"/>
                        <a:gd name="connsiteX3" fmla="*/ 1567172 w 1628398"/>
                        <a:gd name="connsiteY3" fmla="*/ 0 h 1158187"/>
                        <a:gd name="connsiteX4" fmla="*/ 926568 w 1628398"/>
                        <a:gd name="connsiteY4" fmla="*/ 673375 h 1158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28398" h="1158187">
                          <a:moveTo>
                            <a:pt x="926568" y="673375"/>
                          </a:moveTo>
                          <a:cubicBezTo>
                            <a:pt x="493846" y="878694"/>
                            <a:pt x="78936" y="909897"/>
                            <a:pt x="0" y="743335"/>
                          </a:cubicBezTo>
                          <a:cubicBezTo>
                            <a:pt x="122393" y="1001514"/>
                            <a:pt x="547705" y="1324808"/>
                            <a:pt x="1109373" y="1058507"/>
                          </a:cubicBezTo>
                          <a:cubicBezTo>
                            <a:pt x="1670899" y="792206"/>
                            <a:pt x="1689565" y="258179"/>
                            <a:pt x="1567172" y="0"/>
                          </a:cubicBezTo>
                          <a:cubicBezTo>
                            <a:pt x="1646107" y="166705"/>
                            <a:pt x="1359431" y="468200"/>
                            <a:pt x="926568" y="67337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EFDF9"/>
                        </a:gs>
                        <a:gs pos="100000">
                          <a:srgbClr val="F4D2B3"/>
                        </a:gs>
                      </a:gsLst>
                      <a:lin ang="5400000" scaled="1"/>
                    </a:gra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90" name="图形 84">
                      <a:extLst>
                        <a:ext uri="{FF2B5EF4-FFF2-40B4-BE49-F238E27FC236}">
                          <a16:creationId xmlns:a16="http://schemas.microsoft.com/office/drawing/2014/main" id="{DCCB9077-4AC8-4139-9BAB-05D0CD104C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35877" y="1258129"/>
                      <a:ext cx="1508333" cy="934262"/>
                      <a:chOff x="2135877" y="1258129"/>
                      <a:chExt cx="1508333" cy="934262"/>
                    </a:xfrm>
                    <a:solidFill>
                      <a:srgbClr val="EA8F0C"/>
                    </a:solidFill>
                  </p:grpSpPr>
                  <p:sp>
                    <p:nvSpPr>
                      <p:cNvPr id="291" name="任意多边形: 形状 290">
                        <a:extLst>
                          <a:ext uri="{FF2B5EF4-FFF2-40B4-BE49-F238E27FC236}">
                            <a16:creationId xmlns:a16="http://schemas.microsoft.com/office/drawing/2014/main" id="{04E4E2C7-0CCE-4A8F-BA12-C20BF69179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35877" y="1258129"/>
                        <a:ext cx="1508333" cy="797054"/>
                      </a:xfrm>
                      <a:custGeom>
                        <a:avLst/>
                        <a:gdLst>
                          <a:gd name="connsiteX0" fmla="*/ 853759 w 1508333"/>
                          <a:gd name="connsiteY0" fmla="*/ 572212 h 797054"/>
                          <a:gd name="connsiteX1" fmla="*/ 0 w 1508333"/>
                          <a:gd name="connsiteY1" fmla="*/ 712701 h 797054"/>
                          <a:gd name="connsiteX2" fmla="*/ 73379 w 1508333"/>
                          <a:gd name="connsiteY2" fmla="*/ 780095 h 797054"/>
                          <a:gd name="connsiteX3" fmla="*/ 876414 w 1508333"/>
                          <a:gd name="connsiteY3" fmla="*/ 620087 h 797054"/>
                          <a:gd name="connsiteX4" fmla="*/ 1508326 w 1508333"/>
                          <a:gd name="connsiteY4" fmla="*/ 99453 h 797054"/>
                          <a:gd name="connsiteX5" fmla="*/ 1502627 w 1508333"/>
                          <a:gd name="connsiteY5" fmla="*/ 0 h 797054"/>
                          <a:gd name="connsiteX6" fmla="*/ 853759 w 1508333"/>
                          <a:gd name="connsiteY6" fmla="*/ 572212 h 797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508333" h="797054">
                            <a:moveTo>
                              <a:pt x="853759" y="572212"/>
                            </a:moveTo>
                            <a:cubicBezTo>
                              <a:pt x="498406" y="740770"/>
                              <a:pt x="155164" y="791921"/>
                              <a:pt x="0" y="712701"/>
                            </a:cubicBezTo>
                            <a:cubicBezTo>
                              <a:pt x="22370" y="735926"/>
                              <a:pt x="46877" y="758580"/>
                              <a:pt x="73379" y="780095"/>
                            </a:cubicBezTo>
                            <a:cubicBezTo>
                              <a:pt x="245071" y="828682"/>
                              <a:pt x="555827" y="772116"/>
                              <a:pt x="876414" y="620087"/>
                            </a:cubicBezTo>
                            <a:cubicBezTo>
                              <a:pt x="1197001" y="468057"/>
                              <a:pt x="1437370" y="263166"/>
                              <a:pt x="1508326" y="99453"/>
                            </a:cubicBezTo>
                            <a:cubicBezTo>
                              <a:pt x="1508469" y="65257"/>
                              <a:pt x="1506474" y="31916"/>
                              <a:pt x="1502627" y="0"/>
                            </a:cubicBezTo>
                            <a:cubicBezTo>
                              <a:pt x="1466009" y="170267"/>
                              <a:pt x="1209112" y="403655"/>
                              <a:pt x="853759" y="572212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2" name="任意多边形: 形状 291">
                        <a:extLst>
                          <a:ext uri="{FF2B5EF4-FFF2-40B4-BE49-F238E27FC236}">
                            <a16:creationId xmlns:a16="http://schemas.microsoft.com/office/drawing/2014/main" id="{034F3BDD-DC8B-49CF-BD24-6D6BA5D14C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93914" y="1571164"/>
                        <a:ext cx="1220652" cy="621226"/>
                      </a:xfrm>
                      <a:custGeom>
                        <a:avLst/>
                        <a:gdLst>
                          <a:gd name="connsiteX0" fmla="*/ 663544 w 1220652"/>
                          <a:gd name="connsiteY0" fmla="*/ 402087 h 621226"/>
                          <a:gd name="connsiteX1" fmla="*/ 0 w 1220652"/>
                          <a:gd name="connsiteY1" fmla="*/ 579052 h 621226"/>
                          <a:gd name="connsiteX2" fmla="*/ 123960 w 1220652"/>
                          <a:gd name="connsiteY2" fmla="*/ 621227 h 621226"/>
                          <a:gd name="connsiteX3" fmla="*/ 686341 w 1220652"/>
                          <a:gd name="connsiteY3" fmla="*/ 449819 h 621226"/>
                          <a:gd name="connsiteX4" fmla="*/ 1174916 w 1220652"/>
                          <a:gd name="connsiteY4" fmla="*/ 122678 h 621226"/>
                          <a:gd name="connsiteX5" fmla="*/ 1220653 w 1220652"/>
                          <a:gd name="connsiteY5" fmla="*/ 0 h 621226"/>
                          <a:gd name="connsiteX6" fmla="*/ 663544 w 1220652"/>
                          <a:gd name="connsiteY6" fmla="*/ 402087 h 6212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220652" h="621226">
                            <a:moveTo>
                              <a:pt x="663544" y="402087"/>
                            </a:moveTo>
                            <a:cubicBezTo>
                              <a:pt x="416906" y="519066"/>
                              <a:pt x="176109" y="579479"/>
                              <a:pt x="0" y="579052"/>
                            </a:cubicBezTo>
                            <a:cubicBezTo>
                              <a:pt x="39040" y="596007"/>
                              <a:pt x="80360" y="610398"/>
                              <a:pt x="123960" y="621227"/>
                            </a:cubicBezTo>
                            <a:cubicBezTo>
                              <a:pt x="285964" y="603701"/>
                              <a:pt x="484158" y="545853"/>
                              <a:pt x="686341" y="449819"/>
                            </a:cubicBezTo>
                            <a:cubicBezTo>
                              <a:pt x="888525" y="353928"/>
                              <a:pt x="1058792" y="236949"/>
                              <a:pt x="1174916" y="122678"/>
                            </a:cubicBezTo>
                            <a:cubicBezTo>
                              <a:pt x="1194008" y="82070"/>
                              <a:pt x="1209112" y="41035"/>
                              <a:pt x="1220653" y="0"/>
                            </a:cubicBezTo>
                            <a:cubicBezTo>
                              <a:pt x="1109374" y="136784"/>
                              <a:pt x="910182" y="285109"/>
                              <a:pt x="663544" y="402087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81" name="图形 84">
                  <a:extLst>
                    <a:ext uri="{FF2B5EF4-FFF2-40B4-BE49-F238E27FC236}">
                      <a16:creationId xmlns:a16="http://schemas.microsoft.com/office/drawing/2014/main" id="{21AC3A35-486F-4D2B-98D9-A4279222A2A9}"/>
                    </a:ext>
                  </a:extLst>
                </p:cNvPr>
                <p:cNvGrpSpPr/>
                <p:nvPr/>
              </p:nvGrpSpPr>
              <p:grpSpPr>
                <a:xfrm>
                  <a:off x="1999588" y="947404"/>
                  <a:ext cx="1648703" cy="1274339"/>
                  <a:chOff x="1999588" y="947404"/>
                  <a:chExt cx="1648703" cy="1274339"/>
                </a:xfrm>
                <a:solidFill>
                  <a:srgbClr val="510808"/>
                </a:solidFill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37579C27-3941-4378-9B7A-855F25E79ADF}"/>
                      </a:ext>
                    </a:extLst>
                  </p:cNvPr>
                  <p:cNvSpPr/>
                  <p:nvPr/>
                </p:nvSpPr>
                <p:spPr>
                  <a:xfrm>
                    <a:off x="3212907" y="1506335"/>
                    <a:ext cx="1282" cy="854"/>
                  </a:xfrm>
                  <a:custGeom>
                    <a:avLst/>
                    <a:gdLst>
                      <a:gd name="connsiteX0" fmla="*/ 1282 w 1282"/>
                      <a:gd name="connsiteY0" fmla="*/ 0 h 854"/>
                      <a:gd name="connsiteX1" fmla="*/ 1282 w 1282"/>
                      <a:gd name="connsiteY1" fmla="*/ 0 h 854"/>
                      <a:gd name="connsiteX2" fmla="*/ 0 w 1282"/>
                      <a:gd name="connsiteY2" fmla="*/ 855 h 854"/>
                      <a:gd name="connsiteX3" fmla="*/ 1282 w 1282"/>
                      <a:gd name="connsiteY3" fmla="*/ 0 h 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2" h="854">
                        <a:moveTo>
                          <a:pt x="1282" y="0"/>
                        </a:moveTo>
                        <a:cubicBezTo>
                          <a:pt x="1282" y="0"/>
                          <a:pt x="1282" y="0"/>
                          <a:pt x="1282" y="0"/>
                        </a:cubicBezTo>
                        <a:cubicBezTo>
                          <a:pt x="855" y="285"/>
                          <a:pt x="428" y="570"/>
                          <a:pt x="0" y="855"/>
                        </a:cubicBezTo>
                        <a:lnTo>
                          <a:pt x="1282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3E7C82FE-DF5E-46BE-8188-AF4A73526173}"/>
                      </a:ext>
                    </a:extLst>
                  </p:cNvPr>
                  <p:cNvSpPr/>
                  <p:nvPr/>
                </p:nvSpPr>
                <p:spPr>
                  <a:xfrm>
                    <a:off x="2060731" y="1003827"/>
                    <a:ext cx="1475007" cy="851576"/>
                  </a:xfrm>
                  <a:custGeom>
                    <a:avLst/>
                    <a:gdLst>
                      <a:gd name="connsiteX0" fmla="*/ 1358492 w 1475007"/>
                      <a:gd name="connsiteY0" fmla="*/ 333808 h 851576"/>
                      <a:gd name="connsiteX1" fmla="*/ 1458515 w 1475007"/>
                      <a:gd name="connsiteY1" fmla="*/ 195029 h 851576"/>
                      <a:gd name="connsiteX2" fmla="*/ 1474758 w 1475007"/>
                      <a:gd name="connsiteY2" fmla="*/ 131054 h 851576"/>
                      <a:gd name="connsiteX3" fmla="*/ 1474615 w 1475007"/>
                      <a:gd name="connsiteY3" fmla="*/ 117946 h 851576"/>
                      <a:gd name="connsiteX4" fmla="*/ 1473333 w 1475007"/>
                      <a:gd name="connsiteY4" fmla="*/ 106690 h 851576"/>
                      <a:gd name="connsiteX5" fmla="*/ 1468631 w 1475007"/>
                      <a:gd name="connsiteY5" fmla="*/ 90304 h 851576"/>
                      <a:gd name="connsiteX6" fmla="*/ 1463502 w 1475007"/>
                      <a:gd name="connsiteY6" fmla="*/ 82040 h 851576"/>
                      <a:gd name="connsiteX7" fmla="*/ 1465069 w 1475007"/>
                      <a:gd name="connsiteY7" fmla="*/ 91159 h 851576"/>
                      <a:gd name="connsiteX8" fmla="*/ 1470056 w 1475007"/>
                      <a:gd name="connsiteY8" fmla="*/ 125925 h 851576"/>
                      <a:gd name="connsiteX9" fmla="*/ 1464499 w 1475007"/>
                      <a:gd name="connsiteY9" fmla="*/ 161118 h 851576"/>
                      <a:gd name="connsiteX10" fmla="*/ 1463217 w 1475007"/>
                      <a:gd name="connsiteY10" fmla="*/ 160406 h 851576"/>
                      <a:gd name="connsiteX11" fmla="*/ 1423322 w 1475007"/>
                      <a:gd name="connsiteY11" fmla="*/ 145160 h 851576"/>
                      <a:gd name="connsiteX12" fmla="*/ 1356497 w 1475007"/>
                      <a:gd name="connsiteY12" fmla="*/ 133904 h 851576"/>
                      <a:gd name="connsiteX13" fmla="*/ 1251914 w 1475007"/>
                      <a:gd name="connsiteY13" fmla="*/ 134046 h 851576"/>
                      <a:gd name="connsiteX14" fmla="*/ 1063979 w 1475007"/>
                      <a:gd name="connsiteY14" fmla="*/ 162685 h 851576"/>
                      <a:gd name="connsiteX15" fmla="*/ 934604 w 1475007"/>
                      <a:gd name="connsiteY15" fmla="*/ 198876 h 851576"/>
                      <a:gd name="connsiteX16" fmla="*/ 771604 w 1475007"/>
                      <a:gd name="connsiteY16" fmla="*/ 259574 h 851576"/>
                      <a:gd name="connsiteX17" fmla="*/ 614730 w 1475007"/>
                      <a:gd name="connsiteY17" fmla="*/ 332810 h 851576"/>
                      <a:gd name="connsiteX18" fmla="*/ 499034 w 1475007"/>
                      <a:gd name="connsiteY18" fmla="*/ 396073 h 851576"/>
                      <a:gd name="connsiteX19" fmla="*/ 327911 w 1475007"/>
                      <a:gd name="connsiteY19" fmla="*/ 508350 h 851576"/>
                      <a:gd name="connsiteX20" fmla="*/ 175882 w 1475007"/>
                      <a:gd name="connsiteY20" fmla="*/ 645988 h 851576"/>
                      <a:gd name="connsiteX21" fmla="*/ 126155 w 1475007"/>
                      <a:gd name="connsiteY21" fmla="*/ 709963 h 851576"/>
                      <a:gd name="connsiteX22" fmla="*/ 87542 w 1475007"/>
                      <a:gd name="connsiteY22" fmla="*/ 781062 h 851576"/>
                      <a:gd name="connsiteX23" fmla="*/ 75716 w 1475007"/>
                      <a:gd name="connsiteY23" fmla="*/ 816826 h 851576"/>
                      <a:gd name="connsiteX24" fmla="*/ 68877 w 1475007"/>
                      <a:gd name="connsiteY24" fmla="*/ 813834 h 851576"/>
                      <a:gd name="connsiteX25" fmla="*/ 32686 w 1475007"/>
                      <a:gd name="connsiteY25" fmla="*/ 786049 h 851576"/>
                      <a:gd name="connsiteX26" fmla="*/ 13309 w 1475007"/>
                      <a:gd name="connsiteY26" fmla="*/ 746439 h 851576"/>
                      <a:gd name="connsiteX27" fmla="*/ 13594 w 1475007"/>
                      <a:gd name="connsiteY27" fmla="*/ 702412 h 851576"/>
                      <a:gd name="connsiteX28" fmla="*/ 16158 w 1475007"/>
                      <a:gd name="connsiteY28" fmla="*/ 691583 h 851576"/>
                      <a:gd name="connsiteX29" fmla="*/ 19150 w 1475007"/>
                      <a:gd name="connsiteY29" fmla="*/ 680897 h 851576"/>
                      <a:gd name="connsiteX30" fmla="*/ 27129 w 1475007"/>
                      <a:gd name="connsiteY30" fmla="*/ 660379 h 851576"/>
                      <a:gd name="connsiteX31" fmla="*/ 31689 w 1475007"/>
                      <a:gd name="connsiteY31" fmla="*/ 650405 h 851576"/>
                      <a:gd name="connsiteX32" fmla="*/ 36818 w 1475007"/>
                      <a:gd name="connsiteY32" fmla="*/ 640716 h 851576"/>
                      <a:gd name="connsiteX33" fmla="*/ 47647 w 1475007"/>
                      <a:gd name="connsiteY33" fmla="*/ 622051 h 851576"/>
                      <a:gd name="connsiteX34" fmla="*/ 150092 w 1475007"/>
                      <a:gd name="connsiteY34" fmla="*/ 500513 h 851576"/>
                      <a:gd name="connsiteX35" fmla="*/ 246411 w 1475007"/>
                      <a:gd name="connsiteY35" fmla="*/ 418443 h 851576"/>
                      <a:gd name="connsiteX36" fmla="*/ 627696 w 1475007"/>
                      <a:gd name="connsiteY36" fmla="*/ 190755 h 851576"/>
                      <a:gd name="connsiteX37" fmla="*/ 1045599 w 1475007"/>
                      <a:gd name="connsiteY37" fmla="*/ 40720 h 851576"/>
                      <a:gd name="connsiteX38" fmla="*/ 1218003 w 1475007"/>
                      <a:gd name="connsiteY38" fmla="*/ 11938 h 851576"/>
                      <a:gd name="connsiteX39" fmla="*/ 1305203 w 1475007"/>
                      <a:gd name="connsiteY39" fmla="*/ 10513 h 851576"/>
                      <a:gd name="connsiteX40" fmla="*/ 1390693 w 1475007"/>
                      <a:gd name="connsiteY40" fmla="*/ 25902 h 851576"/>
                      <a:gd name="connsiteX41" fmla="*/ 1436145 w 1475007"/>
                      <a:gd name="connsiteY41" fmla="*/ 50551 h 851576"/>
                      <a:gd name="connsiteX42" fmla="*/ 1449681 w 1475007"/>
                      <a:gd name="connsiteY42" fmla="*/ 64087 h 851576"/>
                      <a:gd name="connsiteX43" fmla="*/ 1454525 w 1475007"/>
                      <a:gd name="connsiteY43" fmla="*/ 69929 h 851576"/>
                      <a:gd name="connsiteX44" fmla="*/ 1457802 w 1475007"/>
                      <a:gd name="connsiteY44" fmla="*/ 75058 h 851576"/>
                      <a:gd name="connsiteX45" fmla="*/ 1459797 w 1475007"/>
                      <a:gd name="connsiteY45" fmla="*/ 78193 h 851576"/>
                      <a:gd name="connsiteX46" fmla="*/ 1459940 w 1475007"/>
                      <a:gd name="connsiteY46" fmla="*/ 78335 h 851576"/>
                      <a:gd name="connsiteX47" fmla="*/ 1463787 w 1475007"/>
                      <a:gd name="connsiteY47" fmla="*/ 81755 h 851576"/>
                      <a:gd name="connsiteX48" fmla="*/ 1460652 w 1475007"/>
                      <a:gd name="connsiteY48" fmla="*/ 72779 h 851576"/>
                      <a:gd name="connsiteX49" fmla="*/ 1453243 w 1475007"/>
                      <a:gd name="connsiteY49" fmla="*/ 61807 h 851576"/>
                      <a:gd name="connsiteX50" fmla="*/ 1440847 w 1475007"/>
                      <a:gd name="connsiteY50" fmla="*/ 48414 h 851576"/>
                      <a:gd name="connsiteX51" fmla="*/ 1398814 w 1475007"/>
                      <a:gd name="connsiteY51" fmla="*/ 22910 h 851576"/>
                      <a:gd name="connsiteX52" fmla="*/ 1322443 w 1475007"/>
                      <a:gd name="connsiteY52" fmla="*/ 3674 h 851576"/>
                      <a:gd name="connsiteX53" fmla="*/ 1243793 w 1475007"/>
                      <a:gd name="connsiteY53" fmla="*/ 112 h 851576"/>
                      <a:gd name="connsiteX54" fmla="*/ 1087631 w 1475007"/>
                      <a:gd name="connsiteY54" fmla="*/ 17353 h 851576"/>
                      <a:gd name="connsiteX55" fmla="*/ 785852 w 1475007"/>
                      <a:gd name="connsiteY55" fmla="*/ 104837 h 851576"/>
                      <a:gd name="connsiteX56" fmla="*/ 500743 w 1475007"/>
                      <a:gd name="connsiteY56" fmla="*/ 237062 h 851576"/>
                      <a:gd name="connsiteX57" fmla="*/ 238432 w 1475007"/>
                      <a:gd name="connsiteY57" fmla="*/ 408184 h 851576"/>
                      <a:gd name="connsiteX58" fmla="*/ 100651 w 1475007"/>
                      <a:gd name="connsiteY58" fmla="*/ 534282 h 851576"/>
                      <a:gd name="connsiteX59" fmla="*/ 40095 w 1475007"/>
                      <a:gd name="connsiteY59" fmla="*/ 612505 h 851576"/>
                      <a:gd name="connsiteX60" fmla="*/ 27272 w 1475007"/>
                      <a:gd name="connsiteY60" fmla="*/ 634447 h 851576"/>
                      <a:gd name="connsiteX61" fmla="*/ 21288 w 1475007"/>
                      <a:gd name="connsiteY61" fmla="*/ 645703 h 851576"/>
                      <a:gd name="connsiteX62" fmla="*/ 16016 w 1475007"/>
                      <a:gd name="connsiteY62" fmla="*/ 657387 h 851576"/>
                      <a:gd name="connsiteX63" fmla="*/ 1340 w 1475007"/>
                      <a:gd name="connsiteY63" fmla="*/ 707399 h 851576"/>
                      <a:gd name="connsiteX64" fmla="*/ 5472 w 1475007"/>
                      <a:gd name="connsiteY64" fmla="*/ 760830 h 851576"/>
                      <a:gd name="connsiteX65" fmla="*/ 36248 w 1475007"/>
                      <a:gd name="connsiteY65" fmla="*/ 805712 h 851576"/>
                      <a:gd name="connsiteX66" fmla="*/ 83410 w 1475007"/>
                      <a:gd name="connsiteY66" fmla="*/ 832499 h 851576"/>
                      <a:gd name="connsiteX67" fmla="*/ 135702 w 1475007"/>
                      <a:gd name="connsiteY67" fmla="*/ 846035 h 851576"/>
                      <a:gd name="connsiteX68" fmla="*/ 243704 w 1475007"/>
                      <a:gd name="connsiteY68" fmla="*/ 850879 h 851576"/>
                      <a:gd name="connsiteX69" fmla="*/ 352133 w 1475007"/>
                      <a:gd name="connsiteY69" fmla="*/ 839338 h 851576"/>
                      <a:gd name="connsiteX70" fmla="*/ 566143 w 1475007"/>
                      <a:gd name="connsiteY70" fmla="*/ 787617 h 851576"/>
                      <a:gd name="connsiteX71" fmla="*/ 670868 w 1475007"/>
                      <a:gd name="connsiteY71" fmla="*/ 751711 h 851576"/>
                      <a:gd name="connsiteX72" fmla="*/ 773456 w 1475007"/>
                      <a:gd name="connsiteY72" fmla="*/ 710391 h 851576"/>
                      <a:gd name="connsiteX73" fmla="*/ 1154028 w 1475007"/>
                      <a:gd name="connsiteY73" fmla="*/ 502223 h 851576"/>
                      <a:gd name="connsiteX74" fmla="*/ 1232537 w 1475007"/>
                      <a:gd name="connsiteY74" fmla="*/ 445230 h 851576"/>
                      <a:gd name="connsiteX75" fmla="*/ 1358492 w 1475007"/>
                      <a:gd name="connsiteY75" fmla="*/ 333808 h 851576"/>
                      <a:gd name="connsiteX76" fmla="*/ 851537 w 1475007"/>
                      <a:gd name="connsiteY76" fmla="*/ 663371 h 851576"/>
                      <a:gd name="connsiteX77" fmla="*/ 579821 w 1475007"/>
                      <a:gd name="connsiteY77" fmla="*/ 771373 h 851576"/>
                      <a:gd name="connsiteX78" fmla="*/ 493477 w 1475007"/>
                      <a:gd name="connsiteY78" fmla="*/ 797020 h 851576"/>
                      <a:gd name="connsiteX79" fmla="*/ 402003 w 1475007"/>
                      <a:gd name="connsiteY79" fmla="*/ 818820 h 851576"/>
                      <a:gd name="connsiteX80" fmla="*/ 209365 w 1475007"/>
                      <a:gd name="connsiteY80" fmla="*/ 840478 h 851576"/>
                      <a:gd name="connsiteX81" fmla="*/ 113189 w 1475007"/>
                      <a:gd name="connsiteY81" fmla="*/ 830077 h 851576"/>
                      <a:gd name="connsiteX82" fmla="*/ 78566 w 1475007"/>
                      <a:gd name="connsiteY82" fmla="*/ 818535 h 851576"/>
                      <a:gd name="connsiteX83" fmla="*/ 90962 w 1475007"/>
                      <a:gd name="connsiteY83" fmla="*/ 786049 h 851576"/>
                      <a:gd name="connsiteX84" fmla="*/ 171750 w 1475007"/>
                      <a:gd name="connsiteY84" fmla="*/ 670780 h 851576"/>
                      <a:gd name="connsiteX85" fmla="*/ 273910 w 1475007"/>
                      <a:gd name="connsiteY85" fmla="*/ 572182 h 851576"/>
                      <a:gd name="connsiteX86" fmla="*/ 505018 w 1475007"/>
                      <a:gd name="connsiteY86" fmla="*/ 406759 h 851576"/>
                      <a:gd name="connsiteX87" fmla="*/ 835436 w 1475007"/>
                      <a:gd name="connsiteY87" fmla="*/ 245041 h 851576"/>
                      <a:gd name="connsiteX88" fmla="*/ 1025794 w 1475007"/>
                      <a:gd name="connsiteY88" fmla="*/ 182491 h 851576"/>
                      <a:gd name="connsiteX89" fmla="*/ 1219143 w 1475007"/>
                      <a:gd name="connsiteY89" fmla="*/ 143878 h 851576"/>
                      <a:gd name="connsiteX90" fmla="*/ 1218431 w 1475007"/>
                      <a:gd name="connsiteY90" fmla="*/ 144020 h 851576"/>
                      <a:gd name="connsiteX91" fmla="*/ 1339256 w 1475007"/>
                      <a:gd name="connsiteY91" fmla="*/ 139318 h 851576"/>
                      <a:gd name="connsiteX92" fmla="*/ 1415912 w 1475007"/>
                      <a:gd name="connsiteY92" fmla="*/ 149150 h 851576"/>
                      <a:gd name="connsiteX93" fmla="*/ 1461507 w 1475007"/>
                      <a:gd name="connsiteY93" fmla="*/ 163398 h 851576"/>
                      <a:gd name="connsiteX94" fmla="*/ 1463502 w 1475007"/>
                      <a:gd name="connsiteY94" fmla="*/ 163968 h 851576"/>
                      <a:gd name="connsiteX95" fmla="*/ 1457802 w 1475007"/>
                      <a:gd name="connsiteY95" fmla="*/ 180496 h 851576"/>
                      <a:gd name="connsiteX96" fmla="*/ 1377584 w 1475007"/>
                      <a:gd name="connsiteY96" fmla="*/ 302461 h 851576"/>
                      <a:gd name="connsiteX97" fmla="*/ 1273714 w 1475007"/>
                      <a:gd name="connsiteY97" fmla="*/ 402342 h 851576"/>
                      <a:gd name="connsiteX98" fmla="*/ 1208314 w 1475007"/>
                      <a:gd name="connsiteY98" fmla="*/ 454064 h 851576"/>
                      <a:gd name="connsiteX99" fmla="*/ 851537 w 1475007"/>
                      <a:gd name="connsiteY99" fmla="*/ 663371 h 851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</a:cxnLst>
                    <a:rect l="l" t="t" r="r" b="b"/>
                    <a:pathLst>
                      <a:path w="1475007" h="851576">
                        <a:moveTo>
                          <a:pt x="1358492" y="333808"/>
                        </a:moveTo>
                        <a:cubicBezTo>
                          <a:pt x="1400524" y="290350"/>
                          <a:pt x="1438282" y="241336"/>
                          <a:pt x="1458515" y="195029"/>
                        </a:cubicBezTo>
                        <a:cubicBezTo>
                          <a:pt x="1468631" y="171947"/>
                          <a:pt x="1474045" y="149577"/>
                          <a:pt x="1474758" y="131054"/>
                        </a:cubicBezTo>
                        <a:cubicBezTo>
                          <a:pt x="1475043" y="126495"/>
                          <a:pt x="1475185" y="122078"/>
                          <a:pt x="1474615" y="117946"/>
                        </a:cubicBezTo>
                        <a:cubicBezTo>
                          <a:pt x="1474188" y="113956"/>
                          <a:pt x="1474045" y="110109"/>
                          <a:pt x="1473333" y="106690"/>
                        </a:cubicBezTo>
                        <a:cubicBezTo>
                          <a:pt x="1471623" y="99850"/>
                          <a:pt x="1470626" y="94151"/>
                          <a:pt x="1468631" y="90304"/>
                        </a:cubicBezTo>
                        <a:cubicBezTo>
                          <a:pt x="1466494" y="85175"/>
                          <a:pt x="1464499" y="81613"/>
                          <a:pt x="1463502" y="82040"/>
                        </a:cubicBezTo>
                        <a:cubicBezTo>
                          <a:pt x="1462504" y="82467"/>
                          <a:pt x="1462647" y="84320"/>
                          <a:pt x="1465069" y="91159"/>
                        </a:cubicBezTo>
                        <a:cubicBezTo>
                          <a:pt x="1467634" y="98283"/>
                          <a:pt x="1470056" y="110394"/>
                          <a:pt x="1470056" y="125925"/>
                        </a:cubicBezTo>
                        <a:cubicBezTo>
                          <a:pt x="1470056" y="136469"/>
                          <a:pt x="1468061" y="148437"/>
                          <a:pt x="1464499" y="161118"/>
                        </a:cubicBezTo>
                        <a:cubicBezTo>
                          <a:pt x="1464072" y="160833"/>
                          <a:pt x="1463787" y="160691"/>
                          <a:pt x="1463217" y="160406"/>
                        </a:cubicBezTo>
                        <a:cubicBezTo>
                          <a:pt x="1457090" y="156986"/>
                          <a:pt x="1442557" y="150574"/>
                          <a:pt x="1423322" y="145160"/>
                        </a:cubicBezTo>
                        <a:cubicBezTo>
                          <a:pt x="1404086" y="139888"/>
                          <a:pt x="1380149" y="135899"/>
                          <a:pt x="1356497" y="133904"/>
                        </a:cubicBezTo>
                        <a:cubicBezTo>
                          <a:pt x="1308908" y="129772"/>
                          <a:pt x="1262173" y="133334"/>
                          <a:pt x="1251914" y="134046"/>
                        </a:cubicBezTo>
                        <a:cubicBezTo>
                          <a:pt x="1188509" y="138178"/>
                          <a:pt x="1125817" y="148722"/>
                          <a:pt x="1063979" y="162685"/>
                        </a:cubicBezTo>
                        <a:cubicBezTo>
                          <a:pt x="1031208" y="170237"/>
                          <a:pt x="985613" y="182348"/>
                          <a:pt x="934604" y="198876"/>
                        </a:cubicBezTo>
                        <a:cubicBezTo>
                          <a:pt x="883453" y="215262"/>
                          <a:pt x="827030" y="236349"/>
                          <a:pt x="771604" y="259574"/>
                        </a:cubicBezTo>
                        <a:cubicBezTo>
                          <a:pt x="716178" y="283084"/>
                          <a:pt x="661892" y="308588"/>
                          <a:pt x="614730" y="332810"/>
                        </a:cubicBezTo>
                        <a:cubicBezTo>
                          <a:pt x="567425" y="357032"/>
                          <a:pt x="527245" y="379830"/>
                          <a:pt x="499034" y="396073"/>
                        </a:cubicBezTo>
                        <a:cubicBezTo>
                          <a:pt x="441043" y="429841"/>
                          <a:pt x="383052" y="467029"/>
                          <a:pt x="327911" y="508350"/>
                        </a:cubicBezTo>
                        <a:cubicBezTo>
                          <a:pt x="272913" y="549812"/>
                          <a:pt x="220622" y="595264"/>
                          <a:pt x="175882" y="645988"/>
                        </a:cubicBezTo>
                        <a:cubicBezTo>
                          <a:pt x="158071" y="666363"/>
                          <a:pt x="141258" y="687593"/>
                          <a:pt x="126155" y="709963"/>
                        </a:cubicBezTo>
                        <a:cubicBezTo>
                          <a:pt x="111195" y="732476"/>
                          <a:pt x="97516" y="755985"/>
                          <a:pt x="87542" y="781062"/>
                        </a:cubicBezTo>
                        <a:cubicBezTo>
                          <a:pt x="80561" y="796735"/>
                          <a:pt x="77284" y="809844"/>
                          <a:pt x="75716" y="816826"/>
                        </a:cubicBezTo>
                        <a:cubicBezTo>
                          <a:pt x="73436" y="815828"/>
                          <a:pt x="71157" y="814831"/>
                          <a:pt x="68877" y="813834"/>
                        </a:cubicBezTo>
                        <a:cubicBezTo>
                          <a:pt x="55056" y="806567"/>
                          <a:pt x="42518" y="797448"/>
                          <a:pt x="32686" y="786049"/>
                        </a:cubicBezTo>
                        <a:cubicBezTo>
                          <a:pt x="22570" y="774793"/>
                          <a:pt x="16158" y="760830"/>
                          <a:pt x="13309" y="746439"/>
                        </a:cubicBezTo>
                        <a:cubicBezTo>
                          <a:pt x="10601" y="731906"/>
                          <a:pt x="10459" y="716945"/>
                          <a:pt x="13594" y="702412"/>
                        </a:cubicBezTo>
                        <a:cubicBezTo>
                          <a:pt x="14021" y="698707"/>
                          <a:pt x="15161" y="695145"/>
                          <a:pt x="16158" y="691583"/>
                        </a:cubicBezTo>
                        <a:cubicBezTo>
                          <a:pt x="17156" y="688021"/>
                          <a:pt x="17868" y="684459"/>
                          <a:pt x="19150" y="680897"/>
                        </a:cubicBezTo>
                        <a:cubicBezTo>
                          <a:pt x="21715" y="674057"/>
                          <a:pt x="23852" y="666933"/>
                          <a:pt x="27129" y="660379"/>
                        </a:cubicBezTo>
                        <a:lnTo>
                          <a:pt x="31689" y="650405"/>
                        </a:lnTo>
                        <a:lnTo>
                          <a:pt x="36818" y="640716"/>
                        </a:lnTo>
                        <a:cubicBezTo>
                          <a:pt x="40095" y="634305"/>
                          <a:pt x="43800" y="628178"/>
                          <a:pt x="47647" y="622051"/>
                        </a:cubicBezTo>
                        <a:cubicBezTo>
                          <a:pt x="78138" y="573464"/>
                          <a:pt x="115469" y="533997"/>
                          <a:pt x="150092" y="500513"/>
                        </a:cubicBezTo>
                        <a:cubicBezTo>
                          <a:pt x="185143" y="467172"/>
                          <a:pt x="218342" y="440100"/>
                          <a:pt x="246411" y="418443"/>
                        </a:cubicBezTo>
                        <a:cubicBezTo>
                          <a:pt x="362250" y="329676"/>
                          <a:pt x="492622" y="254587"/>
                          <a:pt x="627696" y="190755"/>
                        </a:cubicBezTo>
                        <a:cubicBezTo>
                          <a:pt x="763055" y="127492"/>
                          <a:pt x="903828" y="74916"/>
                          <a:pt x="1045599" y="40720"/>
                        </a:cubicBezTo>
                        <a:cubicBezTo>
                          <a:pt x="1102307" y="27326"/>
                          <a:pt x="1159870" y="16640"/>
                          <a:pt x="1218003" y="11938"/>
                        </a:cubicBezTo>
                        <a:cubicBezTo>
                          <a:pt x="1247070" y="9659"/>
                          <a:pt x="1276136" y="8804"/>
                          <a:pt x="1305203" y="10513"/>
                        </a:cubicBezTo>
                        <a:cubicBezTo>
                          <a:pt x="1334127" y="12223"/>
                          <a:pt x="1363194" y="16498"/>
                          <a:pt x="1390693" y="25902"/>
                        </a:cubicBezTo>
                        <a:cubicBezTo>
                          <a:pt x="1409501" y="32741"/>
                          <a:pt x="1424889" y="41575"/>
                          <a:pt x="1436145" y="50551"/>
                        </a:cubicBezTo>
                        <a:cubicBezTo>
                          <a:pt x="1441274" y="55538"/>
                          <a:pt x="1446404" y="59528"/>
                          <a:pt x="1449681" y="64087"/>
                        </a:cubicBezTo>
                        <a:cubicBezTo>
                          <a:pt x="1451391" y="66224"/>
                          <a:pt x="1453100" y="68219"/>
                          <a:pt x="1454525" y="69929"/>
                        </a:cubicBezTo>
                        <a:cubicBezTo>
                          <a:pt x="1455950" y="71639"/>
                          <a:pt x="1456805" y="73491"/>
                          <a:pt x="1457802" y="75058"/>
                        </a:cubicBezTo>
                        <a:cubicBezTo>
                          <a:pt x="1458515" y="76198"/>
                          <a:pt x="1459227" y="77338"/>
                          <a:pt x="1459797" y="78193"/>
                        </a:cubicBezTo>
                        <a:lnTo>
                          <a:pt x="1459940" y="78335"/>
                        </a:lnTo>
                        <a:cubicBezTo>
                          <a:pt x="1462077" y="81470"/>
                          <a:pt x="1462932" y="82040"/>
                          <a:pt x="1463787" y="81755"/>
                        </a:cubicBezTo>
                        <a:cubicBezTo>
                          <a:pt x="1464784" y="81328"/>
                          <a:pt x="1463217" y="77481"/>
                          <a:pt x="1460652" y="72779"/>
                        </a:cubicBezTo>
                        <a:cubicBezTo>
                          <a:pt x="1459227" y="69501"/>
                          <a:pt x="1456520" y="65939"/>
                          <a:pt x="1453243" y="61807"/>
                        </a:cubicBezTo>
                        <a:cubicBezTo>
                          <a:pt x="1450251" y="57390"/>
                          <a:pt x="1445691" y="53258"/>
                          <a:pt x="1440847" y="48414"/>
                        </a:cubicBezTo>
                        <a:cubicBezTo>
                          <a:pt x="1430446" y="39438"/>
                          <a:pt x="1416340" y="30034"/>
                          <a:pt x="1398814" y="22910"/>
                        </a:cubicBezTo>
                        <a:cubicBezTo>
                          <a:pt x="1374450" y="12651"/>
                          <a:pt x="1348518" y="7094"/>
                          <a:pt x="1322443" y="3674"/>
                        </a:cubicBezTo>
                        <a:cubicBezTo>
                          <a:pt x="1296369" y="397"/>
                          <a:pt x="1270152" y="-315"/>
                          <a:pt x="1243793" y="112"/>
                        </a:cubicBezTo>
                        <a:cubicBezTo>
                          <a:pt x="1191359" y="1110"/>
                          <a:pt x="1139210" y="7806"/>
                          <a:pt x="1087631" y="17353"/>
                        </a:cubicBezTo>
                        <a:cubicBezTo>
                          <a:pt x="984473" y="36588"/>
                          <a:pt x="883738" y="67507"/>
                          <a:pt x="785852" y="104837"/>
                        </a:cubicBezTo>
                        <a:cubicBezTo>
                          <a:pt x="687966" y="142453"/>
                          <a:pt x="592645" y="186765"/>
                          <a:pt x="500743" y="237062"/>
                        </a:cubicBezTo>
                        <a:cubicBezTo>
                          <a:pt x="408984" y="287501"/>
                          <a:pt x="320645" y="343924"/>
                          <a:pt x="238432" y="408184"/>
                        </a:cubicBezTo>
                        <a:cubicBezTo>
                          <a:pt x="191555" y="445230"/>
                          <a:pt x="144251" y="486407"/>
                          <a:pt x="100651" y="534282"/>
                        </a:cubicBezTo>
                        <a:cubicBezTo>
                          <a:pt x="78851" y="558219"/>
                          <a:pt x="58048" y="584008"/>
                          <a:pt x="40095" y="612505"/>
                        </a:cubicBezTo>
                        <a:cubicBezTo>
                          <a:pt x="35821" y="619771"/>
                          <a:pt x="31119" y="626753"/>
                          <a:pt x="27272" y="634447"/>
                        </a:cubicBezTo>
                        <a:lnTo>
                          <a:pt x="21288" y="645703"/>
                        </a:lnTo>
                        <a:lnTo>
                          <a:pt x="16016" y="657387"/>
                        </a:lnTo>
                        <a:cubicBezTo>
                          <a:pt x="9319" y="673203"/>
                          <a:pt x="3477" y="689731"/>
                          <a:pt x="1340" y="707399"/>
                        </a:cubicBezTo>
                        <a:cubicBezTo>
                          <a:pt x="-1082" y="724924"/>
                          <a:pt x="-512" y="743447"/>
                          <a:pt x="5472" y="760830"/>
                        </a:cubicBezTo>
                        <a:cubicBezTo>
                          <a:pt x="11314" y="778213"/>
                          <a:pt x="22285" y="794028"/>
                          <a:pt x="36248" y="805712"/>
                        </a:cubicBezTo>
                        <a:cubicBezTo>
                          <a:pt x="50212" y="817538"/>
                          <a:pt x="66597" y="825945"/>
                          <a:pt x="83410" y="832499"/>
                        </a:cubicBezTo>
                        <a:cubicBezTo>
                          <a:pt x="100223" y="839053"/>
                          <a:pt x="118034" y="842758"/>
                          <a:pt x="135702" y="846035"/>
                        </a:cubicBezTo>
                        <a:cubicBezTo>
                          <a:pt x="171322" y="851591"/>
                          <a:pt x="207513" y="852446"/>
                          <a:pt x="243704" y="850879"/>
                        </a:cubicBezTo>
                        <a:cubicBezTo>
                          <a:pt x="279895" y="849312"/>
                          <a:pt x="316085" y="845037"/>
                          <a:pt x="352133" y="839338"/>
                        </a:cubicBezTo>
                        <a:cubicBezTo>
                          <a:pt x="424230" y="827797"/>
                          <a:pt x="495756" y="809416"/>
                          <a:pt x="566143" y="787617"/>
                        </a:cubicBezTo>
                        <a:cubicBezTo>
                          <a:pt x="601336" y="776503"/>
                          <a:pt x="636245" y="764392"/>
                          <a:pt x="670868" y="751711"/>
                        </a:cubicBezTo>
                        <a:cubicBezTo>
                          <a:pt x="705349" y="738602"/>
                          <a:pt x="739688" y="725066"/>
                          <a:pt x="773456" y="710391"/>
                        </a:cubicBezTo>
                        <a:cubicBezTo>
                          <a:pt x="908530" y="651973"/>
                          <a:pt x="1037762" y="582441"/>
                          <a:pt x="1154028" y="502223"/>
                        </a:cubicBezTo>
                        <a:cubicBezTo>
                          <a:pt x="1166139" y="493959"/>
                          <a:pt x="1195633" y="473726"/>
                          <a:pt x="1232537" y="445230"/>
                        </a:cubicBezTo>
                        <a:cubicBezTo>
                          <a:pt x="1270295" y="416020"/>
                          <a:pt x="1316317" y="377265"/>
                          <a:pt x="1358492" y="333808"/>
                        </a:cubicBezTo>
                        <a:close/>
                        <a:moveTo>
                          <a:pt x="851537" y="663371"/>
                        </a:moveTo>
                        <a:cubicBezTo>
                          <a:pt x="785140" y="694290"/>
                          <a:pt x="691101" y="735610"/>
                          <a:pt x="579821" y="771373"/>
                        </a:cubicBezTo>
                        <a:cubicBezTo>
                          <a:pt x="552037" y="780492"/>
                          <a:pt x="523113" y="788899"/>
                          <a:pt x="493477" y="797020"/>
                        </a:cubicBezTo>
                        <a:cubicBezTo>
                          <a:pt x="463698" y="804857"/>
                          <a:pt x="433206" y="812409"/>
                          <a:pt x="402003" y="818820"/>
                        </a:cubicBezTo>
                        <a:cubicBezTo>
                          <a:pt x="339595" y="831501"/>
                          <a:pt x="274480" y="840905"/>
                          <a:pt x="209365" y="840478"/>
                        </a:cubicBezTo>
                        <a:cubicBezTo>
                          <a:pt x="176879" y="840193"/>
                          <a:pt x="144251" y="837913"/>
                          <a:pt x="113189" y="830077"/>
                        </a:cubicBezTo>
                        <a:cubicBezTo>
                          <a:pt x="101221" y="827227"/>
                          <a:pt x="89680" y="823380"/>
                          <a:pt x="78566" y="818535"/>
                        </a:cubicBezTo>
                        <a:cubicBezTo>
                          <a:pt x="80561" y="812409"/>
                          <a:pt x="84265" y="800583"/>
                          <a:pt x="90962" y="786049"/>
                        </a:cubicBezTo>
                        <a:cubicBezTo>
                          <a:pt x="111337" y="743732"/>
                          <a:pt x="140404" y="706116"/>
                          <a:pt x="171750" y="670780"/>
                        </a:cubicBezTo>
                        <a:cubicBezTo>
                          <a:pt x="203381" y="635730"/>
                          <a:pt x="237862" y="603101"/>
                          <a:pt x="273910" y="572182"/>
                        </a:cubicBezTo>
                        <a:cubicBezTo>
                          <a:pt x="346149" y="510629"/>
                          <a:pt x="424230" y="455916"/>
                          <a:pt x="505018" y="406759"/>
                        </a:cubicBezTo>
                        <a:cubicBezTo>
                          <a:pt x="597632" y="350478"/>
                          <a:pt x="711903" y="292773"/>
                          <a:pt x="835436" y="245041"/>
                        </a:cubicBezTo>
                        <a:cubicBezTo>
                          <a:pt x="897274" y="221389"/>
                          <a:pt x="961249" y="199874"/>
                          <a:pt x="1025794" y="182491"/>
                        </a:cubicBezTo>
                        <a:cubicBezTo>
                          <a:pt x="1090338" y="165108"/>
                          <a:pt x="1155453" y="151429"/>
                          <a:pt x="1219143" y="143878"/>
                        </a:cubicBezTo>
                        <a:lnTo>
                          <a:pt x="1218431" y="144020"/>
                        </a:lnTo>
                        <a:cubicBezTo>
                          <a:pt x="1230684" y="142738"/>
                          <a:pt x="1284685" y="136611"/>
                          <a:pt x="1339256" y="139318"/>
                        </a:cubicBezTo>
                        <a:cubicBezTo>
                          <a:pt x="1366613" y="140601"/>
                          <a:pt x="1393827" y="144020"/>
                          <a:pt x="1415912" y="149150"/>
                        </a:cubicBezTo>
                        <a:cubicBezTo>
                          <a:pt x="1437855" y="154136"/>
                          <a:pt x="1454383" y="160548"/>
                          <a:pt x="1461507" y="163398"/>
                        </a:cubicBezTo>
                        <a:cubicBezTo>
                          <a:pt x="1462219" y="163683"/>
                          <a:pt x="1462932" y="163825"/>
                          <a:pt x="1463502" y="163968"/>
                        </a:cubicBezTo>
                        <a:cubicBezTo>
                          <a:pt x="1461934" y="169382"/>
                          <a:pt x="1460082" y="174939"/>
                          <a:pt x="1457802" y="180496"/>
                        </a:cubicBezTo>
                        <a:cubicBezTo>
                          <a:pt x="1442272" y="220534"/>
                          <a:pt x="1412065" y="263991"/>
                          <a:pt x="1377584" y="302461"/>
                        </a:cubicBezTo>
                        <a:cubicBezTo>
                          <a:pt x="1343389" y="341359"/>
                          <a:pt x="1305203" y="375698"/>
                          <a:pt x="1273714" y="402342"/>
                        </a:cubicBezTo>
                        <a:cubicBezTo>
                          <a:pt x="1242225" y="428844"/>
                          <a:pt x="1217291" y="447367"/>
                          <a:pt x="1208314" y="454064"/>
                        </a:cubicBezTo>
                        <a:cubicBezTo>
                          <a:pt x="1097320" y="535991"/>
                          <a:pt x="976494" y="604383"/>
                          <a:pt x="851537" y="66337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9ED323C1-B117-4CD7-AC8C-672058F7D490}"/>
                      </a:ext>
                    </a:extLst>
                  </p:cNvPr>
                  <p:cNvSpPr/>
                  <p:nvPr/>
                </p:nvSpPr>
                <p:spPr>
                  <a:xfrm>
                    <a:off x="3498586" y="1337777"/>
                    <a:ext cx="569" cy="712"/>
                  </a:xfrm>
                  <a:custGeom>
                    <a:avLst/>
                    <a:gdLst>
                      <a:gd name="connsiteX0" fmla="*/ 570 w 569"/>
                      <a:gd name="connsiteY0" fmla="*/ 0 h 712"/>
                      <a:gd name="connsiteX1" fmla="*/ 143 w 569"/>
                      <a:gd name="connsiteY1" fmla="*/ 570 h 712"/>
                      <a:gd name="connsiteX2" fmla="*/ 0 w 569"/>
                      <a:gd name="connsiteY2" fmla="*/ 712 h 712"/>
                      <a:gd name="connsiteX3" fmla="*/ 570 w 569"/>
                      <a:gd name="connsiteY3" fmla="*/ 0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9" h="712">
                        <a:moveTo>
                          <a:pt x="570" y="0"/>
                        </a:moveTo>
                        <a:cubicBezTo>
                          <a:pt x="427" y="142"/>
                          <a:pt x="285" y="285"/>
                          <a:pt x="143" y="570"/>
                        </a:cubicBezTo>
                        <a:cubicBezTo>
                          <a:pt x="143" y="570"/>
                          <a:pt x="143" y="712"/>
                          <a:pt x="0" y="712"/>
                        </a:cubicBezTo>
                        <a:lnTo>
                          <a:pt x="570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1FE8548A-2AEF-4736-B3B1-26F75236643B}"/>
                      </a:ext>
                    </a:extLst>
                  </p:cNvPr>
                  <p:cNvSpPr/>
                  <p:nvPr/>
                </p:nvSpPr>
                <p:spPr>
                  <a:xfrm>
                    <a:off x="2015256" y="1057594"/>
                    <a:ext cx="1633035" cy="1164150"/>
                  </a:xfrm>
                  <a:custGeom>
                    <a:avLst/>
                    <a:gdLst>
                      <a:gd name="connsiteX0" fmla="*/ 1572097 w 1633035"/>
                      <a:gd name="connsiteY0" fmla="*/ 4193 h 1164150"/>
                      <a:gd name="connsiteX1" fmla="*/ 1568392 w 1633035"/>
                      <a:gd name="connsiteY1" fmla="*/ 61 h 1164150"/>
                      <a:gd name="connsiteX2" fmla="*/ 1568250 w 1633035"/>
                      <a:gd name="connsiteY2" fmla="*/ 204 h 1164150"/>
                      <a:gd name="connsiteX3" fmla="*/ 1568250 w 1633035"/>
                      <a:gd name="connsiteY3" fmla="*/ 204 h 1164150"/>
                      <a:gd name="connsiteX4" fmla="*/ 1567965 w 1633035"/>
                      <a:gd name="connsiteY4" fmla="*/ 489 h 1164150"/>
                      <a:gd name="connsiteX5" fmla="*/ 1568392 w 1633035"/>
                      <a:gd name="connsiteY5" fmla="*/ 5618 h 1164150"/>
                      <a:gd name="connsiteX6" fmla="*/ 1577938 w 1633035"/>
                      <a:gd name="connsiteY6" fmla="*/ 55202 h 1164150"/>
                      <a:gd name="connsiteX7" fmla="*/ 1563405 w 1633035"/>
                      <a:gd name="connsiteY7" fmla="*/ 134138 h 1164150"/>
                      <a:gd name="connsiteX8" fmla="*/ 1528212 w 1633035"/>
                      <a:gd name="connsiteY8" fmla="*/ 205237 h 1164150"/>
                      <a:gd name="connsiteX9" fmla="*/ 1512254 w 1633035"/>
                      <a:gd name="connsiteY9" fmla="*/ 229744 h 1164150"/>
                      <a:gd name="connsiteX10" fmla="*/ 1502280 w 1633035"/>
                      <a:gd name="connsiteY10" fmla="*/ 243280 h 1164150"/>
                      <a:gd name="connsiteX11" fmla="*/ 1341986 w 1633035"/>
                      <a:gd name="connsiteY11" fmla="*/ 406423 h 1164150"/>
                      <a:gd name="connsiteX12" fmla="*/ 1212612 w 1633035"/>
                      <a:gd name="connsiteY12" fmla="*/ 504024 h 1164150"/>
                      <a:gd name="connsiteX13" fmla="*/ 1033368 w 1633035"/>
                      <a:gd name="connsiteY13" fmla="*/ 613309 h 1164150"/>
                      <a:gd name="connsiteX14" fmla="*/ 845148 w 1633035"/>
                      <a:gd name="connsiteY14" fmla="*/ 704356 h 1164150"/>
                      <a:gd name="connsiteX15" fmla="*/ 696253 w 1633035"/>
                      <a:gd name="connsiteY15" fmla="*/ 760779 h 1164150"/>
                      <a:gd name="connsiteX16" fmla="*/ 457736 w 1633035"/>
                      <a:gd name="connsiteY16" fmla="*/ 821904 h 1164150"/>
                      <a:gd name="connsiteX17" fmla="*/ 335343 w 1633035"/>
                      <a:gd name="connsiteY17" fmla="*/ 838290 h 1164150"/>
                      <a:gd name="connsiteX18" fmla="*/ 213805 w 1633035"/>
                      <a:gd name="connsiteY18" fmla="*/ 840712 h 1164150"/>
                      <a:gd name="connsiteX19" fmla="*/ 119054 w 1633035"/>
                      <a:gd name="connsiteY19" fmla="*/ 826179 h 1164150"/>
                      <a:gd name="connsiteX20" fmla="*/ 33991 w 1633035"/>
                      <a:gd name="connsiteY20" fmla="*/ 783861 h 1164150"/>
                      <a:gd name="connsiteX21" fmla="*/ 4640 w 1633035"/>
                      <a:gd name="connsiteY21" fmla="*/ 747528 h 1164150"/>
                      <a:gd name="connsiteX22" fmla="*/ 3500 w 1633035"/>
                      <a:gd name="connsiteY22" fmla="*/ 745818 h 1164150"/>
                      <a:gd name="connsiteX23" fmla="*/ 3500 w 1633035"/>
                      <a:gd name="connsiteY23" fmla="*/ 745676 h 1164150"/>
                      <a:gd name="connsiteX24" fmla="*/ 935 w 1633035"/>
                      <a:gd name="connsiteY24" fmla="*/ 744108 h 1164150"/>
                      <a:gd name="connsiteX25" fmla="*/ 650 w 1633035"/>
                      <a:gd name="connsiteY25" fmla="*/ 744108 h 1164150"/>
                      <a:gd name="connsiteX26" fmla="*/ 650 w 1633035"/>
                      <a:gd name="connsiteY26" fmla="*/ 744108 h 1164150"/>
                      <a:gd name="connsiteX27" fmla="*/ 508 w 1633035"/>
                      <a:gd name="connsiteY27" fmla="*/ 744108 h 1164150"/>
                      <a:gd name="connsiteX28" fmla="*/ 1363 w 1633035"/>
                      <a:gd name="connsiteY28" fmla="*/ 749523 h 1164150"/>
                      <a:gd name="connsiteX29" fmla="*/ 4640 w 1633035"/>
                      <a:gd name="connsiteY29" fmla="*/ 756077 h 1164150"/>
                      <a:gd name="connsiteX30" fmla="*/ 6777 w 1633035"/>
                      <a:gd name="connsiteY30" fmla="*/ 760351 h 1164150"/>
                      <a:gd name="connsiteX31" fmla="*/ 8345 w 1633035"/>
                      <a:gd name="connsiteY31" fmla="*/ 762489 h 1164150"/>
                      <a:gd name="connsiteX32" fmla="*/ 12334 w 1633035"/>
                      <a:gd name="connsiteY32" fmla="*/ 770468 h 1164150"/>
                      <a:gd name="connsiteX33" fmla="*/ 29717 w 1633035"/>
                      <a:gd name="connsiteY33" fmla="*/ 800674 h 1164150"/>
                      <a:gd name="connsiteX34" fmla="*/ 174907 w 1633035"/>
                      <a:gd name="connsiteY34" fmla="*/ 971511 h 1164150"/>
                      <a:gd name="connsiteX35" fmla="*/ 265384 w 1633035"/>
                      <a:gd name="connsiteY35" fmla="*/ 1039191 h 1164150"/>
                      <a:gd name="connsiteX36" fmla="*/ 364695 w 1633035"/>
                      <a:gd name="connsiteY36" fmla="*/ 1093477 h 1164150"/>
                      <a:gd name="connsiteX37" fmla="*/ 470702 w 1633035"/>
                      <a:gd name="connsiteY37" fmla="*/ 1132945 h 1164150"/>
                      <a:gd name="connsiteX38" fmla="*/ 498059 w 1633035"/>
                      <a:gd name="connsiteY38" fmla="*/ 1140354 h 1164150"/>
                      <a:gd name="connsiteX39" fmla="*/ 525701 w 1633035"/>
                      <a:gd name="connsiteY39" fmla="*/ 1146623 h 1164150"/>
                      <a:gd name="connsiteX40" fmla="*/ 581412 w 1633035"/>
                      <a:gd name="connsiteY40" fmla="*/ 1156597 h 1164150"/>
                      <a:gd name="connsiteX41" fmla="*/ 806250 w 1633035"/>
                      <a:gd name="connsiteY41" fmla="*/ 1156740 h 1164150"/>
                      <a:gd name="connsiteX42" fmla="*/ 937334 w 1633035"/>
                      <a:gd name="connsiteY42" fmla="*/ 1129240 h 1164150"/>
                      <a:gd name="connsiteX43" fmla="*/ 1004586 w 1633035"/>
                      <a:gd name="connsiteY43" fmla="*/ 1108010 h 1164150"/>
                      <a:gd name="connsiteX44" fmla="*/ 1038212 w 1633035"/>
                      <a:gd name="connsiteY44" fmla="*/ 1095187 h 1164150"/>
                      <a:gd name="connsiteX45" fmla="*/ 1071981 w 1633035"/>
                      <a:gd name="connsiteY45" fmla="*/ 1081366 h 1164150"/>
                      <a:gd name="connsiteX46" fmla="*/ 1105749 w 1633035"/>
                      <a:gd name="connsiteY46" fmla="*/ 1066263 h 1164150"/>
                      <a:gd name="connsiteX47" fmla="*/ 1139233 w 1633035"/>
                      <a:gd name="connsiteY47" fmla="*/ 1049735 h 1164150"/>
                      <a:gd name="connsiteX48" fmla="*/ 1172716 w 1633035"/>
                      <a:gd name="connsiteY48" fmla="*/ 1032352 h 1164150"/>
                      <a:gd name="connsiteX49" fmla="*/ 1205773 w 1633035"/>
                      <a:gd name="connsiteY49" fmla="*/ 1013544 h 1164150"/>
                      <a:gd name="connsiteX50" fmla="*/ 1332725 w 1633035"/>
                      <a:gd name="connsiteY50" fmla="*/ 924777 h 1164150"/>
                      <a:gd name="connsiteX51" fmla="*/ 1535051 w 1633035"/>
                      <a:gd name="connsiteY51" fmla="*/ 682983 h 1164150"/>
                      <a:gd name="connsiteX52" fmla="*/ 1627808 w 1633035"/>
                      <a:gd name="connsiteY52" fmla="*/ 387900 h 1164150"/>
                      <a:gd name="connsiteX53" fmla="*/ 1629090 w 1633035"/>
                      <a:gd name="connsiteY53" fmla="*/ 377784 h 1164150"/>
                      <a:gd name="connsiteX54" fmla="*/ 1630372 w 1633035"/>
                      <a:gd name="connsiteY54" fmla="*/ 362111 h 1164150"/>
                      <a:gd name="connsiteX55" fmla="*/ 1631940 w 1633035"/>
                      <a:gd name="connsiteY55" fmla="*/ 341736 h 1164150"/>
                      <a:gd name="connsiteX56" fmla="*/ 1632794 w 1633035"/>
                      <a:gd name="connsiteY56" fmla="*/ 317371 h 1164150"/>
                      <a:gd name="connsiteX57" fmla="*/ 1626668 w 1633035"/>
                      <a:gd name="connsiteY57" fmla="*/ 196546 h 1164150"/>
                      <a:gd name="connsiteX58" fmla="*/ 1600736 w 1633035"/>
                      <a:gd name="connsiteY58" fmla="*/ 76575 h 1164150"/>
                      <a:gd name="connsiteX59" fmla="*/ 1578366 w 1633035"/>
                      <a:gd name="connsiteY59" fmla="*/ 17444 h 1164150"/>
                      <a:gd name="connsiteX60" fmla="*/ 1572097 w 1633035"/>
                      <a:gd name="connsiteY60" fmla="*/ 4193 h 1164150"/>
                      <a:gd name="connsiteX61" fmla="*/ 1446284 w 1633035"/>
                      <a:gd name="connsiteY61" fmla="*/ 797824 h 1164150"/>
                      <a:gd name="connsiteX62" fmla="*/ 1403824 w 1633035"/>
                      <a:gd name="connsiteY62" fmla="*/ 846269 h 1164150"/>
                      <a:gd name="connsiteX63" fmla="*/ 1380172 w 1633035"/>
                      <a:gd name="connsiteY63" fmla="*/ 869779 h 1164150"/>
                      <a:gd name="connsiteX64" fmla="*/ 1368061 w 1633035"/>
                      <a:gd name="connsiteY64" fmla="*/ 881605 h 1164150"/>
                      <a:gd name="connsiteX65" fmla="*/ 1355237 w 1633035"/>
                      <a:gd name="connsiteY65" fmla="*/ 892861 h 1164150"/>
                      <a:gd name="connsiteX66" fmla="*/ 1244955 w 1633035"/>
                      <a:gd name="connsiteY66" fmla="*/ 978066 h 1164150"/>
                      <a:gd name="connsiteX67" fmla="*/ 1003731 w 1633035"/>
                      <a:gd name="connsiteY67" fmla="*/ 1098464 h 1164150"/>
                      <a:gd name="connsiteX68" fmla="*/ 804255 w 1633035"/>
                      <a:gd name="connsiteY68" fmla="*/ 1146623 h 1164150"/>
                      <a:gd name="connsiteX69" fmla="*/ 523706 w 1633035"/>
                      <a:gd name="connsiteY69" fmla="*/ 1133230 h 1164150"/>
                      <a:gd name="connsiteX70" fmla="*/ 535959 w 1633035"/>
                      <a:gd name="connsiteY70" fmla="*/ 1131805 h 1164150"/>
                      <a:gd name="connsiteX71" fmla="*/ 584261 w 1633035"/>
                      <a:gd name="connsiteY71" fmla="*/ 1124253 h 1164150"/>
                      <a:gd name="connsiteX72" fmla="*/ 631281 w 1633035"/>
                      <a:gd name="connsiteY72" fmla="*/ 1115277 h 1164150"/>
                      <a:gd name="connsiteX73" fmla="*/ 658352 w 1633035"/>
                      <a:gd name="connsiteY73" fmla="*/ 1109293 h 1164150"/>
                      <a:gd name="connsiteX74" fmla="*/ 791147 w 1633035"/>
                      <a:gd name="connsiteY74" fmla="*/ 1073957 h 1164150"/>
                      <a:gd name="connsiteX75" fmla="*/ 883048 w 1633035"/>
                      <a:gd name="connsiteY75" fmla="*/ 1042753 h 1164150"/>
                      <a:gd name="connsiteX76" fmla="*/ 999742 w 1633035"/>
                      <a:gd name="connsiteY76" fmla="*/ 995734 h 1164150"/>
                      <a:gd name="connsiteX77" fmla="*/ 1197509 w 1633035"/>
                      <a:gd name="connsiteY77" fmla="*/ 898275 h 1164150"/>
                      <a:gd name="connsiteX78" fmla="*/ 1444432 w 1633035"/>
                      <a:gd name="connsiteY78" fmla="*/ 736129 h 1164150"/>
                      <a:gd name="connsiteX79" fmla="*/ 1531631 w 1633035"/>
                      <a:gd name="connsiteY79" fmla="*/ 658903 h 1164150"/>
                      <a:gd name="connsiteX80" fmla="*/ 1543885 w 1633035"/>
                      <a:gd name="connsiteY80" fmla="*/ 646935 h 1164150"/>
                      <a:gd name="connsiteX81" fmla="*/ 1446284 w 1633035"/>
                      <a:gd name="connsiteY81" fmla="*/ 797824 h 1164150"/>
                      <a:gd name="connsiteX82" fmla="*/ 1556281 w 1633035"/>
                      <a:gd name="connsiteY82" fmla="*/ 620576 h 1164150"/>
                      <a:gd name="connsiteX83" fmla="*/ 1546592 w 1633035"/>
                      <a:gd name="connsiteY83" fmla="*/ 641236 h 1164150"/>
                      <a:gd name="connsiteX84" fmla="*/ 1531347 w 1633035"/>
                      <a:gd name="connsiteY84" fmla="*/ 655484 h 1164150"/>
                      <a:gd name="connsiteX85" fmla="*/ 1194516 w 1633035"/>
                      <a:gd name="connsiteY85" fmla="*/ 892861 h 1164150"/>
                      <a:gd name="connsiteX86" fmla="*/ 954575 w 1633035"/>
                      <a:gd name="connsiteY86" fmla="*/ 1009270 h 1164150"/>
                      <a:gd name="connsiteX87" fmla="*/ 681150 w 1633035"/>
                      <a:gd name="connsiteY87" fmla="*/ 1100316 h 1164150"/>
                      <a:gd name="connsiteX88" fmla="*/ 595660 w 1633035"/>
                      <a:gd name="connsiteY88" fmla="*/ 1119124 h 1164150"/>
                      <a:gd name="connsiteX89" fmla="*/ 517294 w 1633035"/>
                      <a:gd name="connsiteY89" fmla="*/ 1131805 h 1164150"/>
                      <a:gd name="connsiteX90" fmla="*/ 489367 w 1633035"/>
                      <a:gd name="connsiteY90" fmla="*/ 1124681 h 1164150"/>
                      <a:gd name="connsiteX91" fmla="*/ 399033 w 1633035"/>
                      <a:gd name="connsiteY91" fmla="*/ 1093904 h 1164150"/>
                      <a:gd name="connsiteX92" fmla="*/ 413139 w 1633035"/>
                      <a:gd name="connsiteY92" fmla="*/ 1093762 h 1164150"/>
                      <a:gd name="connsiteX93" fmla="*/ 653366 w 1633035"/>
                      <a:gd name="connsiteY93" fmla="*/ 1060706 h 1164150"/>
                      <a:gd name="connsiteX94" fmla="*/ 770487 w 1633035"/>
                      <a:gd name="connsiteY94" fmla="*/ 1027935 h 1164150"/>
                      <a:gd name="connsiteX95" fmla="*/ 884616 w 1633035"/>
                      <a:gd name="connsiteY95" fmla="*/ 987327 h 1164150"/>
                      <a:gd name="connsiteX96" fmla="*/ 951440 w 1633035"/>
                      <a:gd name="connsiteY96" fmla="*/ 960255 h 1164150"/>
                      <a:gd name="connsiteX97" fmla="*/ 1021827 w 1633035"/>
                      <a:gd name="connsiteY97" fmla="*/ 928909 h 1164150"/>
                      <a:gd name="connsiteX98" fmla="*/ 1168442 w 1633035"/>
                      <a:gd name="connsiteY98" fmla="*/ 854675 h 1164150"/>
                      <a:gd name="connsiteX99" fmla="*/ 1448991 w 1633035"/>
                      <a:gd name="connsiteY99" fmla="*/ 665315 h 1164150"/>
                      <a:gd name="connsiteX100" fmla="*/ 1448564 w 1633035"/>
                      <a:gd name="connsiteY100" fmla="*/ 665743 h 1164150"/>
                      <a:gd name="connsiteX101" fmla="*/ 1525647 w 1633035"/>
                      <a:gd name="connsiteY101" fmla="*/ 596781 h 1164150"/>
                      <a:gd name="connsiteX102" fmla="*/ 1571384 w 1633035"/>
                      <a:gd name="connsiteY102" fmla="*/ 548906 h 1164150"/>
                      <a:gd name="connsiteX103" fmla="*/ 1587912 w 1633035"/>
                      <a:gd name="connsiteY103" fmla="*/ 529671 h 1164150"/>
                      <a:gd name="connsiteX104" fmla="*/ 1592899 w 1633035"/>
                      <a:gd name="connsiteY104" fmla="*/ 523544 h 1164150"/>
                      <a:gd name="connsiteX105" fmla="*/ 1556281 w 1633035"/>
                      <a:gd name="connsiteY105" fmla="*/ 620576 h 1164150"/>
                      <a:gd name="connsiteX106" fmla="*/ 1625813 w 1633035"/>
                      <a:gd name="connsiteY106" fmla="*/ 334042 h 1164150"/>
                      <a:gd name="connsiteX107" fmla="*/ 1594324 w 1633035"/>
                      <a:gd name="connsiteY107" fmla="*/ 517988 h 1164150"/>
                      <a:gd name="connsiteX108" fmla="*/ 1532771 w 1633035"/>
                      <a:gd name="connsiteY108" fmla="*/ 583957 h 1164150"/>
                      <a:gd name="connsiteX109" fmla="*/ 1467941 w 1633035"/>
                      <a:gd name="connsiteY109" fmla="*/ 643800 h 1164150"/>
                      <a:gd name="connsiteX110" fmla="*/ 1339992 w 1633035"/>
                      <a:gd name="connsiteY110" fmla="*/ 740831 h 1164150"/>
                      <a:gd name="connsiteX111" fmla="*/ 1116863 w 1633035"/>
                      <a:gd name="connsiteY111" fmla="*/ 874908 h 1164150"/>
                      <a:gd name="connsiteX112" fmla="*/ 985066 w 1633035"/>
                      <a:gd name="connsiteY112" fmla="*/ 938313 h 1164150"/>
                      <a:gd name="connsiteX113" fmla="*/ 927788 w 1633035"/>
                      <a:gd name="connsiteY113" fmla="*/ 962535 h 1164150"/>
                      <a:gd name="connsiteX114" fmla="*/ 903281 w 1633035"/>
                      <a:gd name="connsiteY114" fmla="*/ 972366 h 1164150"/>
                      <a:gd name="connsiteX115" fmla="*/ 882051 w 1633035"/>
                      <a:gd name="connsiteY115" fmla="*/ 980345 h 1164150"/>
                      <a:gd name="connsiteX116" fmla="*/ 550065 w 1633035"/>
                      <a:gd name="connsiteY116" fmla="*/ 1072959 h 1164150"/>
                      <a:gd name="connsiteX117" fmla="*/ 415276 w 1633035"/>
                      <a:gd name="connsiteY117" fmla="*/ 1090485 h 1164150"/>
                      <a:gd name="connsiteX118" fmla="*/ 392764 w 1633035"/>
                      <a:gd name="connsiteY118" fmla="*/ 1091340 h 1164150"/>
                      <a:gd name="connsiteX119" fmla="*/ 209103 w 1633035"/>
                      <a:gd name="connsiteY119" fmla="*/ 985332 h 1164150"/>
                      <a:gd name="connsiteX120" fmla="*/ 214233 w 1633035"/>
                      <a:gd name="connsiteY120" fmla="*/ 986615 h 1164150"/>
                      <a:gd name="connsiteX121" fmla="*/ 226201 w 1633035"/>
                      <a:gd name="connsiteY121" fmla="*/ 989607 h 1164150"/>
                      <a:gd name="connsiteX122" fmla="*/ 240307 w 1633035"/>
                      <a:gd name="connsiteY122" fmla="*/ 991887 h 1164150"/>
                      <a:gd name="connsiteX123" fmla="*/ 255980 w 1633035"/>
                      <a:gd name="connsiteY123" fmla="*/ 994309 h 1164150"/>
                      <a:gd name="connsiteX124" fmla="*/ 264387 w 1633035"/>
                      <a:gd name="connsiteY124" fmla="*/ 995591 h 1164150"/>
                      <a:gd name="connsiteX125" fmla="*/ 273078 w 1633035"/>
                      <a:gd name="connsiteY125" fmla="*/ 996304 h 1164150"/>
                      <a:gd name="connsiteX126" fmla="*/ 308984 w 1633035"/>
                      <a:gd name="connsiteY126" fmla="*/ 998868 h 1164150"/>
                      <a:gd name="connsiteX127" fmla="*/ 344605 w 1633035"/>
                      <a:gd name="connsiteY127" fmla="*/ 999438 h 1164150"/>
                      <a:gd name="connsiteX128" fmla="*/ 376521 w 1633035"/>
                      <a:gd name="connsiteY128" fmla="*/ 998298 h 1164150"/>
                      <a:gd name="connsiteX129" fmla="*/ 415419 w 1633035"/>
                      <a:gd name="connsiteY129" fmla="*/ 995591 h 1164150"/>
                      <a:gd name="connsiteX130" fmla="*/ 606774 w 1633035"/>
                      <a:gd name="connsiteY130" fmla="*/ 964530 h 1164150"/>
                      <a:gd name="connsiteX131" fmla="*/ 904848 w 1633035"/>
                      <a:gd name="connsiteY131" fmla="*/ 865504 h 1164150"/>
                      <a:gd name="connsiteX132" fmla="*/ 1064999 w 1633035"/>
                      <a:gd name="connsiteY132" fmla="*/ 790985 h 1164150"/>
                      <a:gd name="connsiteX133" fmla="*/ 1182833 w 1633035"/>
                      <a:gd name="connsiteY133" fmla="*/ 726155 h 1164150"/>
                      <a:gd name="connsiteX134" fmla="*/ 1356947 w 1633035"/>
                      <a:gd name="connsiteY134" fmla="*/ 611172 h 1164150"/>
                      <a:gd name="connsiteX135" fmla="*/ 1512966 w 1633035"/>
                      <a:gd name="connsiteY135" fmla="*/ 472393 h 1164150"/>
                      <a:gd name="connsiteX136" fmla="*/ 1610425 w 1633035"/>
                      <a:gd name="connsiteY136" fmla="*/ 340026 h 1164150"/>
                      <a:gd name="connsiteX137" fmla="*/ 1621681 w 1633035"/>
                      <a:gd name="connsiteY137" fmla="*/ 318084 h 1164150"/>
                      <a:gd name="connsiteX138" fmla="*/ 1626810 w 1633035"/>
                      <a:gd name="connsiteY138" fmla="*/ 306828 h 1164150"/>
                      <a:gd name="connsiteX139" fmla="*/ 1626668 w 1633035"/>
                      <a:gd name="connsiteY139" fmla="*/ 312384 h 1164150"/>
                      <a:gd name="connsiteX140" fmla="*/ 1625813 w 1633035"/>
                      <a:gd name="connsiteY140" fmla="*/ 334042 h 1164150"/>
                      <a:gd name="connsiteX141" fmla="*/ 1626810 w 1633035"/>
                      <a:gd name="connsiteY141" fmla="*/ 301556 h 1164150"/>
                      <a:gd name="connsiteX142" fmla="*/ 1625813 w 1633035"/>
                      <a:gd name="connsiteY142" fmla="*/ 303265 h 1164150"/>
                      <a:gd name="connsiteX143" fmla="*/ 1619116 w 1633035"/>
                      <a:gd name="connsiteY143" fmla="*/ 315946 h 1164150"/>
                      <a:gd name="connsiteX144" fmla="*/ 1614414 w 1633035"/>
                      <a:gd name="connsiteY144" fmla="*/ 325208 h 1164150"/>
                      <a:gd name="connsiteX145" fmla="*/ 1611707 w 1633035"/>
                      <a:gd name="connsiteY145" fmla="*/ 330480 h 1164150"/>
                      <a:gd name="connsiteX146" fmla="*/ 1608430 w 1633035"/>
                      <a:gd name="connsiteY146" fmla="*/ 335894 h 1164150"/>
                      <a:gd name="connsiteX147" fmla="*/ 1520233 w 1633035"/>
                      <a:gd name="connsiteY147" fmla="*/ 450308 h 1164150"/>
                      <a:gd name="connsiteX148" fmla="*/ 1495013 w 1633035"/>
                      <a:gd name="connsiteY148" fmla="*/ 476383 h 1164150"/>
                      <a:gd name="connsiteX149" fmla="*/ 1469081 w 1633035"/>
                      <a:gd name="connsiteY149" fmla="*/ 501744 h 1164150"/>
                      <a:gd name="connsiteX150" fmla="*/ 1442437 w 1633035"/>
                      <a:gd name="connsiteY150" fmla="*/ 526252 h 1164150"/>
                      <a:gd name="connsiteX151" fmla="*/ 1414795 w 1633035"/>
                      <a:gd name="connsiteY151" fmla="*/ 549904 h 1164150"/>
                      <a:gd name="connsiteX152" fmla="*/ 1386726 w 1633035"/>
                      <a:gd name="connsiteY152" fmla="*/ 573129 h 1164150"/>
                      <a:gd name="connsiteX153" fmla="*/ 1358230 w 1633035"/>
                      <a:gd name="connsiteY153" fmla="*/ 595783 h 1164150"/>
                      <a:gd name="connsiteX154" fmla="*/ 1329163 w 1633035"/>
                      <a:gd name="connsiteY154" fmla="*/ 617583 h 1164150"/>
                      <a:gd name="connsiteX155" fmla="*/ 1314630 w 1633035"/>
                      <a:gd name="connsiteY155" fmla="*/ 628412 h 1164150"/>
                      <a:gd name="connsiteX156" fmla="*/ 1299669 w 1633035"/>
                      <a:gd name="connsiteY156" fmla="*/ 638813 h 1164150"/>
                      <a:gd name="connsiteX157" fmla="*/ 1269890 w 1633035"/>
                      <a:gd name="connsiteY157" fmla="*/ 659758 h 1164150"/>
                      <a:gd name="connsiteX158" fmla="*/ 1239541 w 1633035"/>
                      <a:gd name="connsiteY158" fmla="*/ 679706 h 1164150"/>
                      <a:gd name="connsiteX159" fmla="*/ 1178131 w 1633035"/>
                      <a:gd name="connsiteY159" fmla="*/ 718319 h 1164150"/>
                      <a:gd name="connsiteX160" fmla="*/ 1021114 w 1633035"/>
                      <a:gd name="connsiteY160" fmla="*/ 803951 h 1164150"/>
                      <a:gd name="connsiteX161" fmla="*/ 933202 w 1633035"/>
                      <a:gd name="connsiteY161" fmla="*/ 844986 h 1164150"/>
                      <a:gd name="connsiteX162" fmla="*/ 840446 w 1633035"/>
                      <a:gd name="connsiteY162" fmla="*/ 883029 h 1164150"/>
                      <a:gd name="connsiteX163" fmla="*/ 645956 w 1633035"/>
                      <a:gd name="connsiteY163" fmla="*/ 947147 h 1164150"/>
                      <a:gd name="connsiteX164" fmla="*/ 448475 w 1633035"/>
                      <a:gd name="connsiteY164" fmla="*/ 987042 h 1164150"/>
                      <a:gd name="connsiteX165" fmla="*/ 449187 w 1633035"/>
                      <a:gd name="connsiteY165" fmla="*/ 986900 h 1164150"/>
                      <a:gd name="connsiteX166" fmla="*/ 325654 w 1633035"/>
                      <a:gd name="connsiteY166" fmla="*/ 994309 h 1164150"/>
                      <a:gd name="connsiteX167" fmla="*/ 304709 w 1633035"/>
                      <a:gd name="connsiteY167" fmla="*/ 994166 h 1164150"/>
                      <a:gd name="connsiteX168" fmla="*/ 284192 w 1633035"/>
                      <a:gd name="connsiteY168" fmla="*/ 992741 h 1164150"/>
                      <a:gd name="connsiteX169" fmla="*/ 264672 w 1633035"/>
                      <a:gd name="connsiteY169" fmla="*/ 991317 h 1164150"/>
                      <a:gd name="connsiteX170" fmla="*/ 246719 w 1633035"/>
                      <a:gd name="connsiteY170" fmla="*/ 988752 h 1164150"/>
                      <a:gd name="connsiteX171" fmla="*/ 230618 w 1633035"/>
                      <a:gd name="connsiteY171" fmla="*/ 986472 h 1164150"/>
                      <a:gd name="connsiteX172" fmla="*/ 216940 w 1633035"/>
                      <a:gd name="connsiteY172" fmla="*/ 983765 h 1164150"/>
                      <a:gd name="connsiteX173" fmla="*/ 203546 w 1633035"/>
                      <a:gd name="connsiteY173" fmla="*/ 980915 h 1164150"/>
                      <a:gd name="connsiteX174" fmla="*/ 135724 w 1633035"/>
                      <a:gd name="connsiteY174" fmla="*/ 922070 h 1164150"/>
                      <a:gd name="connsiteX175" fmla="*/ 160516 w 1633035"/>
                      <a:gd name="connsiteY175" fmla="*/ 931616 h 1164150"/>
                      <a:gd name="connsiteX176" fmla="*/ 314398 w 1633035"/>
                      <a:gd name="connsiteY176" fmla="*/ 954556 h 1164150"/>
                      <a:gd name="connsiteX177" fmla="*/ 392621 w 1633035"/>
                      <a:gd name="connsiteY177" fmla="*/ 951564 h 1164150"/>
                      <a:gd name="connsiteX178" fmla="*/ 470275 w 1633035"/>
                      <a:gd name="connsiteY178" fmla="*/ 942160 h 1164150"/>
                      <a:gd name="connsiteX179" fmla="*/ 771199 w 1633035"/>
                      <a:gd name="connsiteY179" fmla="*/ 862227 h 1164150"/>
                      <a:gd name="connsiteX180" fmla="*/ 1135528 w 1633035"/>
                      <a:gd name="connsiteY180" fmla="*/ 692814 h 1164150"/>
                      <a:gd name="connsiteX181" fmla="*/ 1481335 w 1633035"/>
                      <a:gd name="connsiteY181" fmla="*/ 431215 h 1164150"/>
                      <a:gd name="connsiteX182" fmla="*/ 1480765 w 1633035"/>
                      <a:gd name="connsiteY182" fmla="*/ 431785 h 1164150"/>
                      <a:gd name="connsiteX183" fmla="*/ 1513964 w 1633035"/>
                      <a:gd name="connsiteY183" fmla="*/ 395737 h 1164150"/>
                      <a:gd name="connsiteX184" fmla="*/ 1565400 w 1633035"/>
                      <a:gd name="connsiteY184" fmla="*/ 329625 h 1164150"/>
                      <a:gd name="connsiteX185" fmla="*/ 1607148 w 1633035"/>
                      <a:gd name="connsiteY185" fmla="*/ 255391 h 1164150"/>
                      <a:gd name="connsiteX186" fmla="*/ 1622108 w 1633035"/>
                      <a:gd name="connsiteY186" fmla="*/ 211649 h 1164150"/>
                      <a:gd name="connsiteX187" fmla="*/ 1626383 w 1633035"/>
                      <a:gd name="connsiteY187" fmla="*/ 274199 h 1164150"/>
                      <a:gd name="connsiteX188" fmla="*/ 1626810 w 1633035"/>
                      <a:gd name="connsiteY188" fmla="*/ 301556 h 1164150"/>
                      <a:gd name="connsiteX189" fmla="*/ 1592757 w 1633035"/>
                      <a:gd name="connsiteY189" fmla="*/ 68881 h 1164150"/>
                      <a:gd name="connsiteX190" fmla="*/ 1617121 w 1633035"/>
                      <a:gd name="connsiteY190" fmla="*/ 171469 h 1164150"/>
                      <a:gd name="connsiteX191" fmla="*/ 1621538 w 1633035"/>
                      <a:gd name="connsiteY191" fmla="*/ 204240 h 1164150"/>
                      <a:gd name="connsiteX192" fmla="*/ 1621396 w 1633035"/>
                      <a:gd name="connsiteY192" fmla="*/ 204525 h 1164150"/>
                      <a:gd name="connsiteX193" fmla="*/ 1606293 w 1633035"/>
                      <a:gd name="connsiteY193" fmla="*/ 247840 h 1164150"/>
                      <a:gd name="connsiteX194" fmla="*/ 1571527 w 1633035"/>
                      <a:gd name="connsiteY194" fmla="*/ 311957 h 1164150"/>
                      <a:gd name="connsiteX195" fmla="*/ 1502422 w 1633035"/>
                      <a:gd name="connsiteY195" fmla="*/ 401151 h 1164150"/>
                      <a:gd name="connsiteX196" fmla="*/ 1350250 w 1633035"/>
                      <a:gd name="connsiteY196" fmla="*/ 539360 h 1164150"/>
                      <a:gd name="connsiteX197" fmla="*/ 1231989 w 1633035"/>
                      <a:gd name="connsiteY197" fmla="*/ 623853 h 1164150"/>
                      <a:gd name="connsiteX198" fmla="*/ 1070129 w 1633035"/>
                      <a:gd name="connsiteY198" fmla="*/ 720029 h 1164150"/>
                      <a:gd name="connsiteX199" fmla="*/ 901144 w 1633035"/>
                      <a:gd name="connsiteY199" fmla="*/ 801529 h 1164150"/>
                      <a:gd name="connsiteX200" fmla="*/ 768207 w 1633035"/>
                      <a:gd name="connsiteY200" fmla="*/ 853393 h 1164150"/>
                      <a:gd name="connsiteX201" fmla="*/ 555622 w 1633035"/>
                      <a:gd name="connsiteY201" fmla="*/ 913663 h 1164150"/>
                      <a:gd name="connsiteX202" fmla="*/ 337196 w 1633035"/>
                      <a:gd name="connsiteY202" fmla="*/ 943870 h 1164150"/>
                      <a:gd name="connsiteX203" fmla="*/ 250423 w 1633035"/>
                      <a:gd name="connsiteY203" fmla="*/ 942872 h 1164150"/>
                      <a:gd name="connsiteX204" fmla="*/ 164933 w 1633035"/>
                      <a:gd name="connsiteY204" fmla="*/ 928624 h 1164150"/>
                      <a:gd name="connsiteX205" fmla="*/ 130025 w 1633035"/>
                      <a:gd name="connsiteY205" fmla="*/ 916086 h 1164150"/>
                      <a:gd name="connsiteX206" fmla="*/ 35416 w 1633035"/>
                      <a:gd name="connsiteY206" fmla="*/ 801672 h 1164150"/>
                      <a:gd name="connsiteX207" fmla="*/ 22308 w 1633035"/>
                      <a:gd name="connsiteY207" fmla="*/ 780299 h 1164150"/>
                      <a:gd name="connsiteX208" fmla="*/ 27010 w 1633035"/>
                      <a:gd name="connsiteY208" fmla="*/ 785429 h 1164150"/>
                      <a:gd name="connsiteX209" fmla="*/ 101243 w 1633035"/>
                      <a:gd name="connsiteY209" fmla="*/ 832448 h 1164150"/>
                      <a:gd name="connsiteX210" fmla="*/ 186733 w 1633035"/>
                      <a:gd name="connsiteY210" fmla="*/ 853963 h 1164150"/>
                      <a:gd name="connsiteX211" fmla="*/ 274503 w 1633035"/>
                      <a:gd name="connsiteY211" fmla="*/ 859520 h 1164150"/>
                      <a:gd name="connsiteX212" fmla="*/ 362130 w 1633035"/>
                      <a:gd name="connsiteY212" fmla="*/ 854818 h 1164150"/>
                      <a:gd name="connsiteX213" fmla="*/ 700955 w 1633035"/>
                      <a:gd name="connsiteY213" fmla="*/ 774457 h 1164150"/>
                      <a:gd name="connsiteX214" fmla="*/ 1108029 w 1633035"/>
                      <a:gd name="connsiteY214" fmla="*/ 585097 h 1164150"/>
                      <a:gd name="connsiteX215" fmla="*/ 1211187 w 1633035"/>
                      <a:gd name="connsiteY215" fmla="*/ 519840 h 1164150"/>
                      <a:gd name="connsiteX216" fmla="*/ 1310355 w 1633035"/>
                      <a:gd name="connsiteY216" fmla="*/ 447316 h 1164150"/>
                      <a:gd name="connsiteX217" fmla="*/ 1483615 w 1633035"/>
                      <a:gd name="connsiteY217" fmla="*/ 280611 h 1164150"/>
                      <a:gd name="connsiteX218" fmla="*/ 1516813 w 1633035"/>
                      <a:gd name="connsiteY218" fmla="*/ 237153 h 1164150"/>
                      <a:gd name="connsiteX219" fmla="*/ 1563405 w 1633035"/>
                      <a:gd name="connsiteY219" fmla="*/ 155368 h 1164150"/>
                      <a:gd name="connsiteX220" fmla="*/ 1572524 w 1633035"/>
                      <a:gd name="connsiteY220" fmla="*/ 131716 h 1164150"/>
                      <a:gd name="connsiteX221" fmla="*/ 1579506 w 1633035"/>
                      <a:gd name="connsiteY221" fmla="*/ 107779 h 1164150"/>
                      <a:gd name="connsiteX222" fmla="*/ 1583495 w 1633035"/>
                      <a:gd name="connsiteY222" fmla="*/ 84269 h 1164150"/>
                      <a:gd name="connsiteX223" fmla="*/ 1584778 w 1633035"/>
                      <a:gd name="connsiteY223" fmla="*/ 62041 h 1164150"/>
                      <a:gd name="connsiteX224" fmla="*/ 1582925 w 1633035"/>
                      <a:gd name="connsiteY224" fmla="*/ 39529 h 1164150"/>
                      <a:gd name="connsiteX225" fmla="*/ 1592757 w 1633035"/>
                      <a:gd name="connsiteY225" fmla="*/ 68881 h 1164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</a:cxnLst>
                    <a:rect l="l" t="t" r="r" b="b"/>
                    <a:pathLst>
                      <a:path w="1633035" h="1164150">
                        <a:moveTo>
                          <a:pt x="1572097" y="4193"/>
                        </a:moveTo>
                        <a:cubicBezTo>
                          <a:pt x="1570814" y="1486"/>
                          <a:pt x="1569389" y="-366"/>
                          <a:pt x="1568392" y="61"/>
                        </a:cubicBezTo>
                        <a:cubicBezTo>
                          <a:pt x="1568392" y="61"/>
                          <a:pt x="1568250" y="204"/>
                          <a:pt x="1568250" y="204"/>
                        </a:cubicBezTo>
                        <a:cubicBezTo>
                          <a:pt x="1568250" y="204"/>
                          <a:pt x="1568250" y="204"/>
                          <a:pt x="1568250" y="204"/>
                        </a:cubicBezTo>
                        <a:cubicBezTo>
                          <a:pt x="1568107" y="204"/>
                          <a:pt x="1568107" y="346"/>
                          <a:pt x="1567965" y="489"/>
                        </a:cubicBezTo>
                        <a:cubicBezTo>
                          <a:pt x="1567395" y="1201"/>
                          <a:pt x="1567395" y="2484"/>
                          <a:pt x="1568392" y="5618"/>
                        </a:cubicBezTo>
                        <a:cubicBezTo>
                          <a:pt x="1571242" y="13597"/>
                          <a:pt x="1577226" y="31408"/>
                          <a:pt x="1577938" y="55202"/>
                        </a:cubicBezTo>
                        <a:cubicBezTo>
                          <a:pt x="1578793" y="78855"/>
                          <a:pt x="1573236" y="107351"/>
                          <a:pt x="1563405" y="134138"/>
                        </a:cubicBezTo>
                        <a:cubicBezTo>
                          <a:pt x="1553574" y="160925"/>
                          <a:pt x="1540180" y="186002"/>
                          <a:pt x="1528212" y="205237"/>
                        </a:cubicBezTo>
                        <a:cubicBezTo>
                          <a:pt x="1522228" y="214926"/>
                          <a:pt x="1516528" y="223047"/>
                          <a:pt x="1512254" y="229744"/>
                        </a:cubicBezTo>
                        <a:cubicBezTo>
                          <a:pt x="1507552" y="236156"/>
                          <a:pt x="1504132" y="240858"/>
                          <a:pt x="1502280" y="243280"/>
                        </a:cubicBezTo>
                        <a:cubicBezTo>
                          <a:pt x="1456115" y="304263"/>
                          <a:pt x="1400689" y="357552"/>
                          <a:pt x="1341986" y="406423"/>
                        </a:cubicBezTo>
                        <a:cubicBezTo>
                          <a:pt x="1310783" y="432355"/>
                          <a:pt x="1266185" y="467549"/>
                          <a:pt x="1212612" y="504024"/>
                        </a:cubicBezTo>
                        <a:cubicBezTo>
                          <a:pt x="1159181" y="540500"/>
                          <a:pt x="1097200" y="578970"/>
                          <a:pt x="1033368" y="613309"/>
                        </a:cubicBezTo>
                        <a:cubicBezTo>
                          <a:pt x="969536" y="647932"/>
                          <a:pt x="904136" y="679279"/>
                          <a:pt x="845148" y="704356"/>
                        </a:cubicBezTo>
                        <a:cubicBezTo>
                          <a:pt x="786160" y="729433"/>
                          <a:pt x="733726" y="748668"/>
                          <a:pt x="696253" y="760779"/>
                        </a:cubicBezTo>
                        <a:cubicBezTo>
                          <a:pt x="619455" y="786141"/>
                          <a:pt x="539094" y="807086"/>
                          <a:pt x="457736" y="821904"/>
                        </a:cubicBezTo>
                        <a:cubicBezTo>
                          <a:pt x="417129" y="829313"/>
                          <a:pt x="376093" y="834870"/>
                          <a:pt x="335343" y="838290"/>
                        </a:cubicBezTo>
                        <a:cubicBezTo>
                          <a:pt x="294593" y="841709"/>
                          <a:pt x="253843" y="842992"/>
                          <a:pt x="213805" y="840712"/>
                        </a:cubicBezTo>
                        <a:cubicBezTo>
                          <a:pt x="181746" y="838860"/>
                          <a:pt x="149830" y="834728"/>
                          <a:pt x="119054" y="826179"/>
                        </a:cubicBezTo>
                        <a:cubicBezTo>
                          <a:pt x="88420" y="817630"/>
                          <a:pt x="58641" y="804379"/>
                          <a:pt x="33991" y="783861"/>
                        </a:cubicBezTo>
                        <a:cubicBezTo>
                          <a:pt x="17748" y="769043"/>
                          <a:pt x="8772" y="754082"/>
                          <a:pt x="4640" y="747528"/>
                        </a:cubicBezTo>
                        <a:cubicBezTo>
                          <a:pt x="4212" y="746958"/>
                          <a:pt x="3785" y="746246"/>
                          <a:pt x="3500" y="745818"/>
                        </a:cubicBezTo>
                        <a:lnTo>
                          <a:pt x="3500" y="745676"/>
                        </a:lnTo>
                        <a:cubicBezTo>
                          <a:pt x="2360" y="744251"/>
                          <a:pt x="1648" y="743966"/>
                          <a:pt x="935" y="744108"/>
                        </a:cubicBezTo>
                        <a:cubicBezTo>
                          <a:pt x="935" y="744108"/>
                          <a:pt x="793" y="744108"/>
                          <a:pt x="650" y="744108"/>
                        </a:cubicBezTo>
                        <a:cubicBezTo>
                          <a:pt x="650" y="744108"/>
                          <a:pt x="650" y="744108"/>
                          <a:pt x="650" y="744108"/>
                        </a:cubicBezTo>
                        <a:cubicBezTo>
                          <a:pt x="650" y="744108"/>
                          <a:pt x="508" y="744108"/>
                          <a:pt x="508" y="744108"/>
                        </a:cubicBezTo>
                        <a:cubicBezTo>
                          <a:pt x="-489" y="744536"/>
                          <a:pt x="80" y="746816"/>
                          <a:pt x="1363" y="749523"/>
                        </a:cubicBezTo>
                        <a:cubicBezTo>
                          <a:pt x="2218" y="751233"/>
                          <a:pt x="3358" y="753512"/>
                          <a:pt x="4640" y="756077"/>
                        </a:cubicBezTo>
                        <a:cubicBezTo>
                          <a:pt x="5352" y="757359"/>
                          <a:pt x="6065" y="758784"/>
                          <a:pt x="6777" y="760351"/>
                        </a:cubicBezTo>
                        <a:cubicBezTo>
                          <a:pt x="7205" y="761064"/>
                          <a:pt x="7775" y="761776"/>
                          <a:pt x="8345" y="762489"/>
                        </a:cubicBezTo>
                        <a:cubicBezTo>
                          <a:pt x="9627" y="764911"/>
                          <a:pt x="10909" y="767618"/>
                          <a:pt x="12334" y="770468"/>
                        </a:cubicBezTo>
                        <a:cubicBezTo>
                          <a:pt x="17178" y="778874"/>
                          <a:pt x="22450" y="789418"/>
                          <a:pt x="29717" y="800674"/>
                        </a:cubicBezTo>
                        <a:cubicBezTo>
                          <a:pt x="67902" y="864934"/>
                          <a:pt x="118199" y="922070"/>
                          <a:pt x="174907" y="971511"/>
                        </a:cubicBezTo>
                        <a:cubicBezTo>
                          <a:pt x="203119" y="996446"/>
                          <a:pt x="233753" y="1018673"/>
                          <a:pt x="265384" y="1039191"/>
                        </a:cubicBezTo>
                        <a:cubicBezTo>
                          <a:pt x="297015" y="1059851"/>
                          <a:pt x="330356" y="1077661"/>
                          <a:pt x="364695" y="1093477"/>
                        </a:cubicBezTo>
                        <a:cubicBezTo>
                          <a:pt x="398891" y="1109578"/>
                          <a:pt x="434654" y="1122116"/>
                          <a:pt x="470702" y="1132945"/>
                        </a:cubicBezTo>
                        <a:lnTo>
                          <a:pt x="498059" y="1140354"/>
                        </a:lnTo>
                        <a:cubicBezTo>
                          <a:pt x="507178" y="1142919"/>
                          <a:pt x="516439" y="1144486"/>
                          <a:pt x="525701" y="1146623"/>
                        </a:cubicBezTo>
                        <a:cubicBezTo>
                          <a:pt x="544081" y="1151040"/>
                          <a:pt x="562746" y="1153463"/>
                          <a:pt x="581412" y="1156597"/>
                        </a:cubicBezTo>
                        <a:cubicBezTo>
                          <a:pt x="656073" y="1166998"/>
                          <a:pt x="732016" y="1166286"/>
                          <a:pt x="806250" y="1156740"/>
                        </a:cubicBezTo>
                        <a:cubicBezTo>
                          <a:pt x="848710" y="1150328"/>
                          <a:pt x="892880" y="1142349"/>
                          <a:pt x="937334" y="1129240"/>
                        </a:cubicBezTo>
                        <a:cubicBezTo>
                          <a:pt x="959847" y="1123541"/>
                          <a:pt x="981789" y="1115277"/>
                          <a:pt x="1004586" y="1108010"/>
                        </a:cubicBezTo>
                        <a:cubicBezTo>
                          <a:pt x="1015843" y="1104163"/>
                          <a:pt x="1026956" y="1099461"/>
                          <a:pt x="1038212" y="1095187"/>
                        </a:cubicBezTo>
                        <a:cubicBezTo>
                          <a:pt x="1049469" y="1090770"/>
                          <a:pt x="1060867" y="1086638"/>
                          <a:pt x="1071981" y="1081366"/>
                        </a:cubicBezTo>
                        <a:cubicBezTo>
                          <a:pt x="1083095" y="1076379"/>
                          <a:pt x="1094351" y="1071392"/>
                          <a:pt x="1105749" y="1066263"/>
                        </a:cubicBezTo>
                        <a:cubicBezTo>
                          <a:pt x="1117148" y="1061418"/>
                          <a:pt x="1127977" y="1055292"/>
                          <a:pt x="1139233" y="1049735"/>
                        </a:cubicBezTo>
                        <a:cubicBezTo>
                          <a:pt x="1150347" y="1043893"/>
                          <a:pt x="1161888" y="1038764"/>
                          <a:pt x="1172716" y="1032352"/>
                        </a:cubicBezTo>
                        <a:cubicBezTo>
                          <a:pt x="1183688" y="1026083"/>
                          <a:pt x="1194801" y="1019813"/>
                          <a:pt x="1205773" y="1013544"/>
                        </a:cubicBezTo>
                        <a:cubicBezTo>
                          <a:pt x="1249230" y="987042"/>
                          <a:pt x="1292545" y="958403"/>
                          <a:pt x="1332725" y="924777"/>
                        </a:cubicBezTo>
                        <a:cubicBezTo>
                          <a:pt x="1413228" y="858095"/>
                          <a:pt x="1484612" y="776310"/>
                          <a:pt x="1535051" y="682983"/>
                        </a:cubicBezTo>
                        <a:cubicBezTo>
                          <a:pt x="1585917" y="590512"/>
                          <a:pt x="1616979" y="488351"/>
                          <a:pt x="1627808" y="387900"/>
                        </a:cubicBezTo>
                        <a:cubicBezTo>
                          <a:pt x="1628092" y="385478"/>
                          <a:pt x="1628662" y="382059"/>
                          <a:pt x="1629090" y="377784"/>
                        </a:cubicBezTo>
                        <a:cubicBezTo>
                          <a:pt x="1629375" y="373367"/>
                          <a:pt x="1629802" y="368095"/>
                          <a:pt x="1630372" y="362111"/>
                        </a:cubicBezTo>
                        <a:cubicBezTo>
                          <a:pt x="1630800" y="356127"/>
                          <a:pt x="1631370" y="349288"/>
                          <a:pt x="1631940" y="341736"/>
                        </a:cubicBezTo>
                        <a:cubicBezTo>
                          <a:pt x="1632224" y="334184"/>
                          <a:pt x="1632509" y="326063"/>
                          <a:pt x="1632794" y="317371"/>
                        </a:cubicBezTo>
                        <a:cubicBezTo>
                          <a:pt x="1633649" y="282748"/>
                          <a:pt x="1632367" y="239575"/>
                          <a:pt x="1626668" y="196546"/>
                        </a:cubicBezTo>
                        <a:cubicBezTo>
                          <a:pt x="1621253" y="153516"/>
                          <a:pt x="1611422" y="110771"/>
                          <a:pt x="1600736" y="76575"/>
                        </a:cubicBezTo>
                        <a:cubicBezTo>
                          <a:pt x="1592899" y="51355"/>
                          <a:pt x="1584350" y="30838"/>
                          <a:pt x="1578366" y="17444"/>
                        </a:cubicBezTo>
                        <a:cubicBezTo>
                          <a:pt x="1575659" y="11602"/>
                          <a:pt x="1573664" y="7043"/>
                          <a:pt x="1572097" y="4193"/>
                        </a:cubicBezTo>
                        <a:close/>
                        <a:moveTo>
                          <a:pt x="1446284" y="797824"/>
                        </a:moveTo>
                        <a:cubicBezTo>
                          <a:pt x="1433461" y="814353"/>
                          <a:pt x="1418500" y="829883"/>
                          <a:pt x="1403824" y="846269"/>
                        </a:cubicBezTo>
                        <a:cubicBezTo>
                          <a:pt x="1396272" y="854248"/>
                          <a:pt x="1388151" y="861942"/>
                          <a:pt x="1380172" y="869779"/>
                        </a:cubicBezTo>
                        <a:cubicBezTo>
                          <a:pt x="1376182" y="873768"/>
                          <a:pt x="1372193" y="877615"/>
                          <a:pt x="1368061" y="881605"/>
                        </a:cubicBezTo>
                        <a:cubicBezTo>
                          <a:pt x="1363786" y="885309"/>
                          <a:pt x="1359512" y="889156"/>
                          <a:pt x="1355237" y="892861"/>
                        </a:cubicBezTo>
                        <a:cubicBezTo>
                          <a:pt x="1321611" y="923780"/>
                          <a:pt x="1283711" y="951706"/>
                          <a:pt x="1244955" y="978066"/>
                        </a:cubicBezTo>
                        <a:cubicBezTo>
                          <a:pt x="1166590" y="1029502"/>
                          <a:pt x="1081670" y="1070395"/>
                          <a:pt x="1003731" y="1098464"/>
                        </a:cubicBezTo>
                        <a:cubicBezTo>
                          <a:pt x="925651" y="1126248"/>
                          <a:pt x="854552" y="1140354"/>
                          <a:pt x="804255" y="1146623"/>
                        </a:cubicBezTo>
                        <a:cubicBezTo>
                          <a:pt x="712211" y="1158165"/>
                          <a:pt x="616177" y="1154175"/>
                          <a:pt x="523706" y="1133230"/>
                        </a:cubicBezTo>
                        <a:cubicBezTo>
                          <a:pt x="527410" y="1132803"/>
                          <a:pt x="531543" y="1132375"/>
                          <a:pt x="535959" y="1131805"/>
                        </a:cubicBezTo>
                        <a:cubicBezTo>
                          <a:pt x="550208" y="1129810"/>
                          <a:pt x="567306" y="1127388"/>
                          <a:pt x="584261" y="1124253"/>
                        </a:cubicBezTo>
                        <a:cubicBezTo>
                          <a:pt x="601217" y="1121546"/>
                          <a:pt x="617887" y="1117842"/>
                          <a:pt x="631281" y="1115277"/>
                        </a:cubicBezTo>
                        <a:cubicBezTo>
                          <a:pt x="644674" y="1112285"/>
                          <a:pt x="654648" y="1110148"/>
                          <a:pt x="658352" y="1109293"/>
                        </a:cubicBezTo>
                        <a:cubicBezTo>
                          <a:pt x="703092" y="1099319"/>
                          <a:pt x="747404" y="1087350"/>
                          <a:pt x="791147" y="1073957"/>
                        </a:cubicBezTo>
                        <a:cubicBezTo>
                          <a:pt x="814371" y="1066975"/>
                          <a:pt x="846715" y="1056004"/>
                          <a:pt x="883048" y="1042753"/>
                        </a:cubicBezTo>
                        <a:cubicBezTo>
                          <a:pt x="919524" y="1029360"/>
                          <a:pt x="959847" y="1013117"/>
                          <a:pt x="999742" y="995734"/>
                        </a:cubicBezTo>
                        <a:cubicBezTo>
                          <a:pt x="1079532" y="961253"/>
                          <a:pt x="1156188" y="920930"/>
                          <a:pt x="1197509" y="898275"/>
                        </a:cubicBezTo>
                        <a:cubicBezTo>
                          <a:pt x="1282571" y="851683"/>
                          <a:pt x="1369058" y="797255"/>
                          <a:pt x="1444432" y="736129"/>
                        </a:cubicBezTo>
                        <a:cubicBezTo>
                          <a:pt x="1474638" y="711622"/>
                          <a:pt x="1503847" y="685975"/>
                          <a:pt x="1531631" y="658903"/>
                        </a:cubicBezTo>
                        <a:cubicBezTo>
                          <a:pt x="1536333" y="654344"/>
                          <a:pt x="1540465" y="650354"/>
                          <a:pt x="1543885" y="646935"/>
                        </a:cubicBezTo>
                        <a:cubicBezTo>
                          <a:pt x="1522085" y="690820"/>
                          <a:pt x="1490454" y="744536"/>
                          <a:pt x="1446284" y="797824"/>
                        </a:cubicBezTo>
                        <a:close/>
                        <a:moveTo>
                          <a:pt x="1556281" y="620576"/>
                        </a:moveTo>
                        <a:cubicBezTo>
                          <a:pt x="1553289" y="627130"/>
                          <a:pt x="1550154" y="634111"/>
                          <a:pt x="1546592" y="641236"/>
                        </a:cubicBezTo>
                        <a:cubicBezTo>
                          <a:pt x="1542888" y="644655"/>
                          <a:pt x="1537616" y="649500"/>
                          <a:pt x="1531347" y="655484"/>
                        </a:cubicBezTo>
                        <a:cubicBezTo>
                          <a:pt x="1428759" y="746388"/>
                          <a:pt x="1313775" y="825324"/>
                          <a:pt x="1194516" y="892861"/>
                        </a:cubicBezTo>
                        <a:cubicBezTo>
                          <a:pt x="1126267" y="931759"/>
                          <a:pt x="1043199" y="972651"/>
                          <a:pt x="954575" y="1009270"/>
                        </a:cubicBezTo>
                        <a:cubicBezTo>
                          <a:pt x="865808" y="1045745"/>
                          <a:pt x="771342" y="1077519"/>
                          <a:pt x="681150" y="1100316"/>
                        </a:cubicBezTo>
                        <a:cubicBezTo>
                          <a:pt x="671746" y="1102739"/>
                          <a:pt x="634130" y="1111715"/>
                          <a:pt x="595660" y="1119124"/>
                        </a:cubicBezTo>
                        <a:cubicBezTo>
                          <a:pt x="565453" y="1124966"/>
                          <a:pt x="534677" y="1129240"/>
                          <a:pt x="517294" y="1131805"/>
                        </a:cubicBezTo>
                        <a:cubicBezTo>
                          <a:pt x="507890" y="1129668"/>
                          <a:pt x="498629" y="1127245"/>
                          <a:pt x="489367" y="1124681"/>
                        </a:cubicBezTo>
                        <a:cubicBezTo>
                          <a:pt x="458591" y="1116274"/>
                          <a:pt x="428527" y="1106016"/>
                          <a:pt x="399033" y="1093904"/>
                        </a:cubicBezTo>
                        <a:cubicBezTo>
                          <a:pt x="403165" y="1093904"/>
                          <a:pt x="407867" y="1093904"/>
                          <a:pt x="413139" y="1093762"/>
                        </a:cubicBezTo>
                        <a:cubicBezTo>
                          <a:pt x="493784" y="1092195"/>
                          <a:pt x="574430" y="1079656"/>
                          <a:pt x="653366" y="1060706"/>
                        </a:cubicBezTo>
                        <a:cubicBezTo>
                          <a:pt x="692833" y="1051445"/>
                          <a:pt x="731874" y="1039903"/>
                          <a:pt x="770487" y="1027935"/>
                        </a:cubicBezTo>
                        <a:cubicBezTo>
                          <a:pt x="808957" y="1015254"/>
                          <a:pt x="847285" y="1002145"/>
                          <a:pt x="884616" y="987327"/>
                        </a:cubicBezTo>
                        <a:cubicBezTo>
                          <a:pt x="906273" y="979206"/>
                          <a:pt x="928358" y="969659"/>
                          <a:pt x="951440" y="960255"/>
                        </a:cubicBezTo>
                        <a:cubicBezTo>
                          <a:pt x="974237" y="950139"/>
                          <a:pt x="997890" y="940165"/>
                          <a:pt x="1021827" y="928909"/>
                        </a:cubicBezTo>
                        <a:cubicBezTo>
                          <a:pt x="1069701" y="906682"/>
                          <a:pt x="1119285" y="882032"/>
                          <a:pt x="1168442" y="854675"/>
                        </a:cubicBezTo>
                        <a:cubicBezTo>
                          <a:pt x="1267040" y="800104"/>
                          <a:pt x="1365069" y="735417"/>
                          <a:pt x="1448991" y="665315"/>
                        </a:cubicBezTo>
                        <a:lnTo>
                          <a:pt x="1448564" y="665743"/>
                        </a:lnTo>
                        <a:cubicBezTo>
                          <a:pt x="1456685" y="658903"/>
                          <a:pt x="1492449" y="629694"/>
                          <a:pt x="1525647" y="596781"/>
                        </a:cubicBezTo>
                        <a:cubicBezTo>
                          <a:pt x="1542318" y="580395"/>
                          <a:pt x="1558703" y="563440"/>
                          <a:pt x="1571384" y="548906"/>
                        </a:cubicBezTo>
                        <a:cubicBezTo>
                          <a:pt x="1577938" y="541782"/>
                          <a:pt x="1583353" y="535086"/>
                          <a:pt x="1587912" y="529671"/>
                        </a:cubicBezTo>
                        <a:cubicBezTo>
                          <a:pt x="1589765" y="527392"/>
                          <a:pt x="1591332" y="525397"/>
                          <a:pt x="1592899" y="523544"/>
                        </a:cubicBezTo>
                        <a:cubicBezTo>
                          <a:pt x="1582783" y="556601"/>
                          <a:pt x="1570529" y="589087"/>
                          <a:pt x="1556281" y="620576"/>
                        </a:cubicBezTo>
                        <a:close/>
                        <a:moveTo>
                          <a:pt x="1625813" y="334042"/>
                        </a:moveTo>
                        <a:cubicBezTo>
                          <a:pt x="1622536" y="396307"/>
                          <a:pt x="1611992" y="458145"/>
                          <a:pt x="1594324" y="517988"/>
                        </a:cubicBezTo>
                        <a:cubicBezTo>
                          <a:pt x="1584493" y="528816"/>
                          <a:pt x="1559701" y="557883"/>
                          <a:pt x="1532771" y="583957"/>
                        </a:cubicBezTo>
                        <a:cubicBezTo>
                          <a:pt x="1504275" y="612311"/>
                          <a:pt x="1474496" y="638101"/>
                          <a:pt x="1467941" y="643800"/>
                        </a:cubicBezTo>
                        <a:cubicBezTo>
                          <a:pt x="1427049" y="678424"/>
                          <a:pt x="1384161" y="710625"/>
                          <a:pt x="1339992" y="740831"/>
                        </a:cubicBezTo>
                        <a:cubicBezTo>
                          <a:pt x="1293400" y="773460"/>
                          <a:pt x="1207197" y="828316"/>
                          <a:pt x="1116863" y="874908"/>
                        </a:cubicBezTo>
                        <a:cubicBezTo>
                          <a:pt x="1071981" y="898703"/>
                          <a:pt x="1025959" y="920075"/>
                          <a:pt x="985066" y="938313"/>
                        </a:cubicBezTo>
                        <a:cubicBezTo>
                          <a:pt x="964549" y="947289"/>
                          <a:pt x="945313" y="955696"/>
                          <a:pt x="927788" y="962535"/>
                        </a:cubicBezTo>
                        <a:cubicBezTo>
                          <a:pt x="919097" y="966097"/>
                          <a:pt x="910833" y="969374"/>
                          <a:pt x="903281" y="972366"/>
                        </a:cubicBezTo>
                        <a:cubicBezTo>
                          <a:pt x="895587" y="975216"/>
                          <a:pt x="888463" y="977923"/>
                          <a:pt x="882051" y="980345"/>
                        </a:cubicBezTo>
                        <a:cubicBezTo>
                          <a:pt x="775901" y="1020098"/>
                          <a:pt x="661345" y="1052584"/>
                          <a:pt x="550065" y="1072959"/>
                        </a:cubicBezTo>
                        <a:cubicBezTo>
                          <a:pt x="505468" y="1081223"/>
                          <a:pt x="460586" y="1087350"/>
                          <a:pt x="415276" y="1090485"/>
                        </a:cubicBezTo>
                        <a:cubicBezTo>
                          <a:pt x="406442" y="1090912"/>
                          <a:pt x="398891" y="1091055"/>
                          <a:pt x="392764" y="1091340"/>
                        </a:cubicBezTo>
                        <a:cubicBezTo>
                          <a:pt x="326794" y="1063841"/>
                          <a:pt x="264814" y="1027650"/>
                          <a:pt x="209103" y="985332"/>
                        </a:cubicBezTo>
                        <a:cubicBezTo>
                          <a:pt x="210671" y="985760"/>
                          <a:pt x="212380" y="986187"/>
                          <a:pt x="214233" y="986615"/>
                        </a:cubicBezTo>
                        <a:cubicBezTo>
                          <a:pt x="217795" y="987470"/>
                          <a:pt x="221784" y="988467"/>
                          <a:pt x="226201" y="989607"/>
                        </a:cubicBezTo>
                        <a:cubicBezTo>
                          <a:pt x="230618" y="990604"/>
                          <a:pt x="235320" y="991174"/>
                          <a:pt x="240307" y="991887"/>
                        </a:cubicBezTo>
                        <a:cubicBezTo>
                          <a:pt x="245294" y="992599"/>
                          <a:pt x="250566" y="993454"/>
                          <a:pt x="255980" y="994309"/>
                        </a:cubicBezTo>
                        <a:cubicBezTo>
                          <a:pt x="258687" y="994736"/>
                          <a:pt x="261537" y="995164"/>
                          <a:pt x="264387" y="995591"/>
                        </a:cubicBezTo>
                        <a:cubicBezTo>
                          <a:pt x="267236" y="995876"/>
                          <a:pt x="270086" y="996019"/>
                          <a:pt x="273078" y="996304"/>
                        </a:cubicBezTo>
                        <a:cubicBezTo>
                          <a:pt x="284762" y="997158"/>
                          <a:pt x="296873" y="998441"/>
                          <a:pt x="308984" y="998868"/>
                        </a:cubicBezTo>
                        <a:cubicBezTo>
                          <a:pt x="321095" y="999011"/>
                          <a:pt x="333206" y="999153"/>
                          <a:pt x="344605" y="999438"/>
                        </a:cubicBezTo>
                        <a:cubicBezTo>
                          <a:pt x="356003" y="999153"/>
                          <a:pt x="366832" y="998583"/>
                          <a:pt x="376521" y="998298"/>
                        </a:cubicBezTo>
                        <a:cubicBezTo>
                          <a:pt x="395756" y="997871"/>
                          <a:pt x="410147" y="995876"/>
                          <a:pt x="415419" y="995591"/>
                        </a:cubicBezTo>
                        <a:cubicBezTo>
                          <a:pt x="479821" y="990319"/>
                          <a:pt x="543796" y="979063"/>
                          <a:pt x="606774" y="964530"/>
                        </a:cubicBezTo>
                        <a:cubicBezTo>
                          <a:pt x="673598" y="948999"/>
                          <a:pt x="792144" y="914091"/>
                          <a:pt x="904848" y="865504"/>
                        </a:cubicBezTo>
                        <a:cubicBezTo>
                          <a:pt x="961556" y="842137"/>
                          <a:pt x="1016555" y="815350"/>
                          <a:pt x="1064999" y="790985"/>
                        </a:cubicBezTo>
                        <a:cubicBezTo>
                          <a:pt x="1113016" y="766051"/>
                          <a:pt x="1154194" y="742968"/>
                          <a:pt x="1182833" y="726155"/>
                        </a:cubicBezTo>
                        <a:cubicBezTo>
                          <a:pt x="1241963" y="691817"/>
                          <a:pt x="1300809" y="653347"/>
                          <a:pt x="1356947" y="611172"/>
                        </a:cubicBezTo>
                        <a:cubicBezTo>
                          <a:pt x="1412943" y="568997"/>
                          <a:pt x="1466374" y="522832"/>
                          <a:pt x="1512966" y="472393"/>
                        </a:cubicBezTo>
                        <a:cubicBezTo>
                          <a:pt x="1550012" y="431928"/>
                          <a:pt x="1584208" y="388328"/>
                          <a:pt x="1610425" y="340026"/>
                        </a:cubicBezTo>
                        <a:cubicBezTo>
                          <a:pt x="1615411" y="332047"/>
                          <a:pt x="1618689" y="324353"/>
                          <a:pt x="1621681" y="318084"/>
                        </a:cubicBezTo>
                        <a:cubicBezTo>
                          <a:pt x="1623818" y="313524"/>
                          <a:pt x="1625528" y="309677"/>
                          <a:pt x="1626810" y="306828"/>
                        </a:cubicBezTo>
                        <a:cubicBezTo>
                          <a:pt x="1626810" y="308680"/>
                          <a:pt x="1626810" y="310675"/>
                          <a:pt x="1626668" y="312384"/>
                        </a:cubicBezTo>
                        <a:cubicBezTo>
                          <a:pt x="1626240" y="322501"/>
                          <a:pt x="1625955" y="330052"/>
                          <a:pt x="1625813" y="334042"/>
                        </a:cubicBezTo>
                        <a:close/>
                        <a:moveTo>
                          <a:pt x="1626810" y="301556"/>
                        </a:moveTo>
                        <a:cubicBezTo>
                          <a:pt x="1626525" y="301983"/>
                          <a:pt x="1626098" y="302553"/>
                          <a:pt x="1625813" y="303265"/>
                        </a:cubicBezTo>
                        <a:cubicBezTo>
                          <a:pt x="1624388" y="306115"/>
                          <a:pt x="1622108" y="310390"/>
                          <a:pt x="1619116" y="315946"/>
                        </a:cubicBezTo>
                        <a:cubicBezTo>
                          <a:pt x="1617691" y="318796"/>
                          <a:pt x="1616124" y="321788"/>
                          <a:pt x="1614414" y="325208"/>
                        </a:cubicBezTo>
                        <a:cubicBezTo>
                          <a:pt x="1613559" y="326918"/>
                          <a:pt x="1612704" y="328627"/>
                          <a:pt x="1611707" y="330480"/>
                        </a:cubicBezTo>
                        <a:cubicBezTo>
                          <a:pt x="1610710" y="332190"/>
                          <a:pt x="1609570" y="334042"/>
                          <a:pt x="1608430" y="335894"/>
                        </a:cubicBezTo>
                        <a:cubicBezTo>
                          <a:pt x="1583638" y="377214"/>
                          <a:pt x="1553289" y="415115"/>
                          <a:pt x="1520233" y="450308"/>
                        </a:cubicBezTo>
                        <a:cubicBezTo>
                          <a:pt x="1512254" y="459427"/>
                          <a:pt x="1503562" y="467834"/>
                          <a:pt x="1495013" y="476383"/>
                        </a:cubicBezTo>
                        <a:cubicBezTo>
                          <a:pt x="1486464" y="484931"/>
                          <a:pt x="1478058" y="493623"/>
                          <a:pt x="1469081" y="501744"/>
                        </a:cubicBezTo>
                        <a:lnTo>
                          <a:pt x="1442437" y="526252"/>
                        </a:lnTo>
                        <a:lnTo>
                          <a:pt x="1414795" y="549904"/>
                        </a:lnTo>
                        <a:cubicBezTo>
                          <a:pt x="1405676" y="557883"/>
                          <a:pt x="1396272" y="565577"/>
                          <a:pt x="1386726" y="573129"/>
                        </a:cubicBezTo>
                        <a:cubicBezTo>
                          <a:pt x="1377180" y="580680"/>
                          <a:pt x="1367918" y="588374"/>
                          <a:pt x="1358230" y="595783"/>
                        </a:cubicBezTo>
                        <a:lnTo>
                          <a:pt x="1329163" y="617583"/>
                        </a:lnTo>
                        <a:lnTo>
                          <a:pt x="1314630" y="628412"/>
                        </a:lnTo>
                        <a:lnTo>
                          <a:pt x="1299669" y="638813"/>
                        </a:lnTo>
                        <a:lnTo>
                          <a:pt x="1269890" y="659758"/>
                        </a:lnTo>
                        <a:lnTo>
                          <a:pt x="1239541" y="679706"/>
                        </a:lnTo>
                        <a:cubicBezTo>
                          <a:pt x="1219451" y="693242"/>
                          <a:pt x="1198648" y="705638"/>
                          <a:pt x="1178131" y="718319"/>
                        </a:cubicBezTo>
                        <a:cubicBezTo>
                          <a:pt x="1130684" y="746816"/>
                          <a:pt x="1078108" y="776310"/>
                          <a:pt x="1021114" y="803951"/>
                        </a:cubicBezTo>
                        <a:cubicBezTo>
                          <a:pt x="992903" y="818342"/>
                          <a:pt x="963266" y="831308"/>
                          <a:pt x="933202" y="844986"/>
                        </a:cubicBezTo>
                        <a:cubicBezTo>
                          <a:pt x="902853" y="857810"/>
                          <a:pt x="872077" y="871061"/>
                          <a:pt x="840446" y="883029"/>
                        </a:cubicBezTo>
                        <a:cubicBezTo>
                          <a:pt x="777326" y="907252"/>
                          <a:pt x="711926" y="929194"/>
                          <a:pt x="645956" y="947147"/>
                        </a:cubicBezTo>
                        <a:cubicBezTo>
                          <a:pt x="579987" y="964815"/>
                          <a:pt x="513447" y="978636"/>
                          <a:pt x="448475" y="987042"/>
                        </a:cubicBezTo>
                        <a:lnTo>
                          <a:pt x="449187" y="986900"/>
                        </a:lnTo>
                        <a:cubicBezTo>
                          <a:pt x="436649" y="988609"/>
                          <a:pt x="381650" y="994879"/>
                          <a:pt x="325654" y="994309"/>
                        </a:cubicBezTo>
                        <a:cubicBezTo>
                          <a:pt x="318673" y="994309"/>
                          <a:pt x="311691" y="994166"/>
                          <a:pt x="304709" y="994166"/>
                        </a:cubicBezTo>
                        <a:cubicBezTo>
                          <a:pt x="297728" y="993739"/>
                          <a:pt x="290889" y="993169"/>
                          <a:pt x="284192" y="992741"/>
                        </a:cubicBezTo>
                        <a:cubicBezTo>
                          <a:pt x="277495" y="992314"/>
                          <a:pt x="270941" y="991887"/>
                          <a:pt x="264672" y="991317"/>
                        </a:cubicBezTo>
                        <a:cubicBezTo>
                          <a:pt x="258402" y="990462"/>
                          <a:pt x="252418" y="989607"/>
                          <a:pt x="246719" y="988752"/>
                        </a:cubicBezTo>
                        <a:cubicBezTo>
                          <a:pt x="241019" y="987897"/>
                          <a:pt x="235605" y="987185"/>
                          <a:pt x="230618" y="986472"/>
                        </a:cubicBezTo>
                        <a:cubicBezTo>
                          <a:pt x="225631" y="985760"/>
                          <a:pt x="221072" y="984477"/>
                          <a:pt x="216940" y="983765"/>
                        </a:cubicBezTo>
                        <a:cubicBezTo>
                          <a:pt x="211668" y="982625"/>
                          <a:pt x="207108" y="981770"/>
                          <a:pt x="203546" y="980915"/>
                        </a:cubicBezTo>
                        <a:cubicBezTo>
                          <a:pt x="179894" y="962535"/>
                          <a:pt x="157239" y="942872"/>
                          <a:pt x="135724" y="922070"/>
                        </a:cubicBezTo>
                        <a:cubicBezTo>
                          <a:pt x="142279" y="925062"/>
                          <a:pt x="150543" y="928339"/>
                          <a:pt x="160516" y="931616"/>
                        </a:cubicBezTo>
                        <a:cubicBezTo>
                          <a:pt x="209816" y="948429"/>
                          <a:pt x="262392" y="953844"/>
                          <a:pt x="314398" y="954556"/>
                        </a:cubicBezTo>
                        <a:cubicBezTo>
                          <a:pt x="340473" y="954698"/>
                          <a:pt x="366547" y="953559"/>
                          <a:pt x="392621" y="951564"/>
                        </a:cubicBezTo>
                        <a:cubicBezTo>
                          <a:pt x="418553" y="949284"/>
                          <a:pt x="444485" y="946149"/>
                          <a:pt x="470275" y="942160"/>
                        </a:cubicBezTo>
                        <a:cubicBezTo>
                          <a:pt x="573290" y="925917"/>
                          <a:pt x="674026" y="897278"/>
                          <a:pt x="771199" y="862227"/>
                        </a:cubicBezTo>
                        <a:cubicBezTo>
                          <a:pt x="882621" y="821762"/>
                          <a:pt x="1010286" y="765196"/>
                          <a:pt x="1135528" y="692814"/>
                        </a:cubicBezTo>
                        <a:cubicBezTo>
                          <a:pt x="1260486" y="620433"/>
                          <a:pt x="1383876" y="532521"/>
                          <a:pt x="1481335" y="431215"/>
                        </a:cubicBezTo>
                        <a:lnTo>
                          <a:pt x="1480765" y="431785"/>
                        </a:lnTo>
                        <a:cubicBezTo>
                          <a:pt x="1485467" y="426798"/>
                          <a:pt x="1498148" y="413832"/>
                          <a:pt x="1513964" y="395737"/>
                        </a:cubicBezTo>
                        <a:cubicBezTo>
                          <a:pt x="1529637" y="377642"/>
                          <a:pt x="1548587" y="354417"/>
                          <a:pt x="1565400" y="329625"/>
                        </a:cubicBezTo>
                        <a:cubicBezTo>
                          <a:pt x="1582355" y="304833"/>
                          <a:pt x="1597316" y="278331"/>
                          <a:pt x="1607148" y="255391"/>
                        </a:cubicBezTo>
                        <a:cubicBezTo>
                          <a:pt x="1614984" y="237153"/>
                          <a:pt x="1619686" y="221623"/>
                          <a:pt x="1622108" y="211649"/>
                        </a:cubicBezTo>
                        <a:cubicBezTo>
                          <a:pt x="1624388" y="234161"/>
                          <a:pt x="1625670" y="255676"/>
                          <a:pt x="1626383" y="274199"/>
                        </a:cubicBezTo>
                        <a:cubicBezTo>
                          <a:pt x="1626668" y="284315"/>
                          <a:pt x="1626810" y="293434"/>
                          <a:pt x="1626810" y="301556"/>
                        </a:cubicBezTo>
                        <a:close/>
                        <a:moveTo>
                          <a:pt x="1592757" y="68881"/>
                        </a:moveTo>
                        <a:cubicBezTo>
                          <a:pt x="1602161" y="98375"/>
                          <a:pt x="1611137" y="134850"/>
                          <a:pt x="1617121" y="171469"/>
                        </a:cubicBezTo>
                        <a:cubicBezTo>
                          <a:pt x="1618831" y="182440"/>
                          <a:pt x="1620256" y="193411"/>
                          <a:pt x="1621538" y="204240"/>
                        </a:cubicBezTo>
                        <a:cubicBezTo>
                          <a:pt x="1621538" y="204382"/>
                          <a:pt x="1621396" y="204382"/>
                          <a:pt x="1621396" y="204525"/>
                        </a:cubicBezTo>
                        <a:cubicBezTo>
                          <a:pt x="1619259" y="211791"/>
                          <a:pt x="1614842" y="228177"/>
                          <a:pt x="1606293" y="247840"/>
                        </a:cubicBezTo>
                        <a:cubicBezTo>
                          <a:pt x="1597886" y="267502"/>
                          <a:pt x="1585490" y="290442"/>
                          <a:pt x="1571527" y="311957"/>
                        </a:cubicBezTo>
                        <a:cubicBezTo>
                          <a:pt x="1543742" y="355272"/>
                          <a:pt x="1509974" y="393030"/>
                          <a:pt x="1502422" y="401151"/>
                        </a:cubicBezTo>
                        <a:cubicBezTo>
                          <a:pt x="1456115" y="451733"/>
                          <a:pt x="1404394" y="497328"/>
                          <a:pt x="1350250" y="539360"/>
                        </a:cubicBezTo>
                        <a:cubicBezTo>
                          <a:pt x="1321611" y="561730"/>
                          <a:pt x="1280576" y="592079"/>
                          <a:pt x="1231989" y="623853"/>
                        </a:cubicBezTo>
                        <a:cubicBezTo>
                          <a:pt x="1183545" y="655911"/>
                          <a:pt x="1127407" y="689252"/>
                          <a:pt x="1070129" y="720029"/>
                        </a:cubicBezTo>
                        <a:cubicBezTo>
                          <a:pt x="1012708" y="750663"/>
                          <a:pt x="954005" y="778874"/>
                          <a:pt x="901144" y="801529"/>
                        </a:cubicBezTo>
                        <a:cubicBezTo>
                          <a:pt x="848282" y="824326"/>
                          <a:pt x="801405" y="841852"/>
                          <a:pt x="768207" y="853393"/>
                        </a:cubicBezTo>
                        <a:cubicBezTo>
                          <a:pt x="699673" y="877188"/>
                          <a:pt x="628004" y="897705"/>
                          <a:pt x="555622" y="913663"/>
                        </a:cubicBezTo>
                        <a:cubicBezTo>
                          <a:pt x="483098" y="929479"/>
                          <a:pt x="409577" y="940593"/>
                          <a:pt x="337196" y="943870"/>
                        </a:cubicBezTo>
                        <a:cubicBezTo>
                          <a:pt x="308271" y="945295"/>
                          <a:pt x="279347" y="945010"/>
                          <a:pt x="250423" y="942872"/>
                        </a:cubicBezTo>
                        <a:cubicBezTo>
                          <a:pt x="221642" y="940735"/>
                          <a:pt x="192860" y="936461"/>
                          <a:pt x="164933" y="928624"/>
                        </a:cubicBezTo>
                        <a:cubicBezTo>
                          <a:pt x="149688" y="924207"/>
                          <a:pt x="137719" y="919220"/>
                          <a:pt x="130025" y="916086"/>
                        </a:cubicBezTo>
                        <a:cubicBezTo>
                          <a:pt x="94832" y="881177"/>
                          <a:pt x="62773" y="843134"/>
                          <a:pt x="35416" y="801672"/>
                        </a:cubicBezTo>
                        <a:cubicBezTo>
                          <a:pt x="30287" y="794120"/>
                          <a:pt x="26155" y="786996"/>
                          <a:pt x="22308" y="780299"/>
                        </a:cubicBezTo>
                        <a:cubicBezTo>
                          <a:pt x="23875" y="782009"/>
                          <a:pt x="25442" y="783719"/>
                          <a:pt x="27010" y="785429"/>
                        </a:cubicBezTo>
                        <a:cubicBezTo>
                          <a:pt x="47385" y="806943"/>
                          <a:pt x="73887" y="821619"/>
                          <a:pt x="101243" y="832448"/>
                        </a:cubicBezTo>
                        <a:cubicBezTo>
                          <a:pt x="128743" y="843134"/>
                          <a:pt x="157667" y="849688"/>
                          <a:pt x="186733" y="853963"/>
                        </a:cubicBezTo>
                        <a:cubicBezTo>
                          <a:pt x="215800" y="857952"/>
                          <a:pt x="245151" y="859377"/>
                          <a:pt x="274503" y="859520"/>
                        </a:cubicBezTo>
                        <a:cubicBezTo>
                          <a:pt x="303854" y="859377"/>
                          <a:pt x="333064" y="857525"/>
                          <a:pt x="362130" y="854818"/>
                        </a:cubicBezTo>
                        <a:cubicBezTo>
                          <a:pt x="478539" y="842422"/>
                          <a:pt x="591955" y="812643"/>
                          <a:pt x="700955" y="774457"/>
                        </a:cubicBezTo>
                        <a:cubicBezTo>
                          <a:pt x="825913" y="730430"/>
                          <a:pt x="968823" y="667452"/>
                          <a:pt x="1108029" y="585097"/>
                        </a:cubicBezTo>
                        <a:cubicBezTo>
                          <a:pt x="1142795" y="564580"/>
                          <a:pt x="1177418" y="542922"/>
                          <a:pt x="1211187" y="519840"/>
                        </a:cubicBezTo>
                        <a:cubicBezTo>
                          <a:pt x="1244955" y="496758"/>
                          <a:pt x="1278296" y="472820"/>
                          <a:pt x="1310355" y="447316"/>
                        </a:cubicBezTo>
                        <a:cubicBezTo>
                          <a:pt x="1374188" y="396592"/>
                          <a:pt x="1434031" y="341308"/>
                          <a:pt x="1483615" y="280611"/>
                        </a:cubicBezTo>
                        <a:cubicBezTo>
                          <a:pt x="1488317" y="274626"/>
                          <a:pt x="1501425" y="258953"/>
                          <a:pt x="1516813" y="237153"/>
                        </a:cubicBezTo>
                        <a:cubicBezTo>
                          <a:pt x="1532201" y="215068"/>
                          <a:pt x="1550012" y="186572"/>
                          <a:pt x="1563405" y="155368"/>
                        </a:cubicBezTo>
                        <a:cubicBezTo>
                          <a:pt x="1567110" y="147674"/>
                          <a:pt x="1569532" y="139552"/>
                          <a:pt x="1572524" y="131716"/>
                        </a:cubicBezTo>
                        <a:cubicBezTo>
                          <a:pt x="1575374" y="123879"/>
                          <a:pt x="1577226" y="115615"/>
                          <a:pt x="1579506" y="107779"/>
                        </a:cubicBezTo>
                        <a:cubicBezTo>
                          <a:pt x="1580931" y="99657"/>
                          <a:pt x="1582783" y="91963"/>
                          <a:pt x="1583495" y="84269"/>
                        </a:cubicBezTo>
                        <a:cubicBezTo>
                          <a:pt x="1584065" y="76575"/>
                          <a:pt x="1585205" y="69166"/>
                          <a:pt x="1584778" y="62041"/>
                        </a:cubicBezTo>
                        <a:cubicBezTo>
                          <a:pt x="1584778" y="53920"/>
                          <a:pt x="1584065" y="46368"/>
                          <a:pt x="1582925" y="39529"/>
                        </a:cubicBezTo>
                        <a:cubicBezTo>
                          <a:pt x="1586060" y="48363"/>
                          <a:pt x="1589480" y="58052"/>
                          <a:pt x="1592757" y="6888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D773F3FB-8159-4A33-82D7-EC67D9A0ED11}"/>
                      </a:ext>
                    </a:extLst>
                  </p:cNvPr>
                  <p:cNvSpPr/>
                  <p:nvPr/>
                </p:nvSpPr>
                <p:spPr>
                  <a:xfrm>
                    <a:off x="1999588" y="947404"/>
                    <a:ext cx="1583358" cy="853696"/>
                  </a:xfrm>
                  <a:custGeom>
                    <a:avLst/>
                    <a:gdLst>
                      <a:gd name="connsiteX0" fmla="*/ 14324 w 1583358"/>
                      <a:gd name="connsiteY0" fmla="*/ 851733 h 853696"/>
                      <a:gd name="connsiteX1" fmla="*/ 14324 w 1583358"/>
                      <a:gd name="connsiteY1" fmla="*/ 851733 h 853696"/>
                      <a:gd name="connsiteX2" fmla="*/ 17031 w 1583358"/>
                      <a:gd name="connsiteY2" fmla="*/ 853585 h 853696"/>
                      <a:gd name="connsiteX3" fmla="*/ 16889 w 1583358"/>
                      <a:gd name="connsiteY3" fmla="*/ 848029 h 853696"/>
                      <a:gd name="connsiteX4" fmla="*/ 14609 w 1583358"/>
                      <a:gd name="connsiteY4" fmla="*/ 841332 h 853696"/>
                      <a:gd name="connsiteX5" fmla="*/ 13041 w 1583358"/>
                      <a:gd name="connsiteY5" fmla="*/ 837057 h 853696"/>
                      <a:gd name="connsiteX6" fmla="*/ 11902 w 1583358"/>
                      <a:gd name="connsiteY6" fmla="*/ 832071 h 853696"/>
                      <a:gd name="connsiteX7" fmla="*/ 9194 w 1583358"/>
                      <a:gd name="connsiteY7" fmla="*/ 820387 h 853696"/>
                      <a:gd name="connsiteX8" fmla="*/ 7627 w 1583358"/>
                      <a:gd name="connsiteY8" fmla="*/ 806281 h 853696"/>
                      <a:gd name="connsiteX9" fmla="*/ 22873 w 1583358"/>
                      <a:gd name="connsiteY9" fmla="*/ 723926 h 853696"/>
                      <a:gd name="connsiteX10" fmla="*/ 62198 w 1583358"/>
                      <a:gd name="connsiteY10" fmla="*/ 648695 h 853696"/>
                      <a:gd name="connsiteX11" fmla="*/ 113777 w 1583358"/>
                      <a:gd name="connsiteY11" fmla="*/ 580303 h 853696"/>
                      <a:gd name="connsiteX12" fmla="*/ 172338 w 1583358"/>
                      <a:gd name="connsiteY12" fmla="*/ 517325 h 853696"/>
                      <a:gd name="connsiteX13" fmla="*/ 443768 w 1583358"/>
                      <a:gd name="connsiteY13" fmla="*/ 305738 h 853696"/>
                      <a:gd name="connsiteX14" fmla="*/ 844003 w 1583358"/>
                      <a:gd name="connsiteY14" fmla="*/ 109111 h 853696"/>
                      <a:gd name="connsiteX15" fmla="*/ 958987 w 1583358"/>
                      <a:gd name="connsiteY15" fmla="*/ 70641 h 853696"/>
                      <a:gd name="connsiteX16" fmla="*/ 1076820 w 1583358"/>
                      <a:gd name="connsiteY16" fmla="*/ 39579 h 853696"/>
                      <a:gd name="connsiteX17" fmla="*/ 1312772 w 1583358"/>
                      <a:gd name="connsiteY17" fmla="*/ 8518 h 853696"/>
                      <a:gd name="connsiteX18" fmla="*/ 1366774 w 1583358"/>
                      <a:gd name="connsiteY18" fmla="*/ 10085 h 853696"/>
                      <a:gd name="connsiteX19" fmla="*/ 1457678 w 1583358"/>
                      <a:gd name="connsiteY19" fmla="*/ 24761 h 853696"/>
                      <a:gd name="connsiteX20" fmla="*/ 1481187 w 1583358"/>
                      <a:gd name="connsiteY20" fmla="*/ 32170 h 853696"/>
                      <a:gd name="connsiteX21" fmla="*/ 1503415 w 1583358"/>
                      <a:gd name="connsiteY21" fmla="*/ 41289 h 853696"/>
                      <a:gd name="connsiteX22" fmla="*/ 1523505 w 1583358"/>
                      <a:gd name="connsiteY22" fmla="*/ 52260 h 853696"/>
                      <a:gd name="connsiteX23" fmla="*/ 1540888 w 1583358"/>
                      <a:gd name="connsiteY23" fmla="*/ 64371 h 853696"/>
                      <a:gd name="connsiteX24" fmla="*/ 1578361 w 1583358"/>
                      <a:gd name="connsiteY24" fmla="*/ 107116 h 853696"/>
                      <a:gd name="connsiteX25" fmla="*/ 1582635 w 1583358"/>
                      <a:gd name="connsiteY25" fmla="*/ 110821 h 853696"/>
                      <a:gd name="connsiteX26" fmla="*/ 1581923 w 1583358"/>
                      <a:gd name="connsiteY26" fmla="*/ 105549 h 853696"/>
                      <a:gd name="connsiteX27" fmla="*/ 1550719 w 1583358"/>
                      <a:gd name="connsiteY27" fmla="*/ 64086 h 853696"/>
                      <a:gd name="connsiteX28" fmla="*/ 1478908 w 1583358"/>
                      <a:gd name="connsiteY28" fmla="*/ 23479 h 853696"/>
                      <a:gd name="connsiteX29" fmla="*/ 1400257 w 1583358"/>
                      <a:gd name="connsiteY29" fmla="*/ 5383 h 853696"/>
                      <a:gd name="connsiteX30" fmla="*/ 1370906 w 1583358"/>
                      <a:gd name="connsiteY30" fmla="*/ 2249 h 853696"/>
                      <a:gd name="connsiteX31" fmla="*/ 1353950 w 1583358"/>
                      <a:gd name="connsiteY31" fmla="*/ 1251 h 853696"/>
                      <a:gd name="connsiteX32" fmla="*/ 1123697 w 1583358"/>
                      <a:gd name="connsiteY32" fmla="*/ 17779 h 853696"/>
                      <a:gd name="connsiteX33" fmla="*/ 964971 w 1583358"/>
                      <a:gd name="connsiteY33" fmla="*/ 55680 h 853696"/>
                      <a:gd name="connsiteX34" fmla="*/ 765780 w 1583358"/>
                      <a:gd name="connsiteY34" fmla="*/ 125924 h 853696"/>
                      <a:gd name="connsiteX35" fmla="*/ 575137 w 1583358"/>
                      <a:gd name="connsiteY35" fmla="*/ 214548 h 853696"/>
                      <a:gd name="connsiteX36" fmla="*/ 435646 w 1583358"/>
                      <a:gd name="connsiteY36" fmla="*/ 293342 h 853696"/>
                      <a:gd name="connsiteX37" fmla="*/ 232465 w 1583358"/>
                      <a:gd name="connsiteY37" fmla="*/ 436537 h 853696"/>
                      <a:gd name="connsiteX38" fmla="*/ 140564 w 1583358"/>
                      <a:gd name="connsiteY38" fmla="*/ 522027 h 853696"/>
                      <a:gd name="connsiteX39" fmla="*/ 62198 w 1583358"/>
                      <a:gd name="connsiteY39" fmla="*/ 618631 h 853696"/>
                      <a:gd name="connsiteX40" fmla="*/ 16176 w 1583358"/>
                      <a:gd name="connsiteY40" fmla="*/ 706115 h 853696"/>
                      <a:gd name="connsiteX41" fmla="*/ 645 w 1583358"/>
                      <a:gd name="connsiteY41" fmla="*/ 803574 h 853696"/>
                      <a:gd name="connsiteX42" fmla="*/ 13041 w 1583358"/>
                      <a:gd name="connsiteY42" fmla="*/ 850166 h 853696"/>
                      <a:gd name="connsiteX43" fmla="*/ 14324 w 1583358"/>
                      <a:gd name="connsiteY43" fmla="*/ 851733 h 853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1583358" h="853696">
                        <a:moveTo>
                          <a:pt x="14324" y="851733"/>
                        </a:moveTo>
                        <a:lnTo>
                          <a:pt x="14324" y="851733"/>
                        </a:lnTo>
                        <a:cubicBezTo>
                          <a:pt x="15464" y="853728"/>
                          <a:pt x="16176" y="853870"/>
                          <a:pt x="17031" y="853585"/>
                        </a:cubicBezTo>
                        <a:cubicBezTo>
                          <a:pt x="18028" y="853015"/>
                          <a:pt x="17743" y="850878"/>
                          <a:pt x="16889" y="848029"/>
                        </a:cubicBezTo>
                        <a:cubicBezTo>
                          <a:pt x="16319" y="846319"/>
                          <a:pt x="15464" y="844039"/>
                          <a:pt x="14609" y="841332"/>
                        </a:cubicBezTo>
                        <a:cubicBezTo>
                          <a:pt x="14181" y="840050"/>
                          <a:pt x="13611" y="838625"/>
                          <a:pt x="13041" y="837057"/>
                        </a:cubicBezTo>
                        <a:cubicBezTo>
                          <a:pt x="12614" y="835490"/>
                          <a:pt x="12329" y="833780"/>
                          <a:pt x="11902" y="832071"/>
                        </a:cubicBezTo>
                        <a:cubicBezTo>
                          <a:pt x="11047" y="828508"/>
                          <a:pt x="10192" y="824519"/>
                          <a:pt x="9194" y="820387"/>
                        </a:cubicBezTo>
                        <a:cubicBezTo>
                          <a:pt x="8767" y="815970"/>
                          <a:pt x="8197" y="811268"/>
                          <a:pt x="7627" y="806281"/>
                        </a:cubicBezTo>
                        <a:cubicBezTo>
                          <a:pt x="6060" y="778212"/>
                          <a:pt x="12899" y="750285"/>
                          <a:pt x="22873" y="723926"/>
                        </a:cubicBezTo>
                        <a:cubicBezTo>
                          <a:pt x="32989" y="697566"/>
                          <a:pt x="46667" y="672489"/>
                          <a:pt x="62198" y="648695"/>
                        </a:cubicBezTo>
                        <a:cubicBezTo>
                          <a:pt x="77871" y="624900"/>
                          <a:pt x="95397" y="602245"/>
                          <a:pt x="113777" y="580303"/>
                        </a:cubicBezTo>
                        <a:cubicBezTo>
                          <a:pt x="132300" y="558503"/>
                          <a:pt x="152105" y="537700"/>
                          <a:pt x="172338" y="517325"/>
                        </a:cubicBezTo>
                        <a:cubicBezTo>
                          <a:pt x="254408" y="436965"/>
                          <a:pt x="347022" y="367005"/>
                          <a:pt x="443768" y="305738"/>
                        </a:cubicBezTo>
                        <a:cubicBezTo>
                          <a:pt x="554620" y="235209"/>
                          <a:pt x="693256" y="164537"/>
                          <a:pt x="844003" y="109111"/>
                        </a:cubicBezTo>
                        <a:cubicBezTo>
                          <a:pt x="881618" y="95290"/>
                          <a:pt x="920089" y="82182"/>
                          <a:pt x="958987" y="70641"/>
                        </a:cubicBezTo>
                        <a:cubicBezTo>
                          <a:pt x="997885" y="58957"/>
                          <a:pt x="1037210" y="48271"/>
                          <a:pt x="1076820" y="39579"/>
                        </a:cubicBezTo>
                        <a:cubicBezTo>
                          <a:pt x="1155614" y="22054"/>
                          <a:pt x="1235404" y="9943"/>
                          <a:pt x="1312772" y="8518"/>
                        </a:cubicBezTo>
                        <a:cubicBezTo>
                          <a:pt x="1320324" y="8660"/>
                          <a:pt x="1340414" y="8375"/>
                          <a:pt x="1366774" y="10085"/>
                        </a:cubicBezTo>
                        <a:cubicBezTo>
                          <a:pt x="1393133" y="12080"/>
                          <a:pt x="1425904" y="16069"/>
                          <a:pt x="1457678" y="24761"/>
                        </a:cubicBezTo>
                        <a:cubicBezTo>
                          <a:pt x="1465799" y="26613"/>
                          <a:pt x="1473351" y="29605"/>
                          <a:pt x="1481187" y="32170"/>
                        </a:cubicBezTo>
                        <a:cubicBezTo>
                          <a:pt x="1488882" y="34735"/>
                          <a:pt x="1496148" y="38297"/>
                          <a:pt x="1503415" y="41289"/>
                        </a:cubicBezTo>
                        <a:cubicBezTo>
                          <a:pt x="1510254" y="44994"/>
                          <a:pt x="1517378" y="48271"/>
                          <a:pt x="1523505" y="52260"/>
                        </a:cubicBezTo>
                        <a:cubicBezTo>
                          <a:pt x="1529632" y="56392"/>
                          <a:pt x="1535901" y="59812"/>
                          <a:pt x="1540888" y="64371"/>
                        </a:cubicBezTo>
                        <a:cubicBezTo>
                          <a:pt x="1562118" y="81042"/>
                          <a:pt x="1573944" y="99137"/>
                          <a:pt x="1578361" y="107116"/>
                        </a:cubicBezTo>
                        <a:cubicBezTo>
                          <a:pt x="1579928" y="109538"/>
                          <a:pt x="1581638" y="111248"/>
                          <a:pt x="1582635" y="110821"/>
                        </a:cubicBezTo>
                        <a:cubicBezTo>
                          <a:pt x="1583633" y="110393"/>
                          <a:pt x="1583775" y="109253"/>
                          <a:pt x="1581923" y="105549"/>
                        </a:cubicBezTo>
                        <a:cubicBezTo>
                          <a:pt x="1578646" y="97712"/>
                          <a:pt x="1568957" y="80472"/>
                          <a:pt x="1550719" y="64086"/>
                        </a:cubicBezTo>
                        <a:cubicBezTo>
                          <a:pt x="1532624" y="47558"/>
                          <a:pt x="1506407" y="33025"/>
                          <a:pt x="1478908" y="23479"/>
                        </a:cubicBezTo>
                        <a:cubicBezTo>
                          <a:pt x="1451408" y="13790"/>
                          <a:pt x="1423054" y="8233"/>
                          <a:pt x="1400257" y="5383"/>
                        </a:cubicBezTo>
                        <a:cubicBezTo>
                          <a:pt x="1388858" y="3816"/>
                          <a:pt x="1378742" y="3103"/>
                          <a:pt x="1370906" y="2249"/>
                        </a:cubicBezTo>
                        <a:cubicBezTo>
                          <a:pt x="1362926" y="1821"/>
                          <a:pt x="1357085" y="1394"/>
                          <a:pt x="1353950" y="1251"/>
                        </a:cubicBezTo>
                        <a:cubicBezTo>
                          <a:pt x="1276867" y="-3166"/>
                          <a:pt x="1199641" y="4528"/>
                          <a:pt x="1123697" y="17779"/>
                        </a:cubicBezTo>
                        <a:cubicBezTo>
                          <a:pt x="1083517" y="25046"/>
                          <a:pt x="1027521" y="37157"/>
                          <a:pt x="964971" y="55680"/>
                        </a:cubicBezTo>
                        <a:cubicBezTo>
                          <a:pt x="902421" y="74060"/>
                          <a:pt x="833174" y="97997"/>
                          <a:pt x="765780" y="125924"/>
                        </a:cubicBezTo>
                        <a:cubicBezTo>
                          <a:pt x="698243" y="153708"/>
                          <a:pt x="632273" y="184769"/>
                          <a:pt x="575137" y="214548"/>
                        </a:cubicBezTo>
                        <a:cubicBezTo>
                          <a:pt x="518002" y="244327"/>
                          <a:pt x="469415" y="272682"/>
                          <a:pt x="435646" y="293342"/>
                        </a:cubicBezTo>
                        <a:cubicBezTo>
                          <a:pt x="365972" y="335659"/>
                          <a:pt x="296868" y="383106"/>
                          <a:pt x="232465" y="436537"/>
                        </a:cubicBezTo>
                        <a:cubicBezTo>
                          <a:pt x="200264" y="463324"/>
                          <a:pt x="169345" y="491678"/>
                          <a:pt x="140564" y="522027"/>
                        </a:cubicBezTo>
                        <a:cubicBezTo>
                          <a:pt x="111782" y="552234"/>
                          <a:pt x="84995" y="584292"/>
                          <a:pt x="62198" y="618631"/>
                        </a:cubicBezTo>
                        <a:cubicBezTo>
                          <a:pt x="43960" y="646130"/>
                          <a:pt x="27860" y="675197"/>
                          <a:pt x="16176" y="706115"/>
                        </a:cubicBezTo>
                        <a:cubicBezTo>
                          <a:pt x="4635" y="737034"/>
                          <a:pt x="-2204" y="770375"/>
                          <a:pt x="645" y="803574"/>
                        </a:cubicBezTo>
                        <a:cubicBezTo>
                          <a:pt x="2498" y="826371"/>
                          <a:pt x="9337" y="843042"/>
                          <a:pt x="13041" y="850166"/>
                        </a:cubicBezTo>
                        <a:cubicBezTo>
                          <a:pt x="13754" y="850593"/>
                          <a:pt x="14039" y="851163"/>
                          <a:pt x="14324" y="851733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22" name="图形 84">
              <a:extLst>
                <a:ext uri="{FF2B5EF4-FFF2-40B4-BE49-F238E27FC236}">
                  <a16:creationId xmlns:a16="http://schemas.microsoft.com/office/drawing/2014/main" id="{A4209BCA-B720-44C3-B773-C6A942DCC2C9}"/>
                </a:ext>
              </a:extLst>
            </p:cNvPr>
            <p:cNvGrpSpPr/>
            <p:nvPr/>
          </p:nvGrpSpPr>
          <p:grpSpPr>
            <a:xfrm>
              <a:off x="2192837" y="1076734"/>
              <a:ext cx="1188986" cy="721729"/>
              <a:chOff x="2192837" y="1076734"/>
              <a:chExt cx="1188986" cy="721729"/>
            </a:xfrm>
          </p:grpSpPr>
          <p:grpSp>
            <p:nvGrpSpPr>
              <p:cNvPr id="223" name="图形 84">
                <a:extLst>
                  <a:ext uri="{FF2B5EF4-FFF2-40B4-BE49-F238E27FC236}">
                    <a16:creationId xmlns:a16="http://schemas.microsoft.com/office/drawing/2014/main" id="{DC07562F-F5C3-4F0A-8B41-E8F22270231E}"/>
                  </a:ext>
                </a:extLst>
              </p:cNvPr>
              <p:cNvGrpSpPr/>
              <p:nvPr/>
            </p:nvGrpSpPr>
            <p:grpSpPr>
              <a:xfrm>
                <a:off x="2536934" y="1219930"/>
                <a:ext cx="395070" cy="332607"/>
                <a:chOff x="2536934" y="1219930"/>
                <a:chExt cx="395070" cy="332607"/>
              </a:xfrm>
            </p:grpSpPr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EDC43883-86CA-4066-AB74-82492EC906EA}"/>
                    </a:ext>
                  </a:extLst>
                </p:cNvPr>
                <p:cNvSpPr/>
                <p:nvPr/>
              </p:nvSpPr>
              <p:spPr>
                <a:xfrm>
                  <a:off x="2537646" y="1224773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886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95439CFD-56B3-4031-89F4-57BA46F01674}"/>
                    </a:ext>
                  </a:extLst>
                </p:cNvPr>
                <p:cNvSpPr/>
                <p:nvPr/>
              </p:nvSpPr>
              <p:spPr>
                <a:xfrm>
                  <a:off x="2536934" y="1219930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5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9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2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79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5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5"/>
                        <a:pt x="12287" y="242235"/>
                        <a:pt x="20978" y="256199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1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2"/>
                      </a:cubicBezTo>
                      <a:cubicBezTo>
                        <a:pt x="348690" y="251781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8973"/>
                        <a:pt x="176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74" name="图形 84">
                  <a:extLst>
                    <a:ext uri="{FF2B5EF4-FFF2-40B4-BE49-F238E27FC236}">
                      <a16:creationId xmlns:a16="http://schemas.microsoft.com/office/drawing/2014/main" id="{1A30B2D5-1275-492B-BBB0-A5E904AA55E7}"/>
                    </a:ext>
                  </a:extLst>
                </p:cNvPr>
                <p:cNvGrpSpPr/>
                <p:nvPr/>
              </p:nvGrpSpPr>
              <p:grpSpPr>
                <a:xfrm>
                  <a:off x="2708802" y="1254783"/>
                  <a:ext cx="148506" cy="67080"/>
                  <a:chOff x="2708802" y="1254783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ACD5BF1B-802B-497E-993A-45357FBEA4C7}"/>
                      </a:ext>
                    </a:extLst>
                  </p:cNvPr>
                  <p:cNvSpPr/>
                  <p:nvPr/>
                </p:nvSpPr>
                <p:spPr>
                  <a:xfrm>
                    <a:off x="2708802" y="1254783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任意多边形: 形状 275">
                    <a:extLst>
                      <a:ext uri="{FF2B5EF4-FFF2-40B4-BE49-F238E27FC236}">
                        <a16:creationId xmlns:a16="http://schemas.microsoft.com/office/drawing/2014/main" id="{AA09D881-8820-42E2-91C3-1D21FD25AEF2}"/>
                      </a:ext>
                    </a:extLst>
                  </p:cNvPr>
                  <p:cNvSpPr/>
                  <p:nvPr/>
                </p:nvSpPr>
                <p:spPr>
                  <a:xfrm>
                    <a:off x="2805857" y="1297314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706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任意多边形: 形状 276">
                    <a:extLst>
                      <a:ext uri="{FF2B5EF4-FFF2-40B4-BE49-F238E27FC236}">
                        <a16:creationId xmlns:a16="http://schemas.microsoft.com/office/drawing/2014/main" id="{D775438B-80D1-437D-BEFC-FAE8F56002C0}"/>
                      </a:ext>
                    </a:extLst>
                  </p:cNvPr>
                  <p:cNvSpPr/>
                  <p:nvPr/>
                </p:nvSpPr>
                <p:spPr>
                  <a:xfrm>
                    <a:off x="2840456" y="1320252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4" name="图形 84">
                <a:extLst>
                  <a:ext uri="{FF2B5EF4-FFF2-40B4-BE49-F238E27FC236}">
                    <a16:creationId xmlns:a16="http://schemas.microsoft.com/office/drawing/2014/main" id="{ACC55B94-E47F-4986-ADA2-55C9A567695F}"/>
                  </a:ext>
                </a:extLst>
              </p:cNvPr>
              <p:cNvGrpSpPr/>
              <p:nvPr/>
            </p:nvGrpSpPr>
            <p:grpSpPr>
              <a:xfrm>
                <a:off x="2192837" y="1465571"/>
                <a:ext cx="395070" cy="332892"/>
                <a:chOff x="2192837" y="1465571"/>
                <a:chExt cx="395070" cy="332892"/>
              </a:xfrm>
            </p:grpSpPr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6ABF29F1-5346-4D67-BE2B-436B8EB545A2}"/>
                    </a:ext>
                  </a:extLst>
                </p:cNvPr>
                <p:cNvSpPr/>
                <p:nvPr/>
              </p:nvSpPr>
              <p:spPr>
                <a:xfrm>
                  <a:off x="2193692" y="1470699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3001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307"/>
                        <a:pt x="34" y="17640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FDD31D12-95C8-4944-A0C5-5983DA50B3B6}"/>
                    </a:ext>
                  </a:extLst>
                </p:cNvPr>
                <p:cNvSpPr/>
                <p:nvPr/>
              </p:nvSpPr>
              <p:spPr>
                <a:xfrm>
                  <a:off x="2192837" y="1465571"/>
                  <a:ext cx="395070" cy="332892"/>
                </a:xfrm>
                <a:custGeom>
                  <a:avLst/>
                  <a:gdLst>
                    <a:gd name="connsiteX0" fmla="*/ 318 w 395070"/>
                    <a:gd name="connsiteY0" fmla="*/ 179970 h 332892"/>
                    <a:gd name="connsiteX1" fmla="*/ 318 w 395070"/>
                    <a:gd name="connsiteY1" fmla="*/ 179970 h 332892"/>
                    <a:gd name="connsiteX2" fmla="*/ 1173 w 395070"/>
                    <a:gd name="connsiteY2" fmla="*/ 181537 h 332892"/>
                    <a:gd name="connsiteX3" fmla="*/ 2456 w 395070"/>
                    <a:gd name="connsiteY3" fmla="*/ 178688 h 332892"/>
                    <a:gd name="connsiteX4" fmla="*/ 3596 w 395070"/>
                    <a:gd name="connsiteY4" fmla="*/ 169284 h 332892"/>
                    <a:gd name="connsiteX5" fmla="*/ 6873 w 395070"/>
                    <a:gd name="connsiteY5" fmla="*/ 154750 h 332892"/>
                    <a:gd name="connsiteX6" fmla="*/ 59164 w 395070"/>
                    <a:gd name="connsiteY6" fmla="*/ 75815 h 332892"/>
                    <a:gd name="connsiteX7" fmla="*/ 139809 w 395070"/>
                    <a:gd name="connsiteY7" fmla="*/ 25518 h 332892"/>
                    <a:gd name="connsiteX8" fmla="*/ 233848 w 395070"/>
                    <a:gd name="connsiteY8" fmla="*/ 10700 h 332892"/>
                    <a:gd name="connsiteX9" fmla="*/ 323043 w 395070"/>
                    <a:gd name="connsiteY9" fmla="*/ 39339 h 332892"/>
                    <a:gd name="connsiteX10" fmla="*/ 334014 w 395070"/>
                    <a:gd name="connsiteY10" fmla="*/ 47461 h 332892"/>
                    <a:gd name="connsiteX11" fmla="*/ 339428 w 395070"/>
                    <a:gd name="connsiteY11" fmla="*/ 51878 h 332892"/>
                    <a:gd name="connsiteX12" fmla="*/ 344558 w 395070"/>
                    <a:gd name="connsiteY12" fmla="*/ 56722 h 332892"/>
                    <a:gd name="connsiteX13" fmla="*/ 362938 w 395070"/>
                    <a:gd name="connsiteY13" fmla="*/ 78807 h 332892"/>
                    <a:gd name="connsiteX14" fmla="*/ 385735 w 395070"/>
                    <a:gd name="connsiteY14" fmla="*/ 134233 h 332892"/>
                    <a:gd name="connsiteX15" fmla="*/ 379323 w 395070"/>
                    <a:gd name="connsiteY15" fmla="*/ 196071 h 332892"/>
                    <a:gd name="connsiteX16" fmla="*/ 340711 w 395070"/>
                    <a:gd name="connsiteY16" fmla="*/ 248504 h 332892"/>
                    <a:gd name="connsiteX17" fmla="*/ 285855 w 395070"/>
                    <a:gd name="connsiteY17" fmla="*/ 288257 h 332892"/>
                    <a:gd name="connsiteX18" fmla="*/ 224159 w 395070"/>
                    <a:gd name="connsiteY18" fmla="*/ 316754 h 332892"/>
                    <a:gd name="connsiteX19" fmla="*/ 93787 w 395070"/>
                    <a:gd name="connsiteY19" fmla="*/ 313477 h 332892"/>
                    <a:gd name="connsiteX20" fmla="*/ 94215 w 395070"/>
                    <a:gd name="connsiteY20" fmla="*/ 313619 h 332892"/>
                    <a:gd name="connsiteX21" fmla="*/ 67713 w 395070"/>
                    <a:gd name="connsiteY21" fmla="*/ 299228 h 332892"/>
                    <a:gd name="connsiteX22" fmla="*/ 30810 w 395070"/>
                    <a:gd name="connsiteY22" fmla="*/ 263465 h 332892"/>
                    <a:gd name="connsiteX23" fmla="*/ 16561 w 395070"/>
                    <a:gd name="connsiteY23" fmla="*/ 240098 h 332892"/>
                    <a:gd name="connsiteX24" fmla="*/ 7585 w 395070"/>
                    <a:gd name="connsiteY24" fmla="*/ 216731 h 332892"/>
                    <a:gd name="connsiteX25" fmla="*/ 2456 w 395070"/>
                    <a:gd name="connsiteY25" fmla="*/ 184672 h 332892"/>
                    <a:gd name="connsiteX26" fmla="*/ 1316 w 395070"/>
                    <a:gd name="connsiteY26" fmla="*/ 181680 h 332892"/>
                    <a:gd name="connsiteX27" fmla="*/ 176 w 395070"/>
                    <a:gd name="connsiteY27" fmla="*/ 184529 h 332892"/>
                    <a:gd name="connsiteX28" fmla="*/ 3026 w 395070"/>
                    <a:gd name="connsiteY28" fmla="*/ 213596 h 332892"/>
                    <a:gd name="connsiteX29" fmla="*/ 20978 w 395070"/>
                    <a:gd name="connsiteY29" fmla="*/ 256483 h 332892"/>
                    <a:gd name="connsiteX30" fmla="*/ 50330 w 395070"/>
                    <a:gd name="connsiteY30" fmla="*/ 291392 h 332892"/>
                    <a:gd name="connsiteX31" fmla="*/ 71560 w 395070"/>
                    <a:gd name="connsiteY31" fmla="*/ 307065 h 332892"/>
                    <a:gd name="connsiteX32" fmla="*/ 198227 w 395070"/>
                    <a:gd name="connsiteY32" fmla="*/ 330005 h 332892"/>
                    <a:gd name="connsiteX33" fmla="*/ 284572 w 395070"/>
                    <a:gd name="connsiteY33" fmla="*/ 297234 h 332892"/>
                    <a:gd name="connsiteX34" fmla="*/ 332874 w 395070"/>
                    <a:gd name="connsiteY34" fmla="*/ 264747 h 332892"/>
                    <a:gd name="connsiteX35" fmla="*/ 375191 w 395070"/>
                    <a:gd name="connsiteY35" fmla="*/ 219580 h 332892"/>
                    <a:gd name="connsiteX36" fmla="*/ 394854 w 395070"/>
                    <a:gd name="connsiteY36" fmla="*/ 160877 h 332892"/>
                    <a:gd name="connsiteX37" fmla="*/ 384738 w 395070"/>
                    <a:gd name="connsiteY37" fmla="*/ 103457 h 332892"/>
                    <a:gd name="connsiteX38" fmla="*/ 358236 w 395070"/>
                    <a:gd name="connsiteY38" fmla="*/ 59714 h 332892"/>
                    <a:gd name="connsiteX39" fmla="*/ 328172 w 395070"/>
                    <a:gd name="connsiteY39" fmla="*/ 32500 h 332892"/>
                    <a:gd name="connsiteX40" fmla="*/ 263057 w 395070"/>
                    <a:gd name="connsiteY40" fmla="*/ 4288 h 332892"/>
                    <a:gd name="connsiteX41" fmla="*/ 191531 w 395070"/>
                    <a:gd name="connsiteY41" fmla="*/ 1724 h 332892"/>
                    <a:gd name="connsiteX42" fmla="*/ 122569 w 395070"/>
                    <a:gd name="connsiteY42" fmla="*/ 20531 h 332892"/>
                    <a:gd name="connsiteX43" fmla="*/ 63438 w 395070"/>
                    <a:gd name="connsiteY43" fmla="*/ 59287 h 332892"/>
                    <a:gd name="connsiteX44" fmla="*/ 3880 w 395070"/>
                    <a:gd name="connsiteY44" fmla="*/ 151901 h 332892"/>
                    <a:gd name="connsiteX45" fmla="*/ 603 w 395070"/>
                    <a:gd name="connsiteY45" fmla="*/ 168286 h 332892"/>
                    <a:gd name="connsiteX46" fmla="*/ 176 w 395070"/>
                    <a:gd name="connsiteY46" fmla="*/ 178830 h 332892"/>
                    <a:gd name="connsiteX47" fmla="*/ 318 w 395070"/>
                    <a:gd name="connsiteY47" fmla="*/ 179970 h 332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892">
                      <a:moveTo>
                        <a:pt x="318" y="179970"/>
                      </a:moveTo>
                      <a:lnTo>
                        <a:pt x="318" y="179970"/>
                      </a:lnTo>
                      <a:cubicBezTo>
                        <a:pt x="461" y="181252"/>
                        <a:pt x="746" y="181537"/>
                        <a:pt x="1173" y="181537"/>
                      </a:cubicBezTo>
                      <a:cubicBezTo>
                        <a:pt x="1886" y="181537"/>
                        <a:pt x="2313" y="180255"/>
                        <a:pt x="2456" y="178688"/>
                      </a:cubicBezTo>
                      <a:cubicBezTo>
                        <a:pt x="2741" y="176550"/>
                        <a:pt x="3168" y="173416"/>
                        <a:pt x="3596" y="169284"/>
                      </a:cubicBezTo>
                      <a:cubicBezTo>
                        <a:pt x="4450" y="165294"/>
                        <a:pt x="5305" y="160307"/>
                        <a:pt x="6873" y="154750"/>
                      </a:cubicBezTo>
                      <a:cubicBezTo>
                        <a:pt x="16134" y="123974"/>
                        <a:pt x="36082" y="97615"/>
                        <a:pt x="59164" y="75815"/>
                      </a:cubicBezTo>
                      <a:cubicBezTo>
                        <a:pt x="82531" y="54015"/>
                        <a:pt x="109745" y="36062"/>
                        <a:pt x="139809" y="25518"/>
                      </a:cubicBezTo>
                      <a:cubicBezTo>
                        <a:pt x="169873" y="14832"/>
                        <a:pt x="201932" y="9133"/>
                        <a:pt x="233848" y="10700"/>
                      </a:cubicBezTo>
                      <a:cubicBezTo>
                        <a:pt x="265479" y="12552"/>
                        <a:pt x="297111" y="21101"/>
                        <a:pt x="323043" y="39339"/>
                      </a:cubicBezTo>
                      <a:cubicBezTo>
                        <a:pt x="326890" y="41619"/>
                        <a:pt x="330452" y="44611"/>
                        <a:pt x="334014" y="47461"/>
                      </a:cubicBezTo>
                      <a:cubicBezTo>
                        <a:pt x="335866" y="48885"/>
                        <a:pt x="337718" y="50310"/>
                        <a:pt x="339428" y="51878"/>
                      </a:cubicBezTo>
                      <a:lnTo>
                        <a:pt x="344558" y="56722"/>
                      </a:lnTo>
                      <a:cubicBezTo>
                        <a:pt x="351254" y="63419"/>
                        <a:pt x="357381" y="70828"/>
                        <a:pt x="362938" y="78807"/>
                      </a:cubicBezTo>
                      <a:cubicBezTo>
                        <a:pt x="374052" y="94908"/>
                        <a:pt x="382173" y="113858"/>
                        <a:pt x="385735" y="134233"/>
                      </a:cubicBezTo>
                      <a:cubicBezTo>
                        <a:pt x="389440" y="154466"/>
                        <a:pt x="387588" y="176265"/>
                        <a:pt x="379323" y="196071"/>
                      </a:cubicBezTo>
                      <a:cubicBezTo>
                        <a:pt x="371202" y="215876"/>
                        <a:pt x="357096" y="233544"/>
                        <a:pt x="340711" y="248504"/>
                      </a:cubicBezTo>
                      <a:cubicBezTo>
                        <a:pt x="324183" y="263608"/>
                        <a:pt x="305375" y="276431"/>
                        <a:pt x="285855" y="288257"/>
                      </a:cubicBezTo>
                      <a:cubicBezTo>
                        <a:pt x="266334" y="299941"/>
                        <a:pt x="245674" y="309915"/>
                        <a:pt x="224159" y="316754"/>
                      </a:cubicBezTo>
                      <a:cubicBezTo>
                        <a:pt x="181272" y="330860"/>
                        <a:pt x="133825" y="330432"/>
                        <a:pt x="93787" y="313477"/>
                      </a:cubicBezTo>
                      <a:lnTo>
                        <a:pt x="94215" y="313619"/>
                      </a:lnTo>
                      <a:cubicBezTo>
                        <a:pt x="90368" y="312052"/>
                        <a:pt x="80109" y="307492"/>
                        <a:pt x="67713" y="299228"/>
                      </a:cubicBezTo>
                      <a:cubicBezTo>
                        <a:pt x="55459" y="290964"/>
                        <a:pt x="41781" y="278426"/>
                        <a:pt x="30810" y="263465"/>
                      </a:cubicBezTo>
                      <a:cubicBezTo>
                        <a:pt x="25395" y="255914"/>
                        <a:pt x="20551" y="247934"/>
                        <a:pt x="16561" y="240098"/>
                      </a:cubicBezTo>
                      <a:cubicBezTo>
                        <a:pt x="12714" y="232119"/>
                        <a:pt x="9722" y="224140"/>
                        <a:pt x="7585" y="216731"/>
                      </a:cubicBezTo>
                      <a:cubicBezTo>
                        <a:pt x="3311" y="202055"/>
                        <a:pt x="2598" y="189944"/>
                        <a:pt x="2456" y="184672"/>
                      </a:cubicBezTo>
                      <a:cubicBezTo>
                        <a:pt x="2313" y="182962"/>
                        <a:pt x="2028" y="181822"/>
                        <a:pt x="1316" y="181680"/>
                      </a:cubicBezTo>
                      <a:cubicBezTo>
                        <a:pt x="603" y="181680"/>
                        <a:pt x="318" y="182107"/>
                        <a:pt x="176" y="184529"/>
                      </a:cubicBezTo>
                      <a:cubicBezTo>
                        <a:pt x="-252" y="189374"/>
                        <a:pt x="-109" y="200203"/>
                        <a:pt x="3026" y="213596"/>
                      </a:cubicBezTo>
                      <a:cubicBezTo>
                        <a:pt x="5875" y="226989"/>
                        <a:pt x="12287" y="242520"/>
                        <a:pt x="20978" y="256483"/>
                      </a:cubicBezTo>
                      <a:cubicBezTo>
                        <a:pt x="29670" y="270447"/>
                        <a:pt x="40641" y="282700"/>
                        <a:pt x="50330" y="291392"/>
                      </a:cubicBezTo>
                      <a:cubicBezTo>
                        <a:pt x="60019" y="300083"/>
                        <a:pt x="68568" y="305070"/>
                        <a:pt x="71560" y="307065"/>
                      </a:cubicBezTo>
                      <a:cubicBezTo>
                        <a:pt x="108748" y="330432"/>
                        <a:pt x="155055" y="337556"/>
                        <a:pt x="198227" y="330005"/>
                      </a:cubicBezTo>
                      <a:cubicBezTo>
                        <a:pt x="221310" y="326300"/>
                        <a:pt x="252514" y="315756"/>
                        <a:pt x="284572" y="297234"/>
                      </a:cubicBezTo>
                      <a:cubicBezTo>
                        <a:pt x="300530" y="287972"/>
                        <a:pt x="316916" y="277286"/>
                        <a:pt x="332874" y="264747"/>
                      </a:cubicBezTo>
                      <a:cubicBezTo>
                        <a:pt x="348690" y="252066"/>
                        <a:pt x="363650" y="237248"/>
                        <a:pt x="375191" y="219580"/>
                      </a:cubicBezTo>
                      <a:cubicBezTo>
                        <a:pt x="386733" y="202055"/>
                        <a:pt x="393714" y="181395"/>
                        <a:pt x="394854" y="160877"/>
                      </a:cubicBezTo>
                      <a:cubicBezTo>
                        <a:pt x="396136" y="140360"/>
                        <a:pt x="391577" y="120555"/>
                        <a:pt x="384738" y="103457"/>
                      </a:cubicBezTo>
                      <a:cubicBezTo>
                        <a:pt x="377756" y="86216"/>
                        <a:pt x="368352" y="71540"/>
                        <a:pt x="358236" y="59714"/>
                      </a:cubicBezTo>
                      <a:cubicBezTo>
                        <a:pt x="348262" y="47746"/>
                        <a:pt x="337291" y="39054"/>
                        <a:pt x="328172" y="32500"/>
                      </a:cubicBezTo>
                      <a:cubicBezTo>
                        <a:pt x="308794" y="18821"/>
                        <a:pt x="286567" y="9133"/>
                        <a:pt x="263057" y="4288"/>
                      </a:cubicBezTo>
                      <a:cubicBezTo>
                        <a:pt x="239690" y="-556"/>
                        <a:pt x="215325" y="-1126"/>
                        <a:pt x="191531" y="1724"/>
                      </a:cubicBezTo>
                      <a:cubicBezTo>
                        <a:pt x="167736" y="4858"/>
                        <a:pt x="144511" y="11127"/>
                        <a:pt x="122569" y="20531"/>
                      </a:cubicBezTo>
                      <a:cubicBezTo>
                        <a:pt x="100627" y="30220"/>
                        <a:pt x="80821" y="43614"/>
                        <a:pt x="63438" y="59287"/>
                      </a:cubicBezTo>
                      <a:cubicBezTo>
                        <a:pt x="35939" y="84221"/>
                        <a:pt x="12714" y="115568"/>
                        <a:pt x="3880" y="151901"/>
                      </a:cubicBezTo>
                      <a:cubicBezTo>
                        <a:pt x="2028" y="158028"/>
                        <a:pt x="1601" y="163727"/>
                        <a:pt x="603" y="168286"/>
                      </a:cubicBezTo>
                      <a:cubicBezTo>
                        <a:pt x="318" y="172988"/>
                        <a:pt x="176" y="176550"/>
                        <a:pt x="176" y="178830"/>
                      </a:cubicBezTo>
                      <a:cubicBezTo>
                        <a:pt x="318" y="179115"/>
                        <a:pt x="318" y="179543"/>
                        <a:pt x="318" y="179970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68" name="图形 84">
                  <a:extLst>
                    <a:ext uri="{FF2B5EF4-FFF2-40B4-BE49-F238E27FC236}">
                      <a16:creationId xmlns:a16="http://schemas.microsoft.com/office/drawing/2014/main" id="{6C92929E-958D-4D1B-B11A-FBC18D4F32CE}"/>
                    </a:ext>
                  </a:extLst>
                </p:cNvPr>
                <p:cNvGrpSpPr/>
                <p:nvPr/>
              </p:nvGrpSpPr>
              <p:grpSpPr>
                <a:xfrm>
                  <a:off x="2364848" y="1500566"/>
                  <a:ext cx="148363" cy="67080"/>
                  <a:chOff x="2364848" y="1500566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A98C7592-9B41-4D83-8441-690F607B766C}"/>
                      </a:ext>
                    </a:extLst>
                  </p:cNvPr>
                  <p:cNvSpPr/>
                  <p:nvPr/>
                </p:nvSpPr>
                <p:spPr>
                  <a:xfrm>
                    <a:off x="2364848" y="1500566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3099"/>
                          <a:pt x="88624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129BF1EE-1293-4027-A096-53A5219834BA}"/>
                      </a:ext>
                    </a:extLst>
                  </p:cNvPr>
                  <p:cNvSpPr/>
                  <p:nvPr/>
                </p:nvSpPr>
                <p:spPr>
                  <a:xfrm>
                    <a:off x="2461760" y="1543097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FB2C48A2-E3F6-489F-A317-B70D72674D9B}"/>
                      </a:ext>
                    </a:extLst>
                  </p:cNvPr>
                  <p:cNvSpPr/>
                  <p:nvPr/>
                </p:nvSpPr>
                <p:spPr>
                  <a:xfrm>
                    <a:off x="2496502" y="1566178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5" name="图形 84">
                <a:extLst>
                  <a:ext uri="{FF2B5EF4-FFF2-40B4-BE49-F238E27FC236}">
                    <a16:creationId xmlns:a16="http://schemas.microsoft.com/office/drawing/2014/main" id="{564722CE-CCA9-444D-B62F-C609392C4E9F}"/>
                  </a:ext>
                </a:extLst>
              </p:cNvPr>
              <p:cNvGrpSpPr/>
              <p:nvPr/>
            </p:nvGrpSpPr>
            <p:grpSpPr>
              <a:xfrm>
                <a:off x="2986753" y="1076734"/>
                <a:ext cx="395070" cy="332607"/>
                <a:chOff x="2986753" y="1076734"/>
                <a:chExt cx="395070" cy="332607"/>
              </a:xfrm>
            </p:grpSpPr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35916A0A-DA6A-4300-B438-4136B20341D9}"/>
                    </a:ext>
                  </a:extLst>
                </p:cNvPr>
                <p:cNvSpPr/>
                <p:nvPr/>
              </p:nvSpPr>
              <p:spPr>
                <a:xfrm>
                  <a:off x="2987608" y="1081577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3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3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9B80C194-908E-41E1-AAFF-A85A8B2D4573}"/>
                    </a:ext>
                  </a:extLst>
                </p:cNvPr>
                <p:cNvSpPr/>
                <p:nvPr/>
              </p:nvSpPr>
              <p:spPr>
                <a:xfrm>
                  <a:off x="2986753" y="1076734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9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6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80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8" y="175981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50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9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6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318" y="178973"/>
                        <a:pt x="318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62" name="图形 84">
                  <a:extLst>
                    <a:ext uri="{FF2B5EF4-FFF2-40B4-BE49-F238E27FC236}">
                      <a16:creationId xmlns:a16="http://schemas.microsoft.com/office/drawing/2014/main" id="{95A83F0D-6B41-4388-B812-CC5FF2E96279}"/>
                    </a:ext>
                  </a:extLst>
                </p:cNvPr>
                <p:cNvGrpSpPr/>
                <p:nvPr/>
              </p:nvGrpSpPr>
              <p:grpSpPr>
                <a:xfrm>
                  <a:off x="3158764" y="1111587"/>
                  <a:ext cx="148363" cy="67080"/>
                  <a:chOff x="3158764" y="1111587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CABBEA0A-8913-4E71-A5D7-F27BF34D153D}"/>
                      </a:ext>
                    </a:extLst>
                  </p:cNvPr>
                  <p:cNvSpPr/>
                  <p:nvPr/>
                </p:nvSpPr>
                <p:spPr>
                  <a:xfrm>
                    <a:off x="3158764" y="1111587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9283409D-9AAC-41E8-84FF-6FFD13004E7C}"/>
                      </a:ext>
                    </a:extLst>
                  </p:cNvPr>
                  <p:cNvSpPr/>
                  <p:nvPr/>
                </p:nvSpPr>
                <p:spPr>
                  <a:xfrm>
                    <a:off x="3255676" y="1154118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A4BE7CE8-A9A0-42E5-B6D3-135AA62A64A6}"/>
                      </a:ext>
                    </a:extLst>
                  </p:cNvPr>
                  <p:cNvSpPr/>
                  <p:nvPr/>
                </p:nvSpPr>
                <p:spPr>
                  <a:xfrm>
                    <a:off x="3290418" y="1177056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6" name="图形 84">
                <a:extLst>
                  <a:ext uri="{FF2B5EF4-FFF2-40B4-BE49-F238E27FC236}">
                    <a16:creationId xmlns:a16="http://schemas.microsoft.com/office/drawing/2014/main" id="{5F81803D-6C5B-4901-9180-05120271F76F}"/>
                  </a:ext>
                </a:extLst>
              </p:cNvPr>
              <p:cNvGrpSpPr/>
              <p:nvPr/>
            </p:nvGrpSpPr>
            <p:grpSpPr>
              <a:xfrm>
                <a:off x="2781007" y="1278775"/>
                <a:ext cx="395070" cy="332607"/>
                <a:chOff x="2781007" y="1278775"/>
                <a:chExt cx="395070" cy="332607"/>
              </a:xfrm>
            </p:grpSpPr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C281282A-79C2-4DAF-B267-96E1D8FD3C17}"/>
                    </a:ext>
                  </a:extLst>
                </p:cNvPr>
                <p:cNvSpPr/>
                <p:nvPr/>
              </p:nvSpPr>
              <p:spPr>
                <a:xfrm>
                  <a:off x="2781719" y="1283761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9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CD0E34BF-6E03-4FE2-8EDC-ED5F2ED0D4B2}"/>
                    </a:ext>
                  </a:extLst>
                </p:cNvPr>
                <p:cNvSpPr/>
                <p:nvPr/>
              </p:nvSpPr>
              <p:spPr>
                <a:xfrm>
                  <a:off x="2781007" y="1278775"/>
                  <a:ext cx="395070" cy="332607"/>
                </a:xfrm>
                <a:custGeom>
                  <a:avLst/>
                  <a:gdLst>
                    <a:gd name="connsiteX0" fmla="*/ 176 w 395070"/>
                    <a:gd name="connsiteY0" fmla="*/ 179827 h 332607"/>
                    <a:gd name="connsiteX1" fmla="*/ 176 w 395070"/>
                    <a:gd name="connsiteY1" fmla="*/ 179827 h 332607"/>
                    <a:gd name="connsiteX2" fmla="*/ 1031 w 395070"/>
                    <a:gd name="connsiteY2" fmla="*/ 181395 h 332607"/>
                    <a:gd name="connsiteX3" fmla="*/ 2313 w 395070"/>
                    <a:gd name="connsiteY3" fmla="*/ 178545 h 332607"/>
                    <a:gd name="connsiteX4" fmla="*/ 3453 w 395070"/>
                    <a:gd name="connsiteY4" fmla="*/ 169141 h 332607"/>
                    <a:gd name="connsiteX5" fmla="*/ 6730 w 395070"/>
                    <a:gd name="connsiteY5" fmla="*/ 154608 h 332607"/>
                    <a:gd name="connsiteX6" fmla="*/ 59021 w 395070"/>
                    <a:gd name="connsiteY6" fmla="*/ 75672 h 332607"/>
                    <a:gd name="connsiteX7" fmla="*/ 139667 w 395070"/>
                    <a:gd name="connsiteY7" fmla="*/ 25376 h 332607"/>
                    <a:gd name="connsiteX8" fmla="*/ 233706 w 395070"/>
                    <a:gd name="connsiteY8" fmla="*/ 10558 h 332607"/>
                    <a:gd name="connsiteX9" fmla="*/ 322900 w 395070"/>
                    <a:gd name="connsiteY9" fmla="*/ 39197 h 332607"/>
                    <a:gd name="connsiteX10" fmla="*/ 333871 w 395070"/>
                    <a:gd name="connsiteY10" fmla="*/ 47318 h 332607"/>
                    <a:gd name="connsiteX11" fmla="*/ 339286 w 395070"/>
                    <a:gd name="connsiteY11" fmla="*/ 51735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4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176 w 395070"/>
                    <a:gd name="connsiteY47" fmla="*/ 179827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176" y="179827"/>
                      </a:moveTo>
                      <a:lnTo>
                        <a:pt x="176" y="179827"/>
                      </a:lnTo>
                      <a:cubicBezTo>
                        <a:pt x="318" y="181110"/>
                        <a:pt x="603" y="181395"/>
                        <a:pt x="1031" y="181395"/>
                      </a:cubicBezTo>
                      <a:cubicBezTo>
                        <a:pt x="1743" y="181395"/>
                        <a:pt x="2171" y="180113"/>
                        <a:pt x="2313" y="178545"/>
                      </a:cubicBezTo>
                      <a:cubicBezTo>
                        <a:pt x="2598" y="176408"/>
                        <a:pt x="3026" y="173273"/>
                        <a:pt x="3453" y="169141"/>
                      </a:cubicBezTo>
                      <a:cubicBezTo>
                        <a:pt x="4308" y="165152"/>
                        <a:pt x="5163" y="160165"/>
                        <a:pt x="6730" y="154608"/>
                      </a:cubicBezTo>
                      <a:cubicBezTo>
                        <a:pt x="15992" y="123832"/>
                        <a:pt x="35939" y="97472"/>
                        <a:pt x="59021" y="75672"/>
                      </a:cubicBezTo>
                      <a:cubicBezTo>
                        <a:pt x="82389" y="53872"/>
                        <a:pt x="109603" y="35920"/>
                        <a:pt x="139667" y="25376"/>
                      </a:cubicBezTo>
                      <a:cubicBezTo>
                        <a:pt x="169731" y="14690"/>
                        <a:pt x="201790" y="8990"/>
                        <a:pt x="233706" y="10558"/>
                      </a:cubicBezTo>
                      <a:cubicBezTo>
                        <a:pt x="265337" y="12410"/>
                        <a:pt x="296968" y="20959"/>
                        <a:pt x="322900" y="39197"/>
                      </a:cubicBezTo>
                      <a:cubicBezTo>
                        <a:pt x="326747" y="41476"/>
                        <a:pt x="330309" y="44468"/>
                        <a:pt x="333871" y="47318"/>
                      </a:cubicBezTo>
                      <a:cubicBezTo>
                        <a:pt x="335724" y="48743"/>
                        <a:pt x="337576" y="50168"/>
                        <a:pt x="339286" y="51735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4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8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7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9115"/>
                        <a:pt x="176" y="179543"/>
                        <a:pt x="176" y="179827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4" name="图形 84">
                  <a:extLst>
                    <a:ext uri="{FF2B5EF4-FFF2-40B4-BE49-F238E27FC236}">
                      <a16:creationId xmlns:a16="http://schemas.microsoft.com/office/drawing/2014/main" id="{C187CAA8-FF21-425A-95BE-136F0944BA72}"/>
                    </a:ext>
                  </a:extLst>
                </p:cNvPr>
                <p:cNvGrpSpPr/>
                <p:nvPr/>
              </p:nvGrpSpPr>
              <p:grpSpPr>
                <a:xfrm>
                  <a:off x="2952875" y="1313771"/>
                  <a:ext cx="148363" cy="67080"/>
                  <a:chOff x="2952875" y="1313771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BDED0C34-8072-4131-A4CE-9A6B48BB9C59}"/>
                      </a:ext>
                    </a:extLst>
                  </p:cNvPr>
                  <p:cNvSpPr/>
                  <p:nvPr/>
                </p:nvSpPr>
                <p:spPr>
                  <a:xfrm>
                    <a:off x="2952875" y="1313771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2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2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2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2" y="23009"/>
                          <a:pt x="114272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3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任意多边形: 形状 257">
                    <a:extLst>
                      <a:ext uri="{FF2B5EF4-FFF2-40B4-BE49-F238E27FC236}">
                        <a16:creationId xmlns:a16="http://schemas.microsoft.com/office/drawing/2014/main" id="{A1004A41-2D89-4F87-8C02-8A13C3950678}"/>
                      </a:ext>
                    </a:extLst>
                  </p:cNvPr>
                  <p:cNvSpPr/>
                  <p:nvPr/>
                </p:nvSpPr>
                <p:spPr>
                  <a:xfrm>
                    <a:off x="3049788" y="1356302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任意多边形: 形状 258">
                    <a:extLst>
                      <a:ext uri="{FF2B5EF4-FFF2-40B4-BE49-F238E27FC236}">
                        <a16:creationId xmlns:a16="http://schemas.microsoft.com/office/drawing/2014/main" id="{C7A0A53B-88A0-4D04-893D-31DD9D2A31E8}"/>
                      </a:ext>
                    </a:extLst>
                  </p:cNvPr>
                  <p:cNvSpPr/>
                  <p:nvPr/>
                </p:nvSpPr>
                <p:spPr>
                  <a:xfrm>
                    <a:off x="3084387" y="1379240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7" name="图形 84">
                <a:extLst>
                  <a:ext uri="{FF2B5EF4-FFF2-40B4-BE49-F238E27FC236}">
                    <a16:creationId xmlns:a16="http://schemas.microsoft.com/office/drawing/2014/main" id="{CC03D8B5-A544-4432-AECF-E52E85E4EFDB}"/>
                  </a:ext>
                </a:extLst>
              </p:cNvPr>
              <p:cNvGrpSpPr/>
              <p:nvPr/>
            </p:nvGrpSpPr>
            <p:grpSpPr>
              <a:xfrm>
                <a:off x="2522401" y="1476257"/>
                <a:ext cx="395070" cy="311054"/>
                <a:chOff x="2522401" y="1476257"/>
                <a:chExt cx="395070" cy="311054"/>
              </a:xfrm>
            </p:grpSpPr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D531A412-49FA-4464-8F1C-C5ABC95AE1DE}"/>
                    </a:ext>
                  </a:extLst>
                </p:cNvPr>
                <p:cNvSpPr/>
                <p:nvPr/>
              </p:nvSpPr>
              <p:spPr>
                <a:xfrm>
                  <a:off x="2523398" y="1481243"/>
                  <a:ext cx="390678" cy="305213"/>
                </a:xfrm>
                <a:custGeom>
                  <a:avLst/>
                  <a:gdLst>
                    <a:gd name="connsiteX0" fmla="*/ 341138 w 390678"/>
                    <a:gd name="connsiteY0" fmla="*/ 43045 h 305213"/>
                    <a:gd name="connsiteX1" fmla="*/ 125134 w 390678"/>
                    <a:gd name="connsiteY1" fmla="*/ 19962 h 305213"/>
                    <a:gd name="connsiteX2" fmla="*/ 34 w 390678"/>
                    <a:gd name="connsiteY2" fmla="*/ 176409 h 305213"/>
                    <a:gd name="connsiteX3" fmla="*/ 64864 w 390678"/>
                    <a:gd name="connsiteY3" fmla="*/ 295952 h 305213"/>
                    <a:gd name="connsiteX4" fmla="*/ 80822 w 390678"/>
                    <a:gd name="connsiteY4" fmla="*/ 305214 h 305213"/>
                    <a:gd name="connsiteX5" fmla="*/ 117297 w 390678"/>
                    <a:gd name="connsiteY5" fmla="*/ 293815 h 305213"/>
                    <a:gd name="connsiteX6" fmla="*/ 383598 w 390678"/>
                    <a:gd name="connsiteY6" fmla="*/ 188235 h 305213"/>
                    <a:gd name="connsiteX7" fmla="*/ 389298 w 390678"/>
                    <a:gd name="connsiteY7" fmla="*/ 166863 h 305213"/>
                    <a:gd name="connsiteX8" fmla="*/ 341138 w 390678"/>
                    <a:gd name="connsiteY8" fmla="*/ 43045 h 30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0678" h="305213">
                      <a:moveTo>
                        <a:pt x="341138" y="43045"/>
                      </a:move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69993" y="299514"/>
                        <a:pt x="75407" y="302507"/>
                        <a:pt x="80822" y="305214"/>
                      </a:cubicBezTo>
                      <a:cubicBezTo>
                        <a:pt x="93218" y="301509"/>
                        <a:pt x="105329" y="297805"/>
                        <a:pt x="117297" y="293815"/>
                      </a:cubicBezTo>
                      <a:cubicBezTo>
                        <a:pt x="225585" y="258907"/>
                        <a:pt x="317486" y="219011"/>
                        <a:pt x="383598" y="188235"/>
                      </a:cubicBezTo>
                      <a:cubicBezTo>
                        <a:pt x="386163" y="181396"/>
                        <a:pt x="388158" y="174272"/>
                        <a:pt x="389298" y="166863"/>
                      </a:cubicBezTo>
                      <a:cubicBezTo>
                        <a:pt x="396422" y="122693"/>
                        <a:pt x="375334" y="73679"/>
                        <a:pt x="341138" y="43045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9" name="图形 84">
                  <a:extLst>
                    <a:ext uri="{FF2B5EF4-FFF2-40B4-BE49-F238E27FC236}">
                      <a16:creationId xmlns:a16="http://schemas.microsoft.com/office/drawing/2014/main" id="{5A0B5C89-5E80-4717-9FDC-93EFDF036149}"/>
                    </a:ext>
                  </a:extLst>
                </p:cNvPr>
                <p:cNvGrpSpPr/>
                <p:nvPr/>
              </p:nvGrpSpPr>
              <p:grpSpPr>
                <a:xfrm>
                  <a:off x="2694411" y="1511252"/>
                  <a:ext cx="148506" cy="67080"/>
                  <a:chOff x="2694411" y="1511252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AAB0A12A-6F22-4AF2-B714-42D94BE2FBE9}"/>
                      </a:ext>
                    </a:extLst>
                  </p:cNvPr>
                  <p:cNvSpPr/>
                  <p:nvPr/>
                </p:nvSpPr>
                <p:spPr>
                  <a:xfrm>
                    <a:off x="2694411" y="1511252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506" y="43099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D770C21F-CC57-43BE-9AB3-452A9624D247}"/>
                      </a:ext>
                    </a:extLst>
                  </p:cNvPr>
                  <p:cNvSpPr/>
                  <p:nvPr/>
                </p:nvSpPr>
                <p:spPr>
                  <a:xfrm>
                    <a:off x="2791466" y="1553783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558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5889B924-6F91-4620-BB2C-44243FB6D289}"/>
                      </a:ext>
                    </a:extLst>
                  </p:cNvPr>
                  <p:cNvSpPr/>
                  <p:nvPr/>
                </p:nvSpPr>
                <p:spPr>
                  <a:xfrm>
                    <a:off x="2826066" y="1576864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0" name="图形 84">
                  <a:extLst>
                    <a:ext uri="{FF2B5EF4-FFF2-40B4-BE49-F238E27FC236}">
                      <a16:creationId xmlns:a16="http://schemas.microsoft.com/office/drawing/2014/main" id="{E6795C0D-72CB-418C-8D10-D48D1A99CF8B}"/>
                    </a:ext>
                  </a:extLst>
                </p:cNvPr>
                <p:cNvGrpSpPr/>
                <p:nvPr/>
              </p:nvGrpSpPr>
              <p:grpSpPr>
                <a:xfrm>
                  <a:off x="2522401" y="1476257"/>
                  <a:ext cx="395070" cy="311054"/>
                  <a:chOff x="2522401" y="1476257"/>
                  <a:chExt cx="395070" cy="311054"/>
                </a:xfrm>
                <a:solidFill>
                  <a:srgbClr val="BC7D53"/>
                </a:solidFill>
              </p:grpSpPr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4E5F4CE4-D2DA-4FE3-8A6C-1DA0DFDEB40A}"/>
                      </a:ext>
                    </a:extLst>
                  </p:cNvPr>
                  <p:cNvSpPr/>
                  <p:nvPr/>
                </p:nvSpPr>
                <p:spPr>
                  <a:xfrm>
                    <a:off x="2522862" y="1476257"/>
                    <a:ext cx="394609" cy="195643"/>
                  </a:xfrm>
                  <a:custGeom>
                    <a:avLst/>
                    <a:gdLst>
                      <a:gd name="connsiteX0" fmla="*/ 379148 w 394609"/>
                      <a:gd name="connsiteY0" fmla="*/ 195643 h 195643"/>
                      <a:gd name="connsiteX1" fmla="*/ 388266 w 394609"/>
                      <a:gd name="connsiteY1" fmla="*/ 191369 h 195643"/>
                      <a:gd name="connsiteX2" fmla="*/ 394393 w 394609"/>
                      <a:gd name="connsiteY2" fmla="*/ 160592 h 195643"/>
                      <a:gd name="connsiteX3" fmla="*/ 384277 w 394609"/>
                      <a:gd name="connsiteY3" fmla="*/ 103172 h 195643"/>
                      <a:gd name="connsiteX4" fmla="*/ 357775 w 394609"/>
                      <a:gd name="connsiteY4" fmla="*/ 59429 h 195643"/>
                      <a:gd name="connsiteX5" fmla="*/ 327711 w 394609"/>
                      <a:gd name="connsiteY5" fmla="*/ 32215 h 195643"/>
                      <a:gd name="connsiteX6" fmla="*/ 262881 w 394609"/>
                      <a:gd name="connsiteY6" fmla="*/ 4288 h 195643"/>
                      <a:gd name="connsiteX7" fmla="*/ 191355 w 394609"/>
                      <a:gd name="connsiteY7" fmla="*/ 1724 h 195643"/>
                      <a:gd name="connsiteX8" fmla="*/ 122393 w 394609"/>
                      <a:gd name="connsiteY8" fmla="*/ 20531 h 195643"/>
                      <a:gd name="connsiteX9" fmla="*/ 63262 w 394609"/>
                      <a:gd name="connsiteY9" fmla="*/ 59287 h 195643"/>
                      <a:gd name="connsiteX10" fmla="*/ 3705 w 394609"/>
                      <a:gd name="connsiteY10" fmla="*/ 151901 h 195643"/>
                      <a:gd name="connsiteX11" fmla="*/ 427 w 394609"/>
                      <a:gd name="connsiteY11" fmla="*/ 168286 h 195643"/>
                      <a:gd name="connsiteX12" fmla="*/ 0 w 394609"/>
                      <a:gd name="connsiteY12" fmla="*/ 178830 h 195643"/>
                      <a:gd name="connsiteX13" fmla="*/ 0 w 394609"/>
                      <a:gd name="connsiteY13" fmla="*/ 179970 h 195643"/>
                      <a:gd name="connsiteX14" fmla="*/ 0 w 394609"/>
                      <a:gd name="connsiteY14" fmla="*/ 179970 h 195643"/>
                      <a:gd name="connsiteX15" fmla="*/ 855 w 394609"/>
                      <a:gd name="connsiteY15" fmla="*/ 181537 h 195643"/>
                      <a:gd name="connsiteX16" fmla="*/ 2137 w 394609"/>
                      <a:gd name="connsiteY16" fmla="*/ 178688 h 195643"/>
                      <a:gd name="connsiteX17" fmla="*/ 3277 w 394609"/>
                      <a:gd name="connsiteY17" fmla="*/ 169284 h 195643"/>
                      <a:gd name="connsiteX18" fmla="*/ 6554 w 394609"/>
                      <a:gd name="connsiteY18" fmla="*/ 154750 h 195643"/>
                      <a:gd name="connsiteX19" fmla="*/ 58846 w 394609"/>
                      <a:gd name="connsiteY19" fmla="*/ 75815 h 195643"/>
                      <a:gd name="connsiteX20" fmla="*/ 139491 w 394609"/>
                      <a:gd name="connsiteY20" fmla="*/ 25518 h 195643"/>
                      <a:gd name="connsiteX21" fmla="*/ 233530 w 394609"/>
                      <a:gd name="connsiteY21" fmla="*/ 10700 h 195643"/>
                      <a:gd name="connsiteX22" fmla="*/ 322724 w 394609"/>
                      <a:gd name="connsiteY22" fmla="*/ 39339 h 195643"/>
                      <a:gd name="connsiteX23" fmla="*/ 333695 w 394609"/>
                      <a:gd name="connsiteY23" fmla="*/ 47461 h 195643"/>
                      <a:gd name="connsiteX24" fmla="*/ 339110 w 394609"/>
                      <a:gd name="connsiteY24" fmla="*/ 51878 h 195643"/>
                      <a:gd name="connsiteX25" fmla="*/ 344239 w 394609"/>
                      <a:gd name="connsiteY25" fmla="*/ 56722 h 195643"/>
                      <a:gd name="connsiteX26" fmla="*/ 362620 w 394609"/>
                      <a:gd name="connsiteY26" fmla="*/ 78807 h 195643"/>
                      <a:gd name="connsiteX27" fmla="*/ 385417 w 394609"/>
                      <a:gd name="connsiteY27" fmla="*/ 134233 h 195643"/>
                      <a:gd name="connsiteX28" fmla="*/ 379148 w 394609"/>
                      <a:gd name="connsiteY28" fmla="*/ 195643 h 195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94609" h="195643">
                        <a:moveTo>
                          <a:pt x="379148" y="195643"/>
                        </a:moveTo>
                        <a:cubicBezTo>
                          <a:pt x="382282" y="194218"/>
                          <a:pt x="385274" y="192794"/>
                          <a:pt x="388266" y="191369"/>
                        </a:cubicBezTo>
                        <a:cubicBezTo>
                          <a:pt x="391686" y="181395"/>
                          <a:pt x="393823" y="170993"/>
                          <a:pt x="394393" y="160592"/>
                        </a:cubicBezTo>
                        <a:cubicBezTo>
                          <a:pt x="395676" y="140075"/>
                          <a:pt x="391116" y="120270"/>
                          <a:pt x="384277" y="103172"/>
                        </a:cubicBezTo>
                        <a:cubicBezTo>
                          <a:pt x="377295" y="85931"/>
                          <a:pt x="367891" y="71255"/>
                          <a:pt x="357775" y="59429"/>
                        </a:cubicBezTo>
                        <a:cubicBezTo>
                          <a:pt x="347801" y="47461"/>
                          <a:pt x="336830" y="38769"/>
                          <a:pt x="327711" y="32215"/>
                        </a:cubicBezTo>
                        <a:cubicBezTo>
                          <a:pt x="308476" y="18821"/>
                          <a:pt x="286249" y="9133"/>
                          <a:pt x="262881" y="4288"/>
                        </a:cubicBezTo>
                        <a:cubicBezTo>
                          <a:pt x="239514" y="-556"/>
                          <a:pt x="215149" y="-1126"/>
                          <a:pt x="191355" y="1724"/>
                        </a:cubicBezTo>
                        <a:cubicBezTo>
                          <a:pt x="167560" y="4858"/>
                          <a:pt x="144335" y="11127"/>
                          <a:pt x="122393" y="20531"/>
                        </a:cubicBezTo>
                        <a:cubicBezTo>
                          <a:pt x="100451" y="30220"/>
                          <a:pt x="80645" y="43614"/>
                          <a:pt x="63262" y="59287"/>
                        </a:cubicBezTo>
                        <a:cubicBezTo>
                          <a:pt x="35763" y="84221"/>
                          <a:pt x="12539" y="115568"/>
                          <a:pt x="3705" y="151901"/>
                        </a:cubicBezTo>
                        <a:cubicBezTo>
                          <a:pt x="1852" y="158028"/>
                          <a:pt x="1425" y="163727"/>
                          <a:pt x="427" y="168286"/>
                        </a:cubicBezTo>
                        <a:cubicBezTo>
                          <a:pt x="142" y="172988"/>
                          <a:pt x="0" y="176550"/>
                          <a:pt x="0" y="178830"/>
                        </a:cubicBezTo>
                        <a:cubicBezTo>
                          <a:pt x="0" y="179258"/>
                          <a:pt x="0" y="179685"/>
                          <a:pt x="0" y="179970"/>
                        </a:cubicBezTo>
                        <a:lnTo>
                          <a:pt x="0" y="179970"/>
                        </a:lnTo>
                        <a:cubicBezTo>
                          <a:pt x="142" y="181252"/>
                          <a:pt x="427" y="181537"/>
                          <a:pt x="855" y="181537"/>
                        </a:cubicBezTo>
                        <a:cubicBezTo>
                          <a:pt x="1567" y="181537"/>
                          <a:pt x="1995" y="180255"/>
                          <a:pt x="2137" y="178688"/>
                        </a:cubicBezTo>
                        <a:cubicBezTo>
                          <a:pt x="2422" y="176550"/>
                          <a:pt x="2850" y="173416"/>
                          <a:pt x="3277" y="169284"/>
                        </a:cubicBezTo>
                        <a:cubicBezTo>
                          <a:pt x="4132" y="165294"/>
                          <a:pt x="4987" y="160307"/>
                          <a:pt x="6554" y="154750"/>
                        </a:cubicBezTo>
                        <a:cubicBezTo>
                          <a:pt x="15816" y="123974"/>
                          <a:pt x="35763" y="97615"/>
                          <a:pt x="58846" y="75815"/>
                        </a:cubicBezTo>
                        <a:cubicBezTo>
                          <a:pt x="82213" y="54015"/>
                          <a:pt x="109427" y="36062"/>
                          <a:pt x="139491" y="25518"/>
                        </a:cubicBezTo>
                        <a:cubicBezTo>
                          <a:pt x="169555" y="14832"/>
                          <a:pt x="201614" y="9133"/>
                          <a:pt x="233530" y="10700"/>
                        </a:cubicBezTo>
                        <a:cubicBezTo>
                          <a:pt x="265161" y="12552"/>
                          <a:pt x="296792" y="21101"/>
                          <a:pt x="322724" y="39339"/>
                        </a:cubicBezTo>
                        <a:cubicBezTo>
                          <a:pt x="326571" y="41619"/>
                          <a:pt x="330133" y="44611"/>
                          <a:pt x="333695" y="47461"/>
                        </a:cubicBezTo>
                        <a:cubicBezTo>
                          <a:pt x="335548" y="48885"/>
                          <a:pt x="337400" y="50310"/>
                          <a:pt x="339110" y="51878"/>
                        </a:cubicBezTo>
                        <a:lnTo>
                          <a:pt x="344239" y="56722"/>
                        </a:lnTo>
                        <a:cubicBezTo>
                          <a:pt x="350936" y="63419"/>
                          <a:pt x="357063" y="70828"/>
                          <a:pt x="362620" y="78807"/>
                        </a:cubicBezTo>
                        <a:cubicBezTo>
                          <a:pt x="373733" y="94908"/>
                          <a:pt x="381855" y="113858"/>
                          <a:pt x="385417" y="134233"/>
                        </a:cubicBezTo>
                        <a:cubicBezTo>
                          <a:pt x="389121" y="154323"/>
                          <a:pt x="387412" y="175838"/>
                          <a:pt x="379148" y="195643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CA0268A0-3AF3-46A2-8B49-FCA9E0198C91}"/>
                      </a:ext>
                    </a:extLst>
                  </p:cNvPr>
                  <p:cNvSpPr/>
                  <p:nvPr/>
                </p:nvSpPr>
                <p:spPr>
                  <a:xfrm>
                    <a:off x="2522401" y="1657652"/>
                    <a:ext cx="85238" cy="129659"/>
                  </a:xfrm>
                  <a:custGeom>
                    <a:avLst/>
                    <a:gdLst>
                      <a:gd name="connsiteX0" fmla="*/ 176 w 85238"/>
                      <a:gd name="connsiteY0" fmla="*/ 2992 h 129659"/>
                      <a:gd name="connsiteX1" fmla="*/ 3026 w 85238"/>
                      <a:gd name="connsiteY1" fmla="*/ 32059 h 129659"/>
                      <a:gd name="connsiteX2" fmla="*/ 20978 w 85238"/>
                      <a:gd name="connsiteY2" fmla="*/ 74946 h 129659"/>
                      <a:gd name="connsiteX3" fmla="*/ 50330 w 85238"/>
                      <a:gd name="connsiteY3" fmla="*/ 109854 h 129659"/>
                      <a:gd name="connsiteX4" fmla="*/ 71560 w 85238"/>
                      <a:gd name="connsiteY4" fmla="*/ 125528 h 129659"/>
                      <a:gd name="connsiteX5" fmla="*/ 78969 w 85238"/>
                      <a:gd name="connsiteY5" fmla="*/ 129660 h 129659"/>
                      <a:gd name="connsiteX6" fmla="*/ 85238 w 85238"/>
                      <a:gd name="connsiteY6" fmla="*/ 127807 h 129659"/>
                      <a:gd name="connsiteX7" fmla="*/ 67855 w 85238"/>
                      <a:gd name="connsiteY7" fmla="*/ 117549 h 129659"/>
                      <a:gd name="connsiteX8" fmla="*/ 30952 w 85238"/>
                      <a:gd name="connsiteY8" fmla="*/ 81785 h 129659"/>
                      <a:gd name="connsiteX9" fmla="*/ 16704 w 85238"/>
                      <a:gd name="connsiteY9" fmla="*/ 58418 h 129659"/>
                      <a:gd name="connsiteX10" fmla="*/ 7728 w 85238"/>
                      <a:gd name="connsiteY10" fmla="*/ 35051 h 129659"/>
                      <a:gd name="connsiteX11" fmla="*/ 2598 w 85238"/>
                      <a:gd name="connsiteY11" fmla="*/ 2992 h 129659"/>
                      <a:gd name="connsiteX12" fmla="*/ 1458 w 85238"/>
                      <a:gd name="connsiteY12" fmla="*/ 0 h 129659"/>
                      <a:gd name="connsiteX13" fmla="*/ 176 w 85238"/>
                      <a:gd name="connsiteY13" fmla="*/ 2992 h 129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238" h="129659">
                        <a:moveTo>
                          <a:pt x="176" y="2992"/>
                        </a:moveTo>
                        <a:cubicBezTo>
                          <a:pt x="-252" y="7837"/>
                          <a:pt x="-109" y="18665"/>
                          <a:pt x="3026" y="32059"/>
                        </a:cubicBezTo>
                        <a:cubicBezTo>
                          <a:pt x="5875" y="45452"/>
                          <a:pt x="12287" y="60983"/>
                          <a:pt x="20978" y="74946"/>
                        </a:cubicBezTo>
                        <a:cubicBezTo>
                          <a:pt x="29670" y="88909"/>
                          <a:pt x="40641" y="101163"/>
                          <a:pt x="50330" y="109854"/>
                        </a:cubicBezTo>
                        <a:cubicBezTo>
                          <a:pt x="60019" y="118546"/>
                          <a:pt x="68568" y="123533"/>
                          <a:pt x="71560" y="125528"/>
                        </a:cubicBezTo>
                        <a:cubicBezTo>
                          <a:pt x="73982" y="127095"/>
                          <a:pt x="76547" y="128235"/>
                          <a:pt x="78969" y="129660"/>
                        </a:cubicBezTo>
                        <a:cubicBezTo>
                          <a:pt x="81106" y="129090"/>
                          <a:pt x="83101" y="128377"/>
                          <a:pt x="85238" y="127807"/>
                        </a:cubicBezTo>
                        <a:cubicBezTo>
                          <a:pt x="80536" y="125385"/>
                          <a:pt x="74410" y="121966"/>
                          <a:pt x="67855" y="117549"/>
                        </a:cubicBezTo>
                        <a:cubicBezTo>
                          <a:pt x="55602" y="109285"/>
                          <a:pt x="41923" y="96746"/>
                          <a:pt x="30952" y="81785"/>
                        </a:cubicBezTo>
                        <a:cubicBezTo>
                          <a:pt x="25538" y="74234"/>
                          <a:pt x="20693" y="66255"/>
                          <a:pt x="16704" y="58418"/>
                        </a:cubicBezTo>
                        <a:cubicBezTo>
                          <a:pt x="12857" y="50439"/>
                          <a:pt x="9865" y="42460"/>
                          <a:pt x="7728" y="35051"/>
                        </a:cubicBezTo>
                        <a:cubicBezTo>
                          <a:pt x="3453" y="20375"/>
                          <a:pt x="2741" y="8264"/>
                          <a:pt x="2598" y="2992"/>
                        </a:cubicBezTo>
                        <a:cubicBezTo>
                          <a:pt x="2456" y="1282"/>
                          <a:pt x="2171" y="143"/>
                          <a:pt x="1458" y="0"/>
                        </a:cubicBezTo>
                        <a:cubicBezTo>
                          <a:pt x="603" y="143"/>
                          <a:pt x="318" y="570"/>
                          <a:pt x="176" y="2992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58573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3286A-CDA5-4A15-93A2-C2B9A4025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9B8312-77C6-4E00-9ED2-04E9A935B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78645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图片 124">
            <a:extLst>
              <a:ext uri="{FF2B5EF4-FFF2-40B4-BE49-F238E27FC236}">
                <a16:creationId xmlns:a16="http://schemas.microsoft.com/office/drawing/2014/main" id="{7D1EF65A-EE89-48DD-9439-288F2F3505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8" name="矩形 197">
            <a:extLst>
              <a:ext uri="{FF2B5EF4-FFF2-40B4-BE49-F238E27FC236}">
                <a16:creationId xmlns:a16="http://schemas.microsoft.com/office/drawing/2014/main" id="{C8537E34-FC12-45DB-A3FF-3C9E7302CA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3500" cap="flat" cmpd="sng" algn="ctr">
            <a:solidFill>
              <a:srgbClr val="C9222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1" name="图片 230">
            <a:extLst>
              <a:ext uri="{FF2B5EF4-FFF2-40B4-BE49-F238E27FC236}">
                <a16:creationId xmlns:a16="http://schemas.microsoft.com/office/drawing/2014/main" id="{A8C49385-E0CD-423F-9241-2ADE720EF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3" y="5284707"/>
            <a:ext cx="12244149" cy="1599163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E5E7D5B8-2DA3-42DE-813C-C2BC410B0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3087" y="156508"/>
            <a:ext cx="1284314" cy="2316428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CB1E5FD9-DEE2-44AE-8B10-3F5665AAE4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31802" y="188981"/>
            <a:ext cx="1260534" cy="2316428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8A389A7F-274E-404F-8428-9D3D724AF1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8"/>
          <a:stretch/>
        </p:blipFill>
        <p:spPr>
          <a:xfrm>
            <a:off x="8051292" y="842272"/>
            <a:ext cx="2416039" cy="911872"/>
          </a:xfrm>
          <a:prstGeom prst="rect">
            <a:avLst/>
          </a:prstGeom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id="{34E9CCC9-4204-4008-8EB4-EE3D1645F0D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>
            <a:off x="0" y="0"/>
            <a:ext cx="2802954" cy="948538"/>
          </a:xfrm>
          <a:prstGeom prst="rect">
            <a:avLst/>
          </a:prstGeom>
        </p:spPr>
      </p:pic>
      <p:pic>
        <p:nvPicPr>
          <p:cNvPr id="187" name="图片 186">
            <a:extLst>
              <a:ext uri="{FF2B5EF4-FFF2-40B4-BE49-F238E27FC236}">
                <a16:creationId xmlns:a16="http://schemas.microsoft.com/office/drawing/2014/main" id="{DB4E1B44-F168-436A-8749-0DFD7C23D8C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7"/>
          <a:stretch/>
        </p:blipFill>
        <p:spPr>
          <a:xfrm flipH="1">
            <a:off x="9404913" y="0"/>
            <a:ext cx="2802954" cy="948538"/>
          </a:xfrm>
          <a:prstGeom prst="rect">
            <a:avLst/>
          </a:prstGeom>
        </p:spPr>
      </p:pic>
      <p:sp>
        <p:nvSpPr>
          <p:cNvPr id="192" name="文本框 191">
            <a:extLst>
              <a:ext uri="{FF2B5EF4-FFF2-40B4-BE49-F238E27FC236}">
                <a16:creationId xmlns:a16="http://schemas.microsoft.com/office/drawing/2014/main" id="{6921CBE1-D071-4019-946C-D58461BC58F5}"/>
              </a:ext>
            </a:extLst>
          </p:cNvPr>
          <p:cNvSpPr txBox="1"/>
          <p:nvPr/>
        </p:nvSpPr>
        <p:spPr>
          <a:xfrm>
            <a:off x="5500426" y="969926"/>
            <a:ext cx="150233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C9222C"/>
                </a:solidFill>
                <a:latin typeface="Forte" panose="03060902040502070203" pitchFamily="66" charset="0"/>
              </a:rPr>
              <a:t>壹</a:t>
            </a: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5FB267E7-D1E7-46B7-8FD9-3DE08F493E5F}"/>
              </a:ext>
            </a:extLst>
          </p:cNvPr>
          <p:cNvSpPr/>
          <p:nvPr/>
        </p:nvSpPr>
        <p:spPr>
          <a:xfrm>
            <a:off x="4814934" y="-14512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3704969" y="2135243"/>
            <a:ext cx="4723800" cy="387350"/>
            <a:chOff x="3704969" y="586056"/>
            <a:chExt cx="4723800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496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6905361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3F2A6F7A-B6EC-4742-8309-BEEDB651D97B}"/>
              </a:ext>
            </a:extLst>
          </p:cNvPr>
          <p:cNvGrpSpPr/>
          <p:nvPr/>
        </p:nvGrpSpPr>
        <p:grpSpPr>
          <a:xfrm>
            <a:off x="8141435" y="4648096"/>
            <a:ext cx="3057736" cy="2365213"/>
            <a:chOff x="2460982" y="4821033"/>
            <a:chExt cx="2604504" cy="2014630"/>
          </a:xfrm>
        </p:grpSpPr>
        <p:pic>
          <p:nvPicPr>
            <p:cNvPr id="208" name="图形 207">
              <a:extLst>
                <a:ext uri="{FF2B5EF4-FFF2-40B4-BE49-F238E27FC236}">
                  <a16:creationId xmlns:a16="http://schemas.microsoft.com/office/drawing/2014/main" id="{0156D402-B162-49E7-A125-58227C554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566287" y="4821033"/>
              <a:ext cx="2499199" cy="1863809"/>
            </a:xfrm>
            <a:prstGeom prst="rect">
              <a:avLst/>
            </a:prstGeom>
          </p:spPr>
        </p:pic>
        <p:pic>
          <p:nvPicPr>
            <p:cNvPr id="210" name="图形 209">
              <a:extLst>
                <a:ext uri="{FF2B5EF4-FFF2-40B4-BE49-F238E27FC236}">
                  <a16:creationId xmlns:a16="http://schemas.microsoft.com/office/drawing/2014/main" id="{8A541D9B-ACB3-4E65-AD9D-AEF09E00D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460982" y="5464323"/>
              <a:ext cx="1738663" cy="1371340"/>
            </a:xfrm>
            <a:prstGeom prst="rect">
              <a:avLst/>
            </a:prstGeom>
          </p:spPr>
        </p:pic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D8C98AE8-8BDA-489E-8646-AF005C27797B}"/>
              </a:ext>
            </a:extLst>
          </p:cNvPr>
          <p:cNvGrpSpPr/>
          <p:nvPr/>
        </p:nvGrpSpPr>
        <p:grpSpPr>
          <a:xfrm>
            <a:off x="815914" y="5113259"/>
            <a:ext cx="1987040" cy="1882499"/>
            <a:chOff x="815914" y="5126446"/>
            <a:chExt cx="1987040" cy="1882499"/>
          </a:xfrm>
        </p:grpSpPr>
        <p:pic>
          <p:nvPicPr>
            <p:cNvPr id="213" name="图形 212">
              <a:extLst>
                <a:ext uri="{FF2B5EF4-FFF2-40B4-BE49-F238E27FC236}">
                  <a16:creationId xmlns:a16="http://schemas.microsoft.com/office/drawing/2014/main" id="{0406C203-CDDB-45FB-A7AA-612E0899E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15914" y="5126446"/>
              <a:ext cx="1573915" cy="1388749"/>
            </a:xfrm>
            <a:prstGeom prst="rect">
              <a:avLst/>
            </a:prstGeom>
          </p:spPr>
        </p:pic>
        <p:pic>
          <p:nvPicPr>
            <p:cNvPr id="233" name="图形 232">
              <a:extLst>
                <a:ext uri="{FF2B5EF4-FFF2-40B4-BE49-F238E27FC236}">
                  <a16:creationId xmlns:a16="http://schemas.microsoft.com/office/drawing/2014/main" id="{7B86C8B3-E1E9-47D6-8AC3-6F7F6592A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829725" y="5650480"/>
              <a:ext cx="973229" cy="1358465"/>
            </a:xfrm>
            <a:prstGeom prst="rect">
              <a:avLst/>
            </a:prstGeom>
          </p:spPr>
        </p:pic>
      </p:grpSp>
      <p:sp>
        <p:nvSpPr>
          <p:cNvPr id="257" name="任意多边形: 形状 256">
            <a:extLst>
              <a:ext uri="{FF2B5EF4-FFF2-40B4-BE49-F238E27FC236}">
                <a16:creationId xmlns:a16="http://schemas.microsoft.com/office/drawing/2014/main" id="{E4FE3F61-C5C1-471C-881A-F287748A3638}"/>
              </a:ext>
            </a:extLst>
          </p:cNvPr>
          <p:cNvSpPr/>
          <p:nvPr/>
        </p:nvSpPr>
        <p:spPr>
          <a:xfrm rot="10800000">
            <a:off x="4814934" y="6494087"/>
            <a:ext cx="2577998" cy="391298"/>
          </a:xfrm>
          <a:custGeom>
            <a:avLst/>
            <a:gdLst>
              <a:gd name="connsiteX0" fmla="*/ 0 w 4893515"/>
              <a:gd name="connsiteY0" fmla="*/ 0 h 535282"/>
              <a:gd name="connsiteX1" fmla="*/ 4893515 w 4893515"/>
              <a:gd name="connsiteY1" fmla="*/ 0 h 535282"/>
              <a:gd name="connsiteX2" fmla="*/ 4873423 w 4893515"/>
              <a:gd name="connsiteY2" fmla="*/ 9954 h 535282"/>
              <a:gd name="connsiteX3" fmla="*/ 4051191 w 4893515"/>
              <a:gd name="connsiteY3" fmla="*/ 141539 h 535282"/>
              <a:gd name="connsiteX4" fmla="*/ 3967669 w 4893515"/>
              <a:gd name="connsiteY4" fmla="*/ 137739 h 535282"/>
              <a:gd name="connsiteX5" fmla="*/ 3931917 w 4893515"/>
              <a:gd name="connsiteY5" fmla="*/ 174681 h 535282"/>
              <a:gd name="connsiteX6" fmla="*/ 3594598 w 4893515"/>
              <a:gd name="connsiteY6" fmla="*/ 309532 h 535282"/>
              <a:gd name="connsiteX7" fmla="*/ 3067447 w 4893515"/>
              <a:gd name="connsiteY7" fmla="*/ 394764 h 535282"/>
              <a:gd name="connsiteX8" fmla="*/ 2770591 w 4893515"/>
              <a:gd name="connsiteY8" fmla="*/ 408505 h 535282"/>
              <a:gd name="connsiteX9" fmla="*/ 2727174 w 4893515"/>
              <a:gd name="connsiteY9" fmla="*/ 449259 h 535282"/>
              <a:gd name="connsiteX10" fmla="*/ 2446757 w 4893515"/>
              <a:gd name="connsiteY10" fmla="*/ 535282 h 535282"/>
              <a:gd name="connsiteX11" fmla="*/ 2166344 w 4893515"/>
              <a:gd name="connsiteY11" fmla="*/ 449259 h 535282"/>
              <a:gd name="connsiteX12" fmla="*/ 2131429 w 4893515"/>
              <a:gd name="connsiteY12" fmla="*/ 416487 h 535282"/>
              <a:gd name="connsiteX13" fmla="*/ 2114724 w 4893515"/>
              <a:gd name="connsiteY13" fmla="*/ 416109 h 535282"/>
              <a:gd name="connsiteX14" fmla="*/ 1281541 w 4893515"/>
              <a:gd name="connsiteY14" fmla="*/ 306741 h 535282"/>
              <a:gd name="connsiteX15" fmla="*/ 956029 w 4893515"/>
              <a:gd name="connsiteY15" fmla="*/ 172267 h 535282"/>
              <a:gd name="connsiteX16" fmla="*/ 924147 w 4893515"/>
              <a:gd name="connsiteY16" fmla="*/ 137815 h 535282"/>
              <a:gd name="connsiteX17" fmla="*/ 842320 w 4893515"/>
              <a:gd name="connsiteY17" fmla="*/ 141538 h 535282"/>
              <a:gd name="connsiteX18" fmla="*/ 20091 w 4893515"/>
              <a:gd name="connsiteY18" fmla="*/ 9954 h 535282"/>
              <a:gd name="connsiteX19" fmla="*/ 0 w 4893515"/>
              <a:gd name="connsiteY19" fmla="*/ 0 h 5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3515" h="535282">
                <a:moveTo>
                  <a:pt x="0" y="0"/>
                </a:moveTo>
                <a:lnTo>
                  <a:pt x="4893515" y="0"/>
                </a:lnTo>
                <a:lnTo>
                  <a:pt x="4873423" y="9954"/>
                </a:lnTo>
                <a:cubicBezTo>
                  <a:pt x="4695229" y="89343"/>
                  <a:pt x="4393462" y="141539"/>
                  <a:pt x="4051191" y="141539"/>
                </a:cubicBezTo>
                <a:lnTo>
                  <a:pt x="3967669" y="137739"/>
                </a:lnTo>
                <a:lnTo>
                  <a:pt x="3931917" y="174681"/>
                </a:lnTo>
                <a:cubicBezTo>
                  <a:pt x="3867070" y="222337"/>
                  <a:pt x="3760701" y="269813"/>
                  <a:pt x="3594598" y="309532"/>
                </a:cubicBezTo>
                <a:cubicBezTo>
                  <a:pt x="3437312" y="347144"/>
                  <a:pt x="3260328" y="375655"/>
                  <a:pt x="3067447" y="394764"/>
                </a:cubicBezTo>
                <a:lnTo>
                  <a:pt x="2770591" y="408505"/>
                </a:lnTo>
                <a:lnTo>
                  <a:pt x="2727174" y="449259"/>
                </a:lnTo>
                <a:cubicBezTo>
                  <a:pt x="2672278" y="480225"/>
                  <a:pt x="2574606" y="511097"/>
                  <a:pt x="2446757" y="535282"/>
                </a:cubicBezTo>
                <a:cubicBezTo>
                  <a:pt x="2318911" y="511097"/>
                  <a:pt x="2221236" y="480225"/>
                  <a:pt x="2166344" y="449259"/>
                </a:cubicBezTo>
                <a:lnTo>
                  <a:pt x="2131429" y="416487"/>
                </a:lnTo>
                <a:lnTo>
                  <a:pt x="2114724" y="416109"/>
                </a:lnTo>
                <a:cubicBezTo>
                  <a:pt x="1796106" y="401225"/>
                  <a:pt x="1513769" y="364265"/>
                  <a:pt x="1281541" y="306741"/>
                </a:cubicBezTo>
                <a:cubicBezTo>
                  <a:pt x="1119594" y="266625"/>
                  <a:pt x="1017570" y="219350"/>
                  <a:pt x="956029" y="172267"/>
                </a:cubicBezTo>
                <a:lnTo>
                  <a:pt x="924147" y="137815"/>
                </a:lnTo>
                <a:lnTo>
                  <a:pt x="842320" y="141538"/>
                </a:lnTo>
                <a:cubicBezTo>
                  <a:pt x="500051" y="141538"/>
                  <a:pt x="198285" y="89342"/>
                  <a:pt x="20091" y="9954"/>
                </a:cubicBezTo>
                <a:lnTo>
                  <a:pt x="0" y="0"/>
                </a:lnTo>
                <a:close/>
              </a:path>
            </a:pathLst>
          </a:custGeom>
          <a:solidFill>
            <a:srgbClr val="C9222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9" name="图形 84">
            <a:extLst>
              <a:ext uri="{FF2B5EF4-FFF2-40B4-BE49-F238E27FC236}">
                <a16:creationId xmlns:a16="http://schemas.microsoft.com/office/drawing/2014/main" id="{F7A86536-B822-43C6-9A5F-BF3683DBA355}"/>
              </a:ext>
            </a:extLst>
          </p:cNvPr>
          <p:cNvGrpSpPr/>
          <p:nvPr/>
        </p:nvGrpSpPr>
        <p:grpSpPr>
          <a:xfrm rot="1542635">
            <a:off x="6473206" y="4592968"/>
            <a:ext cx="3033438" cy="2646010"/>
            <a:chOff x="2564835" y="272879"/>
            <a:chExt cx="1033631" cy="901616"/>
          </a:xfrm>
        </p:grpSpPr>
        <p:grpSp>
          <p:nvGrpSpPr>
            <p:cNvPr id="170" name="图形 84">
              <a:extLst>
                <a:ext uri="{FF2B5EF4-FFF2-40B4-BE49-F238E27FC236}">
                  <a16:creationId xmlns:a16="http://schemas.microsoft.com/office/drawing/2014/main" id="{CC9C4CB0-DDAE-48F8-B96E-A5AC6D3BABDD}"/>
                </a:ext>
              </a:extLst>
            </p:cNvPr>
            <p:cNvGrpSpPr/>
            <p:nvPr/>
          </p:nvGrpSpPr>
          <p:grpSpPr>
            <a:xfrm>
              <a:off x="2567062" y="276203"/>
              <a:ext cx="1027920" cy="895072"/>
              <a:chOff x="2567062" y="276203"/>
              <a:chExt cx="1027920" cy="895072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2B256687-CAC4-4940-88B2-F46F035197F1}"/>
                  </a:ext>
                </a:extLst>
              </p:cNvPr>
              <p:cNvSpPr/>
              <p:nvPr/>
            </p:nvSpPr>
            <p:spPr>
              <a:xfrm>
                <a:off x="2567062" y="276203"/>
                <a:ext cx="1025420" cy="801083"/>
              </a:xfrm>
              <a:custGeom>
                <a:avLst/>
                <a:gdLst>
                  <a:gd name="connsiteX0" fmla="*/ 301606 w 1025420"/>
                  <a:gd name="connsiteY0" fmla="*/ 745119 h 801083"/>
                  <a:gd name="connsiteX1" fmla="*/ 601818 w 1025420"/>
                  <a:gd name="connsiteY1" fmla="*/ 451746 h 801083"/>
                  <a:gd name="connsiteX2" fmla="*/ 1025420 w 1025420"/>
                  <a:gd name="connsiteY2" fmla="*/ 20592 h 801083"/>
                  <a:gd name="connsiteX3" fmla="*/ 980538 w 1025420"/>
                  <a:gd name="connsiteY3" fmla="*/ 3209 h 801083"/>
                  <a:gd name="connsiteX4" fmla="*/ 697282 w 1025420"/>
                  <a:gd name="connsiteY4" fmla="*/ 252270 h 801083"/>
                  <a:gd name="connsiteX5" fmla="*/ 237061 w 1025420"/>
                  <a:gd name="connsiteY5" fmla="*/ 587248 h 801083"/>
                  <a:gd name="connsiteX6" fmla="*/ 1964 w 1025420"/>
                  <a:gd name="connsiteY6" fmla="*/ 775468 h 801083"/>
                  <a:gd name="connsiteX7" fmla="*/ 301606 w 1025420"/>
                  <a:gd name="connsiteY7" fmla="*/ 745119 h 801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5420" h="801083">
                    <a:moveTo>
                      <a:pt x="301606" y="745119"/>
                    </a:moveTo>
                    <a:cubicBezTo>
                      <a:pt x="503932" y="662336"/>
                      <a:pt x="536276" y="559891"/>
                      <a:pt x="601818" y="451746"/>
                    </a:cubicBezTo>
                    <a:cubicBezTo>
                      <a:pt x="731763" y="237166"/>
                      <a:pt x="830646" y="110926"/>
                      <a:pt x="1025420" y="20592"/>
                    </a:cubicBezTo>
                    <a:cubicBezTo>
                      <a:pt x="1018154" y="2924"/>
                      <a:pt x="997636" y="-4912"/>
                      <a:pt x="980538" y="3209"/>
                    </a:cubicBezTo>
                    <a:cubicBezTo>
                      <a:pt x="926395" y="28856"/>
                      <a:pt x="812123" y="96963"/>
                      <a:pt x="697282" y="252270"/>
                    </a:cubicBezTo>
                    <a:cubicBezTo>
                      <a:pt x="538841" y="466564"/>
                      <a:pt x="305311" y="559321"/>
                      <a:pt x="237061" y="587248"/>
                    </a:cubicBezTo>
                    <a:cubicBezTo>
                      <a:pt x="89449" y="647660"/>
                      <a:pt x="-15846" y="731868"/>
                      <a:pt x="1964" y="775468"/>
                    </a:cubicBezTo>
                    <a:cubicBezTo>
                      <a:pt x="19775" y="819210"/>
                      <a:pt x="153851" y="805532"/>
                      <a:pt x="301606" y="745119"/>
                    </a:cubicBezTo>
                    <a:close/>
                  </a:path>
                </a:pathLst>
              </a:custGeom>
              <a:solidFill>
                <a:srgbClr val="E8D3C5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B0D027F2-42C7-4C97-BE08-BADE34A36D5B}"/>
                  </a:ext>
                </a:extLst>
              </p:cNvPr>
              <p:cNvSpPr/>
              <p:nvPr/>
            </p:nvSpPr>
            <p:spPr>
              <a:xfrm>
                <a:off x="2594530" y="859592"/>
                <a:ext cx="492706" cy="217773"/>
              </a:xfrm>
              <a:custGeom>
                <a:avLst/>
                <a:gdLst>
                  <a:gd name="connsiteX0" fmla="*/ 492707 w 492706"/>
                  <a:gd name="connsiteY0" fmla="*/ 2576 h 217773"/>
                  <a:gd name="connsiteX1" fmla="*/ 230823 w 492706"/>
                  <a:gd name="connsiteY1" fmla="*/ 56007 h 217773"/>
                  <a:gd name="connsiteX2" fmla="*/ 0 w 492706"/>
                  <a:gd name="connsiteY2" fmla="*/ 212169 h 217773"/>
                  <a:gd name="connsiteX3" fmla="*/ 274138 w 492706"/>
                  <a:gd name="connsiteY3" fmla="*/ 161730 h 217773"/>
                  <a:gd name="connsiteX4" fmla="*/ 492707 w 492706"/>
                  <a:gd name="connsiteY4" fmla="*/ 2576 h 21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706" h="217773">
                    <a:moveTo>
                      <a:pt x="492707" y="2576"/>
                    </a:moveTo>
                    <a:cubicBezTo>
                      <a:pt x="439418" y="-7398"/>
                      <a:pt x="338682" y="11837"/>
                      <a:pt x="230823" y="56007"/>
                    </a:cubicBezTo>
                    <a:cubicBezTo>
                      <a:pt x="113986" y="103739"/>
                      <a:pt x="23795" y="166432"/>
                      <a:pt x="0" y="212169"/>
                    </a:cubicBezTo>
                    <a:cubicBezTo>
                      <a:pt x="49014" y="228127"/>
                      <a:pt x="157301" y="209604"/>
                      <a:pt x="274138" y="161730"/>
                    </a:cubicBezTo>
                    <a:cubicBezTo>
                      <a:pt x="390119" y="114283"/>
                      <a:pt x="450247" y="60424"/>
                      <a:pt x="492707" y="2576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489FE249-610F-4BAC-BFE3-1ABD7F699568}"/>
                  </a:ext>
                </a:extLst>
              </p:cNvPr>
              <p:cNvSpPr/>
              <p:nvPr/>
            </p:nvSpPr>
            <p:spPr>
              <a:xfrm>
                <a:off x="2568884" y="296795"/>
                <a:ext cx="1026098" cy="874480"/>
              </a:xfrm>
              <a:custGeom>
                <a:avLst/>
                <a:gdLst>
                  <a:gd name="connsiteX0" fmla="*/ 1023599 w 1026098"/>
                  <a:gd name="connsiteY0" fmla="*/ 0 h 874480"/>
                  <a:gd name="connsiteX1" fmla="*/ 599854 w 1026098"/>
                  <a:gd name="connsiteY1" fmla="*/ 431297 h 874480"/>
                  <a:gd name="connsiteX2" fmla="*/ 299642 w 1026098"/>
                  <a:gd name="connsiteY2" fmla="*/ 724669 h 874480"/>
                  <a:gd name="connsiteX3" fmla="*/ 0 w 1026098"/>
                  <a:gd name="connsiteY3" fmla="*/ 755161 h 874480"/>
                  <a:gd name="connsiteX4" fmla="*/ 349084 w 1026098"/>
                  <a:gd name="connsiteY4" fmla="*/ 845638 h 874480"/>
                  <a:gd name="connsiteX5" fmla="*/ 620941 w 1026098"/>
                  <a:gd name="connsiteY5" fmla="*/ 483018 h 874480"/>
                  <a:gd name="connsiteX6" fmla="*/ 1006643 w 1026098"/>
                  <a:gd name="connsiteY6" fmla="*/ 42745 h 874480"/>
                  <a:gd name="connsiteX7" fmla="*/ 1023599 w 1026098"/>
                  <a:gd name="connsiteY7" fmla="*/ 0 h 874480"/>
                  <a:gd name="connsiteX8" fmla="*/ 1023599 w 1026098"/>
                  <a:gd name="connsiteY8" fmla="*/ 0 h 874480"/>
                  <a:gd name="connsiteX9" fmla="*/ 1023599 w 1026098"/>
                  <a:gd name="connsiteY9" fmla="*/ 0 h 87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6098" h="874480">
                    <a:moveTo>
                      <a:pt x="1023599" y="0"/>
                    </a:moveTo>
                    <a:cubicBezTo>
                      <a:pt x="828824" y="90334"/>
                      <a:pt x="729941" y="216574"/>
                      <a:pt x="599854" y="431297"/>
                    </a:cubicBezTo>
                    <a:cubicBezTo>
                      <a:pt x="534312" y="539441"/>
                      <a:pt x="502110" y="641887"/>
                      <a:pt x="299642" y="724669"/>
                    </a:cubicBezTo>
                    <a:cubicBezTo>
                      <a:pt x="152029" y="785082"/>
                      <a:pt x="17810" y="798761"/>
                      <a:pt x="0" y="755161"/>
                    </a:cubicBezTo>
                    <a:cubicBezTo>
                      <a:pt x="23510" y="812439"/>
                      <a:pt x="146758" y="928420"/>
                      <a:pt x="349084" y="845638"/>
                    </a:cubicBezTo>
                    <a:cubicBezTo>
                      <a:pt x="551410" y="762855"/>
                      <a:pt x="563378" y="619232"/>
                      <a:pt x="620941" y="483018"/>
                    </a:cubicBezTo>
                    <a:cubicBezTo>
                      <a:pt x="667818" y="372024"/>
                      <a:pt x="837658" y="111849"/>
                      <a:pt x="1006643" y="42745"/>
                    </a:cubicBezTo>
                    <a:cubicBezTo>
                      <a:pt x="1023171" y="35906"/>
                      <a:pt x="1030295" y="16528"/>
                      <a:pt x="1023599" y="0"/>
                    </a:cubicBezTo>
                    <a:lnTo>
                      <a:pt x="1023599" y="0"/>
                    </a:lnTo>
                    <a:lnTo>
                      <a:pt x="1023599" y="0"/>
                    </a:ln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1" name="图形 84">
              <a:extLst>
                <a:ext uri="{FF2B5EF4-FFF2-40B4-BE49-F238E27FC236}">
                  <a16:creationId xmlns:a16="http://schemas.microsoft.com/office/drawing/2014/main" id="{660943BA-ACCE-4F8F-AC9E-17B101974E1F}"/>
                </a:ext>
              </a:extLst>
            </p:cNvPr>
            <p:cNvGrpSpPr/>
            <p:nvPr/>
          </p:nvGrpSpPr>
          <p:grpSpPr>
            <a:xfrm>
              <a:off x="2564835" y="272879"/>
              <a:ext cx="1033631" cy="901616"/>
              <a:chOff x="2564835" y="272879"/>
              <a:chExt cx="1033631" cy="901616"/>
            </a:xfrm>
            <a:solidFill>
              <a:srgbClr val="BC7D53"/>
            </a:solidFill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10997B21-4774-41AB-A4D9-3836843B584F}"/>
                  </a:ext>
                </a:extLst>
              </p:cNvPr>
              <p:cNvSpPr/>
              <p:nvPr/>
            </p:nvSpPr>
            <p:spPr>
              <a:xfrm>
                <a:off x="3417085" y="411209"/>
                <a:ext cx="427" cy="284"/>
              </a:xfrm>
              <a:custGeom>
                <a:avLst/>
                <a:gdLst>
                  <a:gd name="connsiteX0" fmla="*/ 427 w 427"/>
                  <a:gd name="connsiteY0" fmla="*/ 0 h 284"/>
                  <a:gd name="connsiteX1" fmla="*/ 143 w 427"/>
                  <a:gd name="connsiteY1" fmla="*/ 285 h 284"/>
                  <a:gd name="connsiteX2" fmla="*/ 0 w 427"/>
                  <a:gd name="connsiteY2" fmla="*/ 285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" h="284">
                    <a:moveTo>
                      <a:pt x="427" y="0"/>
                    </a:moveTo>
                    <a:lnTo>
                      <a:pt x="143" y="285"/>
                    </a:lnTo>
                    <a:lnTo>
                      <a:pt x="0" y="285"/>
                    </a:ln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89500626-3AFC-4274-A6DA-BABACC9A6B52}"/>
                  </a:ext>
                </a:extLst>
              </p:cNvPr>
              <p:cNvSpPr/>
              <p:nvPr/>
            </p:nvSpPr>
            <p:spPr>
              <a:xfrm>
                <a:off x="2564835" y="272879"/>
                <a:ext cx="1033631" cy="901616"/>
              </a:xfrm>
              <a:custGeom>
                <a:avLst/>
                <a:gdLst>
                  <a:gd name="connsiteX0" fmla="*/ 1025795 w 1033631"/>
                  <a:gd name="connsiteY0" fmla="*/ 14227 h 901616"/>
                  <a:gd name="connsiteX1" fmla="*/ 1005277 w 1033631"/>
                  <a:gd name="connsiteY1" fmla="*/ 976 h 901616"/>
                  <a:gd name="connsiteX2" fmla="*/ 980913 w 1033631"/>
                  <a:gd name="connsiteY2" fmla="*/ 3684 h 901616"/>
                  <a:gd name="connsiteX3" fmla="*/ 940305 w 1033631"/>
                  <a:gd name="connsiteY3" fmla="*/ 25483 h 901616"/>
                  <a:gd name="connsiteX4" fmla="*/ 863364 w 1033631"/>
                  <a:gd name="connsiteY4" fmla="*/ 78630 h 901616"/>
                  <a:gd name="connsiteX5" fmla="*/ 792692 w 1033631"/>
                  <a:gd name="connsiteY5" fmla="*/ 142035 h 901616"/>
                  <a:gd name="connsiteX6" fmla="*/ 759636 w 1033631"/>
                  <a:gd name="connsiteY6" fmla="*/ 176801 h 901616"/>
                  <a:gd name="connsiteX7" fmla="*/ 728290 w 1033631"/>
                  <a:gd name="connsiteY7" fmla="*/ 213419 h 901616"/>
                  <a:gd name="connsiteX8" fmla="*/ 698511 w 1033631"/>
                  <a:gd name="connsiteY8" fmla="*/ 251604 h 901616"/>
                  <a:gd name="connsiteX9" fmla="*/ 668732 w 1033631"/>
                  <a:gd name="connsiteY9" fmla="*/ 289647 h 901616"/>
                  <a:gd name="connsiteX10" fmla="*/ 636816 w 1033631"/>
                  <a:gd name="connsiteY10" fmla="*/ 325980 h 901616"/>
                  <a:gd name="connsiteX11" fmla="*/ 602762 w 1033631"/>
                  <a:gd name="connsiteY11" fmla="*/ 360604 h 901616"/>
                  <a:gd name="connsiteX12" fmla="*/ 449878 w 1033631"/>
                  <a:gd name="connsiteY12" fmla="*/ 480290 h 901616"/>
                  <a:gd name="connsiteX13" fmla="*/ 279468 w 1033631"/>
                  <a:gd name="connsiteY13" fmla="*/ 570909 h 901616"/>
                  <a:gd name="connsiteX14" fmla="*/ 235298 w 1033631"/>
                  <a:gd name="connsiteY14" fmla="*/ 589432 h 901616"/>
                  <a:gd name="connsiteX15" fmla="*/ 191699 w 1033631"/>
                  <a:gd name="connsiteY15" fmla="*/ 608809 h 901616"/>
                  <a:gd name="connsiteX16" fmla="*/ 108773 w 1033631"/>
                  <a:gd name="connsiteY16" fmla="*/ 653977 h 901616"/>
                  <a:gd name="connsiteX17" fmla="*/ 109913 w 1033631"/>
                  <a:gd name="connsiteY17" fmla="*/ 653264 h 901616"/>
                  <a:gd name="connsiteX18" fmla="*/ 82984 w 1033631"/>
                  <a:gd name="connsiteY18" fmla="*/ 670932 h 901616"/>
                  <a:gd name="connsiteX19" fmla="*/ 39812 w 1033631"/>
                  <a:gd name="connsiteY19" fmla="*/ 705271 h 901616"/>
                  <a:gd name="connsiteX20" fmla="*/ 16587 w 1033631"/>
                  <a:gd name="connsiteY20" fmla="*/ 730205 h 901616"/>
                  <a:gd name="connsiteX21" fmla="*/ 6613 w 1033631"/>
                  <a:gd name="connsiteY21" fmla="*/ 745593 h 901616"/>
                  <a:gd name="connsiteX22" fmla="*/ 344 w 1033631"/>
                  <a:gd name="connsiteY22" fmla="*/ 763974 h 901616"/>
                  <a:gd name="connsiteX23" fmla="*/ 4191 w 1033631"/>
                  <a:gd name="connsiteY23" fmla="*/ 783921 h 901616"/>
                  <a:gd name="connsiteX24" fmla="*/ 7183 w 1033631"/>
                  <a:gd name="connsiteY24" fmla="*/ 787911 h 901616"/>
                  <a:gd name="connsiteX25" fmla="*/ 51353 w 1033631"/>
                  <a:gd name="connsiteY25" fmla="*/ 841342 h 901616"/>
                  <a:gd name="connsiteX26" fmla="*/ 176311 w 1033631"/>
                  <a:gd name="connsiteY26" fmla="*/ 898335 h 901616"/>
                  <a:gd name="connsiteX27" fmla="*/ 314519 w 1033631"/>
                  <a:gd name="connsiteY27" fmla="*/ 887364 h 901616"/>
                  <a:gd name="connsiteX28" fmla="*/ 379634 w 1033631"/>
                  <a:gd name="connsiteY28" fmla="*/ 862572 h 901616"/>
                  <a:gd name="connsiteX29" fmla="*/ 440474 w 1033631"/>
                  <a:gd name="connsiteY29" fmla="*/ 828234 h 901616"/>
                  <a:gd name="connsiteX30" fmla="*/ 537220 w 1033631"/>
                  <a:gd name="connsiteY30" fmla="*/ 727925 h 901616"/>
                  <a:gd name="connsiteX31" fmla="*/ 594783 w 1033631"/>
                  <a:gd name="connsiteY31" fmla="*/ 601115 h 901616"/>
                  <a:gd name="connsiteX32" fmla="*/ 645935 w 1033631"/>
                  <a:gd name="connsiteY32" fmla="*/ 473166 h 901616"/>
                  <a:gd name="connsiteX33" fmla="*/ 716179 w 1033631"/>
                  <a:gd name="connsiteY33" fmla="*/ 354762 h 901616"/>
                  <a:gd name="connsiteX34" fmla="*/ 798677 w 1033631"/>
                  <a:gd name="connsiteY34" fmla="*/ 244907 h 901616"/>
                  <a:gd name="connsiteX35" fmla="*/ 914516 w 1033631"/>
                  <a:gd name="connsiteY35" fmla="*/ 129639 h 901616"/>
                  <a:gd name="connsiteX36" fmla="*/ 985899 w 1033631"/>
                  <a:gd name="connsiteY36" fmla="*/ 82192 h 901616"/>
                  <a:gd name="connsiteX37" fmla="*/ 995588 w 1033631"/>
                  <a:gd name="connsiteY37" fmla="*/ 77205 h 901616"/>
                  <a:gd name="connsiteX38" fmla="*/ 1005562 w 1033631"/>
                  <a:gd name="connsiteY38" fmla="*/ 72788 h 901616"/>
                  <a:gd name="connsiteX39" fmla="*/ 1015963 w 1033631"/>
                  <a:gd name="connsiteY39" fmla="*/ 67943 h 901616"/>
                  <a:gd name="connsiteX40" fmla="*/ 1025367 w 1033631"/>
                  <a:gd name="connsiteY40" fmla="*/ 60107 h 901616"/>
                  <a:gd name="connsiteX41" fmla="*/ 1033631 w 1033631"/>
                  <a:gd name="connsiteY41" fmla="*/ 37452 h 901616"/>
                  <a:gd name="connsiteX42" fmla="*/ 1025795 w 1033631"/>
                  <a:gd name="connsiteY42" fmla="*/ 14227 h 901616"/>
                  <a:gd name="connsiteX43" fmla="*/ 4618 w 1033631"/>
                  <a:gd name="connsiteY43" fmla="*/ 775087 h 901616"/>
                  <a:gd name="connsiteX44" fmla="*/ 4618 w 1033631"/>
                  <a:gd name="connsiteY44" fmla="*/ 761124 h 901616"/>
                  <a:gd name="connsiteX45" fmla="*/ 9463 w 1033631"/>
                  <a:gd name="connsiteY45" fmla="*/ 748300 h 901616"/>
                  <a:gd name="connsiteX46" fmla="*/ 38102 w 1033631"/>
                  <a:gd name="connsiteY46" fmla="*/ 712110 h 901616"/>
                  <a:gd name="connsiteX47" fmla="*/ 58335 w 1033631"/>
                  <a:gd name="connsiteY47" fmla="*/ 694299 h 901616"/>
                  <a:gd name="connsiteX48" fmla="*/ 134420 w 1033631"/>
                  <a:gd name="connsiteY48" fmla="*/ 643575 h 901616"/>
                  <a:gd name="connsiteX49" fmla="*/ 216348 w 1033631"/>
                  <a:gd name="connsiteY49" fmla="*/ 602825 h 901616"/>
                  <a:gd name="connsiteX50" fmla="*/ 258666 w 1033631"/>
                  <a:gd name="connsiteY50" fmla="*/ 585157 h 901616"/>
                  <a:gd name="connsiteX51" fmla="*/ 300841 w 1033631"/>
                  <a:gd name="connsiteY51" fmla="*/ 567062 h 901616"/>
                  <a:gd name="connsiteX52" fmla="*/ 383338 w 1033631"/>
                  <a:gd name="connsiteY52" fmla="*/ 526312 h 901616"/>
                  <a:gd name="connsiteX53" fmla="*/ 481794 w 1033631"/>
                  <a:gd name="connsiteY53" fmla="*/ 466041 h 901616"/>
                  <a:gd name="connsiteX54" fmla="*/ 495473 w 1033631"/>
                  <a:gd name="connsiteY54" fmla="*/ 456495 h 901616"/>
                  <a:gd name="connsiteX55" fmla="*/ 509436 w 1033631"/>
                  <a:gd name="connsiteY55" fmla="*/ 446521 h 901616"/>
                  <a:gd name="connsiteX56" fmla="*/ 537790 w 1033631"/>
                  <a:gd name="connsiteY56" fmla="*/ 425149 h 901616"/>
                  <a:gd name="connsiteX57" fmla="*/ 566287 w 1033631"/>
                  <a:gd name="connsiteY57" fmla="*/ 401639 h 901616"/>
                  <a:gd name="connsiteX58" fmla="*/ 580535 w 1033631"/>
                  <a:gd name="connsiteY58" fmla="*/ 389100 h 901616"/>
                  <a:gd name="connsiteX59" fmla="*/ 594783 w 1033631"/>
                  <a:gd name="connsiteY59" fmla="*/ 376134 h 901616"/>
                  <a:gd name="connsiteX60" fmla="*/ 704068 w 1033631"/>
                  <a:gd name="connsiteY60" fmla="*/ 254311 h 901616"/>
                  <a:gd name="connsiteX61" fmla="*/ 716891 w 1033631"/>
                  <a:gd name="connsiteY61" fmla="*/ 237498 h 901616"/>
                  <a:gd name="connsiteX62" fmla="*/ 723446 w 1033631"/>
                  <a:gd name="connsiteY62" fmla="*/ 229092 h 901616"/>
                  <a:gd name="connsiteX63" fmla="*/ 730285 w 1033631"/>
                  <a:gd name="connsiteY63" fmla="*/ 220828 h 901616"/>
                  <a:gd name="connsiteX64" fmla="*/ 743821 w 1033631"/>
                  <a:gd name="connsiteY64" fmla="*/ 204300 h 901616"/>
                  <a:gd name="connsiteX65" fmla="*/ 757926 w 1033631"/>
                  <a:gd name="connsiteY65" fmla="*/ 188057 h 901616"/>
                  <a:gd name="connsiteX66" fmla="*/ 765051 w 1033631"/>
                  <a:gd name="connsiteY66" fmla="*/ 179935 h 901616"/>
                  <a:gd name="connsiteX67" fmla="*/ 772460 w 1033631"/>
                  <a:gd name="connsiteY67" fmla="*/ 171956 h 901616"/>
                  <a:gd name="connsiteX68" fmla="*/ 787278 w 1033631"/>
                  <a:gd name="connsiteY68" fmla="*/ 156140 h 901616"/>
                  <a:gd name="connsiteX69" fmla="*/ 818339 w 1033631"/>
                  <a:gd name="connsiteY69" fmla="*/ 125792 h 901616"/>
                  <a:gd name="connsiteX70" fmla="*/ 955836 w 1033631"/>
                  <a:gd name="connsiteY70" fmla="*/ 23774 h 901616"/>
                  <a:gd name="connsiteX71" fmla="*/ 974358 w 1033631"/>
                  <a:gd name="connsiteY71" fmla="*/ 13942 h 901616"/>
                  <a:gd name="connsiteX72" fmla="*/ 983620 w 1033631"/>
                  <a:gd name="connsiteY72" fmla="*/ 9383 h 901616"/>
                  <a:gd name="connsiteX73" fmla="*/ 992739 w 1033631"/>
                  <a:gd name="connsiteY73" fmla="*/ 6533 h 901616"/>
                  <a:gd name="connsiteX74" fmla="*/ 1023943 w 1033631"/>
                  <a:gd name="connsiteY74" fmla="*/ 22776 h 901616"/>
                  <a:gd name="connsiteX75" fmla="*/ 1024655 w 1033631"/>
                  <a:gd name="connsiteY75" fmla="*/ 24629 h 901616"/>
                  <a:gd name="connsiteX76" fmla="*/ 1024227 w 1033631"/>
                  <a:gd name="connsiteY76" fmla="*/ 24771 h 901616"/>
                  <a:gd name="connsiteX77" fmla="*/ 992026 w 1033631"/>
                  <a:gd name="connsiteY77" fmla="*/ 39732 h 901616"/>
                  <a:gd name="connsiteX78" fmla="*/ 968232 w 1033631"/>
                  <a:gd name="connsiteY78" fmla="*/ 52555 h 901616"/>
                  <a:gd name="connsiteX79" fmla="*/ 955408 w 1033631"/>
                  <a:gd name="connsiteY79" fmla="*/ 59679 h 901616"/>
                  <a:gd name="connsiteX80" fmla="*/ 942727 w 1033631"/>
                  <a:gd name="connsiteY80" fmla="*/ 67373 h 901616"/>
                  <a:gd name="connsiteX81" fmla="*/ 896563 w 1033631"/>
                  <a:gd name="connsiteY81" fmla="*/ 97722 h 901616"/>
                  <a:gd name="connsiteX82" fmla="*/ 871058 w 1033631"/>
                  <a:gd name="connsiteY82" fmla="*/ 117100 h 901616"/>
                  <a:gd name="connsiteX83" fmla="*/ 757072 w 1033631"/>
                  <a:gd name="connsiteY83" fmla="*/ 227382 h 901616"/>
                  <a:gd name="connsiteX84" fmla="*/ 742253 w 1033631"/>
                  <a:gd name="connsiteY84" fmla="*/ 245050 h 901616"/>
                  <a:gd name="connsiteX85" fmla="*/ 725868 w 1033631"/>
                  <a:gd name="connsiteY85" fmla="*/ 266137 h 901616"/>
                  <a:gd name="connsiteX86" fmla="*/ 717034 w 1033631"/>
                  <a:gd name="connsiteY86" fmla="*/ 277679 h 901616"/>
                  <a:gd name="connsiteX87" fmla="*/ 708057 w 1033631"/>
                  <a:gd name="connsiteY87" fmla="*/ 290075 h 901616"/>
                  <a:gd name="connsiteX88" fmla="*/ 689250 w 1033631"/>
                  <a:gd name="connsiteY88" fmla="*/ 316434 h 901616"/>
                  <a:gd name="connsiteX89" fmla="*/ 610599 w 1033631"/>
                  <a:gd name="connsiteY89" fmla="*/ 438400 h 901616"/>
                  <a:gd name="connsiteX90" fmla="*/ 537220 w 1033631"/>
                  <a:gd name="connsiteY90" fmla="*/ 562502 h 901616"/>
                  <a:gd name="connsiteX91" fmla="*/ 519552 w 1033631"/>
                  <a:gd name="connsiteY91" fmla="*/ 588149 h 901616"/>
                  <a:gd name="connsiteX92" fmla="*/ 507156 w 1033631"/>
                  <a:gd name="connsiteY92" fmla="*/ 586155 h 901616"/>
                  <a:gd name="connsiteX93" fmla="*/ 496185 w 1033631"/>
                  <a:gd name="connsiteY93" fmla="*/ 585442 h 901616"/>
                  <a:gd name="connsiteX94" fmla="*/ 484216 w 1033631"/>
                  <a:gd name="connsiteY94" fmla="*/ 585442 h 901616"/>
                  <a:gd name="connsiteX95" fmla="*/ 448881 w 1033631"/>
                  <a:gd name="connsiteY95" fmla="*/ 588149 h 901616"/>
                  <a:gd name="connsiteX96" fmla="*/ 385333 w 1033631"/>
                  <a:gd name="connsiteY96" fmla="*/ 598836 h 901616"/>
                  <a:gd name="connsiteX97" fmla="*/ 365671 w 1033631"/>
                  <a:gd name="connsiteY97" fmla="*/ 603680 h 901616"/>
                  <a:gd name="connsiteX98" fmla="*/ 341306 w 1033631"/>
                  <a:gd name="connsiteY98" fmla="*/ 610662 h 901616"/>
                  <a:gd name="connsiteX99" fmla="*/ 285453 w 1033631"/>
                  <a:gd name="connsiteY99" fmla="*/ 629754 h 901616"/>
                  <a:gd name="connsiteX100" fmla="*/ 190559 w 1033631"/>
                  <a:gd name="connsiteY100" fmla="*/ 670790 h 901616"/>
                  <a:gd name="connsiteX101" fmla="*/ 129291 w 1033631"/>
                  <a:gd name="connsiteY101" fmla="*/ 703418 h 901616"/>
                  <a:gd name="connsiteX102" fmla="*/ 72868 w 1033631"/>
                  <a:gd name="connsiteY102" fmla="*/ 744311 h 901616"/>
                  <a:gd name="connsiteX103" fmla="*/ 36677 w 1033631"/>
                  <a:gd name="connsiteY103" fmla="*/ 785774 h 901616"/>
                  <a:gd name="connsiteX104" fmla="*/ 34112 w 1033631"/>
                  <a:gd name="connsiteY104" fmla="*/ 789478 h 901616"/>
                  <a:gd name="connsiteX105" fmla="*/ 32260 w 1033631"/>
                  <a:gd name="connsiteY105" fmla="*/ 792898 h 901616"/>
                  <a:gd name="connsiteX106" fmla="*/ 30123 w 1033631"/>
                  <a:gd name="connsiteY106" fmla="*/ 797457 h 901616"/>
                  <a:gd name="connsiteX107" fmla="*/ 25421 w 1033631"/>
                  <a:gd name="connsiteY107" fmla="*/ 795747 h 901616"/>
                  <a:gd name="connsiteX108" fmla="*/ 4618 w 1033631"/>
                  <a:gd name="connsiteY108" fmla="*/ 775087 h 901616"/>
                  <a:gd name="connsiteX109" fmla="*/ 244845 w 1033631"/>
                  <a:gd name="connsiteY109" fmla="*/ 764828 h 901616"/>
                  <a:gd name="connsiteX110" fmla="*/ 164057 w 1033631"/>
                  <a:gd name="connsiteY110" fmla="*/ 788338 h 901616"/>
                  <a:gd name="connsiteX111" fmla="*/ 131428 w 1033631"/>
                  <a:gd name="connsiteY111" fmla="*/ 795320 h 901616"/>
                  <a:gd name="connsiteX112" fmla="*/ 98515 w 1033631"/>
                  <a:gd name="connsiteY112" fmla="*/ 800164 h 901616"/>
                  <a:gd name="connsiteX113" fmla="*/ 34825 w 1033631"/>
                  <a:gd name="connsiteY113" fmla="*/ 798739 h 901616"/>
                  <a:gd name="connsiteX114" fmla="*/ 31833 w 1033631"/>
                  <a:gd name="connsiteY114" fmla="*/ 798027 h 901616"/>
                  <a:gd name="connsiteX115" fmla="*/ 34255 w 1033631"/>
                  <a:gd name="connsiteY115" fmla="*/ 794607 h 901616"/>
                  <a:gd name="connsiteX116" fmla="*/ 38529 w 1033631"/>
                  <a:gd name="connsiteY116" fmla="*/ 788623 h 901616"/>
                  <a:gd name="connsiteX117" fmla="*/ 111481 w 1033631"/>
                  <a:gd name="connsiteY117" fmla="*/ 727355 h 901616"/>
                  <a:gd name="connsiteX118" fmla="*/ 193978 w 1033631"/>
                  <a:gd name="connsiteY118" fmla="*/ 678056 h 901616"/>
                  <a:gd name="connsiteX119" fmla="*/ 437909 w 1033631"/>
                  <a:gd name="connsiteY119" fmla="*/ 594134 h 901616"/>
                  <a:gd name="connsiteX120" fmla="*/ 478517 w 1033631"/>
                  <a:gd name="connsiteY120" fmla="*/ 589717 h 901616"/>
                  <a:gd name="connsiteX121" fmla="*/ 504592 w 1033631"/>
                  <a:gd name="connsiteY121" fmla="*/ 589432 h 901616"/>
                  <a:gd name="connsiteX122" fmla="*/ 517415 w 1033631"/>
                  <a:gd name="connsiteY122" fmla="*/ 590287 h 901616"/>
                  <a:gd name="connsiteX123" fmla="*/ 509721 w 1033631"/>
                  <a:gd name="connsiteY123" fmla="*/ 600118 h 901616"/>
                  <a:gd name="connsiteX124" fmla="*/ 500745 w 1033631"/>
                  <a:gd name="connsiteY124" fmla="*/ 611089 h 901616"/>
                  <a:gd name="connsiteX125" fmla="*/ 491768 w 1033631"/>
                  <a:gd name="connsiteY125" fmla="*/ 621063 h 901616"/>
                  <a:gd name="connsiteX126" fmla="*/ 483219 w 1033631"/>
                  <a:gd name="connsiteY126" fmla="*/ 630182 h 901616"/>
                  <a:gd name="connsiteX127" fmla="*/ 467261 w 1033631"/>
                  <a:gd name="connsiteY127" fmla="*/ 645570 h 901616"/>
                  <a:gd name="connsiteX128" fmla="*/ 399866 w 1033631"/>
                  <a:gd name="connsiteY128" fmla="*/ 695297 h 901616"/>
                  <a:gd name="connsiteX129" fmla="*/ 324208 w 1033631"/>
                  <a:gd name="connsiteY129" fmla="*/ 733910 h 901616"/>
                  <a:gd name="connsiteX130" fmla="*/ 244845 w 1033631"/>
                  <a:gd name="connsiteY130" fmla="*/ 764828 h 901616"/>
                  <a:gd name="connsiteX131" fmla="*/ 1019525 w 1033631"/>
                  <a:gd name="connsiteY131" fmla="*/ 56972 h 901616"/>
                  <a:gd name="connsiteX132" fmla="*/ 1012544 w 1033631"/>
                  <a:gd name="connsiteY132" fmla="*/ 62529 h 901616"/>
                  <a:gd name="connsiteX133" fmla="*/ 1003852 w 1033631"/>
                  <a:gd name="connsiteY133" fmla="*/ 66519 h 901616"/>
                  <a:gd name="connsiteX134" fmla="*/ 994876 w 1033631"/>
                  <a:gd name="connsiteY134" fmla="*/ 70508 h 901616"/>
                  <a:gd name="connsiteX135" fmla="*/ 986184 w 1033631"/>
                  <a:gd name="connsiteY135" fmla="*/ 74925 h 901616"/>
                  <a:gd name="connsiteX136" fmla="*/ 923064 w 1033631"/>
                  <a:gd name="connsiteY136" fmla="*/ 114820 h 901616"/>
                  <a:gd name="connsiteX137" fmla="*/ 870773 w 1033631"/>
                  <a:gd name="connsiteY137" fmla="*/ 158705 h 901616"/>
                  <a:gd name="connsiteX138" fmla="*/ 793120 w 1033631"/>
                  <a:gd name="connsiteY138" fmla="*/ 240491 h 901616"/>
                  <a:gd name="connsiteX139" fmla="*/ 677709 w 1033631"/>
                  <a:gd name="connsiteY139" fmla="*/ 399644 h 901616"/>
                  <a:gd name="connsiteX140" fmla="*/ 629549 w 1033631"/>
                  <a:gd name="connsiteY140" fmla="*/ 486844 h 901616"/>
                  <a:gd name="connsiteX141" fmla="*/ 592789 w 1033631"/>
                  <a:gd name="connsiteY141" fmla="*/ 579600 h 901616"/>
                  <a:gd name="connsiteX142" fmla="*/ 556740 w 1033631"/>
                  <a:gd name="connsiteY142" fmla="*/ 671787 h 901616"/>
                  <a:gd name="connsiteX143" fmla="*/ 506159 w 1033631"/>
                  <a:gd name="connsiteY143" fmla="*/ 755425 h 901616"/>
                  <a:gd name="connsiteX144" fmla="*/ 435060 w 1033631"/>
                  <a:gd name="connsiteY144" fmla="*/ 821252 h 901616"/>
                  <a:gd name="connsiteX145" fmla="*/ 349855 w 1033631"/>
                  <a:gd name="connsiteY145" fmla="*/ 866704 h 901616"/>
                  <a:gd name="connsiteX146" fmla="*/ 199678 w 1033631"/>
                  <a:gd name="connsiteY146" fmla="*/ 895058 h 901616"/>
                  <a:gd name="connsiteX147" fmla="*/ 161492 w 1033631"/>
                  <a:gd name="connsiteY147" fmla="*/ 890214 h 901616"/>
                  <a:gd name="connsiteX148" fmla="*/ 124447 w 1033631"/>
                  <a:gd name="connsiteY148" fmla="*/ 879812 h 901616"/>
                  <a:gd name="connsiteX149" fmla="*/ 57195 w 1033631"/>
                  <a:gd name="connsiteY149" fmla="*/ 842482 h 901616"/>
                  <a:gd name="connsiteX150" fmla="*/ 11743 w 1033631"/>
                  <a:gd name="connsiteY150" fmla="*/ 792470 h 901616"/>
                  <a:gd name="connsiteX151" fmla="*/ 19437 w 1033631"/>
                  <a:gd name="connsiteY151" fmla="*/ 797315 h 901616"/>
                  <a:gd name="connsiteX152" fmla="*/ 35965 w 1033631"/>
                  <a:gd name="connsiteY152" fmla="*/ 803014 h 901616"/>
                  <a:gd name="connsiteX153" fmla="*/ 58904 w 1033631"/>
                  <a:gd name="connsiteY153" fmla="*/ 806861 h 901616"/>
                  <a:gd name="connsiteX154" fmla="*/ 88968 w 1033631"/>
                  <a:gd name="connsiteY154" fmla="*/ 807431 h 901616"/>
                  <a:gd name="connsiteX155" fmla="*/ 148669 w 1033631"/>
                  <a:gd name="connsiteY155" fmla="*/ 800734 h 901616"/>
                  <a:gd name="connsiteX156" fmla="*/ 264508 w 1033631"/>
                  <a:gd name="connsiteY156" fmla="*/ 769245 h 901616"/>
                  <a:gd name="connsiteX157" fmla="*/ 320361 w 1033631"/>
                  <a:gd name="connsiteY157" fmla="*/ 747018 h 901616"/>
                  <a:gd name="connsiteX158" fmla="*/ 334182 w 1033631"/>
                  <a:gd name="connsiteY158" fmla="*/ 740891 h 901616"/>
                  <a:gd name="connsiteX159" fmla="*/ 341021 w 1033631"/>
                  <a:gd name="connsiteY159" fmla="*/ 737899 h 901616"/>
                  <a:gd name="connsiteX160" fmla="*/ 347718 w 1033631"/>
                  <a:gd name="connsiteY160" fmla="*/ 734480 h 901616"/>
                  <a:gd name="connsiteX161" fmla="*/ 374505 w 1033631"/>
                  <a:gd name="connsiteY161" fmla="*/ 720944 h 901616"/>
                  <a:gd name="connsiteX162" fmla="*/ 472533 w 1033631"/>
                  <a:gd name="connsiteY162" fmla="*/ 651697 h 901616"/>
                  <a:gd name="connsiteX163" fmla="*/ 520265 w 1033631"/>
                  <a:gd name="connsiteY163" fmla="*/ 598408 h 901616"/>
                  <a:gd name="connsiteX164" fmla="*/ 562012 w 1033631"/>
                  <a:gd name="connsiteY164" fmla="*/ 534718 h 901616"/>
                  <a:gd name="connsiteX165" fmla="*/ 601623 w 1033631"/>
                  <a:gd name="connsiteY165" fmla="*/ 465756 h 901616"/>
                  <a:gd name="connsiteX166" fmla="*/ 644652 w 1033631"/>
                  <a:gd name="connsiteY166" fmla="*/ 395940 h 901616"/>
                  <a:gd name="connsiteX167" fmla="*/ 740116 w 1033631"/>
                  <a:gd name="connsiteY167" fmla="*/ 258301 h 901616"/>
                  <a:gd name="connsiteX168" fmla="*/ 746528 w 1033631"/>
                  <a:gd name="connsiteY168" fmla="*/ 250037 h 901616"/>
                  <a:gd name="connsiteX169" fmla="*/ 753225 w 1033631"/>
                  <a:gd name="connsiteY169" fmla="*/ 241915 h 901616"/>
                  <a:gd name="connsiteX170" fmla="*/ 766476 w 1033631"/>
                  <a:gd name="connsiteY170" fmla="*/ 225815 h 901616"/>
                  <a:gd name="connsiteX171" fmla="*/ 793975 w 1033631"/>
                  <a:gd name="connsiteY171" fmla="*/ 194753 h 901616"/>
                  <a:gd name="connsiteX172" fmla="*/ 808366 w 1033631"/>
                  <a:gd name="connsiteY172" fmla="*/ 179935 h 901616"/>
                  <a:gd name="connsiteX173" fmla="*/ 822756 w 1033631"/>
                  <a:gd name="connsiteY173" fmla="*/ 165402 h 901616"/>
                  <a:gd name="connsiteX174" fmla="*/ 837575 w 1033631"/>
                  <a:gd name="connsiteY174" fmla="*/ 151439 h 901616"/>
                  <a:gd name="connsiteX175" fmla="*/ 844984 w 1033631"/>
                  <a:gd name="connsiteY175" fmla="*/ 144599 h 901616"/>
                  <a:gd name="connsiteX176" fmla="*/ 852250 w 1033631"/>
                  <a:gd name="connsiteY176" fmla="*/ 138330 h 901616"/>
                  <a:gd name="connsiteX177" fmla="*/ 933323 w 1033631"/>
                  <a:gd name="connsiteY177" fmla="*/ 77917 h 901616"/>
                  <a:gd name="connsiteX178" fmla="*/ 962247 w 1033631"/>
                  <a:gd name="connsiteY178" fmla="*/ 60107 h 901616"/>
                  <a:gd name="connsiteX179" fmla="*/ 989319 w 1033631"/>
                  <a:gd name="connsiteY179" fmla="*/ 45004 h 901616"/>
                  <a:gd name="connsiteX180" fmla="*/ 1024940 w 1033631"/>
                  <a:gd name="connsiteY180" fmla="*/ 26481 h 901616"/>
                  <a:gd name="connsiteX181" fmla="*/ 1025367 w 1033631"/>
                  <a:gd name="connsiteY181" fmla="*/ 26196 h 901616"/>
                  <a:gd name="connsiteX182" fmla="*/ 1019525 w 1033631"/>
                  <a:gd name="connsiteY182" fmla="*/ 56972 h 90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1033631" h="901616">
                    <a:moveTo>
                      <a:pt x="1025795" y="14227"/>
                    </a:moveTo>
                    <a:cubicBezTo>
                      <a:pt x="1020808" y="7673"/>
                      <a:pt x="1013399" y="2971"/>
                      <a:pt x="1005277" y="976"/>
                    </a:cubicBezTo>
                    <a:cubicBezTo>
                      <a:pt x="997156" y="-1018"/>
                      <a:pt x="988464" y="121"/>
                      <a:pt x="980913" y="3684"/>
                    </a:cubicBezTo>
                    <a:cubicBezTo>
                      <a:pt x="967092" y="10238"/>
                      <a:pt x="953556" y="17647"/>
                      <a:pt x="940305" y="25483"/>
                    </a:cubicBezTo>
                    <a:cubicBezTo>
                      <a:pt x="913661" y="41299"/>
                      <a:pt x="888014" y="59109"/>
                      <a:pt x="863364" y="78630"/>
                    </a:cubicBezTo>
                    <a:cubicBezTo>
                      <a:pt x="838714" y="98150"/>
                      <a:pt x="815205" y="119380"/>
                      <a:pt x="792692" y="142035"/>
                    </a:cubicBezTo>
                    <a:cubicBezTo>
                      <a:pt x="781294" y="153148"/>
                      <a:pt x="770465" y="164974"/>
                      <a:pt x="759636" y="176801"/>
                    </a:cubicBezTo>
                    <a:cubicBezTo>
                      <a:pt x="749093" y="188912"/>
                      <a:pt x="738406" y="200880"/>
                      <a:pt x="728290" y="213419"/>
                    </a:cubicBezTo>
                    <a:cubicBezTo>
                      <a:pt x="717889" y="225672"/>
                      <a:pt x="708342" y="238781"/>
                      <a:pt x="698511" y="251604"/>
                    </a:cubicBezTo>
                    <a:cubicBezTo>
                      <a:pt x="688537" y="264285"/>
                      <a:pt x="678563" y="276966"/>
                      <a:pt x="668732" y="289647"/>
                    </a:cubicBezTo>
                    <a:cubicBezTo>
                      <a:pt x="658331" y="302043"/>
                      <a:pt x="647360" y="313869"/>
                      <a:pt x="636816" y="325980"/>
                    </a:cubicBezTo>
                    <a:cubicBezTo>
                      <a:pt x="625702" y="337664"/>
                      <a:pt x="614161" y="349063"/>
                      <a:pt x="602762" y="360604"/>
                    </a:cubicBezTo>
                    <a:cubicBezTo>
                      <a:pt x="556028" y="405628"/>
                      <a:pt x="504307" y="445381"/>
                      <a:pt x="449878" y="480290"/>
                    </a:cubicBezTo>
                    <a:cubicBezTo>
                      <a:pt x="395450" y="515483"/>
                      <a:pt x="338029" y="545404"/>
                      <a:pt x="279468" y="570909"/>
                    </a:cubicBezTo>
                    <a:cubicBezTo>
                      <a:pt x="264793" y="577321"/>
                      <a:pt x="250117" y="583305"/>
                      <a:pt x="235298" y="589432"/>
                    </a:cubicBezTo>
                    <a:cubicBezTo>
                      <a:pt x="220480" y="595559"/>
                      <a:pt x="205947" y="601970"/>
                      <a:pt x="191699" y="608809"/>
                    </a:cubicBezTo>
                    <a:cubicBezTo>
                      <a:pt x="163060" y="622345"/>
                      <a:pt x="135275" y="637306"/>
                      <a:pt x="108773" y="653977"/>
                    </a:cubicBezTo>
                    <a:lnTo>
                      <a:pt x="109913" y="653264"/>
                    </a:lnTo>
                    <a:cubicBezTo>
                      <a:pt x="104784" y="656399"/>
                      <a:pt x="95380" y="662383"/>
                      <a:pt x="82984" y="670932"/>
                    </a:cubicBezTo>
                    <a:cubicBezTo>
                      <a:pt x="70731" y="679481"/>
                      <a:pt x="55485" y="690737"/>
                      <a:pt x="39812" y="705271"/>
                    </a:cubicBezTo>
                    <a:cubicBezTo>
                      <a:pt x="31975" y="712537"/>
                      <a:pt x="23996" y="720801"/>
                      <a:pt x="16587" y="730205"/>
                    </a:cubicBezTo>
                    <a:cubicBezTo>
                      <a:pt x="12882" y="734907"/>
                      <a:pt x="9463" y="740036"/>
                      <a:pt x="6613" y="745593"/>
                    </a:cubicBezTo>
                    <a:cubicBezTo>
                      <a:pt x="3621" y="751150"/>
                      <a:pt x="1341" y="757277"/>
                      <a:pt x="344" y="763974"/>
                    </a:cubicBezTo>
                    <a:cubicBezTo>
                      <a:pt x="-654" y="770528"/>
                      <a:pt x="486" y="777937"/>
                      <a:pt x="4191" y="783921"/>
                    </a:cubicBezTo>
                    <a:cubicBezTo>
                      <a:pt x="5046" y="785346"/>
                      <a:pt x="6043" y="786628"/>
                      <a:pt x="7183" y="787911"/>
                    </a:cubicBezTo>
                    <a:cubicBezTo>
                      <a:pt x="12597" y="799167"/>
                      <a:pt x="26561" y="820397"/>
                      <a:pt x="51353" y="841342"/>
                    </a:cubicBezTo>
                    <a:cubicBezTo>
                      <a:pt x="86261" y="871691"/>
                      <a:pt x="130431" y="891211"/>
                      <a:pt x="176311" y="898335"/>
                    </a:cubicBezTo>
                    <a:cubicBezTo>
                      <a:pt x="222333" y="905459"/>
                      <a:pt x="269922" y="900615"/>
                      <a:pt x="314519" y="887364"/>
                    </a:cubicBezTo>
                    <a:cubicBezTo>
                      <a:pt x="336889" y="880810"/>
                      <a:pt x="358546" y="872261"/>
                      <a:pt x="379634" y="862572"/>
                    </a:cubicBezTo>
                    <a:cubicBezTo>
                      <a:pt x="400721" y="852741"/>
                      <a:pt x="421239" y="841484"/>
                      <a:pt x="440474" y="828234"/>
                    </a:cubicBezTo>
                    <a:cubicBezTo>
                      <a:pt x="479087" y="802017"/>
                      <a:pt x="512571" y="767678"/>
                      <a:pt x="537220" y="727925"/>
                    </a:cubicBezTo>
                    <a:cubicBezTo>
                      <a:pt x="562297" y="688315"/>
                      <a:pt x="579253" y="644573"/>
                      <a:pt x="594783" y="601115"/>
                    </a:cubicBezTo>
                    <a:cubicBezTo>
                      <a:pt x="610457" y="557658"/>
                      <a:pt x="624847" y="513773"/>
                      <a:pt x="645935" y="473166"/>
                    </a:cubicBezTo>
                    <a:cubicBezTo>
                      <a:pt x="666737" y="432273"/>
                      <a:pt x="690675" y="392947"/>
                      <a:pt x="716179" y="354762"/>
                    </a:cubicBezTo>
                    <a:cubicBezTo>
                      <a:pt x="741826" y="316719"/>
                      <a:pt x="769183" y="279816"/>
                      <a:pt x="798677" y="244907"/>
                    </a:cubicBezTo>
                    <a:cubicBezTo>
                      <a:pt x="832445" y="204870"/>
                      <a:pt x="870346" y="164974"/>
                      <a:pt x="914516" y="129639"/>
                    </a:cubicBezTo>
                    <a:cubicBezTo>
                      <a:pt x="936600" y="111971"/>
                      <a:pt x="960253" y="95585"/>
                      <a:pt x="985899" y="82192"/>
                    </a:cubicBezTo>
                    <a:lnTo>
                      <a:pt x="995588" y="77205"/>
                    </a:lnTo>
                    <a:cubicBezTo>
                      <a:pt x="998865" y="75638"/>
                      <a:pt x="1002285" y="74213"/>
                      <a:pt x="1005562" y="72788"/>
                    </a:cubicBezTo>
                    <a:cubicBezTo>
                      <a:pt x="1008982" y="71221"/>
                      <a:pt x="1012116" y="69938"/>
                      <a:pt x="1015963" y="67943"/>
                    </a:cubicBezTo>
                    <a:cubicBezTo>
                      <a:pt x="1019525" y="65949"/>
                      <a:pt x="1022803" y="63241"/>
                      <a:pt x="1025367" y="60107"/>
                    </a:cubicBezTo>
                    <a:cubicBezTo>
                      <a:pt x="1030639" y="53838"/>
                      <a:pt x="1033489" y="45574"/>
                      <a:pt x="1033631" y="37452"/>
                    </a:cubicBezTo>
                    <a:cubicBezTo>
                      <a:pt x="1033489" y="29046"/>
                      <a:pt x="1030924" y="20781"/>
                      <a:pt x="1025795" y="14227"/>
                    </a:cubicBezTo>
                    <a:close/>
                    <a:moveTo>
                      <a:pt x="4618" y="775087"/>
                    </a:moveTo>
                    <a:cubicBezTo>
                      <a:pt x="3478" y="770385"/>
                      <a:pt x="3763" y="765683"/>
                      <a:pt x="4618" y="761124"/>
                    </a:cubicBezTo>
                    <a:cubicBezTo>
                      <a:pt x="5758" y="756564"/>
                      <a:pt x="7326" y="752290"/>
                      <a:pt x="9463" y="748300"/>
                    </a:cubicBezTo>
                    <a:cubicBezTo>
                      <a:pt x="17869" y="732485"/>
                      <a:pt x="29268" y="720944"/>
                      <a:pt x="38102" y="712110"/>
                    </a:cubicBezTo>
                    <a:cubicBezTo>
                      <a:pt x="47221" y="703418"/>
                      <a:pt x="54487" y="697434"/>
                      <a:pt x="58335" y="694299"/>
                    </a:cubicBezTo>
                    <a:cubicBezTo>
                      <a:pt x="82129" y="675207"/>
                      <a:pt x="107919" y="658679"/>
                      <a:pt x="134420" y="643575"/>
                    </a:cubicBezTo>
                    <a:cubicBezTo>
                      <a:pt x="160922" y="628472"/>
                      <a:pt x="188422" y="615079"/>
                      <a:pt x="216348" y="602825"/>
                    </a:cubicBezTo>
                    <a:cubicBezTo>
                      <a:pt x="230312" y="596698"/>
                      <a:pt x="244560" y="591142"/>
                      <a:pt x="258666" y="585157"/>
                    </a:cubicBezTo>
                    <a:cubicBezTo>
                      <a:pt x="272772" y="579315"/>
                      <a:pt x="286877" y="573331"/>
                      <a:pt x="300841" y="567062"/>
                    </a:cubicBezTo>
                    <a:cubicBezTo>
                      <a:pt x="328910" y="554666"/>
                      <a:pt x="356267" y="540987"/>
                      <a:pt x="383338" y="526312"/>
                    </a:cubicBezTo>
                    <a:cubicBezTo>
                      <a:pt x="412120" y="511066"/>
                      <a:pt x="445604" y="490833"/>
                      <a:pt x="481794" y="466041"/>
                    </a:cubicBezTo>
                    <a:cubicBezTo>
                      <a:pt x="486354" y="462907"/>
                      <a:pt x="490913" y="459772"/>
                      <a:pt x="495473" y="456495"/>
                    </a:cubicBezTo>
                    <a:cubicBezTo>
                      <a:pt x="500175" y="453360"/>
                      <a:pt x="504877" y="450083"/>
                      <a:pt x="509436" y="446521"/>
                    </a:cubicBezTo>
                    <a:cubicBezTo>
                      <a:pt x="518697" y="439539"/>
                      <a:pt x="528101" y="432415"/>
                      <a:pt x="537790" y="425149"/>
                    </a:cubicBezTo>
                    <a:cubicBezTo>
                      <a:pt x="547052" y="417455"/>
                      <a:pt x="556598" y="409618"/>
                      <a:pt x="566287" y="401639"/>
                    </a:cubicBezTo>
                    <a:cubicBezTo>
                      <a:pt x="571131" y="397792"/>
                      <a:pt x="575833" y="393375"/>
                      <a:pt x="580535" y="389100"/>
                    </a:cubicBezTo>
                    <a:cubicBezTo>
                      <a:pt x="585237" y="384826"/>
                      <a:pt x="590081" y="380409"/>
                      <a:pt x="594783" y="376134"/>
                    </a:cubicBezTo>
                    <a:cubicBezTo>
                      <a:pt x="632826" y="340799"/>
                      <a:pt x="670157" y="299764"/>
                      <a:pt x="704068" y="254311"/>
                    </a:cubicBezTo>
                    <a:cubicBezTo>
                      <a:pt x="708342" y="248755"/>
                      <a:pt x="712617" y="243055"/>
                      <a:pt x="716891" y="237498"/>
                    </a:cubicBezTo>
                    <a:lnTo>
                      <a:pt x="723446" y="229092"/>
                    </a:lnTo>
                    <a:lnTo>
                      <a:pt x="730285" y="220828"/>
                    </a:lnTo>
                    <a:cubicBezTo>
                      <a:pt x="734844" y="215271"/>
                      <a:pt x="739404" y="209714"/>
                      <a:pt x="743821" y="204300"/>
                    </a:cubicBezTo>
                    <a:cubicBezTo>
                      <a:pt x="748523" y="198885"/>
                      <a:pt x="753225" y="193471"/>
                      <a:pt x="757926" y="188057"/>
                    </a:cubicBezTo>
                    <a:lnTo>
                      <a:pt x="765051" y="179935"/>
                    </a:lnTo>
                    <a:lnTo>
                      <a:pt x="772460" y="171956"/>
                    </a:lnTo>
                    <a:lnTo>
                      <a:pt x="787278" y="156140"/>
                    </a:lnTo>
                    <a:cubicBezTo>
                      <a:pt x="797537" y="145882"/>
                      <a:pt x="807653" y="135623"/>
                      <a:pt x="818339" y="125792"/>
                    </a:cubicBezTo>
                    <a:cubicBezTo>
                      <a:pt x="860514" y="86324"/>
                      <a:pt x="906821" y="50988"/>
                      <a:pt x="955836" y="23774"/>
                    </a:cubicBezTo>
                    <a:cubicBezTo>
                      <a:pt x="961962" y="20354"/>
                      <a:pt x="968089" y="17077"/>
                      <a:pt x="974358" y="13942"/>
                    </a:cubicBezTo>
                    <a:cubicBezTo>
                      <a:pt x="977493" y="12375"/>
                      <a:pt x="980628" y="10950"/>
                      <a:pt x="983620" y="9383"/>
                    </a:cubicBezTo>
                    <a:cubicBezTo>
                      <a:pt x="986612" y="8100"/>
                      <a:pt x="989604" y="7103"/>
                      <a:pt x="992739" y="6533"/>
                    </a:cubicBezTo>
                    <a:cubicBezTo>
                      <a:pt x="1005420" y="4538"/>
                      <a:pt x="1018528" y="11520"/>
                      <a:pt x="1023943" y="22776"/>
                    </a:cubicBezTo>
                    <a:cubicBezTo>
                      <a:pt x="1024227" y="23346"/>
                      <a:pt x="1024512" y="24059"/>
                      <a:pt x="1024655" y="24629"/>
                    </a:cubicBezTo>
                    <a:cubicBezTo>
                      <a:pt x="1024512" y="24629"/>
                      <a:pt x="1024370" y="24771"/>
                      <a:pt x="1024227" y="24771"/>
                    </a:cubicBezTo>
                    <a:cubicBezTo>
                      <a:pt x="1018813" y="27051"/>
                      <a:pt x="1006987" y="32608"/>
                      <a:pt x="992026" y="39732"/>
                    </a:cubicBezTo>
                    <a:cubicBezTo>
                      <a:pt x="984760" y="43721"/>
                      <a:pt x="976638" y="47996"/>
                      <a:pt x="968232" y="52555"/>
                    </a:cubicBezTo>
                    <a:cubicBezTo>
                      <a:pt x="964100" y="54835"/>
                      <a:pt x="959683" y="57115"/>
                      <a:pt x="955408" y="59679"/>
                    </a:cubicBezTo>
                    <a:cubicBezTo>
                      <a:pt x="951134" y="62244"/>
                      <a:pt x="947002" y="64809"/>
                      <a:pt x="942727" y="67373"/>
                    </a:cubicBezTo>
                    <a:cubicBezTo>
                      <a:pt x="925487" y="77347"/>
                      <a:pt x="909671" y="88888"/>
                      <a:pt x="896563" y="97722"/>
                    </a:cubicBezTo>
                    <a:cubicBezTo>
                      <a:pt x="884024" y="107269"/>
                      <a:pt x="874478" y="114393"/>
                      <a:pt x="871058" y="117100"/>
                    </a:cubicBezTo>
                    <a:cubicBezTo>
                      <a:pt x="829168" y="149444"/>
                      <a:pt x="791410" y="187059"/>
                      <a:pt x="757072" y="227382"/>
                    </a:cubicBezTo>
                    <a:cubicBezTo>
                      <a:pt x="752512" y="232796"/>
                      <a:pt x="747668" y="238638"/>
                      <a:pt x="742253" y="245050"/>
                    </a:cubicBezTo>
                    <a:cubicBezTo>
                      <a:pt x="736982" y="251604"/>
                      <a:pt x="731567" y="258728"/>
                      <a:pt x="725868" y="266137"/>
                    </a:cubicBezTo>
                    <a:cubicBezTo>
                      <a:pt x="723018" y="269842"/>
                      <a:pt x="719884" y="273689"/>
                      <a:pt x="717034" y="277679"/>
                    </a:cubicBezTo>
                    <a:cubicBezTo>
                      <a:pt x="714042" y="281668"/>
                      <a:pt x="711050" y="285800"/>
                      <a:pt x="708057" y="290075"/>
                    </a:cubicBezTo>
                    <a:cubicBezTo>
                      <a:pt x="701931" y="298481"/>
                      <a:pt x="695376" y="307173"/>
                      <a:pt x="689250" y="316434"/>
                    </a:cubicBezTo>
                    <a:cubicBezTo>
                      <a:pt x="663603" y="353052"/>
                      <a:pt x="636673" y="395512"/>
                      <a:pt x="610599" y="438400"/>
                    </a:cubicBezTo>
                    <a:cubicBezTo>
                      <a:pt x="583812" y="480860"/>
                      <a:pt x="561442" y="525742"/>
                      <a:pt x="537220" y="562502"/>
                    </a:cubicBezTo>
                    <a:cubicBezTo>
                      <a:pt x="531521" y="571621"/>
                      <a:pt x="525252" y="580028"/>
                      <a:pt x="519552" y="588149"/>
                    </a:cubicBezTo>
                    <a:cubicBezTo>
                      <a:pt x="516845" y="587437"/>
                      <a:pt x="512571" y="586582"/>
                      <a:pt x="507156" y="586155"/>
                    </a:cubicBezTo>
                    <a:cubicBezTo>
                      <a:pt x="503737" y="585870"/>
                      <a:pt x="500032" y="585442"/>
                      <a:pt x="496185" y="585442"/>
                    </a:cubicBezTo>
                    <a:cubicBezTo>
                      <a:pt x="492338" y="585442"/>
                      <a:pt x="488206" y="585157"/>
                      <a:pt x="484216" y="585442"/>
                    </a:cubicBezTo>
                    <a:cubicBezTo>
                      <a:pt x="467973" y="585727"/>
                      <a:pt x="452300" y="587864"/>
                      <a:pt x="448881" y="588149"/>
                    </a:cubicBezTo>
                    <a:cubicBezTo>
                      <a:pt x="427508" y="590429"/>
                      <a:pt x="406278" y="594134"/>
                      <a:pt x="385333" y="598836"/>
                    </a:cubicBezTo>
                    <a:cubicBezTo>
                      <a:pt x="379776" y="599975"/>
                      <a:pt x="373080" y="601685"/>
                      <a:pt x="365671" y="603680"/>
                    </a:cubicBezTo>
                    <a:cubicBezTo>
                      <a:pt x="358261" y="605532"/>
                      <a:pt x="349997" y="608097"/>
                      <a:pt x="341306" y="610662"/>
                    </a:cubicBezTo>
                    <a:cubicBezTo>
                      <a:pt x="323923" y="616076"/>
                      <a:pt x="304545" y="622488"/>
                      <a:pt x="285453" y="629754"/>
                    </a:cubicBezTo>
                    <a:cubicBezTo>
                      <a:pt x="247267" y="644003"/>
                      <a:pt x="210506" y="661243"/>
                      <a:pt x="190559" y="670790"/>
                    </a:cubicBezTo>
                    <a:cubicBezTo>
                      <a:pt x="170041" y="680478"/>
                      <a:pt x="149239" y="691307"/>
                      <a:pt x="129291" y="703418"/>
                    </a:cubicBezTo>
                    <a:cubicBezTo>
                      <a:pt x="109343" y="715529"/>
                      <a:pt x="89966" y="728923"/>
                      <a:pt x="72868" y="744311"/>
                    </a:cubicBezTo>
                    <a:cubicBezTo>
                      <a:pt x="59332" y="756707"/>
                      <a:pt x="46508" y="770100"/>
                      <a:pt x="36677" y="785774"/>
                    </a:cubicBezTo>
                    <a:cubicBezTo>
                      <a:pt x="35822" y="787056"/>
                      <a:pt x="34967" y="788338"/>
                      <a:pt x="34112" y="789478"/>
                    </a:cubicBezTo>
                    <a:cubicBezTo>
                      <a:pt x="33400" y="790760"/>
                      <a:pt x="32830" y="791758"/>
                      <a:pt x="32260" y="792898"/>
                    </a:cubicBezTo>
                    <a:cubicBezTo>
                      <a:pt x="31263" y="794892"/>
                      <a:pt x="30550" y="796317"/>
                      <a:pt x="30123" y="797457"/>
                    </a:cubicBezTo>
                    <a:cubicBezTo>
                      <a:pt x="28556" y="796887"/>
                      <a:pt x="26846" y="796460"/>
                      <a:pt x="25421" y="795747"/>
                    </a:cubicBezTo>
                    <a:cubicBezTo>
                      <a:pt x="15305" y="791615"/>
                      <a:pt x="6756" y="784634"/>
                      <a:pt x="4618" y="775087"/>
                    </a:cubicBezTo>
                    <a:close/>
                    <a:moveTo>
                      <a:pt x="244845" y="764828"/>
                    </a:moveTo>
                    <a:cubicBezTo>
                      <a:pt x="218058" y="773947"/>
                      <a:pt x="191129" y="781926"/>
                      <a:pt x="164057" y="788338"/>
                    </a:cubicBezTo>
                    <a:cubicBezTo>
                      <a:pt x="153228" y="790903"/>
                      <a:pt x="142400" y="793325"/>
                      <a:pt x="131428" y="795320"/>
                    </a:cubicBezTo>
                    <a:cubicBezTo>
                      <a:pt x="120457" y="797315"/>
                      <a:pt x="109486" y="799024"/>
                      <a:pt x="98515" y="800164"/>
                    </a:cubicBezTo>
                    <a:cubicBezTo>
                      <a:pt x="77285" y="802302"/>
                      <a:pt x="55627" y="803299"/>
                      <a:pt x="34825" y="798739"/>
                    </a:cubicBezTo>
                    <a:cubicBezTo>
                      <a:pt x="33827" y="798455"/>
                      <a:pt x="32830" y="798312"/>
                      <a:pt x="31833" y="798027"/>
                    </a:cubicBezTo>
                    <a:cubicBezTo>
                      <a:pt x="32403" y="797172"/>
                      <a:pt x="33257" y="796032"/>
                      <a:pt x="34255" y="794607"/>
                    </a:cubicBezTo>
                    <a:cubicBezTo>
                      <a:pt x="35395" y="792898"/>
                      <a:pt x="36677" y="790760"/>
                      <a:pt x="38529" y="788623"/>
                    </a:cubicBezTo>
                    <a:cubicBezTo>
                      <a:pt x="59047" y="764544"/>
                      <a:pt x="85121" y="745593"/>
                      <a:pt x="111481" y="727355"/>
                    </a:cubicBezTo>
                    <a:cubicBezTo>
                      <a:pt x="137983" y="709403"/>
                      <a:pt x="165624" y="693017"/>
                      <a:pt x="193978" y="678056"/>
                    </a:cubicBezTo>
                    <a:cubicBezTo>
                      <a:pt x="258666" y="643718"/>
                      <a:pt x="352420" y="608809"/>
                      <a:pt x="437909" y="594134"/>
                    </a:cubicBezTo>
                    <a:cubicBezTo>
                      <a:pt x="442184" y="593421"/>
                      <a:pt x="460137" y="590857"/>
                      <a:pt x="478517" y="589717"/>
                    </a:cubicBezTo>
                    <a:cubicBezTo>
                      <a:pt x="487779" y="589147"/>
                      <a:pt x="497040" y="589004"/>
                      <a:pt x="504592" y="589432"/>
                    </a:cubicBezTo>
                    <a:cubicBezTo>
                      <a:pt x="509863" y="589574"/>
                      <a:pt x="514280" y="590002"/>
                      <a:pt x="517415" y="590287"/>
                    </a:cubicBezTo>
                    <a:cubicBezTo>
                      <a:pt x="514850" y="593706"/>
                      <a:pt x="512143" y="596983"/>
                      <a:pt x="509721" y="600118"/>
                    </a:cubicBezTo>
                    <a:cubicBezTo>
                      <a:pt x="506586" y="603823"/>
                      <a:pt x="503879" y="607670"/>
                      <a:pt x="500745" y="611089"/>
                    </a:cubicBezTo>
                    <a:cubicBezTo>
                      <a:pt x="497610" y="614509"/>
                      <a:pt x="494618" y="617786"/>
                      <a:pt x="491768" y="621063"/>
                    </a:cubicBezTo>
                    <a:cubicBezTo>
                      <a:pt x="488918" y="624198"/>
                      <a:pt x="486211" y="627475"/>
                      <a:pt x="483219" y="630182"/>
                    </a:cubicBezTo>
                    <a:cubicBezTo>
                      <a:pt x="477377" y="635739"/>
                      <a:pt x="472105" y="641011"/>
                      <a:pt x="467261" y="645570"/>
                    </a:cubicBezTo>
                    <a:cubicBezTo>
                      <a:pt x="446601" y="664093"/>
                      <a:pt x="423804" y="680336"/>
                      <a:pt x="399866" y="695297"/>
                    </a:cubicBezTo>
                    <a:cubicBezTo>
                      <a:pt x="375502" y="709545"/>
                      <a:pt x="350425" y="722796"/>
                      <a:pt x="324208" y="733910"/>
                    </a:cubicBezTo>
                    <a:cubicBezTo>
                      <a:pt x="298276" y="745593"/>
                      <a:pt x="271632" y="755567"/>
                      <a:pt x="244845" y="764828"/>
                    </a:cubicBezTo>
                    <a:close/>
                    <a:moveTo>
                      <a:pt x="1019525" y="56972"/>
                    </a:moveTo>
                    <a:cubicBezTo>
                      <a:pt x="1017531" y="59109"/>
                      <a:pt x="1015109" y="61104"/>
                      <a:pt x="1012544" y="62529"/>
                    </a:cubicBezTo>
                    <a:cubicBezTo>
                      <a:pt x="1009979" y="63811"/>
                      <a:pt x="1006844" y="65094"/>
                      <a:pt x="1003852" y="66519"/>
                    </a:cubicBezTo>
                    <a:cubicBezTo>
                      <a:pt x="1000860" y="67801"/>
                      <a:pt x="997868" y="69226"/>
                      <a:pt x="994876" y="70508"/>
                    </a:cubicBezTo>
                    <a:cubicBezTo>
                      <a:pt x="991884" y="71790"/>
                      <a:pt x="989034" y="73358"/>
                      <a:pt x="986184" y="74925"/>
                    </a:cubicBezTo>
                    <a:cubicBezTo>
                      <a:pt x="963102" y="86609"/>
                      <a:pt x="942157" y="100430"/>
                      <a:pt x="923064" y="114820"/>
                    </a:cubicBezTo>
                    <a:cubicBezTo>
                      <a:pt x="903972" y="129211"/>
                      <a:pt x="886589" y="144029"/>
                      <a:pt x="870773" y="158705"/>
                    </a:cubicBezTo>
                    <a:cubicBezTo>
                      <a:pt x="839284" y="188199"/>
                      <a:pt x="813495" y="216411"/>
                      <a:pt x="793120" y="240491"/>
                    </a:cubicBezTo>
                    <a:cubicBezTo>
                      <a:pt x="751087" y="289932"/>
                      <a:pt x="712474" y="343363"/>
                      <a:pt x="677709" y="399644"/>
                    </a:cubicBezTo>
                    <a:cubicBezTo>
                      <a:pt x="660468" y="427856"/>
                      <a:pt x="643940" y="456637"/>
                      <a:pt x="629549" y="486844"/>
                    </a:cubicBezTo>
                    <a:cubicBezTo>
                      <a:pt x="615158" y="517050"/>
                      <a:pt x="604045" y="548397"/>
                      <a:pt x="592789" y="579600"/>
                    </a:cubicBezTo>
                    <a:cubicBezTo>
                      <a:pt x="581532" y="610804"/>
                      <a:pt x="570419" y="642008"/>
                      <a:pt x="556740" y="671787"/>
                    </a:cubicBezTo>
                    <a:cubicBezTo>
                      <a:pt x="543204" y="701709"/>
                      <a:pt x="526676" y="730063"/>
                      <a:pt x="506159" y="755425"/>
                    </a:cubicBezTo>
                    <a:cubicBezTo>
                      <a:pt x="485926" y="780929"/>
                      <a:pt x="461562" y="802729"/>
                      <a:pt x="435060" y="821252"/>
                    </a:cubicBezTo>
                    <a:cubicBezTo>
                      <a:pt x="408415" y="839632"/>
                      <a:pt x="379491" y="854450"/>
                      <a:pt x="349855" y="866704"/>
                    </a:cubicBezTo>
                    <a:cubicBezTo>
                      <a:pt x="302408" y="886367"/>
                      <a:pt x="251114" y="897765"/>
                      <a:pt x="199678" y="895058"/>
                    </a:cubicBezTo>
                    <a:cubicBezTo>
                      <a:pt x="186854" y="894346"/>
                      <a:pt x="174173" y="892636"/>
                      <a:pt x="161492" y="890214"/>
                    </a:cubicBezTo>
                    <a:cubicBezTo>
                      <a:pt x="148954" y="887506"/>
                      <a:pt x="136558" y="884229"/>
                      <a:pt x="124447" y="879812"/>
                    </a:cubicBezTo>
                    <a:cubicBezTo>
                      <a:pt x="100367" y="870836"/>
                      <a:pt x="77427" y="858440"/>
                      <a:pt x="57195" y="842482"/>
                    </a:cubicBezTo>
                    <a:cubicBezTo>
                      <a:pt x="34112" y="824102"/>
                      <a:pt x="19294" y="804866"/>
                      <a:pt x="11743" y="792470"/>
                    </a:cubicBezTo>
                    <a:cubicBezTo>
                      <a:pt x="14165" y="794323"/>
                      <a:pt x="16872" y="796032"/>
                      <a:pt x="19437" y="797315"/>
                    </a:cubicBezTo>
                    <a:cubicBezTo>
                      <a:pt x="24708" y="799879"/>
                      <a:pt x="30408" y="801732"/>
                      <a:pt x="35965" y="803014"/>
                    </a:cubicBezTo>
                    <a:cubicBezTo>
                      <a:pt x="43516" y="805009"/>
                      <a:pt x="51210" y="806149"/>
                      <a:pt x="58904" y="806861"/>
                    </a:cubicBezTo>
                    <a:cubicBezTo>
                      <a:pt x="68878" y="807716"/>
                      <a:pt x="78995" y="807858"/>
                      <a:pt x="88968" y="807431"/>
                    </a:cubicBezTo>
                    <a:cubicBezTo>
                      <a:pt x="109058" y="806719"/>
                      <a:pt x="129006" y="804154"/>
                      <a:pt x="148669" y="800734"/>
                    </a:cubicBezTo>
                    <a:cubicBezTo>
                      <a:pt x="188137" y="793610"/>
                      <a:pt x="226750" y="782496"/>
                      <a:pt x="264508" y="769245"/>
                    </a:cubicBezTo>
                    <a:cubicBezTo>
                      <a:pt x="283315" y="762406"/>
                      <a:pt x="302123" y="755425"/>
                      <a:pt x="320361" y="747018"/>
                    </a:cubicBezTo>
                    <a:lnTo>
                      <a:pt x="334182" y="740891"/>
                    </a:lnTo>
                    <a:lnTo>
                      <a:pt x="341021" y="737899"/>
                    </a:lnTo>
                    <a:cubicBezTo>
                      <a:pt x="343301" y="736902"/>
                      <a:pt x="345580" y="735619"/>
                      <a:pt x="347718" y="734480"/>
                    </a:cubicBezTo>
                    <a:lnTo>
                      <a:pt x="374505" y="720944"/>
                    </a:lnTo>
                    <a:cubicBezTo>
                      <a:pt x="409698" y="701709"/>
                      <a:pt x="443039" y="678911"/>
                      <a:pt x="472533" y="651697"/>
                    </a:cubicBezTo>
                    <a:cubicBezTo>
                      <a:pt x="488918" y="635739"/>
                      <a:pt x="505589" y="618356"/>
                      <a:pt x="520265" y="598408"/>
                    </a:cubicBezTo>
                    <a:cubicBezTo>
                      <a:pt x="535083" y="578603"/>
                      <a:pt x="548904" y="557231"/>
                      <a:pt x="562012" y="534718"/>
                    </a:cubicBezTo>
                    <a:cubicBezTo>
                      <a:pt x="575121" y="512206"/>
                      <a:pt x="587802" y="488981"/>
                      <a:pt x="601623" y="465756"/>
                    </a:cubicBezTo>
                    <a:cubicBezTo>
                      <a:pt x="615443" y="442674"/>
                      <a:pt x="629834" y="419164"/>
                      <a:pt x="644652" y="395940"/>
                    </a:cubicBezTo>
                    <a:cubicBezTo>
                      <a:pt x="674289" y="349205"/>
                      <a:pt x="705635" y="302328"/>
                      <a:pt x="740116" y="258301"/>
                    </a:cubicBezTo>
                    <a:lnTo>
                      <a:pt x="746528" y="250037"/>
                    </a:lnTo>
                    <a:lnTo>
                      <a:pt x="753225" y="241915"/>
                    </a:lnTo>
                    <a:cubicBezTo>
                      <a:pt x="757642" y="236501"/>
                      <a:pt x="762059" y="231229"/>
                      <a:pt x="766476" y="225815"/>
                    </a:cubicBezTo>
                    <a:cubicBezTo>
                      <a:pt x="775452" y="215271"/>
                      <a:pt x="784856" y="205012"/>
                      <a:pt x="793975" y="194753"/>
                    </a:cubicBezTo>
                    <a:cubicBezTo>
                      <a:pt x="798819" y="189767"/>
                      <a:pt x="803521" y="184922"/>
                      <a:pt x="808366" y="179935"/>
                    </a:cubicBezTo>
                    <a:cubicBezTo>
                      <a:pt x="813210" y="175091"/>
                      <a:pt x="817769" y="169961"/>
                      <a:pt x="822756" y="165402"/>
                    </a:cubicBezTo>
                    <a:cubicBezTo>
                      <a:pt x="827743" y="160700"/>
                      <a:pt x="832588" y="156140"/>
                      <a:pt x="837575" y="151439"/>
                    </a:cubicBezTo>
                    <a:cubicBezTo>
                      <a:pt x="839997" y="149159"/>
                      <a:pt x="842419" y="146737"/>
                      <a:pt x="844984" y="144599"/>
                    </a:cubicBezTo>
                    <a:lnTo>
                      <a:pt x="852250" y="138330"/>
                    </a:lnTo>
                    <a:cubicBezTo>
                      <a:pt x="860087" y="131348"/>
                      <a:pt x="894710" y="102424"/>
                      <a:pt x="933323" y="77917"/>
                    </a:cubicBezTo>
                    <a:cubicBezTo>
                      <a:pt x="943155" y="71933"/>
                      <a:pt x="952701" y="65806"/>
                      <a:pt x="962247" y="60107"/>
                    </a:cubicBezTo>
                    <a:cubicBezTo>
                      <a:pt x="971794" y="54692"/>
                      <a:pt x="981055" y="49563"/>
                      <a:pt x="989319" y="45004"/>
                    </a:cubicBezTo>
                    <a:cubicBezTo>
                      <a:pt x="1005990" y="36170"/>
                      <a:pt x="1019383" y="29615"/>
                      <a:pt x="1024940" y="26481"/>
                    </a:cubicBezTo>
                    <a:cubicBezTo>
                      <a:pt x="1025082" y="26338"/>
                      <a:pt x="1025225" y="26338"/>
                      <a:pt x="1025367" y="26196"/>
                    </a:cubicBezTo>
                    <a:cubicBezTo>
                      <a:pt x="1029214" y="36882"/>
                      <a:pt x="1026935" y="49136"/>
                      <a:pt x="1019525" y="56972"/>
                    </a:cubicBezTo>
                    <a:close/>
                  </a:path>
                </a:pathLst>
              </a:custGeom>
              <a:solidFill>
                <a:srgbClr val="BC7D53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84">
              <a:extLst>
                <a:ext uri="{FF2B5EF4-FFF2-40B4-BE49-F238E27FC236}">
                  <a16:creationId xmlns:a16="http://schemas.microsoft.com/office/drawing/2014/main" id="{0DD89269-ECDE-437C-9DC6-4F81683ACAD5}"/>
                </a:ext>
              </a:extLst>
            </p:cNvPr>
            <p:cNvGrpSpPr/>
            <p:nvPr/>
          </p:nvGrpSpPr>
          <p:grpSpPr>
            <a:xfrm>
              <a:off x="2605611" y="726389"/>
              <a:ext cx="438330" cy="340954"/>
              <a:chOff x="2605611" y="726389"/>
              <a:chExt cx="438330" cy="340954"/>
            </a:xfrm>
          </p:grpSpPr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A779264-D9C5-4599-8E9A-7382FDB6ACA9}"/>
                  </a:ext>
                </a:extLst>
              </p:cNvPr>
              <p:cNvSpPr/>
              <p:nvPr/>
            </p:nvSpPr>
            <p:spPr>
              <a:xfrm>
                <a:off x="2606807" y="731971"/>
                <a:ext cx="433340" cy="334660"/>
              </a:xfrm>
              <a:custGeom>
                <a:avLst/>
                <a:gdLst>
                  <a:gd name="connsiteX0" fmla="*/ 92021 w 433340"/>
                  <a:gd name="connsiteY0" fmla="*/ 334660 h 334660"/>
                  <a:gd name="connsiteX1" fmla="*/ 121800 w 433340"/>
                  <a:gd name="connsiteY1" fmla="*/ 328106 h 334660"/>
                  <a:gd name="connsiteX2" fmla="*/ 202303 w 433340"/>
                  <a:gd name="connsiteY2" fmla="*/ 304454 h 334660"/>
                  <a:gd name="connsiteX3" fmla="*/ 281524 w 433340"/>
                  <a:gd name="connsiteY3" fmla="*/ 273678 h 334660"/>
                  <a:gd name="connsiteX4" fmla="*/ 357183 w 433340"/>
                  <a:gd name="connsiteY4" fmla="*/ 235350 h 334660"/>
                  <a:gd name="connsiteX5" fmla="*/ 424577 w 433340"/>
                  <a:gd name="connsiteY5" fmla="*/ 185908 h 334660"/>
                  <a:gd name="connsiteX6" fmla="*/ 432984 w 433340"/>
                  <a:gd name="connsiteY6" fmla="*/ 177929 h 334660"/>
                  <a:gd name="connsiteX7" fmla="*/ 384967 w 433340"/>
                  <a:gd name="connsiteY7" fmla="*/ 55109 h 334660"/>
                  <a:gd name="connsiteX8" fmla="*/ 148017 w 433340"/>
                  <a:gd name="connsiteY8" fmla="*/ 16638 h 334660"/>
                  <a:gd name="connsiteX9" fmla="*/ 405 w 433340"/>
                  <a:gd name="connsiteY9" fmla="*/ 181776 h 334660"/>
                  <a:gd name="connsiteX10" fmla="*/ 64665 w 433340"/>
                  <a:gd name="connsiteY10" fmla="*/ 317562 h 334660"/>
                  <a:gd name="connsiteX11" fmla="*/ 92021 w 433340"/>
                  <a:gd name="connsiteY11" fmla="*/ 334660 h 3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3340" h="334660">
                    <a:moveTo>
                      <a:pt x="92021" y="334660"/>
                    </a:moveTo>
                    <a:cubicBezTo>
                      <a:pt x="101995" y="332808"/>
                      <a:pt x="111969" y="330528"/>
                      <a:pt x="121800" y="328106"/>
                    </a:cubicBezTo>
                    <a:cubicBezTo>
                      <a:pt x="148730" y="321552"/>
                      <a:pt x="175659" y="313430"/>
                      <a:pt x="202303" y="304454"/>
                    </a:cubicBezTo>
                    <a:cubicBezTo>
                      <a:pt x="228948" y="295335"/>
                      <a:pt x="255592" y="285219"/>
                      <a:pt x="281524" y="273678"/>
                    </a:cubicBezTo>
                    <a:cubicBezTo>
                      <a:pt x="307598" y="262564"/>
                      <a:pt x="332818" y="249456"/>
                      <a:pt x="357183" y="235350"/>
                    </a:cubicBezTo>
                    <a:cubicBezTo>
                      <a:pt x="381120" y="220531"/>
                      <a:pt x="403917" y="204288"/>
                      <a:pt x="424577" y="185908"/>
                    </a:cubicBezTo>
                    <a:cubicBezTo>
                      <a:pt x="427284" y="183486"/>
                      <a:pt x="429991" y="180779"/>
                      <a:pt x="432984" y="177929"/>
                    </a:cubicBezTo>
                    <a:cubicBezTo>
                      <a:pt x="436261" y="133902"/>
                      <a:pt x="416740" y="86740"/>
                      <a:pt x="384967" y="55109"/>
                    </a:cubicBezTo>
                    <a:cubicBezTo>
                      <a:pt x="320422" y="-9436"/>
                      <a:pt x="222394" y="-10149"/>
                      <a:pt x="148017" y="16638"/>
                    </a:cubicBezTo>
                    <a:cubicBezTo>
                      <a:pt x="84470" y="39578"/>
                      <a:pt x="6674" y="104693"/>
                      <a:pt x="405" y="181776"/>
                    </a:cubicBezTo>
                    <a:cubicBezTo>
                      <a:pt x="-3727" y="233070"/>
                      <a:pt x="24200" y="286359"/>
                      <a:pt x="64665" y="317562"/>
                    </a:cubicBezTo>
                    <a:cubicBezTo>
                      <a:pt x="73356" y="324117"/>
                      <a:pt x="82618" y="329816"/>
                      <a:pt x="92021" y="334660"/>
                    </a:cubicBezTo>
                    <a:close/>
                  </a:path>
                </a:pathLst>
              </a:custGeom>
              <a:solidFill>
                <a:srgbClr val="FEFDF9"/>
              </a:solidFill>
              <a:ln w="142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4" name="图形 84">
                <a:extLst>
                  <a:ext uri="{FF2B5EF4-FFF2-40B4-BE49-F238E27FC236}">
                    <a16:creationId xmlns:a16="http://schemas.microsoft.com/office/drawing/2014/main" id="{E4B6C511-0AD0-48B9-B5A0-1208D12A5DFE}"/>
                  </a:ext>
                </a:extLst>
              </p:cNvPr>
              <p:cNvGrpSpPr/>
              <p:nvPr/>
            </p:nvGrpSpPr>
            <p:grpSpPr>
              <a:xfrm>
                <a:off x="2605611" y="726389"/>
                <a:ext cx="438330" cy="340954"/>
                <a:chOff x="2605611" y="726389"/>
                <a:chExt cx="438330" cy="340954"/>
              </a:xfrm>
              <a:solidFill>
                <a:srgbClr val="BC7D53"/>
              </a:solidFill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5F37C23-AB86-4DE4-BE5B-24C5CC61F890}"/>
                    </a:ext>
                  </a:extLst>
                </p:cNvPr>
                <p:cNvSpPr/>
                <p:nvPr/>
              </p:nvSpPr>
              <p:spPr>
                <a:xfrm>
                  <a:off x="2605611" y="913890"/>
                  <a:ext cx="98488" cy="153454"/>
                </a:xfrm>
                <a:custGeom>
                  <a:avLst/>
                  <a:gdLst>
                    <a:gd name="connsiteX0" fmla="*/ 49474 w 98488"/>
                    <a:gd name="connsiteY0" fmla="*/ 123818 h 153454"/>
                    <a:gd name="connsiteX1" fmla="*/ 71987 w 98488"/>
                    <a:gd name="connsiteY1" fmla="*/ 142483 h 153454"/>
                    <a:gd name="connsiteX2" fmla="*/ 89797 w 98488"/>
                    <a:gd name="connsiteY2" fmla="*/ 153454 h 153454"/>
                    <a:gd name="connsiteX3" fmla="*/ 90652 w 98488"/>
                    <a:gd name="connsiteY3" fmla="*/ 153312 h 153454"/>
                    <a:gd name="connsiteX4" fmla="*/ 98489 w 98488"/>
                    <a:gd name="connsiteY4" fmla="*/ 151745 h 153454"/>
                    <a:gd name="connsiteX5" fmla="*/ 96351 w 98488"/>
                    <a:gd name="connsiteY5" fmla="*/ 150747 h 153454"/>
                    <a:gd name="connsiteX6" fmla="*/ 68425 w 98488"/>
                    <a:gd name="connsiteY6" fmla="*/ 133507 h 153454"/>
                    <a:gd name="connsiteX7" fmla="*/ 29812 w 98488"/>
                    <a:gd name="connsiteY7" fmla="*/ 91759 h 153454"/>
                    <a:gd name="connsiteX8" fmla="*/ 15563 w 98488"/>
                    <a:gd name="connsiteY8" fmla="*/ 65115 h 153454"/>
                    <a:gd name="connsiteX9" fmla="*/ 7015 w 98488"/>
                    <a:gd name="connsiteY9" fmla="*/ 38898 h 153454"/>
                    <a:gd name="connsiteX10" fmla="*/ 3167 w 98488"/>
                    <a:gd name="connsiteY10" fmla="*/ 3277 h 153454"/>
                    <a:gd name="connsiteX11" fmla="*/ 2028 w 98488"/>
                    <a:gd name="connsiteY11" fmla="*/ 0 h 153454"/>
                    <a:gd name="connsiteX12" fmla="*/ 603 w 98488"/>
                    <a:gd name="connsiteY12" fmla="*/ 2992 h 153454"/>
                    <a:gd name="connsiteX13" fmla="*/ 1885 w 98488"/>
                    <a:gd name="connsiteY13" fmla="*/ 35336 h 153454"/>
                    <a:gd name="connsiteX14" fmla="*/ 19126 w 98488"/>
                    <a:gd name="connsiteY14" fmla="*/ 83780 h 153454"/>
                    <a:gd name="connsiteX15" fmla="*/ 49474 w 98488"/>
                    <a:gd name="connsiteY15" fmla="*/ 123818 h 153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88" h="153454">
                      <a:moveTo>
                        <a:pt x="49474" y="123818"/>
                      </a:moveTo>
                      <a:cubicBezTo>
                        <a:pt x="59733" y="134077"/>
                        <a:pt x="68852" y="140061"/>
                        <a:pt x="71987" y="142483"/>
                      </a:cubicBezTo>
                      <a:cubicBezTo>
                        <a:pt x="77686" y="146473"/>
                        <a:pt x="83670" y="150177"/>
                        <a:pt x="89797" y="153454"/>
                      </a:cubicBezTo>
                      <a:cubicBezTo>
                        <a:pt x="90082" y="153454"/>
                        <a:pt x="90367" y="153312"/>
                        <a:pt x="90652" y="153312"/>
                      </a:cubicBezTo>
                      <a:cubicBezTo>
                        <a:pt x="93217" y="152884"/>
                        <a:pt x="95781" y="152314"/>
                        <a:pt x="98489" y="151745"/>
                      </a:cubicBezTo>
                      <a:cubicBezTo>
                        <a:pt x="97776" y="151460"/>
                        <a:pt x="97064" y="151175"/>
                        <a:pt x="96351" y="150747"/>
                      </a:cubicBezTo>
                      <a:cubicBezTo>
                        <a:pt x="91934" y="148610"/>
                        <a:pt x="81106" y="143053"/>
                        <a:pt x="68425" y="133507"/>
                      </a:cubicBezTo>
                      <a:cubicBezTo>
                        <a:pt x="55459" y="123675"/>
                        <a:pt x="41068" y="109000"/>
                        <a:pt x="29812" y="91759"/>
                      </a:cubicBezTo>
                      <a:cubicBezTo>
                        <a:pt x="24255" y="83210"/>
                        <a:pt x="19411" y="74091"/>
                        <a:pt x="15563" y="65115"/>
                      </a:cubicBezTo>
                      <a:cubicBezTo>
                        <a:pt x="11859" y="55996"/>
                        <a:pt x="9009" y="47019"/>
                        <a:pt x="7015" y="38898"/>
                      </a:cubicBezTo>
                      <a:cubicBezTo>
                        <a:pt x="3167" y="22370"/>
                        <a:pt x="3167" y="8976"/>
                        <a:pt x="3167" y="3277"/>
                      </a:cubicBezTo>
                      <a:cubicBezTo>
                        <a:pt x="3167" y="1425"/>
                        <a:pt x="2883" y="0"/>
                        <a:pt x="2028" y="0"/>
                      </a:cubicBezTo>
                      <a:cubicBezTo>
                        <a:pt x="1315" y="0"/>
                        <a:pt x="888" y="427"/>
                        <a:pt x="603" y="2992"/>
                      </a:cubicBezTo>
                      <a:cubicBezTo>
                        <a:pt x="-110" y="8264"/>
                        <a:pt x="-680" y="20375"/>
                        <a:pt x="1885" y="35336"/>
                      </a:cubicBezTo>
                      <a:cubicBezTo>
                        <a:pt x="4307" y="50297"/>
                        <a:pt x="10434" y="67822"/>
                        <a:pt x="19126" y="83780"/>
                      </a:cubicBezTo>
                      <a:cubicBezTo>
                        <a:pt x="27960" y="99453"/>
                        <a:pt x="39216" y="113702"/>
                        <a:pt x="49474" y="123818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390636A2-9614-42BF-A782-D606F9FDAB89}"/>
                    </a:ext>
                  </a:extLst>
                </p:cNvPr>
                <p:cNvSpPr/>
                <p:nvPr/>
              </p:nvSpPr>
              <p:spPr>
                <a:xfrm>
                  <a:off x="2606784" y="726389"/>
                  <a:ext cx="437157" cy="188070"/>
                </a:xfrm>
                <a:custGeom>
                  <a:avLst/>
                  <a:gdLst>
                    <a:gd name="connsiteX0" fmla="*/ 2565 w 437157"/>
                    <a:gd name="connsiteY0" fmla="*/ 184223 h 188070"/>
                    <a:gd name="connsiteX1" fmla="*/ 4417 w 437157"/>
                    <a:gd name="connsiteY1" fmla="*/ 173822 h 188070"/>
                    <a:gd name="connsiteX2" fmla="*/ 8834 w 437157"/>
                    <a:gd name="connsiteY2" fmla="*/ 158006 h 188070"/>
                    <a:gd name="connsiteX3" fmla="*/ 34623 w 437157"/>
                    <a:gd name="connsiteY3" fmla="*/ 111984 h 188070"/>
                    <a:gd name="connsiteX4" fmla="*/ 71384 w 437157"/>
                    <a:gd name="connsiteY4" fmla="*/ 73941 h 188070"/>
                    <a:gd name="connsiteX5" fmla="*/ 163428 w 437157"/>
                    <a:gd name="connsiteY5" fmla="*/ 23360 h 188070"/>
                    <a:gd name="connsiteX6" fmla="*/ 268011 w 437157"/>
                    <a:gd name="connsiteY6" fmla="*/ 12673 h 188070"/>
                    <a:gd name="connsiteX7" fmla="*/ 319020 w 437157"/>
                    <a:gd name="connsiteY7" fmla="*/ 24500 h 188070"/>
                    <a:gd name="connsiteX8" fmla="*/ 331131 w 437157"/>
                    <a:gd name="connsiteY8" fmla="*/ 29486 h 188070"/>
                    <a:gd name="connsiteX9" fmla="*/ 342814 w 437157"/>
                    <a:gd name="connsiteY9" fmla="*/ 35328 h 188070"/>
                    <a:gd name="connsiteX10" fmla="*/ 353928 w 437157"/>
                    <a:gd name="connsiteY10" fmla="*/ 42167 h 188070"/>
                    <a:gd name="connsiteX11" fmla="*/ 359342 w 437157"/>
                    <a:gd name="connsiteY11" fmla="*/ 45872 h 188070"/>
                    <a:gd name="connsiteX12" fmla="*/ 364614 w 437157"/>
                    <a:gd name="connsiteY12" fmla="*/ 49719 h 188070"/>
                    <a:gd name="connsiteX13" fmla="*/ 376298 w 437157"/>
                    <a:gd name="connsiteY13" fmla="*/ 59408 h 188070"/>
                    <a:gd name="connsiteX14" fmla="*/ 381997 w 437157"/>
                    <a:gd name="connsiteY14" fmla="*/ 64537 h 188070"/>
                    <a:gd name="connsiteX15" fmla="*/ 387412 w 437157"/>
                    <a:gd name="connsiteY15" fmla="*/ 70094 h 188070"/>
                    <a:gd name="connsiteX16" fmla="*/ 406362 w 437157"/>
                    <a:gd name="connsiteY16" fmla="*/ 95599 h 188070"/>
                    <a:gd name="connsiteX17" fmla="*/ 428162 w 437157"/>
                    <a:gd name="connsiteY17" fmla="*/ 158149 h 188070"/>
                    <a:gd name="connsiteX18" fmla="*/ 428162 w 437157"/>
                    <a:gd name="connsiteY18" fmla="*/ 188070 h 188070"/>
                    <a:gd name="connsiteX19" fmla="*/ 436996 w 437157"/>
                    <a:gd name="connsiteY19" fmla="*/ 179664 h 188070"/>
                    <a:gd name="connsiteX20" fmla="*/ 428589 w 437157"/>
                    <a:gd name="connsiteY20" fmla="*/ 124095 h 188070"/>
                    <a:gd name="connsiteX21" fmla="*/ 416763 w 437157"/>
                    <a:gd name="connsiteY21" fmla="*/ 97023 h 188070"/>
                    <a:gd name="connsiteX22" fmla="*/ 401945 w 437157"/>
                    <a:gd name="connsiteY22" fmla="*/ 74226 h 188070"/>
                    <a:gd name="connsiteX23" fmla="*/ 370314 w 437157"/>
                    <a:gd name="connsiteY23" fmla="*/ 42452 h 188070"/>
                    <a:gd name="connsiteX24" fmla="*/ 300497 w 437157"/>
                    <a:gd name="connsiteY24" fmla="*/ 7687 h 188070"/>
                    <a:gd name="connsiteX25" fmla="*/ 221846 w 437157"/>
                    <a:gd name="connsiteY25" fmla="*/ 562 h 188070"/>
                    <a:gd name="connsiteX26" fmla="*/ 144620 w 437157"/>
                    <a:gd name="connsiteY26" fmla="*/ 17233 h 188070"/>
                    <a:gd name="connsiteX27" fmla="*/ 109000 w 437157"/>
                    <a:gd name="connsiteY27" fmla="*/ 34188 h 188070"/>
                    <a:gd name="connsiteX28" fmla="*/ 76941 w 437157"/>
                    <a:gd name="connsiteY28" fmla="*/ 56273 h 188070"/>
                    <a:gd name="connsiteX29" fmla="*/ 33911 w 437157"/>
                    <a:gd name="connsiteY29" fmla="*/ 100443 h 188070"/>
                    <a:gd name="connsiteX30" fmla="*/ 5699 w 437157"/>
                    <a:gd name="connsiteY30" fmla="*/ 154872 h 188070"/>
                    <a:gd name="connsiteX31" fmla="*/ 2992 w 437157"/>
                    <a:gd name="connsiteY31" fmla="*/ 164418 h 188070"/>
                    <a:gd name="connsiteX32" fmla="*/ 1140 w 437157"/>
                    <a:gd name="connsiteY32" fmla="*/ 172682 h 188070"/>
                    <a:gd name="connsiteX33" fmla="*/ 0 w 437157"/>
                    <a:gd name="connsiteY33" fmla="*/ 184223 h 188070"/>
                    <a:gd name="connsiteX34" fmla="*/ 0 w 437157"/>
                    <a:gd name="connsiteY34" fmla="*/ 185505 h 188070"/>
                    <a:gd name="connsiteX35" fmla="*/ 0 w 437157"/>
                    <a:gd name="connsiteY35" fmla="*/ 185505 h 188070"/>
                    <a:gd name="connsiteX36" fmla="*/ 855 w 437157"/>
                    <a:gd name="connsiteY36" fmla="*/ 187215 h 188070"/>
                    <a:gd name="connsiteX37" fmla="*/ 2565 w 437157"/>
                    <a:gd name="connsiteY37" fmla="*/ 184223 h 188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437157" h="188070">
                      <a:moveTo>
                        <a:pt x="2565" y="184223"/>
                      </a:moveTo>
                      <a:cubicBezTo>
                        <a:pt x="2992" y="181943"/>
                        <a:pt x="3705" y="178381"/>
                        <a:pt x="4417" y="173822"/>
                      </a:cubicBezTo>
                      <a:cubicBezTo>
                        <a:pt x="5557" y="169405"/>
                        <a:pt x="6982" y="163991"/>
                        <a:pt x="8834" y="158006"/>
                      </a:cubicBezTo>
                      <a:cubicBezTo>
                        <a:pt x="14818" y="141336"/>
                        <a:pt x="23795" y="125948"/>
                        <a:pt x="34623" y="111984"/>
                      </a:cubicBezTo>
                      <a:cubicBezTo>
                        <a:pt x="45310" y="98021"/>
                        <a:pt x="57848" y="85340"/>
                        <a:pt x="71384" y="73941"/>
                      </a:cubicBezTo>
                      <a:cubicBezTo>
                        <a:pt x="98456" y="51286"/>
                        <a:pt x="129660" y="33191"/>
                        <a:pt x="163428" y="23360"/>
                      </a:cubicBezTo>
                      <a:cubicBezTo>
                        <a:pt x="197339" y="13386"/>
                        <a:pt x="232960" y="9111"/>
                        <a:pt x="268011" y="12673"/>
                      </a:cubicBezTo>
                      <a:cubicBezTo>
                        <a:pt x="285536" y="14526"/>
                        <a:pt x="302634" y="18373"/>
                        <a:pt x="319020" y="24500"/>
                      </a:cubicBezTo>
                      <a:cubicBezTo>
                        <a:pt x="323009" y="26209"/>
                        <a:pt x="327284" y="27492"/>
                        <a:pt x="331131" y="29486"/>
                      </a:cubicBezTo>
                      <a:lnTo>
                        <a:pt x="342814" y="35328"/>
                      </a:lnTo>
                      <a:lnTo>
                        <a:pt x="353928" y="42167"/>
                      </a:lnTo>
                      <a:cubicBezTo>
                        <a:pt x="355780" y="43165"/>
                        <a:pt x="357633" y="44590"/>
                        <a:pt x="359342" y="45872"/>
                      </a:cubicBezTo>
                      <a:lnTo>
                        <a:pt x="364614" y="49719"/>
                      </a:lnTo>
                      <a:cubicBezTo>
                        <a:pt x="368746" y="52569"/>
                        <a:pt x="372451" y="55988"/>
                        <a:pt x="376298" y="59408"/>
                      </a:cubicBezTo>
                      <a:cubicBezTo>
                        <a:pt x="378150" y="61118"/>
                        <a:pt x="380145" y="62827"/>
                        <a:pt x="381997" y="64537"/>
                      </a:cubicBezTo>
                      <a:cubicBezTo>
                        <a:pt x="383707" y="66390"/>
                        <a:pt x="385559" y="68242"/>
                        <a:pt x="387412" y="70094"/>
                      </a:cubicBezTo>
                      <a:cubicBezTo>
                        <a:pt x="394393" y="77788"/>
                        <a:pt x="400662" y="86337"/>
                        <a:pt x="406362" y="95599"/>
                      </a:cubicBezTo>
                      <a:cubicBezTo>
                        <a:pt x="417618" y="113979"/>
                        <a:pt x="425455" y="135494"/>
                        <a:pt x="428162" y="158149"/>
                      </a:cubicBezTo>
                      <a:cubicBezTo>
                        <a:pt x="429444" y="167980"/>
                        <a:pt x="429444" y="178096"/>
                        <a:pt x="428162" y="188070"/>
                      </a:cubicBezTo>
                      <a:cubicBezTo>
                        <a:pt x="431011" y="185363"/>
                        <a:pt x="433861" y="182656"/>
                        <a:pt x="436996" y="179664"/>
                      </a:cubicBezTo>
                      <a:cubicBezTo>
                        <a:pt x="437993" y="160001"/>
                        <a:pt x="434289" y="141051"/>
                        <a:pt x="428589" y="124095"/>
                      </a:cubicBezTo>
                      <a:cubicBezTo>
                        <a:pt x="425312" y="114406"/>
                        <a:pt x="421180" y="105430"/>
                        <a:pt x="416763" y="97023"/>
                      </a:cubicBezTo>
                      <a:cubicBezTo>
                        <a:pt x="412204" y="88759"/>
                        <a:pt x="407217" y="81065"/>
                        <a:pt x="401945" y="74226"/>
                      </a:cubicBezTo>
                      <a:cubicBezTo>
                        <a:pt x="391544" y="60405"/>
                        <a:pt x="380145" y="50146"/>
                        <a:pt x="370314" y="42452"/>
                      </a:cubicBezTo>
                      <a:cubicBezTo>
                        <a:pt x="349939" y="26494"/>
                        <a:pt x="326001" y="14383"/>
                        <a:pt x="300497" y="7687"/>
                      </a:cubicBezTo>
                      <a:cubicBezTo>
                        <a:pt x="274992" y="990"/>
                        <a:pt x="248206" y="-1147"/>
                        <a:pt x="221846" y="562"/>
                      </a:cubicBezTo>
                      <a:cubicBezTo>
                        <a:pt x="195487" y="2557"/>
                        <a:pt x="169270" y="8114"/>
                        <a:pt x="144620" y="17233"/>
                      </a:cubicBezTo>
                      <a:cubicBezTo>
                        <a:pt x="132224" y="21935"/>
                        <a:pt x="120398" y="27777"/>
                        <a:pt x="109000" y="34188"/>
                      </a:cubicBezTo>
                      <a:cubicBezTo>
                        <a:pt x="97886" y="41028"/>
                        <a:pt x="86915" y="48009"/>
                        <a:pt x="76941" y="56273"/>
                      </a:cubicBezTo>
                      <a:cubicBezTo>
                        <a:pt x="60840" y="69239"/>
                        <a:pt x="46165" y="83915"/>
                        <a:pt x="33911" y="100443"/>
                      </a:cubicBezTo>
                      <a:cubicBezTo>
                        <a:pt x="21515" y="116971"/>
                        <a:pt x="11541" y="135209"/>
                        <a:pt x="5699" y="154872"/>
                      </a:cubicBezTo>
                      <a:cubicBezTo>
                        <a:pt x="4417" y="158149"/>
                        <a:pt x="3705" y="161426"/>
                        <a:pt x="2992" y="164418"/>
                      </a:cubicBezTo>
                      <a:cubicBezTo>
                        <a:pt x="2280" y="167410"/>
                        <a:pt x="1710" y="170260"/>
                        <a:pt x="1140" y="172682"/>
                      </a:cubicBezTo>
                      <a:cubicBezTo>
                        <a:pt x="570" y="177811"/>
                        <a:pt x="142" y="181801"/>
                        <a:pt x="0" y="184223"/>
                      </a:cubicBezTo>
                      <a:cubicBezTo>
                        <a:pt x="0" y="184651"/>
                        <a:pt x="0" y="185221"/>
                        <a:pt x="0" y="185505"/>
                      </a:cubicBezTo>
                      <a:lnTo>
                        <a:pt x="0" y="185505"/>
                      </a:lnTo>
                      <a:cubicBezTo>
                        <a:pt x="0" y="186788"/>
                        <a:pt x="285" y="187215"/>
                        <a:pt x="855" y="187215"/>
                      </a:cubicBezTo>
                      <a:cubicBezTo>
                        <a:pt x="1567" y="187358"/>
                        <a:pt x="2137" y="185933"/>
                        <a:pt x="2565" y="184223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84">
                <a:extLst>
                  <a:ext uri="{FF2B5EF4-FFF2-40B4-BE49-F238E27FC236}">
                    <a16:creationId xmlns:a16="http://schemas.microsoft.com/office/drawing/2014/main" id="{A4A4D05B-5D0D-4454-B14C-AD863B65C487}"/>
                  </a:ext>
                </a:extLst>
              </p:cNvPr>
              <p:cNvGrpSpPr/>
              <p:nvPr/>
            </p:nvGrpSpPr>
            <p:grpSpPr>
              <a:xfrm>
                <a:off x="2803399" y="766004"/>
                <a:ext cx="162195" cy="77510"/>
                <a:chOff x="2803399" y="766004"/>
                <a:chExt cx="162195" cy="77510"/>
              </a:xfrm>
              <a:solidFill>
                <a:srgbClr val="FFFFFF"/>
              </a:solidFill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92333598-5351-4FDB-AB51-3687B28C6377}"/>
                    </a:ext>
                  </a:extLst>
                </p:cNvPr>
                <p:cNvSpPr/>
                <p:nvPr/>
              </p:nvSpPr>
              <p:spPr>
                <a:xfrm>
                  <a:off x="2803399" y="766004"/>
                  <a:ext cx="127837" cy="50654"/>
                </a:xfrm>
                <a:custGeom>
                  <a:avLst/>
                  <a:gdLst>
                    <a:gd name="connsiteX0" fmla="*/ 107302 w 127837"/>
                    <a:gd name="connsiteY0" fmla="*/ 43589 h 50654"/>
                    <a:gd name="connsiteX1" fmla="*/ 121123 w 127837"/>
                    <a:gd name="connsiteY1" fmla="*/ 36322 h 50654"/>
                    <a:gd name="connsiteX2" fmla="*/ 126537 w 127837"/>
                    <a:gd name="connsiteY2" fmla="*/ 29340 h 50654"/>
                    <a:gd name="connsiteX3" fmla="*/ 126252 w 127837"/>
                    <a:gd name="connsiteY3" fmla="*/ 28628 h 50654"/>
                    <a:gd name="connsiteX4" fmla="*/ 125967 w 127837"/>
                    <a:gd name="connsiteY4" fmla="*/ 28770 h 50654"/>
                    <a:gd name="connsiteX5" fmla="*/ 126110 w 127837"/>
                    <a:gd name="connsiteY5" fmla="*/ 28628 h 50654"/>
                    <a:gd name="connsiteX6" fmla="*/ 126110 w 127837"/>
                    <a:gd name="connsiteY6" fmla="*/ 28485 h 50654"/>
                    <a:gd name="connsiteX7" fmla="*/ 126252 w 127837"/>
                    <a:gd name="connsiteY7" fmla="*/ 28628 h 50654"/>
                    <a:gd name="connsiteX8" fmla="*/ 127107 w 127837"/>
                    <a:gd name="connsiteY8" fmla="*/ 28058 h 50654"/>
                    <a:gd name="connsiteX9" fmla="*/ 127534 w 127837"/>
                    <a:gd name="connsiteY9" fmla="*/ 22501 h 50654"/>
                    <a:gd name="connsiteX10" fmla="*/ 112146 w 127837"/>
                    <a:gd name="connsiteY10" fmla="*/ 7968 h 50654"/>
                    <a:gd name="connsiteX11" fmla="*/ 88637 w 127837"/>
                    <a:gd name="connsiteY11" fmla="*/ 1556 h 50654"/>
                    <a:gd name="connsiteX12" fmla="*/ 35490 w 127837"/>
                    <a:gd name="connsiteY12" fmla="*/ 3266 h 50654"/>
                    <a:gd name="connsiteX13" fmla="*/ 19247 w 127837"/>
                    <a:gd name="connsiteY13" fmla="*/ 8110 h 50654"/>
                    <a:gd name="connsiteX14" fmla="*/ 3574 w 127837"/>
                    <a:gd name="connsiteY14" fmla="*/ 18084 h 50654"/>
                    <a:gd name="connsiteX15" fmla="*/ 12 w 127837"/>
                    <a:gd name="connsiteY15" fmla="*/ 26063 h 50654"/>
                    <a:gd name="connsiteX16" fmla="*/ 2292 w 127837"/>
                    <a:gd name="connsiteY16" fmla="*/ 33187 h 50654"/>
                    <a:gd name="connsiteX17" fmla="*/ 14688 w 127837"/>
                    <a:gd name="connsiteY17" fmla="*/ 42164 h 50654"/>
                    <a:gd name="connsiteX18" fmla="*/ 84647 w 127837"/>
                    <a:gd name="connsiteY18" fmla="*/ 49003 h 50654"/>
                    <a:gd name="connsiteX19" fmla="*/ 84505 w 127837"/>
                    <a:gd name="connsiteY19" fmla="*/ 49003 h 50654"/>
                    <a:gd name="connsiteX20" fmla="*/ 107302 w 127837"/>
                    <a:gd name="connsiteY20" fmla="*/ 43589 h 5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7837" h="50654">
                      <a:moveTo>
                        <a:pt x="107302" y="43589"/>
                      </a:moveTo>
                      <a:cubicBezTo>
                        <a:pt x="112431" y="41736"/>
                        <a:pt x="117561" y="39172"/>
                        <a:pt x="121123" y="36322"/>
                      </a:cubicBezTo>
                      <a:cubicBezTo>
                        <a:pt x="124685" y="33472"/>
                        <a:pt x="126252" y="30480"/>
                        <a:pt x="126537" y="29340"/>
                      </a:cubicBezTo>
                      <a:cubicBezTo>
                        <a:pt x="126680" y="28913"/>
                        <a:pt x="126537" y="28628"/>
                        <a:pt x="126252" y="28628"/>
                      </a:cubicBezTo>
                      <a:cubicBezTo>
                        <a:pt x="126110" y="28628"/>
                        <a:pt x="126110" y="28770"/>
                        <a:pt x="125967" y="28770"/>
                      </a:cubicBezTo>
                      <a:cubicBezTo>
                        <a:pt x="125967" y="28770"/>
                        <a:pt x="126110" y="28628"/>
                        <a:pt x="126110" y="28628"/>
                      </a:cubicBezTo>
                      <a:cubicBezTo>
                        <a:pt x="126110" y="28628"/>
                        <a:pt x="126110" y="28485"/>
                        <a:pt x="126110" y="28485"/>
                      </a:cubicBezTo>
                      <a:cubicBezTo>
                        <a:pt x="126252" y="28485"/>
                        <a:pt x="126252" y="28628"/>
                        <a:pt x="126252" y="28628"/>
                      </a:cubicBezTo>
                      <a:cubicBezTo>
                        <a:pt x="126680" y="28628"/>
                        <a:pt x="126965" y="28343"/>
                        <a:pt x="127107" y="28058"/>
                      </a:cubicBezTo>
                      <a:cubicBezTo>
                        <a:pt x="127534" y="27060"/>
                        <a:pt x="128247" y="24923"/>
                        <a:pt x="127534" y="22501"/>
                      </a:cubicBezTo>
                      <a:cubicBezTo>
                        <a:pt x="125967" y="15519"/>
                        <a:pt x="118985" y="11245"/>
                        <a:pt x="112146" y="7968"/>
                      </a:cubicBezTo>
                      <a:cubicBezTo>
                        <a:pt x="105022" y="4833"/>
                        <a:pt x="96901" y="2838"/>
                        <a:pt x="88637" y="1556"/>
                      </a:cubicBezTo>
                      <a:cubicBezTo>
                        <a:pt x="71824" y="-866"/>
                        <a:pt x="53728" y="-581"/>
                        <a:pt x="35490" y="3266"/>
                      </a:cubicBezTo>
                      <a:cubicBezTo>
                        <a:pt x="30218" y="4406"/>
                        <a:pt x="24804" y="5830"/>
                        <a:pt x="19247" y="8110"/>
                      </a:cubicBezTo>
                      <a:cubicBezTo>
                        <a:pt x="13833" y="10390"/>
                        <a:pt x="7849" y="13240"/>
                        <a:pt x="3574" y="18084"/>
                      </a:cubicBezTo>
                      <a:cubicBezTo>
                        <a:pt x="1437" y="20506"/>
                        <a:pt x="297" y="23356"/>
                        <a:pt x="12" y="26063"/>
                      </a:cubicBezTo>
                      <a:cubicBezTo>
                        <a:pt x="-130" y="28770"/>
                        <a:pt x="1009" y="31050"/>
                        <a:pt x="2292" y="33187"/>
                      </a:cubicBezTo>
                      <a:cubicBezTo>
                        <a:pt x="5284" y="37177"/>
                        <a:pt x="9701" y="39884"/>
                        <a:pt x="14688" y="42164"/>
                      </a:cubicBezTo>
                      <a:cubicBezTo>
                        <a:pt x="34635" y="50713"/>
                        <a:pt x="60425" y="52422"/>
                        <a:pt x="84647" y="49003"/>
                      </a:cubicBezTo>
                      <a:lnTo>
                        <a:pt x="84505" y="49003"/>
                      </a:lnTo>
                      <a:cubicBezTo>
                        <a:pt x="86499" y="48575"/>
                        <a:pt x="96901" y="47151"/>
                        <a:pt x="107302" y="43589"/>
                      </a:cubicBezTo>
                      <a:close/>
                    </a:path>
                  </a:pathLst>
                </a:custGeom>
                <a:solidFill>
                  <a:srgbClr val="F4D2B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D76042D8-16B7-451A-8020-FA50436BC643}"/>
                    </a:ext>
                  </a:extLst>
                </p:cNvPr>
                <p:cNvSpPr/>
                <p:nvPr/>
              </p:nvSpPr>
              <p:spPr>
                <a:xfrm>
                  <a:off x="2908377" y="816811"/>
                  <a:ext cx="57216" cy="26702"/>
                </a:xfrm>
                <a:custGeom>
                  <a:avLst/>
                  <a:gdLst>
                    <a:gd name="connsiteX0" fmla="*/ 51622 w 57216"/>
                    <a:gd name="connsiteY0" fmla="*/ 4322 h 26702"/>
                    <a:gd name="connsiteX1" fmla="*/ 40936 w 57216"/>
                    <a:gd name="connsiteY1" fmla="*/ 760 h 26702"/>
                    <a:gd name="connsiteX2" fmla="*/ 16001 w 57216"/>
                    <a:gd name="connsiteY2" fmla="*/ 2042 h 26702"/>
                    <a:gd name="connsiteX3" fmla="*/ 1611 w 57216"/>
                    <a:gd name="connsiteY3" fmla="*/ 10164 h 26702"/>
                    <a:gd name="connsiteX4" fmla="*/ 613 w 57216"/>
                    <a:gd name="connsiteY4" fmla="*/ 17288 h 26702"/>
                    <a:gd name="connsiteX5" fmla="*/ 5600 w 57216"/>
                    <a:gd name="connsiteY5" fmla="*/ 22132 h 26702"/>
                    <a:gd name="connsiteX6" fmla="*/ 37801 w 57216"/>
                    <a:gd name="connsiteY6" fmla="*/ 25694 h 26702"/>
                    <a:gd name="connsiteX7" fmla="*/ 48345 w 57216"/>
                    <a:gd name="connsiteY7" fmla="*/ 22560 h 26702"/>
                    <a:gd name="connsiteX8" fmla="*/ 56609 w 57216"/>
                    <a:gd name="connsiteY8" fmla="*/ 15293 h 26702"/>
                    <a:gd name="connsiteX9" fmla="*/ 56324 w 57216"/>
                    <a:gd name="connsiteY9" fmla="*/ 15008 h 26702"/>
                    <a:gd name="connsiteX10" fmla="*/ 56182 w 57216"/>
                    <a:gd name="connsiteY10" fmla="*/ 15151 h 26702"/>
                    <a:gd name="connsiteX11" fmla="*/ 56182 w 57216"/>
                    <a:gd name="connsiteY11" fmla="*/ 15008 h 26702"/>
                    <a:gd name="connsiteX12" fmla="*/ 56182 w 57216"/>
                    <a:gd name="connsiteY12" fmla="*/ 15008 h 26702"/>
                    <a:gd name="connsiteX13" fmla="*/ 56324 w 57216"/>
                    <a:gd name="connsiteY13" fmla="*/ 15008 h 26702"/>
                    <a:gd name="connsiteX14" fmla="*/ 56752 w 57216"/>
                    <a:gd name="connsiteY14" fmla="*/ 14723 h 26702"/>
                    <a:gd name="connsiteX15" fmla="*/ 57179 w 57216"/>
                    <a:gd name="connsiteY15" fmla="*/ 12158 h 26702"/>
                    <a:gd name="connsiteX16" fmla="*/ 51622 w 57216"/>
                    <a:gd name="connsiteY16" fmla="*/ 4322 h 2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216" h="26702">
                      <a:moveTo>
                        <a:pt x="51622" y="4322"/>
                      </a:moveTo>
                      <a:cubicBezTo>
                        <a:pt x="48488" y="2470"/>
                        <a:pt x="44926" y="1472"/>
                        <a:pt x="40936" y="760"/>
                      </a:cubicBezTo>
                      <a:cubicBezTo>
                        <a:pt x="33242" y="-523"/>
                        <a:pt x="24550" y="-238"/>
                        <a:pt x="16001" y="2042"/>
                      </a:cubicBezTo>
                      <a:cubicBezTo>
                        <a:pt x="11300" y="3467"/>
                        <a:pt x="5315" y="5319"/>
                        <a:pt x="1611" y="10164"/>
                      </a:cubicBezTo>
                      <a:cubicBezTo>
                        <a:pt x="-242" y="12443"/>
                        <a:pt x="-384" y="15293"/>
                        <a:pt x="613" y="17288"/>
                      </a:cubicBezTo>
                      <a:cubicBezTo>
                        <a:pt x="1611" y="19425"/>
                        <a:pt x="3463" y="20992"/>
                        <a:pt x="5600" y="22132"/>
                      </a:cubicBezTo>
                      <a:cubicBezTo>
                        <a:pt x="14292" y="26834"/>
                        <a:pt x="26545" y="27689"/>
                        <a:pt x="37801" y="25694"/>
                      </a:cubicBezTo>
                      <a:cubicBezTo>
                        <a:pt x="38941" y="25409"/>
                        <a:pt x="43786" y="24697"/>
                        <a:pt x="48345" y="22560"/>
                      </a:cubicBezTo>
                      <a:cubicBezTo>
                        <a:pt x="53332" y="20565"/>
                        <a:pt x="56609" y="16433"/>
                        <a:pt x="56609" y="15293"/>
                      </a:cubicBezTo>
                      <a:cubicBezTo>
                        <a:pt x="56609" y="15151"/>
                        <a:pt x="56609" y="15008"/>
                        <a:pt x="56324" y="15008"/>
                      </a:cubicBezTo>
                      <a:cubicBezTo>
                        <a:pt x="56182" y="15008"/>
                        <a:pt x="56182" y="15008"/>
                        <a:pt x="56182" y="15151"/>
                      </a:cubicBezTo>
                      <a:cubicBezTo>
                        <a:pt x="56182" y="15151"/>
                        <a:pt x="56182" y="15151"/>
                        <a:pt x="56182" y="15008"/>
                      </a:cubicBezTo>
                      <a:cubicBezTo>
                        <a:pt x="56182" y="15008"/>
                        <a:pt x="56182" y="15008"/>
                        <a:pt x="56182" y="15008"/>
                      </a:cubicBezTo>
                      <a:cubicBezTo>
                        <a:pt x="56182" y="15008"/>
                        <a:pt x="56182" y="15008"/>
                        <a:pt x="56324" y="15008"/>
                      </a:cubicBezTo>
                      <a:cubicBezTo>
                        <a:pt x="56609" y="15008"/>
                        <a:pt x="56752" y="14866"/>
                        <a:pt x="56752" y="14723"/>
                      </a:cubicBezTo>
                      <a:cubicBezTo>
                        <a:pt x="57037" y="14296"/>
                        <a:pt x="57322" y="13298"/>
                        <a:pt x="57179" y="12158"/>
                      </a:cubicBezTo>
                      <a:cubicBezTo>
                        <a:pt x="57322" y="8596"/>
                        <a:pt x="54614" y="6174"/>
                        <a:pt x="51622" y="43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0DD14E18-BC8F-4970-88E0-6FA6D2CDF0D4}"/>
                    </a:ext>
                  </a:extLst>
                </p:cNvPr>
                <p:cNvSpPr/>
                <p:nvPr/>
              </p:nvSpPr>
              <p:spPr>
                <a:xfrm>
                  <a:off x="2946179" y="842506"/>
                  <a:ext cx="142" cy="142"/>
                </a:xfrm>
                <a:custGeom>
                  <a:avLst/>
                  <a:gdLst>
                    <a:gd name="connsiteX0" fmla="*/ 142 w 142"/>
                    <a:gd name="connsiteY0" fmla="*/ 0 h 142"/>
                    <a:gd name="connsiteX1" fmla="*/ 142 w 142"/>
                    <a:gd name="connsiteY1" fmla="*/ 0 h 142"/>
                    <a:gd name="connsiteX2" fmla="*/ 0 w 142"/>
                    <a:gd name="connsiteY2" fmla="*/ 142 h 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" h="142">
                      <a:moveTo>
                        <a:pt x="142" y="0"/>
                      </a:moveTo>
                      <a:lnTo>
                        <a:pt x="142" y="0"/>
                      </a:lnTo>
                      <a:lnTo>
                        <a:pt x="0" y="1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423C01A-DB02-4D97-A912-E0A7BC04BF63}"/>
              </a:ext>
            </a:extLst>
          </p:cNvPr>
          <p:cNvGrpSpPr/>
          <p:nvPr/>
        </p:nvGrpSpPr>
        <p:grpSpPr>
          <a:xfrm>
            <a:off x="3127884" y="2829276"/>
            <a:ext cx="5740788" cy="623032"/>
            <a:chOff x="3923840" y="1636982"/>
            <a:chExt cx="5740788" cy="623032"/>
          </a:xfrm>
        </p:grpSpPr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9A11EE0A-4A47-4185-8DB8-6A480BDDACD3}"/>
                </a:ext>
              </a:extLst>
            </p:cNvPr>
            <p:cNvSpPr/>
            <p:nvPr/>
          </p:nvSpPr>
          <p:spPr>
            <a:xfrm>
              <a:off x="3923840" y="1751472"/>
              <a:ext cx="5740788" cy="5085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EC478">
                    <a:alpha val="64000"/>
                  </a:srgbClr>
                </a:gs>
                <a:gs pos="100000">
                  <a:srgbClr val="C9222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F2B99CCE-3908-4550-9F13-CD51551AA4B7}"/>
                </a:ext>
              </a:extLst>
            </p:cNvPr>
            <p:cNvSpPr txBox="1"/>
            <p:nvPr/>
          </p:nvSpPr>
          <p:spPr>
            <a:xfrm>
              <a:off x="4865421" y="1636982"/>
              <a:ext cx="3855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20" name="图形 84">
            <a:extLst>
              <a:ext uri="{FF2B5EF4-FFF2-40B4-BE49-F238E27FC236}">
                <a16:creationId xmlns:a16="http://schemas.microsoft.com/office/drawing/2014/main" id="{BE5C90C0-5899-4A24-B8AD-453D761452EE}"/>
              </a:ext>
            </a:extLst>
          </p:cNvPr>
          <p:cNvGrpSpPr/>
          <p:nvPr/>
        </p:nvGrpSpPr>
        <p:grpSpPr>
          <a:xfrm rot="2586227">
            <a:off x="3519716" y="5191185"/>
            <a:ext cx="2207757" cy="1822859"/>
            <a:chOff x="1999588" y="947404"/>
            <a:chExt cx="1648703" cy="1361270"/>
          </a:xfrm>
        </p:grpSpPr>
        <p:grpSp>
          <p:nvGrpSpPr>
            <p:cNvPr id="221" name="图形 84">
              <a:extLst>
                <a:ext uri="{FF2B5EF4-FFF2-40B4-BE49-F238E27FC236}">
                  <a16:creationId xmlns:a16="http://schemas.microsoft.com/office/drawing/2014/main" id="{F64E35B3-CC4B-4330-900E-B0E4D07582BF}"/>
                </a:ext>
              </a:extLst>
            </p:cNvPr>
            <p:cNvGrpSpPr/>
            <p:nvPr/>
          </p:nvGrpSpPr>
          <p:grpSpPr>
            <a:xfrm>
              <a:off x="1999588" y="947404"/>
              <a:ext cx="1648703" cy="1361270"/>
              <a:chOff x="1999588" y="947404"/>
              <a:chExt cx="1648703" cy="1361270"/>
            </a:xfrm>
          </p:grpSpPr>
          <p:grpSp>
            <p:nvGrpSpPr>
              <p:cNvPr id="278" name="图形 84">
                <a:extLst>
                  <a:ext uri="{FF2B5EF4-FFF2-40B4-BE49-F238E27FC236}">
                    <a16:creationId xmlns:a16="http://schemas.microsoft.com/office/drawing/2014/main" id="{E236CC46-655C-4F6E-A2E7-5850BADEDFE9}"/>
                  </a:ext>
                </a:extLst>
              </p:cNvPr>
              <p:cNvGrpSpPr/>
              <p:nvPr/>
            </p:nvGrpSpPr>
            <p:grpSpPr>
              <a:xfrm>
                <a:off x="2710884" y="1859022"/>
                <a:ext cx="770913" cy="449651"/>
                <a:chOff x="2710884" y="1859022"/>
                <a:chExt cx="770913" cy="449651"/>
              </a:xfrm>
            </p:grpSpPr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18E5C840-1F40-4A4F-A490-8AD4B0387B11}"/>
                    </a:ext>
                  </a:extLst>
                </p:cNvPr>
                <p:cNvSpPr/>
                <p:nvPr/>
              </p:nvSpPr>
              <p:spPr>
                <a:xfrm>
                  <a:off x="2711794" y="1859265"/>
                  <a:ext cx="767372" cy="443061"/>
                </a:xfrm>
                <a:custGeom>
                  <a:avLst/>
                  <a:gdLst>
                    <a:gd name="connsiteX0" fmla="*/ 413628 w 767372"/>
                    <a:gd name="connsiteY0" fmla="*/ 257040 h 443061"/>
                    <a:gd name="connsiteX1" fmla="*/ 0 w 767372"/>
                    <a:gd name="connsiteY1" fmla="*/ 356778 h 443061"/>
                    <a:gd name="connsiteX2" fmla="*/ 0 w 767372"/>
                    <a:gd name="connsiteY2" fmla="*/ 356778 h 443061"/>
                    <a:gd name="connsiteX3" fmla="*/ 459223 w 767372"/>
                    <a:gd name="connsiteY3" fmla="*/ 353358 h 443061"/>
                    <a:gd name="connsiteX4" fmla="*/ 752453 w 767372"/>
                    <a:gd name="connsiteY4" fmla="*/ 0 h 443061"/>
                    <a:gd name="connsiteX5" fmla="*/ 752453 w 767372"/>
                    <a:gd name="connsiteY5" fmla="*/ 0 h 443061"/>
                    <a:gd name="connsiteX6" fmla="*/ 413628 w 767372"/>
                    <a:gd name="connsiteY6" fmla="*/ 257040 h 443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7372" h="443061">
                      <a:moveTo>
                        <a:pt x="413628" y="257040"/>
                      </a:moveTo>
                      <a:cubicBezTo>
                        <a:pt x="265161" y="327426"/>
                        <a:pt x="126383" y="356635"/>
                        <a:pt x="0" y="356778"/>
                      </a:cubicBezTo>
                      <a:lnTo>
                        <a:pt x="0" y="356778"/>
                      </a:lnTo>
                      <a:cubicBezTo>
                        <a:pt x="37331" y="435428"/>
                        <a:pt x="139776" y="504818"/>
                        <a:pt x="459223" y="353358"/>
                      </a:cubicBezTo>
                      <a:cubicBezTo>
                        <a:pt x="778670" y="201756"/>
                        <a:pt x="789784" y="78508"/>
                        <a:pt x="752453" y="0"/>
                      </a:cubicBezTo>
                      <a:lnTo>
                        <a:pt x="752453" y="0"/>
                      </a:lnTo>
                      <a:cubicBezTo>
                        <a:pt x="672378" y="97601"/>
                        <a:pt x="561953" y="186653"/>
                        <a:pt x="413628" y="257040"/>
                      </a:cubicBezTo>
                      <a:close/>
                    </a:path>
                  </a:pathLst>
                </a:custGeom>
                <a:solidFill>
                  <a:srgbClr val="EA8F0C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90709B4A-B575-44BD-B40B-8FAA33C1E59F}"/>
                    </a:ext>
                  </a:extLst>
                </p:cNvPr>
                <p:cNvSpPr/>
                <p:nvPr/>
              </p:nvSpPr>
              <p:spPr>
                <a:xfrm>
                  <a:off x="2710884" y="1859022"/>
                  <a:ext cx="770913" cy="449651"/>
                </a:xfrm>
                <a:custGeom>
                  <a:avLst/>
                  <a:gdLst>
                    <a:gd name="connsiteX0" fmla="*/ 2192 w 770913"/>
                    <a:gd name="connsiteY0" fmla="*/ 357876 h 449651"/>
                    <a:gd name="connsiteX1" fmla="*/ 2192 w 770913"/>
                    <a:gd name="connsiteY1" fmla="*/ 357876 h 449651"/>
                    <a:gd name="connsiteX2" fmla="*/ 482 w 770913"/>
                    <a:gd name="connsiteY2" fmla="*/ 357163 h 449651"/>
                    <a:gd name="connsiteX3" fmla="*/ 482 w 770913"/>
                    <a:gd name="connsiteY3" fmla="*/ 360155 h 449651"/>
                    <a:gd name="connsiteX4" fmla="*/ 11169 w 770913"/>
                    <a:gd name="connsiteY4" fmla="*/ 380245 h 449651"/>
                    <a:gd name="connsiteX5" fmla="*/ 40805 w 770913"/>
                    <a:gd name="connsiteY5" fmla="*/ 414441 h 449651"/>
                    <a:gd name="connsiteX6" fmla="*/ 80558 w 770913"/>
                    <a:gd name="connsiteY6" fmla="*/ 437096 h 449651"/>
                    <a:gd name="connsiteX7" fmla="*/ 170465 w 770913"/>
                    <a:gd name="connsiteY7" fmla="*/ 449350 h 449651"/>
                    <a:gd name="connsiteX8" fmla="*/ 344721 w 770913"/>
                    <a:gd name="connsiteY8" fmla="*/ 408030 h 449651"/>
                    <a:gd name="connsiteX9" fmla="*/ 445742 w 770913"/>
                    <a:gd name="connsiteY9" fmla="*/ 365142 h 449651"/>
                    <a:gd name="connsiteX10" fmla="*/ 553459 w 770913"/>
                    <a:gd name="connsiteY10" fmla="*/ 310144 h 449651"/>
                    <a:gd name="connsiteX11" fmla="*/ 658469 w 770913"/>
                    <a:gd name="connsiteY11" fmla="*/ 240897 h 449651"/>
                    <a:gd name="connsiteX12" fmla="*/ 743532 w 770913"/>
                    <a:gd name="connsiteY12" fmla="*/ 150705 h 449651"/>
                    <a:gd name="connsiteX13" fmla="*/ 743247 w 770913"/>
                    <a:gd name="connsiteY13" fmla="*/ 151133 h 449651"/>
                    <a:gd name="connsiteX14" fmla="*/ 756783 w 770913"/>
                    <a:gd name="connsiteY14" fmla="*/ 126198 h 449651"/>
                    <a:gd name="connsiteX15" fmla="*/ 770034 w 770913"/>
                    <a:gd name="connsiteY15" fmla="*/ 79464 h 449651"/>
                    <a:gd name="connsiteX16" fmla="*/ 766614 w 770913"/>
                    <a:gd name="connsiteY16" fmla="*/ 30307 h 449651"/>
                    <a:gd name="connsiteX17" fmla="*/ 755785 w 770913"/>
                    <a:gd name="connsiteY17" fmla="*/ 1953 h 449651"/>
                    <a:gd name="connsiteX18" fmla="*/ 753506 w 770913"/>
                    <a:gd name="connsiteY18" fmla="*/ 100 h 449651"/>
                    <a:gd name="connsiteX19" fmla="*/ 753363 w 770913"/>
                    <a:gd name="connsiteY19" fmla="*/ 2950 h 449651"/>
                    <a:gd name="connsiteX20" fmla="*/ 761485 w 770913"/>
                    <a:gd name="connsiteY20" fmla="*/ 27885 h 449651"/>
                    <a:gd name="connsiteX21" fmla="*/ 765759 w 770913"/>
                    <a:gd name="connsiteY21" fmla="*/ 68920 h 449651"/>
                    <a:gd name="connsiteX22" fmla="*/ 758065 w 770913"/>
                    <a:gd name="connsiteY22" fmla="*/ 108530 h 449651"/>
                    <a:gd name="connsiteX23" fmla="*/ 755358 w 770913"/>
                    <a:gd name="connsiteY23" fmla="*/ 116082 h 449651"/>
                    <a:gd name="connsiteX24" fmla="*/ 752651 w 770913"/>
                    <a:gd name="connsiteY24" fmla="*/ 122351 h 449651"/>
                    <a:gd name="connsiteX25" fmla="*/ 748946 w 770913"/>
                    <a:gd name="connsiteY25" fmla="*/ 130045 h 449651"/>
                    <a:gd name="connsiteX26" fmla="*/ 673430 w 770913"/>
                    <a:gd name="connsiteY26" fmla="*/ 218527 h 449651"/>
                    <a:gd name="connsiteX27" fmla="*/ 606890 w 770913"/>
                    <a:gd name="connsiteY27" fmla="*/ 267969 h 449651"/>
                    <a:gd name="connsiteX28" fmla="*/ 513991 w 770913"/>
                    <a:gd name="connsiteY28" fmla="*/ 322255 h 449651"/>
                    <a:gd name="connsiteX29" fmla="*/ 341444 w 770913"/>
                    <a:gd name="connsiteY29" fmla="*/ 398768 h 449651"/>
                    <a:gd name="connsiteX30" fmla="*/ 219764 w 770913"/>
                    <a:gd name="connsiteY30" fmla="*/ 430969 h 449651"/>
                    <a:gd name="connsiteX31" fmla="*/ 96373 w 770913"/>
                    <a:gd name="connsiteY31" fmla="*/ 430684 h 449651"/>
                    <a:gd name="connsiteX32" fmla="*/ 51776 w 770913"/>
                    <a:gd name="connsiteY32" fmla="*/ 412304 h 449651"/>
                    <a:gd name="connsiteX33" fmla="*/ 15728 w 770913"/>
                    <a:gd name="connsiteY33" fmla="*/ 379391 h 449651"/>
                    <a:gd name="connsiteX34" fmla="*/ 2762 w 770913"/>
                    <a:gd name="connsiteY34" fmla="*/ 358873 h 449651"/>
                    <a:gd name="connsiteX35" fmla="*/ 2192 w 770913"/>
                    <a:gd name="connsiteY35" fmla="*/ 357876 h 449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70913" h="449651">
                      <a:moveTo>
                        <a:pt x="2192" y="357876"/>
                      </a:moveTo>
                      <a:lnTo>
                        <a:pt x="2192" y="357876"/>
                      </a:lnTo>
                      <a:cubicBezTo>
                        <a:pt x="1480" y="357021"/>
                        <a:pt x="1052" y="356878"/>
                        <a:pt x="482" y="357163"/>
                      </a:cubicBezTo>
                      <a:cubicBezTo>
                        <a:pt x="-230" y="357448"/>
                        <a:pt x="-88" y="358731"/>
                        <a:pt x="482" y="360155"/>
                      </a:cubicBezTo>
                      <a:cubicBezTo>
                        <a:pt x="1907" y="363860"/>
                        <a:pt x="5469" y="371269"/>
                        <a:pt x="11169" y="380245"/>
                      </a:cubicBezTo>
                      <a:cubicBezTo>
                        <a:pt x="19148" y="392926"/>
                        <a:pt x="29121" y="404753"/>
                        <a:pt x="40805" y="414441"/>
                      </a:cubicBezTo>
                      <a:cubicBezTo>
                        <a:pt x="52631" y="423988"/>
                        <a:pt x="66310" y="431682"/>
                        <a:pt x="80558" y="437096"/>
                      </a:cubicBezTo>
                      <a:cubicBezTo>
                        <a:pt x="109339" y="448067"/>
                        <a:pt x="140401" y="450632"/>
                        <a:pt x="170465" y="449350"/>
                      </a:cubicBezTo>
                      <a:cubicBezTo>
                        <a:pt x="231163" y="446073"/>
                        <a:pt x="289296" y="428832"/>
                        <a:pt x="344721" y="408030"/>
                      </a:cubicBezTo>
                      <a:cubicBezTo>
                        <a:pt x="376495" y="395919"/>
                        <a:pt x="410549" y="381528"/>
                        <a:pt x="445742" y="365142"/>
                      </a:cubicBezTo>
                      <a:cubicBezTo>
                        <a:pt x="480935" y="348757"/>
                        <a:pt x="517269" y="330661"/>
                        <a:pt x="553459" y="310144"/>
                      </a:cubicBezTo>
                      <a:cubicBezTo>
                        <a:pt x="589507" y="289626"/>
                        <a:pt x="625413" y="267114"/>
                        <a:pt x="658469" y="240897"/>
                      </a:cubicBezTo>
                      <a:cubicBezTo>
                        <a:pt x="691383" y="214823"/>
                        <a:pt x="722017" y="185329"/>
                        <a:pt x="743532" y="150705"/>
                      </a:cubicBezTo>
                      <a:lnTo>
                        <a:pt x="743247" y="151133"/>
                      </a:lnTo>
                      <a:cubicBezTo>
                        <a:pt x="745242" y="147713"/>
                        <a:pt x="750941" y="138879"/>
                        <a:pt x="756783" y="126198"/>
                      </a:cubicBezTo>
                      <a:cubicBezTo>
                        <a:pt x="762624" y="113517"/>
                        <a:pt x="768181" y="96846"/>
                        <a:pt x="770034" y="79464"/>
                      </a:cubicBezTo>
                      <a:cubicBezTo>
                        <a:pt x="772171" y="62081"/>
                        <a:pt x="770176" y="44270"/>
                        <a:pt x="766614" y="30307"/>
                      </a:cubicBezTo>
                      <a:cubicBezTo>
                        <a:pt x="762910" y="16343"/>
                        <a:pt x="758065" y="6085"/>
                        <a:pt x="755785" y="1953"/>
                      </a:cubicBezTo>
                      <a:cubicBezTo>
                        <a:pt x="755073" y="670"/>
                        <a:pt x="754218" y="-327"/>
                        <a:pt x="753506" y="100"/>
                      </a:cubicBezTo>
                      <a:cubicBezTo>
                        <a:pt x="752793" y="385"/>
                        <a:pt x="752651" y="955"/>
                        <a:pt x="753363" y="2950"/>
                      </a:cubicBezTo>
                      <a:cubicBezTo>
                        <a:pt x="754788" y="7082"/>
                        <a:pt x="758492" y="16059"/>
                        <a:pt x="761485" y="27885"/>
                      </a:cubicBezTo>
                      <a:cubicBezTo>
                        <a:pt x="764477" y="39711"/>
                        <a:pt x="766614" y="54386"/>
                        <a:pt x="765759" y="68920"/>
                      </a:cubicBezTo>
                      <a:cubicBezTo>
                        <a:pt x="765047" y="83453"/>
                        <a:pt x="761770" y="97559"/>
                        <a:pt x="758065" y="108530"/>
                      </a:cubicBezTo>
                      <a:cubicBezTo>
                        <a:pt x="757068" y="111237"/>
                        <a:pt x="756213" y="113802"/>
                        <a:pt x="755358" y="116082"/>
                      </a:cubicBezTo>
                      <a:cubicBezTo>
                        <a:pt x="754360" y="118361"/>
                        <a:pt x="753506" y="120499"/>
                        <a:pt x="752651" y="122351"/>
                      </a:cubicBezTo>
                      <a:cubicBezTo>
                        <a:pt x="751083" y="126056"/>
                        <a:pt x="749801" y="128763"/>
                        <a:pt x="748946" y="130045"/>
                      </a:cubicBezTo>
                      <a:cubicBezTo>
                        <a:pt x="730851" y="164668"/>
                        <a:pt x="703067" y="193308"/>
                        <a:pt x="673430" y="218527"/>
                      </a:cubicBezTo>
                      <a:cubicBezTo>
                        <a:pt x="657614" y="232063"/>
                        <a:pt x="634675" y="249731"/>
                        <a:pt x="606890" y="267969"/>
                      </a:cubicBezTo>
                      <a:cubicBezTo>
                        <a:pt x="579249" y="286207"/>
                        <a:pt x="546905" y="305014"/>
                        <a:pt x="513991" y="322255"/>
                      </a:cubicBezTo>
                      <a:cubicBezTo>
                        <a:pt x="448022" y="356878"/>
                        <a:pt x="379630" y="385945"/>
                        <a:pt x="341444" y="398768"/>
                      </a:cubicBezTo>
                      <a:cubicBezTo>
                        <a:pt x="302262" y="412447"/>
                        <a:pt x="261369" y="423988"/>
                        <a:pt x="219764" y="430969"/>
                      </a:cubicBezTo>
                      <a:cubicBezTo>
                        <a:pt x="178301" y="437524"/>
                        <a:pt x="135699" y="440231"/>
                        <a:pt x="96373" y="430684"/>
                      </a:cubicBezTo>
                      <a:cubicBezTo>
                        <a:pt x="80700" y="426838"/>
                        <a:pt x="65455" y="420996"/>
                        <a:pt x="51776" y="412304"/>
                      </a:cubicBezTo>
                      <a:cubicBezTo>
                        <a:pt x="38098" y="403755"/>
                        <a:pt x="25844" y="392499"/>
                        <a:pt x="15728" y="379391"/>
                      </a:cubicBezTo>
                      <a:cubicBezTo>
                        <a:pt x="9174" y="370129"/>
                        <a:pt x="4899" y="362435"/>
                        <a:pt x="2762" y="358873"/>
                      </a:cubicBezTo>
                      <a:cubicBezTo>
                        <a:pt x="2620" y="358446"/>
                        <a:pt x="2335" y="358161"/>
                        <a:pt x="2192" y="357876"/>
                      </a:cubicBezTo>
                      <a:close/>
                    </a:path>
                  </a:pathLst>
                </a:custGeom>
                <a:solidFill>
                  <a:srgbClr val="C67718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9" name="图形 84">
                <a:extLst>
                  <a:ext uri="{FF2B5EF4-FFF2-40B4-BE49-F238E27FC236}">
                    <a16:creationId xmlns:a16="http://schemas.microsoft.com/office/drawing/2014/main" id="{16EC4389-E393-41BA-B997-0685EB5A91AA}"/>
                  </a:ext>
                </a:extLst>
              </p:cNvPr>
              <p:cNvGrpSpPr/>
              <p:nvPr/>
            </p:nvGrpSpPr>
            <p:grpSpPr>
              <a:xfrm>
                <a:off x="1999588" y="947404"/>
                <a:ext cx="1648703" cy="1274339"/>
                <a:chOff x="1999588" y="947404"/>
                <a:chExt cx="1648703" cy="1274339"/>
              </a:xfrm>
            </p:grpSpPr>
            <p:grpSp>
              <p:nvGrpSpPr>
                <p:cNvPr id="280" name="图形 84">
                  <a:extLst>
                    <a:ext uri="{FF2B5EF4-FFF2-40B4-BE49-F238E27FC236}">
                      <a16:creationId xmlns:a16="http://schemas.microsoft.com/office/drawing/2014/main" id="{221A1901-637E-42B4-8038-6D4B469CE7EF}"/>
                    </a:ext>
                  </a:extLst>
                </p:cNvPr>
                <p:cNvGrpSpPr/>
                <p:nvPr/>
              </p:nvGrpSpPr>
              <p:grpSpPr>
                <a:xfrm>
                  <a:off x="2002939" y="950832"/>
                  <a:ext cx="1641508" cy="1265152"/>
                  <a:chOff x="2002939" y="950832"/>
                  <a:chExt cx="1641508" cy="1265152"/>
                </a:xfrm>
              </p:grpSpPr>
              <p:grpSp>
                <p:nvGrpSpPr>
                  <p:cNvPr id="287" name="图形 84">
                    <a:extLst>
                      <a:ext uri="{FF2B5EF4-FFF2-40B4-BE49-F238E27FC236}">
                        <a16:creationId xmlns:a16="http://schemas.microsoft.com/office/drawing/2014/main" id="{72F7567D-761B-4CEE-923E-F070FD32B4D8}"/>
                      </a:ext>
                    </a:extLst>
                  </p:cNvPr>
                  <p:cNvGrpSpPr/>
                  <p:nvPr/>
                </p:nvGrpSpPr>
                <p:grpSpPr>
                  <a:xfrm>
                    <a:off x="2002939" y="950832"/>
                    <a:ext cx="1593249" cy="957490"/>
                    <a:chOff x="2002939" y="950832"/>
                    <a:chExt cx="1593249" cy="957490"/>
                  </a:xfrm>
                </p:grpSpPr>
                <p:sp>
                  <p:nvSpPr>
                    <p:cNvPr id="293" name="任意多边形: 形状 292">
                      <a:extLst>
                        <a:ext uri="{FF2B5EF4-FFF2-40B4-BE49-F238E27FC236}">
                          <a16:creationId xmlns:a16="http://schemas.microsoft.com/office/drawing/2014/main" id="{3FC9FA55-DFE5-4322-8E50-DCB170C07A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2939" y="950832"/>
                      <a:ext cx="1593249" cy="957490"/>
                    </a:xfrm>
                    <a:custGeom>
                      <a:avLst/>
                      <a:gdLst>
                        <a:gd name="connsiteX0" fmla="*/ 1580139 w 1593249"/>
                        <a:gd name="connsiteY0" fmla="*/ 107108 h 957490"/>
                        <a:gd name="connsiteX1" fmla="*/ 939678 w 1593249"/>
                        <a:gd name="connsiteY1" fmla="*/ 780483 h 957490"/>
                        <a:gd name="connsiteX2" fmla="*/ 13110 w 1593249"/>
                        <a:gd name="connsiteY2" fmla="*/ 850443 h 957490"/>
                        <a:gd name="connsiteX3" fmla="*/ 653572 w 1593249"/>
                        <a:gd name="connsiteY3" fmla="*/ 177067 h 957490"/>
                        <a:gd name="connsiteX4" fmla="*/ 1580139 w 1593249"/>
                        <a:gd name="connsiteY4" fmla="*/ 107108 h 95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93249" h="957490">
                          <a:moveTo>
                            <a:pt x="1580139" y="107108"/>
                          </a:moveTo>
                          <a:cubicBezTo>
                            <a:pt x="1659217" y="273671"/>
                            <a:pt x="1372399" y="575165"/>
                            <a:pt x="939678" y="780483"/>
                          </a:cubicBezTo>
                          <a:cubicBezTo>
                            <a:pt x="506956" y="985802"/>
                            <a:pt x="92046" y="1017005"/>
                            <a:pt x="13110" y="850443"/>
                          </a:cubicBezTo>
                          <a:cubicBezTo>
                            <a:pt x="-65968" y="683737"/>
                            <a:pt x="220850" y="382243"/>
                            <a:pt x="653572" y="177067"/>
                          </a:cubicBezTo>
                          <a:cubicBezTo>
                            <a:pt x="1086293" y="-28251"/>
                            <a:pt x="1501204" y="-59597"/>
                            <a:pt x="1580139" y="107108"/>
                          </a:cubicBezTo>
                          <a:close/>
                        </a:path>
                      </a:pathLst>
                    </a:custGeom>
                    <a:solidFill>
                      <a:srgbClr val="F4D2B3"/>
                    </a:soli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94" name="图形 84">
                      <a:extLst>
                        <a:ext uri="{FF2B5EF4-FFF2-40B4-BE49-F238E27FC236}">
                          <a16:creationId xmlns:a16="http://schemas.microsoft.com/office/drawing/2014/main" id="{1960297D-D1E5-4BF1-97FD-DA48EEE5445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66314" y="1009141"/>
                      <a:ext cx="1466543" cy="840685"/>
                      <a:chOff x="2066314" y="1009141"/>
                      <a:chExt cx="1466543" cy="840685"/>
                    </a:xfrm>
                  </p:grpSpPr>
                  <p:grpSp>
                    <p:nvGrpSpPr>
                      <p:cNvPr id="295" name="图形 84">
                        <a:extLst>
                          <a:ext uri="{FF2B5EF4-FFF2-40B4-BE49-F238E27FC236}">
                            <a16:creationId xmlns:a16="http://schemas.microsoft.com/office/drawing/2014/main" id="{79C93D91-6EBC-4B30-9FB2-7A26BA95D9D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5877" y="1138533"/>
                        <a:ext cx="1391205" cy="711293"/>
                        <a:chOff x="2135877" y="1138533"/>
                        <a:chExt cx="1391205" cy="711293"/>
                      </a:xfrm>
                    </p:grpSpPr>
                    <p:sp>
                      <p:nvSpPr>
                        <p:cNvPr id="297" name="任意多边形: 形状 296">
                          <a:extLst>
                            <a:ext uri="{FF2B5EF4-FFF2-40B4-BE49-F238E27FC236}">
                              <a16:creationId xmlns:a16="http://schemas.microsoft.com/office/drawing/2014/main" id="{D2094BD3-E330-4E3A-94DA-A5077F96CFB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35877" y="1138533"/>
                          <a:ext cx="1391205" cy="711293"/>
                        </a:xfrm>
                        <a:custGeom>
                          <a:avLst/>
                          <a:gdLst>
                            <a:gd name="connsiteX0" fmla="*/ 778528 w 1391205"/>
                            <a:gd name="connsiteY0" fmla="*/ 533224 h 711293"/>
                            <a:gd name="connsiteX1" fmla="*/ 1391205 w 1391205"/>
                            <a:gd name="connsiteY1" fmla="*/ 28549 h 711293"/>
                            <a:gd name="connsiteX2" fmla="*/ 606408 w 1391205"/>
                            <a:gd name="connsiteY2" fmla="*/ 170747 h 711293"/>
                            <a:gd name="connsiteX3" fmla="*/ 0 w 1391205"/>
                            <a:gd name="connsiteY3" fmla="*/ 688388 h 711293"/>
                            <a:gd name="connsiteX4" fmla="*/ 778528 w 1391205"/>
                            <a:gd name="connsiteY4" fmla="*/ 533224 h 7112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91205" h="711293">
                              <a:moveTo>
                                <a:pt x="778528" y="533224"/>
                              </a:moveTo>
                              <a:cubicBezTo>
                                <a:pt x="1108519" y="376778"/>
                                <a:pt x="1351880" y="170890"/>
                                <a:pt x="1391205" y="28549"/>
                              </a:cubicBezTo>
                              <a:cubicBezTo>
                                <a:pt x="1252427" y="-38561"/>
                                <a:pt x="936399" y="14158"/>
                                <a:pt x="606408" y="170747"/>
                              </a:cubicBezTo>
                              <a:cubicBezTo>
                                <a:pt x="276702" y="327051"/>
                                <a:pt x="35906" y="538496"/>
                                <a:pt x="0" y="688388"/>
                              </a:cubicBezTo>
                              <a:cubicBezTo>
                                <a:pt x="135216" y="747946"/>
                                <a:pt x="448679" y="689671"/>
                                <a:pt x="778528" y="5332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BC7D53"/>
                        </a:solidFill>
                        <a:ln w="1420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298" name="图形 84">
                          <a:extLst>
                            <a:ext uri="{FF2B5EF4-FFF2-40B4-BE49-F238E27FC236}">
                              <a16:creationId xmlns:a16="http://schemas.microsoft.com/office/drawing/2014/main" id="{38F6B4E6-F719-442E-8E40-00F3DA92B5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286197" y="1187600"/>
                          <a:ext cx="1059504" cy="639179"/>
                          <a:chOff x="2286197" y="1187600"/>
                          <a:chExt cx="1059504" cy="639179"/>
                        </a:xfrm>
                        <a:solidFill>
                          <a:srgbClr val="F3C4A1"/>
                        </a:solidFill>
                      </p:grpSpPr>
                      <p:sp>
                        <p:nvSpPr>
                          <p:cNvPr id="299" name="任意多边形: 形状 298">
                            <a:extLst>
                              <a:ext uri="{FF2B5EF4-FFF2-40B4-BE49-F238E27FC236}">
                                <a16:creationId xmlns:a16="http://schemas.microsoft.com/office/drawing/2014/main" id="{E2A73410-3111-4940-8CD7-D6A98D06A33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808746" y="1187600"/>
                            <a:ext cx="536955" cy="383565"/>
                          </a:xfrm>
                          <a:custGeom>
                            <a:avLst/>
                            <a:gdLst>
                              <a:gd name="connsiteX0" fmla="*/ 461439 w 536955"/>
                              <a:gd name="connsiteY0" fmla="*/ 196627 h 383565"/>
                              <a:gd name="connsiteX1" fmla="*/ 485804 w 536955"/>
                              <a:gd name="connsiteY1" fmla="*/ 121681 h 383565"/>
                              <a:gd name="connsiteX2" fmla="*/ 515013 w 536955"/>
                              <a:gd name="connsiteY2" fmla="*/ 47447 h 383565"/>
                              <a:gd name="connsiteX3" fmla="*/ 428383 w 536955"/>
                              <a:gd name="connsiteY3" fmla="*/ 33198 h 383565"/>
                              <a:gd name="connsiteX4" fmla="*/ 342323 w 536955"/>
                              <a:gd name="connsiteY4" fmla="*/ 82070 h 383565"/>
                              <a:gd name="connsiteX5" fmla="*/ 256691 w 536955"/>
                              <a:gd name="connsiteY5" fmla="*/ 30491 h 383565"/>
                              <a:gd name="connsiteX6" fmla="*/ 254411 w 536955"/>
                              <a:gd name="connsiteY6" fmla="*/ 0 h 383565"/>
                              <a:gd name="connsiteX7" fmla="*/ 6491 w 536955"/>
                              <a:gd name="connsiteY7" fmla="*/ 88767 h 383565"/>
                              <a:gd name="connsiteX8" fmla="*/ 6063 w 536955"/>
                              <a:gd name="connsiteY8" fmla="*/ 145475 h 383565"/>
                              <a:gd name="connsiteX9" fmla="*/ 68756 w 536955"/>
                              <a:gd name="connsiteY9" fmla="*/ 179671 h 383565"/>
                              <a:gd name="connsiteX10" fmla="*/ 139712 w 536955"/>
                              <a:gd name="connsiteY10" fmla="*/ 157729 h 383565"/>
                              <a:gd name="connsiteX11" fmla="*/ 227197 w 536955"/>
                              <a:gd name="connsiteY11" fmla="*/ 115839 h 383565"/>
                              <a:gd name="connsiteX12" fmla="*/ 308982 w 536955"/>
                              <a:gd name="connsiteY12" fmla="*/ 151744 h 383565"/>
                              <a:gd name="connsiteX13" fmla="*/ 280201 w 536955"/>
                              <a:gd name="connsiteY13" fmla="*/ 230823 h 383565"/>
                              <a:gd name="connsiteX14" fmla="*/ 213234 w 536955"/>
                              <a:gd name="connsiteY14" fmla="*/ 289383 h 383565"/>
                              <a:gd name="connsiteX15" fmla="*/ 209672 w 536955"/>
                              <a:gd name="connsiteY15" fmla="*/ 370599 h 383565"/>
                              <a:gd name="connsiteX16" fmla="*/ 274359 w 536955"/>
                              <a:gd name="connsiteY16" fmla="*/ 378435 h 383565"/>
                              <a:gd name="connsiteX17" fmla="*/ 336054 w 536955"/>
                              <a:gd name="connsiteY17" fmla="*/ 348229 h 383565"/>
                              <a:gd name="connsiteX18" fmla="*/ 366118 w 536955"/>
                              <a:gd name="connsiteY18" fmla="*/ 339680 h 383565"/>
                              <a:gd name="connsiteX19" fmla="*/ 536955 w 536955"/>
                              <a:gd name="connsiteY19" fmla="*/ 213155 h 383565"/>
                              <a:gd name="connsiteX20" fmla="*/ 521852 w 536955"/>
                              <a:gd name="connsiteY20" fmla="*/ 216859 h 383565"/>
                              <a:gd name="connsiteX21" fmla="*/ 461439 w 536955"/>
                              <a:gd name="connsiteY21" fmla="*/ 196627 h 38356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</a:cxnLst>
                            <a:rect l="l" t="t" r="r" b="b"/>
                            <a:pathLst>
                              <a:path w="536955" h="383565">
                                <a:moveTo>
                                  <a:pt x="461439" y="196627"/>
                                </a:moveTo>
                                <a:cubicBezTo>
                                  <a:pt x="447761" y="171977"/>
                                  <a:pt x="466996" y="142626"/>
                                  <a:pt x="485804" y="121681"/>
                                </a:cubicBezTo>
                                <a:cubicBezTo>
                                  <a:pt x="504612" y="100736"/>
                                  <a:pt x="525557" y="73521"/>
                                  <a:pt x="515013" y="47447"/>
                                </a:cubicBezTo>
                                <a:cubicBezTo>
                                  <a:pt x="502617" y="16671"/>
                                  <a:pt x="457307" y="17098"/>
                                  <a:pt x="428383" y="33198"/>
                                </a:cubicBezTo>
                                <a:cubicBezTo>
                                  <a:pt x="399317" y="49299"/>
                                  <a:pt x="374952" y="75801"/>
                                  <a:pt x="342323" y="82070"/>
                                </a:cubicBezTo>
                                <a:cubicBezTo>
                                  <a:pt x="306418" y="88909"/>
                                  <a:pt x="267377" y="65400"/>
                                  <a:pt x="256691" y="30491"/>
                                </a:cubicBezTo>
                                <a:cubicBezTo>
                                  <a:pt x="253699" y="20660"/>
                                  <a:pt x="253129" y="10116"/>
                                  <a:pt x="254411" y="0"/>
                                </a:cubicBezTo>
                                <a:cubicBezTo>
                                  <a:pt x="175476" y="22227"/>
                                  <a:pt x="91838" y="51864"/>
                                  <a:pt x="6491" y="88767"/>
                                </a:cubicBezTo>
                                <a:cubicBezTo>
                                  <a:pt x="-1203" y="107147"/>
                                  <a:pt x="-2913" y="127950"/>
                                  <a:pt x="6063" y="145475"/>
                                </a:cubicBezTo>
                                <a:cubicBezTo>
                                  <a:pt x="17462" y="167703"/>
                                  <a:pt x="43679" y="179671"/>
                                  <a:pt x="68756" y="179671"/>
                                </a:cubicBezTo>
                                <a:cubicBezTo>
                                  <a:pt x="93833" y="179671"/>
                                  <a:pt x="117770" y="169697"/>
                                  <a:pt x="139712" y="157729"/>
                                </a:cubicBezTo>
                                <a:cubicBezTo>
                                  <a:pt x="168209" y="142056"/>
                                  <a:pt x="195423" y="122393"/>
                                  <a:pt x="227197" y="115839"/>
                                </a:cubicBezTo>
                                <a:cubicBezTo>
                                  <a:pt x="258971" y="109285"/>
                                  <a:pt x="298011" y="121253"/>
                                  <a:pt x="308982" y="151744"/>
                                </a:cubicBezTo>
                                <a:cubicBezTo>
                                  <a:pt x="319099" y="179671"/>
                                  <a:pt x="301858" y="210590"/>
                                  <a:pt x="280201" y="230823"/>
                                </a:cubicBezTo>
                                <a:cubicBezTo>
                                  <a:pt x="258401" y="251198"/>
                                  <a:pt x="231472" y="266016"/>
                                  <a:pt x="213234" y="289383"/>
                                </a:cubicBezTo>
                                <a:cubicBezTo>
                                  <a:pt x="194853" y="312750"/>
                                  <a:pt x="188157" y="349939"/>
                                  <a:pt x="209672" y="370599"/>
                                </a:cubicBezTo>
                                <a:cubicBezTo>
                                  <a:pt x="226200" y="386414"/>
                                  <a:pt x="252844" y="386129"/>
                                  <a:pt x="274359" y="378435"/>
                                </a:cubicBezTo>
                                <a:cubicBezTo>
                                  <a:pt x="295874" y="370741"/>
                                  <a:pt x="314824" y="356920"/>
                                  <a:pt x="336054" y="348229"/>
                                </a:cubicBezTo>
                                <a:cubicBezTo>
                                  <a:pt x="345743" y="344239"/>
                                  <a:pt x="355859" y="341390"/>
                                  <a:pt x="366118" y="339680"/>
                                </a:cubicBezTo>
                                <a:cubicBezTo>
                                  <a:pt x="430378" y="297932"/>
                                  <a:pt x="487941" y="255330"/>
                                  <a:pt x="536955" y="213155"/>
                                </a:cubicBezTo>
                                <a:cubicBezTo>
                                  <a:pt x="531968" y="214580"/>
                                  <a:pt x="526839" y="215862"/>
                                  <a:pt x="521852" y="216859"/>
                                </a:cubicBezTo>
                                <a:cubicBezTo>
                                  <a:pt x="499482" y="220849"/>
                                  <a:pt x="472410" y="216432"/>
                                  <a:pt x="461439" y="19662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0" name="任意多边形: 形状 299">
                            <a:extLst>
                              <a:ext uri="{FF2B5EF4-FFF2-40B4-BE49-F238E27FC236}">
                                <a16:creationId xmlns:a16="http://schemas.microsoft.com/office/drawing/2014/main" id="{F7C763C6-A444-4C36-BFCC-CC99ABD2416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86197" y="1442930"/>
                            <a:ext cx="524919" cy="383849"/>
                          </a:xfrm>
                          <a:custGeom>
                            <a:avLst/>
                            <a:gdLst>
                              <a:gd name="connsiteX0" fmla="*/ 0 w 524919"/>
                              <a:gd name="connsiteY0" fmla="*/ 166278 h 383849"/>
                              <a:gd name="connsiteX1" fmla="*/ 84492 w 524919"/>
                              <a:gd name="connsiteY1" fmla="*/ 179529 h 383849"/>
                              <a:gd name="connsiteX2" fmla="*/ 189075 w 524919"/>
                              <a:gd name="connsiteY2" fmla="*/ 125955 h 383849"/>
                              <a:gd name="connsiteX3" fmla="*/ 291948 w 524919"/>
                              <a:gd name="connsiteY3" fmla="*/ 153454 h 383849"/>
                              <a:gd name="connsiteX4" fmla="*/ 247778 w 524919"/>
                              <a:gd name="connsiteY4" fmla="*/ 248206 h 383849"/>
                              <a:gd name="connsiteX5" fmla="*/ 151175 w 524919"/>
                              <a:gd name="connsiteY5" fmla="*/ 307764 h 383849"/>
                              <a:gd name="connsiteX6" fmla="*/ 136926 w 524919"/>
                              <a:gd name="connsiteY6" fmla="*/ 331843 h 383849"/>
                              <a:gd name="connsiteX7" fmla="*/ 183946 w 524919"/>
                              <a:gd name="connsiteY7" fmla="*/ 383850 h 383849"/>
                              <a:gd name="connsiteX8" fmla="*/ 481165 w 524919"/>
                              <a:gd name="connsiteY8" fmla="*/ 292660 h 383849"/>
                              <a:gd name="connsiteX9" fmla="*/ 433861 w 524919"/>
                              <a:gd name="connsiteY9" fmla="*/ 259177 h 383849"/>
                              <a:gd name="connsiteX10" fmla="*/ 467915 w 524919"/>
                              <a:gd name="connsiteY10" fmla="*/ 178531 h 383849"/>
                              <a:gd name="connsiteX11" fmla="*/ 524623 w 524919"/>
                              <a:gd name="connsiteY11" fmla="*/ 106292 h 383849"/>
                              <a:gd name="connsiteX12" fmla="*/ 446257 w 524919"/>
                              <a:gd name="connsiteY12" fmla="*/ 32344 h 383849"/>
                              <a:gd name="connsiteX13" fmla="*/ 327569 w 524919"/>
                              <a:gd name="connsiteY13" fmla="*/ 49869 h 383849"/>
                              <a:gd name="connsiteX14" fmla="*/ 220564 w 524919"/>
                              <a:gd name="connsiteY14" fmla="*/ 12396 h 383849"/>
                              <a:gd name="connsiteX15" fmla="*/ 215292 w 524919"/>
                              <a:gd name="connsiteY15" fmla="*/ 0 h 383849"/>
                              <a:gd name="connsiteX16" fmla="*/ 0 w 524919"/>
                              <a:gd name="connsiteY16" fmla="*/ 166278 h 38384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</a:cxnLst>
                            <a:rect l="l" t="t" r="r" b="b"/>
                            <a:pathLst>
                              <a:path w="524919" h="383849">
                                <a:moveTo>
                                  <a:pt x="0" y="166278"/>
                                </a:moveTo>
                                <a:cubicBezTo>
                                  <a:pt x="20518" y="184943"/>
                                  <a:pt x="56281" y="188790"/>
                                  <a:pt x="84492" y="179529"/>
                                </a:cubicBezTo>
                                <a:cubicBezTo>
                                  <a:pt x="121823" y="167133"/>
                                  <a:pt x="152457" y="139918"/>
                                  <a:pt x="189075" y="125955"/>
                                </a:cubicBezTo>
                                <a:cubicBezTo>
                                  <a:pt x="225693" y="111992"/>
                                  <a:pt x="276275" y="117406"/>
                                  <a:pt x="291948" y="153454"/>
                                </a:cubicBezTo>
                                <a:cubicBezTo>
                                  <a:pt x="307194" y="188220"/>
                                  <a:pt x="279694" y="227688"/>
                                  <a:pt x="247778" y="248206"/>
                                </a:cubicBezTo>
                                <a:cubicBezTo>
                                  <a:pt x="215862" y="268723"/>
                                  <a:pt x="177391" y="280264"/>
                                  <a:pt x="151175" y="307764"/>
                                </a:cubicBezTo>
                                <a:cubicBezTo>
                                  <a:pt x="144620" y="314603"/>
                                  <a:pt x="138921" y="322582"/>
                                  <a:pt x="136926" y="331843"/>
                                </a:cubicBezTo>
                                <a:cubicBezTo>
                                  <a:pt x="131369" y="357633"/>
                                  <a:pt x="157586" y="380003"/>
                                  <a:pt x="183946" y="383850"/>
                                </a:cubicBezTo>
                                <a:cubicBezTo>
                                  <a:pt x="274850" y="364757"/>
                                  <a:pt x="375870" y="334265"/>
                                  <a:pt x="481165" y="292660"/>
                                </a:cubicBezTo>
                                <a:cubicBezTo>
                                  <a:pt x="461360" y="285394"/>
                                  <a:pt x="442410" y="277415"/>
                                  <a:pt x="433861" y="259177"/>
                                </a:cubicBezTo>
                                <a:cubicBezTo>
                                  <a:pt x="420753" y="230680"/>
                                  <a:pt x="443692" y="198764"/>
                                  <a:pt x="467915" y="178531"/>
                                </a:cubicBezTo>
                                <a:cubicBezTo>
                                  <a:pt x="491994" y="158299"/>
                                  <a:pt x="521203" y="137639"/>
                                  <a:pt x="524623" y="106292"/>
                                </a:cubicBezTo>
                                <a:cubicBezTo>
                                  <a:pt x="528897" y="66397"/>
                                  <a:pt x="486152" y="35336"/>
                                  <a:pt x="446257" y="32344"/>
                                </a:cubicBezTo>
                                <a:cubicBezTo>
                                  <a:pt x="406219" y="29351"/>
                                  <a:pt x="367321" y="44455"/>
                                  <a:pt x="327569" y="49869"/>
                                </a:cubicBezTo>
                                <a:cubicBezTo>
                                  <a:pt x="287816" y="55283"/>
                                  <a:pt x="240654" y="47162"/>
                                  <a:pt x="220564" y="12396"/>
                                </a:cubicBezTo>
                                <a:cubicBezTo>
                                  <a:pt x="218284" y="8406"/>
                                  <a:pt x="216574" y="4275"/>
                                  <a:pt x="215292" y="0"/>
                                </a:cubicBezTo>
                                <a:cubicBezTo>
                                  <a:pt x="131227" y="54144"/>
                                  <a:pt x="58418" y="110709"/>
                                  <a:pt x="0" y="16627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3C4A1"/>
                          </a:solidFill>
                          <a:ln w="1420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296" name="任意多边形: 形状 295">
                        <a:extLst>
                          <a:ext uri="{FF2B5EF4-FFF2-40B4-BE49-F238E27FC236}">
                            <a16:creationId xmlns:a16="http://schemas.microsoft.com/office/drawing/2014/main" id="{1D05C26E-6897-4E6D-9F7E-BCE97A3755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66314" y="1009141"/>
                        <a:ext cx="1466543" cy="817780"/>
                      </a:xfrm>
                      <a:custGeom>
                        <a:avLst/>
                        <a:gdLst>
                          <a:gd name="connsiteX0" fmla="*/ 676114 w 1466543"/>
                          <a:gd name="connsiteY0" fmla="*/ 299997 h 817780"/>
                          <a:gd name="connsiteX1" fmla="*/ 1460911 w 1466543"/>
                          <a:gd name="connsiteY1" fmla="*/ 157798 h 817780"/>
                          <a:gd name="connsiteX2" fmla="*/ 1457349 w 1466543"/>
                          <a:gd name="connsiteY2" fmla="*/ 76868 h 817780"/>
                          <a:gd name="connsiteX3" fmla="*/ 618408 w 1466543"/>
                          <a:gd name="connsiteY3" fmla="*/ 178174 h 817780"/>
                          <a:gd name="connsiteX4" fmla="*/ 9150 w 1466543"/>
                          <a:gd name="connsiteY4" fmla="*/ 763922 h 817780"/>
                          <a:gd name="connsiteX5" fmla="*/ 69563 w 1466543"/>
                          <a:gd name="connsiteY5" fmla="*/ 817780 h 817780"/>
                          <a:gd name="connsiteX6" fmla="*/ 676114 w 1466543"/>
                          <a:gd name="connsiteY6" fmla="*/ 299997 h 8177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466543" h="817780">
                            <a:moveTo>
                              <a:pt x="676114" y="299997"/>
                            </a:moveTo>
                            <a:cubicBezTo>
                              <a:pt x="1006105" y="143550"/>
                              <a:pt x="1322132" y="90831"/>
                              <a:pt x="1460911" y="157798"/>
                            </a:cubicBezTo>
                            <a:cubicBezTo>
                              <a:pt x="1469317" y="127592"/>
                              <a:pt x="1468462" y="100235"/>
                              <a:pt x="1457349" y="76868"/>
                            </a:cubicBezTo>
                            <a:cubicBezTo>
                              <a:pt x="1393944" y="-56924"/>
                              <a:pt x="1018216" y="-11614"/>
                              <a:pt x="618408" y="178174"/>
                            </a:cubicBezTo>
                            <a:cubicBezTo>
                              <a:pt x="218600" y="367961"/>
                              <a:pt x="-54255" y="630130"/>
                              <a:pt x="9150" y="763922"/>
                            </a:cubicBezTo>
                            <a:cubicBezTo>
                              <a:pt x="20264" y="787289"/>
                              <a:pt x="40924" y="805242"/>
                              <a:pt x="69563" y="817780"/>
                            </a:cubicBezTo>
                            <a:cubicBezTo>
                              <a:pt x="105469" y="667888"/>
                              <a:pt x="346265" y="456443"/>
                              <a:pt x="676114" y="299997"/>
                            </a:cubicBezTo>
                            <a:close/>
                          </a:path>
                        </a:pathLst>
                      </a:custGeom>
                      <a:solidFill>
                        <a:srgbClr val="721210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88" name="图形 84">
                    <a:extLst>
                      <a:ext uri="{FF2B5EF4-FFF2-40B4-BE49-F238E27FC236}">
                        <a16:creationId xmlns:a16="http://schemas.microsoft.com/office/drawing/2014/main" id="{F2516362-1995-497D-B764-5D1338C915E9}"/>
                      </a:ext>
                    </a:extLst>
                  </p:cNvPr>
                  <p:cNvGrpSpPr/>
                  <p:nvPr/>
                </p:nvGrpSpPr>
                <p:grpSpPr>
                  <a:xfrm>
                    <a:off x="2016049" y="1057798"/>
                    <a:ext cx="1628398" cy="1158187"/>
                    <a:chOff x="2016049" y="1057798"/>
                    <a:chExt cx="1628398" cy="1158187"/>
                  </a:xfrm>
                </p:grpSpPr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64DC8415-3CF6-44DA-9DDE-E8C9662326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16049" y="1057798"/>
                      <a:ext cx="1628398" cy="1158187"/>
                    </a:xfrm>
                    <a:custGeom>
                      <a:avLst/>
                      <a:gdLst>
                        <a:gd name="connsiteX0" fmla="*/ 926568 w 1628398"/>
                        <a:gd name="connsiteY0" fmla="*/ 673375 h 1158187"/>
                        <a:gd name="connsiteX1" fmla="*/ 0 w 1628398"/>
                        <a:gd name="connsiteY1" fmla="*/ 743335 h 1158187"/>
                        <a:gd name="connsiteX2" fmla="*/ 1109373 w 1628398"/>
                        <a:gd name="connsiteY2" fmla="*/ 1058507 h 1158187"/>
                        <a:gd name="connsiteX3" fmla="*/ 1567172 w 1628398"/>
                        <a:gd name="connsiteY3" fmla="*/ 0 h 1158187"/>
                        <a:gd name="connsiteX4" fmla="*/ 926568 w 1628398"/>
                        <a:gd name="connsiteY4" fmla="*/ 673375 h 11581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28398" h="1158187">
                          <a:moveTo>
                            <a:pt x="926568" y="673375"/>
                          </a:moveTo>
                          <a:cubicBezTo>
                            <a:pt x="493846" y="878694"/>
                            <a:pt x="78936" y="909897"/>
                            <a:pt x="0" y="743335"/>
                          </a:cubicBezTo>
                          <a:cubicBezTo>
                            <a:pt x="122393" y="1001514"/>
                            <a:pt x="547705" y="1324808"/>
                            <a:pt x="1109373" y="1058507"/>
                          </a:cubicBezTo>
                          <a:cubicBezTo>
                            <a:pt x="1670899" y="792206"/>
                            <a:pt x="1689565" y="258179"/>
                            <a:pt x="1567172" y="0"/>
                          </a:cubicBezTo>
                          <a:cubicBezTo>
                            <a:pt x="1646107" y="166705"/>
                            <a:pt x="1359431" y="468200"/>
                            <a:pt x="926568" y="67337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EFDF9"/>
                        </a:gs>
                        <a:gs pos="100000">
                          <a:srgbClr val="F4D2B3"/>
                        </a:gs>
                      </a:gsLst>
                      <a:lin ang="5400000" scaled="1"/>
                    </a:gradFill>
                    <a:ln w="1420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90" name="图形 84">
                      <a:extLst>
                        <a:ext uri="{FF2B5EF4-FFF2-40B4-BE49-F238E27FC236}">
                          <a16:creationId xmlns:a16="http://schemas.microsoft.com/office/drawing/2014/main" id="{DCCB9077-4AC8-4139-9BAB-05D0CD104C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35877" y="1258129"/>
                      <a:ext cx="1508333" cy="934262"/>
                      <a:chOff x="2135877" y="1258129"/>
                      <a:chExt cx="1508333" cy="934262"/>
                    </a:xfrm>
                    <a:solidFill>
                      <a:srgbClr val="EA8F0C"/>
                    </a:solidFill>
                  </p:grpSpPr>
                  <p:sp>
                    <p:nvSpPr>
                      <p:cNvPr id="291" name="任意多边形: 形状 290">
                        <a:extLst>
                          <a:ext uri="{FF2B5EF4-FFF2-40B4-BE49-F238E27FC236}">
                            <a16:creationId xmlns:a16="http://schemas.microsoft.com/office/drawing/2014/main" id="{04E4E2C7-0CCE-4A8F-BA12-C20BF69179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35877" y="1258129"/>
                        <a:ext cx="1508333" cy="797054"/>
                      </a:xfrm>
                      <a:custGeom>
                        <a:avLst/>
                        <a:gdLst>
                          <a:gd name="connsiteX0" fmla="*/ 853759 w 1508333"/>
                          <a:gd name="connsiteY0" fmla="*/ 572212 h 797054"/>
                          <a:gd name="connsiteX1" fmla="*/ 0 w 1508333"/>
                          <a:gd name="connsiteY1" fmla="*/ 712701 h 797054"/>
                          <a:gd name="connsiteX2" fmla="*/ 73379 w 1508333"/>
                          <a:gd name="connsiteY2" fmla="*/ 780095 h 797054"/>
                          <a:gd name="connsiteX3" fmla="*/ 876414 w 1508333"/>
                          <a:gd name="connsiteY3" fmla="*/ 620087 h 797054"/>
                          <a:gd name="connsiteX4" fmla="*/ 1508326 w 1508333"/>
                          <a:gd name="connsiteY4" fmla="*/ 99453 h 797054"/>
                          <a:gd name="connsiteX5" fmla="*/ 1502627 w 1508333"/>
                          <a:gd name="connsiteY5" fmla="*/ 0 h 797054"/>
                          <a:gd name="connsiteX6" fmla="*/ 853759 w 1508333"/>
                          <a:gd name="connsiteY6" fmla="*/ 572212 h 797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508333" h="797054">
                            <a:moveTo>
                              <a:pt x="853759" y="572212"/>
                            </a:moveTo>
                            <a:cubicBezTo>
                              <a:pt x="498406" y="740770"/>
                              <a:pt x="155164" y="791921"/>
                              <a:pt x="0" y="712701"/>
                            </a:cubicBezTo>
                            <a:cubicBezTo>
                              <a:pt x="22370" y="735926"/>
                              <a:pt x="46877" y="758580"/>
                              <a:pt x="73379" y="780095"/>
                            </a:cubicBezTo>
                            <a:cubicBezTo>
                              <a:pt x="245071" y="828682"/>
                              <a:pt x="555827" y="772116"/>
                              <a:pt x="876414" y="620087"/>
                            </a:cubicBezTo>
                            <a:cubicBezTo>
                              <a:pt x="1197001" y="468057"/>
                              <a:pt x="1437370" y="263166"/>
                              <a:pt x="1508326" y="99453"/>
                            </a:cubicBezTo>
                            <a:cubicBezTo>
                              <a:pt x="1508469" y="65257"/>
                              <a:pt x="1506474" y="31916"/>
                              <a:pt x="1502627" y="0"/>
                            </a:cubicBezTo>
                            <a:cubicBezTo>
                              <a:pt x="1466009" y="170267"/>
                              <a:pt x="1209112" y="403655"/>
                              <a:pt x="853759" y="572212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2" name="任意多边形: 形状 291">
                        <a:extLst>
                          <a:ext uri="{FF2B5EF4-FFF2-40B4-BE49-F238E27FC236}">
                            <a16:creationId xmlns:a16="http://schemas.microsoft.com/office/drawing/2014/main" id="{034F3BDD-DC8B-49CF-BD24-6D6BA5D14C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93914" y="1571164"/>
                        <a:ext cx="1220652" cy="621226"/>
                      </a:xfrm>
                      <a:custGeom>
                        <a:avLst/>
                        <a:gdLst>
                          <a:gd name="connsiteX0" fmla="*/ 663544 w 1220652"/>
                          <a:gd name="connsiteY0" fmla="*/ 402087 h 621226"/>
                          <a:gd name="connsiteX1" fmla="*/ 0 w 1220652"/>
                          <a:gd name="connsiteY1" fmla="*/ 579052 h 621226"/>
                          <a:gd name="connsiteX2" fmla="*/ 123960 w 1220652"/>
                          <a:gd name="connsiteY2" fmla="*/ 621227 h 621226"/>
                          <a:gd name="connsiteX3" fmla="*/ 686341 w 1220652"/>
                          <a:gd name="connsiteY3" fmla="*/ 449819 h 621226"/>
                          <a:gd name="connsiteX4" fmla="*/ 1174916 w 1220652"/>
                          <a:gd name="connsiteY4" fmla="*/ 122678 h 621226"/>
                          <a:gd name="connsiteX5" fmla="*/ 1220653 w 1220652"/>
                          <a:gd name="connsiteY5" fmla="*/ 0 h 621226"/>
                          <a:gd name="connsiteX6" fmla="*/ 663544 w 1220652"/>
                          <a:gd name="connsiteY6" fmla="*/ 402087 h 6212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220652" h="621226">
                            <a:moveTo>
                              <a:pt x="663544" y="402087"/>
                            </a:moveTo>
                            <a:cubicBezTo>
                              <a:pt x="416906" y="519066"/>
                              <a:pt x="176109" y="579479"/>
                              <a:pt x="0" y="579052"/>
                            </a:cubicBezTo>
                            <a:cubicBezTo>
                              <a:pt x="39040" y="596007"/>
                              <a:pt x="80360" y="610398"/>
                              <a:pt x="123960" y="621227"/>
                            </a:cubicBezTo>
                            <a:cubicBezTo>
                              <a:pt x="285964" y="603701"/>
                              <a:pt x="484158" y="545853"/>
                              <a:pt x="686341" y="449819"/>
                            </a:cubicBezTo>
                            <a:cubicBezTo>
                              <a:pt x="888525" y="353928"/>
                              <a:pt x="1058792" y="236949"/>
                              <a:pt x="1174916" y="122678"/>
                            </a:cubicBezTo>
                            <a:cubicBezTo>
                              <a:pt x="1194008" y="82070"/>
                              <a:pt x="1209112" y="41035"/>
                              <a:pt x="1220653" y="0"/>
                            </a:cubicBezTo>
                            <a:cubicBezTo>
                              <a:pt x="1109374" y="136784"/>
                              <a:pt x="910182" y="285109"/>
                              <a:pt x="663544" y="402087"/>
                            </a:cubicBezTo>
                            <a:close/>
                          </a:path>
                        </a:pathLst>
                      </a:custGeom>
                      <a:solidFill>
                        <a:srgbClr val="EA8F0C"/>
                      </a:solidFill>
                      <a:ln w="1420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81" name="图形 84">
                  <a:extLst>
                    <a:ext uri="{FF2B5EF4-FFF2-40B4-BE49-F238E27FC236}">
                      <a16:creationId xmlns:a16="http://schemas.microsoft.com/office/drawing/2014/main" id="{21AC3A35-486F-4D2B-98D9-A4279222A2A9}"/>
                    </a:ext>
                  </a:extLst>
                </p:cNvPr>
                <p:cNvGrpSpPr/>
                <p:nvPr/>
              </p:nvGrpSpPr>
              <p:grpSpPr>
                <a:xfrm>
                  <a:off x="1999588" y="947404"/>
                  <a:ext cx="1648703" cy="1274339"/>
                  <a:chOff x="1999588" y="947404"/>
                  <a:chExt cx="1648703" cy="1274339"/>
                </a:xfrm>
                <a:solidFill>
                  <a:srgbClr val="510808"/>
                </a:solidFill>
              </p:grpSpPr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37579C27-3941-4378-9B7A-855F25E79ADF}"/>
                      </a:ext>
                    </a:extLst>
                  </p:cNvPr>
                  <p:cNvSpPr/>
                  <p:nvPr/>
                </p:nvSpPr>
                <p:spPr>
                  <a:xfrm>
                    <a:off x="3212907" y="1506335"/>
                    <a:ext cx="1282" cy="854"/>
                  </a:xfrm>
                  <a:custGeom>
                    <a:avLst/>
                    <a:gdLst>
                      <a:gd name="connsiteX0" fmla="*/ 1282 w 1282"/>
                      <a:gd name="connsiteY0" fmla="*/ 0 h 854"/>
                      <a:gd name="connsiteX1" fmla="*/ 1282 w 1282"/>
                      <a:gd name="connsiteY1" fmla="*/ 0 h 854"/>
                      <a:gd name="connsiteX2" fmla="*/ 0 w 1282"/>
                      <a:gd name="connsiteY2" fmla="*/ 855 h 854"/>
                      <a:gd name="connsiteX3" fmla="*/ 1282 w 1282"/>
                      <a:gd name="connsiteY3" fmla="*/ 0 h 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2" h="854">
                        <a:moveTo>
                          <a:pt x="1282" y="0"/>
                        </a:moveTo>
                        <a:cubicBezTo>
                          <a:pt x="1282" y="0"/>
                          <a:pt x="1282" y="0"/>
                          <a:pt x="1282" y="0"/>
                        </a:cubicBezTo>
                        <a:cubicBezTo>
                          <a:pt x="855" y="285"/>
                          <a:pt x="428" y="570"/>
                          <a:pt x="0" y="855"/>
                        </a:cubicBezTo>
                        <a:lnTo>
                          <a:pt x="1282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3E7C82FE-DF5E-46BE-8188-AF4A73526173}"/>
                      </a:ext>
                    </a:extLst>
                  </p:cNvPr>
                  <p:cNvSpPr/>
                  <p:nvPr/>
                </p:nvSpPr>
                <p:spPr>
                  <a:xfrm>
                    <a:off x="2060731" y="1003827"/>
                    <a:ext cx="1475007" cy="851576"/>
                  </a:xfrm>
                  <a:custGeom>
                    <a:avLst/>
                    <a:gdLst>
                      <a:gd name="connsiteX0" fmla="*/ 1358492 w 1475007"/>
                      <a:gd name="connsiteY0" fmla="*/ 333808 h 851576"/>
                      <a:gd name="connsiteX1" fmla="*/ 1458515 w 1475007"/>
                      <a:gd name="connsiteY1" fmla="*/ 195029 h 851576"/>
                      <a:gd name="connsiteX2" fmla="*/ 1474758 w 1475007"/>
                      <a:gd name="connsiteY2" fmla="*/ 131054 h 851576"/>
                      <a:gd name="connsiteX3" fmla="*/ 1474615 w 1475007"/>
                      <a:gd name="connsiteY3" fmla="*/ 117946 h 851576"/>
                      <a:gd name="connsiteX4" fmla="*/ 1473333 w 1475007"/>
                      <a:gd name="connsiteY4" fmla="*/ 106690 h 851576"/>
                      <a:gd name="connsiteX5" fmla="*/ 1468631 w 1475007"/>
                      <a:gd name="connsiteY5" fmla="*/ 90304 h 851576"/>
                      <a:gd name="connsiteX6" fmla="*/ 1463502 w 1475007"/>
                      <a:gd name="connsiteY6" fmla="*/ 82040 h 851576"/>
                      <a:gd name="connsiteX7" fmla="*/ 1465069 w 1475007"/>
                      <a:gd name="connsiteY7" fmla="*/ 91159 h 851576"/>
                      <a:gd name="connsiteX8" fmla="*/ 1470056 w 1475007"/>
                      <a:gd name="connsiteY8" fmla="*/ 125925 h 851576"/>
                      <a:gd name="connsiteX9" fmla="*/ 1464499 w 1475007"/>
                      <a:gd name="connsiteY9" fmla="*/ 161118 h 851576"/>
                      <a:gd name="connsiteX10" fmla="*/ 1463217 w 1475007"/>
                      <a:gd name="connsiteY10" fmla="*/ 160406 h 851576"/>
                      <a:gd name="connsiteX11" fmla="*/ 1423322 w 1475007"/>
                      <a:gd name="connsiteY11" fmla="*/ 145160 h 851576"/>
                      <a:gd name="connsiteX12" fmla="*/ 1356497 w 1475007"/>
                      <a:gd name="connsiteY12" fmla="*/ 133904 h 851576"/>
                      <a:gd name="connsiteX13" fmla="*/ 1251914 w 1475007"/>
                      <a:gd name="connsiteY13" fmla="*/ 134046 h 851576"/>
                      <a:gd name="connsiteX14" fmla="*/ 1063979 w 1475007"/>
                      <a:gd name="connsiteY14" fmla="*/ 162685 h 851576"/>
                      <a:gd name="connsiteX15" fmla="*/ 934604 w 1475007"/>
                      <a:gd name="connsiteY15" fmla="*/ 198876 h 851576"/>
                      <a:gd name="connsiteX16" fmla="*/ 771604 w 1475007"/>
                      <a:gd name="connsiteY16" fmla="*/ 259574 h 851576"/>
                      <a:gd name="connsiteX17" fmla="*/ 614730 w 1475007"/>
                      <a:gd name="connsiteY17" fmla="*/ 332810 h 851576"/>
                      <a:gd name="connsiteX18" fmla="*/ 499034 w 1475007"/>
                      <a:gd name="connsiteY18" fmla="*/ 396073 h 851576"/>
                      <a:gd name="connsiteX19" fmla="*/ 327911 w 1475007"/>
                      <a:gd name="connsiteY19" fmla="*/ 508350 h 851576"/>
                      <a:gd name="connsiteX20" fmla="*/ 175882 w 1475007"/>
                      <a:gd name="connsiteY20" fmla="*/ 645988 h 851576"/>
                      <a:gd name="connsiteX21" fmla="*/ 126155 w 1475007"/>
                      <a:gd name="connsiteY21" fmla="*/ 709963 h 851576"/>
                      <a:gd name="connsiteX22" fmla="*/ 87542 w 1475007"/>
                      <a:gd name="connsiteY22" fmla="*/ 781062 h 851576"/>
                      <a:gd name="connsiteX23" fmla="*/ 75716 w 1475007"/>
                      <a:gd name="connsiteY23" fmla="*/ 816826 h 851576"/>
                      <a:gd name="connsiteX24" fmla="*/ 68877 w 1475007"/>
                      <a:gd name="connsiteY24" fmla="*/ 813834 h 851576"/>
                      <a:gd name="connsiteX25" fmla="*/ 32686 w 1475007"/>
                      <a:gd name="connsiteY25" fmla="*/ 786049 h 851576"/>
                      <a:gd name="connsiteX26" fmla="*/ 13309 w 1475007"/>
                      <a:gd name="connsiteY26" fmla="*/ 746439 h 851576"/>
                      <a:gd name="connsiteX27" fmla="*/ 13594 w 1475007"/>
                      <a:gd name="connsiteY27" fmla="*/ 702412 h 851576"/>
                      <a:gd name="connsiteX28" fmla="*/ 16158 w 1475007"/>
                      <a:gd name="connsiteY28" fmla="*/ 691583 h 851576"/>
                      <a:gd name="connsiteX29" fmla="*/ 19150 w 1475007"/>
                      <a:gd name="connsiteY29" fmla="*/ 680897 h 851576"/>
                      <a:gd name="connsiteX30" fmla="*/ 27129 w 1475007"/>
                      <a:gd name="connsiteY30" fmla="*/ 660379 h 851576"/>
                      <a:gd name="connsiteX31" fmla="*/ 31689 w 1475007"/>
                      <a:gd name="connsiteY31" fmla="*/ 650405 h 851576"/>
                      <a:gd name="connsiteX32" fmla="*/ 36818 w 1475007"/>
                      <a:gd name="connsiteY32" fmla="*/ 640716 h 851576"/>
                      <a:gd name="connsiteX33" fmla="*/ 47647 w 1475007"/>
                      <a:gd name="connsiteY33" fmla="*/ 622051 h 851576"/>
                      <a:gd name="connsiteX34" fmla="*/ 150092 w 1475007"/>
                      <a:gd name="connsiteY34" fmla="*/ 500513 h 851576"/>
                      <a:gd name="connsiteX35" fmla="*/ 246411 w 1475007"/>
                      <a:gd name="connsiteY35" fmla="*/ 418443 h 851576"/>
                      <a:gd name="connsiteX36" fmla="*/ 627696 w 1475007"/>
                      <a:gd name="connsiteY36" fmla="*/ 190755 h 851576"/>
                      <a:gd name="connsiteX37" fmla="*/ 1045599 w 1475007"/>
                      <a:gd name="connsiteY37" fmla="*/ 40720 h 851576"/>
                      <a:gd name="connsiteX38" fmla="*/ 1218003 w 1475007"/>
                      <a:gd name="connsiteY38" fmla="*/ 11938 h 851576"/>
                      <a:gd name="connsiteX39" fmla="*/ 1305203 w 1475007"/>
                      <a:gd name="connsiteY39" fmla="*/ 10513 h 851576"/>
                      <a:gd name="connsiteX40" fmla="*/ 1390693 w 1475007"/>
                      <a:gd name="connsiteY40" fmla="*/ 25902 h 851576"/>
                      <a:gd name="connsiteX41" fmla="*/ 1436145 w 1475007"/>
                      <a:gd name="connsiteY41" fmla="*/ 50551 h 851576"/>
                      <a:gd name="connsiteX42" fmla="*/ 1449681 w 1475007"/>
                      <a:gd name="connsiteY42" fmla="*/ 64087 h 851576"/>
                      <a:gd name="connsiteX43" fmla="*/ 1454525 w 1475007"/>
                      <a:gd name="connsiteY43" fmla="*/ 69929 h 851576"/>
                      <a:gd name="connsiteX44" fmla="*/ 1457802 w 1475007"/>
                      <a:gd name="connsiteY44" fmla="*/ 75058 h 851576"/>
                      <a:gd name="connsiteX45" fmla="*/ 1459797 w 1475007"/>
                      <a:gd name="connsiteY45" fmla="*/ 78193 h 851576"/>
                      <a:gd name="connsiteX46" fmla="*/ 1459940 w 1475007"/>
                      <a:gd name="connsiteY46" fmla="*/ 78335 h 851576"/>
                      <a:gd name="connsiteX47" fmla="*/ 1463787 w 1475007"/>
                      <a:gd name="connsiteY47" fmla="*/ 81755 h 851576"/>
                      <a:gd name="connsiteX48" fmla="*/ 1460652 w 1475007"/>
                      <a:gd name="connsiteY48" fmla="*/ 72779 h 851576"/>
                      <a:gd name="connsiteX49" fmla="*/ 1453243 w 1475007"/>
                      <a:gd name="connsiteY49" fmla="*/ 61807 h 851576"/>
                      <a:gd name="connsiteX50" fmla="*/ 1440847 w 1475007"/>
                      <a:gd name="connsiteY50" fmla="*/ 48414 h 851576"/>
                      <a:gd name="connsiteX51" fmla="*/ 1398814 w 1475007"/>
                      <a:gd name="connsiteY51" fmla="*/ 22910 h 851576"/>
                      <a:gd name="connsiteX52" fmla="*/ 1322443 w 1475007"/>
                      <a:gd name="connsiteY52" fmla="*/ 3674 h 851576"/>
                      <a:gd name="connsiteX53" fmla="*/ 1243793 w 1475007"/>
                      <a:gd name="connsiteY53" fmla="*/ 112 h 851576"/>
                      <a:gd name="connsiteX54" fmla="*/ 1087631 w 1475007"/>
                      <a:gd name="connsiteY54" fmla="*/ 17353 h 851576"/>
                      <a:gd name="connsiteX55" fmla="*/ 785852 w 1475007"/>
                      <a:gd name="connsiteY55" fmla="*/ 104837 h 851576"/>
                      <a:gd name="connsiteX56" fmla="*/ 500743 w 1475007"/>
                      <a:gd name="connsiteY56" fmla="*/ 237062 h 851576"/>
                      <a:gd name="connsiteX57" fmla="*/ 238432 w 1475007"/>
                      <a:gd name="connsiteY57" fmla="*/ 408184 h 851576"/>
                      <a:gd name="connsiteX58" fmla="*/ 100651 w 1475007"/>
                      <a:gd name="connsiteY58" fmla="*/ 534282 h 851576"/>
                      <a:gd name="connsiteX59" fmla="*/ 40095 w 1475007"/>
                      <a:gd name="connsiteY59" fmla="*/ 612505 h 851576"/>
                      <a:gd name="connsiteX60" fmla="*/ 27272 w 1475007"/>
                      <a:gd name="connsiteY60" fmla="*/ 634447 h 851576"/>
                      <a:gd name="connsiteX61" fmla="*/ 21288 w 1475007"/>
                      <a:gd name="connsiteY61" fmla="*/ 645703 h 851576"/>
                      <a:gd name="connsiteX62" fmla="*/ 16016 w 1475007"/>
                      <a:gd name="connsiteY62" fmla="*/ 657387 h 851576"/>
                      <a:gd name="connsiteX63" fmla="*/ 1340 w 1475007"/>
                      <a:gd name="connsiteY63" fmla="*/ 707399 h 851576"/>
                      <a:gd name="connsiteX64" fmla="*/ 5472 w 1475007"/>
                      <a:gd name="connsiteY64" fmla="*/ 760830 h 851576"/>
                      <a:gd name="connsiteX65" fmla="*/ 36248 w 1475007"/>
                      <a:gd name="connsiteY65" fmla="*/ 805712 h 851576"/>
                      <a:gd name="connsiteX66" fmla="*/ 83410 w 1475007"/>
                      <a:gd name="connsiteY66" fmla="*/ 832499 h 851576"/>
                      <a:gd name="connsiteX67" fmla="*/ 135702 w 1475007"/>
                      <a:gd name="connsiteY67" fmla="*/ 846035 h 851576"/>
                      <a:gd name="connsiteX68" fmla="*/ 243704 w 1475007"/>
                      <a:gd name="connsiteY68" fmla="*/ 850879 h 851576"/>
                      <a:gd name="connsiteX69" fmla="*/ 352133 w 1475007"/>
                      <a:gd name="connsiteY69" fmla="*/ 839338 h 851576"/>
                      <a:gd name="connsiteX70" fmla="*/ 566143 w 1475007"/>
                      <a:gd name="connsiteY70" fmla="*/ 787617 h 851576"/>
                      <a:gd name="connsiteX71" fmla="*/ 670868 w 1475007"/>
                      <a:gd name="connsiteY71" fmla="*/ 751711 h 851576"/>
                      <a:gd name="connsiteX72" fmla="*/ 773456 w 1475007"/>
                      <a:gd name="connsiteY72" fmla="*/ 710391 h 851576"/>
                      <a:gd name="connsiteX73" fmla="*/ 1154028 w 1475007"/>
                      <a:gd name="connsiteY73" fmla="*/ 502223 h 851576"/>
                      <a:gd name="connsiteX74" fmla="*/ 1232537 w 1475007"/>
                      <a:gd name="connsiteY74" fmla="*/ 445230 h 851576"/>
                      <a:gd name="connsiteX75" fmla="*/ 1358492 w 1475007"/>
                      <a:gd name="connsiteY75" fmla="*/ 333808 h 851576"/>
                      <a:gd name="connsiteX76" fmla="*/ 851537 w 1475007"/>
                      <a:gd name="connsiteY76" fmla="*/ 663371 h 851576"/>
                      <a:gd name="connsiteX77" fmla="*/ 579821 w 1475007"/>
                      <a:gd name="connsiteY77" fmla="*/ 771373 h 851576"/>
                      <a:gd name="connsiteX78" fmla="*/ 493477 w 1475007"/>
                      <a:gd name="connsiteY78" fmla="*/ 797020 h 851576"/>
                      <a:gd name="connsiteX79" fmla="*/ 402003 w 1475007"/>
                      <a:gd name="connsiteY79" fmla="*/ 818820 h 851576"/>
                      <a:gd name="connsiteX80" fmla="*/ 209365 w 1475007"/>
                      <a:gd name="connsiteY80" fmla="*/ 840478 h 851576"/>
                      <a:gd name="connsiteX81" fmla="*/ 113189 w 1475007"/>
                      <a:gd name="connsiteY81" fmla="*/ 830077 h 851576"/>
                      <a:gd name="connsiteX82" fmla="*/ 78566 w 1475007"/>
                      <a:gd name="connsiteY82" fmla="*/ 818535 h 851576"/>
                      <a:gd name="connsiteX83" fmla="*/ 90962 w 1475007"/>
                      <a:gd name="connsiteY83" fmla="*/ 786049 h 851576"/>
                      <a:gd name="connsiteX84" fmla="*/ 171750 w 1475007"/>
                      <a:gd name="connsiteY84" fmla="*/ 670780 h 851576"/>
                      <a:gd name="connsiteX85" fmla="*/ 273910 w 1475007"/>
                      <a:gd name="connsiteY85" fmla="*/ 572182 h 851576"/>
                      <a:gd name="connsiteX86" fmla="*/ 505018 w 1475007"/>
                      <a:gd name="connsiteY86" fmla="*/ 406759 h 851576"/>
                      <a:gd name="connsiteX87" fmla="*/ 835436 w 1475007"/>
                      <a:gd name="connsiteY87" fmla="*/ 245041 h 851576"/>
                      <a:gd name="connsiteX88" fmla="*/ 1025794 w 1475007"/>
                      <a:gd name="connsiteY88" fmla="*/ 182491 h 851576"/>
                      <a:gd name="connsiteX89" fmla="*/ 1219143 w 1475007"/>
                      <a:gd name="connsiteY89" fmla="*/ 143878 h 851576"/>
                      <a:gd name="connsiteX90" fmla="*/ 1218431 w 1475007"/>
                      <a:gd name="connsiteY90" fmla="*/ 144020 h 851576"/>
                      <a:gd name="connsiteX91" fmla="*/ 1339256 w 1475007"/>
                      <a:gd name="connsiteY91" fmla="*/ 139318 h 851576"/>
                      <a:gd name="connsiteX92" fmla="*/ 1415912 w 1475007"/>
                      <a:gd name="connsiteY92" fmla="*/ 149150 h 851576"/>
                      <a:gd name="connsiteX93" fmla="*/ 1461507 w 1475007"/>
                      <a:gd name="connsiteY93" fmla="*/ 163398 h 851576"/>
                      <a:gd name="connsiteX94" fmla="*/ 1463502 w 1475007"/>
                      <a:gd name="connsiteY94" fmla="*/ 163968 h 851576"/>
                      <a:gd name="connsiteX95" fmla="*/ 1457802 w 1475007"/>
                      <a:gd name="connsiteY95" fmla="*/ 180496 h 851576"/>
                      <a:gd name="connsiteX96" fmla="*/ 1377584 w 1475007"/>
                      <a:gd name="connsiteY96" fmla="*/ 302461 h 851576"/>
                      <a:gd name="connsiteX97" fmla="*/ 1273714 w 1475007"/>
                      <a:gd name="connsiteY97" fmla="*/ 402342 h 851576"/>
                      <a:gd name="connsiteX98" fmla="*/ 1208314 w 1475007"/>
                      <a:gd name="connsiteY98" fmla="*/ 454064 h 851576"/>
                      <a:gd name="connsiteX99" fmla="*/ 851537 w 1475007"/>
                      <a:gd name="connsiteY99" fmla="*/ 663371 h 851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</a:cxnLst>
                    <a:rect l="l" t="t" r="r" b="b"/>
                    <a:pathLst>
                      <a:path w="1475007" h="851576">
                        <a:moveTo>
                          <a:pt x="1358492" y="333808"/>
                        </a:moveTo>
                        <a:cubicBezTo>
                          <a:pt x="1400524" y="290350"/>
                          <a:pt x="1438282" y="241336"/>
                          <a:pt x="1458515" y="195029"/>
                        </a:cubicBezTo>
                        <a:cubicBezTo>
                          <a:pt x="1468631" y="171947"/>
                          <a:pt x="1474045" y="149577"/>
                          <a:pt x="1474758" y="131054"/>
                        </a:cubicBezTo>
                        <a:cubicBezTo>
                          <a:pt x="1475043" y="126495"/>
                          <a:pt x="1475185" y="122078"/>
                          <a:pt x="1474615" y="117946"/>
                        </a:cubicBezTo>
                        <a:cubicBezTo>
                          <a:pt x="1474188" y="113956"/>
                          <a:pt x="1474045" y="110109"/>
                          <a:pt x="1473333" y="106690"/>
                        </a:cubicBezTo>
                        <a:cubicBezTo>
                          <a:pt x="1471623" y="99850"/>
                          <a:pt x="1470626" y="94151"/>
                          <a:pt x="1468631" y="90304"/>
                        </a:cubicBezTo>
                        <a:cubicBezTo>
                          <a:pt x="1466494" y="85175"/>
                          <a:pt x="1464499" y="81613"/>
                          <a:pt x="1463502" y="82040"/>
                        </a:cubicBezTo>
                        <a:cubicBezTo>
                          <a:pt x="1462504" y="82467"/>
                          <a:pt x="1462647" y="84320"/>
                          <a:pt x="1465069" y="91159"/>
                        </a:cubicBezTo>
                        <a:cubicBezTo>
                          <a:pt x="1467634" y="98283"/>
                          <a:pt x="1470056" y="110394"/>
                          <a:pt x="1470056" y="125925"/>
                        </a:cubicBezTo>
                        <a:cubicBezTo>
                          <a:pt x="1470056" y="136469"/>
                          <a:pt x="1468061" y="148437"/>
                          <a:pt x="1464499" y="161118"/>
                        </a:cubicBezTo>
                        <a:cubicBezTo>
                          <a:pt x="1464072" y="160833"/>
                          <a:pt x="1463787" y="160691"/>
                          <a:pt x="1463217" y="160406"/>
                        </a:cubicBezTo>
                        <a:cubicBezTo>
                          <a:pt x="1457090" y="156986"/>
                          <a:pt x="1442557" y="150574"/>
                          <a:pt x="1423322" y="145160"/>
                        </a:cubicBezTo>
                        <a:cubicBezTo>
                          <a:pt x="1404086" y="139888"/>
                          <a:pt x="1380149" y="135899"/>
                          <a:pt x="1356497" y="133904"/>
                        </a:cubicBezTo>
                        <a:cubicBezTo>
                          <a:pt x="1308908" y="129772"/>
                          <a:pt x="1262173" y="133334"/>
                          <a:pt x="1251914" y="134046"/>
                        </a:cubicBezTo>
                        <a:cubicBezTo>
                          <a:pt x="1188509" y="138178"/>
                          <a:pt x="1125817" y="148722"/>
                          <a:pt x="1063979" y="162685"/>
                        </a:cubicBezTo>
                        <a:cubicBezTo>
                          <a:pt x="1031208" y="170237"/>
                          <a:pt x="985613" y="182348"/>
                          <a:pt x="934604" y="198876"/>
                        </a:cubicBezTo>
                        <a:cubicBezTo>
                          <a:pt x="883453" y="215262"/>
                          <a:pt x="827030" y="236349"/>
                          <a:pt x="771604" y="259574"/>
                        </a:cubicBezTo>
                        <a:cubicBezTo>
                          <a:pt x="716178" y="283084"/>
                          <a:pt x="661892" y="308588"/>
                          <a:pt x="614730" y="332810"/>
                        </a:cubicBezTo>
                        <a:cubicBezTo>
                          <a:pt x="567425" y="357032"/>
                          <a:pt x="527245" y="379830"/>
                          <a:pt x="499034" y="396073"/>
                        </a:cubicBezTo>
                        <a:cubicBezTo>
                          <a:pt x="441043" y="429841"/>
                          <a:pt x="383052" y="467029"/>
                          <a:pt x="327911" y="508350"/>
                        </a:cubicBezTo>
                        <a:cubicBezTo>
                          <a:pt x="272913" y="549812"/>
                          <a:pt x="220622" y="595264"/>
                          <a:pt x="175882" y="645988"/>
                        </a:cubicBezTo>
                        <a:cubicBezTo>
                          <a:pt x="158071" y="666363"/>
                          <a:pt x="141258" y="687593"/>
                          <a:pt x="126155" y="709963"/>
                        </a:cubicBezTo>
                        <a:cubicBezTo>
                          <a:pt x="111195" y="732476"/>
                          <a:pt x="97516" y="755985"/>
                          <a:pt x="87542" y="781062"/>
                        </a:cubicBezTo>
                        <a:cubicBezTo>
                          <a:pt x="80561" y="796735"/>
                          <a:pt x="77284" y="809844"/>
                          <a:pt x="75716" y="816826"/>
                        </a:cubicBezTo>
                        <a:cubicBezTo>
                          <a:pt x="73436" y="815828"/>
                          <a:pt x="71157" y="814831"/>
                          <a:pt x="68877" y="813834"/>
                        </a:cubicBezTo>
                        <a:cubicBezTo>
                          <a:pt x="55056" y="806567"/>
                          <a:pt x="42518" y="797448"/>
                          <a:pt x="32686" y="786049"/>
                        </a:cubicBezTo>
                        <a:cubicBezTo>
                          <a:pt x="22570" y="774793"/>
                          <a:pt x="16158" y="760830"/>
                          <a:pt x="13309" y="746439"/>
                        </a:cubicBezTo>
                        <a:cubicBezTo>
                          <a:pt x="10601" y="731906"/>
                          <a:pt x="10459" y="716945"/>
                          <a:pt x="13594" y="702412"/>
                        </a:cubicBezTo>
                        <a:cubicBezTo>
                          <a:pt x="14021" y="698707"/>
                          <a:pt x="15161" y="695145"/>
                          <a:pt x="16158" y="691583"/>
                        </a:cubicBezTo>
                        <a:cubicBezTo>
                          <a:pt x="17156" y="688021"/>
                          <a:pt x="17868" y="684459"/>
                          <a:pt x="19150" y="680897"/>
                        </a:cubicBezTo>
                        <a:cubicBezTo>
                          <a:pt x="21715" y="674057"/>
                          <a:pt x="23852" y="666933"/>
                          <a:pt x="27129" y="660379"/>
                        </a:cubicBezTo>
                        <a:lnTo>
                          <a:pt x="31689" y="650405"/>
                        </a:lnTo>
                        <a:lnTo>
                          <a:pt x="36818" y="640716"/>
                        </a:lnTo>
                        <a:cubicBezTo>
                          <a:pt x="40095" y="634305"/>
                          <a:pt x="43800" y="628178"/>
                          <a:pt x="47647" y="622051"/>
                        </a:cubicBezTo>
                        <a:cubicBezTo>
                          <a:pt x="78138" y="573464"/>
                          <a:pt x="115469" y="533997"/>
                          <a:pt x="150092" y="500513"/>
                        </a:cubicBezTo>
                        <a:cubicBezTo>
                          <a:pt x="185143" y="467172"/>
                          <a:pt x="218342" y="440100"/>
                          <a:pt x="246411" y="418443"/>
                        </a:cubicBezTo>
                        <a:cubicBezTo>
                          <a:pt x="362250" y="329676"/>
                          <a:pt x="492622" y="254587"/>
                          <a:pt x="627696" y="190755"/>
                        </a:cubicBezTo>
                        <a:cubicBezTo>
                          <a:pt x="763055" y="127492"/>
                          <a:pt x="903828" y="74916"/>
                          <a:pt x="1045599" y="40720"/>
                        </a:cubicBezTo>
                        <a:cubicBezTo>
                          <a:pt x="1102307" y="27326"/>
                          <a:pt x="1159870" y="16640"/>
                          <a:pt x="1218003" y="11938"/>
                        </a:cubicBezTo>
                        <a:cubicBezTo>
                          <a:pt x="1247070" y="9659"/>
                          <a:pt x="1276136" y="8804"/>
                          <a:pt x="1305203" y="10513"/>
                        </a:cubicBezTo>
                        <a:cubicBezTo>
                          <a:pt x="1334127" y="12223"/>
                          <a:pt x="1363194" y="16498"/>
                          <a:pt x="1390693" y="25902"/>
                        </a:cubicBezTo>
                        <a:cubicBezTo>
                          <a:pt x="1409501" y="32741"/>
                          <a:pt x="1424889" y="41575"/>
                          <a:pt x="1436145" y="50551"/>
                        </a:cubicBezTo>
                        <a:cubicBezTo>
                          <a:pt x="1441274" y="55538"/>
                          <a:pt x="1446404" y="59528"/>
                          <a:pt x="1449681" y="64087"/>
                        </a:cubicBezTo>
                        <a:cubicBezTo>
                          <a:pt x="1451391" y="66224"/>
                          <a:pt x="1453100" y="68219"/>
                          <a:pt x="1454525" y="69929"/>
                        </a:cubicBezTo>
                        <a:cubicBezTo>
                          <a:pt x="1455950" y="71639"/>
                          <a:pt x="1456805" y="73491"/>
                          <a:pt x="1457802" y="75058"/>
                        </a:cubicBezTo>
                        <a:cubicBezTo>
                          <a:pt x="1458515" y="76198"/>
                          <a:pt x="1459227" y="77338"/>
                          <a:pt x="1459797" y="78193"/>
                        </a:cubicBezTo>
                        <a:lnTo>
                          <a:pt x="1459940" y="78335"/>
                        </a:lnTo>
                        <a:cubicBezTo>
                          <a:pt x="1462077" y="81470"/>
                          <a:pt x="1462932" y="82040"/>
                          <a:pt x="1463787" y="81755"/>
                        </a:cubicBezTo>
                        <a:cubicBezTo>
                          <a:pt x="1464784" y="81328"/>
                          <a:pt x="1463217" y="77481"/>
                          <a:pt x="1460652" y="72779"/>
                        </a:cubicBezTo>
                        <a:cubicBezTo>
                          <a:pt x="1459227" y="69501"/>
                          <a:pt x="1456520" y="65939"/>
                          <a:pt x="1453243" y="61807"/>
                        </a:cubicBezTo>
                        <a:cubicBezTo>
                          <a:pt x="1450251" y="57390"/>
                          <a:pt x="1445691" y="53258"/>
                          <a:pt x="1440847" y="48414"/>
                        </a:cubicBezTo>
                        <a:cubicBezTo>
                          <a:pt x="1430446" y="39438"/>
                          <a:pt x="1416340" y="30034"/>
                          <a:pt x="1398814" y="22910"/>
                        </a:cubicBezTo>
                        <a:cubicBezTo>
                          <a:pt x="1374450" y="12651"/>
                          <a:pt x="1348518" y="7094"/>
                          <a:pt x="1322443" y="3674"/>
                        </a:cubicBezTo>
                        <a:cubicBezTo>
                          <a:pt x="1296369" y="397"/>
                          <a:pt x="1270152" y="-315"/>
                          <a:pt x="1243793" y="112"/>
                        </a:cubicBezTo>
                        <a:cubicBezTo>
                          <a:pt x="1191359" y="1110"/>
                          <a:pt x="1139210" y="7806"/>
                          <a:pt x="1087631" y="17353"/>
                        </a:cubicBezTo>
                        <a:cubicBezTo>
                          <a:pt x="984473" y="36588"/>
                          <a:pt x="883738" y="67507"/>
                          <a:pt x="785852" y="104837"/>
                        </a:cubicBezTo>
                        <a:cubicBezTo>
                          <a:pt x="687966" y="142453"/>
                          <a:pt x="592645" y="186765"/>
                          <a:pt x="500743" y="237062"/>
                        </a:cubicBezTo>
                        <a:cubicBezTo>
                          <a:pt x="408984" y="287501"/>
                          <a:pt x="320645" y="343924"/>
                          <a:pt x="238432" y="408184"/>
                        </a:cubicBezTo>
                        <a:cubicBezTo>
                          <a:pt x="191555" y="445230"/>
                          <a:pt x="144251" y="486407"/>
                          <a:pt x="100651" y="534282"/>
                        </a:cubicBezTo>
                        <a:cubicBezTo>
                          <a:pt x="78851" y="558219"/>
                          <a:pt x="58048" y="584008"/>
                          <a:pt x="40095" y="612505"/>
                        </a:cubicBezTo>
                        <a:cubicBezTo>
                          <a:pt x="35821" y="619771"/>
                          <a:pt x="31119" y="626753"/>
                          <a:pt x="27272" y="634447"/>
                        </a:cubicBezTo>
                        <a:lnTo>
                          <a:pt x="21288" y="645703"/>
                        </a:lnTo>
                        <a:lnTo>
                          <a:pt x="16016" y="657387"/>
                        </a:lnTo>
                        <a:cubicBezTo>
                          <a:pt x="9319" y="673203"/>
                          <a:pt x="3477" y="689731"/>
                          <a:pt x="1340" y="707399"/>
                        </a:cubicBezTo>
                        <a:cubicBezTo>
                          <a:pt x="-1082" y="724924"/>
                          <a:pt x="-512" y="743447"/>
                          <a:pt x="5472" y="760830"/>
                        </a:cubicBezTo>
                        <a:cubicBezTo>
                          <a:pt x="11314" y="778213"/>
                          <a:pt x="22285" y="794028"/>
                          <a:pt x="36248" y="805712"/>
                        </a:cubicBezTo>
                        <a:cubicBezTo>
                          <a:pt x="50212" y="817538"/>
                          <a:pt x="66597" y="825945"/>
                          <a:pt x="83410" y="832499"/>
                        </a:cubicBezTo>
                        <a:cubicBezTo>
                          <a:pt x="100223" y="839053"/>
                          <a:pt x="118034" y="842758"/>
                          <a:pt x="135702" y="846035"/>
                        </a:cubicBezTo>
                        <a:cubicBezTo>
                          <a:pt x="171322" y="851591"/>
                          <a:pt x="207513" y="852446"/>
                          <a:pt x="243704" y="850879"/>
                        </a:cubicBezTo>
                        <a:cubicBezTo>
                          <a:pt x="279895" y="849312"/>
                          <a:pt x="316085" y="845037"/>
                          <a:pt x="352133" y="839338"/>
                        </a:cubicBezTo>
                        <a:cubicBezTo>
                          <a:pt x="424230" y="827797"/>
                          <a:pt x="495756" y="809416"/>
                          <a:pt x="566143" y="787617"/>
                        </a:cubicBezTo>
                        <a:cubicBezTo>
                          <a:pt x="601336" y="776503"/>
                          <a:pt x="636245" y="764392"/>
                          <a:pt x="670868" y="751711"/>
                        </a:cubicBezTo>
                        <a:cubicBezTo>
                          <a:pt x="705349" y="738602"/>
                          <a:pt x="739688" y="725066"/>
                          <a:pt x="773456" y="710391"/>
                        </a:cubicBezTo>
                        <a:cubicBezTo>
                          <a:pt x="908530" y="651973"/>
                          <a:pt x="1037762" y="582441"/>
                          <a:pt x="1154028" y="502223"/>
                        </a:cubicBezTo>
                        <a:cubicBezTo>
                          <a:pt x="1166139" y="493959"/>
                          <a:pt x="1195633" y="473726"/>
                          <a:pt x="1232537" y="445230"/>
                        </a:cubicBezTo>
                        <a:cubicBezTo>
                          <a:pt x="1270295" y="416020"/>
                          <a:pt x="1316317" y="377265"/>
                          <a:pt x="1358492" y="333808"/>
                        </a:cubicBezTo>
                        <a:close/>
                        <a:moveTo>
                          <a:pt x="851537" y="663371"/>
                        </a:moveTo>
                        <a:cubicBezTo>
                          <a:pt x="785140" y="694290"/>
                          <a:pt x="691101" y="735610"/>
                          <a:pt x="579821" y="771373"/>
                        </a:cubicBezTo>
                        <a:cubicBezTo>
                          <a:pt x="552037" y="780492"/>
                          <a:pt x="523113" y="788899"/>
                          <a:pt x="493477" y="797020"/>
                        </a:cubicBezTo>
                        <a:cubicBezTo>
                          <a:pt x="463698" y="804857"/>
                          <a:pt x="433206" y="812409"/>
                          <a:pt x="402003" y="818820"/>
                        </a:cubicBezTo>
                        <a:cubicBezTo>
                          <a:pt x="339595" y="831501"/>
                          <a:pt x="274480" y="840905"/>
                          <a:pt x="209365" y="840478"/>
                        </a:cubicBezTo>
                        <a:cubicBezTo>
                          <a:pt x="176879" y="840193"/>
                          <a:pt x="144251" y="837913"/>
                          <a:pt x="113189" y="830077"/>
                        </a:cubicBezTo>
                        <a:cubicBezTo>
                          <a:pt x="101221" y="827227"/>
                          <a:pt x="89680" y="823380"/>
                          <a:pt x="78566" y="818535"/>
                        </a:cubicBezTo>
                        <a:cubicBezTo>
                          <a:pt x="80561" y="812409"/>
                          <a:pt x="84265" y="800583"/>
                          <a:pt x="90962" y="786049"/>
                        </a:cubicBezTo>
                        <a:cubicBezTo>
                          <a:pt x="111337" y="743732"/>
                          <a:pt x="140404" y="706116"/>
                          <a:pt x="171750" y="670780"/>
                        </a:cubicBezTo>
                        <a:cubicBezTo>
                          <a:pt x="203381" y="635730"/>
                          <a:pt x="237862" y="603101"/>
                          <a:pt x="273910" y="572182"/>
                        </a:cubicBezTo>
                        <a:cubicBezTo>
                          <a:pt x="346149" y="510629"/>
                          <a:pt x="424230" y="455916"/>
                          <a:pt x="505018" y="406759"/>
                        </a:cubicBezTo>
                        <a:cubicBezTo>
                          <a:pt x="597632" y="350478"/>
                          <a:pt x="711903" y="292773"/>
                          <a:pt x="835436" y="245041"/>
                        </a:cubicBezTo>
                        <a:cubicBezTo>
                          <a:pt x="897274" y="221389"/>
                          <a:pt x="961249" y="199874"/>
                          <a:pt x="1025794" y="182491"/>
                        </a:cubicBezTo>
                        <a:cubicBezTo>
                          <a:pt x="1090338" y="165108"/>
                          <a:pt x="1155453" y="151429"/>
                          <a:pt x="1219143" y="143878"/>
                        </a:cubicBezTo>
                        <a:lnTo>
                          <a:pt x="1218431" y="144020"/>
                        </a:lnTo>
                        <a:cubicBezTo>
                          <a:pt x="1230684" y="142738"/>
                          <a:pt x="1284685" y="136611"/>
                          <a:pt x="1339256" y="139318"/>
                        </a:cubicBezTo>
                        <a:cubicBezTo>
                          <a:pt x="1366613" y="140601"/>
                          <a:pt x="1393827" y="144020"/>
                          <a:pt x="1415912" y="149150"/>
                        </a:cubicBezTo>
                        <a:cubicBezTo>
                          <a:pt x="1437855" y="154136"/>
                          <a:pt x="1454383" y="160548"/>
                          <a:pt x="1461507" y="163398"/>
                        </a:cubicBezTo>
                        <a:cubicBezTo>
                          <a:pt x="1462219" y="163683"/>
                          <a:pt x="1462932" y="163825"/>
                          <a:pt x="1463502" y="163968"/>
                        </a:cubicBezTo>
                        <a:cubicBezTo>
                          <a:pt x="1461934" y="169382"/>
                          <a:pt x="1460082" y="174939"/>
                          <a:pt x="1457802" y="180496"/>
                        </a:cubicBezTo>
                        <a:cubicBezTo>
                          <a:pt x="1442272" y="220534"/>
                          <a:pt x="1412065" y="263991"/>
                          <a:pt x="1377584" y="302461"/>
                        </a:cubicBezTo>
                        <a:cubicBezTo>
                          <a:pt x="1343389" y="341359"/>
                          <a:pt x="1305203" y="375698"/>
                          <a:pt x="1273714" y="402342"/>
                        </a:cubicBezTo>
                        <a:cubicBezTo>
                          <a:pt x="1242225" y="428844"/>
                          <a:pt x="1217291" y="447367"/>
                          <a:pt x="1208314" y="454064"/>
                        </a:cubicBezTo>
                        <a:cubicBezTo>
                          <a:pt x="1097320" y="535991"/>
                          <a:pt x="976494" y="604383"/>
                          <a:pt x="851537" y="66337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9ED323C1-B117-4CD7-AC8C-672058F7D490}"/>
                      </a:ext>
                    </a:extLst>
                  </p:cNvPr>
                  <p:cNvSpPr/>
                  <p:nvPr/>
                </p:nvSpPr>
                <p:spPr>
                  <a:xfrm>
                    <a:off x="3498586" y="1337777"/>
                    <a:ext cx="569" cy="712"/>
                  </a:xfrm>
                  <a:custGeom>
                    <a:avLst/>
                    <a:gdLst>
                      <a:gd name="connsiteX0" fmla="*/ 570 w 569"/>
                      <a:gd name="connsiteY0" fmla="*/ 0 h 712"/>
                      <a:gd name="connsiteX1" fmla="*/ 143 w 569"/>
                      <a:gd name="connsiteY1" fmla="*/ 570 h 712"/>
                      <a:gd name="connsiteX2" fmla="*/ 0 w 569"/>
                      <a:gd name="connsiteY2" fmla="*/ 712 h 712"/>
                      <a:gd name="connsiteX3" fmla="*/ 570 w 569"/>
                      <a:gd name="connsiteY3" fmla="*/ 0 h 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9" h="712">
                        <a:moveTo>
                          <a:pt x="570" y="0"/>
                        </a:moveTo>
                        <a:cubicBezTo>
                          <a:pt x="427" y="142"/>
                          <a:pt x="285" y="285"/>
                          <a:pt x="143" y="570"/>
                        </a:cubicBezTo>
                        <a:cubicBezTo>
                          <a:pt x="143" y="570"/>
                          <a:pt x="143" y="712"/>
                          <a:pt x="0" y="712"/>
                        </a:cubicBezTo>
                        <a:lnTo>
                          <a:pt x="570" y="0"/>
                        </a:ln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1FE8548A-2AEF-4736-B3B1-26F75236643B}"/>
                      </a:ext>
                    </a:extLst>
                  </p:cNvPr>
                  <p:cNvSpPr/>
                  <p:nvPr/>
                </p:nvSpPr>
                <p:spPr>
                  <a:xfrm>
                    <a:off x="2015256" y="1057594"/>
                    <a:ext cx="1633035" cy="1164150"/>
                  </a:xfrm>
                  <a:custGeom>
                    <a:avLst/>
                    <a:gdLst>
                      <a:gd name="connsiteX0" fmla="*/ 1572097 w 1633035"/>
                      <a:gd name="connsiteY0" fmla="*/ 4193 h 1164150"/>
                      <a:gd name="connsiteX1" fmla="*/ 1568392 w 1633035"/>
                      <a:gd name="connsiteY1" fmla="*/ 61 h 1164150"/>
                      <a:gd name="connsiteX2" fmla="*/ 1568250 w 1633035"/>
                      <a:gd name="connsiteY2" fmla="*/ 204 h 1164150"/>
                      <a:gd name="connsiteX3" fmla="*/ 1568250 w 1633035"/>
                      <a:gd name="connsiteY3" fmla="*/ 204 h 1164150"/>
                      <a:gd name="connsiteX4" fmla="*/ 1567965 w 1633035"/>
                      <a:gd name="connsiteY4" fmla="*/ 489 h 1164150"/>
                      <a:gd name="connsiteX5" fmla="*/ 1568392 w 1633035"/>
                      <a:gd name="connsiteY5" fmla="*/ 5618 h 1164150"/>
                      <a:gd name="connsiteX6" fmla="*/ 1577938 w 1633035"/>
                      <a:gd name="connsiteY6" fmla="*/ 55202 h 1164150"/>
                      <a:gd name="connsiteX7" fmla="*/ 1563405 w 1633035"/>
                      <a:gd name="connsiteY7" fmla="*/ 134138 h 1164150"/>
                      <a:gd name="connsiteX8" fmla="*/ 1528212 w 1633035"/>
                      <a:gd name="connsiteY8" fmla="*/ 205237 h 1164150"/>
                      <a:gd name="connsiteX9" fmla="*/ 1512254 w 1633035"/>
                      <a:gd name="connsiteY9" fmla="*/ 229744 h 1164150"/>
                      <a:gd name="connsiteX10" fmla="*/ 1502280 w 1633035"/>
                      <a:gd name="connsiteY10" fmla="*/ 243280 h 1164150"/>
                      <a:gd name="connsiteX11" fmla="*/ 1341986 w 1633035"/>
                      <a:gd name="connsiteY11" fmla="*/ 406423 h 1164150"/>
                      <a:gd name="connsiteX12" fmla="*/ 1212612 w 1633035"/>
                      <a:gd name="connsiteY12" fmla="*/ 504024 h 1164150"/>
                      <a:gd name="connsiteX13" fmla="*/ 1033368 w 1633035"/>
                      <a:gd name="connsiteY13" fmla="*/ 613309 h 1164150"/>
                      <a:gd name="connsiteX14" fmla="*/ 845148 w 1633035"/>
                      <a:gd name="connsiteY14" fmla="*/ 704356 h 1164150"/>
                      <a:gd name="connsiteX15" fmla="*/ 696253 w 1633035"/>
                      <a:gd name="connsiteY15" fmla="*/ 760779 h 1164150"/>
                      <a:gd name="connsiteX16" fmla="*/ 457736 w 1633035"/>
                      <a:gd name="connsiteY16" fmla="*/ 821904 h 1164150"/>
                      <a:gd name="connsiteX17" fmla="*/ 335343 w 1633035"/>
                      <a:gd name="connsiteY17" fmla="*/ 838290 h 1164150"/>
                      <a:gd name="connsiteX18" fmla="*/ 213805 w 1633035"/>
                      <a:gd name="connsiteY18" fmla="*/ 840712 h 1164150"/>
                      <a:gd name="connsiteX19" fmla="*/ 119054 w 1633035"/>
                      <a:gd name="connsiteY19" fmla="*/ 826179 h 1164150"/>
                      <a:gd name="connsiteX20" fmla="*/ 33991 w 1633035"/>
                      <a:gd name="connsiteY20" fmla="*/ 783861 h 1164150"/>
                      <a:gd name="connsiteX21" fmla="*/ 4640 w 1633035"/>
                      <a:gd name="connsiteY21" fmla="*/ 747528 h 1164150"/>
                      <a:gd name="connsiteX22" fmla="*/ 3500 w 1633035"/>
                      <a:gd name="connsiteY22" fmla="*/ 745818 h 1164150"/>
                      <a:gd name="connsiteX23" fmla="*/ 3500 w 1633035"/>
                      <a:gd name="connsiteY23" fmla="*/ 745676 h 1164150"/>
                      <a:gd name="connsiteX24" fmla="*/ 935 w 1633035"/>
                      <a:gd name="connsiteY24" fmla="*/ 744108 h 1164150"/>
                      <a:gd name="connsiteX25" fmla="*/ 650 w 1633035"/>
                      <a:gd name="connsiteY25" fmla="*/ 744108 h 1164150"/>
                      <a:gd name="connsiteX26" fmla="*/ 650 w 1633035"/>
                      <a:gd name="connsiteY26" fmla="*/ 744108 h 1164150"/>
                      <a:gd name="connsiteX27" fmla="*/ 508 w 1633035"/>
                      <a:gd name="connsiteY27" fmla="*/ 744108 h 1164150"/>
                      <a:gd name="connsiteX28" fmla="*/ 1363 w 1633035"/>
                      <a:gd name="connsiteY28" fmla="*/ 749523 h 1164150"/>
                      <a:gd name="connsiteX29" fmla="*/ 4640 w 1633035"/>
                      <a:gd name="connsiteY29" fmla="*/ 756077 h 1164150"/>
                      <a:gd name="connsiteX30" fmla="*/ 6777 w 1633035"/>
                      <a:gd name="connsiteY30" fmla="*/ 760351 h 1164150"/>
                      <a:gd name="connsiteX31" fmla="*/ 8345 w 1633035"/>
                      <a:gd name="connsiteY31" fmla="*/ 762489 h 1164150"/>
                      <a:gd name="connsiteX32" fmla="*/ 12334 w 1633035"/>
                      <a:gd name="connsiteY32" fmla="*/ 770468 h 1164150"/>
                      <a:gd name="connsiteX33" fmla="*/ 29717 w 1633035"/>
                      <a:gd name="connsiteY33" fmla="*/ 800674 h 1164150"/>
                      <a:gd name="connsiteX34" fmla="*/ 174907 w 1633035"/>
                      <a:gd name="connsiteY34" fmla="*/ 971511 h 1164150"/>
                      <a:gd name="connsiteX35" fmla="*/ 265384 w 1633035"/>
                      <a:gd name="connsiteY35" fmla="*/ 1039191 h 1164150"/>
                      <a:gd name="connsiteX36" fmla="*/ 364695 w 1633035"/>
                      <a:gd name="connsiteY36" fmla="*/ 1093477 h 1164150"/>
                      <a:gd name="connsiteX37" fmla="*/ 470702 w 1633035"/>
                      <a:gd name="connsiteY37" fmla="*/ 1132945 h 1164150"/>
                      <a:gd name="connsiteX38" fmla="*/ 498059 w 1633035"/>
                      <a:gd name="connsiteY38" fmla="*/ 1140354 h 1164150"/>
                      <a:gd name="connsiteX39" fmla="*/ 525701 w 1633035"/>
                      <a:gd name="connsiteY39" fmla="*/ 1146623 h 1164150"/>
                      <a:gd name="connsiteX40" fmla="*/ 581412 w 1633035"/>
                      <a:gd name="connsiteY40" fmla="*/ 1156597 h 1164150"/>
                      <a:gd name="connsiteX41" fmla="*/ 806250 w 1633035"/>
                      <a:gd name="connsiteY41" fmla="*/ 1156740 h 1164150"/>
                      <a:gd name="connsiteX42" fmla="*/ 937334 w 1633035"/>
                      <a:gd name="connsiteY42" fmla="*/ 1129240 h 1164150"/>
                      <a:gd name="connsiteX43" fmla="*/ 1004586 w 1633035"/>
                      <a:gd name="connsiteY43" fmla="*/ 1108010 h 1164150"/>
                      <a:gd name="connsiteX44" fmla="*/ 1038212 w 1633035"/>
                      <a:gd name="connsiteY44" fmla="*/ 1095187 h 1164150"/>
                      <a:gd name="connsiteX45" fmla="*/ 1071981 w 1633035"/>
                      <a:gd name="connsiteY45" fmla="*/ 1081366 h 1164150"/>
                      <a:gd name="connsiteX46" fmla="*/ 1105749 w 1633035"/>
                      <a:gd name="connsiteY46" fmla="*/ 1066263 h 1164150"/>
                      <a:gd name="connsiteX47" fmla="*/ 1139233 w 1633035"/>
                      <a:gd name="connsiteY47" fmla="*/ 1049735 h 1164150"/>
                      <a:gd name="connsiteX48" fmla="*/ 1172716 w 1633035"/>
                      <a:gd name="connsiteY48" fmla="*/ 1032352 h 1164150"/>
                      <a:gd name="connsiteX49" fmla="*/ 1205773 w 1633035"/>
                      <a:gd name="connsiteY49" fmla="*/ 1013544 h 1164150"/>
                      <a:gd name="connsiteX50" fmla="*/ 1332725 w 1633035"/>
                      <a:gd name="connsiteY50" fmla="*/ 924777 h 1164150"/>
                      <a:gd name="connsiteX51" fmla="*/ 1535051 w 1633035"/>
                      <a:gd name="connsiteY51" fmla="*/ 682983 h 1164150"/>
                      <a:gd name="connsiteX52" fmla="*/ 1627808 w 1633035"/>
                      <a:gd name="connsiteY52" fmla="*/ 387900 h 1164150"/>
                      <a:gd name="connsiteX53" fmla="*/ 1629090 w 1633035"/>
                      <a:gd name="connsiteY53" fmla="*/ 377784 h 1164150"/>
                      <a:gd name="connsiteX54" fmla="*/ 1630372 w 1633035"/>
                      <a:gd name="connsiteY54" fmla="*/ 362111 h 1164150"/>
                      <a:gd name="connsiteX55" fmla="*/ 1631940 w 1633035"/>
                      <a:gd name="connsiteY55" fmla="*/ 341736 h 1164150"/>
                      <a:gd name="connsiteX56" fmla="*/ 1632794 w 1633035"/>
                      <a:gd name="connsiteY56" fmla="*/ 317371 h 1164150"/>
                      <a:gd name="connsiteX57" fmla="*/ 1626668 w 1633035"/>
                      <a:gd name="connsiteY57" fmla="*/ 196546 h 1164150"/>
                      <a:gd name="connsiteX58" fmla="*/ 1600736 w 1633035"/>
                      <a:gd name="connsiteY58" fmla="*/ 76575 h 1164150"/>
                      <a:gd name="connsiteX59" fmla="*/ 1578366 w 1633035"/>
                      <a:gd name="connsiteY59" fmla="*/ 17444 h 1164150"/>
                      <a:gd name="connsiteX60" fmla="*/ 1572097 w 1633035"/>
                      <a:gd name="connsiteY60" fmla="*/ 4193 h 1164150"/>
                      <a:gd name="connsiteX61" fmla="*/ 1446284 w 1633035"/>
                      <a:gd name="connsiteY61" fmla="*/ 797824 h 1164150"/>
                      <a:gd name="connsiteX62" fmla="*/ 1403824 w 1633035"/>
                      <a:gd name="connsiteY62" fmla="*/ 846269 h 1164150"/>
                      <a:gd name="connsiteX63" fmla="*/ 1380172 w 1633035"/>
                      <a:gd name="connsiteY63" fmla="*/ 869779 h 1164150"/>
                      <a:gd name="connsiteX64" fmla="*/ 1368061 w 1633035"/>
                      <a:gd name="connsiteY64" fmla="*/ 881605 h 1164150"/>
                      <a:gd name="connsiteX65" fmla="*/ 1355237 w 1633035"/>
                      <a:gd name="connsiteY65" fmla="*/ 892861 h 1164150"/>
                      <a:gd name="connsiteX66" fmla="*/ 1244955 w 1633035"/>
                      <a:gd name="connsiteY66" fmla="*/ 978066 h 1164150"/>
                      <a:gd name="connsiteX67" fmla="*/ 1003731 w 1633035"/>
                      <a:gd name="connsiteY67" fmla="*/ 1098464 h 1164150"/>
                      <a:gd name="connsiteX68" fmla="*/ 804255 w 1633035"/>
                      <a:gd name="connsiteY68" fmla="*/ 1146623 h 1164150"/>
                      <a:gd name="connsiteX69" fmla="*/ 523706 w 1633035"/>
                      <a:gd name="connsiteY69" fmla="*/ 1133230 h 1164150"/>
                      <a:gd name="connsiteX70" fmla="*/ 535959 w 1633035"/>
                      <a:gd name="connsiteY70" fmla="*/ 1131805 h 1164150"/>
                      <a:gd name="connsiteX71" fmla="*/ 584261 w 1633035"/>
                      <a:gd name="connsiteY71" fmla="*/ 1124253 h 1164150"/>
                      <a:gd name="connsiteX72" fmla="*/ 631281 w 1633035"/>
                      <a:gd name="connsiteY72" fmla="*/ 1115277 h 1164150"/>
                      <a:gd name="connsiteX73" fmla="*/ 658352 w 1633035"/>
                      <a:gd name="connsiteY73" fmla="*/ 1109293 h 1164150"/>
                      <a:gd name="connsiteX74" fmla="*/ 791147 w 1633035"/>
                      <a:gd name="connsiteY74" fmla="*/ 1073957 h 1164150"/>
                      <a:gd name="connsiteX75" fmla="*/ 883048 w 1633035"/>
                      <a:gd name="connsiteY75" fmla="*/ 1042753 h 1164150"/>
                      <a:gd name="connsiteX76" fmla="*/ 999742 w 1633035"/>
                      <a:gd name="connsiteY76" fmla="*/ 995734 h 1164150"/>
                      <a:gd name="connsiteX77" fmla="*/ 1197509 w 1633035"/>
                      <a:gd name="connsiteY77" fmla="*/ 898275 h 1164150"/>
                      <a:gd name="connsiteX78" fmla="*/ 1444432 w 1633035"/>
                      <a:gd name="connsiteY78" fmla="*/ 736129 h 1164150"/>
                      <a:gd name="connsiteX79" fmla="*/ 1531631 w 1633035"/>
                      <a:gd name="connsiteY79" fmla="*/ 658903 h 1164150"/>
                      <a:gd name="connsiteX80" fmla="*/ 1543885 w 1633035"/>
                      <a:gd name="connsiteY80" fmla="*/ 646935 h 1164150"/>
                      <a:gd name="connsiteX81" fmla="*/ 1446284 w 1633035"/>
                      <a:gd name="connsiteY81" fmla="*/ 797824 h 1164150"/>
                      <a:gd name="connsiteX82" fmla="*/ 1556281 w 1633035"/>
                      <a:gd name="connsiteY82" fmla="*/ 620576 h 1164150"/>
                      <a:gd name="connsiteX83" fmla="*/ 1546592 w 1633035"/>
                      <a:gd name="connsiteY83" fmla="*/ 641236 h 1164150"/>
                      <a:gd name="connsiteX84" fmla="*/ 1531347 w 1633035"/>
                      <a:gd name="connsiteY84" fmla="*/ 655484 h 1164150"/>
                      <a:gd name="connsiteX85" fmla="*/ 1194516 w 1633035"/>
                      <a:gd name="connsiteY85" fmla="*/ 892861 h 1164150"/>
                      <a:gd name="connsiteX86" fmla="*/ 954575 w 1633035"/>
                      <a:gd name="connsiteY86" fmla="*/ 1009270 h 1164150"/>
                      <a:gd name="connsiteX87" fmla="*/ 681150 w 1633035"/>
                      <a:gd name="connsiteY87" fmla="*/ 1100316 h 1164150"/>
                      <a:gd name="connsiteX88" fmla="*/ 595660 w 1633035"/>
                      <a:gd name="connsiteY88" fmla="*/ 1119124 h 1164150"/>
                      <a:gd name="connsiteX89" fmla="*/ 517294 w 1633035"/>
                      <a:gd name="connsiteY89" fmla="*/ 1131805 h 1164150"/>
                      <a:gd name="connsiteX90" fmla="*/ 489367 w 1633035"/>
                      <a:gd name="connsiteY90" fmla="*/ 1124681 h 1164150"/>
                      <a:gd name="connsiteX91" fmla="*/ 399033 w 1633035"/>
                      <a:gd name="connsiteY91" fmla="*/ 1093904 h 1164150"/>
                      <a:gd name="connsiteX92" fmla="*/ 413139 w 1633035"/>
                      <a:gd name="connsiteY92" fmla="*/ 1093762 h 1164150"/>
                      <a:gd name="connsiteX93" fmla="*/ 653366 w 1633035"/>
                      <a:gd name="connsiteY93" fmla="*/ 1060706 h 1164150"/>
                      <a:gd name="connsiteX94" fmla="*/ 770487 w 1633035"/>
                      <a:gd name="connsiteY94" fmla="*/ 1027935 h 1164150"/>
                      <a:gd name="connsiteX95" fmla="*/ 884616 w 1633035"/>
                      <a:gd name="connsiteY95" fmla="*/ 987327 h 1164150"/>
                      <a:gd name="connsiteX96" fmla="*/ 951440 w 1633035"/>
                      <a:gd name="connsiteY96" fmla="*/ 960255 h 1164150"/>
                      <a:gd name="connsiteX97" fmla="*/ 1021827 w 1633035"/>
                      <a:gd name="connsiteY97" fmla="*/ 928909 h 1164150"/>
                      <a:gd name="connsiteX98" fmla="*/ 1168442 w 1633035"/>
                      <a:gd name="connsiteY98" fmla="*/ 854675 h 1164150"/>
                      <a:gd name="connsiteX99" fmla="*/ 1448991 w 1633035"/>
                      <a:gd name="connsiteY99" fmla="*/ 665315 h 1164150"/>
                      <a:gd name="connsiteX100" fmla="*/ 1448564 w 1633035"/>
                      <a:gd name="connsiteY100" fmla="*/ 665743 h 1164150"/>
                      <a:gd name="connsiteX101" fmla="*/ 1525647 w 1633035"/>
                      <a:gd name="connsiteY101" fmla="*/ 596781 h 1164150"/>
                      <a:gd name="connsiteX102" fmla="*/ 1571384 w 1633035"/>
                      <a:gd name="connsiteY102" fmla="*/ 548906 h 1164150"/>
                      <a:gd name="connsiteX103" fmla="*/ 1587912 w 1633035"/>
                      <a:gd name="connsiteY103" fmla="*/ 529671 h 1164150"/>
                      <a:gd name="connsiteX104" fmla="*/ 1592899 w 1633035"/>
                      <a:gd name="connsiteY104" fmla="*/ 523544 h 1164150"/>
                      <a:gd name="connsiteX105" fmla="*/ 1556281 w 1633035"/>
                      <a:gd name="connsiteY105" fmla="*/ 620576 h 1164150"/>
                      <a:gd name="connsiteX106" fmla="*/ 1625813 w 1633035"/>
                      <a:gd name="connsiteY106" fmla="*/ 334042 h 1164150"/>
                      <a:gd name="connsiteX107" fmla="*/ 1594324 w 1633035"/>
                      <a:gd name="connsiteY107" fmla="*/ 517988 h 1164150"/>
                      <a:gd name="connsiteX108" fmla="*/ 1532771 w 1633035"/>
                      <a:gd name="connsiteY108" fmla="*/ 583957 h 1164150"/>
                      <a:gd name="connsiteX109" fmla="*/ 1467941 w 1633035"/>
                      <a:gd name="connsiteY109" fmla="*/ 643800 h 1164150"/>
                      <a:gd name="connsiteX110" fmla="*/ 1339992 w 1633035"/>
                      <a:gd name="connsiteY110" fmla="*/ 740831 h 1164150"/>
                      <a:gd name="connsiteX111" fmla="*/ 1116863 w 1633035"/>
                      <a:gd name="connsiteY111" fmla="*/ 874908 h 1164150"/>
                      <a:gd name="connsiteX112" fmla="*/ 985066 w 1633035"/>
                      <a:gd name="connsiteY112" fmla="*/ 938313 h 1164150"/>
                      <a:gd name="connsiteX113" fmla="*/ 927788 w 1633035"/>
                      <a:gd name="connsiteY113" fmla="*/ 962535 h 1164150"/>
                      <a:gd name="connsiteX114" fmla="*/ 903281 w 1633035"/>
                      <a:gd name="connsiteY114" fmla="*/ 972366 h 1164150"/>
                      <a:gd name="connsiteX115" fmla="*/ 882051 w 1633035"/>
                      <a:gd name="connsiteY115" fmla="*/ 980345 h 1164150"/>
                      <a:gd name="connsiteX116" fmla="*/ 550065 w 1633035"/>
                      <a:gd name="connsiteY116" fmla="*/ 1072959 h 1164150"/>
                      <a:gd name="connsiteX117" fmla="*/ 415276 w 1633035"/>
                      <a:gd name="connsiteY117" fmla="*/ 1090485 h 1164150"/>
                      <a:gd name="connsiteX118" fmla="*/ 392764 w 1633035"/>
                      <a:gd name="connsiteY118" fmla="*/ 1091340 h 1164150"/>
                      <a:gd name="connsiteX119" fmla="*/ 209103 w 1633035"/>
                      <a:gd name="connsiteY119" fmla="*/ 985332 h 1164150"/>
                      <a:gd name="connsiteX120" fmla="*/ 214233 w 1633035"/>
                      <a:gd name="connsiteY120" fmla="*/ 986615 h 1164150"/>
                      <a:gd name="connsiteX121" fmla="*/ 226201 w 1633035"/>
                      <a:gd name="connsiteY121" fmla="*/ 989607 h 1164150"/>
                      <a:gd name="connsiteX122" fmla="*/ 240307 w 1633035"/>
                      <a:gd name="connsiteY122" fmla="*/ 991887 h 1164150"/>
                      <a:gd name="connsiteX123" fmla="*/ 255980 w 1633035"/>
                      <a:gd name="connsiteY123" fmla="*/ 994309 h 1164150"/>
                      <a:gd name="connsiteX124" fmla="*/ 264387 w 1633035"/>
                      <a:gd name="connsiteY124" fmla="*/ 995591 h 1164150"/>
                      <a:gd name="connsiteX125" fmla="*/ 273078 w 1633035"/>
                      <a:gd name="connsiteY125" fmla="*/ 996304 h 1164150"/>
                      <a:gd name="connsiteX126" fmla="*/ 308984 w 1633035"/>
                      <a:gd name="connsiteY126" fmla="*/ 998868 h 1164150"/>
                      <a:gd name="connsiteX127" fmla="*/ 344605 w 1633035"/>
                      <a:gd name="connsiteY127" fmla="*/ 999438 h 1164150"/>
                      <a:gd name="connsiteX128" fmla="*/ 376521 w 1633035"/>
                      <a:gd name="connsiteY128" fmla="*/ 998298 h 1164150"/>
                      <a:gd name="connsiteX129" fmla="*/ 415419 w 1633035"/>
                      <a:gd name="connsiteY129" fmla="*/ 995591 h 1164150"/>
                      <a:gd name="connsiteX130" fmla="*/ 606774 w 1633035"/>
                      <a:gd name="connsiteY130" fmla="*/ 964530 h 1164150"/>
                      <a:gd name="connsiteX131" fmla="*/ 904848 w 1633035"/>
                      <a:gd name="connsiteY131" fmla="*/ 865504 h 1164150"/>
                      <a:gd name="connsiteX132" fmla="*/ 1064999 w 1633035"/>
                      <a:gd name="connsiteY132" fmla="*/ 790985 h 1164150"/>
                      <a:gd name="connsiteX133" fmla="*/ 1182833 w 1633035"/>
                      <a:gd name="connsiteY133" fmla="*/ 726155 h 1164150"/>
                      <a:gd name="connsiteX134" fmla="*/ 1356947 w 1633035"/>
                      <a:gd name="connsiteY134" fmla="*/ 611172 h 1164150"/>
                      <a:gd name="connsiteX135" fmla="*/ 1512966 w 1633035"/>
                      <a:gd name="connsiteY135" fmla="*/ 472393 h 1164150"/>
                      <a:gd name="connsiteX136" fmla="*/ 1610425 w 1633035"/>
                      <a:gd name="connsiteY136" fmla="*/ 340026 h 1164150"/>
                      <a:gd name="connsiteX137" fmla="*/ 1621681 w 1633035"/>
                      <a:gd name="connsiteY137" fmla="*/ 318084 h 1164150"/>
                      <a:gd name="connsiteX138" fmla="*/ 1626810 w 1633035"/>
                      <a:gd name="connsiteY138" fmla="*/ 306828 h 1164150"/>
                      <a:gd name="connsiteX139" fmla="*/ 1626668 w 1633035"/>
                      <a:gd name="connsiteY139" fmla="*/ 312384 h 1164150"/>
                      <a:gd name="connsiteX140" fmla="*/ 1625813 w 1633035"/>
                      <a:gd name="connsiteY140" fmla="*/ 334042 h 1164150"/>
                      <a:gd name="connsiteX141" fmla="*/ 1626810 w 1633035"/>
                      <a:gd name="connsiteY141" fmla="*/ 301556 h 1164150"/>
                      <a:gd name="connsiteX142" fmla="*/ 1625813 w 1633035"/>
                      <a:gd name="connsiteY142" fmla="*/ 303265 h 1164150"/>
                      <a:gd name="connsiteX143" fmla="*/ 1619116 w 1633035"/>
                      <a:gd name="connsiteY143" fmla="*/ 315946 h 1164150"/>
                      <a:gd name="connsiteX144" fmla="*/ 1614414 w 1633035"/>
                      <a:gd name="connsiteY144" fmla="*/ 325208 h 1164150"/>
                      <a:gd name="connsiteX145" fmla="*/ 1611707 w 1633035"/>
                      <a:gd name="connsiteY145" fmla="*/ 330480 h 1164150"/>
                      <a:gd name="connsiteX146" fmla="*/ 1608430 w 1633035"/>
                      <a:gd name="connsiteY146" fmla="*/ 335894 h 1164150"/>
                      <a:gd name="connsiteX147" fmla="*/ 1520233 w 1633035"/>
                      <a:gd name="connsiteY147" fmla="*/ 450308 h 1164150"/>
                      <a:gd name="connsiteX148" fmla="*/ 1495013 w 1633035"/>
                      <a:gd name="connsiteY148" fmla="*/ 476383 h 1164150"/>
                      <a:gd name="connsiteX149" fmla="*/ 1469081 w 1633035"/>
                      <a:gd name="connsiteY149" fmla="*/ 501744 h 1164150"/>
                      <a:gd name="connsiteX150" fmla="*/ 1442437 w 1633035"/>
                      <a:gd name="connsiteY150" fmla="*/ 526252 h 1164150"/>
                      <a:gd name="connsiteX151" fmla="*/ 1414795 w 1633035"/>
                      <a:gd name="connsiteY151" fmla="*/ 549904 h 1164150"/>
                      <a:gd name="connsiteX152" fmla="*/ 1386726 w 1633035"/>
                      <a:gd name="connsiteY152" fmla="*/ 573129 h 1164150"/>
                      <a:gd name="connsiteX153" fmla="*/ 1358230 w 1633035"/>
                      <a:gd name="connsiteY153" fmla="*/ 595783 h 1164150"/>
                      <a:gd name="connsiteX154" fmla="*/ 1329163 w 1633035"/>
                      <a:gd name="connsiteY154" fmla="*/ 617583 h 1164150"/>
                      <a:gd name="connsiteX155" fmla="*/ 1314630 w 1633035"/>
                      <a:gd name="connsiteY155" fmla="*/ 628412 h 1164150"/>
                      <a:gd name="connsiteX156" fmla="*/ 1299669 w 1633035"/>
                      <a:gd name="connsiteY156" fmla="*/ 638813 h 1164150"/>
                      <a:gd name="connsiteX157" fmla="*/ 1269890 w 1633035"/>
                      <a:gd name="connsiteY157" fmla="*/ 659758 h 1164150"/>
                      <a:gd name="connsiteX158" fmla="*/ 1239541 w 1633035"/>
                      <a:gd name="connsiteY158" fmla="*/ 679706 h 1164150"/>
                      <a:gd name="connsiteX159" fmla="*/ 1178131 w 1633035"/>
                      <a:gd name="connsiteY159" fmla="*/ 718319 h 1164150"/>
                      <a:gd name="connsiteX160" fmla="*/ 1021114 w 1633035"/>
                      <a:gd name="connsiteY160" fmla="*/ 803951 h 1164150"/>
                      <a:gd name="connsiteX161" fmla="*/ 933202 w 1633035"/>
                      <a:gd name="connsiteY161" fmla="*/ 844986 h 1164150"/>
                      <a:gd name="connsiteX162" fmla="*/ 840446 w 1633035"/>
                      <a:gd name="connsiteY162" fmla="*/ 883029 h 1164150"/>
                      <a:gd name="connsiteX163" fmla="*/ 645956 w 1633035"/>
                      <a:gd name="connsiteY163" fmla="*/ 947147 h 1164150"/>
                      <a:gd name="connsiteX164" fmla="*/ 448475 w 1633035"/>
                      <a:gd name="connsiteY164" fmla="*/ 987042 h 1164150"/>
                      <a:gd name="connsiteX165" fmla="*/ 449187 w 1633035"/>
                      <a:gd name="connsiteY165" fmla="*/ 986900 h 1164150"/>
                      <a:gd name="connsiteX166" fmla="*/ 325654 w 1633035"/>
                      <a:gd name="connsiteY166" fmla="*/ 994309 h 1164150"/>
                      <a:gd name="connsiteX167" fmla="*/ 304709 w 1633035"/>
                      <a:gd name="connsiteY167" fmla="*/ 994166 h 1164150"/>
                      <a:gd name="connsiteX168" fmla="*/ 284192 w 1633035"/>
                      <a:gd name="connsiteY168" fmla="*/ 992741 h 1164150"/>
                      <a:gd name="connsiteX169" fmla="*/ 264672 w 1633035"/>
                      <a:gd name="connsiteY169" fmla="*/ 991317 h 1164150"/>
                      <a:gd name="connsiteX170" fmla="*/ 246719 w 1633035"/>
                      <a:gd name="connsiteY170" fmla="*/ 988752 h 1164150"/>
                      <a:gd name="connsiteX171" fmla="*/ 230618 w 1633035"/>
                      <a:gd name="connsiteY171" fmla="*/ 986472 h 1164150"/>
                      <a:gd name="connsiteX172" fmla="*/ 216940 w 1633035"/>
                      <a:gd name="connsiteY172" fmla="*/ 983765 h 1164150"/>
                      <a:gd name="connsiteX173" fmla="*/ 203546 w 1633035"/>
                      <a:gd name="connsiteY173" fmla="*/ 980915 h 1164150"/>
                      <a:gd name="connsiteX174" fmla="*/ 135724 w 1633035"/>
                      <a:gd name="connsiteY174" fmla="*/ 922070 h 1164150"/>
                      <a:gd name="connsiteX175" fmla="*/ 160516 w 1633035"/>
                      <a:gd name="connsiteY175" fmla="*/ 931616 h 1164150"/>
                      <a:gd name="connsiteX176" fmla="*/ 314398 w 1633035"/>
                      <a:gd name="connsiteY176" fmla="*/ 954556 h 1164150"/>
                      <a:gd name="connsiteX177" fmla="*/ 392621 w 1633035"/>
                      <a:gd name="connsiteY177" fmla="*/ 951564 h 1164150"/>
                      <a:gd name="connsiteX178" fmla="*/ 470275 w 1633035"/>
                      <a:gd name="connsiteY178" fmla="*/ 942160 h 1164150"/>
                      <a:gd name="connsiteX179" fmla="*/ 771199 w 1633035"/>
                      <a:gd name="connsiteY179" fmla="*/ 862227 h 1164150"/>
                      <a:gd name="connsiteX180" fmla="*/ 1135528 w 1633035"/>
                      <a:gd name="connsiteY180" fmla="*/ 692814 h 1164150"/>
                      <a:gd name="connsiteX181" fmla="*/ 1481335 w 1633035"/>
                      <a:gd name="connsiteY181" fmla="*/ 431215 h 1164150"/>
                      <a:gd name="connsiteX182" fmla="*/ 1480765 w 1633035"/>
                      <a:gd name="connsiteY182" fmla="*/ 431785 h 1164150"/>
                      <a:gd name="connsiteX183" fmla="*/ 1513964 w 1633035"/>
                      <a:gd name="connsiteY183" fmla="*/ 395737 h 1164150"/>
                      <a:gd name="connsiteX184" fmla="*/ 1565400 w 1633035"/>
                      <a:gd name="connsiteY184" fmla="*/ 329625 h 1164150"/>
                      <a:gd name="connsiteX185" fmla="*/ 1607148 w 1633035"/>
                      <a:gd name="connsiteY185" fmla="*/ 255391 h 1164150"/>
                      <a:gd name="connsiteX186" fmla="*/ 1622108 w 1633035"/>
                      <a:gd name="connsiteY186" fmla="*/ 211649 h 1164150"/>
                      <a:gd name="connsiteX187" fmla="*/ 1626383 w 1633035"/>
                      <a:gd name="connsiteY187" fmla="*/ 274199 h 1164150"/>
                      <a:gd name="connsiteX188" fmla="*/ 1626810 w 1633035"/>
                      <a:gd name="connsiteY188" fmla="*/ 301556 h 1164150"/>
                      <a:gd name="connsiteX189" fmla="*/ 1592757 w 1633035"/>
                      <a:gd name="connsiteY189" fmla="*/ 68881 h 1164150"/>
                      <a:gd name="connsiteX190" fmla="*/ 1617121 w 1633035"/>
                      <a:gd name="connsiteY190" fmla="*/ 171469 h 1164150"/>
                      <a:gd name="connsiteX191" fmla="*/ 1621538 w 1633035"/>
                      <a:gd name="connsiteY191" fmla="*/ 204240 h 1164150"/>
                      <a:gd name="connsiteX192" fmla="*/ 1621396 w 1633035"/>
                      <a:gd name="connsiteY192" fmla="*/ 204525 h 1164150"/>
                      <a:gd name="connsiteX193" fmla="*/ 1606293 w 1633035"/>
                      <a:gd name="connsiteY193" fmla="*/ 247840 h 1164150"/>
                      <a:gd name="connsiteX194" fmla="*/ 1571527 w 1633035"/>
                      <a:gd name="connsiteY194" fmla="*/ 311957 h 1164150"/>
                      <a:gd name="connsiteX195" fmla="*/ 1502422 w 1633035"/>
                      <a:gd name="connsiteY195" fmla="*/ 401151 h 1164150"/>
                      <a:gd name="connsiteX196" fmla="*/ 1350250 w 1633035"/>
                      <a:gd name="connsiteY196" fmla="*/ 539360 h 1164150"/>
                      <a:gd name="connsiteX197" fmla="*/ 1231989 w 1633035"/>
                      <a:gd name="connsiteY197" fmla="*/ 623853 h 1164150"/>
                      <a:gd name="connsiteX198" fmla="*/ 1070129 w 1633035"/>
                      <a:gd name="connsiteY198" fmla="*/ 720029 h 1164150"/>
                      <a:gd name="connsiteX199" fmla="*/ 901144 w 1633035"/>
                      <a:gd name="connsiteY199" fmla="*/ 801529 h 1164150"/>
                      <a:gd name="connsiteX200" fmla="*/ 768207 w 1633035"/>
                      <a:gd name="connsiteY200" fmla="*/ 853393 h 1164150"/>
                      <a:gd name="connsiteX201" fmla="*/ 555622 w 1633035"/>
                      <a:gd name="connsiteY201" fmla="*/ 913663 h 1164150"/>
                      <a:gd name="connsiteX202" fmla="*/ 337196 w 1633035"/>
                      <a:gd name="connsiteY202" fmla="*/ 943870 h 1164150"/>
                      <a:gd name="connsiteX203" fmla="*/ 250423 w 1633035"/>
                      <a:gd name="connsiteY203" fmla="*/ 942872 h 1164150"/>
                      <a:gd name="connsiteX204" fmla="*/ 164933 w 1633035"/>
                      <a:gd name="connsiteY204" fmla="*/ 928624 h 1164150"/>
                      <a:gd name="connsiteX205" fmla="*/ 130025 w 1633035"/>
                      <a:gd name="connsiteY205" fmla="*/ 916086 h 1164150"/>
                      <a:gd name="connsiteX206" fmla="*/ 35416 w 1633035"/>
                      <a:gd name="connsiteY206" fmla="*/ 801672 h 1164150"/>
                      <a:gd name="connsiteX207" fmla="*/ 22308 w 1633035"/>
                      <a:gd name="connsiteY207" fmla="*/ 780299 h 1164150"/>
                      <a:gd name="connsiteX208" fmla="*/ 27010 w 1633035"/>
                      <a:gd name="connsiteY208" fmla="*/ 785429 h 1164150"/>
                      <a:gd name="connsiteX209" fmla="*/ 101243 w 1633035"/>
                      <a:gd name="connsiteY209" fmla="*/ 832448 h 1164150"/>
                      <a:gd name="connsiteX210" fmla="*/ 186733 w 1633035"/>
                      <a:gd name="connsiteY210" fmla="*/ 853963 h 1164150"/>
                      <a:gd name="connsiteX211" fmla="*/ 274503 w 1633035"/>
                      <a:gd name="connsiteY211" fmla="*/ 859520 h 1164150"/>
                      <a:gd name="connsiteX212" fmla="*/ 362130 w 1633035"/>
                      <a:gd name="connsiteY212" fmla="*/ 854818 h 1164150"/>
                      <a:gd name="connsiteX213" fmla="*/ 700955 w 1633035"/>
                      <a:gd name="connsiteY213" fmla="*/ 774457 h 1164150"/>
                      <a:gd name="connsiteX214" fmla="*/ 1108029 w 1633035"/>
                      <a:gd name="connsiteY214" fmla="*/ 585097 h 1164150"/>
                      <a:gd name="connsiteX215" fmla="*/ 1211187 w 1633035"/>
                      <a:gd name="connsiteY215" fmla="*/ 519840 h 1164150"/>
                      <a:gd name="connsiteX216" fmla="*/ 1310355 w 1633035"/>
                      <a:gd name="connsiteY216" fmla="*/ 447316 h 1164150"/>
                      <a:gd name="connsiteX217" fmla="*/ 1483615 w 1633035"/>
                      <a:gd name="connsiteY217" fmla="*/ 280611 h 1164150"/>
                      <a:gd name="connsiteX218" fmla="*/ 1516813 w 1633035"/>
                      <a:gd name="connsiteY218" fmla="*/ 237153 h 1164150"/>
                      <a:gd name="connsiteX219" fmla="*/ 1563405 w 1633035"/>
                      <a:gd name="connsiteY219" fmla="*/ 155368 h 1164150"/>
                      <a:gd name="connsiteX220" fmla="*/ 1572524 w 1633035"/>
                      <a:gd name="connsiteY220" fmla="*/ 131716 h 1164150"/>
                      <a:gd name="connsiteX221" fmla="*/ 1579506 w 1633035"/>
                      <a:gd name="connsiteY221" fmla="*/ 107779 h 1164150"/>
                      <a:gd name="connsiteX222" fmla="*/ 1583495 w 1633035"/>
                      <a:gd name="connsiteY222" fmla="*/ 84269 h 1164150"/>
                      <a:gd name="connsiteX223" fmla="*/ 1584778 w 1633035"/>
                      <a:gd name="connsiteY223" fmla="*/ 62041 h 1164150"/>
                      <a:gd name="connsiteX224" fmla="*/ 1582925 w 1633035"/>
                      <a:gd name="connsiteY224" fmla="*/ 39529 h 1164150"/>
                      <a:gd name="connsiteX225" fmla="*/ 1592757 w 1633035"/>
                      <a:gd name="connsiteY225" fmla="*/ 68881 h 1164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</a:cxnLst>
                    <a:rect l="l" t="t" r="r" b="b"/>
                    <a:pathLst>
                      <a:path w="1633035" h="1164150">
                        <a:moveTo>
                          <a:pt x="1572097" y="4193"/>
                        </a:moveTo>
                        <a:cubicBezTo>
                          <a:pt x="1570814" y="1486"/>
                          <a:pt x="1569389" y="-366"/>
                          <a:pt x="1568392" y="61"/>
                        </a:cubicBezTo>
                        <a:cubicBezTo>
                          <a:pt x="1568392" y="61"/>
                          <a:pt x="1568250" y="204"/>
                          <a:pt x="1568250" y="204"/>
                        </a:cubicBezTo>
                        <a:cubicBezTo>
                          <a:pt x="1568250" y="204"/>
                          <a:pt x="1568250" y="204"/>
                          <a:pt x="1568250" y="204"/>
                        </a:cubicBezTo>
                        <a:cubicBezTo>
                          <a:pt x="1568107" y="204"/>
                          <a:pt x="1568107" y="346"/>
                          <a:pt x="1567965" y="489"/>
                        </a:cubicBezTo>
                        <a:cubicBezTo>
                          <a:pt x="1567395" y="1201"/>
                          <a:pt x="1567395" y="2484"/>
                          <a:pt x="1568392" y="5618"/>
                        </a:cubicBezTo>
                        <a:cubicBezTo>
                          <a:pt x="1571242" y="13597"/>
                          <a:pt x="1577226" y="31408"/>
                          <a:pt x="1577938" y="55202"/>
                        </a:cubicBezTo>
                        <a:cubicBezTo>
                          <a:pt x="1578793" y="78855"/>
                          <a:pt x="1573236" y="107351"/>
                          <a:pt x="1563405" y="134138"/>
                        </a:cubicBezTo>
                        <a:cubicBezTo>
                          <a:pt x="1553574" y="160925"/>
                          <a:pt x="1540180" y="186002"/>
                          <a:pt x="1528212" y="205237"/>
                        </a:cubicBezTo>
                        <a:cubicBezTo>
                          <a:pt x="1522228" y="214926"/>
                          <a:pt x="1516528" y="223047"/>
                          <a:pt x="1512254" y="229744"/>
                        </a:cubicBezTo>
                        <a:cubicBezTo>
                          <a:pt x="1507552" y="236156"/>
                          <a:pt x="1504132" y="240858"/>
                          <a:pt x="1502280" y="243280"/>
                        </a:cubicBezTo>
                        <a:cubicBezTo>
                          <a:pt x="1456115" y="304263"/>
                          <a:pt x="1400689" y="357552"/>
                          <a:pt x="1341986" y="406423"/>
                        </a:cubicBezTo>
                        <a:cubicBezTo>
                          <a:pt x="1310783" y="432355"/>
                          <a:pt x="1266185" y="467549"/>
                          <a:pt x="1212612" y="504024"/>
                        </a:cubicBezTo>
                        <a:cubicBezTo>
                          <a:pt x="1159181" y="540500"/>
                          <a:pt x="1097200" y="578970"/>
                          <a:pt x="1033368" y="613309"/>
                        </a:cubicBezTo>
                        <a:cubicBezTo>
                          <a:pt x="969536" y="647932"/>
                          <a:pt x="904136" y="679279"/>
                          <a:pt x="845148" y="704356"/>
                        </a:cubicBezTo>
                        <a:cubicBezTo>
                          <a:pt x="786160" y="729433"/>
                          <a:pt x="733726" y="748668"/>
                          <a:pt x="696253" y="760779"/>
                        </a:cubicBezTo>
                        <a:cubicBezTo>
                          <a:pt x="619455" y="786141"/>
                          <a:pt x="539094" y="807086"/>
                          <a:pt x="457736" y="821904"/>
                        </a:cubicBezTo>
                        <a:cubicBezTo>
                          <a:pt x="417129" y="829313"/>
                          <a:pt x="376093" y="834870"/>
                          <a:pt x="335343" y="838290"/>
                        </a:cubicBezTo>
                        <a:cubicBezTo>
                          <a:pt x="294593" y="841709"/>
                          <a:pt x="253843" y="842992"/>
                          <a:pt x="213805" y="840712"/>
                        </a:cubicBezTo>
                        <a:cubicBezTo>
                          <a:pt x="181746" y="838860"/>
                          <a:pt x="149830" y="834728"/>
                          <a:pt x="119054" y="826179"/>
                        </a:cubicBezTo>
                        <a:cubicBezTo>
                          <a:pt x="88420" y="817630"/>
                          <a:pt x="58641" y="804379"/>
                          <a:pt x="33991" y="783861"/>
                        </a:cubicBezTo>
                        <a:cubicBezTo>
                          <a:pt x="17748" y="769043"/>
                          <a:pt x="8772" y="754082"/>
                          <a:pt x="4640" y="747528"/>
                        </a:cubicBezTo>
                        <a:cubicBezTo>
                          <a:pt x="4212" y="746958"/>
                          <a:pt x="3785" y="746246"/>
                          <a:pt x="3500" y="745818"/>
                        </a:cubicBezTo>
                        <a:lnTo>
                          <a:pt x="3500" y="745676"/>
                        </a:lnTo>
                        <a:cubicBezTo>
                          <a:pt x="2360" y="744251"/>
                          <a:pt x="1648" y="743966"/>
                          <a:pt x="935" y="744108"/>
                        </a:cubicBezTo>
                        <a:cubicBezTo>
                          <a:pt x="935" y="744108"/>
                          <a:pt x="793" y="744108"/>
                          <a:pt x="650" y="744108"/>
                        </a:cubicBezTo>
                        <a:cubicBezTo>
                          <a:pt x="650" y="744108"/>
                          <a:pt x="650" y="744108"/>
                          <a:pt x="650" y="744108"/>
                        </a:cubicBezTo>
                        <a:cubicBezTo>
                          <a:pt x="650" y="744108"/>
                          <a:pt x="508" y="744108"/>
                          <a:pt x="508" y="744108"/>
                        </a:cubicBezTo>
                        <a:cubicBezTo>
                          <a:pt x="-489" y="744536"/>
                          <a:pt x="80" y="746816"/>
                          <a:pt x="1363" y="749523"/>
                        </a:cubicBezTo>
                        <a:cubicBezTo>
                          <a:pt x="2218" y="751233"/>
                          <a:pt x="3358" y="753512"/>
                          <a:pt x="4640" y="756077"/>
                        </a:cubicBezTo>
                        <a:cubicBezTo>
                          <a:pt x="5352" y="757359"/>
                          <a:pt x="6065" y="758784"/>
                          <a:pt x="6777" y="760351"/>
                        </a:cubicBezTo>
                        <a:cubicBezTo>
                          <a:pt x="7205" y="761064"/>
                          <a:pt x="7775" y="761776"/>
                          <a:pt x="8345" y="762489"/>
                        </a:cubicBezTo>
                        <a:cubicBezTo>
                          <a:pt x="9627" y="764911"/>
                          <a:pt x="10909" y="767618"/>
                          <a:pt x="12334" y="770468"/>
                        </a:cubicBezTo>
                        <a:cubicBezTo>
                          <a:pt x="17178" y="778874"/>
                          <a:pt x="22450" y="789418"/>
                          <a:pt x="29717" y="800674"/>
                        </a:cubicBezTo>
                        <a:cubicBezTo>
                          <a:pt x="67902" y="864934"/>
                          <a:pt x="118199" y="922070"/>
                          <a:pt x="174907" y="971511"/>
                        </a:cubicBezTo>
                        <a:cubicBezTo>
                          <a:pt x="203119" y="996446"/>
                          <a:pt x="233753" y="1018673"/>
                          <a:pt x="265384" y="1039191"/>
                        </a:cubicBezTo>
                        <a:cubicBezTo>
                          <a:pt x="297015" y="1059851"/>
                          <a:pt x="330356" y="1077661"/>
                          <a:pt x="364695" y="1093477"/>
                        </a:cubicBezTo>
                        <a:cubicBezTo>
                          <a:pt x="398891" y="1109578"/>
                          <a:pt x="434654" y="1122116"/>
                          <a:pt x="470702" y="1132945"/>
                        </a:cubicBezTo>
                        <a:lnTo>
                          <a:pt x="498059" y="1140354"/>
                        </a:lnTo>
                        <a:cubicBezTo>
                          <a:pt x="507178" y="1142919"/>
                          <a:pt x="516439" y="1144486"/>
                          <a:pt x="525701" y="1146623"/>
                        </a:cubicBezTo>
                        <a:cubicBezTo>
                          <a:pt x="544081" y="1151040"/>
                          <a:pt x="562746" y="1153463"/>
                          <a:pt x="581412" y="1156597"/>
                        </a:cubicBezTo>
                        <a:cubicBezTo>
                          <a:pt x="656073" y="1166998"/>
                          <a:pt x="732016" y="1166286"/>
                          <a:pt x="806250" y="1156740"/>
                        </a:cubicBezTo>
                        <a:cubicBezTo>
                          <a:pt x="848710" y="1150328"/>
                          <a:pt x="892880" y="1142349"/>
                          <a:pt x="937334" y="1129240"/>
                        </a:cubicBezTo>
                        <a:cubicBezTo>
                          <a:pt x="959847" y="1123541"/>
                          <a:pt x="981789" y="1115277"/>
                          <a:pt x="1004586" y="1108010"/>
                        </a:cubicBezTo>
                        <a:cubicBezTo>
                          <a:pt x="1015843" y="1104163"/>
                          <a:pt x="1026956" y="1099461"/>
                          <a:pt x="1038212" y="1095187"/>
                        </a:cubicBezTo>
                        <a:cubicBezTo>
                          <a:pt x="1049469" y="1090770"/>
                          <a:pt x="1060867" y="1086638"/>
                          <a:pt x="1071981" y="1081366"/>
                        </a:cubicBezTo>
                        <a:cubicBezTo>
                          <a:pt x="1083095" y="1076379"/>
                          <a:pt x="1094351" y="1071392"/>
                          <a:pt x="1105749" y="1066263"/>
                        </a:cubicBezTo>
                        <a:cubicBezTo>
                          <a:pt x="1117148" y="1061418"/>
                          <a:pt x="1127977" y="1055292"/>
                          <a:pt x="1139233" y="1049735"/>
                        </a:cubicBezTo>
                        <a:cubicBezTo>
                          <a:pt x="1150347" y="1043893"/>
                          <a:pt x="1161888" y="1038764"/>
                          <a:pt x="1172716" y="1032352"/>
                        </a:cubicBezTo>
                        <a:cubicBezTo>
                          <a:pt x="1183688" y="1026083"/>
                          <a:pt x="1194801" y="1019813"/>
                          <a:pt x="1205773" y="1013544"/>
                        </a:cubicBezTo>
                        <a:cubicBezTo>
                          <a:pt x="1249230" y="987042"/>
                          <a:pt x="1292545" y="958403"/>
                          <a:pt x="1332725" y="924777"/>
                        </a:cubicBezTo>
                        <a:cubicBezTo>
                          <a:pt x="1413228" y="858095"/>
                          <a:pt x="1484612" y="776310"/>
                          <a:pt x="1535051" y="682983"/>
                        </a:cubicBezTo>
                        <a:cubicBezTo>
                          <a:pt x="1585917" y="590512"/>
                          <a:pt x="1616979" y="488351"/>
                          <a:pt x="1627808" y="387900"/>
                        </a:cubicBezTo>
                        <a:cubicBezTo>
                          <a:pt x="1628092" y="385478"/>
                          <a:pt x="1628662" y="382059"/>
                          <a:pt x="1629090" y="377784"/>
                        </a:cubicBezTo>
                        <a:cubicBezTo>
                          <a:pt x="1629375" y="373367"/>
                          <a:pt x="1629802" y="368095"/>
                          <a:pt x="1630372" y="362111"/>
                        </a:cubicBezTo>
                        <a:cubicBezTo>
                          <a:pt x="1630800" y="356127"/>
                          <a:pt x="1631370" y="349288"/>
                          <a:pt x="1631940" y="341736"/>
                        </a:cubicBezTo>
                        <a:cubicBezTo>
                          <a:pt x="1632224" y="334184"/>
                          <a:pt x="1632509" y="326063"/>
                          <a:pt x="1632794" y="317371"/>
                        </a:cubicBezTo>
                        <a:cubicBezTo>
                          <a:pt x="1633649" y="282748"/>
                          <a:pt x="1632367" y="239575"/>
                          <a:pt x="1626668" y="196546"/>
                        </a:cubicBezTo>
                        <a:cubicBezTo>
                          <a:pt x="1621253" y="153516"/>
                          <a:pt x="1611422" y="110771"/>
                          <a:pt x="1600736" y="76575"/>
                        </a:cubicBezTo>
                        <a:cubicBezTo>
                          <a:pt x="1592899" y="51355"/>
                          <a:pt x="1584350" y="30838"/>
                          <a:pt x="1578366" y="17444"/>
                        </a:cubicBezTo>
                        <a:cubicBezTo>
                          <a:pt x="1575659" y="11602"/>
                          <a:pt x="1573664" y="7043"/>
                          <a:pt x="1572097" y="4193"/>
                        </a:cubicBezTo>
                        <a:close/>
                        <a:moveTo>
                          <a:pt x="1446284" y="797824"/>
                        </a:moveTo>
                        <a:cubicBezTo>
                          <a:pt x="1433461" y="814353"/>
                          <a:pt x="1418500" y="829883"/>
                          <a:pt x="1403824" y="846269"/>
                        </a:cubicBezTo>
                        <a:cubicBezTo>
                          <a:pt x="1396272" y="854248"/>
                          <a:pt x="1388151" y="861942"/>
                          <a:pt x="1380172" y="869779"/>
                        </a:cubicBezTo>
                        <a:cubicBezTo>
                          <a:pt x="1376182" y="873768"/>
                          <a:pt x="1372193" y="877615"/>
                          <a:pt x="1368061" y="881605"/>
                        </a:cubicBezTo>
                        <a:cubicBezTo>
                          <a:pt x="1363786" y="885309"/>
                          <a:pt x="1359512" y="889156"/>
                          <a:pt x="1355237" y="892861"/>
                        </a:cubicBezTo>
                        <a:cubicBezTo>
                          <a:pt x="1321611" y="923780"/>
                          <a:pt x="1283711" y="951706"/>
                          <a:pt x="1244955" y="978066"/>
                        </a:cubicBezTo>
                        <a:cubicBezTo>
                          <a:pt x="1166590" y="1029502"/>
                          <a:pt x="1081670" y="1070395"/>
                          <a:pt x="1003731" y="1098464"/>
                        </a:cubicBezTo>
                        <a:cubicBezTo>
                          <a:pt x="925651" y="1126248"/>
                          <a:pt x="854552" y="1140354"/>
                          <a:pt x="804255" y="1146623"/>
                        </a:cubicBezTo>
                        <a:cubicBezTo>
                          <a:pt x="712211" y="1158165"/>
                          <a:pt x="616177" y="1154175"/>
                          <a:pt x="523706" y="1133230"/>
                        </a:cubicBezTo>
                        <a:cubicBezTo>
                          <a:pt x="527410" y="1132803"/>
                          <a:pt x="531543" y="1132375"/>
                          <a:pt x="535959" y="1131805"/>
                        </a:cubicBezTo>
                        <a:cubicBezTo>
                          <a:pt x="550208" y="1129810"/>
                          <a:pt x="567306" y="1127388"/>
                          <a:pt x="584261" y="1124253"/>
                        </a:cubicBezTo>
                        <a:cubicBezTo>
                          <a:pt x="601217" y="1121546"/>
                          <a:pt x="617887" y="1117842"/>
                          <a:pt x="631281" y="1115277"/>
                        </a:cubicBezTo>
                        <a:cubicBezTo>
                          <a:pt x="644674" y="1112285"/>
                          <a:pt x="654648" y="1110148"/>
                          <a:pt x="658352" y="1109293"/>
                        </a:cubicBezTo>
                        <a:cubicBezTo>
                          <a:pt x="703092" y="1099319"/>
                          <a:pt x="747404" y="1087350"/>
                          <a:pt x="791147" y="1073957"/>
                        </a:cubicBezTo>
                        <a:cubicBezTo>
                          <a:pt x="814371" y="1066975"/>
                          <a:pt x="846715" y="1056004"/>
                          <a:pt x="883048" y="1042753"/>
                        </a:cubicBezTo>
                        <a:cubicBezTo>
                          <a:pt x="919524" y="1029360"/>
                          <a:pt x="959847" y="1013117"/>
                          <a:pt x="999742" y="995734"/>
                        </a:cubicBezTo>
                        <a:cubicBezTo>
                          <a:pt x="1079532" y="961253"/>
                          <a:pt x="1156188" y="920930"/>
                          <a:pt x="1197509" y="898275"/>
                        </a:cubicBezTo>
                        <a:cubicBezTo>
                          <a:pt x="1282571" y="851683"/>
                          <a:pt x="1369058" y="797255"/>
                          <a:pt x="1444432" y="736129"/>
                        </a:cubicBezTo>
                        <a:cubicBezTo>
                          <a:pt x="1474638" y="711622"/>
                          <a:pt x="1503847" y="685975"/>
                          <a:pt x="1531631" y="658903"/>
                        </a:cubicBezTo>
                        <a:cubicBezTo>
                          <a:pt x="1536333" y="654344"/>
                          <a:pt x="1540465" y="650354"/>
                          <a:pt x="1543885" y="646935"/>
                        </a:cubicBezTo>
                        <a:cubicBezTo>
                          <a:pt x="1522085" y="690820"/>
                          <a:pt x="1490454" y="744536"/>
                          <a:pt x="1446284" y="797824"/>
                        </a:cubicBezTo>
                        <a:close/>
                        <a:moveTo>
                          <a:pt x="1556281" y="620576"/>
                        </a:moveTo>
                        <a:cubicBezTo>
                          <a:pt x="1553289" y="627130"/>
                          <a:pt x="1550154" y="634111"/>
                          <a:pt x="1546592" y="641236"/>
                        </a:cubicBezTo>
                        <a:cubicBezTo>
                          <a:pt x="1542888" y="644655"/>
                          <a:pt x="1537616" y="649500"/>
                          <a:pt x="1531347" y="655484"/>
                        </a:cubicBezTo>
                        <a:cubicBezTo>
                          <a:pt x="1428759" y="746388"/>
                          <a:pt x="1313775" y="825324"/>
                          <a:pt x="1194516" y="892861"/>
                        </a:cubicBezTo>
                        <a:cubicBezTo>
                          <a:pt x="1126267" y="931759"/>
                          <a:pt x="1043199" y="972651"/>
                          <a:pt x="954575" y="1009270"/>
                        </a:cubicBezTo>
                        <a:cubicBezTo>
                          <a:pt x="865808" y="1045745"/>
                          <a:pt x="771342" y="1077519"/>
                          <a:pt x="681150" y="1100316"/>
                        </a:cubicBezTo>
                        <a:cubicBezTo>
                          <a:pt x="671746" y="1102739"/>
                          <a:pt x="634130" y="1111715"/>
                          <a:pt x="595660" y="1119124"/>
                        </a:cubicBezTo>
                        <a:cubicBezTo>
                          <a:pt x="565453" y="1124966"/>
                          <a:pt x="534677" y="1129240"/>
                          <a:pt x="517294" y="1131805"/>
                        </a:cubicBezTo>
                        <a:cubicBezTo>
                          <a:pt x="507890" y="1129668"/>
                          <a:pt x="498629" y="1127245"/>
                          <a:pt x="489367" y="1124681"/>
                        </a:cubicBezTo>
                        <a:cubicBezTo>
                          <a:pt x="458591" y="1116274"/>
                          <a:pt x="428527" y="1106016"/>
                          <a:pt x="399033" y="1093904"/>
                        </a:cubicBezTo>
                        <a:cubicBezTo>
                          <a:pt x="403165" y="1093904"/>
                          <a:pt x="407867" y="1093904"/>
                          <a:pt x="413139" y="1093762"/>
                        </a:cubicBezTo>
                        <a:cubicBezTo>
                          <a:pt x="493784" y="1092195"/>
                          <a:pt x="574430" y="1079656"/>
                          <a:pt x="653366" y="1060706"/>
                        </a:cubicBezTo>
                        <a:cubicBezTo>
                          <a:pt x="692833" y="1051445"/>
                          <a:pt x="731874" y="1039903"/>
                          <a:pt x="770487" y="1027935"/>
                        </a:cubicBezTo>
                        <a:cubicBezTo>
                          <a:pt x="808957" y="1015254"/>
                          <a:pt x="847285" y="1002145"/>
                          <a:pt x="884616" y="987327"/>
                        </a:cubicBezTo>
                        <a:cubicBezTo>
                          <a:pt x="906273" y="979206"/>
                          <a:pt x="928358" y="969659"/>
                          <a:pt x="951440" y="960255"/>
                        </a:cubicBezTo>
                        <a:cubicBezTo>
                          <a:pt x="974237" y="950139"/>
                          <a:pt x="997890" y="940165"/>
                          <a:pt x="1021827" y="928909"/>
                        </a:cubicBezTo>
                        <a:cubicBezTo>
                          <a:pt x="1069701" y="906682"/>
                          <a:pt x="1119285" y="882032"/>
                          <a:pt x="1168442" y="854675"/>
                        </a:cubicBezTo>
                        <a:cubicBezTo>
                          <a:pt x="1267040" y="800104"/>
                          <a:pt x="1365069" y="735417"/>
                          <a:pt x="1448991" y="665315"/>
                        </a:cubicBezTo>
                        <a:lnTo>
                          <a:pt x="1448564" y="665743"/>
                        </a:lnTo>
                        <a:cubicBezTo>
                          <a:pt x="1456685" y="658903"/>
                          <a:pt x="1492449" y="629694"/>
                          <a:pt x="1525647" y="596781"/>
                        </a:cubicBezTo>
                        <a:cubicBezTo>
                          <a:pt x="1542318" y="580395"/>
                          <a:pt x="1558703" y="563440"/>
                          <a:pt x="1571384" y="548906"/>
                        </a:cubicBezTo>
                        <a:cubicBezTo>
                          <a:pt x="1577938" y="541782"/>
                          <a:pt x="1583353" y="535086"/>
                          <a:pt x="1587912" y="529671"/>
                        </a:cubicBezTo>
                        <a:cubicBezTo>
                          <a:pt x="1589765" y="527392"/>
                          <a:pt x="1591332" y="525397"/>
                          <a:pt x="1592899" y="523544"/>
                        </a:cubicBezTo>
                        <a:cubicBezTo>
                          <a:pt x="1582783" y="556601"/>
                          <a:pt x="1570529" y="589087"/>
                          <a:pt x="1556281" y="620576"/>
                        </a:cubicBezTo>
                        <a:close/>
                        <a:moveTo>
                          <a:pt x="1625813" y="334042"/>
                        </a:moveTo>
                        <a:cubicBezTo>
                          <a:pt x="1622536" y="396307"/>
                          <a:pt x="1611992" y="458145"/>
                          <a:pt x="1594324" y="517988"/>
                        </a:cubicBezTo>
                        <a:cubicBezTo>
                          <a:pt x="1584493" y="528816"/>
                          <a:pt x="1559701" y="557883"/>
                          <a:pt x="1532771" y="583957"/>
                        </a:cubicBezTo>
                        <a:cubicBezTo>
                          <a:pt x="1504275" y="612311"/>
                          <a:pt x="1474496" y="638101"/>
                          <a:pt x="1467941" y="643800"/>
                        </a:cubicBezTo>
                        <a:cubicBezTo>
                          <a:pt x="1427049" y="678424"/>
                          <a:pt x="1384161" y="710625"/>
                          <a:pt x="1339992" y="740831"/>
                        </a:cubicBezTo>
                        <a:cubicBezTo>
                          <a:pt x="1293400" y="773460"/>
                          <a:pt x="1207197" y="828316"/>
                          <a:pt x="1116863" y="874908"/>
                        </a:cubicBezTo>
                        <a:cubicBezTo>
                          <a:pt x="1071981" y="898703"/>
                          <a:pt x="1025959" y="920075"/>
                          <a:pt x="985066" y="938313"/>
                        </a:cubicBezTo>
                        <a:cubicBezTo>
                          <a:pt x="964549" y="947289"/>
                          <a:pt x="945313" y="955696"/>
                          <a:pt x="927788" y="962535"/>
                        </a:cubicBezTo>
                        <a:cubicBezTo>
                          <a:pt x="919097" y="966097"/>
                          <a:pt x="910833" y="969374"/>
                          <a:pt x="903281" y="972366"/>
                        </a:cubicBezTo>
                        <a:cubicBezTo>
                          <a:pt x="895587" y="975216"/>
                          <a:pt x="888463" y="977923"/>
                          <a:pt x="882051" y="980345"/>
                        </a:cubicBezTo>
                        <a:cubicBezTo>
                          <a:pt x="775901" y="1020098"/>
                          <a:pt x="661345" y="1052584"/>
                          <a:pt x="550065" y="1072959"/>
                        </a:cubicBezTo>
                        <a:cubicBezTo>
                          <a:pt x="505468" y="1081223"/>
                          <a:pt x="460586" y="1087350"/>
                          <a:pt x="415276" y="1090485"/>
                        </a:cubicBezTo>
                        <a:cubicBezTo>
                          <a:pt x="406442" y="1090912"/>
                          <a:pt x="398891" y="1091055"/>
                          <a:pt x="392764" y="1091340"/>
                        </a:cubicBezTo>
                        <a:cubicBezTo>
                          <a:pt x="326794" y="1063841"/>
                          <a:pt x="264814" y="1027650"/>
                          <a:pt x="209103" y="985332"/>
                        </a:cubicBezTo>
                        <a:cubicBezTo>
                          <a:pt x="210671" y="985760"/>
                          <a:pt x="212380" y="986187"/>
                          <a:pt x="214233" y="986615"/>
                        </a:cubicBezTo>
                        <a:cubicBezTo>
                          <a:pt x="217795" y="987470"/>
                          <a:pt x="221784" y="988467"/>
                          <a:pt x="226201" y="989607"/>
                        </a:cubicBezTo>
                        <a:cubicBezTo>
                          <a:pt x="230618" y="990604"/>
                          <a:pt x="235320" y="991174"/>
                          <a:pt x="240307" y="991887"/>
                        </a:cubicBezTo>
                        <a:cubicBezTo>
                          <a:pt x="245294" y="992599"/>
                          <a:pt x="250566" y="993454"/>
                          <a:pt x="255980" y="994309"/>
                        </a:cubicBezTo>
                        <a:cubicBezTo>
                          <a:pt x="258687" y="994736"/>
                          <a:pt x="261537" y="995164"/>
                          <a:pt x="264387" y="995591"/>
                        </a:cubicBezTo>
                        <a:cubicBezTo>
                          <a:pt x="267236" y="995876"/>
                          <a:pt x="270086" y="996019"/>
                          <a:pt x="273078" y="996304"/>
                        </a:cubicBezTo>
                        <a:cubicBezTo>
                          <a:pt x="284762" y="997158"/>
                          <a:pt x="296873" y="998441"/>
                          <a:pt x="308984" y="998868"/>
                        </a:cubicBezTo>
                        <a:cubicBezTo>
                          <a:pt x="321095" y="999011"/>
                          <a:pt x="333206" y="999153"/>
                          <a:pt x="344605" y="999438"/>
                        </a:cubicBezTo>
                        <a:cubicBezTo>
                          <a:pt x="356003" y="999153"/>
                          <a:pt x="366832" y="998583"/>
                          <a:pt x="376521" y="998298"/>
                        </a:cubicBezTo>
                        <a:cubicBezTo>
                          <a:pt x="395756" y="997871"/>
                          <a:pt x="410147" y="995876"/>
                          <a:pt x="415419" y="995591"/>
                        </a:cubicBezTo>
                        <a:cubicBezTo>
                          <a:pt x="479821" y="990319"/>
                          <a:pt x="543796" y="979063"/>
                          <a:pt x="606774" y="964530"/>
                        </a:cubicBezTo>
                        <a:cubicBezTo>
                          <a:pt x="673598" y="948999"/>
                          <a:pt x="792144" y="914091"/>
                          <a:pt x="904848" y="865504"/>
                        </a:cubicBezTo>
                        <a:cubicBezTo>
                          <a:pt x="961556" y="842137"/>
                          <a:pt x="1016555" y="815350"/>
                          <a:pt x="1064999" y="790985"/>
                        </a:cubicBezTo>
                        <a:cubicBezTo>
                          <a:pt x="1113016" y="766051"/>
                          <a:pt x="1154194" y="742968"/>
                          <a:pt x="1182833" y="726155"/>
                        </a:cubicBezTo>
                        <a:cubicBezTo>
                          <a:pt x="1241963" y="691817"/>
                          <a:pt x="1300809" y="653347"/>
                          <a:pt x="1356947" y="611172"/>
                        </a:cubicBezTo>
                        <a:cubicBezTo>
                          <a:pt x="1412943" y="568997"/>
                          <a:pt x="1466374" y="522832"/>
                          <a:pt x="1512966" y="472393"/>
                        </a:cubicBezTo>
                        <a:cubicBezTo>
                          <a:pt x="1550012" y="431928"/>
                          <a:pt x="1584208" y="388328"/>
                          <a:pt x="1610425" y="340026"/>
                        </a:cubicBezTo>
                        <a:cubicBezTo>
                          <a:pt x="1615411" y="332047"/>
                          <a:pt x="1618689" y="324353"/>
                          <a:pt x="1621681" y="318084"/>
                        </a:cubicBezTo>
                        <a:cubicBezTo>
                          <a:pt x="1623818" y="313524"/>
                          <a:pt x="1625528" y="309677"/>
                          <a:pt x="1626810" y="306828"/>
                        </a:cubicBezTo>
                        <a:cubicBezTo>
                          <a:pt x="1626810" y="308680"/>
                          <a:pt x="1626810" y="310675"/>
                          <a:pt x="1626668" y="312384"/>
                        </a:cubicBezTo>
                        <a:cubicBezTo>
                          <a:pt x="1626240" y="322501"/>
                          <a:pt x="1625955" y="330052"/>
                          <a:pt x="1625813" y="334042"/>
                        </a:cubicBezTo>
                        <a:close/>
                        <a:moveTo>
                          <a:pt x="1626810" y="301556"/>
                        </a:moveTo>
                        <a:cubicBezTo>
                          <a:pt x="1626525" y="301983"/>
                          <a:pt x="1626098" y="302553"/>
                          <a:pt x="1625813" y="303265"/>
                        </a:cubicBezTo>
                        <a:cubicBezTo>
                          <a:pt x="1624388" y="306115"/>
                          <a:pt x="1622108" y="310390"/>
                          <a:pt x="1619116" y="315946"/>
                        </a:cubicBezTo>
                        <a:cubicBezTo>
                          <a:pt x="1617691" y="318796"/>
                          <a:pt x="1616124" y="321788"/>
                          <a:pt x="1614414" y="325208"/>
                        </a:cubicBezTo>
                        <a:cubicBezTo>
                          <a:pt x="1613559" y="326918"/>
                          <a:pt x="1612704" y="328627"/>
                          <a:pt x="1611707" y="330480"/>
                        </a:cubicBezTo>
                        <a:cubicBezTo>
                          <a:pt x="1610710" y="332190"/>
                          <a:pt x="1609570" y="334042"/>
                          <a:pt x="1608430" y="335894"/>
                        </a:cubicBezTo>
                        <a:cubicBezTo>
                          <a:pt x="1583638" y="377214"/>
                          <a:pt x="1553289" y="415115"/>
                          <a:pt x="1520233" y="450308"/>
                        </a:cubicBezTo>
                        <a:cubicBezTo>
                          <a:pt x="1512254" y="459427"/>
                          <a:pt x="1503562" y="467834"/>
                          <a:pt x="1495013" y="476383"/>
                        </a:cubicBezTo>
                        <a:cubicBezTo>
                          <a:pt x="1486464" y="484931"/>
                          <a:pt x="1478058" y="493623"/>
                          <a:pt x="1469081" y="501744"/>
                        </a:cubicBezTo>
                        <a:lnTo>
                          <a:pt x="1442437" y="526252"/>
                        </a:lnTo>
                        <a:lnTo>
                          <a:pt x="1414795" y="549904"/>
                        </a:lnTo>
                        <a:cubicBezTo>
                          <a:pt x="1405676" y="557883"/>
                          <a:pt x="1396272" y="565577"/>
                          <a:pt x="1386726" y="573129"/>
                        </a:cubicBezTo>
                        <a:cubicBezTo>
                          <a:pt x="1377180" y="580680"/>
                          <a:pt x="1367918" y="588374"/>
                          <a:pt x="1358230" y="595783"/>
                        </a:cubicBezTo>
                        <a:lnTo>
                          <a:pt x="1329163" y="617583"/>
                        </a:lnTo>
                        <a:lnTo>
                          <a:pt x="1314630" y="628412"/>
                        </a:lnTo>
                        <a:lnTo>
                          <a:pt x="1299669" y="638813"/>
                        </a:lnTo>
                        <a:lnTo>
                          <a:pt x="1269890" y="659758"/>
                        </a:lnTo>
                        <a:lnTo>
                          <a:pt x="1239541" y="679706"/>
                        </a:lnTo>
                        <a:cubicBezTo>
                          <a:pt x="1219451" y="693242"/>
                          <a:pt x="1198648" y="705638"/>
                          <a:pt x="1178131" y="718319"/>
                        </a:cubicBezTo>
                        <a:cubicBezTo>
                          <a:pt x="1130684" y="746816"/>
                          <a:pt x="1078108" y="776310"/>
                          <a:pt x="1021114" y="803951"/>
                        </a:cubicBezTo>
                        <a:cubicBezTo>
                          <a:pt x="992903" y="818342"/>
                          <a:pt x="963266" y="831308"/>
                          <a:pt x="933202" y="844986"/>
                        </a:cubicBezTo>
                        <a:cubicBezTo>
                          <a:pt x="902853" y="857810"/>
                          <a:pt x="872077" y="871061"/>
                          <a:pt x="840446" y="883029"/>
                        </a:cubicBezTo>
                        <a:cubicBezTo>
                          <a:pt x="777326" y="907252"/>
                          <a:pt x="711926" y="929194"/>
                          <a:pt x="645956" y="947147"/>
                        </a:cubicBezTo>
                        <a:cubicBezTo>
                          <a:pt x="579987" y="964815"/>
                          <a:pt x="513447" y="978636"/>
                          <a:pt x="448475" y="987042"/>
                        </a:cubicBezTo>
                        <a:lnTo>
                          <a:pt x="449187" y="986900"/>
                        </a:lnTo>
                        <a:cubicBezTo>
                          <a:pt x="436649" y="988609"/>
                          <a:pt x="381650" y="994879"/>
                          <a:pt x="325654" y="994309"/>
                        </a:cubicBezTo>
                        <a:cubicBezTo>
                          <a:pt x="318673" y="994309"/>
                          <a:pt x="311691" y="994166"/>
                          <a:pt x="304709" y="994166"/>
                        </a:cubicBezTo>
                        <a:cubicBezTo>
                          <a:pt x="297728" y="993739"/>
                          <a:pt x="290889" y="993169"/>
                          <a:pt x="284192" y="992741"/>
                        </a:cubicBezTo>
                        <a:cubicBezTo>
                          <a:pt x="277495" y="992314"/>
                          <a:pt x="270941" y="991887"/>
                          <a:pt x="264672" y="991317"/>
                        </a:cubicBezTo>
                        <a:cubicBezTo>
                          <a:pt x="258402" y="990462"/>
                          <a:pt x="252418" y="989607"/>
                          <a:pt x="246719" y="988752"/>
                        </a:cubicBezTo>
                        <a:cubicBezTo>
                          <a:pt x="241019" y="987897"/>
                          <a:pt x="235605" y="987185"/>
                          <a:pt x="230618" y="986472"/>
                        </a:cubicBezTo>
                        <a:cubicBezTo>
                          <a:pt x="225631" y="985760"/>
                          <a:pt x="221072" y="984477"/>
                          <a:pt x="216940" y="983765"/>
                        </a:cubicBezTo>
                        <a:cubicBezTo>
                          <a:pt x="211668" y="982625"/>
                          <a:pt x="207108" y="981770"/>
                          <a:pt x="203546" y="980915"/>
                        </a:cubicBezTo>
                        <a:cubicBezTo>
                          <a:pt x="179894" y="962535"/>
                          <a:pt x="157239" y="942872"/>
                          <a:pt x="135724" y="922070"/>
                        </a:cubicBezTo>
                        <a:cubicBezTo>
                          <a:pt x="142279" y="925062"/>
                          <a:pt x="150543" y="928339"/>
                          <a:pt x="160516" y="931616"/>
                        </a:cubicBezTo>
                        <a:cubicBezTo>
                          <a:pt x="209816" y="948429"/>
                          <a:pt x="262392" y="953844"/>
                          <a:pt x="314398" y="954556"/>
                        </a:cubicBezTo>
                        <a:cubicBezTo>
                          <a:pt x="340473" y="954698"/>
                          <a:pt x="366547" y="953559"/>
                          <a:pt x="392621" y="951564"/>
                        </a:cubicBezTo>
                        <a:cubicBezTo>
                          <a:pt x="418553" y="949284"/>
                          <a:pt x="444485" y="946149"/>
                          <a:pt x="470275" y="942160"/>
                        </a:cubicBezTo>
                        <a:cubicBezTo>
                          <a:pt x="573290" y="925917"/>
                          <a:pt x="674026" y="897278"/>
                          <a:pt x="771199" y="862227"/>
                        </a:cubicBezTo>
                        <a:cubicBezTo>
                          <a:pt x="882621" y="821762"/>
                          <a:pt x="1010286" y="765196"/>
                          <a:pt x="1135528" y="692814"/>
                        </a:cubicBezTo>
                        <a:cubicBezTo>
                          <a:pt x="1260486" y="620433"/>
                          <a:pt x="1383876" y="532521"/>
                          <a:pt x="1481335" y="431215"/>
                        </a:cubicBezTo>
                        <a:lnTo>
                          <a:pt x="1480765" y="431785"/>
                        </a:lnTo>
                        <a:cubicBezTo>
                          <a:pt x="1485467" y="426798"/>
                          <a:pt x="1498148" y="413832"/>
                          <a:pt x="1513964" y="395737"/>
                        </a:cubicBezTo>
                        <a:cubicBezTo>
                          <a:pt x="1529637" y="377642"/>
                          <a:pt x="1548587" y="354417"/>
                          <a:pt x="1565400" y="329625"/>
                        </a:cubicBezTo>
                        <a:cubicBezTo>
                          <a:pt x="1582355" y="304833"/>
                          <a:pt x="1597316" y="278331"/>
                          <a:pt x="1607148" y="255391"/>
                        </a:cubicBezTo>
                        <a:cubicBezTo>
                          <a:pt x="1614984" y="237153"/>
                          <a:pt x="1619686" y="221623"/>
                          <a:pt x="1622108" y="211649"/>
                        </a:cubicBezTo>
                        <a:cubicBezTo>
                          <a:pt x="1624388" y="234161"/>
                          <a:pt x="1625670" y="255676"/>
                          <a:pt x="1626383" y="274199"/>
                        </a:cubicBezTo>
                        <a:cubicBezTo>
                          <a:pt x="1626668" y="284315"/>
                          <a:pt x="1626810" y="293434"/>
                          <a:pt x="1626810" y="301556"/>
                        </a:cubicBezTo>
                        <a:close/>
                        <a:moveTo>
                          <a:pt x="1592757" y="68881"/>
                        </a:moveTo>
                        <a:cubicBezTo>
                          <a:pt x="1602161" y="98375"/>
                          <a:pt x="1611137" y="134850"/>
                          <a:pt x="1617121" y="171469"/>
                        </a:cubicBezTo>
                        <a:cubicBezTo>
                          <a:pt x="1618831" y="182440"/>
                          <a:pt x="1620256" y="193411"/>
                          <a:pt x="1621538" y="204240"/>
                        </a:cubicBezTo>
                        <a:cubicBezTo>
                          <a:pt x="1621538" y="204382"/>
                          <a:pt x="1621396" y="204382"/>
                          <a:pt x="1621396" y="204525"/>
                        </a:cubicBezTo>
                        <a:cubicBezTo>
                          <a:pt x="1619259" y="211791"/>
                          <a:pt x="1614842" y="228177"/>
                          <a:pt x="1606293" y="247840"/>
                        </a:cubicBezTo>
                        <a:cubicBezTo>
                          <a:pt x="1597886" y="267502"/>
                          <a:pt x="1585490" y="290442"/>
                          <a:pt x="1571527" y="311957"/>
                        </a:cubicBezTo>
                        <a:cubicBezTo>
                          <a:pt x="1543742" y="355272"/>
                          <a:pt x="1509974" y="393030"/>
                          <a:pt x="1502422" y="401151"/>
                        </a:cubicBezTo>
                        <a:cubicBezTo>
                          <a:pt x="1456115" y="451733"/>
                          <a:pt x="1404394" y="497328"/>
                          <a:pt x="1350250" y="539360"/>
                        </a:cubicBezTo>
                        <a:cubicBezTo>
                          <a:pt x="1321611" y="561730"/>
                          <a:pt x="1280576" y="592079"/>
                          <a:pt x="1231989" y="623853"/>
                        </a:cubicBezTo>
                        <a:cubicBezTo>
                          <a:pt x="1183545" y="655911"/>
                          <a:pt x="1127407" y="689252"/>
                          <a:pt x="1070129" y="720029"/>
                        </a:cubicBezTo>
                        <a:cubicBezTo>
                          <a:pt x="1012708" y="750663"/>
                          <a:pt x="954005" y="778874"/>
                          <a:pt x="901144" y="801529"/>
                        </a:cubicBezTo>
                        <a:cubicBezTo>
                          <a:pt x="848282" y="824326"/>
                          <a:pt x="801405" y="841852"/>
                          <a:pt x="768207" y="853393"/>
                        </a:cubicBezTo>
                        <a:cubicBezTo>
                          <a:pt x="699673" y="877188"/>
                          <a:pt x="628004" y="897705"/>
                          <a:pt x="555622" y="913663"/>
                        </a:cubicBezTo>
                        <a:cubicBezTo>
                          <a:pt x="483098" y="929479"/>
                          <a:pt x="409577" y="940593"/>
                          <a:pt x="337196" y="943870"/>
                        </a:cubicBezTo>
                        <a:cubicBezTo>
                          <a:pt x="308271" y="945295"/>
                          <a:pt x="279347" y="945010"/>
                          <a:pt x="250423" y="942872"/>
                        </a:cubicBezTo>
                        <a:cubicBezTo>
                          <a:pt x="221642" y="940735"/>
                          <a:pt x="192860" y="936461"/>
                          <a:pt x="164933" y="928624"/>
                        </a:cubicBezTo>
                        <a:cubicBezTo>
                          <a:pt x="149688" y="924207"/>
                          <a:pt x="137719" y="919220"/>
                          <a:pt x="130025" y="916086"/>
                        </a:cubicBezTo>
                        <a:cubicBezTo>
                          <a:pt x="94832" y="881177"/>
                          <a:pt x="62773" y="843134"/>
                          <a:pt x="35416" y="801672"/>
                        </a:cubicBezTo>
                        <a:cubicBezTo>
                          <a:pt x="30287" y="794120"/>
                          <a:pt x="26155" y="786996"/>
                          <a:pt x="22308" y="780299"/>
                        </a:cubicBezTo>
                        <a:cubicBezTo>
                          <a:pt x="23875" y="782009"/>
                          <a:pt x="25442" y="783719"/>
                          <a:pt x="27010" y="785429"/>
                        </a:cubicBezTo>
                        <a:cubicBezTo>
                          <a:pt x="47385" y="806943"/>
                          <a:pt x="73887" y="821619"/>
                          <a:pt x="101243" y="832448"/>
                        </a:cubicBezTo>
                        <a:cubicBezTo>
                          <a:pt x="128743" y="843134"/>
                          <a:pt x="157667" y="849688"/>
                          <a:pt x="186733" y="853963"/>
                        </a:cubicBezTo>
                        <a:cubicBezTo>
                          <a:pt x="215800" y="857952"/>
                          <a:pt x="245151" y="859377"/>
                          <a:pt x="274503" y="859520"/>
                        </a:cubicBezTo>
                        <a:cubicBezTo>
                          <a:pt x="303854" y="859377"/>
                          <a:pt x="333064" y="857525"/>
                          <a:pt x="362130" y="854818"/>
                        </a:cubicBezTo>
                        <a:cubicBezTo>
                          <a:pt x="478539" y="842422"/>
                          <a:pt x="591955" y="812643"/>
                          <a:pt x="700955" y="774457"/>
                        </a:cubicBezTo>
                        <a:cubicBezTo>
                          <a:pt x="825913" y="730430"/>
                          <a:pt x="968823" y="667452"/>
                          <a:pt x="1108029" y="585097"/>
                        </a:cubicBezTo>
                        <a:cubicBezTo>
                          <a:pt x="1142795" y="564580"/>
                          <a:pt x="1177418" y="542922"/>
                          <a:pt x="1211187" y="519840"/>
                        </a:cubicBezTo>
                        <a:cubicBezTo>
                          <a:pt x="1244955" y="496758"/>
                          <a:pt x="1278296" y="472820"/>
                          <a:pt x="1310355" y="447316"/>
                        </a:cubicBezTo>
                        <a:cubicBezTo>
                          <a:pt x="1374188" y="396592"/>
                          <a:pt x="1434031" y="341308"/>
                          <a:pt x="1483615" y="280611"/>
                        </a:cubicBezTo>
                        <a:cubicBezTo>
                          <a:pt x="1488317" y="274626"/>
                          <a:pt x="1501425" y="258953"/>
                          <a:pt x="1516813" y="237153"/>
                        </a:cubicBezTo>
                        <a:cubicBezTo>
                          <a:pt x="1532201" y="215068"/>
                          <a:pt x="1550012" y="186572"/>
                          <a:pt x="1563405" y="155368"/>
                        </a:cubicBezTo>
                        <a:cubicBezTo>
                          <a:pt x="1567110" y="147674"/>
                          <a:pt x="1569532" y="139552"/>
                          <a:pt x="1572524" y="131716"/>
                        </a:cubicBezTo>
                        <a:cubicBezTo>
                          <a:pt x="1575374" y="123879"/>
                          <a:pt x="1577226" y="115615"/>
                          <a:pt x="1579506" y="107779"/>
                        </a:cubicBezTo>
                        <a:cubicBezTo>
                          <a:pt x="1580931" y="99657"/>
                          <a:pt x="1582783" y="91963"/>
                          <a:pt x="1583495" y="84269"/>
                        </a:cubicBezTo>
                        <a:cubicBezTo>
                          <a:pt x="1584065" y="76575"/>
                          <a:pt x="1585205" y="69166"/>
                          <a:pt x="1584778" y="62041"/>
                        </a:cubicBezTo>
                        <a:cubicBezTo>
                          <a:pt x="1584778" y="53920"/>
                          <a:pt x="1584065" y="46368"/>
                          <a:pt x="1582925" y="39529"/>
                        </a:cubicBezTo>
                        <a:cubicBezTo>
                          <a:pt x="1586060" y="48363"/>
                          <a:pt x="1589480" y="58052"/>
                          <a:pt x="1592757" y="68881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D773F3FB-8159-4A33-82D7-EC67D9A0ED11}"/>
                      </a:ext>
                    </a:extLst>
                  </p:cNvPr>
                  <p:cNvSpPr/>
                  <p:nvPr/>
                </p:nvSpPr>
                <p:spPr>
                  <a:xfrm>
                    <a:off x="1999588" y="947404"/>
                    <a:ext cx="1583358" cy="853696"/>
                  </a:xfrm>
                  <a:custGeom>
                    <a:avLst/>
                    <a:gdLst>
                      <a:gd name="connsiteX0" fmla="*/ 14324 w 1583358"/>
                      <a:gd name="connsiteY0" fmla="*/ 851733 h 853696"/>
                      <a:gd name="connsiteX1" fmla="*/ 14324 w 1583358"/>
                      <a:gd name="connsiteY1" fmla="*/ 851733 h 853696"/>
                      <a:gd name="connsiteX2" fmla="*/ 17031 w 1583358"/>
                      <a:gd name="connsiteY2" fmla="*/ 853585 h 853696"/>
                      <a:gd name="connsiteX3" fmla="*/ 16889 w 1583358"/>
                      <a:gd name="connsiteY3" fmla="*/ 848029 h 853696"/>
                      <a:gd name="connsiteX4" fmla="*/ 14609 w 1583358"/>
                      <a:gd name="connsiteY4" fmla="*/ 841332 h 853696"/>
                      <a:gd name="connsiteX5" fmla="*/ 13041 w 1583358"/>
                      <a:gd name="connsiteY5" fmla="*/ 837057 h 853696"/>
                      <a:gd name="connsiteX6" fmla="*/ 11902 w 1583358"/>
                      <a:gd name="connsiteY6" fmla="*/ 832071 h 853696"/>
                      <a:gd name="connsiteX7" fmla="*/ 9194 w 1583358"/>
                      <a:gd name="connsiteY7" fmla="*/ 820387 h 853696"/>
                      <a:gd name="connsiteX8" fmla="*/ 7627 w 1583358"/>
                      <a:gd name="connsiteY8" fmla="*/ 806281 h 853696"/>
                      <a:gd name="connsiteX9" fmla="*/ 22873 w 1583358"/>
                      <a:gd name="connsiteY9" fmla="*/ 723926 h 853696"/>
                      <a:gd name="connsiteX10" fmla="*/ 62198 w 1583358"/>
                      <a:gd name="connsiteY10" fmla="*/ 648695 h 853696"/>
                      <a:gd name="connsiteX11" fmla="*/ 113777 w 1583358"/>
                      <a:gd name="connsiteY11" fmla="*/ 580303 h 853696"/>
                      <a:gd name="connsiteX12" fmla="*/ 172338 w 1583358"/>
                      <a:gd name="connsiteY12" fmla="*/ 517325 h 853696"/>
                      <a:gd name="connsiteX13" fmla="*/ 443768 w 1583358"/>
                      <a:gd name="connsiteY13" fmla="*/ 305738 h 853696"/>
                      <a:gd name="connsiteX14" fmla="*/ 844003 w 1583358"/>
                      <a:gd name="connsiteY14" fmla="*/ 109111 h 853696"/>
                      <a:gd name="connsiteX15" fmla="*/ 958987 w 1583358"/>
                      <a:gd name="connsiteY15" fmla="*/ 70641 h 853696"/>
                      <a:gd name="connsiteX16" fmla="*/ 1076820 w 1583358"/>
                      <a:gd name="connsiteY16" fmla="*/ 39579 h 853696"/>
                      <a:gd name="connsiteX17" fmla="*/ 1312772 w 1583358"/>
                      <a:gd name="connsiteY17" fmla="*/ 8518 h 853696"/>
                      <a:gd name="connsiteX18" fmla="*/ 1366774 w 1583358"/>
                      <a:gd name="connsiteY18" fmla="*/ 10085 h 853696"/>
                      <a:gd name="connsiteX19" fmla="*/ 1457678 w 1583358"/>
                      <a:gd name="connsiteY19" fmla="*/ 24761 h 853696"/>
                      <a:gd name="connsiteX20" fmla="*/ 1481187 w 1583358"/>
                      <a:gd name="connsiteY20" fmla="*/ 32170 h 853696"/>
                      <a:gd name="connsiteX21" fmla="*/ 1503415 w 1583358"/>
                      <a:gd name="connsiteY21" fmla="*/ 41289 h 853696"/>
                      <a:gd name="connsiteX22" fmla="*/ 1523505 w 1583358"/>
                      <a:gd name="connsiteY22" fmla="*/ 52260 h 853696"/>
                      <a:gd name="connsiteX23" fmla="*/ 1540888 w 1583358"/>
                      <a:gd name="connsiteY23" fmla="*/ 64371 h 853696"/>
                      <a:gd name="connsiteX24" fmla="*/ 1578361 w 1583358"/>
                      <a:gd name="connsiteY24" fmla="*/ 107116 h 853696"/>
                      <a:gd name="connsiteX25" fmla="*/ 1582635 w 1583358"/>
                      <a:gd name="connsiteY25" fmla="*/ 110821 h 853696"/>
                      <a:gd name="connsiteX26" fmla="*/ 1581923 w 1583358"/>
                      <a:gd name="connsiteY26" fmla="*/ 105549 h 853696"/>
                      <a:gd name="connsiteX27" fmla="*/ 1550719 w 1583358"/>
                      <a:gd name="connsiteY27" fmla="*/ 64086 h 853696"/>
                      <a:gd name="connsiteX28" fmla="*/ 1478908 w 1583358"/>
                      <a:gd name="connsiteY28" fmla="*/ 23479 h 853696"/>
                      <a:gd name="connsiteX29" fmla="*/ 1400257 w 1583358"/>
                      <a:gd name="connsiteY29" fmla="*/ 5383 h 853696"/>
                      <a:gd name="connsiteX30" fmla="*/ 1370906 w 1583358"/>
                      <a:gd name="connsiteY30" fmla="*/ 2249 h 853696"/>
                      <a:gd name="connsiteX31" fmla="*/ 1353950 w 1583358"/>
                      <a:gd name="connsiteY31" fmla="*/ 1251 h 853696"/>
                      <a:gd name="connsiteX32" fmla="*/ 1123697 w 1583358"/>
                      <a:gd name="connsiteY32" fmla="*/ 17779 h 853696"/>
                      <a:gd name="connsiteX33" fmla="*/ 964971 w 1583358"/>
                      <a:gd name="connsiteY33" fmla="*/ 55680 h 853696"/>
                      <a:gd name="connsiteX34" fmla="*/ 765780 w 1583358"/>
                      <a:gd name="connsiteY34" fmla="*/ 125924 h 853696"/>
                      <a:gd name="connsiteX35" fmla="*/ 575137 w 1583358"/>
                      <a:gd name="connsiteY35" fmla="*/ 214548 h 853696"/>
                      <a:gd name="connsiteX36" fmla="*/ 435646 w 1583358"/>
                      <a:gd name="connsiteY36" fmla="*/ 293342 h 853696"/>
                      <a:gd name="connsiteX37" fmla="*/ 232465 w 1583358"/>
                      <a:gd name="connsiteY37" fmla="*/ 436537 h 853696"/>
                      <a:gd name="connsiteX38" fmla="*/ 140564 w 1583358"/>
                      <a:gd name="connsiteY38" fmla="*/ 522027 h 853696"/>
                      <a:gd name="connsiteX39" fmla="*/ 62198 w 1583358"/>
                      <a:gd name="connsiteY39" fmla="*/ 618631 h 853696"/>
                      <a:gd name="connsiteX40" fmla="*/ 16176 w 1583358"/>
                      <a:gd name="connsiteY40" fmla="*/ 706115 h 853696"/>
                      <a:gd name="connsiteX41" fmla="*/ 645 w 1583358"/>
                      <a:gd name="connsiteY41" fmla="*/ 803574 h 853696"/>
                      <a:gd name="connsiteX42" fmla="*/ 13041 w 1583358"/>
                      <a:gd name="connsiteY42" fmla="*/ 850166 h 853696"/>
                      <a:gd name="connsiteX43" fmla="*/ 14324 w 1583358"/>
                      <a:gd name="connsiteY43" fmla="*/ 851733 h 853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1583358" h="853696">
                        <a:moveTo>
                          <a:pt x="14324" y="851733"/>
                        </a:moveTo>
                        <a:lnTo>
                          <a:pt x="14324" y="851733"/>
                        </a:lnTo>
                        <a:cubicBezTo>
                          <a:pt x="15464" y="853728"/>
                          <a:pt x="16176" y="853870"/>
                          <a:pt x="17031" y="853585"/>
                        </a:cubicBezTo>
                        <a:cubicBezTo>
                          <a:pt x="18028" y="853015"/>
                          <a:pt x="17743" y="850878"/>
                          <a:pt x="16889" y="848029"/>
                        </a:cubicBezTo>
                        <a:cubicBezTo>
                          <a:pt x="16319" y="846319"/>
                          <a:pt x="15464" y="844039"/>
                          <a:pt x="14609" y="841332"/>
                        </a:cubicBezTo>
                        <a:cubicBezTo>
                          <a:pt x="14181" y="840050"/>
                          <a:pt x="13611" y="838625"/>
                          <a:pt x="13041" y="837057"/>
                        </a:cubicBezTo>
                        <a:cubicBezTo>
                          <a:pt x="12614" y="835490"/>
                          <a:pt x="12329" y="833780"/>
                          <a:pt x="11902" y="832071"/>
                        </a:cubicBezTo>
                        <a:cubicBezTo>
                          <a:pt x="11047" y="828508"/>
                          <a:pt x="10192" y="824519"/>
                          <a:pt x="9194" y="820387"/>
                        </a:cubicBezTo>
                        <a:cubicBezTo>
                          <a:pt x="8767" y="815970"/>
                          <a:pt x="8197" y="811268"/>
                          <a:pt x="7627" y="806281"/>
                        </a:cubicBezTo>
                        <a:cubicBezTo>
                          <a:pt x="6060" y="778212"/>
                          <a:pt x="12899" y="750285"/>
                          <a:pt x="22873" y="723926"/>
                        </a:cubicBezTo>
                        <a:cubicBezTo>
                          <a:pt x="32989" y="697566"/>
                          <a:pt x="46667" y="672489"/>
                          <a:pt x="62198" y="648695"/>
                        </a:cubicBezTo>
                        <a:cubicBezTo>
                          <a:pt x="77871" y="624900"/>
                          <a:pt x="95397" y="602245"/>
                          <a:pt x="113777" y="580303"/>
                        </a:cubicBezTo>
                        <a:cubicBezTo>
                          <a:pt x="132300" y="558503"/>
                          <a:pt x="152105" y="537700"/>
                          <a:pt x="172338" y="517325"/>
                        </a:cubicBezTo>
                        <a:cubicBezTo>
                          <a:pt x="254408" y="436965"/>
                          <a:pt x="347022" y="367005"/>
                          <a:pt x="443768" y="305738"/>
                        </a:cubicBezTo>
                        <a:cubicBezTo>
                          <a:pt x="554620" y="235209"/>
                          <a:pt x="693256" y="164537"/>
                          <a:pt x="844003" y="109111"/>
                        </a:cubicBezTo>
                        <a:cubicBezTo>
                          <a:pt x="881618" y="95290"/>
                          <a:pt x="920089" y="82182"/>
                          <a:pt x="958987" y="70641"/>
                        </a:cubicBezTo>
                        <a:cubicBezTo>
                          <a:pt x="997885" y="58957"/>
                          <a:pt x="1037210" y="48271"/>
                          <a:pt x="1076820" y="39579"/>
                        </a:cubicBezTo>
                        <a:cubicBezTo>
                          <a:pt x="1155614" y="22054"/>
                          <a:pt x="1235404" y="9943"/>
                          <a:pt x="1312772" y="8518"/>
                        </a:cubicBezTo>
                        <a:cubicBezTo>
                          <a:pt x="1320324" y="8660"/>
                          <a:pt x="1340414" y="8375"/>
                          <a:pt x="1366774" y="10085"/>
                        </a:cubicBezTo>
                        <a:cubicBezTo>
                          <a:pt x="1393133" y="12080"/>
                          <a:pt x="1425904" y="16069"/>
                          <a:pt x="1457678" y="24761"/>
                        </a:cubicBezTo>
                        <a:cubicBezTo>
                          <a:pt x="1465799" y="26613"/>
                          <a:pt x="1473351" y="29605"/>
                          <a:pt x="1481187" y="32170"/>
                        </a:cubicBezTo>
                        <a:cubicBezTo>
                          <a:pt x="1488882" y="34735"/>
                          <a:pt x="1496148" y="38297"/>
                          <a:pt x="1503415" y="41289"/>
                        </a:cubicBezTo>
                        <a:cubicBezTo>
                          <a:pt x="1510254" y="44994"/>
                          <a:pt x="1517378" y="48271"/>
                          <a:pt x="1523505" y="52260"/>
                        </a:cubicBezTo>
                        <a:cubicBezTo>
                          <a:pt x="1529632" y="56392"/>
                          <a:pt x="1535901" y="59812"/>
                          <a:pt x="1540888" y="64371"/>
                        </a:cubicBezTo>
                        <a:cubicBezTo>
                          <a:pt x="1562118" y="81042"/>
                          <a:pt x="1573944" y="99137"/>
                          <a:pt x="1578361" y="107116"/>
                        </a:cubicBezTo>
                        <a:cubicBezTo>
                          <a:pt x="1579928" y="109538"/>
                          <a:pt x="1581638" y="111248"/>
                          <a:pt x="1582635" y="110821"/>
                        </a:cubicBezTo>
                        <a:cubicBezTo>
                          <a:pt x="1583633" y="110393"/>
                          <a:pt x="1583775" y="109253"/>
                          <a:pt x="1581923" y="105549"/>
                        </a:cubicBezTo>
                        <a:cubicBezTo>
                          <a:pt x="1578646" y="97712"/>
                          <a:pt x="1568957" y="80472"/>
                          <a:pt x="1550719" y="64086"/>
                        </a:cubicBezTo>
                        <a:cubicBezTo>
                          <a:pt x="1532624" y="47558"/>
                          <a:pt x="1506407" y="33025"/>
                          <a:pt x="1478908" y="23479"/>
                        </a:cubicBezTo>
                        <a:cubicBezTo>
                          <a:pt x="1451408" y="13790"/>
                          <a:pt x="1423054" y="8233"/>
                          <a:pt x="1400257" y="5383"/>
                        </a:cubicBezTo>
                        <a:cubicBezTo>
                          <a:pt x="1388858" y="3816"/>
                          <a:pt x="1378742" y="3103"/>
                          <a:pt x="1370906" y="2249"/>
                        </a:cubicBezTo>
                        <a:cubicBezTo>
                          <a:pt x="1362926" y="1821"/>
                          <a:pt x="1357085" y="1394"/>
                          <a:pt x="1353950" y="1251"/>
                        </a:cubicBezTo>
                        <a:cubicBezTo>
                          <a:pt x="1276867" y="-3166"/>
                          <a:pt x="1199641" y="4528"/>
                          <a:pt x="1123697" y="17779"/>
                        </a:cubicBezTo>
                        <a:cubicBezTo>
                          <a:pt x="1083517" y="25046"/>
                          <a:pt x="1027521" y="37157"/>
                          <a:pt x="964971" y="55680"/>
                        </a:cubicBezTo>
                        <a:cubicBezTo>
                          <a:pt x="902421" y="74060"/>
                          <a:pt x="833174" y="97997"/>
                          <a:pt x="765780" y="125924"/>
                        </a:cubicBezTo>
                        <a:cubicBezTo>
                          <a:pt x="698243" y="153708"/>
                          <a:pt x="632273" y="184769"/>
                          <a:pt x="575137" y="214548"/>
                        </a:cubicBezTo>
                        <a:cubicBezTo>
                          <a:pt x="518002" y="244327"/>
                          <a:pt x="469415" y="272682"/>
                          <a:pt x="435646" y="293342"/>
                        </a:cubicBezTo>
                        <a:cubicBezTo>
                          <a:pt x="365972" y="335659"/>
                          <a:pt x="296868" y="383106"/>
                          <a:pt x="232465" y="436537"/>
                        </a:cubicBezTo>
                        <a:cubicBezTo>
                          <a:pt x="200264" y="463324"/>
                          <a:pt x="169345" y="491678"/>
                          <a:pt x="140564" y="522027"/>
                        </a:cubicBezTo>
                        <a:cubicBezTo>
                          <a:pt x="111782" y="552234"/>
                          <a:pt x="84995" y="584292"/>
                          <a:pt x="62198" y="618631"/>
                        </a:cubicBezTo>
                        <a:cubicBezTo>
                          <a:pt x="43960" y="646130"/>
                          <a:pt x="27860" y="675197"/>
                          <a:pt x="16176" y="706115"/>
                        </a:cubicBezTo>
                        <a:cubicBezTo>
                          <a:pt x="4635" y="737034"/>
                          <a:pt x="-2204" y="770375"/>
                          <a:pt x="645" y="803574"/>
                        </a:cubicBezTo>
                        <a:cubicBezTo>
                          <a:pt x="2498" y="826371"/>
                          <a:pt x="9337" y="843042"/>
                          <a:pt x="13041" y="850166"/>
                        </a:cubicBezTo>
                        <a:cubicBezTo>
                          <a:pt x="13754" y="850593"/>
                          <a:pt x="14039" y="851163"/>
                          <a:pt x="14324" y="851733"/>
                        </a:cubicBezTo>
                        <a:close/>
                      </a:path>
                    </a:pathLst>
                  </a:custGeom>
                  <a:solidFill>
                    <a:srgbClr val="510808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22" name="图形 84">
              <a:extLst>
                <a:ext uri="{FF2B5EF4-FFF2-40B4-BE49-F238E27FC236}">
                  <a16:creationId xmlns:a16="http://schemas.microsoft.com/office/drawing/2014/main" id="{A4209BCA-B720-44C3-B773-C6A942DCC2C9}"/>
                </a:ext>
              </a:extLst>
            </p:cNvPr>
            <p:cNvGrpSpPr/>
            <p:nvPr/>
          </p:nvGrpSpPr>
          <p:grpSpPr>
            <a:xfrm>
              <a:off x="2192837" y="1076734"/>
              <a:ext cx="1188986" cy="721729"/>
              <a:chOff x="2192837" y="1076734"/>
              <a:chExt cx="1188986" cy="721729"/>
            </a:xfrm>
          </p:grpSpPr>
          <p:grpSp>
            <p:nvGrpSpPr>
              <p:cNvPr id="223" name="图形 84">
                <a:extLst>
                  <a:ext uri="{FF2B5EF4-FFF2-40B4-BE49-F238E27FC236}">
                    <a16:creationId xmlns:a16="http://schemas.microsoft.com/office/drawing/2014/main" id="{DC07562F-F5C3-4F0A-8B41-E8F22270231E}"/>
                  </a:ext>
                </a:extLst>
              </p:cNvPr>
              <p:cNvGrpSpPr/>
              <p:nvPr/>
            </p:nvGrpSpPr>
            <p:grpSpPr>
              <a:xfrm>
                <a:off x="2536934" y="1219930"/>
                <a:ext cx="395070" cy="332607"/>
                <a:chOff x="2536934" y="1219930"/>
                <a:chExt cx="395070" cy="332607"/>
              </a:xfrm>
            </p:grpSpPr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EDC43883-86CA-4066-AB74-82492EC906EA}"/>
                    </a:ext>
                  </a:extLst>
                </p:cNvPr>
                <p:cNvSpPr/>
                <p:nvPr/>
              </p:nvSpPr>
              <p:spPr>
                <a:xfrm>
                  <a:off x="2537646" y="1224773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886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95439CFD-56B3-4031-89F4-57BA46F01674}"/>
                    </a:ext>
                  </a:extLst>
                </p:cNvPr>
                <p:cNvSpPr/>
                <p:nvPr/>
              </p:nvSpPr>
              <p:spPr>
                <a:xfrm>
                  <a:off x="2536934" y="1219930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5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9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2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79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5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5"/>
                        <a:pt x="12287" y="242235"/>
                        <a:pt x="20978" y="256199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1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2"/>
                      </a:cubicBezTo>
                      <a:cubicBezTo>
                        <a:pt x="348690" y="251781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8973"/>
                        <a:pt x="176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74" name="图形 84">
                  <a:extLst>
                    <a:ext uri="{FF2B5EF4-FFF2-40B4-BE49-F238E27FC236}">
                      <a16:creationId xmlns:a16="http://schemas.microsoft.com/office/drawing/2014/main" id="{1A30B2D5-1275-492B-BBB0-A5E904AA55E7}"/>
                    </a:ext>
                  </a:extLst>
                </p:cNvPr>
                <p:cNvGrpSpPr/>
                <p:nvPr/>
              </p:nvGrpSpPr>
              <p:grpSpPr>
                <a:xfrm>
                  <a:off x="2708802" y="1254783"/>
                  <a:ext cx="148506" cy="67080"/>
                  <a:chOff x="2708802" y="1254783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ACD5BF1B-802B-497E-993A-45357FBEA4C7}"/>
                      </a:ext>
                    </a:extLst>
                  </p:cNvPr>
                  <p:cNvSpPr/>
                  <p:nvPr/>
                </p:nvSpPr>
                <p:spPr>
                  <a:xfrm>
                    <a:off x="2708802" y="1254783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任意多边形: 形状 275">
                    <a:extLst>
                      <a:ext uri="{FF2B5EF4-FFF2-40B4-BE49-F238E27FC236}">
                        <a16:creationId xmlns:a16="http://schemas.microsoft.com/office/drawing/2014/main" id="{AA09D881-8820-42E2-91C3-1D21FD25AEF2}"/>
                      </a:ext>
                    </a:extLst>
                  </p:cNvPr>
                  <p:cNvSpPr/>
                  <p:nvPr/>
                </p:nvSpPr>
                <p:spPr>
                  <a:xfrm>
                    <a:off x="2805857" y="1297314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706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任意多边形: 形状 276">
                    <a:extLst>
                      <a:ext uri="{FF2B5EF4-FFF2-40B4-BE49-F238E27FC236}">
                        <a16:creationId xmlns:a16="http://schemas.microsoft.com/office/drawing/2014/main" id="{D775438B-80D1-437D-BEFC-FAE8F56002C0}"/>
                      </a:ext>
                    </a:extLst>
                  </p:cNvPr>
                  <p:cNvSpPr/>
                  <p:nvPr/>
                </p:nvSpPr>
                <p:spPr>
                  <a:xfrm>
                    <a:off x="2840456" y="1320252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4" name="图形 84">
                <a:extLst>
                  <a:ext uri="{FF2B5EF4-FFF2-40B4-BE49-F238E27FC236}">
                    <a16:creationId xmlns:a16="http://schemas.microsoft.com/office/drawing/2014/main" id="{ACC55B94-E47F-4986-ADA2-55C9A567695F}"/>
                  </a:ext>
                </a:extLst>
              </p:cNvPr>
              <p:cNvGrpSpPr/>
              <p:nvPr/>
            </p:nvGrpSpPr>
            <p:grpSpPr>
              <a:xfrm>
                <a:off x="2192837" y="1465571"/>
                <a:ext cx="395070" cy="332892"/>
                <a:chOff x="2192837" y="1465571"/>
                <a:chExt cx="395070" cy="332892"/>
              </a:xfrm>
            </p:grpSpPr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6ABF29F1-5346-4D67-BE2B-436B8EB545A2}"/>
                    </a:ext>
                  </a:extLst>
                </p:cNvPr>
                <p:cNvSpPr/>
                <p:nvPr/>
              </p:nvSpPr>
              <p:spPr>
                <a:xfrm>
                  <a:off x="2193692" y="1470699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3001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307"/>
                        <a:pt x="34" y="17640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FDD31D12-95C8-4944-A0C5-5983DA50B3B6}"/>
                    </a:ext>
                  </a:extLst>
                </p:cNvPr>
                <p:cNvSpPr/>
                <p:nvPr/>
              </p:nvSpPr>
              <p:spPr>
                <a:xfrm>
                  <a:off x="2192837" y="1465571"/>
                  <a:ext cx="395070" cy="332892"/>
                </a:xfrm>
                <a:custGeom>
                  <a:avLst/>
                  <a:gdLst>
                    <a:gd name="connsiteX0" fmla="*/ 318 w 395070"/>
                    <a:gd name="connsiteY0" fmla="*/ 179970 h 332892"/>
                    <a:gd name="connsiteX1" fmla="*/ 318 w 395070"/>
                    <a:gd name="connsiteY1" fmla="*/ 179970 h 332892"/>
                    <a:gd name="connsiteX2" fmla="*/ 1173 w 395070"/>
                    <a:gd name="connsiteY2" fmla="*/ 181537 h 332892"/>
                    <a:gd name="connsiteX3" fmla="*/ 2456 w 395070"/>
                    <a:gd name="connsiteY3" fmla="*/ 178688 h 332892"/>
                    <a:gd name="connsiteX4" fmla="*/ 3596 w 395070"/>
                    <a:gd name="connsiteY4" fmla="*/ 169284 h 332892"/>
                    <a:gd name="connsiteX5" fmla="*/ 6873 w 395070"/>
                    <a:gd name="connsiteY5" fmla="*/ 154750 h 332892"/>
                    <a:gd name="connsiteX6" fmla="*/ 59164 w 395070"/>
                    <a:gd name="connsiteY6" fmla="*/ 75815 h 332892"/>
                    <a:gd name="connsiteX7" fmla="*/ 139809 w 395070"/>
                    <a:gd name="connsiteY7" fmla="*/ 25518 h 332892"/>
                    <a:gd name="connsiteX8" fmla="*/ 233848 w 395070"/>
                    <a:gd name="connsiteY8" fmla="*/ 10700 h 332892"/>
                    <a:gd name="connsiteX9" fmla="*/ 323043 w 395070"/>
                    <a:gd name="connsiteY9" fmla="*/ 39339 h 332892"/>
                    <a:gd name="connsiteX10" fmla="*/ 334014 w 395070"/>
                    <a:gd name="connsiteY10" fmla="*/ 47461 h 332892"/>
                    <a:gd name="connsiteX11" fmla="*/ 339428 w 395070"/>
                    <a:gd name="connsiteY11" fmla="*/ 51878 h 332892"/>
                    <a:gd name="connsiteX12" fmla="*/ 344558 w 395070"/>
                    <a:gd name="connsiteY12" fmla="*/ 56722 h 332892"/>
                    <a:gd name="connsiteX13" fmla="*/ 362938 w 395070"/>
                    <a:gd name="connsiteY13" fmla="*/ 78807 h 332892"/>
                    <a:gd name="connsiteX14" fmla="*/ 385735 w 395070"/>
                    <a:gd name="connsiteY14" fmla="*/ 134233 h 332892"/>
                    <a:gd name="connsiteX15" fmla="*/ 379323 w 395070"/>
                    <a:gd name="connsiteY15" fmla="*/ 196071 h 332892"/>
                    <a:gd name="connsiteX16" fmla="*/ 340711 w 395070"/>
                    <a:gd name="connsiteY16" fmla="*/ 248504 h 332892"/>
                    <a:gd name="connsiteX17" fmla="*/ 285855 w 395070"/>
                    <a:gd name="connsiteY17" fmla="*/ 288257 h 332892"/>
                    <a:gd name="connsiteX18" fmla="*/ 224159 w 395070"/>
                    <a:gd name="connsiteY18" fmla="*/ 316754 h 332892"/>
                    <a:gd name="connsiteX19" fmla="*/ 93787 w 395070"/>
                    <a:gd name="connsiteY19" fmla="*/ 313477 h 332892"/>
                    <a:gd name="connsiteX20" fmla="*/ 94215 w 395070"/>
                    <a:gd name="connsiteY20" fmla="*/ 313619 h 332892"/>
                    <a:gd name="connsiteX21" fmla="*/ 67713 w 395070"/>
                    <a:gd name="connsiteY21" fmla="*/ 299228 h 332892"/>
                    <a:gd name="connsiteX22" fmla="*/ 30810 w 395070"/>
                    <a:gd name="connsiteY22" fmla="*/ 263465 h 332892"/>
                    <a:gd name="connsiteX23" fmla="*/ 16561 w 395070"/>
                    <a:gd name="connsiteY23" fmla="*/ 240098 h 332892"/>
                    <a:gd name="connsiteX24" fmla="*/ 7585 w 395070"/>
                    <a:gd name="connsiteY24" fmla="*/ 216731 h 332892"/>
                    <a:gd name="connsiteX25" fmla="*/ 2456 w 395070"/>
                    <a:gd name="connsiteY25" fmla="*/ 184672 h 332892"/>
                    <a:gd name="connsiteX26" fmla="*/ 1316 w 395070"/>
                    <a:gd name="connsiteY26" fmla="*/ 181680 h 332892"/>
                    <a:gd name="connsiteX27" fmla="*/ 176 w 395070"/>
                    <a:gd name="connsiteY27" fmla="*/ 184529 h 332892"/>
                    <a:gd name="connsiteX28" fmla="*/ 3026 w 395070"/>
                    <a:gd name="connsiteY28" fmla="*/ 213596 h 332892"/>
                    <a:gd name="connsiteX29" fmla="*/ 20978 w 395070"/>
                    <a:gd name="connsiteY29" fmla="*/ 256483 h 332892"/>
                    <a:gd name="connsiteX30" fmla="*/ 50330 w 395070"/>
                    <a:gd name="connsiteY30" fmla="*/ 291392 h 332892"/>
                    <a:gd name="connsiteX31" fmla="*/ 71560 w 395070"/>
                    <a:gd name="connsiteY31" fmla="*/ 307065 h 332892"/>
                    <a:gd name="connsiteX32" fmla="*/ 198227 w 395070"/>
                    <a:gd name="connsiteY32" fmla="*/ 330005 h 332892"/>
                    <a:gd name="connsiteX33" fmla="*/ 284572 w 395070"/>
                    <a:gd name="connsiteY33" fmla="*/ 297234 h 332892"/>
                    <a:gd name="connsiteX34" fmla="*/ 332874 w 395070"/>
                    <a:gd name="connsiteY34" fmla="*/ 264747 h 332892"/>
                    <a:gd name="connsiteX35" fmla="*/ 375191 w 395070"/>
                    <a:gd name="connsiteY35" fmla="*/ 219580 h 332892"/>
                    <a:gd name="connsiteX36" fmla="*/ 394854 w 395070"/>
                    <a:gd name="connsiteY36" fmla="*/ 160877 h 332892"/>
                    <a:gd name="connsiteX37" fmla="*/ 384738 w 395070"/>
                    <a:gd name="connsiteY37" fmla="*/ 103457 h 332892"/>
                    <a:gd name="connsiteX38" fmla="*/ 358236 w 395070"/>
                    <a:gd name="connsiteY38" fmla="*/ 59714 h 332892"/>
                    <a:gd name="connsiteX39" fmla="*/ 328172 w 395070"/>
                    <a:gd name="connsiteY39" fmla="*/ 32500 h 332892"/>
                    <a:gd name="connsiteX40" fmla="*/ 263057 w 395070"/>
                    <a:gd name="connsiteY40" fmla="*/ 4288 h 332892"/>
                    <a:gd name="connsiteX41" fmla="*/ 191531 w 395070"/>
                    <a:gd name="connsiteY41" fmla="*/ 1724 h 332892"/>
                    <a:gd name="connsiteX42" fmla="*/ 122569 w 395070"/>
                    <a:gd name="connsiteY42" fmla="*/ 20531 h 332892"/>
                    <a:gd name="connsiteX43" fmla="*/ 63438 w 395070"/>
                    <a:gd name="connsiteY43" fmla="*/ 59287 h 332892"/>
                    <a:gd name="connsiteX44" fmla="*/ 3880 w 395070"/>
                    <a:gd name="connsiteY44" fmla="*/ 151901 h 332892"/>
                    <a:gd name="connsiteX45" fmla="*/ 603 w 395070"/>
                    <a:gd name="connsiteY45" fmla="*/ 168286 h 332892"/>
                    <a:gd name="connsiteX46" fmla="*/ 176 w 395070"/>
                    <a:gd name="connsiteY46" fmla="*/ 178830 h 332892"/>
                    <a:gd name="connsiteX47" fmla="*/ 318 w 395070"/>
                    <a:gd name="connsiteY47" fmla="*/ 179970 h 332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892">
                      <a:moveTo>
                        <a:pt x="318" y="179970"/>
                      </a:moveTo>
                      <a:lnTo>
                        <a:pt x="318" y="179970"/>
                      </a:lnTo>
                      <a:cubicBezTo>
                        <a:pt x="461" y="181252"/>
                        <a:pt x="746" y="181537"/>
                        <a:pt x="1173" y="181537"/>
                      </a:cubicBezTo>
                      <a:cubicBezTo>
                        <a:pt x="1886" y="181537"/>
                        <a:pt x="2313" y="180255"/>
                        <a:pt x="2456" y="178688"/>
                      </a:cubicBezTo>
                      <a:cubicBezTo>
                        <a:pt x="2741" y="176550"/>
                        <a:pt x="3168" y="173416"/>
                        <a:pt x="3596" y="169284"/>
                      </a:cubicBezTo>
                      <a:cubicBezTo>
                        <a:pt x="4450" y="165294"/>
                        <a:pt x="5305" y="160307"/>
                        <a:pt x="6873" y="154750"/>
                      </a:cubicBezTo>
                      <a:cubicBezTo>
                        <a:pt x="16134" y="123974"/>
                        <a:pt x="36082" y="97615"/>
                        <a:pt x="59164" y="75815"/>
                      </a:cubicBezTo>
                      <a:cubicBezTo>
                        <a:pt x="82531" y="54015"/>
                        <a:pt x="109745" y="36062"/>
                        <a:pt x="139809" y="25518"/>
                      </a:cubicBezTo>
                      <a:cubicBezTo>
                        <a:pt x="169873" y="14832"/>
                        <a:pt x="201932" y="9133"/>
                        <a:pt x="233848" y="10700"/>
                      </a:cubicBezTo>
                      <a:cubicBezTo>
                        <a:pt x="265479" y="12552"/>
                        <a:pt x="297111" y="21101"/>
                        <a:pt x="323043" y="39339"/>
                      </a:cubicBezTo>
                      <a:cubicBezTo>
                        <a:pt x="326890" y="41619"/>
                        <a:pt x="330452" y="44611"/>
                        <a:pt x="334014" y="47461"/>
                      </a:cubicBezTo>
                      <a:cubicBezTo>
                        <a:pt x="335866" y="48885"/>
                        <a:pt x="337718" y="50310"/>
                        <a:pt x="339428" y="51878"/>
                      </a:cubicBezTo>
                      <a:lnTo>
                        <a:pt x="344558" y="56722"/>
                      </a:lnTo>
                      <a:cubicBezTo>
                        <a:pt x="351254" y="63419"/>
                        <a:pt x="357381" y="70828"/>
                        <a:pt x="362938" y="78807"/>
                      </a:cubicBezTo>
                      <a:cubicBezTo>
                        <a:pt x="374052" y="94908"/>
                        <a:pt x="382173" y="113858"/>
                        <a:pt x="385735" y="134233"/>
                      </a:cubicBezTo>
                      <a:cubicBezTo>
                        <a:pt x="389440" y="154466"/>
                        <a:pt x="387588" y="176265"/>
                        <a:pt x="379323" y="196071"/>
                      </a:cubicBezTo>
                      <a:cubicBezTo>
                        <a:pt x="371202" y="215876"/>
                        <a:pt x="357096" y="233544"/>
                        <a:pt x="340711" y="248504"/>
                      </a:cubicBezTo>
                      <a:cubicBezTo>
                        <a:pt x="324183" y="263608"/>
                        <a:pt x="305375" y="276431"/>
                        <a:pt x="285855" y="288257"/>
                      </a:cubicBezTo>
                      <a:cubicBezTo>
                        <a:pt x="266334" y="299941"/>
                        <a:pt x="245674" y="309915"/>
                        <a:pt x="224159" y="316754"/>
                      </a:cubicBezTo>
                      <a:cubicBezTo>
                        <a:pt x="181272" y="330860"/>
                        <a:pt x="133825" y="330432"/>
                        <a:pt x="93787" y="313477"/>
                      </a:cubicBezTo>
                      <a:lnTo>
                        <a:pt x="94215" y="313619"/>
                      </a:lnTo>
                      <a:cubicBezTo>
                        <a:pt x="90368" y="312052"/>
                        <a:pt x="80109" y="307492"/>
                        <a:pt x="67713" y="299228"/>
                      </a:cubicBezTo>
                      <a:cubicBezTo>
                        <a:pt x="55459" y="290964"/>
                        <a:pt x="41781" y="278426"/>
                        <a:pt x="30810" y="263465"/>
                      </a:cubicBezTo>
                      <a:cubicBezTo>
                        <a:pt x="25395" y="255914"/>
                        <a:pt x="20551" y="247934"/>
                        <a:pt x="16561" y="240098"/>
                      </a:cubicBezTo>
                      <a:cubicBezTo>
                        <a:pt x="12714" y="232119"/>
                        <a:pt x="9722" y="224140"/>
                        <a:pt x="7585" y="216731"/>
                      </a:cubicBezTo>
                      <a:cubicBezTo>
                        <a:pt x="3311" y="202055"/>
                        <a:pt x="2598" y="189944"/>
                        <a:pt x="2456" y="184672"/>
                      </a:cubicBezTo>
                      <a:cubicBezTo>
                        <a:pt x="2313" y="182962"/>
                        <a:pt x="2028" y="181822"/>
                        <a:pt x="1316" y="181680"/>
                      </a:cubicBezTo>
                      <a:cubicBezTo>
                        <a:pt x="603" y="181680"/>
                        <a:pt x="318" y="182107"/>
                        <a:pt x="176" y="184529"/>
                      </a:cubicBezTo>
                      <a:cubicBezTo>
                        <a:pt x="-252" y="189374"/>
                        <a:pt x="-109" y="200203"/>
                        <a:pt x="3026" y="213596"/>
                      </a:cubicBezTo>
                      <a:cubicBezTo>
                        <a:pt x="5875" y="226989"/>
                        <a:pt x="12287" y="242520"/>
                        <a:pt x="20978" y="256483"/>
                      </a:cubicBezTo>
                      <a:cubicBezTo>
                        <a:pt x="29670" y="270447"/>
                        <a:pt x="40641" y="282700"/>
                        <a:pt x="50330" y="291392"/>
                      </a:cubicBezTo>
                      <a:cubicBezTo>
                        <a:pt x="60019" y="300083"/>
                        <a:pt x="68568" y="305070"/>
                        <a:pt x="71560" y="307065"/>
                      </a:cubicBezTo>
                      <a:cubicBezTo>
                        <a:pt x="108748" y="330432"/>
                        <a:pt x="155055" y="337556"/>
                        <a:pt x="198227" y="330005"/>
                      </a:cubicBezTo>
                      <a:cubicBezTo>
                        <a:pt x="221310" y="326300"/>
                        <a:pt x="252514" y="315756"/>
                        <a:pt x="284572" y="297234"/>
                      </a:cubicBezTo>
                      <a:cubicBezTo>
                        <a:pt x="300530" y="287972"/>
                        <a:pt x="316916" y="277286"/>
                        <a:pt x="332874" y="264747"/>
                      </a:cubicBezTo>
                      <a:cubicBezTo>
                        <a:pt x="348690" y="252066"/>
                        <a:pt x="363650" y="237248"/>
                        <a:pt x="375191" y="219580"/>
                      </a:cubicBezTo>
                      <a:cubicBezTo>
                        <a:pt x="386733" y="202055"/>
                        <a:pt x="393714" y="181395"/>
                        <a:pt x="394854" y="160877"/>
                      </a:cubicBezTo>
                      <a:cubicBezTo>
                        <a:pt x="396136" y="140360"/>
                        <a:pt x="391577" y="120555"/>
                        <a:pt x="384738" y="103457"/>
                      </a:cubicBezTo>
                      <a:cubicBezTo>
                        <a:pt x="377756" y="86216"/>
                        <a:pt x="368352" y="71540"/>
                        <a:pt x="358236" y="59714"/>
                      </a:cubicBezTo>
                      <a:cubicBezTo>
                        <a:pt x="348262" y="47746"/>
                        <a:pt x="337291" y="39054"/>
                        <a:pt x="328172" y="32500"/>
                      </a:cubicBezTo>
                      <a:cubicBezTo>
                        <a:pt x="308794" y="18821"/>
                        <a:pt x="286567" y="9133"/>
                        <a:pt x="263057" y="4288"/>
                      </a:cubicBezTo>
                      <a:cubicBezTo>
                        <a:pt x="239690" y="-556"/>
                        <a:pt x="215325" y="-1126"/>
                        <a:pt x="191531" y="1724"/>
                      </a:cubicBezTo>
                      <a:cubicBezTo>
                        <a:pt x="167736" y="4858"/>
                        <a:pt x="144511" y="11127"/>
                        <a:pt x="122569" y="20531"/>
                      </a:cubicBezTo>
                      <a:cubicBezTo>
                        <a:pt x="100627" y="30220"/>
                        <a:pt x="80821" y="43614"/>
                        <a:pt x="63438" y="59287"/>
                      </a:cubicBezTo>
                      <a:cubicBezTo>
                        <a:pt x="35939" y="84221"/>
                        <a:pt x="12714" y="115568"/>
                        <a:pt x="3880" y="151901"/>
                      </a:cubicBezTo>
                      <a:cubicBezTo>
                        <a:pt x="2028" y="158028"/>
                        <a:pt x="1601" y="163727"/>
                        <a:pt x="603" y="168286"/>
                      </a:cubicBezTo>
                      <a:cubicBezTo>
                        <a:pt x="318" y="172988"/>
                        <a:pt x="176" y="176550"/>
                        <a:pt x="176" y="178830"/>
                      </a:cubicBezTo>
                      <a:cubicBezTo>
                        <a:pt x="318" y="179115"/>
                        <a:pt x="318" y="179543"/>
                        <a:pt x="318" y="179970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68" name="图形 84">
                  <a:extLst>
                    <a:ext uri="{FF2B5EF4-FFF2-40B4-BE49-F238E27FC236}">
                      <a16:creationId xmlns:a16="http://schemas.microsoft.com/office/drawing/2014/main" id="{6C92929E-958D-4D1B-B11A-FBC18D4F32CE}"/>
                    </a:ext>
                  </a:extLst>
                </p:cNvPr>
                <p:cNvGrpSpPr/>
                <p:nvPr/>
              </p:nvGrpSpPr>
              <p:grpSpPr>
                <a:xfrm>
                  <a:off x="2364848" y="1500566"/>
                  <a:ext cx="148363" cy="67080"/>
                  <a:chOff x="2364848" y="1500566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A98C7592-9B41-4D83-8441-690F607B766C}"/>
                      </a:ext>
                    </a:extLst>
                  </p:cNvPr>
                  <p:cNvSpPr/>
                  <p:nvPr/>
                </p:nvSpPr>
                <p:spPr>
                  <a:xfrm>
                    <a:off x="2364848" y="1500566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3099"/>
                          <a:pt x="88624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129BF1EE-1293-4027-A096-53A5219834BA}"/>
                      </a:ext>
                    </a:extLst>
                  </p:cNvPr>
                  <p:cNvSpPr/>
                  <p:nvPr/>
                </p:nvSpPr>
                <p:spPr>
                  <a:xfrm>
                    <a:off x="2461760" y="1543097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FB2C48A2-E3F6-489F-A317-B70D72674D9B}"/>
                      </a:ext>
                    </a:extLst>
                  </p:cNvPr>
                  <p:cNvSpPr/>
                  <p:nvPr/>
                </p:nvSpPr>
                <p:spPr>
                  <a:xfrm>
                    <a:off x="2496502" y="1566178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5" name="图形 84">
                <a:extLst>
                  <a:ext uri="{FF2B5EF4-FFF2-40B4-BE49-F238E27FC236}">
                    <a16:creationId xmlns:a16="http://schemas.microsoft.com/office/drawing/2014/main" id="{564722CE-CCA9-444D-B62F-C609392C4E9F}"/>
                  </a:ext>
                </a:extLst>
              </p:cNvPr>
              <p:cNvGrpSpPr/>
              <p:nvPr/>
            </p:nvGrpSpPr>
            <p:grpSpPr>
              <a:xfrm>
                <a:off x="2986753" y="1076734"/>
                <a:ext cx="395070" cy="332607"/>
                <a:chOff x="2986753" y="1076734"/>
                <a:chExt cx="395070" cy="332607"/>
              </a:xfrm>
            </p:grpSpPr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35916A0A-DA6A-4300-B438-4136B20341D9}"/>
                    </a:ext>
                  </a:extLst>
                </p:cNvPr>
                <p:cNvSpPr/>
                <p:nvPr/>
              </p:nvSpPr>
              <p:spPr>
                <a:xfrm>
                  <a:off x="2987608" y="1081577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3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5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8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3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9B80C194-908E-41E1-AAFF-A85A8B2D4573}"/>
                    </a:ext>
                  </a:extLst>
                </p:cNvPr>
                <p:cNvSpPr/>
                <p:nvPr/>
              </p:nvSpPr>
              <p:spPr>
                <a:xfrm>
                  <a:off x="2986753" y="1076734"/>
                  <a:ext cx="395070" cy="332607"/>
                </a:xfrm>
                <a:custGeom>
                  <a:avLst/>
                  <a:gdLst>
                    <a:gd name="connsiteX0" fmla="*/ 318 w 395070"/>
                    <a:gd name="connsiteY0" fmla="*/ 179685 h 332607"/>
                    <a:gd name="connsiteX1" fmla="*/ 318 w 395070"/>
                    <a:gd name="connsiteY1" fmla="*/ 179685 h 332607"/>
                    <a:gd name="connsiteX2" fmla="*/ 1173 w 395070"/>
                    <a:gd name="connsiteY2" fmla="*/ 181252 h 332607"/>
                    <a:gd name="connsiteX3" fmla="*/ 2456 w 395070"/>
                    <a:gd name="connsiteY3" fmla="*/ 178403 h 332607"/>
                    <a:gd name="connsiteX4" fmla="*/ 3596 w 395070"/>
                    <a:gd name="connsiteY4" fmla="*/ 168999 h 332607"/>
                    <a:gd name="connsiteX5" fmla="*/ 6873 w 395070"/>
                    <a:gd name="connsiteY5" fmla="*/ 154466 h 332607"/>
                    <a:gd name="connsiteX6" fmla="*/ 59164 w 395070"/>
                    <a:gd name="connsiteY6" fmla="*/ 75530 h 332607"/>
                    <a:gd name="connsiteX7" fmla="*/ 139809 w 395070"/>
                    <a:gd name="connsiteY7" fmla="*/ 25233 h 332607"/>
                    <a:gd name="connsiteX8" fmla="*/ 233848 w 395070"/>
                    <a:gd name="connsiteY8" fmla="*/ 10415 h 332607"/>
                    <a:gd name="connsiteX9" fmla="*/ 323043 w 395070"/>
                    <a:gd name="connsiteY9" fmla="*/ 39054 h 332607"/>
                    <a:gd name="connsiteX10" fmla="*/ 334014 w 395070"/>
                    <a:gd name="connsiteY10" fmla="*/ 47176 h 332607"/>
                    <a:gd name="connsiteX11" fmla="*/ 339428 w 395070"/>
                    <a:gd name="connsiteY11" fmla="*/ 51593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3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9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6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318 w 395070"/>
                    <a:gd name="connsiteY47" fmla="*/ 179685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318" y="179685"/>
                      </a:moveTo>
                      <a:lnTo>
                        <a:pt x="318" y="179685"/>
                      </a:lnTo>
                      <a:cubicBezTo>
                        <a:pt x="461" y="180967"/>
                        <a:pt x="746" y="181252"/>
                        <a:pt x="1173" y="181252"/>
                      </a:cubicBezTo>
                      <a:cubicBezTo>
                        <a:pt x="1886" y="181252"/>
                        <a:pt x="2313" y="179970"/>
                        <a:pt x="2456" y="178403"/>
                      </a:cubicBezTo>
                      <a:cubicBezTo>
                        <a:pt x="2741" y="176265"/>
                        <a:pt x="3168" y="173131"/>
                        <a:pt x="3596" y="168999"/>
                      </a:cubicBezTo>
                      <a:cubicBezTo>
                        <a:pt x="4450" y="165009"/>
                        <a:pt x="5305" y="160022"/>
                        <a:pt x="6873" y="154466"/>
                      </a:cubicBezTo>
                      <a:cubicBezTo>
                        <a:pt x="16134" y="123689"/>
                        <a:pt x="36082" y="97330"/>
                        <a:pt x="59164" y="75530"/>
                      </a:cubicBezTo>
                      <a:cubicBezTo>
                        <a:pt x="82531" y="53730"/>
                        <a:pt x="109745" y="35777"/>
                        <a:pt x="139809" y="25233"/>
                      </a:cubicBezTo>
                      <a:cubicBezTo>
                        <a:pt x="169873" y="14547"/>
                        <a:pt x="201932" y="8848"/>
                        <a:pt x="233848" y="10415"/>
                      </a:cubicBezTo>
                      <a:cubicBezTo>
                        <a:pt x="265480" y="12267"/>
                        <a:pt x="297111" y="20816"/>
                        <a:pt x="323043" y="39054"/>
                      </a:cubicBezTo>
                      <a:cubicBezTo>
                        <a:pt x="326890" y="41334"/>
                        <a:pt x="330452" y="44326"/>
                        <a:pt x="334014" y="47176"/>
                      </a:cubicBezTo>
                      <a:cubicBezTo>
                        <a:pt x="335866" y="48601"/>
                        <a:pt x="337718" y="50025"/>
                        <a:pt x="339428" y="51593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8" y="175981"/>
                        <a:pt x="379323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50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9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6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6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318" y="178973"/>
                        <a:pt x="318" y="179400"/>
                        <a:pt x="318" y="179685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62" name="图形 84">
                  <a:extLst>
                    <a:ext uri="{FF2B5EF4-FFF2-40B4-BE49-F238E27FC236}">
                      <a16:creationId xmlns:a16="http://schemas.microsoft.com/office/drawing/2014/main" id="{95A83F0D-6B41-4388-B812-CC5FF2E96279}"/>
                    </a:ext>
                  </a:extLst>
                </p:cNvPr>
                <p:cNvGrpSpPr/>
                <p:nvPr/>
              </p:nvGrpSpPr>
              <p:grpSpPr>
                <a:xfrm>
                  <a:off x="3158764" y="1111587"/>
                  <a:ext cx="148363" cy="67080"/>
                  <a:chOff x="3158764" y="1111587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CABBEA0A-8913-4E71-A5D7-F27BF34D153D}"/>
                      </a:ext>
                    </a:extLst>
                  </p:cNvPr>
                  <p:cNvSpPr/>
                  <p:nvPr/>
                </p:nvSpPr>
                <p:spPr>
                  <a:xfrm>
                    <a:off x="3158764" y="1111587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294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9283409D-9AAC-41E8-84FF-6FFD13004E7C}"/>
                      </a:ext>
                    </a:extLst>
                  </p:cNvPr>
                  <p:cNvSpPr/>
                  <p:nvPr/>
                </p:nvSpPr>
                <p:spPr>
                  <a:xfrm>
                    <a:off x="3255676" y="1154118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A4BE7CE8-A9A0-42E5-B6D3-135AA62A64A6}"/>
                      </a:ext>
                    </a:extLst>
                  </p:cNvPr>
                  <p:cNvSpPr/>
                  <p:nvPr/>
                </p:nvSpPr>
                <p:spPr>
                  <a:xfrm>
                    <a:off x="3290418" y="1177056"/>
                    <a:ext cx="14248" cy="14248"/>
                  </a:xfrm>
                  <a:custGeom>
                    <a:avLst/>
                    <a:gdLst>
                      <a:gd name="connsiteX0" fmla="*/ 0 w 14248"/>
                      <a:gd name="connsiteY0" fmla="*/ 0 h 14248"/>
                      <a:gd name="connsiteX1" fmla="*/ 0 w 14248"/>
                      <a:gd name="connsiteY1" fmla="*/ 0 h 14248"/>
                      <a:gd name="connsiteX2" fmla="*/ 0 w 14248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48" h="14248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6" name="图形 84">
                <a:extLst>
                  <a:ext uri="{FF2B5EF4-FFF2-40B4-BE49-F238E27FC236}">
                    <a16:creationId xmlns:a16="http://schemas.microsoft.com/office/drawing/2014/main" id="{5F81803D-6C5B-4901-9180-05120271F76F}"/>
                  </a:ext>
                </a:extLst>
              </p:cNvPr>
              <p:cNvGrpSpPr/>
              <p:nvPr/>
            </p:nvGrpSpPr>
            <p:grpSpPr>
              <a:xfrm>
                <a:off x="2781007" y="1278775"/>
                <a:ext cx="395070" cy="332607"/>
                <a:chOff x="2781007" y="1278775"/>
                <a:chExt cx="395070" cy="332607"/>
              </a:xfrm>
            </p:grpSpPr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C281282A-79C2-4DAF-B267-96E1D8FD3C17}"/>
                    </a:ext>
                  </a:extLst>
                </p:cNvPr>
                <p:cNvSpPr/>
                <p:nvPr/>
              </p:nvSpPr>
              <p:spPr>
                <a:xfrm>
                  <a:off x="2781719" y="1283761"/>
                  <a:ext cx="390721" cy="325018"/>
                </a:xfrm>
                <a:custGeom>
                  <a:avLst/>
                  <a:gdLst>
                    <a:gd name="connsiteX0" fmla="*/ 34 w 390721"/>
                    <a:gd name="connsiteY0" fmla="*/ 176409 h 325018"/>
                    <a:gd name="connsiteX1" fmla="*/ 64864 w 390721"/>
                    <a:gd name="connsiteY1" fmla="*/ 295952 h 325018"/>
                    <a:gd name="connsiteX2" fmla="*/ 192386 w 390721"/>
                    <a:gd name="connsiteY2" fmla="*/ 322597 h 325018"/>
                    <a:gd name="connsiteX3" fmla="*/ 309650 w 390721"/>
                    <a:gd name="connsiteY3" fmla="*/ 271730 h 325018"/>
                    <a:gd name="connsiteX4" fmla="*/ 389298 w 390721"/>
                    <a:gd name="connsiteY4" fmla="*/ 167005 h 325018"/>
                    <a:gd name="connsiteX5" fmla="*/ 341138 w 390721"/>
                    <a:gd name="connsiteY5" fmla="*/ 43045 h 325018"/>
                    <a:gd name="connsiteX6" fmla="*/ 125134 w 390721"/>
                    <a:gd name="connsiteY6" fmla="*/ 19962 h 325018"/>
                    <a:gd name="connsiteX7" fmla="*/ 34 w 390721"/>
                    <a:gd name="connsiteY7" fmla="*/ 176409 h 3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0721" h="325018">
                      <a:moveTo>
                        <a:pt x="34" y="176409"/>
                      </a:move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103049" y="322169"/>
                        <a:pt x="149784" y="329436"/>
                        <a:pt x="192386" y="322597"/>
                      </a:cubicBezTo>
                      <a:cubicBezTo>
                        <a:pt x="234989" y="315758"/>
                        <a:pt x="274029" y="295952"/>
                        <a:pt x="309650" y="271730"/>
                      </a:cubicBezTo>
                      <a:cubicBezTo>
                        <a:pt x="346268" y="246796"/>
                        <a:pt x="381746" y="213597"/>
                        <a:pt x="389298" y="167005"/>
                      </a:cubicBezTo>
                      <a:cubicBezTo>
                        <a:pt x="396564" y="122693"/>
                        <a:pt x="375334" y="73679"/>
                        <a:pt x="341138" y="43045"/>
                      </a:cubicBez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757"/>
                        <a:pt x="1744" y="106450"/>
                        <a:pt x="34" y="176409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CD0E34BF-6E03-4FE2-8EDC-ED5F2ED0D4B2}"/>
                    </a:ext>
                  </a:extLst>
                </p:cNvPr>
                <p:cNvSpPr/>
                <p:nvPr/>
              </p:nvSpPr>
              <p:spPr>
                <a:xfrm>
                  <a:off x="2781007" y="1278775"/>
                  <a:ext cx="395070" cy="332607"/>
                </a:xfrm>
                <a:custGeom>
                  <a:avLst/>
                  <a:gdLst>
                    <a:gd name="connsiteX0" fmla="*/ 176 w 395070"/>
                    <a:gd name="connsiteY0" fmla="*/ 179827 h 332607"/>
                    <a:gd name="connsiteX1" fmla="*/ 176 w 395070"/>
                    <a:gd name="connsiteY1" fmla="*/ 179827 h 332607"/>
                    <a:gd name="connsiteX2" fmla="*/ 1031 w 395070"/>
                    <a:gd name="connsiteY2" fmla="*/ 181395 h 332607"/>
                    <a:gd name="connsiteX3" fmla="*/ 2313 w 395070"/>
                    <a:gd name="connsiteY3" fmla="*/ 178545 h 332607"/>
                    <a:gd name="connsiteX4" fmla="*/ 3453 w 395070"/>
                    <a:gd name="connsiteY4" fmla="*/ 169141 h 332607"/>
                    <a:gd name="connsiteX5" fmla="*/ 6730 w 395070"/>
                    <a:gd name="connsiteY5" fmla="*/ 154608 h 332607"/>
                    <a:gd name="connsiteX6" fmla="*/ 59021 w 395070"/>
                    <a:gd name="connsiteY6" fmla="*/ 75672 h 332607"/>
                    <a:gd name="connsiteX7" fmla="*/ 139667 w 395070"/>
                    <a:gd name="connsiteY7" fmla="*/ 25376 h 332607"/>
                    <a:gd name="connsiteX8" fmla="*/ 233706 w 395070"/>
                    <a:gd name="connsiteY8" fmla="*/ 10558 h 332607"/>
                    <a:gd name="connsiteX9" fmla="*/ 322900 w 395070"/>
                    <a:gd name="connsiteY9" fmla="*/ 39197 h 332607"/>
                    <a:gd name="connsiteX10" fmla="*/ 333871 w 395070"/>
                    <a:gd name="connsiteY10" fmla="*/ 47318 h 332607"/>
                    <a:gd name="connsiteX11" fmla="*/ 339286 w 395070"/>
                    <a:gd name="connsiteY11" fmla="*/ 51735 h 332607"/>
                    <a:gd name="connsiteX12" fmla="*/ 344558 w 395070"/>
                    <a:gd name="connsiteY12" fmla="*/ 56437 h 332607"/>
                    <a:gd name="connsiteX13" fmla="*/ 362938 w 395070"/>
                    <a:gd name="connsiteY13" fmla="*/ 78522 h 332607"/>
                    <a:gd name="connsiteX14" fmla="*/ 385735 w 395070"/>
                    <a:gd name="connsiteY14" fmla="*/ 133948 h 332607"/>
                    <a:gd name="connsiteX15" fmla="*/ 379324 w 395070"/>
                    <a:gd name="connsiteY15" fmla="*/ 195786 h 332607"/>
                    <a:gd name="connsiteX16" fmla="*/ 340711 w 395070"/>
                    <a:gd name="connsiteY16" fmla="*/ 248219 h 332607"/>
                    <a:gd name="connsiteX17" fmla="*/ 285855 w 395070"/>
                    <a:gd name="connsiteY17" fmla="*/ 287972 h 332607"/>
                    <a:gd name="connsiteX18" fmla="*/ 224159 w 395070"/>
                    <a:gd name="connsiteY18" fmla="*/ 316469 h 332607"/>
                    <a:gd name="connsiteX19" fmla="*/ 93787 w 395070"/>
                    <a:gd name="connsiteY19" fmla="*/ 313192 h 332607"/>
                    <a:gd name="connsiteX20" fmla="*/ 94215 w 395070"/>
                    <a:gd name="connsiteY20" fmla="*/ 313334 h 332607"/>
                    <a:gd name="connsiteX21" fmla="*/ 67713 w 395070"/>
                    <a:gd name="connsiteY21" fmla="*/ 298943 h 332607"/>
                    <a:gd name="connsiteX22" fmla="*/ 30810 w 395070"/>
                    <a:gd name="connsiteY22" fmla="*/ 263180 h 332607"/>
                    <a:gd name="connsiteX23" fmla="*/ 16561 w 395070"/>
                    <a:gd name="connsiteY23" fmla="*/ 239813 h 332607"/>
                    <a:gd name="connsiteX24" fmla="*/ 7585 w 395070"/>
                    <a:gd name="connsiteY24" fmla="*/ 216446 h 332607"/>
                    <a:gd name="connsiteX25" fmla="*/ 2456 w 395070"/>
                    <a:gd name="connsiteY25" fmla="*/ 184387 h 332607"/>
                    <a:gd name="connsiteX26" fmla="*/ 1316 w 395070"/>
                    <a:gd name="connsiteY26" fmla="*/ 181395 h 332607"/>
                    <a:gd name="connsiteX27" fmla="*/ 176 w 395070"/>
                    <a:gd name="connsiteY27" fmla="*/ 184244 h 332607"/>
                    <a:gd name="connsiteX28" fmla="*/ 3026 w 395070"/>
                    <a:gd name="connsiteY28" fmla="*/ 213311 h 332607"/>
                    <a:gd name="connsiteX29" fmla="*/ 20978 w 395070"/>
                    <a:gd name="connsiteY29" fmla="*/ 256198 h 332607"/>
                    <a:gd name="connsiteX30" fmla="*/ 50330 w 395070"/>
                    <a:gd name="connsiteY30" fmla="*/ 291107 h 332607"/>
                    <a:gd name="connsiteX31" fmla="*/ 71560 w 395070"/>
                    <a:gd name="connsiteY31" fmla="*/ 306780 h 332607"/>
                    <a:gd name="connsiteX32" fmla="*/ 198227 w 395070"/>
                    <a:gd name="connsiteY32" fmla="*/ 329720 h 332607"/>
                    <a:gd name="connsiteX33" fmla="*/ 284572 w 395070"/>
                    <a:gd name="connsiteY33" fmla="*/ 296949 h 332607"/>
                    <a:gd name="connsiteX34" fmla="*/ 332874 w 395070"/>
                    <a:gd name="connsiteY34" fmla="*/ 264463 h 332607"/>
                    <a:gd name="connsiteX35" fmla="*/ 375191 w 395070"/>
                    <a:gd name="connsiteY35" fmla="*/ 219295 h 332607"/>
                    <a:gd name="connsiteX36" fmla="*/ 394854 w 395070"/>
                    <a:gd name="connsiteY36" fmla="*/ 160592 h 332607"/>
                    <a:gd name="connsiteX37" fmla="*/ 384738 w 395070"/>
                    <a:gd name="connsiteY37" fmla="*/ 103172 h 332607"/>
                    <a:gd name="connsiteX38" fmla="*/ 358236 w 395070"/>
                    <a:gd name="connsiteY38" fmla="*/ 59429 h 332607"/>
                    <a:gd name="connsiteX39" fmla="*/ 328172 w 395070"/>
                    <a:gd name="connsiteY39" fmla="*/ 32215 h 332607"/>
                    <a:gd name="connsiteX40" fmla="*/ 263342 w 395070"/>
                    <a:gd name="connsiteY40" fmla="*/ 4288 h 332607"/>
                    <a:gd name="connsiteX41" fmla="*/ 191816 w 395070"/>
                    <a:gd name="connsiteY41" fmla="*/ 1724 h 332607"/>
                    <a:gd name="connsiteX42" fmla="*/ 122854 w 395070"/>
                    <a:gd name="connsiteY42" fmla="*/ 20531 h 332607"/>
                    <a:gd name="connsiteX43" fmla="*/ 63723 w 395070"/>
                    <a:gd name="connsiteY43" fmla="*/ 59287 h 332607"/>
                    <a:gd name="connsiteX44" fmla="*/ 4165 w 395070"/>
                    <a:gd name="connsiteY44" fmla="*/ 151901 h 332607"/>
                    <a:gd name="connsiteX45" fmla="*/ 888 w 395070"/>
                    <a:gd name="connsiteY45" fmla="*/ 168286 h 332607"/>
                    <a:gd name="connsiteX46" fmla="*/ 461 w 395070"/>
                    <a:gd name="connsiteY46" fmla="*/ 178830 h 332607"/>
                    <a:gd name="connsiteX47" fmla="*/ 176 w 395070"/>
                    <a:gd name="connsiteY47" fmla="*/ 179827 h 332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395070" h="332607">
                      <a:moveTo>
                        <a:pt x="176" y="179827"/>
                      </a:moveTo>
                      <a:lnTo>
                        <a:pt x="176" y="179827"/>
                      </a:lnTo>
                      <a:cubicBezTo>
                        <a:pt x="318" y="181110"/>
                        <a:pt x="603" y="181395"/>
                        <a:pt x="1031" y="181395"/>
                      </a:cubicBezTo>
                      <a:cubicBezTo>
                        <a:pt x="1743" y="181395"/>
                        <a:pt x="2171" y="180113"/>
                        <a:pt x="2313" y="178545"/>
                      </a:cubicBezTo>
                      <a:cubicBezTo>
                        <a:pt x="2598" y="176408"/>
                        <a:pt x="3026" y="173273"/>
                        <a:pt x="3453" y="169141"/>
                      </a:cubicBezTo>
                      <a:cubicBezTo>
                        <a:pt x="4308" y="165152"/>
                        <a:pt x="5163" y="160165"/>
                        <a:pt x="6730" y="154608"/>
                      </a:cubicBezTo>
                      <a:cubicBezTo>
                        <a:pt x="15992" y="123832"/>
                        <a:pt x="35939" y="97472"/>
                        <a:pt x="59021" y="75672"/>
                      </a:cubicBezTo>
                      <a:cubicBezTo>
                        <a:pt x="82389" y="53872"/>
                        <a:pt x="109603" y="35920"/>
                        <a:pt x="139667" y="25376"/>
                      </a:cubicBezTo>
                      <a:cubicBezTo>
                        <a:pt x="169731" y="14690"/>
                        <a:pt x="201790" y="8990"/>
                        <a:pt x="233706" y="10558"/>
                      </a:cubicBezTo>
                      <a:cubicBezTo>
                        <a:pt x="265337" y="12410"/>
                        <a:pt x="296968" y="20959"/>
                        <a:pt x="322900" y="39197"/>
                      </a:cubicBezTo>
                      <a:cubicBezTo>
                        <a:pt x="326747" y="41476"/>
                        <a:pt x="330309" y="44468"/>
                        <a:pt x="333871" y="47318"/>
                      </a:cubicBezTo>
                      <a:cubicBezTo>
                        <a:pt x="335724" y="48743"/>
                        <a:pt x="337576" y="50168"/>
                        <a:pt x="339286" y="51735"/>
                      </a:cubicBezTo>
                      <a:lnTo>
                        <a:pt x="344558" y="56437"/>
                      </a:lnTo>
                      <a:cubicBezTo>
                        <a:pt x="351254" y="63134"/>
                        <a:pt x="357381" y="70543"/>
                        <a:pt x="362938" y="78522"/>
                      </a:cubicBezTo>
                      <a:cubicBezTo>
                        <a:pt x="374052" y="94623"/>
                        <a:pt x="382173" y="113573"/>
                        <a:pt x="385735" y="133948"/>
                      </a:cubicBezTo>
                      <a:cubicBezTo>
                        <a:pt x="389440" y="154181"/>
                        <a:pt x="387587" y="175980"/>
                        <a:pt x="379324" y="195786"/>
                      </a:cubicBezTo>
                      <a:cubicBezTo>
                        <a:pt x="371202" y="215591"/>
                        <a:pt x="357096" y="233259"/>
                        <a:pt x="340711" y="248219"/>
                      </a:cubicBezTo>
                      <a:cubicBezTo>
                        <a:pt x="324183" y="263323"/>
                        <a:pt x="305375" y="276146"/>
                        <a:pt x="285855" y="287972"/>
                      </a:cubicBezTo>
                      <a:cubicBezTo>
                        <a:pt x="266334" y="299656"/>
                        <a:pt x="245674" y="309630"/>
                        <a:pt x="224159" y="316469"/>
                      </a:cubicBezTo>
                      <a:cubicBezTo>
                        <a:pt x="181272" y="330575"/>
                        <a:pt x="133825" y="330147"/>
                        <a:pt x="93787" y="313192"/>
                      </a:cubicBezTo>
                      <a:lnTo>
                        <a:pt x="94215" y="313334"/>
                      </a:lnTo>
                      <a:cubicBezTo>
                        <a:pt x="90368" y="311767"/>
                        <a:pt x="80109" y="307207"/>
                        <a:pt x="67713" y="298943"/>
                      </a:cubicBezTo>
                      <a:cubicBezTo>
                        <a:pt x="55459" y="290679"/>
                        <a:pt x="41781" y="278141"/>
                        <a:pt x="30810" y="263180"/>
                      </a:cubicBezTo>
                      <a:cubicBezTo>
                        <a:pt x="25395" y="255629"/>
                        <a:pt x="20551" y="247649"/>
                        <a:pt x="16561" y="239813"/>
                      </a:cubicBezTo>
                      <a:cubicBezTo>
                        <a:pt x="12714" y="231834"/>
                        <a:pt x="9722" y="223855"/>
                        <a:pt x="7585" y="216446"/>
                      </a:cubicBezTo>
                      <a:cubicBezTo>
                        <a:pt x="3311" y="201770"/>
                        <a:pt x="2598" y="189659"/>
                        <a:pt x="2456" y="184387"/>
                      </a:cubicBezTo>
                      <a:cubicBezTo>
                        <a:pt x="2313" y="182677"/>
                        <a:pt x="2028" y="181537"/>
                        <a:pt x="1316" y="181395"/>
                      </a:cubicBezTo>
                      <a:cubicBezTo>
                        <a:pt x="603" y="181395"/>
                        <a:pt x="318" y="181822"/>
                        <a:pt x="176" y="184244"/>
                      </a:cubicBezTo>
                      <a:cubicBezTo>
                        <a:pt x="-252" y="189089"/>
                        <a:pt x="-109" y="199918"/>
                        <a:pt x="3026" y="213311"/>
                      </a:cubicBezTo>
                      <a:cubicBezTo>
                        <a:pt x="5875" y="226704"/>
                        <a:pt x="12287" y="242235"/>
                        <a:pt x="20978" y="256198"/>
                      </a:cubicBezTo>
                      <a:cubicBezTo>
                        <a:pt x="29670" y="270162"/>
                        <a:pt x="40641" y="282415"/>
                        <a:pt x="50330" y="291107"/>
                      </a:cubicBezTo>
                      <a:cubicBezTo>
                        <a:pt x="60019" y="299798"/>
                        <a:pt x="68568" y="304785"/>
                        <a:pt x="71560" y="306780"/>
                      </a:cubicBezTo>
                      <a:cubicBezTo>
                        <a:pt x="108748" y="330147"/>
                        <a:pt x="155055" y="337271"/>
                        <a:pt x="198227" y="329720"/>
                      </a:cubicBezTo>
                      <a:cubicBezTo>
                        <a:pt x="221310" y="326015"/>
                        <a:pt x="252514" y="315472"/>
                        <a:pt x="284572" y="296949"/>
                      </a:cubicBezTo>
                      <a:cubicBezTo>
                        <a:pt x="300530" y="287687"/>
                        <a:pt x="316916" y="277001"/>
                        <a:pt x="332874" y="264463"/>
                      </a:cubicBezTo>
                      <a:cubicBezTo>
                        <a:pt x="348690" y="251782"/>
                        <a:pt x="363650" y="236963"/>
                        <a:pt x="375191" y="219295"/>
                      </a:cubicBezTo>
                      <a:cubicBezTo>
                        <a:pt x="386733" y="201770"/>
                        <a:pt x="393714" y="181110"/>
                        <a:pt x="394854" y="160592"/>
                      </a:cubicBezTo>
                      <a:cubicBezTo>
                        <a:pt x="396137" y="140075"/>
                        <a:pt x="391577" y="120270"/>
                        <a:pt x="384738" y="103172"/>
                      </a:cubicBezTo>
                      <a:cubicBezTo>
                        <a:pt x="377756" y="85931"/>
                        <a:pt x="368352" y="71255"/>
                        <a:pt x="358236" y="59429"/>
                      </a:cubicBezTo>
                      <a:cubicBezTo>
                        <a:pt x="348262" y="47461"/>
                        <a:pt x="337291" y="38769"/>
                        <a:pt x="328172" y="32215"/>
                      </a:cubicBezTo>
                      <a:cubicBezTo>
                        <a:pt x="308937" y="18822"/>
                        <a:pt x="286709" y="9133"/>
                        <a:pt x="263342" y="4288"/>
                      </a:cubicBezTo>
                      <a:cubicBezTo>
                        <a:pt x="239975" y="-556"/>
                        <a:pt x="215610" y="-1126"/>
                        <a:pt x="191816" y="1724"/>
                      </a:cubicBezTo>
                      <a:cubicBezTo>
                        <a:pt x="168021" y="4858"/>
                        <a:pt x="144796" y="11127"/>
                        <a:pt x="122854" y="20531"/>
                      </a:cubicBezTo>
                      <a:cubicBezTo>
                        <a:pt x="100911" y="30220"/>
                        <a:pt x="81106" y="43614"/>
                        <a:pt x="63723" y="59287"/>
                      </a:cubicBezTo>
                      <a:cubicBezTo>
                        <a:pt x="36224" y="84221"/>
                        <a:pt x="12999" y="115568"/>
                        <a:pt x="4165" y="151901"/>
                      </a:cubicBezTo>
                      <a:cubicBezTo>
                        <a:pt x="2313" y="158028"/>
                        <a:pt x="1886" y="163727"/>
                        <a:pt x="888" y="168286"/>
                      </a:cubicBezTo>
                      <a:cubicBezTo>
                        <a:pt x="603" y="172988"/>
                        <a:pt x="461" y="176550"/>
                        <a:pt x="461" y="178830"/>
                      </a:cubicBezTo>
                      <a:cubicBezTo>
                        <a:pt x="176" y="179115"/>
                        <a:pt x="176" y="179543"/>
                        <a:pt x="176" y="179827"/>
                      </a:cubicBezTo>
                      <a:close/>
                    </a:path>
                  </a:pathLst>
                </a:custGeom>
                <a:solidFill>
                  <a:srgbClr val="BC7D53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4" name="图形 84">
                  <a:extLst>
                    <a:ext uri="{FF2B5EF4-FFF2-40B4-BE49-F238E27FC236}">
                      <a16:creationId xmlns:a16="http://schemas.microsoft.com/office/drawing/2014/main" id="{C187CAA8-FF21-425A-95BE-136F0944BA72}"/>
                    </a:ext>
                  </a:extLst>
                </p:cNvPr>
                <p:cNvGrpSpPr/>
                <p:nvPr/>
              </p:nvGrpSpPr>
              <p:grpSpPr>
                <a:xfrm>
                  <a:off x="2952875" y="1313771"/>
                  <a:ext cx="148363" cy="67080"/>
                  <a:chOff x="2952875" y="1313771"/>
                  <a:chExt cx="148363" cy="67080"/>
                </a:xfrm>
                <a:solidFill>
                  <a:srgbClr val="FFFFFF"/>
                </a:solidFill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BDED0C34-8072-4131-A4CE-9A6B48BB9C59}"/>
                      </a:ext>
                    </a:extLst>
                  </p:cNvPr>
                  <p:cNvSpPr/>
                  <p:nvPr/>
                </p:nvSpPr>
                <p:spPr>
                  <a:xfrm>
                    <a:off x="2952875" y="1313771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2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2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2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2" y="23009"/>
                          <a:pt x="114272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3" y="24434"/>
                          <a:pt x="0" y="26714"/>
                        </a:cubicBezTo>
                        <a:cubicBezTo>
                          <a:pt x="0" y="29136"/>
                          <a:pt x="1140" y="31131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363" y="42957"/>
                          <a:pt x="88625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任意多边形: 形状 257">
                    <a:extLst>
                      <a:ext uri="{FF2B5EF4-FFF2-40B4-BE49-F238E27FC236}">
                        <a16:creationId xmlns:a16="http://schemas.microsoft.com/office/drawing/2014/main" id="{A1004A41-2D89-4F87-8C02-8A13C3950678}"/>
                      </a:ext>
                    </a:extLst>
                  </p:cNvPr>
                  <p:cNvSpPr/>
                  <p:nvPr/>
                </p:nvSpPr>
                <p:spPr>
                  <a:xfrm>
                    <a:off x="3049788" y="1356302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415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任意多边形: 形状 258">
                    <a:extLst>
                      <a:ext uri="{FF2B5EF4-FFF2-40B4-BE49-F238E27FC236}">
                        <a16:creationId xmlns:a16="http://schemas.microsoft.com/office/drawing/2014/main" id="{C7A0A53B-88A0-4D04-893D-31DD9D2A31E8}"/>
                      </a:ext>
                    </a:extLst>
                  </p:cNvPr>
                  <p:cNvSpPr/>
                  <p:nvPr/>
                </p:nvSpPr>
                <p:spPr>
                  <a:xfrm>
                    <a:off x="3084387" y="1379240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7" name="图形 84">
                <a:extLst>
                  <a:ext uri="{FF2B5EF4-FFF2-40B4-BE49-F238E27FC236}">
                    <a16:creationId xmlns:a16="http://schemas.microsoft.com/office/drawing/2014/main" id="{CC03D8B5-A544-4432-AECF-E52E85E4EFDB}"/>
                  </a:ext>
                </a:extLst>
              </p:cNvPr>
              <p:cNvGrpSpPr/>
              <p:nvPr/>
            </p:nvGrpSpPr>
            <p:grpSpPr>
              <a:xfrm>
                <a:off x="2522401" y="1476257"/>
                <a:ext cx="395070" cy="311054"/>
                <a:chOff x="2522401" y="1476257"/>
                <a:chExt cx="395070" cy="311054"/>
              </a:xfrm>
            </p:grpSpPr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D531A412-49FA-4464-8F1C-C5ABC95AE1DE}"/>
                    </a:ext>
                  </a:extLst>
                </p:cNvPr>
                <p:cNvSpPr/>
                <p:nvPr/>
              </p:nvSpPr>
              <p:spPr>
                <a:xfrm>
                  <a:off x="2523398" y="1481243"/>
                  <a:ext cx="390678" cy="305213"/>
                </a:xfrm>
                <a:custGeom>
                  <a:avLst/>
                  <a:gdLst>
                    <a:gd name="connsiteX0" fmla="*/ 341138 w 390678"/>
                    <a:gd name="connsiteY0" fmla="*/ 43045 h 305213"/>
                    <a:gd name="connsiteX1" fmla="*/ 125134 w 390678"/>
                    <a:gd name="connsiteY1" fmla="*/ 19962 h 305213"/>
                    <a:gd name="connsiteX2" fmla="*/ 34 w 390678"/>
                    <a:gd name="connsiteY2" fmla="*/ 176409 h 305213"/>
                    <a:gd name="connsiteX3" fmla="*/ 64864 w 390678"/>
                    <a:gd name="connsiteY3" fmla="*/ 295952 h 305213"/>
                    <a:gd name="connsiteX4" fmla="*/ 80822 w 390678"/>
                    <a:gd name="connsiteY4" fmla="*/ 305214 h 305213"/>
                    <a:gd name="connsiteX5" fmla="*/ 117297 w 390678"/>
                    <a:gd name="connsiteY5" fmla="*/ 293815 h 305213"/>
                    <a:gd name="connsiteX6" fmla="*/ 383598 w 390678"/>
                    <a:gd name="connsiteY6" fmla="*/ 188235 h 305213"/>
                    <a:gd name="connsiteX7" fmla="*/ 389298 w 390678"/>
                    <a:gd name="connsiteY7" fmla="*/ 166863 h 305213"/>
                    <a:gd name="connsiteX8" fmla="*/ 341138 w 390678"/>
                    <a:gd name="connsiteY8" fmla="*/ 43045 h 30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0678" h="305213">
                      <a:moveTo>
                        <a:pt x="341138" y="43045"/>
                      </a:moveTo>
                      <a:cubicBezTo>
                        <a:pt x="279586" y="-12096"/>
                        <a:pt x="190961" y="-7822"/>
                        <a:pt x="125134" y="19962"/>
                      </a:cubicBezTo>
                      <a:cubicBezTo>
                        <a:pt x="68853" y="43900"/>
                        <a:pt x="1744" y="106450"/>
                        <a:pt x="34" y="176409"/>
                      </a:cubicBezTo>
                      <a:cubicBezTo>
                        <a:pt x="-1106" y="222859"/>
                        <a:pt x="26678" y="269736"/>
                        <a:pt x="64864" y="295952"/>
                      </a:cubicBezTo>
                      <a:cubicBezTo>
                        <a:pt x="69993" y="299514"/>
                        <a:pt x="75407" y="302507"/>
                        <a:pt x="80822" y="305214"/>
                      </a:cubicBezTo>
                      <a:cubicBezTo>
                        <a:pt x="93218" y="301509"/>
                        <a:pt x="105329" y="297805"/>
                        <a:pt x="117297" y="293815"/>
                      </a:cubicBezTo>
                      <a:cubicBezTo>
                        <a:pt x="225585" y="258907"/>
                        <a:pt x="317486" y="219011"/>
                        <a:pt x="383598" y="188235"/>
                      </a:cubicBezTo>
                      <a:cubicBezTo>
                        <a:pt x="386163" y="181396"/>
                        <a:pt x="388158" y="174272"/>
                        <a:pt x="389298" y="166863"/>
                      </a:cubicBezTo>
                      <a:cubicBezTo>
                        <a:pt x="396422" y="122693"/>
                        <a:pt x="375334" y="73679"/>
                        <a:pt x="341138" y="43045"/>
                      </a:cubicBezTo>
                      <a:close/>
                    </a:path>
                  </a:pathLst>
                </a:custGeom>
                <a:solidFill>
                  <a:srgbClr val="FEFDF9"/>
                </a:solidFill>
                <a:ln w="142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9" name="图形 84">
                  <a:extLst>
                    <a:ext uri="{FF2B5EF4-FFF2-40B4-BE49-F238E27FC236}">
                      <a16:creationId xmlns:a16="http://schemas.microsoft.com/office/drawing/2014/main" id="{5A0B5C89-5E80-4717-9FDC-93EFDF036149}"/>
                    </a:ext>
                  </a:extLst>
                </p:cNvPr>
                <p:cNvGrpSpPr/>
                <p:nvPr/>
              </p:nvGrpSpPr>
              <p:grpSpPr>
                <a:xfrm>
                  <a:off x="2694411" y="1511252"/>
                  <a:ext cx="148506" cy="67080"/>
                  <a:chOff x="2694411" y="1511252"/>
                  <a:chExt cx="148506" cy="67080"/>
                </a:xfrm>
                <a:solidFill>
                  <a:srgbClr val="FFFFFF"/>
                </a:solidFill>
              </p:grpSpPr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AAB0A12A-6F22-4AF2-B714-42D94BE2FBE9}"/>
                      </a:ext>
                    </a:extLst>
                  </p:cNvPr>
                  <p:cNvSpPr/>
                  <p:nvPr/>
                </p:nvSpPr>
                <p:spPr>
                  <a:xfrm>
                    <a:off x="2694411" y="1511252"/>
                    <a:ext cx="115435" cy="46124"/>
                  </a:xfrm>
                  <a:custGeom>
                    <a:avLst/>
                    <a:gdLst>
                      <a:gd name="connsiteX0" fmla="*/ 97886 w 115435"/>
                      <a:gd name="connsiteY0" fmla="*/ 37400 h 46124"/>
                      <a:gd name="connsiteX1" fmla="*/ 109997 w 115435"/>
                      <a:gd name="connsiteY1" fmla="*/ 30133 h 46124"/>
                      <a:gd name="connsiteX2" fmla="*/ 114556 w 115435"/>
                      <a:gd name="connsiteY2" fmla="*/ 23579 h 46124"/>
                      <a:gd name="connsiteX3" fmla="*/ 114271 w 115435"/>
                      <a:gd name="connsiteY3" fmla="*/ 23009 h 46124"/>
                      <a:gd name="connsiteX4" fmla="*/ 113986 w 115435"/>
                      <a:gd name="connsiteY4" fmla="*/ 23151 h 46124"/>
                      <a:gd name="connsiteX5" fmla="*/ 114129 w 115435"/>
                      <a:gd name="connsiteY5" fmla="*/ 23009 h 46124"/>
                      <a:gd name="connsiteX6" fmla="*/ 114129 w 115435"/>
                      <a:gd name="connsiteY6" fmla="*/ 22867 h 46124"/>
                      <a:gd name="connsiteX7" fmla="*/ 114271 w 115435"/>
                      <a:gd name="connsiteY7" fmla="*/ 23009 h 46124"/>
                      <a:gd name="connsiteX8" fmla="*/ 114984 w 115435"/>
                      <a:gd name="connsiteY8" fmla="*/ 22439 h 46124"/>
                      <a:gd name="connsiteX9" fmla="*/ 114984 w 115435"/>
                      <a:gd name="connsiteY9" fmla="*/ 17452 h 46124"/>
                      <a:gd name="connsiteX10" fmla="*/ 100308 w 115435"/>
                      <a:gd name="connsiteY10" fmla="*/ 5056 h 46124"/>
                      <a:gd name="connsiteX11" fmla="*/ 78793 w 115435"/>
                      <a:gd name="connsiteY11" fmla="*/ 497 h 46124"/>
                      <a:gd name="connsiteX12" fmla="*/ 30919 w 115435"/>
                      <a:gd name="connsiteY12" fmla="*/ 4629 h 46124"/>
                      <a:gd name="connsiteX13" fmla="*/ 16528 w 115435"/>
                      <a:gd name="connsiteY13" fmla="*/ 9758 h 46124"/>
                      <a:gd name="connsiteX14" fmla="*/ 2850 w 115435"/>
                      <a:gd name="connsiteY14" fmla="*/ 19447 h 46124"/>
                      <a:gd name="connsiteX15" fmla="*/ 0 w 115435"/>
                      <a:gd name="connsiteY15" fmla="*/ 26714 h 46124"/>
                      <a:gd name="connsiteX16" fmla="*/ 2422 w 115435"/>
                      <a:gd name="connsiteY16" fmla="*/ 32983 h 46124"/>
                      <a:gd name="connsiteX17" fmla="*/ 13963 w 115435"/>
                      <a:gd name="connsiteY17" fmla="*/ 40534 h 46124"/>
                      <a:gd name="connsiteX18" fmla="*/ 77511 w 115435"/>
                      <a:gd name="connsiteY18" fmla="*/ 43242 h 46124"/>
                      <a:gd name="connsiteX19" fmla="*/ 77368 w 115435"/>
                      <a:gd name="connsiteY19" fmla="*/ 43242 h 46124"/>
                      <a:gd name="connsiteX20" fmla="*/ 97886 w 115435"/>
                      <a:gd name="connsiteY20" fmla="*/ 37400 h 46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5435" h="46124">
                        <a:moveTo>
                          <a:pt x="97886" y="37400"/>
                        </a:moveTo>
                        <a:cubicBezTo>
                          <a:pt x="102445" y="35548"/>
                          <a:pt x="106862" y="32983"/>
                          <a:pt x="109997" y="30133"/>
                        </a:cubicBezTo>
                        <a:cubicBezTo>
                          <a:pt x="113132" y="27426"/>
                          <a:pt x="114414" y="24719"/>
                          <a:pt x="114556" y="23579"/>
                        </a:cubicBezTo>
                        <a:cubicBezTo>
                          <a:pt x="114699" y="23151"/>
                          <a:pt x="114556" y="23009"/>
                          <a:pt x="114271" y="23009"/>
                        </a:cubicBezTo>
                        <a:cubicBezTo>
                          <a:pt x="114129" y="23009"/>
                          <a:pt x="114129" y="23151"/>
                          <a:pt x="113986" y="23151"/>
                        </a:cubicBezTo>
                        <a:cubicBezTo>
                          <a:pt x="113986" y="23151"/>
                          <a:pt x="114129" y="23009"/>
                          <a:pt x="114129" y="23009"/>
                        </a:cubicBezTo>
                        <a:cubicBezTo>
                          <a:pt x="114129" y="23009"/>
                          <a:pt x="114129" y="23009"/>
                          <a:pt x="114129" y="22867"/>
                        </a:cubicBezTo>
                        <a:cubicBezTo>
                          <a:pt x="114129" y="22867"/>
                          <a:pt x="114271" y="23009"/>
                          <a:pt x="114271" y="23009"/>
                        </a:cubicBezTo>
                        <a:cubicBezTo>
                          <a:pt x="114556" y="23009"/>
                          <a:pt x="114841" y="22724"/>
                          <a:pt x="114984" y="22439"/>
                        </a:cubicBezTo>
                        <a:cubicBezTo>
                          <a:pt x="115269" y="21584"/>
                          <a:pt x="115839" y="19589"/>
                          <a:pt x="114984" y="17452"/>
                        </a:cubicBezTo>
                        <a:cubicBezTo>
                          <a:pt x="113132" y="11183"/>
                          <a:pt x="106720" y="7621"/>
                          <a:pt x="100308" y="5056"/>
                        </a:cubicBezTo>
                        <a:cubicBezTo>
                          <a:pt x="93754" y="2634"/>
                          <a:pt x="86345" y="1209"/>
                          <a:pt x="78793" y="497"/>
                        </a:cubicBezTo>
                        <a:cubicBezTo>
                          <a:pt x="63547" y="-786"/>
                          <a:pt x="47162" y="354"/>
                          <a:pt x="30919" y="4629"/>
                        </a:cubicBezTo>
                        <a:cubicBezTo>
                          <a:pt x="26217" y="5911"/>
                          <a:pt x="21372" y="7478"/>
                          <a:pt x="16528" y="9758"/>
                        </a:cubicBezTo>
                        <a:cubicBezTo>
                          <a:pt x="11684" y="12038"/>
                          <a:pt x="6412" y="14887"/>
                          <a:pt x="2850" y="19447"/>
                        </a:cubicBezTo>
                        <a:cubicBezTo>
                          <a:pt x="997" y="21727"/>
                          <a:pt x="142" y="24434"/>
                          <a:pt x="0" y="26714"/>
                        </a:cubicBezTo>
                        <a:cubicBezTo>
                          <a:pt x="0" y="29136"/>
                          <a:pt x="1140" y="31130"/>
                          <a:pt x="2422" y="32983"/>
                        </a:cubicBezTo>
                        <a:cubicBezTo>
                          <a:pt x="5272" y="36402"/>
                          <a:pt x="9546" y="38682"/>
                          <a:pt x="13963" y="40534"/>
                        </a:cubicBezTo>
                        <a:cubicBezTo>
                          <a:pt x="32344" y="47374"/>
                          <a:pt x="55853" y="47516"/>
                          <a:pt x="77511" y="43242"/>
                        </a:cubicBezTo>
                        <a:lnTo>
                          <a:pt x="77368" y="43242"/>
                        </a:lnTo>
                        <a:cubicBezTo>
                          <a:pt x="79506" y="43099"/>
                          <a:pt x="88767" y="41247"/>
                          <a:pt x="97886" y="37400"/>
                        </a:cubicBezTo>
                        <a:close/>
                      </a:path>
                    </a:pathLst>
                  </a:custGeom>
                  <a:solidFill>
                    <a:srgbClr val="F4D2B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D770C21F-CC57-43BE-9AB3-452A9624D247}"/>
                      </a:ext>
                    </a:extLst>
                  </p:cNvPr>
                  <p:cNvSpPr/>
                  <p:nvPr/>
                </p:nvSpPr>
                <p:spPr>
                  <a:xfrm>
                    <a:off x="2791466" y="1553783"/>
                    <a:ext cx="51451" cy="24549"/>
                  </a:xfrm>
                  <a:custGeom>
                    <a:avLst/>
                    <a:gdLst>
                      <a:gd name="connsiteX0" fmla="*/ 45998 w 51451"/>
                      <a:gd name="connsiteY0" fmla="*/ 2990 h 24549"/>
                      <a:gd name="connsiteX1" fmla="*/ 36167 w 51451"/>
                      <a:gd name="connsiteY1" fmla="*/ 283 h 24549"/>
                      <a:gd name="connsiteX2" fmla="*/ 13797 w 51451"/>
                      <a:gd name="connsiteY2" fmla="*/ 2705 h 24549"/>
                      <a:gd name="connsiteX3" fmla="*/ 1259 w 51451"/>
                      <a:gd name="connsiteY3" fmla="*/ 10684 h 24549"/>
                      <a:gd name="connsiteX4" fmla="*/ 689 w 51451"/>
                      <a:gd name="connsiteY4" fmla="*/ 17239 h 24549"/>
                      <a:gd name="connsiteX5" fmla="*/ 5391 w 51451"/>
                      <a:gd name="connsiteY5" fmla="*/ 21371 h 24549"/>
                      <a:gd name="connsiteX6" fmla="*/ 34600 w 51451"/>
                      <a:gd name="connsiteY6" fmla="*/ 22938 h 24549"/>
                      <a:gd name="connsiteX7" fmla="*/ 44004 w 51451"/>
                      <a:gd name="connsiteY7" fmla="*/ 19518 h 24549"/>
                      <a:gd name="connsiteX8" fmla="*/ 50985 w 51451"/>
                      <a:gd name="connsiteY8" fmla="*/ 12537 h 24549"/>
                      <a:gd name="connsiteX9" fmla="*/ 50700 w 51451"/>
                      <a:gd name="connsiteY9" fmla="*/ 12252 h 24549"/>
                      <a:gd name="connsiteX10" fmla="*/ 50558 w 51451"/>
                      <a:gd name="connsiteY10" fmla="*/ 12394 h 24549"/>
                      <a:gd name="connsiteX11" fmla="*/ 50558 w 51451"/>
                      <a:gd name="connsiteY11" fmla="*/ 12252 h 24549"/>
                      <a:gd name="connsiteX12" fmla="*/ 50558 w 51451"/>
                      <a:gd name="connsiteY12" fmla="*/ 12252 h 24549"/>
                      <a:gd name="connsiteX13" fmla="*/ 50700 w 51451"/>
                      <a:gd name="connsiteY13" fmla="*/ 12252 h 24549"/>
                      <a:gd name="connsiteX14" fmla="*/ 51128 w 51451"/>
                      <a:gd name="connsiteY14" fmla="*/ 11967 h 24549"/>
                      <a:gd name="connsiteX15" fmla="*/ 51413 w 51451"/>
                      <a:gd name="connsiteY15" fmla="*/ 9544 h 24549"/>
                      <a:gd name="connsiteX16" fmla="*/ 45998 w 51451"/>
                      <a:gd name="connsiteY16" fmla="*/ 2990 h 24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1451" h="24549">
                        <a:moveTo>
                          <a:pt x="45998" y="2990"/>
                        </a:moveTo>
                        <a:cubicBezTo>
                          <a:pt x="43149" y="1565"/>
                          <a:pt x="39729" y="711"/>
                          <a:pt x="36167" y="283"/>
                        </a:cubicBezTo>
                        <a:cubicBezTo>
                          <a:pt x="29043" y="-429"/>
                          <a:pt x="21349" y="141"/>
                          <a:pt x="13797" y="2705"/>
                        </a:cubicBezTo>
                        <a:cubicBezTo>
                          <a:pt x="9665" y="4130"/>
                          <a:pt x="4393" y="6267"/>
                          <a:pt x="1259" y="10684"/>
                        </a:cubicBezTo>
                        <a:cubicBezTo>
                          <a:pt x="-309" y="12822"/>
                          <a:pt x="-309" y="15386"/>
                          <a:pt x="689" y="17239"/>
                        </a:cubicBezTo>
                        <a:cubicBezTo>
                          <a:pt x="1686" y="19091"/>
                          <a:pt x="3396" y="20373"/>
                          <a:pt x="5391" y="21371"/>
                        </a:cubicBezTo>
                        <a:cubicBezTo>
                          <a:pt x="13512" y="25218"/>
                          <a:pt x="24626" y="25360"/>
                          <a:pt x="34600" y="22938"/>
                        </a:cubicBezTo>
                        <a:cubicBezTo>
                          <a:pt x="35597" y="22653"/>
                          <a:pt x="39872" y="21798"/>
                          <a:pt x="44004" y="19518"/>
                        </a:cubicBezTo>
                        <a:cubicBezTo>
                          <a:pt x="48421" y="17524"/>
                          <a:pt x="51270" y="13534"/>
                          <a:pt x="50985" y="12537"/>
                        </a:cubicBezTo>
                        <a:cubicBezTo>
                          <a:pt x="50985" y="12394"/>
                          <a:pt x="50985" y="12252"/>
                          <a:pt x="50700" y="12252"/>
                        </a:cubicBezTo>
                        <a:cubicBezTo>
                          <a:pt x="50700" y="12252"/>
                          <a:pt x="50558" y="12252"/>
                          <a:pt x="50558" y="12394"/>
                        </a:cubicBezTo>
                        <a:cubicBezTo>
                          <a:pt x="50558" y="12394"/>
                          <a:pt x="50558" y="12394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558" y="12252"/>
                        </a:cubicBezTo>
                        <a:cubicBezTo>
                          <a:pt x="50558" y="12252"/>
                          <a:pt x="50558" y="12252"/>
                          <a:pt x="50700" y="12252"/>
                        </a:cubicBezTo>
                        <a:cubicBezTo>
                          <a:pt x="50985" y="12252"/>
                          <a:pt x="50985" y="12109"/>
                          <a:pt x="51128" y="11967"/>
                        </a:cubicBezTo>
                        <a:cubicBezTo>
                          <a:pt x="51270" y="11539"/>
                          <a:pt x="51555" y="10684"/>
                          <a:pt x="51413" y="9544"/>
                        </a:cubicBezTo>
                        <a:cubicBezTo>
                          <a:pt x="51413" y="6552"/>
                          <a:pt x="48848" y="4558"/>
                          <a:pt x="45998" y="2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5889B924-6F91-4620-BB2C-44243FB6D289}"/>
                      </a:ext>
                    </a:extLst>
                  </p:cNvPr>
                  <p:cNvSpPr/>
                  <p:nvPr/>
                </p:nvSpPr>
                <p:spPr>
                  <a:xfrm>
                    <a:off x="2826066" y="1576864"/>
                    <a:ext cx="142" cy="14248"/>
                  </a:xfrm>
                  <a:custGeom>
                    <a:avLst/>
                    <a:gdLst>
                      <a:gd name="connsiteX0" fmla="*/ 143 w 142"/>
                      <a:gd name="connsiteY0" fmla="*/ 0 h 14248"/>
                      <a:gd name="connsiteX1" fmla="*/ 143 w 142"/>
                      <a:gd name="connsiteY1" fmla="*/ 0 h 14248"/>
                      <a:gd name="connsiteX2" fmla="*/ 0 w 142"/>
                      <a:gd name="connsiteY2" fmla="*/ 0 h 1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2" h="14248">
                        <a:moveTo>
                          <a:pt x="143" y="0"/>
                        </a:moveTo>
                        <a:lnTo>
                          <a:pt x="14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0" name="图形 84">
                  <a:extLst>
                    <a:ext uri="{FF2B5EF4-FFF2-40B4-BE49-F238E27FC236}">
                      <a16:creationId xmlns:a16="http://schemas.microsoft.com/office/drawing/2014/main" id="{E6795C0D-72CB-418C-8D10-D48D1A99CF8B}"/>
                    </a:ext>
                  </a:extLst>
                </p:cNvPr>
                <p:cNvGrpSpPr/>
                <p:nvPr/>
              </p:nvGrpSpPr>
              <p:grpSpPr>
                <a:xfrm>
                  <a:off x="2522401" y="1476257"/>
                  <a:ext cx="395070" cy="311054"/>
                  <a:chOff x="2522401" y="1476257"/>
                  <a:chExt cx="395070" cy="311054"/>
                </a:xfrm>
                <a:solidFill>
                  <a:srgbClr val="BC7D53"/>
                </a:solidFill>
              </p:grpSpPr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4E5F4CE4-D2DA-4FE3-8A6C-1DA0DFDEB40A}"/>
                      </a:ext>
                    </a:extLst>
                  </p:cNvPr>
                  <p:cNvSpPr/>
                  <p:nvPr/>
                </p:nvSpPr>
                <p:spPr>
                  <a:xfrm>
                    <a:off x="2522862" y="1476257"/>
                    <a:ext cx="394609" cy="195643"/>
                  </a:xfrm>
                  <a:custGeom>
                    <a:avLst/>
                    <a:gdLst>
                      <a:gd name="connsiteX0" fmla="*/ 379148 w 394609"/>
                      <a:gd name="connsiteY0" fmla="*/ 195643 h 195643"/>
                      <a:gd name="connsiteX1" fmla="*/ 388266 w 394609"/>
                      <a:gd name="connsiteY1" fmla="*/ 191369 h 195643"/>
                      <a:gd name="connsiteX2" fmla="*/ 394393 w 394609"/>
                      <a:gd name="connsiteY2" fmla="*/ 160592 h 195643"/>
                      <a:gd name="connsiteX3" fmla="*/ 384277 w 394609"/>
                      <a:gd name="connsiteY3" fmla="*/ 103172 h 195643"/>
                      <a:gd name="connsiteX4" fmla="*/ 357775 w 394609"/>
                      <a:gd name="connsiteY4" fmla="*/ 59429 h 195643"/>
                      <a:gd name="connsiteX5" fmla="*/ 327711 w 394609"/>
                      <a:gd name="connsiteY5" fmla="*/ 32215 h 195643"/>
                      <a:gd name="connsiteX6" fmla="*/ 262881 w 394609"/>
                      <a:gd name="connsiteY6" fmla="*/ 4288 h 195643"/>
                      <a:gd name="connsiteX7" fmla="*/ 191355 w 394609"/>
                      <a:gd name="connsiteY7" fmla="*/ 1724 h 195643"/>
                      <a:gd name="connsiteX8" fmla="*/ 122393 w 394609"/>
                      <a:gd name="connsiteY8" fmla="*/ 20531 h 195643"/>
                      <a:gd name="connsiteX9" fmla="*/ 63262 w 394609"/>
                      <a:gd name="connsiteY9" fmla="*/ 59287 h 195643"/>
                      <a:gd name="connsiteX10" fmla="*/ 3705 w 394609"/>
                      <a:gd name="connsiteY10" fmla="*/ 151901 h 195643"/>
                      <a:gd name="connsiteX11" fmla="*/ 427 w 394609"/>
                      <a:gd name="connsiteY11" fmla="*/ 168286 h 195643"/>
                      <a:gd name="connsiteX12" fmla="*/ 0 w 394609"/>
                      <a:gd name="connsiteY12" fmla="*/ 178830 h 195643"/>
                      <a:gd name="connsiteX13" fmla="*/ 0 w 394609"/>
                      <a:gd name="connsiteY13" fmla="*/ 179970 h 195643"/>
                      <a:gd name="connsiteX14" fmla="*/ 0 w 394609"/>
                      <a:gd name="connsiteY14" fmla="*/ 179970 h 195643"/>
                      <a:gd name="connsiteX15" fmla="*/ 855 w 394609"/>
                      <a:gd name="connsiteY15" fmla="*/ 181537 h 195643"/>
                      <a:gd name="connsiteX16" fmla="*/ 2137 w 394609"/>
                      <a:gd name="connsiteY16" fmla="*/ 178688 h 195643"/>
                      <a:gd name="connsiteX17" fmla="*/ 3277 w 394609"/>
                      <a:gd name="connsiteY17" fmla="*/ 169284 h 195643"/>
                      <a:gd name="connsiteX18" fmla="*/ 6554 w 394609"/>
                      <a:gd name="connsiteY18" fmla="*/ 154750 h 195643"/>
                      <a:gd name="connsiteX19" fmla="*/ 58846 w 394609"/>
                      <a:gd name="connsiteY19" fmla="*/ 75815 h 195643"/>
                      <a:gd name="connsiteX20" fmla="*/ 139491 w 394609"/>
                      <a:gd name="connsiteY20" fmla="*/ 25518 h 195643"/>
                      <a:gd name="connsiteX21" fmla="*/ 233530 w 394609"/>
                      <a:gd name="connsiteY21" fmla="*/ 10700 h 195643"/>
                      <a:gd name="connsiteX22" fmla="*/ 322724 w 394609"/>
                      <a:gd name="connsiteY22" fmla="*/ 39339 h 195643"/>
                      <a:gd name="connsiteX23" fmla="*/ 333695 w 394609"/>
                      <a:gd name="connsiteY23" fmla="*/ 47461 h 195643"/>
                      <a:gd name="connsiteX24" fmla="*/ 339110 w 394609"/>
                      <a:gd name="connsiteY24" fmla="*/ 51878 h 195643"/>
                      <a:gd name="connsiteX25" fmla="*/ 344239 w 394609"/>
                      <a:gd name="connsiteY25" fmla="*/ 56722 h 195643"/>
                      <a:gd name="connsiteX26" fmla="*/ 362620 w 394609"/>
                      <a:gd name="connsiteY26" fmla="*/ 78807 h 195643"/>
                      <a:gd name="connsiteX27" fmla="*/ 385417 w 394609"/>
                      <a:gd name="connsiteY27" fmla="*/ 134233 h 195643"/>
                      <a:gd name="connsiteX28" fmla="*/ 379148 w 394609"/>
                      <a:gd name="connsiteY28" fmla="*/ 195643 h 195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94609" h="195643">
                        <a:moveTo>
                          <a:pt x="379148" y="195643"/>
                        </a:moveTo>
                        <a:cubicBezTo>
                          <a:pt x="382282" y="194218"/>
                          <a:pt x="385274" y="192794"/>
                          <a:pt x="388266" y="191369"/>
                        </a:cubicBezTo>
                        <a:cubicBezTo>
                          <a:pt x="391686" y="181395"/>
                          <a:pt x="393823" y="170993"/>
                          <a:pt x="394393" y="160592"/>
                        </a:cubicBezTo>
                        <a:cubicBezTo>
                          <a:pt x="395676" y="140075"/>
                          <a:pt x="391116" y="120270"/>
                          <a:pt x="384277" y="103172"/>
                        </a:cubicBezTo>
                        <a:cubicBezTo>
                          <a:pt x="377295" y="85931"/>
                          <a:pt x="367891" y="71255"/>
                          <a:pt x="357775" y="59429"/>
                        </a:cubicBezTo>
                        <a:cubicBezTo>
                          <a:pt x="347801" y="47461"/>
                          <a:pt x="336830" y="38769"/>
                          <a:pt x="327711" y="32215"/>
                        </a:cubicBezTo>
                        <a:cubicBezTo>
                          <a:pt x="308476" y="18821"/>
                          <a:pt x="286249" y="9133"/>
                          <a:pt x="262881" y="4288"/>
                        </a:cubicBezTo>
                        <a:cubicBezTo>
                          <a:pt x="239514" y="-556"/>
                          <a:pt x="215149" y="-1126"/>
                          <a:pt x="191355" y="1724"/>
                        </a:cubicBezTo>
                        <a:cubicBezTo>
                          <a:pt x="167560" y="4858"/>
                          <a:pt x="144335" y="11127"/>
                          <a:pt x="122393" y="20531"/>
                        </a:cubicBezTo>
                        <a:cubicBezTo>
                          <a:pt x="100451" y="30220"/>
                          <a:pt x="80645" y="43614"/>
                          <a:pt x="63262" y="59287"/>
                        </a:cubicBezTo>
                        <a:cubicBezTo>
                          <a:pt x="35763" y="84221"/>
                          <a:pt x="12539" y="115568"/>
                          <a:pt x="3705" y="151901"/>
                        </a:cubicBezTo>
                        <a:cubicBezTo>
                          <a:pt x="1852" y="158028"/>
                          <a:pt x="1425" y="163727"/>
                          <a:pt x="427" y="168286"/>
                        </a:cubicBezTo>
                        <a:cubicBezTo>
                          <a:pt x="142" y="172988"/>
                          <a:pt x="0" y="176550"/>
                          <a:pt x="0" y="178830"/>
                        </a:cubicBezTo>
                        <a:cubicBezTo>
                          <a:pt x="0" y="179258"/>
                          <a:pt x="0" y="179685"/>
                          <a:pt x="0" y="179970"/>
                        </a:cubicBezTo>
                        <a:lnTo>
                          <a:pt x="0" y="179970"/>
                        </a:lnTo>
                        <a:cubicBezTo>
                          <a:pt x="142" y="181252"/>
                          <a:pt x="427" y="181537"/>
                          <a:pt x="855" y="181537"/>
                        </a:cubicBezTo>
                        <a:cubicBezTo>
                          <a:pt x="1567" y="181537"/>
                          <a:pt x="1995" y="180255"/>
                          <a:pt x="2137" y="178688"/>
                        </a:cubicBezTo>
                        <a:cubicBezTo>
                          <a:pt x="2422" y="176550"/>
                          <a:pt x="2850" y="173416"/>
                          <a:pt x="3277" y="169284"/>
                        </a:cubicBezTo>
                        <a:cubicBezTo>
                          <a:pt x="4132" y="165294"/>
                          <a:pt x="4987" y="160307"/>
                          <a:pt x="6554" y="154750"/>
                        </a:cubicBezTo>
                        <a:cubicBezTo>
                          <a:pt x="15816" y="123974"/>
                          <a:pt x="35763" y="97615"/>
                          <a:pt x="58846" y="75815"/>
                        </a:cubicBezTo>
                        <a:cubicBezTo>
                          <a:pt x="82213" y="54015"/>
                          <a:pt x="109427" y="36062"/>
                          <a:pt x="139491" y="25518"/>
                        </a:cubicBezTo>
                        <a:cubicBezTo>
                          <a:pt x="169555" y="14832"/>
                          <a:pt x="201614" y="9133"/>
                          <a:pt x="233530" y="10700"/>
                        </a:cubicBezTo>
                        <a:cubicBezTo>
                          <a:pt x="265161" y="12552"/>
                          <a:pt x="296792" y="21101"/>
                          <a:pt x="322724" y="39339"/>
                        </a:cubicBezTo>
                        <a:cubicBezTo>
                          <a:pt x="326571" y="41619"/>
                          <a:pt x="330133" y="44611"/>
                          <a:pt x="333695" y="47461"/>
                        </a:cubicBezTo>
                        <a:cubicBezTo>
                          <a:pt x="335548" y="48885"/>
                          <a:pt x="337400" y="50310"/>
                          <a:pt x="339110" y="51878"/>
                        </a:cubicBezTo>
                        <a:lnTo>
                          <a:pt x="344239" y="56722"/>
                        </a:lnTo>
                        <a:cubicBezTo>
                          <a:pt x="350936" y="63419"/>
                          <a:pt x="357063" y="70828"/>
                          <a:pt x="362620" y="78807"/>
                        </a:cubicBezTo>
                        <a:cubicBezTo>
                          <a:pt x="373733" y="94908"/>
                          <a:pt x="381855" y="113858"/>
                          <a:pt x="385417" y="134233"/>
                        </a:cubicBezTo>
                        <a:cubicBezTo>
                          <a:pt x="389121" y="154323"/>
                          <a:pt x="387412" y="175838"/>
                          <a:pt x="379148" y="195643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CA0268A0-3AF3-46A2-8B49-FCA9E0198C91}"/>
                      </a:ext>
                    </a:extLst>
                  </p:cNvPr>
                  <p:cNvSpPr/>
                  <p:nvPr/>
                </p:nvSpPr>
                <p:spPr>
                  <a:xfrm>
                    <a:off x="2522401" y="1657652"/>
                    <a:ext cx="85238" cy="129659"/>
                  </a:xfrm>
                  <a:custGeom>
                    <a:avLst/>
                    <a:gdLst>
                      <a:gd name="connsiteX0" fmla="*/ 176 w 85238"/>
                      <a:gd name="connsiteY0" fmla="*/ 2992 h 129659"/>
                      <a:gd name="connsiteX1" fmla="*/ 3026 w 85238"/>
                      <a:gd name="connsiteY1" fmla="*/ 32059 h 129659"/>
                      <a:gd name="connsiteX2" fmla="*/ 20978 w 85238"/>
                      <a:gd name="connsiteY2" fmla="*/ 74946 h 129659"/>
                      <a:gd name="connsiteX3" fmla="*/ 50330 w 85238"/>
                      <a:gd name="connsiteY3" fmla="*/ 109854 h 129659"/>
                      <a:gd name="connsiteX4" fmla="*/ 71560 w 85238"/>
                      <a:gd name="connsiteY4" fmla="*/ 125528 h 129659"/>
                      <a:gd name="connsiteX5" fmla="*/ 78969 w 85238"/>
                      <a:gd name="connsiteY5" fmla="*/ 129660 h 129659"/>
                      <a:gd name="connsiteX6" fmla="*/ 85238 w 85238"/>
                      <a:gd name="connsiteY6" fmla="*/ 127807 h 129659"/>
                      <a:gd name="connsiteX7" fmla="*/ 67855 w 85238"/>
                      <a:gd name="connsiteY7" fmla="*/ 117549 h 129659"/>
                      <a:gd name="connsiteX8" fmla="*/ 30952 w 85238"/>
                      <a:gd name="connsiteY8" fmla="*/ 81785 h 129659"/>
                      <a:gd name="connsiteX9" fmla="*/ 16704 w 85238"/>
                      <a:gd name="connsiteY9" fmla="*/ 58418 h 129659"/>
                      <a:gd name="connsiteX10" fmla="*/ 7728 w 85238"/>
                      <a:gd name="connsiteY10" fmla="*/ 35051 h 129659"/>
                      <a:gd name="connsiteX11" fmla="*/ 2598 w 85238"/>
                      <a:gd name="connsiteY11" fmla="*/ 2992 h 129659"/>
                      <a:gd name="connsiteX12" fmla="*/ 1458 w 85238"/>
                      <a:gd name="connsiteY12" fmla="*/ 0 h 129659"/>
                      <a:gd name="connsiteX13" fmla="*/ 176 w 85238"/>
                      <a:gd name="connsiteY13" fmla="*/ 2992 h 129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238" h="129659">
                        <a:moveTo>
                          <a:pt x="176" y="2992"/>
                        </a:moveTo>
                        <a:cubicBezTo>
                          <a:pt x="-252" y="7837"/>
                          <a:pt x="-109" y="18665"/>
                          <a:pt x="3026" y="32059"/>
                        </a:cubicBezTo>
                        <a:cubicBezTo>
                          <a:pt x="5875" y="45452"/>
                          <a:pt x="12287" y="60983"/>
                          <a:pt x="20978" y="74946"/>
                        </a:cubicBezTo>
                        <a:cubicBezTo>
                          <a:pt x="29670" y="88909"/>
                          <a:pt x="40641" y="101163"/>
                          <a:pt x="50330" y="109854"/>
                        </a:cubicBezTo>
                        <a:cubicBezTo>
                          <a:pt x="60019" y="118546"/>
                          <a:pt x="68568" y="123533"/>
                          <a:pt x="71560" y="125528"/>
                        </a:cubicBezTo>
                        <a:cubicBezTo>
                          <a:pt x="73982" y="127095"/>
                          <a:pt x="76547" y="128235"/>
                          <a:pt x="78969" y="129660"/>
                        </a:cubicBezTo>
                        <a:cubicBezTo>
                          <a:pt x="81106" y="129090"/>
                          <a:pt x="83101" y="128377"/>
                          <a:pt x="85238" y="127807"/>
                        </a:cubicBezTo>
                        <a:cubicBezTo>
                          <a:pt x="80536" y="125385"/>
                          <a:pt x="74410" y="121966"/>
                          <a:pt x="67855" y="117549"/>
                        </a:cubicBezTo>
                        <a:cubicBezTo>
                          <a:pt x="55602" y="109285"/>
                          <a:pt x="41923" y="96746"/>
                          <a:pt x="30952" y="81785"/>
                        </a:cubicBezTo>
                        <a:cubicBezTo>
                          <a:pt x="25538" y="74234"/>
                          <a:pt x="20693" y="66255"/>
                          <a:pt x="16704" y="58418"/>
                        </a:cubicBezTo>
                        <a:cubicBezTo>
                          <a:pt x="12857" y="50439"/>
                          <a:pt x="9865" y="42460"/>
                          <a:pt x="7728" y="35051"/>
                        </a:cubicBezTo>
                        <a:cubicBezTo>
                          <a:pt x="3453" y="20375"/>
                          <a:pt x="2741" y="8264"/>
                          <a:pt x="2598" y="2992"/>
                        </a:cubicBezTo>
                        <a:cubicBezTo>
                          <a:pt x="2456" y="1282"/>
                          <a:pt x="2171" y="143"/>
                          <a:pt x="1458" y="0"/>
                        </a:cubicBezTo>
                        <a:cubicBezTo>
                          <a:pt x="603" y="143"/>
                          <a:pt x="318" y="570"/>
                          <a:pt x="176" y="2992"/>
                        </a:cubicBezTo>
                        <a:close/>
                      </a:path>
                    </a:pathLst>
                  </a:custGeom>
                  <a:solidFill>
                    <a:srgbClr val="BC7D53"/>
                  </a:solidFill>
                  <a:ln w="142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E1A32A53-07EE-4455-B6BA-B03C58A06A9D}"/>
              </a:ext>
            </a:extLst>
          </p:cNvPr>
          <p:cNvSpPr txBox="1"/>
          <p:nvPr/>
        </p:nvSpPr>
        <p:spPr>
          <a:xfrm>
            <a:off x="3028950" y="3634759"/>
            <a:ext cx="61341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5603BDA-AA30-48B0-89D9-93A7B03319FC}"/>
              </a:ext>
            </a:extLst>
          </p:cNvPr>
          <p:cNvSpPr txBox="1"/>
          <p:nvPr/>
        </p:nvSpPr>
        <p:spPr>
          <a:xfrm>
            <a:off x="-423178" y="-6334744"/>
            <a:ext cx="6120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  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8D792C-3749-4D31-89D3-1DCD762A0AF3}"/>
              </a:ext>
            </a:extLst>
          </p:cNvPr>
          <p:cNvGrpSpPr/>
          <p:nvPr/>
        </p:nvGrpSpPr>
        <p:grpSpPr>
          <a:xfrm>
            <a:off x="1587279" y="1549400"/>
            <a:ext cx="2489422" cy="4457575"/>
            <a:chOff x="1587279" y="1422400"/>
            <a:chExt cx="2489422" cy="445757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14DBBE6-4E3F-46F3-AA30-01E7F73E68E8}"/>
                </a:ext>
              </a:extLst>
            </p:cNvPr>
            <p:cNvGrpSpPr/>
            <p:nvPr/>
          </p:nvGrpSpPr>
          <p:grpSpPr>
            <a:xfrm>
              <a:off x="1587279" y="1422400"/>
              <a:ext cx="2489422" cy="3017657"/>
              <a:chOff x="1515067" y="1079500"/>
              <a:chExt cx="4337432" cy="5257800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800A7069-D82E-46E3-88F8-B48515F4D23B}"/>
                  </a:ext>
                </a:extLst>
              </p:cNvPr>
              <p:cNvSpPr/>
              <p:nvPr/>
            </p:nvSpPr>
            <p:spPr>
              <a:xfrm>
                <a:off x="1515067" y="1498600"/>
                <a:ext cx="4337432" cy="4419600"/>
              </a:xfrm>
              <a:prstGeom prst="roundRect">
                <a:avLst>
                  <a:gd name="adj" fmla="val 4183"/>
                </a:avLst>
              </a:prstGeom>
              <a:solidFill>
                <a:srgbClr val="C9222C"/>
              </a:solidFill>
              <a:ln w="12700" cap="rnd">
                <a:noFill/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BE673F1-26A3-469C-B4AA-870854069A8F}"/>
                  </a:ext>
                </a:extLst>
              </p:cNvPr>
              <p:cNvSpPr/>
              <p:nvPr/>
            </p:nvSpPr>
            <p:spPr>
              <a:xfrm>
                <a:off x="1943882" y="1079500"/>
                <a:ext cx="3479800" cy="5257800"/>
              </a:xfrm>
              <a:custGeom>
                <a:avLst/>
                <a:gdLst>
                  <a:gd name="connsiteX0" fmla="*/ 1739900 w 3479800"/>
                  <a:gd name="connsiteY0" fmla="*/ 5257800 h 5257800"/>
                  <a:gd name="connsiteX1" fmla="*/ 314325 w 3479800"/>
                  <a:gd name="connsiteY1" fmla="*/ 5027386 h 5257800"/>
                  <a:gd name="connsiteX2" fmla="*/ 188953 w 3479800"/>
                  <a:gd name="connsiteY2" fmla="*/ 5027386 h 5257800"/>
                  <a:gd name="connsiteX3" fmla="*/ 0 w 3479800"/>
                  <a:gd name="connsiteY3" fmla="*/ 4838433 h 5257800"/>
                  <a:gd name="connsiteX4" fmla="*/ 0 w 3479800"/>
                  <a:gd name="connsiteY4" fmla="*/ 419367 h 5257800"/>
                  <a:gd name="connsiteX5" fmla="*/ 188953 w 3479800"/>
                  <a:gd name="connsiteY5" fmla="*/ 230414 h 5257800"/>
                  <a:gd name="connsiteX6" fmla="*/ 314325 w 3479800"/>
                  <a:gd name="connsiteY6" fmla="*/ 230414 h 5257800"/>
                  <a:gd name="connsiteX7" fmla="*/ 1739900 w 3479800"/>
                  <a:gd name="connsiteY7" fmla="*/ 0 h 5257800"/>
                  <a:gd name="connsiteX8" fmla="*/ 3165475 w 3479800"/>
                  <a:gd name="connsiteY8" fmla="*/ 230414 h 5257800"/>
                  <a:gd name="connsiteX9" fmla="*/ 3290847 w 3479800"/>
                  <a:gd name="connsiteY9" fmla="*/ 230414 h 5257800"/>
                  <a:gd name="connsiteX10" fmla="*/ 3479800 w 3479800"/>
                  <a:gd name="connsiteY10" fmla="*/ 419367 h 5257800"/>
                  <a:gd name="connsiteX11" fmla="*/ 3479800 w 3479800"/>
                  <a:gd name="connsiteY11" fmla="*/ 4838433 h 5257800"/>
                  <a:gd name="connsiteX12" fmla="*/ 3290847 w 3479800"/>
                  <a:gd name="connsiteY12" fmla="*/ 5027386 h 5257800"/>
                  <a:gd name="connsiteX13" fmla="*/ 3165475 w 3479800"/>
                  <a:gd name="connsiteY13" fmla="*/ 5027386 h 5257800"/>
                  <a:gd name="connsiteX14" fmla="*/ 1739900 w 3479800"/>
                  <a:gd name="connsiteY14" fmla="*/ 5257800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79800" h="5257800">
                    <a:moveTo>
                      <a:pt x="1739900" y="5257800"/>
                    </a:moveTo>
                    <a:cubicBezTo>
                      <a:pt x="1739900" y="5130546"/>
                      <a:pt x="1101647" y="5027386"/>
                      <a:pt x="314325" y="5027386"/>
                    </a:cubicBezTo>
                    <a:lnTo>
                      <a:pt x="188953" y="5027386"/>
                    </a:lnTo>
                    <a:cubicBezTo>
                      <a:pt x="84597" y="5027386"/>
                      <a:pt x="0" y="4942789"/>
                      <a:pt x="0" y="4838433"/>
                    </a:cubicBezTo>
                    <a:lnTo>
                      <a:pt x="0" y="419367"/>
                    </a:lnTo>
                    <a:cubicBezTo>
                      <a:pt x="0" y="315011"/>
                      <a:pt x="84597" y="230414"/>
                      <a:pt x="188953" y="230414"/>
                    </a:cubicBezTo>
                    <a:lnTo>
                      <a:pt x="314325" y="230414"/>
                    </a:lnTo>
                    <a:cubicBezTo>
                      <a:pt x="1101647" y="230414"/>
                      <a:pt x="1739900" y="127254"/>
                      <a:pt x="1739900" y="0"/>
                    </a:cubicBezTo>
                    <a:cubicBezTo>
                      <a:pt x="1739900" y="127254"/>
                      <a:pt x="2378153" y="230414"/>
                      <a:pt x="3165475" y="230414"/>
                    </a:cubicBezTo>
                    <a:lnTo>
                      <a:pt x="3290847" y="230414"/>
                    </a:lnTo>
                    <a:cubicBezTo>
                      <a:pt x="3395203" y="230414"/>
                      <a:pt x="3479800" y="315011"/>
                      <a:pt x="3479800" y="419367"/>
                    </a:cubicBezTo>
                    <a:lnTo>
                      <a:pt x="3479800" y="4838433"/>
                    </a:lnTo>
                    <a:cubicBezTo>
                      <a:pt x="3479800" y="4942789"/>
                      <a:pt x="3395203" y="5027386"/>
                      <a:pt x="3290847" y="5027386"/>
                    </a:cubicBezTo>
                    <a:lnTo>
                      <a:pt x="3165475" y="5027386"/>
                    </a:lnTo>
                    <a:cubicBezTo>
                      <a:pt x="2378153" y="5027386"/>
                      <a:pt x="1739900" y="5130546"/>
                      <a:pt x="1739900" y="5257800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 w="25400" cap="rnd">
                <a:gradFill flip="none" rotWithShape="1">
                  <a:gsLst>
                    <a:gs pos="0">
                      <a:srgbClr val="EEC478"/>
                    </a:gs>
                    <a:gs pos="35000">
                      <a:srgbClr val="DF9540"/>
                    </a:gs>
                    <a:gs pos="15000">
                      <a:srgbClr val="DF9540"/>
                    </a:gs>
                    <a:gs pos="50000">
                      <a:srgbClr val="EEC478"/>
                    </a:gs>
                    <a:gs pos="100000">
                      <a:srgbClr val="EEC478"/>
                    </a:gs>
                    <a:gs pos="85000">
                      <a:srgbClr val="DF9540"/>
                    </a:gs>
                    <a:gs pos="65000">
                      <a:srgbClr val="DF9540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96870A-7BF4-4427-A125-FDACC5ED2390}"/>
                </a:ext>
              </a:extLst>
            </p:cNvPr>
            <p:cNvSpPr txBox="1"/>
            <p:nvPr/>
          </p:nvSpPr>
          <p:spPr>
            <a:xfrm>
              <a:off x="1833391" y="4459468"/>
              <a:ext cx="21003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729D903-AFB8-460A-B931-6E326D07B1AC}"/>
                </a:ext>
              </a:extLst>
            </p:cNvPr>
            <p:cNvSpPr txBox="1"/>
            <p:nvPr/>
          </p:nvSpPr>
          <p:spPr>
            <a:xfrm>
              <a:off x="1884981" y="5048978"/>
              <a:ext cx="199719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/>
                <a:t>此处添加详细文本描述，文字内容建议与标题相关尽量简洁生动</a:t>
              </a:r>
              <a:r>
                <a:rPr lang="en-US" altLang="zh-CN" sz="1600" dirty="0"/>
                <a:t>……</a:t>
              </a:r>
              <a:endParaRPr lang="zh-CN" altLang="en-US" sz="1600" dirty="0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E33905D-0396-4AF3-9AB0-FC981A9BD0BE}"/>
                </a:ext>
              </a:extLst>
            </p:cNvPr>
            <p:cNvGrpSpPr/>
            <p:nvPr/>
          </p:nvGrpSpPr>
          <p:grpSpPr>
            <a:xfrm>
              <a:off x="1833392" y="4842004"/>
              <a:ext cx="1997194" cy="197079"/>
              <a:chOff x="5545060" y="5677407"/>
              <a:chExt cx="4129503" cy="407491"/>
            </a:xfrm>
            <a:solidFill>
              <a:srgbClr val="C9222C"/>
            </a:solidFill>
          </p:grpSpPr>
          <p:sp>
            <p:nvSpPr>
              <p:cNvPr id="24" name="Freeform 149">
                <a:extLst>
                  <a:ext uri="{FF2B5EF4-FFF2-40B4-BE49-F238E27FC236}">
                    <a16:creationId xmlns:a16="http://schemas.microsoft.com/office/drawing/2014/main" id="{F0328201-90BE-41FD-836C-6E7F7B526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5346" y="5872901"/>
                <a:ext cx="3912428" cy="30467"/>
              </a:xfrm>
              <a:custGeom>
                <a:avLst/>
                <a:gdLst>
                  <a:gd name="T0" fmla="*/ 12851 w 12901"/>
                  <a:gd name="T1" fmla="*/ 101 h 101"/>
                  <a:gd name="T2" fmla="*/ 50 w 12901"/>
                  <a:gd name="T3" fmla="*/ 101 h 101"/>
                  <a:gd name="T4" fmla="*/ 0 w 12901"/>
                  <a:gd name="T5" fmla="*/ 50 h 101"/>
                  <a:gd name="T6" fmla="*/ 50 w 12901"/>
                  <a:gd name="T7" fmla="*/ 0 h 101"/>
                  <a:gd name="T8" fmla="*/ 12851 w 12901"/>
                  <a:gd name="T9" fmla="*/ 0 h 101"/>
                  <a:gd name="T10" fmla="*/ 12901 w 12901"/>
                  <a:gd name="T11" fmla="*/ 50 h 101"/>
                  <a:gd name="T12" fmla="*/ 12851 w 12901"/>
                  <a:gd name="T13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01" h="101">
                    <a:moveTo>
                      <a:pt x="12851" y="101"/>
                    </a:moveTo>
                    <a:cubicBezTo>
                      <a:pt x="50" y="101"/>
                      <a:pt x="50" y="101"/>
                      <a:pt x="50" y="101"/>
                    </a:cubicBezTo>
                    <a:cubicBezTo>
                      <a:pt x="22" y="101"/>
                      <a:pt x="0" y="78"/>
                      <a:pt x="0" y="50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12851" y="0"/>
                      <a:pt x="12851" y="0"/>
                      <a:pt x="12851" y="0"/>
                    </a:cubicBezTo>
                    <a:cubicBezTo>
                      <a:pt x="12879" y="0"/>
                      <a:pt x="12901" y="22"/>
                      <a:pt x="12901" y="50"/>
                    </a:cubicBezTo>
                    <a:cubicBezTo>
                      <a:pt x="12901" y="78"/>
                      <a:pt x="12879" y="101"/>
                      <a:pt x="12851" y="1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9222C">
                      <a:alpha val="0"/>
                    </a:srgbClr>
                  </a:gs>
                  <a:gs pos="99115">
                    <a:srgbClr val="C9222C">
                      <a:alpha val="0"/>
                    </a:srgbClr>
                  </a:gs>
                  <a:gs pos="53000">
                    <a:srgbClr val="C9222C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0">
                <a:extLst>
                  <a:ext uri="{FF2B5EF4-FFF2-40B4-BE49-F238E27FC236}">
                    <a16:creationId xmlns:a16="http://schemas.microsoft.com/office/drawing/2014/main" id="{D14A2798-33DB-4162-AAC9-1CE42472E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2330" y="5687562"/>
                <a:ext cx="158681" cy="397336"/>
              </a:xfrm>
              <a:custGeom>
                <a:avLst/>
                <a:gdLst>
                  <a:gd name="T0" fmla="*/ 173 w 525"/>
                  <a:gd name="T1" fmla="*/ 41 h 1308"/>
                  <a:gd name="T2" fmla="*/ 425 w 525"/>
                  <a:gd name="T3" fmla="*/ 97 h 1308"/>
                  <a:gd name="T4" fmla="*/ 497 w 525"/>
                  <a:gd name="T5" fmla="*/ 240 h 1308"/>
                  <a:gd name="T6" fmla="*/ 231 w 525"/>
                  <a:gd name="T7" fmla="*/ 657 h 1308"/>
                  <a:gd name="T8" fmla="*/ 514 w 525"/>
                  <a:gd name="T9" fmla="*/ 1055 h 1308"/>
                  <a:gd name="T10" fmla="*/ 450 w 525"/>
                  <a:gd name="T11" fmla="*/ 1203 h 1308"/>
                  <a:gd name="T12" fmla="*/ 201 w 525"/>
                  <a:gd name="T13" fmla="*/ 1272 h 1308"/>
                  <a:gd name="T14" fmla="*/ 107 w 525"/>
                  <a:gd name="T15" fmla="*/ 1194 h 1308"/>
                  <a:gd name="T16" fmla="*/ 112 w 525"/>
                  <a:gd name="T17" fmla="*/ 966 h 1308"/>
                  <a:gd name="T18" fmla="*/ 173 w 525"/>
                  <a:gd name="T19" fmla="*/ 899 h 1308"/>
                  <a:gd name="T20" fmla="*/ 212 w 525"/>
                  <a:gd name="T21" fmla="*/ 928 h 1308"/>
                  <a:gd name="T22" fmla="*/ 173 w 525"/>
                  <a:gd name="T23" fmla="*/ 1056 h 1308"/>
                  <a:gd name="T24" fmla="*/ 249 w 525"/>
                  <a:gd name="T25" fmla="*/ 1160 h 1308"/>
                  <a:gd name="T26" fmla="*/ 332 w 525"/>
                  <a:gd name="T27" fmla="*/ 1162 h 1308"/>
                  <a:gd name="T28" fmla="*/ 423 w 525"/>
                  <a:gd name="T29" fmla="*/ 1017 h 1308"/>
                  <a:gd name="T30" fmla="*/ 346 w 525"/>
                  <a:gd name="T31" fmla="*/ 868 h 1308"/>
                  <a:gd name="T32" fmla="*/ 0 w 525"/>
                  <a:gd name="T33" fmla="*/ 691 h 1308"/>
                  <a:gd name="T34" fmla="*/ 5 w 525"/>
                  <a:gd name="T35" fmla="*/ 642 h 1308"/>
                  <a:gd name="T36" fmla="*/ 340 w 525"/>
                  <a:gd name="T37" fmla="*/ 436 h 1308"/>
                  <a:gd name="T38" fmla="*/ 409 w 525"/>
                  <a:gd name="T39" fmla="*/ 283 h 1308"/>
                  <a:gd name="T40" fmla="*/ 309 w 525"/>
                  <a:gd name="T41" fmla="*/ 144 h 1308"/>
                  <a:gd name="T42" fmla="*/ 227 w 525"/>
                  <a:gd name="T43" fmla="*/ 150 h 1308"/>
                  <a:gd name="T44" fmla="*/ 157 w 525"/>
                  <a:gd name="T45" fmla="*/ 258 h 1308"/>
                  <a:gd name="T46" fmla="*/ 203 w 525"/>
                  <a:gd name="T47" fmla="*/ 383 h 1308"/>
                  <a:gd name="T48" fmla="*/ 165 w 525"/>
                  <a:gd name="T49" fmla="*/ 415 h 1308"/>
                  <a:gd name="T50" fmla="*/ 101 w 525"/>
                  <a:gd name="T51" fmla="*/ 351 h 1308"/>
                  <a:gd name="T52" fmla="*/ 84 w 525"/>
                  <a:gd name="T53" fmla="*/ 124 h 1308"/>
                  <a:gd name="T54" fmla="*/ 173 w 525"/>
                  <a:gd name="T55" fmla="*/ 41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5" h="1308">
                    <a:moveTo>
                      <a:pt x="173" y="41"/>
                    </a:moveTo>
                    <a:cubicBezTo>
                      <a:pt x="263" y="0"/>
                      <a:pt x="367" y="40"/>
                      <a:pt x="425" y="97"/>
                    </a:cubicBezTo>
                    <a:cubicBezTo>
                      <a:pt x="432" y="103"/>
                      <a:pt x="486" y="158"/>
                      <a:pt x="497" y="240"/>
                    </a:cubicBezTo>
                    <a:cubicBezTo>
                      <a:pt x="517" y="394"/>
                      <a:pt x="371" y="564"/>
                      <a:pt x="231" y="657"/>
                    </a:cubicBezTo>
                    <a:cubicBezTo>
                      <a:pt x="375" y="743"/>
                      <a:pt x="525" y="902"/>
                      <a:pt x="514" y="1055"/>
                    </a:cubicBezTo>
                    <a:cubicBezTo>
                      <a:pt x="508" y="1138"/>
                      <a:pt x="456" y="1196"/>
                      <a:pt x="450" y="1203"/>
                    </a:cubicBezTo>
                    <a:cubicBezTo>
                      <a:pt x="394" y="1263"/>
                      <a:pt x="293" y="1308"/>
                      <a:pt x="201" y="1272"/>
                    </a:cubicBezTo>
                    <a:cubicBezTo>
                      <a:pt x="145" y="1250"/>
                      <a:pt x="116" y="1208"/>
                      <a:pt x="107" y="1194"/>
                    </a:cubicBezTo>
                    <a:cubicBezTo>
                      <a:pt x="50" y="1101"/>
                      <a:pt x="97" y="998"/>
                      <a:pt x="112" y="966"/>
                    </a:cubicBezTo>
                    <a:cubicBezTo>
                      <a:pt x="123" y="943"/>
                      <a:pt x="144" y="899"/>
                      <a:pt x="173" y="899"/>
                    </a:cubicBezTo>
                    <a:cubicBezTo>
                      <a:pt x="189" y="899"/>
                      <a:pt x="206" y="912"/>
                      <a:pt x="212" y="928"/>
                    </a:cubicBezTo>
                    <a:cubicBezTo>
                      <a:pt x="229" y="968"/>
                      <a:pt x="171" y="997"/>
                      <a:pt x="173" y="1056"/>
                    </a:cubicBezTo>
                    <a:cubicBezTo>
                      <a:pt x="174" y="1099"/>
                      <a:pt x="207" y="1143"/>
                      <a:pt x="249" y="1160"/>
                    </a:cubicBezTo>
                    <a:cubicBezTo>
                      <a:pt x="255" y="1162"/>
                      <a:pt x="291" y="1176"/>
                      <a:pt x="332" y="1162"/>
                    </a:cubicBezTo>
                    <a:cubicBezTo>
                      <a:pt x="394" y="1140"/>
                      <a:pt x="431" y="1069"/>
                      <a:pt x="423" y="1017"/>
                    </a:cubicBezTo>
                    <a:cubicBezTo>
                      <a:pt x="420" y="998"/>
                      <a:pt x="420" y="946"/>
                      <a:pt x="346" y="868"/>
                    </a:cubicBezTo>
                    <a:cubicBezTo>
                      <a:pt x="236" y="752"/>
                      <a:pt x="92" y="709"/>
                      <a:pt x="0" y="691"/>
                    </a:cubicBezTo>
                    <a:cubicBezTo>
                      <a:pt x="2" y="675"/>
                      <a:pt x="3" y="658"/>
                      <a:pt x="5" y="642"/>
                    </a:cubicBezTo>
                    <a:cubicBezTo>
                      <a:pt x="103" y="613"/>
                      <a:pt x="238" y="556"/>
                      <a:pt x="340" y="436"/>
                    </a:cubicBezTo>
                    <a:cubicBezTo>
                      <a:pt x="407" y="357"/>
                      <a:pt x="406" y="309"/>
                      <a:pt x="409" y="283"/>
                    </a:cubicBezTo>
                    <a:cubicBezTo>
                      <a:pt x="413" y="231"/>
                      <a:pt x="373" y="162"/>
                      <a:pt x="309" y="144"/>
                    </a:cubicBezTo>
                    <a:cubicBezTo>
                      <a:pt x="268" y="132"/>
                      <a:pt x="233" y="148"/>
                      <a:pt x="227" y="150"/>
                    </a:cubicBezTo>
                    <a:cubicBezTo>
                      <a:pt x="186" y="170"/>
                      <a:pt x="156" y="215"/>
                      <a:pt x="157" y="258"/>
                    </a:cubicBezTo>
                    <a:cubicBezTo>
                      <a:pt x="158" y="317"/>
                      <a:pt x="217" y="343"/>
                      <a:pt x="203" y="383"/>
                    </a:cubicBezTo>
                    <a:cubicBezTo>
                      <a:pt x="197" y="400"/>
                      <a:pt x="181" y="414"/>
                      <a:pt x="165" y="415"/>
                    </a:cubicBezTo>
                    <a:cubicBezTo>
                      <a:pt x="136" y="416"/>
                      <a:pt x="113" y="373"/>
                      <a:pt x="101" y="351"/>
                    </a:cubicBezTo>
                    <a:cubicBezTo>
                      <a:pt x="84" y="319"/>
                      <a:pt x="31" y="219"/>
                      <a:pt x="84" y="124"/>
                    </a:cubicBezTo>
                    <a:cubicBezTo>
                      <a:pt x="92" y="110"/>
                      <a:pt x="118" y="65"/>
                      <a:pt x="17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51">
                <a:extLst>
                  <a:ext uri="{FF2B5EF4-FFF2-40B4-BE49-F238E27FC236}">
                    <a16:creationId xmlns:a16="http://schemas.microsoft.com/office/drawing/2014/main" id="{3AD0C01B-51DD-4A98-9E30-E8A0FA49D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2266" y="5677407"/>
                <a:ext cx="159950" cy="396067"/>
              </a:xfrm>
              <a:custGeom>
                <a:avLst/>
                <a:gdLst>
                  <a:gd name="T0" fmla="*/ 353 w 526"/>
                  <a:gd name="T1" fmla="*/ 41 h 1309"/>
                  <a:gd name="T2" fmla="*/ 100 w 526"/>
                  <a:gd name="T3" fmla="*/ 97 h 1309"/>
                  <a:gd name="T4" fmla="*/ 28 w 526"/>
                  <a:gd name="T5" fmla="*/ 240 h 1309"/>
                  <a:gd name="T6" fmla="*/ 294 w 526"/>
                  <a:gd name="T7" fmla="*/ 657 h 1309"/>
                  <a:gd name="T8" fmla="*/ 11 w 526"/>
                  <a:gd name="T9" fmla="*/ 1056 h 1309"/>
                  <a:gd name="T10" fmla="*/ 76 w 526"/>
                  <a:gd name="T11" fmla="*/ 1203 h 1309"/>
                  <a:gd name="T12" fmla="*/ 325 w 526"/>
                  <a:gd name="T13" fmla="*/ 1272 h 1309"/>
                  <a:gd name="T14" fmla="*/ 418 w 526"/>
                  <a:gd name="T15" fmla="*/ 1194 h 1309"/>
                  <a:gd name="T16" fmla="*/ 413 w 526"/>
                  <a:gd name="T17" fmla="*/ 966 h 1309"/>
                  <a:gd name="T18" fmla="*/ 352 w 526"/>
                  <a:gd name="T19" fmla="*/ 899 h 1309"/>
                  <a:gd name="T20" fmla="*/ 313 w 526"/>
                  <a:gd name="T21" fmla="*/ 928 h 1309"/>
                  <a:gd name="T22" fmla="*/ 352 w 526"/>
                  <a:gd name="T23" fmla="*/ 1056 h 1309"/>
                  <a:gd name="T24" fmla="*/ 276 w 526"/>
                  <a:gd name="T25" fmla="*/ 1160 h 1309"/>
                  <a:gd name="T26" fmla="*/ 194 w 526"/>
                  <a:gd name="T27" fmla="*/ 1162 h 1309"/>
                  <a:gd name="T28" fmla="*/ 102 w 526"/>
                  <a:gd name="T29" fmla="*/ 1018 h 1309"/>
                  <a:gd name="T30" fmla="*/ 179 w 526"/>
                  <a:gd name="T31" fmla="*/ 869 h 1309"/>
                  <a:gd name="T32" fmla="*/ 526 w 526"/>
                  <a:gd name="T33" fmla="*/ 691 h 1309"/>
                  <a:gd name="T34" fmla="*/ 520 w 526"/>
                  <a:gd name="T35" fmla="*/ 642 h 1309"/>
                  <a:gd name="T36" fmla="*/ 185 w 526"/>
                  <a:gd name="T37" fmla="*/ 436 h 1309"/>
                  <a:gd name="T38" fmla="*/ 117 w 526"/>
                  <a:gd name="T39" fmla="*/ 283 h 1309"/>
                  <a:gd name="T40" fmla="*/ 216 w 526"/>
                  <a:gd name="T41" fmla="*/ 144 h 1309"/>
                  <a:gd name="T42" fmla="*/ 298 w 526"/>
                  <a:gd name="T43" fmla="*/ 150 h 1309"/>
                  <a:gd name="T44" fmla="*/ 369 w 526"/>
                  <a:gd name="T45" fmla="*/ 258 h 1309"/>
                  <a:gd name="T46" fmla="*/ 322 w 526"/>
                  <a:gd name="T47" fmla="*/ 384 h 1309"/>
                  <a:gd name="T48" fmla="*/ 360 w 526"/>
                  <a:gd name="T49" fmla="*/ 415 h 1309"/>
                  <a:gd name="T50" fmla="*/ 424 w 526"/>
                  <a:gd name="T51" fmla="*/ 351 h 1309"/>
                  <a:gd name="T52" fmla="*/ 441 w 526"/>
                  <a:gd name="T53" fmla="*/ 124 h 1309"/>
                  <a:gd name="T54" fmla="*/ 353 w 526"/>
                  <a:gd name="T55" fmla="*/ 41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6" h="1309">
                    <a:moveTo>
                      <a:pt x="353" y="41"/>
                    </a:moveTo>
                    <a:cubicBezTo>
                      <a:pt x="263" y="0"/>
                      <a:pt x="159" y="40"/>
                      <a:pt x="100" y="97"/>
                    </a:cubicBezTo>
                    <a:cubicBezTo>
                      <a:pt x="94" y="103"/>
                      <a:pt x="39" y="158"/>
                      <a:pt x="28" y="240"/>
                    </a:cubicBezTo>
                    <a:cubicBezTo>
                      <a:pt x="8" y="395"/>
                      <a:pt x="154" y="564"/>
                      <a:pt x="294" y="657"/>
                    </a:cubicBezTo>
                    <a:cubicBezTo>
                      <a:pt x="151" y="743"/>
                      <a:pt x="0" y="902"/>
                      <a:pt x="11" y="1056"/>
                    </a:cubicBezTo>
                    <a:cubicBezTo>
                      <a:pt x="18" y="1138"/>
                      <a:pt x="70" y="1196"/>
                      <a:pt x="76" y="1203"/>
                    </a:cubicBezTo>
                    <a:cubicBezTo>
                      <a:pt x="131" y="1263"/>
                      <a:pt x="233" y="1309"/>
                      <a:pt x="325" y="1272"/>
                    </a:cubicBezTo>
                    <a:cubicBezTo>
                      <a:pt x="380" y="1250"/>
                      <a:pt x="409" y="1208"/>
                      <a:pt x="418" y="1194"/>
                    </a:cubicBezTo>
                    <a:cubicBezTo>
                      <a:pt x="476" y="1102"/>
                      <a:pt x="428" y="999"/>
                      <a:pt x="413" y="966"/>
                    </a:cubicBezTo>
                    <a:cubicBezTo>
                      <a:pt x="403" y="944"/>
                      <a:pt x="382" y="899"/>
                      <a:pt x="352" y="899"/>
                    </a:cubicBezTo>
                    <a:cubicBezTo>
                      <a:pt x="337" y="899"/>
                      <a:pt x="320" y="912"/>
                      <a:pt x="313" y="928"/>
                    </a:cubicBezTo>
                    <a:cubicBezTo>
                      <a:pt x="297" y="968"/>
                      <a:pt x="354" y="997"/>
                      <a:pt x="352" y="1056"/>
                    </a:cubicBezTo>
                    <a:cubicBezTo>
                      <a:pt x="351" y="1100"/>
                      <a:pt x="318" y="1143"/>
                      <a:pt x="276" y="1160"/>
                    </a:cubicBezTo>
                    <a:cubicBezTo>
                      <a:pt x="271" y="1162"/>
                      <a:pt x="235" y="1176"/>
                      <a:pt x="194" y="1162"/>
                    </a:cubicBezTo>
                    <a:cubicBezTo>
                      <a:pt x="132" y="1141"/>
                      <a:pt x="95" y="1070"/>
                      <a:pt x="102" y="1018"/>
                    </a:cubicBezTo>
                    <a:cubicBezTo>
                      <a:pt x="105" y="998"/>
                      <a:pt x="105" y="946"/>
                      <a:pt x="179" y="869"/>
                    </a:cubicBezTo>
                    <a:cubicBezTo>
                      <a:pt x="289" y="752"/>
                      <a:pt x="433" y="709"/>
                      <a:pt x="526" y="691"/>
                    </a:cubicBezTo>
                    <a:cubicBezTo>
                      <a:pt x="524" y="675"/>
                      <a:pt x="522" y="659"/>
                      <a:pt x="520" y="642"/>
                    </a:cubicBezTo>
                    <a:cubicBezTo>
                      <a:pt x="422" y="614"/>
                      <a:pt x="287" y="556"/>
                      <a:pt x="185" y="436"/>
                    </a:cubicBezTo>
                    <a:cubicBezTo>
                      <a:pt x="118" y="357"/>
                      <a:pt x="119" y="309"/>
                      <a:pt x="117" y="283"/>
                    </a:cubicBezTo>
                    <a:cubicBezTo>
                      <a:pt x="112" y="231"/>
                      <a:pt x="153" y="162"/>
                      <a:pt x="216" y="144"/>
                    </a:cubicBezTo>
                    <a:cubicBezTo>
                      <a:pt x="257" y="132"/>
                      <a:pt x="293" y="148"/>
                      <a:pt x="298" y="150"/>
                    </a:cubicBezTo>
                    <a:cubicBezTo>
                      <a:pt x="339" y="170"/>
                      <a:pt x="370" y="215"/>
                      <a:pt x="369" y="258"/>
                    </a:cubicBezTo>
                    <a:cubicBezTo>
                      <a:pt x="367" y="317"/>
                      <a:pt x="308" y="343"/>
                      <a:pt x="322" y="384"/>
                    </a:cubicBezTo>
                    <a:cubicBezTo>
                      <a:pt x="328" y="400"/>
                      <a:pt x="344" y="414"/>
                      <a:pt x="360" y="415"/>
                    </a:cubicBezTo>
                    <a:cubicBezTo>
                      <a:pt x="390" y="417"/>
                      <a:pt x="413" y="373"/>
                      <a:pt x="424" y="351"/>
                    </a:cubicBezTo>
                    <a:cubicBezTo>
                      <a:pt x="441" y="320"/>
                      <a:pt x="494" y="219"/>
                      <a:pt x="441" y="124"/>
                    </a:cubicBezTo>
                    <a:cubicBezTo>
                      <a:pt x="434" y="110"/>
                      <a:pt x="407" y="66"/>
                      <a:pt x="35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2">
                <a:extLst>
                  <a:ext uri="{FF2B5EF4-FFF2-40B4-BE49-F238E27FC236}">
                    <a16:creationId xmlns:a16="http://schemas.microsoft.com/office/drawing/2014/main" id="{600BF64C-61A7-4429-AA63-E443FAB78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60027" y="5798004"/>
                <a:ext cx="214536" cy="175183"/>
              </a:xfrm>
              <a:custGeom>
                <a:avLst/>
                <a:gdLst>
                  <a:gd name="T0" fmla="*/ 293 w 706"/>
                  <a:gd name="T1" fmla="*/ 573 h 576"/>
                  <a:gd name="T2" fmla="*/ 335 w 706"/>
                  <a:gd name="T3" fmla="*/ 556 h 576"/>
                  <a:gd name="T4" fmla="*/ 348 w 706"/>
                  <a:gd name="T5" fmla="*/ 506 h 576"/>
                  <a:gd name="T6" fmla="*/ 161 w 706"/>
                  <a:gd name="T7" fmla="*/ 334 h 576"/>
                  <a:gd name="T8" fmla="*/ 668 w 706"/>
                  <a:gd name="T9" fmla="*/ 366 h 576"/>
                  <a:gd name="T10" fmla="*/ 704 w 706"/>
                  <a:gd name="T11" fmla="*/ 302 h 576"/>
                  <a:gd name="T12" fmla="*/ 667 w 706"/>
                  <a:gd name="T13" fmla="*/ 227 h 576"/>
                  <a:gd name="T14" fmla="*/ 173 w 706"/>
                  <a:gd name="T15" fmla="*/ 230 h 576"/>
                  <a:gd name="T16" fmla="*/ 358 w 706"/>
                  <a:gd name="T17" fmla="*/ 68 h 576"/>
                  <a:gd name="T18" fmla="*/ 348 w 706"/>
                  <a:gd name="T19" fmla="*/ 24 h 576"/>
                  <a:gd name="T20" fmla="*/ 300 w 706"/>
                  <a:gd name="T21" fmla="*/ 4 h 576"/>
                  <a:gd name="T22" fmla="*/ 0 w 706"/>
                  <a:gd name="T23" fmla="*/ 282 h 576"/>
                  <a:gd name="T24" fmla="*/ 293 w 706"/>
                  <a:gd name="T25" fmla="*/ 573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6" h="576">
                    <a:moveTo>
                      <a:pt x="293" y="573"/>
                    </a:moveTo>
                    <a:cubicBezTo>
                      <a:pt x="322" y="571"/>
                      <a:pt x="335" y="556"/>
                      <a:pt x="335" y="556"/>
                    </a:cubicBezTo>
                    <a:cubicBezTo>
                      <a:pt x="351" y="540"/>
                      <a:pt x="348" y="515"/>
                      <a:pt x="348" y="506"/>
                    </a:cubicBezTo>
                    <a:cubicBezTo>
                      <a:pt x="342" y="439"/>
                      <a:pt x="245" y="377"/>
                      <a:pt x="161" y="334"/>
                    </a:cubicBezTo>
                    <a:cubicBezTo>
                      <a:pt x="367" y="386"/>
                      <a:pt x="579" y="447"/>
                      <a:pt x="668" y="366"/>
                    </a:cubicBezTo>
                    <a:cubicBezTo>
                      <a:pt x="677" y="358"/>
                      <a:pt x="702" y="335"/>
                      <a:pt x="704" y="302"/>
                    </a:cubicBezTo>
                    <a:cubicBezTo>
                      <a:pt x="706" y="265"/>
                      <a:pt x="677" y="237"/>
                      <a:pt x="667" y="227"/>
                    </a:cubicBezTo>
                    <a:cubicBezTo>
                      <a:pt x="575" y="135"/>
                      <a:pt x="327" y="186"/>
                      <a:pt x="173" y="230"/>
                    </a:cubicBezTo>
                    <a:cubicBezTo>
                      <a:pt x="268" y="180"/>
                      <a:pt x="352" y="129"/>
                      <a:pt x="358" y="68"/>
                    </a:cubicBezTo>
                    <a:cubicBezTo>
                      <a:pt x="359" y="61"/>
                      <a:pt x="361" y="40"/>
                      <a:pt x="348" y="24"/>
                    </a:cubicBezTo>
                    <a:cubicBezTo>
                      <a:pt x="348" y="24"/>
                      <a:pt x="334" y="6"/>
                      <a:pt x="300" y="4"/>
                    </a:cubicBezTo>
                    <a:cubicBezTo>
                      <a:pt x="228" y="0"/>
                      <a:pt x="20" y="257"/>
                      <a:pt x="0" y="282"/>
                    </a:cubicBezTo>
                    <a:cubicBezTo>
                      <a:pt x="23" y="311"/>
                      <a:pt x="225" y="576"/>
                      <a:pt x="293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53">
                <a:extLst>
                  <a:ext uri="{FF2B5EF4-FFF2-40B4-BE49-F238E27FC236}">
                    <a16:creationId xmlns:a16="http://schemas.microsoft.com/office/drawing/2014/main" id="{FAA7A64C-2BB9-490B-8C42-A085A4DC3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060" y="5798004"/>
                <a:ext cx="213267" cy="175183"/>
              </a:xfrm>
              <a:custGeom>
                <a:avLst/>
                <a:gdLst>
                  <a:gd name="T0" fmla="*/ 413 w 705"/>
                  <a:gd name="T1" fmla="*/ 573 h 576"/>
                  <a:gd name="T2" fmla="*/ 370 w 705"/>
                  <a:gd name="T3" fmla="*/ 556 h 576"/>
                  <a:gd name="T4" fmla="*/ 358 w 705"/>
                  <a:gd name="T5" fmla="*/ 506 h 576"/>
                  <a:gd name="T6" fmla="*/ 545 w 705"/>
                  <a:gd name="T7" fmla="*/ 334 h 576"/>
                  <a:gd name="T8" fmla="*/ 38 w 705"/>
                  <a:gd name="T9" fmla="*/ 366 h 576"/>
                  <a:gd name="T10" fmla="*/ 2 w 705"/>
                  <a:gd name="T11" fmla="*/ 302 h 576"/>
                  <a:gd name="T12" fmla="*/ 39 w 705"/>
                  <a:gd name="T13" fmla="*/ 227 h 576"/>
                  <a:gd name="T14" fmla="*/ 532 w 705"/>
                  <a:gd name="T15" fmla="*/ 230 h 576"/>
                  <a:gd name="T16" fmla="*/ 347 w 705"/>
                  <a:gd name="T17" fmla="*/ 68 h 576"/>
                  <a:gd name="T18" fmla="*/ 357 w 705"/>
                  <a:gd name="T19" fmla="*/ 24 h 576"/>
                  <a:gd name="T20" fmla="*/ 405 w 705"/>
                  <a:gd name="T21" fmla="*/ 4 h 576"/>
                  <a:gd name="T22" fmla="*/ 705 w 705"/>
                  <a:gd name="T23" fmla="*/ 282 h 576"/>
                  <a:gd name="T24" fmla="*/ 413 w 705"/>
                  <a:gd name="T25" fmla="*/ 573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5" h="576">
                    <a:moveTo>
                      <a:pt x="413" y="573"/>
                    </a:moveTo>
                    <a:cubicBezTo>
                      <a:pt x="384" y="571"/>
                      <a:pt x="370" y="556"/>
                      <a:pt x="370" y="556"/>
                    </a:cubicBezTo>
                    <a:cubicBezTo>
                      <a:pt x="355" y="540"/>
                      <a:pt x="357" y="515"/>
                      <a:pt x="358" y="506"/>
                    </a:cubicBezTo>
                    <a:cubicBezTo>
                      <a:pt x="364" y="439"/>
                      <a:pt x="460" y="377"/>
                      <a:pt x="545" y="334"/>
                    </a:cubicBezTo>
                    <a:cubicBezTo>
                      <a:pt x="338" y="386"/>
                      <a:pt x="127" y="447"/>
                      <a:pt x="38" y="366"/>
                    </a:cubicBezTo>
                    <a:cubicBezTo>
                      <a:pt x="29" y="358"/>
                      <a:pt x="3" y="335"/>
                      <a:pt x="2" y="302"/>
                    </a:cubicBezTo>
                    <a:cubicBezTo>
                      <a:pt x="0" y="265"/>
                      <a:pt x="29" y="237"/>
                      <a:pt x="39" y="227"/>
                    </a:cubicBezTo>
                    <a:cubicBezTo>
                      <a:pt x="131" y="135"/>
                      <a:pt x="378" y="186"/>
                      <a:pt x="532" y="230"/>
                    </a:cubicBezTo>
                    <a:cubicBezTo>
                      <a:pt x="438" y="180"/>
                      <a:pt x="354" y="129"/>
                      <a:pt x="347" y="68"/>
                    </a:cubicBezTo>
                    <a:cubicBezTo>
                      <a:pt x="347" y="61"/>
                      <a:pt x="344" y="40"/>
                      <a:pt x="357" y="24"/>
                    </a:cubicBezTo>
                    <a:cubicBezTo>
                      <a:pt x="357" y="24"/>
                      <a:pt x="371" y="6"/>
                      <a:pt x="405" y="4"/>
                    </a:cubicBezTo>
                    <a:cubicBezTo>
                      <a:pt x="477" y="0"/>
                      <a:pt x="685" y="257"/>
                      <a:pt x="705" y="282"/>
                    </a:cubicBezTo>
                    <a:cubicBezTo>
                      <a:pt x="683" y="311"/>
                      <a:pt x="480" y="576"/>
                      <a:pt x="413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47D32DF-E2A6-481D-8A01-E91AF3859A0C}"/>
              </a:ext>
            </a:extLst>
          </p:cNvPr>
          <p:cNvGrpSpPr/>
          <p:nvPr/>
        </p:nvGrpSpPr>
        <p:grpSpPr>
          <a:xfrm>
            <a:off x="4851289" y="1549400"/>
            <a:ext cx="2489422" cy="4457575"/>
            <a:chOff x="1587279" y="1422400"/>
            <a:chExt cx="2489422" cy="4457575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54B0840-F8F2-461F-A388-3E45941262C4}"/>
                </a:ext>
              </a:extLst>
            </p:cNvPr>
            <p:cNvGrpSpPr/>
            <p:nvPr/>
          </p:nvGrpSpPr>
          <p:grpSpPr>
            <a:xfrm>
              <a:off x="1587279" y="1422400"/>
              <a:ext cx="2489422" cy="3017657"/>
              <a:chOff x="1515067" y="1079500"/>
              <a:chExt cx="4337432" cy="5257800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32F82F72-C745-4969-BF44-5C22C35415AA}"/>
                  </a:ext>
                </a:extLst>
              </p:cNvPr>
              <p:cNvSpPr/>
              <p:nvPr/>
            </p:nvSpPr>
            <p:spPr>
              <a:xfrm>
                <a:off x="1515067" y="1498600"/>
                <a:ext cx="4337432" cy="4419600"/>
              </a:xfrm>
              <a:prstGeom prst="roundRect">
                <a:avLst>
                  <a:gd name="adj" fmla="val 4183"/>
                </a:avLst>
              </a:prstGeom>
              <a:solidFill>
                <a:srgbClr val="C9222C"/>
              </a:solidFill>
              <a:ln w="12700" cap="rnd">
                <a:noFill/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56E07D30-2758-4888-9338-2BB6A6521438}"/>
                  </a:ext>
                </a:extLst>
              </p:cNvPr>
              <p:cNvSpPr/>
              <p:nvPr/>
            </p:nvSpPr>
            <p:spPr>
              <a:xfrm>
                <a:off x="1943882" y="1079500"/>
                <a:ext cx="3479800" cy="5257800"/>
              </a:xfrm>
              <a:custGeom>
                <a:avLst/>
                <a:gdLst>
                  <a:gd name="connsiteX0" fmla="*/ 1739900 w 3479800"/>
                  <a:gd name="connsiteY0" fmla="*/ 5257800 h 5257800"/>
                  <a:gd name="connsiteX1" fmla="*/ 314325 w 3479800"/>
                  <a:gd name="connsiteY1" fmla="*/ 5027386 h 5257800"/>
                  <a:gd name="connsiteX2" fmla="*/ 188953 w 3479800"/>
                  <a:gd name="connsiteY2" fmla="*/ 5027386 h 5257800"/>
                  <a:gd name="connsiteX3" fmla="*/ 0 w 3479800"/>
                  <a:gd name="connsiteY3" fmla="*/ 4838433 h 5257800"/>
                  <a:gd name="connsiteX4" fmla="*/ 0 w 3479800"/>
                  <a:gd name="connsiteY4" fmla="*/ 419367 h 5257800"/>
                  <a:gd name="connsiteX5" fmla="*/ 188953 w 3479800"/>
                  <a:gd name="connsiteY5" fmla="*/ 230414 h 5257800"/>
                  <a:gd name="connsiteX6" fmla="*/ 314325 w 3479800"/>
                  <a:gd name="connsiteY6" fmla="*/ 230414 h 5257800"/>
                  <a:gd name="connsiteX7" fmla="*/ 1739900 w 3479800"/>
                  <a:gd name="connsiteY7" fmla="*/ 0 h 5257800"/>
                  <a:gd name="connsiteX8" fmla="*/ 3165475 w 3479800"/>
                  <a:gd name="connsiteY8" fmla="*/ 230414 h 5257800"/>
                  <a:gd name="connsiteX9" fmla="*/ 3290847 w 3479800"/>
                  <a:gd name="connsiteY9" fmla="*/ 230414 h 5257800"/>
                  <a:gd name="connsiteX10" fmla="*/ 3479800 w 3479800"/>
                  <a:gd name="connsiteY10" fmla="*/ 419367 h 5257800"/>
                  <a:gd name="connsiteX11" fmla="*/ 3479800 w 3479800"/>
                  <a:gd name="connsiteY11" fmla="*/ 4838433 h 5257800"/>
                  <a:gd name="connsiteX12" fmla="*/ 3290847 w 3479800"/>
                  <a:gd name="connsiteY12" fmla="*/ 5027386 h 5257800"/>
                  <a:gd name="connsiteX13" fmla="*/ 3165475 w 3479800"/>
                  <a:gd name="connsiteY13" fmla="*/ 5027386 h 5257800"/>
                  <a:gd name="connsiteX14" fmla="*/ 1739900 w 3479800"/>
                  <a:gd name="connsiteY14" fmla="*/ 5257800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79800" h="5257800">
                    <a:moveTo>
                      <a:pt x="1739900" y="5257800"/>
                    </a:moveTo>
                    <a:cubicBezTo>
                      <a:pt x="1739900" y="5130546"/>
                      <a:pt x="1101647" y="5027386"/>
                      <a:pt x="314325" y="5027386"/>
                    </a:cubicBezTo>
                    <a:lnTo>
                      <a:pt x="188953" y="5027386"/>
                    </a:lnTo>
                    <a:cubicBezTo>
                      <a:pt x="84597" y="5027386"/>
                      <a:pt x="0" y="4942789"/>
                      <a:pt x="0" y="4838433"/>
                    </a:cubicBezTo>
                    <a:lnTo>
                      <a:pt x="0" y="419367"/>
                    </a:lnTo>
                    <a:cubicBezTo>
                      <a:pt x="0" y="315011"/>
                      <a:pt x="84597" y="230414"/>
                      <a:pt x="188953" y="230414"/>
                    </a:cubicBezTo>
                    <a:lnTo>
                      <a:pt x="314325" y="230414"/>
                    </a:lnTo>
                    <a:cubicBezTo>
                      <a:pt x="1101647" y="230414"/>
                      <a:pt x="1739900" y="127254"/>
                      <a:pt x="1739900" y="0"/>
                    </a:cubicBezTo>
                    <a:cubicBezTo>
                      <a:pt x="1739900" y="127254"/>
                      <a:pt x="2378153" y="230414"/>
                      <a:pt x="3165475" y="230414"/>
                    </a:cubicBezTo>
                    <a:lnTo>
                      <a:pt x="3290847" y="230414"/>
                    </a:lnTo>
                    <a:cubicBezTo>
                      <a:pt x="3395203" y="230414"/>
                      <a:pt x="3479800" y="315011"/>
                      <a:pt x="3479800" y="419367"/>
                    </a:cubicBezTo>
                    <a:lnTo>
                      <a:pt x="3479800" y="4838433"/>
                    </a:lnTo>
                    <a:cubicBezTo>
                      <a:pt x="3479800" y="4942789"/>
                      <a:pt x="3395203" y="5027386"/>
                      <a:pt x="3290847" y="5027386"/>
                    </a:cubicBezTo>
                    <a:lnTo>
                      <a:pt x="3165475" y="5027386"/>
                    </a:lnTo>
                    <a:cubicBezTo>
                      <a:pt x="2378153" y="5027386"/>
                      <a:pt x="1739900" y="5130546"/>
                      <a:pt x="1739900" y="525780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-1130300" ty="-704850" sx="100000" sy="100000" flip="none" algn="tl"/>
              </a:blipFill>
              <a:ln w="25400" cap="rnd">
                <a:gradFill flip="none" rotWithShape="1">
                  <a:gsLst>
                    <a:gs pos="0">
                      <a:srgbClr val="EEC478"/>
                    </a:gs>
                    <a:gs pos="35000">
                      <a:srgbClr val="DF9540"/>
                    </a:gs>
                    <a:gs pos="15000">
                      <a:srgbClr val="DF9540"/>
                    </a:gs>
                    <a:gs pos="50000">
                      <a:srgbClr val="EEC478"/>
                    </a:gs>
                    <a:gs pos="100000">
                      <a:srgbClr val="EEC478"/>
                    </a:gs>
                    <a:gs pos="85000">
                      <a:srgbClr val="DF9540"/>
                    </a:gs>
                    <a:gs pos="65000">
                      <a:srgbClr val="DF9540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94C91C6-EA7B-49FF-9E35-8C73C9DF280C}"/>
                </a:ext>
              </a:extLst>
            </p:cNvPr>
            <p:cNvSpPr txBox="1"/>
            <p:nvPr/>
          </p:nvSpPr>
          <p:spPr>
            <a:xfrm>
              <a:off x="1833391" y="4459468"/>
              <a:ext cx="21003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C2D35C3-0978-4A4B-9BBD-326B28BCE6D1}"/>
                </a:ext>
              </a:extLst>
            </p:cNvPr>
            <p:cNvSpPr txBox="1"/>
            <p:nvPr/>
          </p:nvSpPr>
          <p:spPr>
            <a:xfrm>
              <a:off x="1884981" y="5048978"/>
              <a:ext cx="199719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/>
                <a:t>此处添加详细文本描述，文字内容建议与标题相关尽量简洁生动</a:t>
              </a:r>
              <a:r>
                <a:rPr lang="en-US" altLang="zh-CN" sz="1600" dirty="0"/>
                <a:t>……</a:t>
              </a:r>
              <a:endParaRPr lang="zh-CN" altLang="en-US" sz="1600" dirty="0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5CE349B-2880-4B08-B195-6AE7EFBEB781}"/>
                </a:ext>
              </a:extLst>
            </p:cNvPr>
            <p:cNvGrpSpPr/>
            <p:nvPr/>
          </p:nvGrpSpPr>
          <p:grpSpPr>
            <a:xfrm>
              <a:off x="1833392" y="4842004"/>
              <a:ext cx="1997194" cy="197079"/>
              <a:chOff x="5545060" y="5677407"/>
              <a:chExt cx="4129503" cy="407491"/>
            </a:xfrm>
            <a:solidFill>
              <a:srgbClr val="C9222C"/>
            </a:solidFill>
          </p:grpSpPr>
          <p:sp>
            <p:nvSpPr>
              <p:cNvPr id="35" name="Freeform 149">
                <a:extLst>
                  <a:ext uri="{FF2B5EF4-FFF2-40B4-BE49-F238E27FC236}">
                    <a16:creationId xmlns:a16="http://schemas.microsoft.com/office/drawing/2014/main" id="{8A90ECE9-51B8-4989-8DDD-2B6DA6253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5346" y="5872901"/>
                <a:ext cx="3912428" cy="30467"/>
              </a:xfrm>
              <a:custGeom>
                <a:avLst/>
                <a:gdLst>
                  <a:gd name="T0" fmla="*/ 12851 w 12901"/>
                  <a:gd name="T1" fmla="*/ 101 h 101"/>
                  <a:gd name="T2" fmla="*/ 50 w 12901"/>
                  <a:gd name="T3" fmla="*/ 101 h 101"/>
                  <a:gd name="T4" fmla="*/ 0 w 12901"/>
                  <a:gd name="T5" fmla="*/ 50 h 101"/>
                  <a:gd name="T6" fmla="*/ 50 w 12901"/>
                  <a:gd name="T7" fmla="*/ 0 h 101"/>
                  <a:gd name="T8" fmla="*/ 12851 w 12901"/>
                  <a:gd name="T9" fmla="*/ 0 h 101"/>
                  <a:gd name="T10" fmla="*/ 12901 w 12901"/>
                  <a:gd name="T11" fmla="*/ 50 h 101"/>
                  <a:gd name="T12" fmla="*/ 12851 w 12901"/>
                  <a:gd name="T13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01" h="101">
                    <a:moveTo>
                      <a:pt x="12851" y="101"/>
                    </a:moveTo>
                    <a:cubicBezTo>
                      <a:pt x="50" y="101"/>
                      <a:pt x="50" y="101"/>
                      <a:pt x="50" y="101"/>
                    </a:cubicBezTo>
                    <a:cubicBezTo>
                      <a:pt x="22" y="101"/>
                      <a:pt x="0" y="78"/>
                      <a:pt x="0" y="50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12851" y="0"/>
                      <a:pt x="12851" y="0"/>
                      <a:pt x="12851" y="0"/>
                    </a:cubicBezTo>
                    <a:cubicBezTo>
                      <a:pt x="12879" y="0"/>
                      <a:pt x="12901" y="22"/>
                      <a:pt x="12901" y="50"/>
                    </a:cubicBezTo>
                    <a:cubicBezTo>
                      <a:pt x="12901" y="78"/>
                      <a:pt x="12879" y="101"/>
                      <a:pt x="12851" y="1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9222C">
                      <a:alpha val="0"/>
                    </a:srgbClr>
                  </a:gs>
                  <a:gs pos="99115">
                    <a:srgbClr val="C9222C">
                      <a:alpha val="0"/>
                    </a:srgbClr>
                  </a:gs>
                  <a:gs pos="53000">
                    <a:srgbClr val="C9222C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50">
                <a:extLst>
                  <a:ext uri="{FF2B5EF4-FFF2-40B4-BE49-F238E27FC236}">
                    <a16:creationId xmlns:a16="http://schemas.microsoft.com/office/drawing/2014/main" id="{9073BF02-055C-461C-A996-EE9584DDC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2330" y="5687562"/>
                <a:ext cx="158681" cy="397336"/>
              </a:xfrm>
              <a:custGeom>
                <a:avLst/>
                <a:gdLst>
                  <a:gd name="T0" fmla="*/ 173 w 525"/>
                  <a:gd name="T1" fmla="*/ 41 h 1308"/>
                  <a:gd name="T2" fmla="*/ 425 w 525"/>
                  <a:gd name="T3" fmla="*/ 97 h 1308"/>
                  <a:gd name="T4" fmla="*/ 497 w 525"/>
                  <a:gd name="T5" fmla="*/ 240 h 1308"/>
                  <a:gd name="T6" fmla="*/ 231 w 525"/>
                  <a:gd name="T7" fmla="*/ 657 h 1308"/>
                  <a:gd name="T8" fmla="*/ 514 w 525"/>
                  <a:gd name="T9" fmla="*/ 1055 h 1308"/>
                  <a:gd name="T10" fmla="*/ 450 w 525"/>
                  <a:gd name="T11" fmla="*/ 1203 h 1308"/>
                  <a:gd name="T12" fmla="*/ 201 w 525"/>
                  <a:gd name="T13" fmla="*/ 1272 h 1308"/>
                  <a:gd name="T14" fmla="*/ 107 w 525"/>
                  <a:gd name="T15" fmla="*/ 1194 h 1308"/>
                  <a:gd name="T16" fmla="*/ 112 w 525"/>
                  <a:gd name="T17" fmla="*/ 966 h 1308"/>
                  <a:gd name="T18" fmla="*/ 173 w 525"/>
                  <a:gd name="T19" fmla="*/ 899 h 1308"/>
                  <a:gd name="T20" fmla="*/ 212 w 525"/>
                  <a:gd name="T21" fmla="*/ 928 h 1308"/>
                  <a:gd name="T22" fmla="*/ 173 w 525"/>
                  <a:gd name="T23" fmla="*/ 1056 h 1308"/>
                  <a:gd name="T24" fmla="*/ 249 w 525"/>
                  <a:gd name="T25" fmla="*/ 1160 h 1308"/>
                  <a:gd name="T26" fmla="*/ 332 w 525"/>
                  <a:gd name="T27" fmla="*/ 1162 h 1308"/>
                  <a:gd name="T28" fmla="*/ 423 w 525"/>
                  <a:gd name="T29" fmla="*/ 1017 h 1308"/>
                  <a:gd name="T30" fmla="*/ 346 w 525"/>
                  <a:gd name="T31" fmla="*/ 868 h 1308"/>
                  <a:gd name="T32" fmla="*/ 0 w 525"/>
                  <a:gd name="T33" fmla="*/ 691 h 1308"/>
                  <a:gd name="T34" fmla="*/ 5 w 525"/>
                  <a:gd name="T35" fmla="*/ 642 h 1308"/>
                  <a:gd name="T36" fmla="*/ 340 w 525"/>
                  <a:gd name="T37" fmla="*/ 436 h 1308"/>
                  <a:gd name="T38" fmla="*/ 409 w 525"/>
                  <a:gd name="T39" fmla="*/ 283 h 1308"/>
                  <a:gd name="T40" fmla="*/ 309 w 525"/>
                  <a:gd name="T41" fmla="*/ 144 h 1308"/>
                  <a:gd name="T42" fmla="*/ 227 w 525"/>
                  <a:gd name="T43" fmla="*/ 150 h 1308"/>
                  <a:gd name="T44" fmla="*/ 157 w 525"/>
                  <a:gd name="T45" fmla="*/ 258 h 1308"/>
                  <a:gd name="T46" fmla="*/ 203 w 525"/>
                  <a:gd name="T47" fmla="*/ 383 h 1308"/>
                  <a:gd name="T48" fmla="*/ 165 w 525"/>
                  <a:gd name="T49" fmla="*/ 415 h 1308"/>
                  <a:gd name="T50" fmla="*/ 101 w 525"/>
                  <a:gd name="T51" fmla="*/ 351 h 1308"/>
                  <a:gd name="T52" fmla="*/ 84 w 525"/>
                  <a:gd name="T53" fmla="*/ 124 h 1308"/>
                  <a:gd name="T54" fmla="*/ 173 w 525"/>
                  <a:gd name="T55" fmla="*/ 41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5" h="1308">
                    <a:moveTo>
                      <a:pt x="173" y="41"/>
                    </a:moveTo>
                    <a:cubicBezTo>
                      <a:pt x="263" y="0"/>
                      <a:pt x="367" y="40"/>
                      <a:pt x="425" y="97"/>
                    </a:cubicBezTo>
                    <a:cubicBezTo>
                      <a:pt x="432" y="103"/>
                      <a:pt x="486" y="158"/>
                      <a:pt x="497" y="240"/>
                    </a:cubicBezTo>
                    <a:cubicBezTo>
                      <a:pt x="517" y="394"/>
                      <a:pt x="371" y="564"/>
                      <a:pt x="231" y="657"/>
                    </a:cubicBezTo>
                    <a:cubicBezTo>
                      <a:pt x="375" y="743"/>
                      <a:pt x="525" y="902"/>
                      <a:pt x="514" y="1055"/>
                    </a:cubicBezTo>
                    <a:cubicBezTo>
                      <a:pt x="508" y="1138"/>
                      <a:pt x="456" y="1196"/>
                      <a:pt x="450" y="1203"/>
                    </a:cubicBezTo>
                    <a:cubicBezTo>
                      <a:pt x="394" y="1263"/>
                      <a:pt x="293" y="1308"/>
                      <a:pt x="201" y="1272"/>
                    </a:cubicBezTo>
                    <a:cubicBezTo>
                      <a:pt x="145" y="1250"/>
                      <a:pt x="116" y="1208"/>
                      <a:pt x="107" y="1194"/>
                    </a:cubicBezTo>
                    <a:cubicBezTo>
                      <a:pt x="50" y="1101"/>
                      <a:pt x="97" y="998"/>
                      <a:pt x="112" y="966"/>
                    </a:cubicBezTo>
                    <a:cubicBezTo>
                      <a:pt x="123" y="943"/>
                      <a:pt x="144" y="899"/>
                      <a:pt x="173" y="899"/>
                    </a:cubicBezTo>
                    <a:cubicBezTo>
                      <a:pt x="189" y="899"/>
                      <a:pt x="206" y="912"/>
                      <a:pt x="212" y="928"/>
                    </a:cubicBezTo>
                    <a:cubicBezTo>
                      <a:pt x="229" y="968"/>
                      <a:pt x="171" y="997"/>
                      <a:pt x="173" y="1056"/>
                    </a:cubicBezTo>
                    <a:cubicBezTo>
                      <a:pt x="174" y="1099"/>
                      <a:pt x="207" y="1143"/>
                      <a:pt x="249" y="1160"/>
                    </a:cubicBezTo>
                    <a:cubicBezTo>
                      <a:pt x="255" y="1162"/>
                      <a:pt x="291" y="1176"/>
                      <a:pt x="332" y="1162"/>
                    </a:cubicBezTo>
                    <a:cubicBezTo>
                      <a:pt x="394" y="1140"/>
                      <a:pt x="431" y="1069"/>
                      <a:pt x="423" y="1017"/>
                    </a:cubicBezTo>
                    <a:cubicBezTo>
                      <a:pt x="420" y="998"/>
                      <a:pt x="420" y="946"/>
                      <a:pt x="346" y="868"/>
                    </a:cubicBezTo>
                    <a:cubicBezTo>
                      <a:pt x="236" y="752"/>
                      <a:pt x="92" y="709"/>
                      <a:pt x="0" y="691"/>
                    </a:cubicBezTo>
                    <a:cubicBezTo>
                      <a:pt x="2" y="675"/>
                      <a:pt x="3" y="658"/>
                      <a:pt x="5" y="642"/>
                    </a:cubicBezTo>
                    <a:cubicBezTo>
                      <a:pt x="103" y="613"/>
                      <a:pt x="238" y="556"/>
                      <a:pt x="340" y="436"/>
                    </a:cubicBezTo>
                    <a:cubicBezTo>
                      <a:pt x="407" y="357"/>
                      <a:pt x="406" y="309"/>
                      <a:pt x="409" y="283"/>
                    </a:cubicBezTo>
                    <a:cubicBezTo>
                      <a:pt x="413" y="231"/>
                      <a:pt x="373" y="162"/>
                      <a:pt x="309" y="144"/>
                    </a:cubicBezTo>
                    <a:cubicBezTo>
                      <a:pt x="268" y="132"/>
                      <a:pt x="233" y="148"/>
                      <a:pt x="227" y="150"/>
                    </a:cubicBezTo>
                    <a:cubicBezTo>
                      <a:pt x="186" y="170"/>
                      <a:pt x="156" y="215"/>
                      <a:pt x="157" y="258"/>
                    </a:cubicBezTo>
                    <a:cubicBezTo>
                      <a:pt x="158" y="317"/>
                      <a:pt x="217" y="343"/>
                      <a:pt x="203" y="383"/>
                    </a:cubicBezTo>
                    <a:cubicBezTo>
                      <a:pt x="197" y="400"/>
                      <a:pt x="181" y="414"/>
                      <a:pt x="165" y="415"/>
                    </a:cubicBezTo>
                    <a:cubicBezTo>
                      <a:pt x="136" y="416"/>
                      <a:pt x="113" y="373"/>
                      <a:pt x="101" y="351"/>
                    </a:cubicBezTo>
                    <a:cubicBezTo>
                      <a:pt x="84" y="319"/>
                      <a:pt x="31" y="219"/>
                      <a:pt x="84" y="124"/>
                    </a:cubicBezTo>
                    <a:cubicBezTo>
                      <a:pt x="92" y="110"/>
                      <a:pt x="118" y="65"/>
                      <a:pt x="17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1">
                <a:extLst>
                  <a:ext uri="{FF2B5EF4-FFF2-40B4-BE49-F238E27FC236}">
                    <a16:creationId xmlns:a16="http://schemas.microsoft.com/office/drawing/2014/main" id="{1FB5BE40-16EB-4B11-A81B-38FBB3CAD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2266" y="5677407"/>
                <a:ext cx="159950" cy="396067"/>
              </a:xfrm>
              <a:custGeom>
                <a:avLst/>
                <a:gdLst>
                  <a:gd name="T0" fmla="*/ 353 w 526"/>
                  <a:gd name="T1" fmla="*/ 41 h 1309"/>
                  <a:gd name="T2" fmla="*/ 100 w 526"/>
                  <a:gd name="T3" fmla="*/ 97 h 1309"/>
                  <a:gd name="T4" fmla="*/ 28 w 526"/>
                  <a:gd name="T5" fmla="*/ 240 h 1309"/>
                  <a:gd name="T6" fmla="*/ 294 w 526"/>
                  <a:gd name="T7" fmla="*/ 657 h 1309"/>
                  <a:gd name="T8" fmla="*/ 11 w 526"/>
                  <a:gd name="T9" fmla="*/ 1056 h 1309"/>
                  <a:gd name="T10" fmla="*/ 76 w 526"/>
                  <a:gd name="T11" fmla="*/ 1203 h 1309"/>
                  <a:gd name="T12" fmla="*/ 325 w 526"/>
                  <a:gd name="T13" fmla="*/ 1272 h 1309"/>
                  <a:gd name="T14" fmla="*/ 418 w 526"/>
                  <a:gd name="T15" fmla="*/ 1194 h 1309"/>
                  <a:gd name="T16" fmla="*/ 413 w 526"/>
                  <a:gd name="T17" fmla="*/ 966 h 1309"/>
                  <a:gd name="T18" fmla="*/ 352 w 526"/>
                  <a:gd name="T19" fmla="*/ 899 h 1309"/>
                  <a:gd name="T20" fmla="*/ 313 w 526"/>
                  <a:gd name="T21" fmla="*/ 928 h 1309"/>
                  <a:gd name="T22" fmla="*/ 352 w 526"/>
                  <a:gd name="T23" fmla="*/ 1056 h 1309"/>
                  <a:gd name="T24" fmla="*/ 276 w 526"/>
                  <a:gd name="T25" fmla="*/ 1160 h 1309"/>
                  <a:gd name="T26" fmla="*/ 194 w 526"/>
                  <a:gd name="T27" fmla="*/ 1162 h 1309"/>
                  <a:gd name="T28" fmla="*/ 102 w 526"/>
                  <a:gd name="T29" fmla="*/ 1018 h 1309"/>
                  <a:gd name="T30" fmla="*/ 179 w 526"/>
                  <a:gd name="T31" fmla="*/ 869 h 1309"/>
                  <a:gd name="T32" fmla="*/ 526 w 526"/>
                  <a:gd name="T33" fmla="*/ 691 h 1309"/>
                  <a:gd name="T34" fmla="*/ 520 w 526"/>
                  <a:gd name="T35" fmla="*/ 642 h 1309"/>
                  <a:gd name="T36" fmla="*/ 185 w 526"/>
                  <a:gd name="T37" fmla="*/ 436 h 1309"/>
                  <a:gd name="T38" fmla="*/ 117 w 526"/>
                  <a:gd name="T39" fmla="*/ 283 h 1309"/>
                  <a:gd name="T40" fmla="*/ 216 w 526"/>
                  <a:gd name="T41" fmla="*/ 144 h 1309"/>
                  <a:gd name="T42" fmla="*/ 298 w 526"/>
                  <a:gd name="T43" fmla="*/ 150 h 1309"/>
                  <a:gd name="T44" fmla="*/ 369 w 526"/>
                  <a:gd name="T45" fmla="*/ 258 h 1309"/>
                  <a:gd name="T46" fmla="*/ 322 w 526"/>
                  <a:gd name="T47" fmla="*/ 384 h 1309"/>
                  <a:gd name="T48" fmla="*/ 360 w 526"/>
                  <a:gd name="T49" fmla="*/ 415 h 1309"/>
                  <a:gd name="T50" fmla="*/ 424 w 526"/>
                  <a:gd name="T51" fmla="*/ 351 h 1309"/>
                  <a:gd name="T52" fmla="*/ 441 w 526"/>
                  <a:gd name="T53" fmla="*/ 124 h 1309"/>
                  <a:gd name="T54" fmla="*/ 353 w 526"/>
                  <a:gd name="T55" fmla="*/ 41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6" h="1309">
                    <a:moveTo>
                      <a:pt x="353" y="41"/>
                    </a:moveTo>
                    <a:cubicBezTo>
                      <a:pt x="263" y="0"/>
                      <a:pt x="159" y="40"/>
                      <a:pt x="100" y="97"/>
                    </a:cubicBezTo>
                    <a:cubicBezTo>
                      <a:pt x="94" y="103"/>
                      <a:pt x="39" y="158"/>
                      <a:pt x="28" y="240"/>
                    </a:cubicBezTo>
                    <a:cubicBezTo>
                      <a:pt x="8" y="395"/>
                      <a:pt x="154" y="564"/>
                      <a:pt x="294" y="657"/>
                    </a:cubicBezTo>
                    <a:cubicBezTo>
                      <a:pt x="151" y="743"/>
                      <a:pt x="0" y="902"/>
                      <a:pt x="11" y="1056"/>
                    </a:cubicBezTo>
                    <a:cubicBezTo>
                      <a:pt x="18" y="1138"/>
                      <a:pt x="70" y="1196"/>
                      <a:pt x="76" y="1203"/>
                    </a:cubicBezTo>
                    <a:cubicBezTo>
                      <a:pt x="131" y="1263"/>
                      <a:pt x="233" y="1309"/>
                      <a:pt x="325" y="1272"/>
                    </a:cubicBezTo>
                    <a:cubicBezTo>
                      <a:pt x="380" y="1250"/>
                      <a:pt x="409" y="1208"/>
                      <a:pt x="418" y="1194"/>
                    </a:cubicBezTo>
                    <a:cubicBezTo>
                      <a:pt x="476" y="1102"/>
                      <a:pt x="428" y="999"/>
                      <a:pt x="413" y="966"/>
                    </a:cubicBezTo>
                    <a:cubicBezTo>
                      <a:pt x="403" y="944"/>
                      <a:pt x="382" y="899"/>
                      <a:pt x="352" y="899"/>
                    </a:cubicBezTo>
                    <a:cubicBezTo>
                      <a:pt x="337" y="899"/>
                      <a:pt x="320" y="912"/>
                      <a:pt x="313" y="928"/>
                    </a:cubicBezTo>
                    <a:cubicBezTo>
                      <a:pt x="297" y="968"/>
                      <a:pt x="354" y="997"/>
                      <a:pt x="352" y="1056"/>
                    </a:cubicBezTo>
                    <a:cubicBezTo>
                      <a:pt x="351" y="1100"/>
                      <a:pt x="318" y="1143"/>
                      <a:pt x="276" y="1160"/>
                    </a:cubicBezTo>
                    <a:cubicBezTo>
                      <a:pt x="271" y="1162"/>
                      <a:pt x="235" y="1176"/>
                      <a:pt x="194" y="1162"/>
                    </a:cubicBezTo>
                    <a:cubicBezTo>
                      <a:pt x="132" y="1141"/>
                      <a:pt x="95" y="1070"/>
                      <a:pt x="102" y="1018"/>
                    </a:cubicBezTo>
                    <a:cubicBezTo>
                      <a:pt x="105" y="998"/>
                      <a:pt x="105" y="946"/>
                      <a:pt x="179" y="869"/>
                    </a:cubicBezTo>
                    <a:cubicBezTo>
                      <a:pt x="289" y="752"/>
                      <a:pt x="433" y="709"/>
                      <a:pt x="526" y="691"/>
                    </a:cubicBezTo>
                    <a:cubicBezTo>
                      <a:pt x="524" y="675"/>
                      <a:pt x="522" y="659"/>
                      <a:pt x="520" y="642"/>
                    </a:cubicBezTo>
                    <a:cubicBezTo>
                      <a:pt x="422" y="614"/>
                      <a:pt x="287" y="556"/>
                      <a:pt x="185" y="436"/>
                    </a:cubicBezTo>
                    <a:cubicBezTo>
                      <a:pt x="118" y="357"/>
                      <a:pt x="119" y="309"/>
                      <a:pt x="117" y="283"/>
                    </a:cubicBezTo>
                    <a:cubicBezTo>
                      <a:pt x="112" y="231"/>
                      <a:pt x="153" y="162"/>
                      <a:pt x="216" y="144"/>
                    </a:cubicBezTo>
                    <a:cubicBezTo>
                      <a:pt x="257" y="132"/>
                      <a:pt x="293" y="148"/>
                      <a:pt x="298" y="150"/>
                    </a:cubicBezTo>
                    <a:cubicBezTo>
                      <a:pt x="339" y="170"/>
                      <a:pt x="370" y="215"/>
                      <a:pt x="369" y="258"/>
                    </a:cubicBezTo>
                    <a:cubicBezTo>
                      <a:pt x="367" y="317"/>
                      <a:pt x="308" y="343"/>
                      <a:pt x="322" y="384"/>
                    </a:cubicBezTo>
                    <a:cubicBezTo>
                      <a:pt x="328" y="400"/>
                      <a:pt x="344" y="414"/>
                      <a:pt x="360" y="415"/>
                    </a:cubicBezTo>
                    <a:cubicBezTo>
                      <a:pt x="390" y="417"/>
                      <a:pt x="413" y="373"/>
                      <a:pt x="424" y="351"/>
                    </a:cubicBezTo>
                    <a:cubicBezTo>
                      <a:pt x="441" y="320"/>
                      <a:pt x="494" y="219"/>
                      <a:pt x="441" y="124"/>
                    </a:cubicBezTo>
                    <a:cubicBezTo>
                      <a:pt x="434" y="110"/>
                      <a:pt x="407" y="66"/>
                      <a:pt x="35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52">
                <a:extLst>
                  <a:ext uri="{FF2B5EF4-FFF2-40B4-BE49-F238E27FC236}">
                    <a16:creationId xmlns:a16="http://schemas.microsoft.com/office/drawing/2014/main" id="{D17E65D1-6E66-4EC3-8B01-53F16F9F0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60027" y="5798004"/>
                <a:ext cx="214536" cy="175183"/>
              </a:xfrm>
              <a:custGeom>
                <a:avLst/>
                <a:gdLst>
                  <a:gd name="T0" fmla="*/ 293 w 706"/>
                  <a:gd name="T1" fmla="*/ 573 h 576"/>
                  <a:gd name="T2" fmla="*/ 335 w 706"/>
                  <a:gd name="T3" fmla="*/ 556 h 576"/>
                  <a:gd name="T4" fmla="*/ 348 w 706"/>
                  <a:gd name="T5" fmla="*/ 506 h 576"/>
                  <a:gd name="T6" fmla="*/ 161 w 706"/>
                  <a:gd name="T7" fmla="*/ 334 h 576"/>
                  <a:gd name="T8" fmla="*/ 668 w 706"/>
                  <a:gd name="T9" fmla="*/ 366 h 576"/>
                  <a:gd name="T10" fmla="*/ 704 w 706"/>
                  <a:gd name="T11" fmla="*/ 302 h 576"/>
                  <a:gd name="T12" fmla="*/ 667 w 706"/>
                  <a:gd name="T13" fmla="*/ 227 h 576"/>
                  <a:gd name="T14" fmla="*/ 173 w 706"/>
                  <a:gd name="T15" fmla="*/ 230 h 576"/>
                  <a:gd name="T16" fmla="*/ 358 w 706"/>
                  <a:gd name="T17" fmla="*/ 68 h 576"/>
                  <a:gd name="T18" fmla="*/ 348 w 706"/>
                  <a:gd name="T19" fmla="*/ 24 h 576"/>
                  <a:gd name="T20" fmla="*/ 300 w 706"/>
                  <a:gd name="T21" fmla="*/ 4 h 576"/>
                  <a:gd name="T22" fmla="*/ 0 w 706"/>
                  <a:gd name="T23" fmla="*/ 282 h 576"/>
                  <a:gd name="T24" fmla="*/ 293 w 706"/>
                  <a:gd name="T25" fmla="*/ 573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6" h="576">
                    <a:moveTo>
                      <a:pt x="293" y="573"/>
                    </a:moveTo>
                    <a:cubicBezTo>
                      <a:pt x="322" y="571"/>
                      <a:pt x="335" y="556"/>
                      <a:pt x="335" y="556"/>
                    </a:cubicBezTo>
                    <a:cubicBezTo>
                      <a:pt x="351" y="540"/>
                      <a:pt x="348" y="515"/>
                      <a:pt x="348" y="506"/>
                    </a:cubicBezTo>
                    <a:cubicBezTo>
                      <a:pt x="342" y="439"/>
                      <a:pt x="245" y="377"/>
                      <a:pt x="161" y="334"/>
                    </a:cubicBezTo>
                    <a:cubicBezTo>
                      <a:pt x="367" y="386"/>
                      <a:pt x="579" y="447"/>
                      <a:pt x="668" y="366"/>
                    </a:cubicBezTo>
                    <a:cubicBezTo>
                      <a:pt x="677" y="358"/>
                      <a:pt x="702" y="335"/>
                      <a:pt x="704" y="302"/>
                    </a:cubicBezTo>
                    <a:cubicBezTo>
                      <a:pt x="706" y="265"/>
                      <a:pt x="677" y="237"/>
                      <a:pt x="667" y="227"/>
                    </a:cubicBezTo>
                    <a:cubicBezTo>
                      <a:pt x="575" y="135"/>
                      <a:pt x="327" y="186"/>
                      <a:pt x="173" y="230"/>
                    </a:cubicBezTo>
                    <a:cubicBezTo>
                      <a:pt x="268" y="180"/>
                      <a:pt x="352" y="129"/>
                      <a:pt x="358" y="68"/>
                    </a:cubicBezTo>
                    <a:cubicBezTo>
                      <a:pt x="359" y="61"/>
                      <a:pt x="361" y="40"/>
                      <a:pt x="348" y="24"/>
                    </a:cubicBezTo>
                    <a:cubicBezTo>
                      <a:pt x="348" y="24"/>
                      <a:pt x="334" y="6"/>
                      <a:pt x="300" y="4"/>
                    </a:cubicBezTo>
                    <a:cubicBezTo>
                      <a:pt x="228" y="0"/>
                      <a:pt x="20" y="257"/>
                      <a:pt x="0" y="282"/>
                    </a:cubicBezTo>
                    <a:cubicBezTo>
                      <a:pt x="23" y="311"/>
                      <a:pt x="225" y="576"/>
                      <a:pt x="293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53">
                <a:extLst>
                  <a:ext uri="{FF2B5EF4-FFF2-40B4-BE49-F238E27FC236}">
                    <a16:creationId xmlns:a16="http://schemas.microsoft.com/office/drawing/2014/main" id="{BE1F7E18-C7B4-48CD-AE78-4DE21EBA1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060" y="5798004"/>
                <a:ext cx="213267" cy="175183"/>
              </a:xfrm>
              <a:custGeom>
                <a:avLst/>
                <a:gdLst>
                  <a:gd name="T0" fmla="*/ 413 w 705"/>
                  <a:gd name="T1" fmla="*/ 573 h 576"/>
                  <a:gd name="T2" fmla="*/ 370 w 705"/>
                  <a:gd name="T3" fmla="*/ 556 h 576"/>
                  <a:gd name="T4" fmla="*/ 358 w 705"/>
                  <a:gd name="T5" fmla="*/ 506 h 576"/>
                  <a:gd name="T6" fmla="*/ 545 w 705"/>
                  <a:gd name="T7" fmla="*/ 334 h 576"/>
                  <a:gd name="T8" fmla="*/ 38 w 705"/>
                  <a:gd name="T9" fmla="*/ 366 h 576"/>
                  <a:gd name="T10" fmla="*/ 2 w 705"/>
                  <a:gd name="T11" fmla="*/ 302 h 576"/>
                  <a:gd name="T12" fmla="*/ 39 w 705"/>
                  <a:gd name="T13" fmla="*/ 227 h 576"/>
                  <a:gd name="T14" fmla="*/ 532 w 705"/>
                  <a:gd name="T15" fmla="*/ 230 h 576"/>
                  <a:gd name="T16" fmla="*/ 347 w 705"/>
                  <a:gd name="T17" fmla="*/ 68 h 576"/>
                  <a:gd name="T18" fmla="*/ 357 w 705"/>
                  <a:gd name="T19" fmla="*/ 24 h 576"/>
                  <a:gd name="T20" fmla="*/ 405 w 705"/>
                  <a:gd name="T21" fmla="*/ 4 h 576"/>
                  <a:gd name="T22" fmla="*/ 705 w 705"/>
                  <a:gd name="T23" fmla="*/ 282 h 576"/>
                  <a:gd name="T24" fmla="*/ 413 w 705"/>
                  <a:gd name="T25" fmla="*/ 573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5" h="576">
                    <a:moveTo>
                      <a:pt x="413" y="573"/>
                    </a:moveTo>
                    <a:cubicBezTo>
                      <a:pt x="384" y="571"/>
                      <a:pt x="370" y="556"/>
                      <a:pt x="370" y="556"/>
                    </a:cubicBezTo>
                    <a:cubicBezTo>
                      <a:pt x="355" y="540"/>
                      <a:pt x="357" y="515"/>
                      <a:pt x="358" y="506"/>
                    </a:cubicBezTo>
                    <a:cubicBezTo>
                      <a:pt x="364" y="439"/>
                      <a:pt x="460" y="377"/>
                      <a:pt x="545" y="334"/>
                    </a:cubicBezTo>
                    <a:cubicBezTo>
                      <a:pt x="338" y="386"/>
                      <a:pt x="127" y="447"/>
                      <a:pt x="38" y="366"/>
                    </a:cubicBezTo>
                    <a:cubicBezTo>
                      <a:pt x="29" y="358"/>
                      <a:pt x="3" y="335"/>
                      <a:pt x="2" y="302"/>
                    </a:cubicBezTo>
                    <a:cubicBezTo>
                      <a:pt x="0" y="265"/>
                      <a:pt x="29" y="237"/>
                      <a:pt x="39" y="227"/>
                    </a:cubicBezTo>
                    <a:cubicBezTo>
                      <a:pt x="131" y="135"/>
                      <a:pt x="378" y="186"/>
                      <a:pt x="532" y="230"/>
                    </a:cubicBezTo>
                    <a:cubicBezTo>
                      <a:pt x="438" y="180"/>
                      <a:pt x="354" y="129"/>
                      <a:pt x="347" y="68"/>
                    </a:cubicBezTo>
                    <a:cubicBezTo>
                      <a:pt x="347" y="61"/>
                      <a:pt x="344" y="40"/>
                      <a:pt x="357" y="24"/>
                    </a:cubicBezTo>
                    <a:cubicBezTo>
                      <a:pt x="357" y="24"/>
                      <a:pt x="371" y="6"/>
                      <a:pt x="405" y="4"/>
                    </a:cubicBezTo>
                    <a:cubicBezTo>
                      <a:pt x="477" y="0"/>
                      <a:pt x="685" y="257"/>
                      <a:pt x="705" y="282"/>
                    </a:cubicBezTo>
                    <a:cubicBezTo>
                      <a:pt x="683" y="311"/>
                      <a:pt x="480" y="576"/>
                      <a:pt x="413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41F90D3-67C5-4B54-9CB1-32D8D82BB16F}"/>
              </a:ext>
            </a:extLst>
          </p:cNvPr>
          <p:cNvGrpSpPr/>
          <p:nvPr/>
        </p:nvGrpSpPr>
        <p:grpSpPr>
          <a:xfrm>
            <a:off x="8115299" y="1549400"/>
            <a:ext cx="2489422" cy="4457575"/>
            <a:chOff x="1587279" y="1422400"/>
            <a:chExt cx="2489422" cy="445757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7E3D0A1-70D6-4B9A-8BEC-1104AF4E54FD}"/>
                </a:ext>
              </a:extLst>
            </p:cNvPr>
            <p:cNvGrpSpPr/>
            <p:nvPr/>
          </p:nvGrpSpPr>
          <p:grpSpPr>
            <a:xfrm>
              <a:off x="1587279" y="1422400"/>
              <a:ext cx="2489422" cy="3017657"/>
              <a:chOff x="1515067" y="1079500"/>
              <a:chExt cx="4337432" cy="5257800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EE0C0208-3716-4E94-9B3A-05B8054771E4}"/>
                  </a:ext>
                </a:extLst>
              </p:cNvPr>
              <p:cNvSpPr/>
              <p:nvPr/>
            </p:nvSpPr>
            <p:spPr>
              <a:xfrm>
                <a:off x="1515067" y="1498600"/>
                <a:ext cx="4337432" cy="4419600"/>
              </a:xfrm>
              <a:prstGeom prst="roundRect">
                <a:avLst>
                  <a:gd name="adj" fmla="val 4183"/>
                </a:avLst>
              </a:prstGeom>
              <a:solidFill>
                <a:srgbClr val="C9222C"/>
              </a:solidFill>
              <a:ln w="12700" cap="rnd">
                <a:noFill/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9488DE2-F47D-4E5A-AA24-021500065E52}"/>
                  </a:ext>
                </a:extLst>
              </p:cNvPr>
              <p:cNvSpPr/>
              <p:nvPr/>
            </p:nvSpPr>
            <p:spPr>
              <a:xfrm>
                <a:off x="1943882" y="1079500"/>
                <a:ext cx="3479800" cy="5257800"/>
              </a:xfrm>
              <a:custGeom>
                <a:avLst/>
                <a:gdLst>
                  <a:gd name="connsiteX0" fmla="*/ 1739900 w 3479800"/>
                  <a:gd name="connsiteY0" fmla="*/ 5257800 h 5257800"/>
                  <a:gd name="connsiteX1" fmla="*/ 314325 w 3479800"/>
                  <a:gd name="connsiteY1" fmla="*/ 5027386 h 5257800"/>
                  <a:gd name="connsiteX2" fmla="*/ 188953 w 3479800"/>
                  <a:gd name="connsiteY2" fmla="*/ 5027386 h 5257800"/>
                  <a:gd name="connsiteX3" fmla="*/ 0 w 3479800"/>
                  <a:gd name="connsiteY3" fmla="*/ 4838433 h 5257800"/>
                  <a:gd name="connsiteX4" fmla="*/ 0 w 3479800"/>
                  <a:gd name="connsiteY4" fmla="*/ 419367 h 5257800"/>
                  <a:gd name="connsiteX5" fmla="*/ 188953 w 3479800"/>
                  <a:gd name="connsiteY5" fmla="*/ 230414 h 5257800"/>
                  <a:gd name="connsiteX6" fmla="*/ 314325 w 3479800"/>
                  <a:gd name="connsiteY6" fmla="*/ 230414 h 5257800"/>
                  <a:gd name="connsiteX7" fmla="*/ 1739900 w 3479800"/>
                  <a:gd name="connsiteY7" fmla="*/ 0 h 5257800"/>
                  <a:gd name="connsiteX8" fmla="*/ 3165475 w 3479800"/>
                  <a:gd name="connsiteY8" fmla="*/ 230414 h 5257800"/>
                  <a:gd name="connsiteX9" fmla="*/ 3290847 w 3479800"/>
                  <a:gd name="connsiteY9" fmla="*/ 230414 h 5257800"/>
                  <a:gd name="connsiteX10" fmla="*/ 3479800 w 3479800"/>
                  <a:gd name="connsiteY10" fmla="*/ 419367 h 5257800"/>
                  <a:gd name="connsiteX11" fmla="*/ 3479800 w 3479800"/>
                  <a:gd name="connsiteY11" fmla="*/ 4838433 h 5257800"/>
                  <a:gd name="connsiteX12" fmla="*/ 3290847 w 3479800"/>
                  <a:gd name="connsiteY12" fmla="*/ 5027386 h 5257800"/>
                  <a:gd name="connsiteX13" fmla="*/ 3165475 w 3479800"/>
                  <a:gd name="connsiteY13" fmla="*/ 5027386 h 5257800"/>
                  <a:gd name="connsiteX14" fmla="*/ 1739900 w 3479800"/>
                  <a:gd name="connsiteY14" fmla="*/ 5257800 h 525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79800" h="5257800">
                    <a:moveTo>
                      <a:pt x="1739900" y="5257800"/>
                    </a:moveTo>
                    <a:cubicBezTo>
                      <a:pt x="1739900" y="5130546"/>
                      <a:pt x="1101647" y="5027386"/>
                      <a:pt x="314325" y="5027386"/>
                    </a:cubicBezTo>
                    <a:lnTo>
                      <a:pt x="188953" y="5027386"/>
                    </a:lnTo>
                    <a:cubicBezTo>
                      <a:pt x="84597" y="5027386"/>
                      <a:pt x="0" y="4942789"/>
                      <a:pt x="0" y="4838433"/>
                    </a:cubicBezTo>
                    <a:lnTo>
                      <a:pt x="0" y="419367"/>
                    </a:lnTo>
                    <a:cubicBezTo>
                      <a:pt x="0" y="315011"/>
                      <a:pt x="84597" y="230414"/>
                      <a:pt x="188953" y="230414"/>
                    </a:cubicBezTo>
                    <a:lnTo>
                      <a:pt x="314325" y="230414"/>
                    </a:lnTo>
                    <a:cubicBezTo>
                      <a:pt x="1101647" y="230414"/>
                      <a:pt x="1739900" y="127254"/>
                      <a:pt x="1739900" y="0"/>
                    </a:cubicBezTo>
                    <a:cubicBezTo>
                      <a:pt x="1739900" y="127254"/>
                      <a:pt x="2378153" y="230414"/>
                      <a:pt x="3165475" y="230414"/>
                    </a:cubicBezTo>
                    <a:lnTo>
                      <a:pt x="3290847" y="230414"/>
                    </a:lnTo>
                    <a:cubicBezTo>
                      <a:pt x="3395203" y="230414"/>
                      <a:pt x="3479800" y="315011"/>
                      <a:pt x="3479800" y="419367"/>
                    </a:cubicBezTo>
                    <a:lnTo>
                      <a:pt x="3479800" y="4838433"/>
                    </a:lnTo>
                    <a:cubicBezTo>
                      <a:pt x="3479800" y="4942789"/>
                      <a:pt x="3395203" y="5027386"/>
                      <a:pt x="3290847" y="5027386"/>
                    </a:cubicBezTo>
                    <a:lnTo>
                      <a:pt x="3165475" y="5027386"/>
                    </a:lnTo>
                    <a:cubicBezTo>
                      <a:pt x="2378153" y="5027386"/>
                      <a:pt x="1739900" y="5130546"/>
                      <a:pt x="1739900" y="525780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 w="25400" cap="rnd">
                <a:gradFill flip="none" rotWithShape="1">
                  <a:gsLst>
                    <a:gs pos="0">
                      <a:srgbClr val="EEC478"/>
                    </a:gs>
                    <a:gs pos="35000">
                      <a:srgbClr val="DF9540"/>
                    </a:gs>
                    <a:gs pos="15000">
                      <a:srgbClr val="DF9540"/>
                    </a:gs>
                    <a:gs pos="50000">
                      <a:srgbClr val="EEC478"/>
                    </a:gs>
                    <a:gs pos="100000">
                      <a:srgbClr val="EEC478"/>
                    </a:gs>
                    <a:gs pos="85000">
                      <a:srgbClr val="DF9540"/>
                    </a:gs>
                    <a:gs pos="65000">
                      <a:srgbClr val="DF9540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465316D-86AC-47A7-8E30-E7E9C6F0CF06}"/>
                </a:ext>
              </a:extLst>
            </p:cNvPr>
            <p:cNvSpPr txBox="1"/>
            <p:nvPr/>
          </p:nvSpPr>
          <p:spPr>
            <a:xfrm>
              <a:off x="1833391" y="4459468"/>
              <a:ext cx="21003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F7DA55E-34B6-4328-855D-D53508779E2D}"/>
                </a:ext>
              </a:extLst>
            </p:cNvPr>
            <p:cNvSpPr txBox="1"/>
            <p:nvPr/>
          </p:nvSpPr>
          <p:spPr>
            <a:xfrm>
              <a:off x="1884981" y="5048978"/>
              <a:ext cx="199719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/>
                <a:t>此处添加详细文本描述，文字内容建议与标题相关尽量简洁生动</a:t>
              </a:r>
              <a:r>
                <a:rPr lang="en-US" altLang="zh-CN" sz="1600" dirty="0"/>
                <a:t>……</a:t>
              </a:r>
              <a:endParaRPr lang="zh-CN" altLang="en-US" sz="1600" dirty="0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87D27C5-99E7-45D6-8473-4970B993693D}"/>
                </a:ext>
              </a:extLst>
            </p:cNvPr>
            <p:cNvGrpSpPr/>
            <p:nvPr/>
          </p:nvGrpSpPr>
          <p:grpSpPr>
            <a:xfrm>
              <a:off x="1833392" y="4842004"/>
              <a:ext cx="1997194" cy="197079"/>
              <a:chOff x="5545060" y="5677407"/>
              <a:chExt cx="4129503" cy="407491"/>
            </a:xfrm>
            <a:solidFill>
              <a:srgbClr val="C9222C"/>
            </a:solidFill>
          </p:grpSpPr>
          <p:sp>
            <p:nvSpPr>
              <p:cNvPr id="47" name="Freeform 149">
                <a:extLst>
                  <a:ext uri="{FF2B5EF4-FFF2-40B4-BE49-F238E27FC236}">
                    <a16:creationId xmlns:a16="http://schemas.microsoft.com/office/drawing/2014/main" id="{C35A4D5E-2EE2-4346-BCA8-63BFE8D16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5346" y="5872901"/>
                <a:ext cx="3912428" cy="30467"/>
              </a:xfrm>
              <a:custGeom>
                <a:avLst/>
                <a:gdLst>
                  <a:gd name="T0" fmla="*/ 12851 w 12901"/>
                  <a:gd name="T1" fmla="*/ 101 h 101"/>
                  <a:gd name="T2" fmla="*/ 50 w 12901"/>
                  <a:gd name="T3" fmla="*/ 101 h 101"/>
                  <a:gd name="T4" fmla="*/ 0 w 12901"/>
                  <a:gd name="T5" fmla="*/ 50 h 101"/>
                  <a:gd name="T6" fmla="*/ 50 w 12901"/>
                  <a:gd name="T7" fmla="*/ 0 h 101"/>
                  <a:gd name="T8" fmla="*/ 12851 w 12901"/>
                  <a:gd name="T9" fmla="*/ 0 h 101"/>
                  <a:gd name="T10" fmla="*/ 12901 w 12901"/>
                  <a:gd name="T11" fmla="*/ 50 h 101"/>
                  <a:gd name="T12" fmla="*/ 12851 w 12901"/>
                  <a:gd name="T13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01" h="101">
                    <a:moveTo>
                      <a:pt x="12851" y="101"/>
                    </a:moveTo>
                    <a:cubicBezTo>
                      <a:pt x="50" y="101"/>
                      <a:pt x="50" y="101"/>
                      <a:pt x="50" y="101"/>
                    </a:cubicBezTo>
                    <a:cubicBezTo>
                      <a:pt x="22" y="101"/>
                      <a:pt x="0" y="78"/>
                      <a:pt x="0" y="50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12851" y="0"/>
                      <a:pt x="12851" y="0"/>
                      <a:pt x="12851" y="0"/>
                    </a:cubicBezTo>
                    <a:cubicBezTo>
                      <a:pt x="12879" y="0"/>
                      <a:pt x="12901" y="22"/>
                      <a:pt x="12901" y="50"/>
                    </a:cubicBezTo>
                    <a:cubicBezTo>
                      <a:pt x="12901" y="78"/>
                      <a:pt x="12879" y="101"/>
                      <a:pt x="12851" y="1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C9222C">
                      <a:alpha val="0"/>
                    </a:srgbClr>
                  </a:gs>
                  <a:gs pos="99115">
                    <a:srgbClr val="C9222C">
                      <a:alpha val="0"/>
                    </a:srgbClr>
                  </a:gs>
                  <a:gs pos="53000">
                    <a:srgbClr val="C9222C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0">
                <a:extLst>
                  <a:ext uri="{FF2B5EF4-FFF2-40B4-BE49-F238E27FC236}">
                    <a16:creationId xmlns:a16="http://schemas.microsoft.com/office/drawing/2014/main" id="{C52CE9BB-2E5C-4834-B039-764BF4D48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2330" y="5687562"/>
                <a:ext cx="158681" cy="397336"/>
              </a:xfrm>
              <a:custGeom>
                <a:avLst/>
                <a:gdLst>
                  <a:gd name="T0" fmla="*/ 173 w 525"/>
                  <a:gd name="T1" fmla="*/ 41 h 1308"/>
                  <a:gd name="T2" fmla="*/ 425 w 525"/>
                  <a:gd name="T3" fmla="*/ 97 h 1308"/>
                  <a:gd name="T4" fmla="*/ 497 w 525"/>
                  <a:gd name="T5" fmla="*/ 240 h 1308"/>
                  <a:gd name="T6" fmla="*/ 231 w 525"/>
                  <a:gd name="T7" fmla="*/ 657 h 1308"/>
                  <a:gd name="T8" fmla="*/ 514 w 525"/>
                  <a:gd name="T9" fmla="*/ 1055 h 1308"/>
                  <a:gd name="T10" fmla="*/ 450 w 525"/>
                  <a:gd name="T11" fmla="*/ 1203 h 1308"/>
                  <a:gd name="T12" fmla="*/ 201 w 525"/>
                  <a:gd name="T13" fmla="*/ 1272 h 1308"/>
                  <a:gd name="T14" fmla="*/ 107 w 525"/>
                  <a:gd name="T15" fmla="*/ 1194 h 1308"/>
                  <a:gd name="T16" fmla="*/ 112 w 525"/>
                  <a:gd name="T17" fmla="*/ 966 h 1308"/>
                  <a:gd name="T18" fmla="*/ 173 w 525"/>
                  <a:gd name="T19" fmla="*/ 899 h 1308"/>
                  <a:gd name="T20" fmla="*/ 212 w 525"/>
                  <a:gd name="T21" fmla="*/ 928 h 1308"/>
                  <a:gd name="T22" fmla="*/ 173 w 525"/>
                  <a:gd name="T23" fmla="*/ 1056 h 1308"/>
                  <a:gd name="T24" fmla="*/ 249 w 525"/>
                  <a:gd name="T25" fmla="*/ 1160 h 1308"/>
                  <a:gd name="T26" fmla="*/ 332 w 525"/>
                  <a:gd name="T27" fmla="*/ 1162 h 1308"/>
                  <a:gd name="T28" fmla="*/ 423 w 525"/>
                  <a:gd name="T29" fmla="*/ 1017 h 1308"/>
                  <a:gd name="T30" fmla="*/ 346 w 525"/>
                  <a:gd name="T31" fmla="*/ 868 h 1308"/>
                  <a:gd name="T32" fmla="*/ 0 w 525"/>
                  <a:gd name="T33" fmla="*/ 691 h 1308"/>
                  <a:gd name="T34" fmla="*/ 5 w 525"/>
                  <a:gd name="T35" fmla="*/ 642 h 1308"/>
                  <a:gd name="T36" fmla="*/ 340 w 525"/>
                  <a:gd name="T37" fmla="*/ 436 h 1308"/>
                  <a:gd name="T38" fmla="*/ 409 w 525"/>
                  <a:gd name="T39" fmla="*/ 283 h 1308"/>
                  <a:gd name="T40" fmla="*/ 309 w 525"/>
                  <a:gd name="T41" fmla="*/ 144 h 1308"/>
                  <a:gd name="T42" fmla="*/ 227 w 525"/>
                  <a:gd name="T43" fmla="*/ 150 h 1308"/>
                  <a:gd name="T44" fmla="*/ 157 w 525"/>
                  <a:gd name="T45" fmla="*/ 258 h 1308"/>
                  <a:gd name="T46" fmla="*/ 203 w 525"/>
                  <a:gd name="T47" fmla="*/ 383 h 1308"/>
                  <a:gd name="T48" fmla="*/ 165 w 525"/>
                  <a:gd name="T49" fmla="*/ 415 h 1308"/>
                  <a:gd name="T50" fmla="*/ 101 w 525"/>
                  <a:gd name="T51" fmla="*/ 351 h 1308"/>
                  <a:gd name="T52" fmla="*/ 84 w 525"/>
                  <a:gd name="T53" fmla="*/ 124 h 1308"/>
                  <a:gd name="T54" fmla="*/ 173 w 525"/>
                  <a:gd name="T55" fmla="*/ 41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5" h="1308">
                    <a:moveTo>
                      <a:pt x="173" y="41"/>
                    </a:moveTo>
                    <a:cubicBezTo>
                      <a:pt x="263" y="0"/>
                      <a:pt x="367" y="40"/>
                      <a:pt x="425" y="97"/>
                    </a:cubicBezTo>
                    <a:cubicBezTo>
                      <a:pt x="432" y="103"/>
                      <a:pt x="486" y="158"/>
                      <a:pt x="497" y="240"/>
                    </a:cubicBezTo>
                    <a:cubicBezTo>
                      <a:pt x="517" y="394"/>
                      <a:pt x="371" y="564"/>
                      <a:pt x="231" y="657"/>
                    </a:cubicBezTo>
                    <a:cubicBezTo>
                      <a:pt x="375" y="743"/>
                      <a:pt x="525" y="902"/>
                      <a:pt x="514" y="1055"/>
                    </a:cubicBezTo>
                    <a:cubicBezTo>
                      <a:pt x="508" y="1138"/>
                      <a:pt x="456" y="1196"/>
                      <a:pt x="450" y="1203"/>
                    </a:cubicBezTo>
                    <a:cubicBezTo>
                      <a:pt x="394" y="1263"/>
                      <a:pt x="293" y="1308"/>
                      <a:pt x="201" y="1272"/>
                    </a:cubicBezTo>
                    <a:cubicBezTo>
                      <a:pt x="145" y="1250"/>
                      <a:pt x="116" y="1208"/>
                      <a:pt x="107" y="1194"/>
                    </a:cubicBezTo>
                    <a:cubicBezTo>
                      <a:pt x="50" y="1101"/>
                      <a:pt x="97" y="998"/>
                      <a:pt x="112" y="966"/>
                    </a:cubicBezTo>
                    <a:cubicBezTo>
                      <a:pt x="123" y="943"/>
                      <a:pt x="144" y="899"/>
                      <a:pt x="173" y="899"/>
                    </a:cubicBezTo>
                    <a:cubicBezTo>
                      <a:pt x="189" y="899"/>
                      <a:pt x="206" y="912"/>
                      <a:pt x="212" y="928"/>
                    </a:cubicBezTo>
                    <a:cubicBezTo>
                      <a:pt x="229" y="968"/>
                      <a:pt x="171" y="997"/>
                      <a:pt x="173" y="1056"/>
                    </a:cubicBezTo>
                    <a:cubicBezTo>
                      <a:pt x="174" y="1099"/>
                      <a:pt x="207" y="1143"/>
                      <a:pt x="249" y="1160"/>
                    </a:cubicBezTo>
                    <a:cubicBezTo>
                      <a:pt x="255" y="1162"/>
                      <a:pt x="291" y="1176"/>
                      <a:pt x="332" y="1162"/>
                    </a:cubicBezTo>
                    <a:cubicBezTo>
                      <a:pt x="394" y="1140"/>
                      <a:pt x="431" y="1069"/>
                      <a:pt x="423" y="1017"/>
                    </a:cubicBezTo>
                    <a:cubicBezTo>
                      <a:pt x="420" y="998"/>
                      <a:pt x="420" y="946"/>
                      <a:pt x="346" y="868"/>
                    </a:cubicBezTo>
                    <a:cubicBezTo>
                      <a:pt x="236" y="752"/>
                      <a:pt x="92" y="709"/>
                      <a:pt x="0" y="691"/>
                    </a:cubicBezTo>
                    <a:cubicBezTo>
                      <a:pt x="2" y="675"/>
                      <a:pt x="3" y="658"/>
                      <a:pt x="5" y="642"/>
                    </a:cubicBezTo>
                    <a:cubicBezTo>
                      <a:pt x="103" y="613"/>
                      <a:pt x="238" y="556"/>
                      <a:pt x="340" y="436"/>
                    </a:cubicBezTo>
                    <a:cubicBezTo>
                      <a:pt x="407" y="357"/>
                      <a:pt x="406" y="309"/>
                      <a:pt x="409" y="283"/>
                    </a:cubicBezTo>
                    <a:cubicBezTo>
                      <a:pt x="413" y="231"/>
                      <a:pt x="373" y="162"/>
                      <a:pt x="309" y="144"/>
                    </a:cubicBezTo>
                    <a:cubicBezTo>
                      <a:pt x="268" y="132"/>
                      <a:pt x="233" y="148"/>
                      <a:pt x="227" y="150"/>
                    </a:cubicBezTo>
                    <a:cubicBezTo>
                      <a:pt x="186" y="170"/>
                      <a:pt x="156" y="215"/>
                      <a:pt x="157" y="258"/>
                    </a:cubicBezTo>
                    <a:cubicBezTo>
                      <a:pt x="158" y="317"/>
                      <a:pt x="217" y="343"/>
                      <a:pt x="203" y="383"/>
                    </a:cubicBezTo>
                    <a:cubicBezTo>
                      <a:pt x="197" y="400"/>
                      <a:pt x="181" y="414"/>
                      <a:pt x="165" y="415"/>
                    </a:cubicBezTo>
                    <a:cubicBezTo>
                      <a:pt x="136" y="416"/>
                      <a:pt x="113" y="373"/>
                      <a:pt x="101" y="351"/>
                    </a:cubicBezTo>
                    <a:cubicBezTo>
                      <a:pt x="84" y="319"/>
                      <a:pt x="31" y="219"/>
                      <a:pt x="84" y="124"/>
                    </a:cubicBezTo>
                    <a:cubicBezTo>
                      <a:pt x="92" y="110"/>
                      <a:pt x="118" y="65"/>
                      <a:pt x="17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1">
                <a:extLst>
                  <a:ext uri="{FF2B5EF4-FFF2-40B4-BE49-F238E27FC236}">
                    <a16:creationId xmlns:a16="http://schemas.microsoft.com/office/drawing/2014/main" id="{5EE16535-C022-4710-B618-774396AD5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2266" y="5677407"/>
                <a:ext cx="159950" cy="396067"/>
              </a:xfrm>
              <a:custGeom>
                <a:avLst/>
                <a:gdLst>
                  <a:gd name="T0" fmla="*/ 353 w 526"/>
                  <a:gd name="T1" fmla="*/ 41 h 1309"/>
                  <a:gd name="T2" fmla="*/ 100 w 526"/>
                  <a:gd name="T3" fmla="*/ 97 h 1309"/>
                  <a:gd name="T4" fmla="*/ 28 w 526"/>
                  <a:gd name="T5" fmla="*/ 240 h 1309"/>
                  <a:gd name="T6" fmla="*/ 294 w 526"/>
                  <a:gd name="T7" fmla="*/ 657 h 1309"/>
                  <a:gd name="T8" fmla="*/ 11 w 526"/>
                  <a:gd name="T9" fmla="*/ 1056 h 1309"/>
                  <a:gd name="T10" fmla="*/ 76 w 526"/>
                  <a:gd name="T11" fmla="*/ 1203 h 1309"/>
                  <a:gd name="T12" fmla="*/ 325 w 526"/>
                  <a:gd name="T13" fmla="*/ 1272 h 1309"/>
                  <a:gd name="T14" fmla="*/ 418 w 526"/>
                  <a:gd name="T15" fmla="*/ 1194 h 1309"/>
                  <a:gd name="T16" fmla="*/ 413 w 526"/>
                  <a:gd name="T17" fmla="*/ 966 h 1309"/>
                  <a:gd name="T18" fmla="*/ 352 w 526"/>
                  <a:gd name="T19" fmla="*/ 899 h 1309"/>
                  <a:gd name="T20" fmla="*/ 313 w 526"/>
                  <a:gd name="T21" fmla="*/ 928 h 1309"/>
                  <a:gd name="T22" fmla="*/ 352 w 526"/>
                  <a:gd name="T23" fmla="*/ 1056 h 1309"/>
                  <a:gd name="T24" fmla="*/ 276 w 526"/>
                  <a:gd name="T25" fmla="*/ 1160 h 1309"/>
                  <a:gd name="T26" fmla="*/ 194 w 526"/>
                  <a:gd name="T27" fmla="*/ 1162 h 1309"/>
                  <a:gd name="T28" fmla="*/ 102 w 526"/>
                  <a:gd name="T29" fmla="*/ 1018 h 1309"/>
                  <a:gd name="T30" fmla="*/ 179 w 526"/>
                  <a:gd name="T31" fmla="*/ 869 h 1309"/>
                  <a:gd name="T32" fmla="*/ 526 w 526"/>
                  <a:gd name="T33" fmla="*/ 691 h 1309"/>
                  <a:gd name="T34" fmla="*/ 520 w 526"/>
                  <a:gd name="T35" fmla="*/ 642 h 1309"/>
                  <a:gd name="T36" fmla="*/ 185 w 526"/>
                  <a:gd name="T37" fmla="*/ 436 h 1309"/>
                  <a:gd name="T38" fmla="*/ 117 w 526"/>
                  <a:gd name="T39" fmla="*/ 283 h 1309"/>
                  <a:gd name="T40" fmla="*/ 216 w 526"/>
                  <a:gd name="T41" fmla="*/ 144 h 1309"/>
                  <a:gd name="T42" fmla="*/ 298 w 526"/>
                  <a:gd name="T43" fmla="*/ 150 h 1309"/>
                  <a:gd name="T44" fmla="*/ 369 w 526"/>
                  <a:gd name="T45" fmla="*/ 258 h 1309"/>
                  <a:gd name="T46" fmla="*/ 322 w 526"/>
                  <a:gd name="T47" fmla="*/ 384 h 1309"/>
                  <a:gd name="T48" fmla="*/ 360 w 526"/>
                  <a:gd name="T49" fmla="*/ 415 h 1309"/>
                  <a:gd name="T50" fmla="*/ 424 w 526"/>
                  <a:gd name="T51" fmla="*/ 351 h 1309"/>
                  <a:gd name="T52" fmla="*/ 441 w 526"/>
                  <a:gd name="T53" fmla="*/ 124 h 1309"/>
                  <a:gd name="T54" fmla="*/ 353 w 526"/>
                  <a:gd name="T55" fmla="*/ 41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6" h="1309">
                    <a:moveTo>
                      <a:pt x="353" y="41"/>
                    </a:moveTo>
                    <a:cubicBezTo>
                      <a:pt x="263" y="0"/>
                      <a:pt x="159" y="40"/>
                      <a:pt x="100" y="97"/>
                    </a:cubicBezTo>
                    <a:cubicBezTo>
                      <a:pt x="94" y="103"/>
                      <a:pt x="39" y="158"/>
                      <a:pt x="28" y="240"/>
                    </a:cubicBezTo>
                    <a:cubicBezTo>
                      <a:pt x="8" y="395"/>
                      <a:pt x="154" y="564"/>
                      <a:pt x="294" y="657"/>
                    </a:cubicBezTo>
                    <a:cubicBezTo>
                      <a:pt x="151" y="743"/>
                      <a:pt x="0" y="902"/>
                      <a:pt x="11" y="1056"/>
                    </a:cubicBezTo>
                    <a:cubicBezTo>
                      <a:pt x="18" y="1138"/>
                      <a:pt x="70" y="1196"/>
                      <a:pt x="76" y="1203"/>
                    </a:cubicBezTo>
                    <a:cubicBezTo>
                      <a:pt x="131" y="1263"/>
                      <a:pt x="233" y="1309"/>
                      <a:pt x="325" y="1272"/>
                    </a:cubicBezTo>
                    <a:cubicBezTo>
                      <a:pt x="380" y="1250"/>
                      <a:pt x="409" y="1208"/>
                      <a:pt x="418" y="1194"/>
                    </a:cubicBezTo>
                    <a:cubicBezTo>
                      <a:pt x="476" y="1102"/>
                      <a:pt x="428" y="999"/>
                      <a:pt x="413" y="966"/>
                    </a:cubicBezTo>
                    <a:cubicBezTo>
                      <a:pt x="403" y="944"/>
                      <a:pt x="382" y="899"/>
                      <a:pt x="352" y="899"/>
                    </a:cubicBezTo>
                    <a:cubicBezTo>
                      <a:pt x="337" y="899"/>
                      <a:pt x="320" y="912"/>
                      <a:pt x="313" y="928"/>
                    </a:cubicBezTo>
                    <a:cubicBezTo>
                      <a:pt x="297" y="968"/>
                      <a:pt x="354" y="997"/>
                      <a:pt x="352" y="1056"/>
                    </a:cubicBezTo>
                    <a:cubicBezTo>
                      <a:pt x="351" y="1100"/>
                      <a:pt x="318" y="1143"/>
                      <a:pt x="276" y="1160"/>
                    </a:cubicBezTo>
                    <a:cubicBezTo>
                      <a:pt x="271" y="1162"/>
                      <a:pt x="235" y="1176"/>
                      <a:pt x="194" y="1162"/>
                    </a:cubicBezTo>
                    <a:cubicBezTo>
                      <a:pt x="132" y="1141"/>
                      <a:pt x="95" y="1070"/>
                      <a:pt x="102" y="1018"/>
                    </a:cubicBezTo>
                    <a:cubicBezTo>
                      <a:pt x="105" y="998"/>
                      <a:pt x="105" y="946"/>
                      <a:pt x="179" y="869"/>
                    </a:cubicBezTo>
                    <a:cubicBezTo>
                      <a:pt x="289" y="752"/>
                      <a:pt x="433" y="709"/>
                      <a:pt x="526" y="691"/>
                    </a:cubicBezTo>
                    <a:cubicBezTo>
                      <a:pt x="524" y="675"/>
                      <a:pt x="522" y="659"/>
                      <a:pt x="520" y="642"/>
                    </a:cubicBezTo>
                    <a:cubicBezTo>
                      <a:pt x="422" y="614"/>
                      <a:pt x="287" y="556"/>
                      <a:pt x="185" y="436"/>
                    </a:cubicBezTo>
                    <a:cubicBezTo>
                      <a:pt x="118" y="357"/>
                      <a:pt x="119" y="309"/>
                      <a:pt x="117" y="283"/>
                    </a:cubicBezTo>
                    <a:cubicBezTo>
                      <a:pt x="112" y="231"/>
                      <a:pt x="153" y="162"/>
                      <a:pt x="216" y="144"/>
                    </a:cubicBezTo>
                    <a:cubicBezTo>
                      <a:pt x="257" y="132"/>
                      <a:pt x="293" y="148"/>
                      <a:pt x="298" y="150"/>
                    </a:cubicBezTo>
                    <a:cubicBezTo>
                      <a:pt x="339" y="170"/>
                      <a:pt x="370" y="215"/>
                      <a:pt x="369" y="258"/>
                    </a:cubicBezTo>
                    <a:cubicBezTo>
                      <a:pt x="367" y="317"/>
                      <a:pt x="308" y="343"/>
                      <a:pt x="322" y="384"/>
                    </a:cubicBezTo>
                    <a:cubicBezTo>
                      <a:pt x="328" y="400"/>
                      <a:pt x="344" y="414"/>
                      <a:pt x="360" y="415"/>
                    </a:cubicBezTo>
                    <a:cubicBezTo>
                      <a:pt x="390" y="417"/>
                      <a:pt x="413" y="373"/>
                      <a:pt x="424" y="351"/>
                    </a:cubicBezTo>
                    <a:cubicBezTo>
                      <a:pt x="441" y="320"/>
                      <a:pt x="494" y="219"/>
                      <a:pt x="441" y="124"/>
                    </a:cubicBezTo>
                    <a:cubicBezTo>
                      <a:pt x="434" y="110"/>
                      <a:pt x="407" y="66"/>
                      <a:pt x="35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2">
                <a:extLst>
                  <a:ext uri="{FF2B5EF4-FFF2-40B4-BE49-F238E27FC236}">
                    <a16:creationId xmlns:a16="http://schemas.microsoft.com/office/drawing/2014/main" id="{17F01C85-65E1-49F4-9C67-1F66495D1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60027" y="5798004"/>
                <a:ext cx="214536" cy="175183"/>
              </a:xfrm>
              <a:custGeom>
                <a:avLst/>
                <a:gdLst>
                  <a:gd name="T0" fmla="*/ 293 w 706"/>
                  <a:gd name="T1" fmla="*/ 573 h 576"/>
                  <a:gd name="T2" fmla="*/ 335 w 706"/>
                  <a:gd name="T3" fmla="*/ 556 h 576"/>
                  <a:gd name="T4" fmla="*/ 348 w 706"/>
                  <a:gd name="T5" fmla="*/ 506 h 576"/>
                  <a:gd name="T6" fmla="*/ 161 w 706"/>
                  <a:gd name="T7" fmla="*/ 334 h 576"/>
                  <a:gd name="T8" fmla="*/ 668 w 706"/>
                  <a:gd name="T9" fmla="*/ 366 h 576"/>
                  <a:gd name="T10" fmla="*/ 704 w 706"/>
                  <a:gd name="T11" fmla="*/ 302 h 576"/>
                  <a:gd name="T12" fmla="*/ 667 w 706"/>
                  <a:gd name="T13" fmla="*/ 227 h 576"/>
                  <a:gd name="T14" fmla="*/ 173 w 706"/>
                  <a:gd name="T15" fmla="*/ 230 h 576"/>
                  <a:gd name="T16" fmla="*/ 358 w 706"/>
                  <a:gd name="T17" fmla="*/ 68 h 576"/>
                  <a:gd name="T18" fmla="*/ 348 w 706"/>
                  <a:gd name="T19" fmla="*/ 24 h 576"/>
                  <a:gd name="T20" fmla="*/ 300 w 706"/>
                  <a:gd name="T21" fmla="*/ 4 h 576"/>
                  <a:gd name="T22" fmla="*/ 0 w 706"/>
                  <a:gd name="T23" fmla="*/ 282 h 576"/>
                  <a:gd name="T24" fmla="*/ 293 w 706"/>
                  <a:gd name="T25" fmla="*/ 573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6" h="576">
                    <a:moveTo>
                      <a:pt x="293" y="573"/>
                    </a:moveTo>
                    <a:cubicBezTo>
                      <a:pt x="322" y="571"/>
                      <a:pt x="335" y="556"/>
                      <a:pt x="335" y="556"/>
                    </a:cubicBezTo>
                    <a:cubicBezTo>
                      <a:pt x="351" y="540"/>
                      <a:pt x="348" y="515"/>
                      <a:pt x="348" y="506"/>
                    </a:cubicBezTo>
                    <a:cubicBezTo>
                      <a:pt x="342" y="439"/>
                      <a:pt x="245" y="377"/>
                      <a:pt x="161" y="334"/>
                    </a:cubicBezTo>
                    <a:cubicBezTo>
                      <a:pt x="367" y="386"/>
                      <a:pt x="579" y="447"/>
                      <a:pt x="668" y="366"/>
                    </a:cubicBezTo>
                    <a:cubicBezTo>
                      <a:pt x="677" y="358"/>
                      <a:pt x="702" y="335"/>
                      <a:pt x="704" y="302"/>
                    </a:cubicBezTo>
                    <a:cubicBezTo>
                      <a:pt x="706" y="265"/>
                      <a:pt x="677" y="237"/>
                      <a:pt x="667" y="227"/>
                    </a:cubicBezTo>
                    <a:cubicBezTo>
                      <a:pt x="575" y="135"/>
                      <a:pt x="327" y="186"/>
                      <a:pt x="173" y="230"/>
                    </a:cubicBezTo>
                    <a:cubicBezTo>
                      <a:pt x="268" y="180"/>
                      <a:pt x="352" y="129"/>
                      <a:pt x="358" y="68"/>
                    </a:cubicBezTo>
                    <a:cubicBezTo>
                      <a:pt x="359" y="61"/>
                      <a:pt x="361" y="40"/>
                      <a:pt x="348" y="24"/>
                    </a:cubicBezTo>
                    <a:cubicBezTo>
                      <a:pt x="348" y="24"/>
                      <a:pt x="334" y="6"/>
                      <a:pt x="300" y="4"/>
                    </a:cubicBezTo>
                    <a:cubicBezTo>
                      <a:pt x="228" y="0"/>
                      <a:pt x="20" y="257"/>
                      <a:pt x="0" y="282"/>
                    </a:cubicBezTo>
                    <a:cubicBezTo>
                      <a:pt x="23" y="311"/>
                      <a:pt x="225" y="576"/>
                      <a:pt x="293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3">
                <a:extLst>
                  <a:ext uri="{FF2B5EF4-FFF2-40B4-BE49-F238E27FC236}">
                    <a16:creationId xmlns:a16="http://schemas.microsoft.com/office/drawing/2014/main" id="{F5E3D815-B65B-4B58-900F-1374BB5D7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060" y="5798004"/>
                <a:ext cx="213267" cy="175183"/>
              </a:xfrm>
              <a:custGeom>
                <a:avLst/>
                <a:gdLst>
                  <a:gd name="T0" fmla="*/ 413 w 705"/>
                  <a:gd name="T1" fmla="*/ 573 h 576"/>
                  <a:gd name="T2" fmla="*/ 370 w 705"/>
                  <a:gd name="T3" fmla="*/ 556 h 576"/>
                  <a:gd name="T4" fmla="*/ 358 w 705"/>
                  <a:gd name="T5" fmla="*/ 506 h 576"/>
                  <a:gd name="T6" fmla="*/ 545 w 705"/>
                  <a:gd name="T7" fmla="*/ 334 h 576"/>
                  <a:gd name="T8" fmla="*/ 38 w 705"/>
                  <a:gd name="T9" fmla="*/ 366 h 576"/>
                  <a:gd name="T10" fmla="*/ 2 w 705"/>
                  <a:gd name="T11" fmla="*/ 302 h 576"/>
                  <a:gd name="T12" fmla="*/ 39 w 705"/>
                  <a:gd name="T13" fmla="*/ 227 h 576"/>
                  <a:gd name="T14" fmla="*/ 532 w 705"/>
                  <a:gd name="T15" fmla="*/ 230 h 576"/>
                  <a:gd name="T16" fmla="*/ 347 w 705"/>
                  <a:gd name="T17" fmla="*/ 68 h 576"/>
                  <a:gd name="T18" fmla="*/ 357 w 705"/>
                  <a:gd name="T19" fmla="*/ 24 h 576"/>
                  <a:gd name="T20" fmla="*/ 405 w 705"/>
                  <a:gd name="T21" fmla="*/ 4 h 576"/>
                  <a:gd name="T22" fmla="*/ 705 w 705"/>
                  <a:gd name="T23" fmla="*/ 282 h 576"/>
                  <a:gd name="T24" fmla="*/ 413 w 705"/>
                  <a:gd name="T25" fmla="*/ 573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5" h="576">
                    <a:moveTo>
                      <a:pt x="413" y="573"/>
                    </a:moveTo>
                    <a:cubicBezTo>
                      <a:pt x="384" y="571"/>
                      <a:pt x="370" y="556"/>
                      <a:pt x="370" y="556"/>
                    </a:cubicBezTo>
                    <a:cubicBezTo>
                      <a:pt x="355" y="540"/>
                      <a:pt x="357" y="515"/>
                      <a:pt x="358" y="506"/>
                    </a:cubicBezTo>
                    <a:cubicBezTo>
                      <a:pt x="364" y="439"/>
                      <a:pt x="460" y="377"/>
                      <a:pt x="545" y="334"/>
                    </a:cubicBezTo>
                    <a:cubicBezTo>
                      <a:pt x="338" y="386"/>
                      <a:pt x="127" y="447"/>
                      <a:pt x="38" y="366"/>
                    </a:cubicBezTo>
                    <a:cubicBezTo>
                      <a:pt x="29" y="358"/>
                      <a:pt x="3" y="335"/>
                      <a:pt x="2" y="302"/>
                    </a:cubicBezTo>
                    <a:cubicBezTo>
                      <a:pt x="0" y="265"/>
                      <a:pt x="29" y="237"/>
                      <a:pt x="39" y="227"/>
                    </a:cubicBezTo>
                    <a:cubicBezTo>
                      <a:pt x="131" y="135"/>
                      <a:pt x="378" y="186"/>
                      <a:pt x="532" y="230"/>
                    </a:cubicBezTo>
                    <a:cubicBezTo>
                      <a:pt x="438" y="180"/>
                      <a:pt x="354" y="129"/>
                      <a:pt x="347" y="68"/>
                    </a:cubicBezTo>
                    <a:cubicBezTo>
                      <a:pt x="347" y="61"/>
                      <a:pt x="344" y="40"/>
                      <a:pt x="357" y="24"/>
                    </a:cubicBezTo>
                    <a:cubicBezTo>
                      <a:pt x="357" y="24"/>
                      <a:pt x="371" y="6"/>
                      <a:pt x="405" y="4"/>
                    </a:cubicBezTo>
                    <a:cubicBezTo>
                      <a:pt x="477" y="0"/>
                      <a:pt x="685" y="257"/>
                      <a:pt x="705" y="282"/>
                    </a:cubicBezTo>
                    <a:cubicBezTo>
                      <a:pt x="683" y="311"/>
                      <a:pt x="480" y="576"/>
                      <a:pt x="413" y="5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231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2DDCA51-55D0-4099-B643-3DC88BB90C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85"/>
          <a:stretch/>
        </p:blipFill>
        <p:spPr>
          <a:xfrm>
            <a:off x="1143757" y="1569677"/>
            <a:ext cx="4275009" cy="426216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459846-0E36-4E1D-8AF0-1DB9AEC34271}"/>
              </a:ext>
            </a:extLst>
          </p:cNvPr>
          <p:cNvGrpSpPr/>
          <p:nvPr/>
        </p:nvGrpSpPr>
        <p:grpSpPr>
          <a:xfrm>
            <a:off x="6096000" y="3783402"/>
            <a:ext cx="4982223" cy="1259202"/>
            <a:chOff x="6096000" y="3783402"/>
            <a:chExt cx="4982223" cy="1259202"/>
          </a:xfrm>
        </p:grpSpPr>
        <p:sp>
          <p:nvSpPr>
            <p:cNvPr id="110" name="Text Placeholder 7">
              <a:extLst>
                <a:ext uri="{FF2B5EF4-FFF2-40B4-BE49-F238E27FC236}">
                  <a16:creationId xmlns:a16="http://schemas.microsoft.com/office/drawing/2014/main" id="{26571981-77DE-49F3-ABAE-1DA0369E92D5}"/>
                </a:ext>
              </a:extLst>
            </p:cNvPr>
            <p:cNvSpPr txBox="1">
              <a:spLocks/>
            </p:cNvSpPr>
            <p:nvPr/>
          </p:nvSpPr>
          <p:spPr>
            <a:xfrm>
              <a:off x="6096000" y="3907182"/>
              <a:ext cx="637353" cy="678415"/>
            </a:xfrm>
            <a:prstGeom prst="rect">
              <a:avLst/>
            </a:prstGeom>
            <a:solidFill>
              <a:srgbClr val="D90000"/>
            </a:solidFill>
          </p:spPr>
          <p:txBody>
            <a:bodyPr vert="horz" lIns="0" tIns="98497" rIns="0" bIns="98497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335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s-ES_tradnl" sz="2000" dirty="0">
                  <a:latin typeface="+mn-lt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12" name="išľíďè">
              <a:extLst>
                <a:ext uri="{FF2B5EF4-FFF2-40B4-BE49-F238E27FC236}">
                  <a16:creationId xmlns:a16="http://schemas.microsoft.com/office/drawing/2014/main" id="{D927065D-8D62-477F-9DD7-7592C6C3F0BB}"/>
                </a:ext>
              </a:extLst>
            </p:cNvPr>
            <p:cNvSpPr/>
            <p:nvPr/>
          </p:nvSpPr>
          <p:spPr bwMode="auto">
            <a:xfrm>
              <a:off x="6946881" y="4144275"/>
              <a:ext cx="4131342" cy="898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lvl="0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3" name="iSlíďè">
              <a:extLst>
                <a:ext uri="{FF2B5EF4-FFF2-40B4-BE49-F238E27FC236}">
                  <a16:creationId xmlns:a16="http://schemas.microsoft.com/office/drawing/2014/main" id="{35182EB7-59F7-483A-832A-8E68327A0CF7}"/>
                </a:ext>
              </a:extLst>
            </p:cNvPr>
            <p:cNvSpPr txBox="1"/>
            <p:nvPr/>
          </p:nvSpPr>
          <p:spPr bwMode="auto">
            <a:xfrm>
              <a:off x="6946881" y="3783402"/>
              <a:ext cx="2134944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Autofit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16" name="矩形 115">
            <a:extLst>
              <a:ext uri="{FF2B5EF4-FFF2-40B4-BE49-F238E27FC236}">
                <a16:creationId xmlns:a16="http://schemas.microsoft.com/office/drawing/2014/main" id="{67CEE1B0-1544-4DA8-95BC-24585512E32B}"/>
              </a:ext>
            </a:extLst>
          </p:cNvPr>
          <p:cNvSpPr/>
          <p:nvPr/>
        </p:nvSpPr>
        <p:spPr>
          <a:xfrm>
            <a:off x="4876800" y="2188253"/>
            <a:ext cx="6201423" cy="1330621"/>
          </a:xfrm>
          <a:prstGeom prst="rect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TextBox 38">
            <a:extLst>
              <a:ext uri="{FF2B5EF4-FFF2-40B4-BE49-F238E27FC236}">
                <a16:creationId xmlns:a16="http://schemas.microsoft.com/office/drawing/2014/main" id="{52059223-8E8A-4AB2-8026-8BE6C3938750}"/>
              </a:ext>
            </a:extLst>
          </p:cNvPr>
          <p:cNvSpPr txBox="1"/>
          <p:nvPr/>
        </p:nvSpPr>
        <p:spPr>
          <a:xfrm>
            <a:off x="5453560" y="2541989"/>
            <a:ext cx="512158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95FDF4F-8631-4D43-8D80-05131A392A99}"/>
              </a:ext>
            </a:extLst>
          </p:cNvPr>
          <p:cNvGrpSpPr/>
          <p:nvPr/>
        </p:nvGrpSpPr>
        <p:grpSpPr>
          <a:xfrm>
            <a:off x="6096000" y="5028002"/>
            <a:ext cx="4982223" cy="1259202"/>
            <a:chOff x="6096000" y="3783402"/>
            <a:chExt cx="4982223" cy="1259202"/>
          </a:xfrm>
        </p:grpSpPr>
        <p:sp>
          <p:nvSpPr>
            <p:cNvPr id="125" name="Text Placeholder 7">
              <a:extLst>
                <a:ext uri="{FF2B5EF4-FFF2-40B4-BE49-F238E27FC236}">
                  <a16:creationId xmlns:a16="http://schemas.microsoft.com/office/drawing/2014/main" id="{A6A8F0B3-4313-4046-9CC9-EAEC97415C86}"/>
                </a:ext>
              </a:extLst>
            </p:cNvPr>
            <p:cNvSpPr txBox="1">
              <a:spLocks/>
            </p:cNvSpPr>
            <p:nvPr/>
          </p:nvSpPr>
          <p:spPr>
            <a:xfrm>
              <a:off x="6096000" y="3907182"/>
              <a:ext cx="637353" cy="678415"/>
            </a:xfrm>
            <a:prstGeom prst="rect">
              <a:avLst/>
            </a:prstGeom>
            <a:solidFill>
              <a:srgbClr val="D90000"/>
            </a:solidFill>
          </p:spPr>
          <p:txBody>
            <a:bodyPr vert="horz" lIns="0" tIns="98497" rIns="0" bIns="98497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335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s-ES_tradnl" sz="2000" dirty="0">
                  <a:latin typeface="+mn-lt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26" name="išľíďè">
              <a:extLst>
                <a:ext uri="{FF2B5EF4-FFF2-40B4-BE49-F238E27FC236}">
                  <a16:creationId xmlns:a16="http://schemas.microsoft.com/office/drawing/2014/main" id="{418637BE-59E9-4BC5-AF7B-CA6A87B09A64}"/>
                </a:ext>
              </a:extLst>
            </p:cNvPr>
            <p:cNvSpPr/>
            <p:nvPr/>
          </p:nvSpPr>
          <p:spPr bwMode="auto">
            <a:xfrm>
              <a:off x="6946881" y="4144275"/>
              <a:ext cx="4131342" cy="898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lvl="0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7" name="iSlíďè">
              <a:extLst>
                <a:ext uri="{FF2B5EF4-FFF2-40B4-BE49-F238E27FC236}">
                  <a16:creationId xmlns:a16="http://schemas.microsoft.com/office/drawing/2014/main" id="{9CE35355-3E7E-4DDE-97A3-314511D22308}"/>
                </a:ext>
              </a:extLst>
            </p:cNvPr>
            <p:cNvSpPr txBox="1"/>
            <p:nvPr/>
          </p:nvSpPr>
          <p:spPr bwMode="auto">
            <a:xfrm>
              <a:off x="6946881" y="3783402"/>
              <a:ext cx="2134944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Autofit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2D98C00C-4AD8-452A-BDCB-F2A82F3AD83F}"/>
              </a:ext>
            </a:extLst>
          </p:cNvPr>
          <p:cNvSpPr txBox="1"/>
          <p:nvPr/>
        </p:nvSpPr>
        <p:spPr>
          <a:xfrm>
            <a:off x="5948677" y="1532769"/>
            <a:ext cx="3856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0786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sp>
        <p:nvSpPr>
          <p:cNvPr id="54" name="圆角矩形 12">
            <a:extLst>
              <a:ext uri="{FF2B5EF4-FFF2-40B4-BE49-F238E27FC236}">
                <a16:creationId xmlns:a16="http://schemas.microsoft.com/office/drawing/2014/main" id="{04F3CC5C-AD5D-4C65-9BC8-DBBE0EDF24E6}"/>
              </a:ext>
            </a:extLst>
          </p:cNvPr>
          <p:cNvSpPr/>
          <p:nvPr/>
        </p:nvSpPr>
        <p:spPr>
          <a:xfrm>
            <a:off x="947659" y="4106573"/>
            <a:ext cx="10296682" cy="1405227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D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8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38">
            <a:extLst>
              <a:ext uri="{FF2B5EF4-FFF2-40B4-BE49-F238E27FC236}">
                <a16:creationId xmlns:a16="http://schemas.microsoft.com/office/drawing/2014/main" id="{1AF21FA6-CCB8-4B58-951F-7851E1D9B967}"/>
              </a:ext>
            </a:extLst>
          </p:cNvPr>
          <p:cNvSpPr txBox="1"/>
          <p:nvPr/>
        </p:nvSpPr>
        <p:spPr>
          <a:xfrm>
            <a:off x="1377847" y="4229772"/>
            <a:ext cx="9462749" cy="1072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000" dirty="0">
                <a:cs typeface="+mn-ea"/>
                <a:sym typeface="+mn-lt"/>
              </a:rPr>
              <a:t>200</a:t>
            </a:r>
            <a:r>
              <a:rPr lang="zh-CN" altLang="en-US" sz="20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000" dirty="0">
                <a:cs typeface="+mn-ea"/>
                <a:sym typeface="+mn-lt"/>
              </a:rPr>
              <a:t>5</a:t>
            </a:r>
            <a:r>
              <a:rPr lang="zh-CN" altLang="en-US" sz="20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6" name="矩形 93">
            <a:extLst>
              <a:ext uri="{FF2B5EF4-FFF2-40B4-BE49-F238E27FC236}">
                <a16:creationId xmlns:a16="http://schemas.microsoft.com/office/drawing/2014/main" id="{ECD4705C-9CB2-41EA-9484-5CD1B9CEDC00}"/>
              </a:ext>
            </a:extLst>
          </p:cNvPr>
          <p:cNvSpPr/>
          <p:nvPr/>
        </p:nvSpPr>
        <p:spPr>
          <a:xfrm>
            <a:off x="892061" y="4031622"/>
            <a:ext cx="403745" cy="471829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8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93">
            <a:extLst>
              <a:ext uri="{FF2B5EF4-FFF2-40B4-BE49-F238E27FC236}">
                <a16:creationId xmlns:a16="http://schemas.microsoft.com/office/drawing/2014/main" id="{06D67346-325F-4A34-94DA-8CED69EA4558}"/>
              </a:ext>
            </a:extLst>
          </p:cNvPr>
          <p:cNvSpPr/>
          <p:nvPr/>
        </p:nvSpPr>
        <p:spPr>
          <a:xfrm rot="10800000">
            <a:off x="10896194" y="5175543"/>
            <a:ext cx="403745" cy="4197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8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B658563-C38A-4325-89CB-E5CC78164712}"/>
              </a:ext>
            </a:extLst>
          </p:cNvPr>
          <p:cNvSpPr/>
          <p:nvPr/>
        </p:nvSpPr>
        <p:spPr>
          <a:xfrm>
            <a:off x="2076554" y="1488081"/>
            <a:ext cx="1678900" cy="1678900"/>
          </a:xfrm>
          <a:prstGeom prst="ellipse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Forte" panose="03060902040502070203" pitchFamily="66" charset="0"/>
                <a:cs typeface="+mn-ea"/>
                <a:sym typeface="+mn-lt"/>
              </a:rPr>
              <a:t>01</a:t>
            </a:r>
            <a:endParaRPr lang="zh-CN" altLang="en-US" sz="6000" dirty="0">
              <a:latin typeface="Forte" panose="03060902040502070203" pitchFamily="66" charset="0"/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A9F6A389-855D-4635-9536-F78313B46037}"/>
              </a:ext>
            </a:extLst>
          </p:cNvPr>
          <p:cNvSpPr/>
          <p:nvPr/>
        </p:nvSpPr>
        <p:spPr>
          <a:xfrm>
            <a:off x="5254468" y="1488081"/>
            <a:ext cx="1678900" cy="1678900"/>
          </a:xfrm>
          <a:prstGeom prst="ellipse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Forte" panose="03060902040502070203" pitchFamily="66" charset="0"/>
                <a:cs typeface="+mn-ea"/>
                <a:sym typeface="+mn-lt"/>
              </a:rPr>
              <a:t>02</a:t>
            </a:r>
            <a:endParaRPr lang="zh-CN" altLang="en-US" sz="6000" dirty="0">
              <a:latin typeface="Forte" panose="03060902040502070203" pitchFamily="66" charset="0"/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B2420324-6F41-4D6A-973A-3E59C9C309D7}"/>
              </a:ext>
            </a:extLst>
          </p:cNvPr>
          <p:cNvSpPr/>
          <p:nvPr/>
        </p:nvSpPr>
        <p:spPr>
          <a:xfrm>
            <a:off x="8432382" y="1488081"/>
            <a:ext cx="1678900" cy="1678900"/>
          </a:xfrm>
          <a:prstGeom prst="ellipse">
            <a:avLst/>
          </a:prstGeom>
          <a:solidFill>
            <a:srgbClr val="D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Forte" panose="03060902040502070203" pitchFamily="66" charset="0"/>
                <a:cs typeface="+mn-ea"/>
                <a:sym typeface="+mn-lt"/>
              </a:rPr>
              <a:t>03</a:t>
            </a:r>
            <a:endParaRPr lang="zh-CN" altLang="en-US" sz="6000" dirty="0">
              <a:latin typeface="Forte" panose="03060902040502070203" pitchFamily="66" charset="0"/>
              <a:cs typeface="+mn-ea"/>
              <a:sym typeface="+mn-lt"/>
            </a:endParaRPr>
          </a:p>
        </p:txBody>
      </p:sp>
      <p:sp>
        <p:nvSpPr>
          <p:cNvPr id="61" name="TextBox 126">
            <a:extLst>
              <a:ext uri="{FF2B5EF4-FFF2-40B4-BE49-F238E27FC236}">
                <a16:creationId xmlns:a16="http://schemas.microsoft.com/office/drawing/2014/main" id="{1E0703EB-2C23-4811-8C3C-D5884BCECA87}"/>
              </a:ext>
            </a:extLst>
          </p:cNvPr>
          <p:cNvSpPr txBox="1"/>
          <p:nvPr/>
        </p:nvSpPr>
        <p:spPr>
          <a:xfrm>
            <a:off x="1658633" y="3430640"/>
            <a:ext cx="2514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2" name="TextBox 126">
            <a:extLst>
              <a:ext uri="{FF2B5EF4-FFF2-40B4-BE49-F238E27FC236}">
                <a16:creationId xmlns:a16="http://schemas.microsoft.com/office/drawing/2014/main" id="{EA399A72-1E99-47A4-A3FA-73E6993376C1}"/>
              </a:ext>
            </a:extLst>
          </p:cNvPr>
          <p:cNvSpPr txBox="1"/>
          <p:nvPr/>
        </p:nvSpPr>
        <p:spPr>
          <a:xfrm>
            <a:off x="4836547" y="3430640"/>
            <a:ext cx="2514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3" name="TextBox 126">
            <a:extLst>
              <a:ext uri="{FF2B5EF4-FFF2-40B4-BE49-F238E27FC236}">
                <a16:creationId xmlns:a16="http://schemas.microsoft.com/office/drawing/2014/main" id="{F654E966-7D82-4B3A-A7BD-065BDCDAD6AA}"/>
              </a:ext>
            </a:extLst>
          </p:cNvPr>
          <p:cNvSpPr txBox="1"/>
          <p:nvPr/>
        </p:nvSpPr>
        <p:spPr>
          <a:xfrm>
            <a:off x="8014461" y="3443318"/>
            <a:ext cx="2514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90000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64" name="图形 29">
            <a:extLst>
              <a:ext uri="{FF2B5EF4-FFF2-40B4-BE49-F238E27FC236}">
                <a16:creationId xmlns:a16="http://schemas.microsoft.com/office/drawing/2014/main" id="{3F0BA23B-5FEE-4510-8C22-2B8C8686F912}"/>
              </a:ext>
            </a:extLst>
          </p:cNvPr>
          <p:cNvGrpSpPr/>
          <p:nvPr/>
        </p:nvGrpSpPr>
        <p:grpSpPr>
          <a:xfrm>
            <a:off x="2850506" y="2570041"/>
            <a:ext cx="1300481" cy="646331"/>
            <a:chOff x="5909168" y="2800540"/>
            <a:chExt cx="1040286" cy="51701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9466890-5381-4559-B4AC-E28B3DD9AD65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solidFill>
              <a:srgbClr val="FEFD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5AAB4F2-6F28-4ABF-A703-31334CD77694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29">
            <a:extLst>
              <a:ext uri="{FF2B5EF4-FFF2-40B4-BE49-F238E27FC236}">
                <a16:creationId xmlns:a16="http://schemas.microsoft.com/office/drawing/2014/main" id="{0B6D1BA9-C3A5-46D8-BB4F-4A60FFAFC29B}"/>
              </a:ext>
            </a:extLst>
          </p:cNvPr>
          <p:cNvGrpSpPr/>
          <p:nvPr/>
        </p:nvGrpSpPr>
        <p:grpSpPr>
          <a:xfrm>
            <a:off x="6093918" y="2570041"/>
            <a:ext cx="1300481" cy="646331"/>
            <a:chOff x="5909168" y="2800540"/>
            <a:chExt cx="1040286" cy="517016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7097193-F559-4E61-AC87-783387C3A5D4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solidFill>
              <a:srgbClr val="FEFD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5C09A29-F409-4512-9F55-4889229EAE0B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图形 29">
            <a:extLst>
              <a:ext uri="{FF2B5EF4-FFF2-40B4-BE49-F238E27FC236}">
                <a16:creationId xmlns:a16="http://schemas.microsoft.com/office/drawing/2014/main" id="{423968F6-6523-4330-8598-3567BD20BABD}"/>
              </a:ext>
            </a:extLst>
          </p:cNvPr>
          <p:cNvGrpSpPr/>
          <p:nvPr/>
        </p:nvGrpSpPr>
        <p:grpSpPr>
          <a:xfrm>
            <a:off x="9337330" y="2570041"/>
            <a:ext cx="1300481" cy="646331"/>
            <a:chOff x="5909168" y="2800540"/>
            <a:chExt cx="1040286" cy="517016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C3F21F-C064-4FF4-A170-D0D9BFE9CD4C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solidFill>
              <a:srgbClr val="FEFD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59BCD76-C858-4E71-B0BA-B8D323B5ECAE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497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777C822-4CBB-4E76-A749-DD6CFD056711}"/>
              </a:ext>
            </a:extLst>
          </p:cNvPr>
          <p:cNvGrpSpPr/>
          <p:nvPr/>
        </p:nvGrpSpPr>
        <p:grpSpPr>
          <a:xfrm>
            <a:off x="4648117" y="1944029"/>
            <a:ext cx="3178175" cy="3455035"/>
            <a:chOff x="7482" y="3262"/>
            <a:chExt cx="5005" cy="5441"/>
          </a:xfrm>
          <a:solidFill>
            <a:schemeClr val="lt1"/>
          </a:solidFill>
        </p:grpSpPr>
        <p:sp>
          <p:nvSpPr>
            <p:cNvPr id="7" name="Oval 21">
              <a:extLst>
                <a:ext uri="{FF2B5EF4-FFF2-40B4-BE49-F238E27FC236}">
                  <a16:creationId xmlns:a16="http://schemas.microsoft.com/office/drawing/2014/main" id="{46BC0F33-4283-4B0D-BF1A-4F6449D0EACA}"/>
                </a:ext>
              </a:extLst>
            </p:cNvPr>
            <p:cNvSpPr/>
            <p:nvPr/>
          </p:nvSpPr>
          <p:spPr bwMode="auto">
            <a:xfrm>
              <a:off x="7913" y="8357"/>
              <a:ext cx="4004" cy="347"/>
            </a:xfrm>
            <a:prstGeom prst="ellipse">
              <a:avLst/>
            </a:prstGeom>
            <a:grpFill/>
            <a:ln w="9525">
              <a:solidFill>
                <a:schemeClr val="tx1">
                  <a:alpha val="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: Shape 4">
              <a:extLst>
                <a:ext uri="{FF2B5EF4-FFF2-40B4-BE49-F238E27FC236}">
                  <a16:creationId xmlns:a16="http://schemas.microsoft.com/office/drawing/2014/main" id="{A10BF801-E1B4-4045-A367-77C0BF75CDC4}"/>
                </a:ext>
              </a:extLst>
            </p:cNvPr>
            <p:cNvSpPr/>
            <p:nvPr/>
          </p:nvSpPr>
          <p:spPr bwMode="auto">
            <a:xfrm>
              <a:off x="8681" y="3318"/>
              <a:ext cx="1304" cy="1346"/>
            </a:xfrm>
            <a:custGeom>
              <a:avLst/>
              <a:gdLst>
                <a:gd name="T0" fmla="*/ 0 w 18779"/>
                <a:gd name="T1" fmla="*/ 0 h 18961"/>
                <a:gd name="T2" fmla="*/ 0 w 18779"/>
                <a:gd name="T3" fmla="*/ 0 h 18961"/>
                <a:gd name="T4" fmla="*/ 0 w 18779"/>
                <a:gd name="T5" fmla="*/ 0 h 18961"/>
                <a:gd name="T6" fmla="*/ 0 w 18779"/>
                <a:gd name="T7" fmla="*/ 0 h 18961"/>
                <a:gd name="T8" fmla="*/ 0 w 18779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79" h="18961">
                  <a:moveTo>
                    <a:pt x="15613" y="18961"/>
                  </a:moveTo>
                  <a:cubicBezTo>
                    <a:pt x="16591" y="17548"/>
                    <a:pt x="17662" y="16090"/>
                    <a:pt x="18779" y="14586"/>
                  </a:cubicBezTo>
                  <a:cubicBezTo>
                    <a:pt x="12495" y="6247"/>
                    <a:pt x="4395" y="-2639"/>
                    <a:pt x="763" y="733"/>
                  </a:cubicBezTo>
                  <a:cubicBezTo>
                    <a:pt x="-2821" y="4424"/>
                    <a:pt x="6908" y="12718"/>
                    <a:pt x="15613" y="18961"/>
                  </a:cubicBezTo>
                  <a:close/>
                  <a:moveTo>
                    <a:pt x="15613" y="18961"/>
                  </a:moveTo>
                </a:path>
              </a:pathLst>
            </a:custGeom>
            <a:gradFill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5">
              <a:extLst>
                <a:ext uri="{FF2B5EF4-FFF2-40B4-BE49-F238E27FC236}">
                  <a16:creationId xmlns:a16="http://schemas.microsoft.com/office/drawing/2014/main" id="{1501DD05-27FF-401B-8A53-100067DC2C69}"/>
                </a:ext>
              </a:extLst>
            </p:cNvPr>
            <p:cNvSpPr/>
            <p:nvPr/>
          </p:nvSpPr>
          <p:spPr bwMode="auto">
            <a:xfrm>
              <a:off x="7482" y="3318"/>
              <a:ext cx="3107" cy="3052"/>
            </a:xfrm>
            <a:custGeom>
              <a:avLst/>
              <a:gdLst>
                <a:gd name="T0" fmla="*/ 4 w 19199"/>
                <a:gd name="T1" fmla="*/ 0 h 21600"/>
                <a:gd name="T2" fmla="*/ 10 w 19199"/>
                <a:gd name="T3" fmla="*/ 4 h 21600"/>
                <a:gd name="T4" fmla="*/ 6 w 19199"/>
                <a:gd name="T5" fmla="*/ 6 h 21600"/>
                <a:gd name="T6" fmla="*/ 0 w 19199"/>
                <a:gd name="T7" fmla="*/ 2 h 21600"/>
                <a:gd name="T8" fmla="*/ 4 w 19199"/>
                <a:gd name="T9" fmla="*/ 0 h 21600"/>
                <a:gd name="T10" fmla="*/ 4 w 19199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7740" y="0"/>
                  </a:moveTo>
                  <a:cubicBezTo>
                    <a:pt x="5005" y="3135"/>
                    <a:pt x="19199" y="13134"/>
                    <a:pt x="19199" y="13134"/>
                  </a:cubicBezTo>
                  <a:cubicBezTo>
                    <a:pt x="11813" y="21600"/>
                    <a:pt x="11813" y="21600"/>
                    <a:pt x="11813" y="21600"/>
                  </a:cubicBezTo>
                  <a:cubicBezTo>
                    <a:pt x="11813" y="21600"/>
                    <a:pt x="-2401" y="11601"/>
                    <a:pt x="354" y="8466"/>
                  </a:cubicBezTo>
                  <a:lnTo>
                    <a:pt x="7740" y="0"/>
                  </a:lnTo>
                  <a:close/>
                  <a:moveTo>
                    <a:pt x="7740" y="0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: Shape 6">
              <a:extLst>
                <a:ext uri="{FF2B5EF4-FFF2-40B4-BE49-F238E27FC236}">
                  <a16:creationId xmlns:a16="http://schemas.microsoft.com/office/drawing/2014/main" id="{EF3EE653-784D-40E7-9608-CE23C1E5ABDB}"/>
                </a:ext>
              </a:extLst>
            </p:cNvPr>
            <p:cNvSpPr/>
            <p:nvPr/>
          </p:nvSpPr>
          <p:spPr bwMode="auto">
            <a:xfrm>
              <a:off x="11132" y="4463"/>
              <a:ext cx="1354" cy="1313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id="{339E3335-0050-4707-9077-ADCE2575B2C7}"/>
                </a:ext>
              </a:extLst>
            </p:cNvPr>
            <p:cNvSpPr/>
            <p:nvPr/>
          </p:nvSpPr>
          <p:spPr bwMode="auto">
            <a:xfrm>
              <a:off x="9379" y="3262"/>
              <a:ext cx="3053" cy="3108"/>
            </a:xfrm>
            <a:custGeom>
              <a:avLst/>
              <a:gdLst>
                <a:gd name="T0" fmla="*/ 6 w 21600"/>
                <a:gd name="T1" fmla="*/ 4 h 19199"/>
                <a:gd name="T2" fmla="*/ 2 w 21600"/>
                <a:gd name="T3" fmla="*/ 10 h 19199"/>
                <a:gd name="T4" fmla="*/ 0 w 21600"/>
                <a:gd name="T5" fmla="*/ 6 h 19199"/>
                <a:gd name="T6" fmla="*/ 4 w 21600"/>
                <a:gd name="T7" fmla="*/ 0 h 19199"/>
                <a:gd name="T8" fmla="*/ 6 w 21600"/>
                <a:gd name="T9" fmla="*/ 4 h 19199"/>
                <a:gd name="T10" fmla="*/ 6 w 21600"/>
                <a:gd name="T11" fmla="*/ 4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21600" y="7740"/>
                  </a:moveTo>
                  <a:cubicBezTo>
                    <a:pt x="18465" y="5005"/>
                    <a:pt x="8466" y="19199"/>
                    <a:pt x="8466" y="19199"/>
                  </a:cubicBezTo>
                  <a:cubicBezTo>
                    <a:pt x="0" y="11813"/>
                    <a:pt x="0" y="11813"/>
                    <a:pt x="0" y="11813"/>
                  </a:cubicBezTo>
                  <a:cubicBezTo>
                    <a:pt x="0" y="11813"/>
                    <a:pt x="9999" y="-2401"/>
                    <a:pt x="13134" y="354"/>
                  </a:cubicBezTo>
                  <a:lnTo>
                    <a:pt x="21600" y="7740"/>
                  </a:lnTo>
                  <a:close/>
                  <a:moveTo>
                    <a:pt x="21600" y="7740"/>
                  </a:moveTo>
                </a:path>
              </a:pathLst>
            </a:custGeom>
            <a:solidFill>
              <a:srgbClr val="C9222C"/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: Shape 8">
              <a:extLst>
                <a:ext uri="{FF2B5EF4-FFF2-40B4-BE49-F238E27FC236}">
                  <a16:creationId xmlns:a16="http://schemas.microsoft.com/office/drawing/2014/main" id="{C855FAB1-D3AF-4E58-8A2E-CBF5337CA53F}"/>
                </a:ext>
              </a:extLst>
            </p:cNvPr>
            <p:cNvSpPr/>
            <p:nvPr/>
          </p:nvSpPr>
          <p:spPr bwMode="auto">
            <a:xfrm>
              <a:off x="11132" y="4467"/>
              <a:ext cx="1354" cy="1313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gradFill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9">
              <a:extLst>
                <a:ext uri="{FF2B5EF4-FFF2-40B4-BE49-F238E27FC236}">
                  <a16:creationId xmlns:a16="http://schemas.microsoft.com/office/drawing/2014/main" id="{77BA67DC-B6BC-4704-ADDD-2D44C14E9B73}"/>
                </a:ext>
              </a:extLst>
            </p:cNvPr>
            <p:cNvSpPr/>
            <p:nvPr/>
          </p:nvSpPr>
          <p:spPr bwMode="auto">
            <a:xfrm>
              <a:off x="7482" y="5783"/>
              <a:ext cx="1346" cy="1307"/>
            </a:xfrm>
            <a:custGeom>
              <a:avLst/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: Shape 10">
              <a:extLst>
                <a:ext uri="{FF2B5EF4-FFF2-40B4-BE49-F238E27FC236}">
                  <a16:creationId xmlns:a16="http://schemas.microsoft.com/office/drawing/2014/main" id="{19218F52-227C-45EC-ADCC-3455EB19AB8C}"/>
                </a:ext>
              </a:extLst>
            </p:cNvPr>
            <p:cNvSpPr/>
            <p:nvPr/>
          </p:nvSpPr>
          <p:spPr bwMode="auto">
            <a:xfrm>
              <a:off x="7532" y="5178"/>
              <a:ext cx="3052" cy="3109"/>
            </a:xfrm>
            <a:custGeom>
              <a:avLst/>
              <a:gdLst>
                <a:gd name="T0" fmla="*/ 0 w 21600"/>
                <a:gd name="T1" fmla="*/ 6 h 19199"/>
                <a:gd name="T2" fmla="*/ 4 w 21600"/>
                <a:gd name="T3" fmla="*/ 0 h 19199"/>
                <a:gd name="T4" fmla="*/ 6 w 21600"/>
                <a:gd name="T5" fmla="*/ 4 h 19199"/>
                <a:gd name="T6" fmla="*/ 2 w 21600"/>
                <a:gd name="T7" fmla="*/ 9 h 19199"/>
                <a:gd name="T8" fmla="*/ 0 w 21600"/>
                <a:gd name="T9" fmla="*/ 6 h 19199"/>
                <a:gd name="T10" fmla="*/ 0 w 21600"/>
                <a:gd name="T11" fmla="*/ 6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0" y="11459"/>
                  </a:moveTo>
                  <a:cubicBezTo>
                    <a:pt x="3135" y="14194"/>
                    <a:pt x="13134" y="0"/>
                    <a:pt x="13134" y="0"/>
                  </a:cubicBezTo>
                  <a:cubicBezTo>
                    <a:pt x="21600" y="7386"/>
                    <a:pt x="21600" y="7386"/>
                    <a:pt x="21600" y="7386"/>
                  </a:cubicBezTo>
                  <a:cubicBezTo>
                    <a:pt x="21600" y="7386"/>
                    <a:pt x="11601" y="21600"/>
                    <a:pt x="8466" y="18845"/>
                  </a:cubicBezTo>
                  <a:lnTo>
                    <a:pt x="0" y="11459"/>
                  </a:lnTo>
                  <a:close/>
                  <a:moveTo>
                    <a:pt x="0" y="11459"/>
                  </a:moveTo>
                </a:path>
              </a:pathLst>
            </a:custGeom>
            <a:solidFill>
              <a:srgbClr val="C9222C"/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11">
              <a:extLst>
                <a:ext uri="{FF2B5EF4-FFF2-40B4-BE49-F238E27FC236}">
                  <a16:creationId xmlns:a16="http://schemas.microsoft.com/office/drawing/2014/main" id="{92D083B2-22A2-4878-9DCF-D033D93F051A}"/>
                </a:ext>
              </a:extLst>
            </p:cNvPr>
            <p:cNvSpPr/>
            <p:nvPr/>
          </p:nvSpPr>
          <p:spPr bwMode="auto">
            <a:xfrm>
              <a:off x="7482" y="5783"/>
              <a:ext cx="1346" cy="1307"/>
            </a:xfrm>
            <a:custGeom>
              <a:avLst/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gradFill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12">
              <a:extLst>
                <a:ext uri="{FF2B5EF4-FFF2-40B4-BE49-F238E27FC236}">
                  <a16:creationId xmlns:a16="http://schemas.microsoft.com/office/drawing/2014/main" id="{AB4DFD2C-36CB-4336-9E28-9C8419C24F1E}"/>
                </a:ext>
              </a:extLst>
            </p:cNvPr>
            <p:cNvSpPr/>
            <p:nvPr/>
          </p:nvSpPr>
          <p:spPr bwMode="auto">
            <a:xfrm>
              <a:off x="9985" y="6944"/>
              <a:ext cx="1305" cy="1346"/>
            </a:xfrm>
            <a:custGeom>
              <a:avLst/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13">
              <a:extLst>
                <a:ext uri="{FF2B5EF4-FFF2-40B4-BE49-F238E27FC236}">
                  <a16:creationId xmlns:a16="http://schemas.microsoft.com/office/drawing/2014/main" id="{8A988789-C19F-414A-B180-8019896F6DCC}"/>
                </a:ext>
              </a:extLst>
            </p:cNvPr>
            <p:cNvSpPr/>
            <p:nvPr/>
          </p:nvSpPr>
          <p:spPr bwMode="auto">
            <a:xfrm>
              <a:off x="9379" y="5189"/>
              <a:ext cx="3109" cy="3051"/>
            </a:xfrm>
            <a:custGeom>
              <a:avLst/>
              <a:gdLst>
                <a:gd name="T0" fmla="*/ 6 w 19199"/>
                <a:gd name="T1" fmla="*/ 6 h 21600"/>
                <a:gd name="T2" fmla="*/ 0 w 19199"/>
                <a:gd name="T3" fmla="*/ 2 h 21600"/>
                <a:gd name="T4" fmla="*/ 4 w 19199"/>
                <a:gd name="T5" fmla="*/ 0 h 21600"/>
                <a:gd name="T6" fmla="*/ 9 w 19199"/>
                <a:gd name="T7" fmla="*/ 4 h 21600"/>
                <a:gd name="T8" fmla="*/ 6 w 19199"/>
                <a:gd name="T9" fmla="*/ 6 h 21600"/>
                <a:gd name="T10" fmla="*/ 6 w 19199"/>
                <a:gd name="T11" fmla="*/ 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11459" y="21600"/>
                  </a:moveTo>
                  <a:cubicBezTo>
                    <a:pt x="14194" y="18465"/>
                    <a:pt x="0" y="8466"/>
                    <a:pt x="0" y="8466"/>
                  </a:cubicBezTo>
                  <a:cubicBezTo>
                    <a:pt x="7386" y="0"/>
                    <a:pt x="7386" y="0"/>
                    <a:pt x="7386" y="0"/>
                  </a:cubicBezTo>
                  <a:cubicBezTo>
                    <a:pt x="7386" y="0"/>
                    <a:pt x="21600" y="9999"/>
                    <a:pt x="18845" y="13134"/>
                  </a:cubicBezTo>
                  <a:lnTo>
                    <a:pt x="11459" y="21600"/>
                  </a:lnTo>
                  <a:close/>
                  <a:moveTo>
                    <a:pt x="11459" y="21600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14">
              <a:extLst>
                <a:ext uri="{FF2B5EF4-FFF2-40B4-BE49-F238E27FC236}">
                  <a16:creationId xmlns:a16="http://schemas.microsoft.com/office/drawing/2014/main" id="{1C875AE8-17CC-4681-ACBC-6CE0526735D0}"/>
                </a:ext>
              </a:extLst>
            </p:cNvPr>
            <p:cNvSpPr/>
            <p:nvPr/>
          </p:nvSpPr>
          <p:spPr bwMode="auto">
            <a:xfrm>
              <a:off x="9985" y="6941"/>
              <a:ext cx="1305" cy="1344"/>
            </a:xfrm>
            <a:custGeom>
              <a:avLst/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gradFill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15">
              <a:extLst>
                <a:ext uri="{FF2B5EF4-FFF2-40B4-BE49-F238E27FC236}">
                  <a16:creationId xmlns:a16="http://schemas.microsoft.com/office/drawing/2014/main" id="{541D427E-BB20-43C6-A1E8-50EFFA856307}"/>
                </a:ext>
              </a:extLst>
            </p:cNvPr>
            <p:cNvSpPr/>
            <p:nvPr/>
          </p:nvSpPr>
          <p:spPr bwMode="auto">
            <a:xfrm>
              <a:off x="9000" y="4832"/>
              <a:ext cx="1892" cy="1889"/>
            </a:xfrm>
            <a:prstGeom prst="ellipse">
              <a:avLst/>
            </a:prstGeom>
            <a:grpFill/>
            <a:ln w="9525">
              <a:solidFill>
                <a:schemeClr val="tx1">
                  <a:alpha val="0"/>
                </a:schemeClr>
              </a:solidFill>
              <a:round/>
            </a:ln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algn="ctr"/>
              <a:r>
                <a:rPr lang="zh-CN" altLang="en-US" sz="3200" b="1" dirty="0">
                  <a:solidFill>
                    <a:srgbClr val="D90000"/>
                  </a:solidFill>
                  <a:cs typeface="+mn-ea"/>
                  <a:sym typeface="+mn-lt"/>
                </a:rPr>
                <a:t>标题</a:t>
              </a:r>
              <a:endParaRPr lang="en-US" altLang="zh-CN" sz="3200" b="1" dirty="0">
                <a:solidFill>
                  <a:srgbClr val="D90000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3200" b="1" dirty="0">
                  <a:solidFill>
                    <a:srgbClr val="D90000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20" name="Subtitle 2">
            <a:extLst>
              <a:ext uri="{FF2B5EF4-FFF2-40B4-BE49-F238E27FC236}">
                <a16:creationId xmlns:a16="http://schemas.microsoft.com/office/drawing/2014/main" id="{D100D5B9-8211-4059-A87C-197604B8E801}"/>
              </a:ext>
            </a:extLst>
          </p:cNvPr>
          <p:cNvSpPr txBox="1"/>
          <p:nvPr/>
        </p:nvSpPr>
        <p:spPr bwMode="auto">
          <a:xfrm>
            <a:off x="1335282" y="1544449"/>
            <a:ext cx="2750331" cy="5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D9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išľíďè">
            <a:extLst>
              <a:ext uri="{FF2B5EF4-FFF2-40B4-BE49-F238E27FC236}">
                <a16:creationId xmlns:a16="http://schemas.microsoft.com/office/drawing/2014/main" id="{35304904-5FE7-4E56-A9D2-23CF1E4AE662}"/>
              </a:ext>
            </a:extLst>
          </p:cNvPr>
          <p:cNvSpPr/>
          <p:nvPr/>
        </p:nvSpPr>
        <p:spPr bwMode="auto">
          <a:xfrm>
            <a:off x="1682085" y="2048366"/>
            <a:ext cx="2808294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2C08957-DA7B-4A31-9D05-20C30BD70B83}"/>
              </a:ext>
            </a:extLst>
          </p:cNvPr>
          <p:cNvSpPr txBox="1"/>
          <p:nvPr/>
        </p:nvSpPr>
        <p:spPr bwMode="auto">
          <a:xfrm>
            <a:off x="8051800" y="1468249"/>
            <a:ext cx="2750331" cy="5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D9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id="{7E4FD405-02E0-4F7E-A5CB-706FF569F42E}"/>
              </a:ext>
            </a:extLst>
          </p:cNvPr>
          <p:cNvSpPr/>
          <p:nvPr/>
        </p:nvSpPr>
        <p:spPr bwMode="auto">
          <a:xfrm>
            <a:off x="8398603" y="1972166"/>
            <a:ext cx="2808294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5DC83449-AF69-46FC-AB70-469C3BA35B53}"/>
              </a:ext>
            </a:extLst>
          </p:cNvPr>
          <p:cNvSpPr txBox="1"/>
          <p:nvPr/>
        </p:nvSpPr>
        <p:spPr bwMode="auto">
          <a:xfrm>
            <a:off x="1335282" y="3950683"/>
            <a:ext cx="2750331" cy="5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D9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išľíďè">
            <a:extLst>
              <a:ext uri="{FF2B5EF4-FFF2-40B4-BE49-F238E27FC236}">
                <a16:creationId xmlns:a16="http://schemas.microsoft.com/office/drawing/2014/main" id="{14138C89-F1E4-4718-84F3-E3000967A86E}"/>
              </a:ext>
            </a:extLst>
          </p:cNvPr>
          <p:cNvSpPr/>
          <p:nvPr/>
        </p:nvSpPr>
        <p:spPr bwMode="auto">
          <a:xfrm>
            <a:off x="1682085" y="4454600"/>
            <a:ext cx="2808294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6E31E18-9143-440B-BB68-29AC71034814}"/>
              </a:ext>
            </a:extLst>
          </p:cNvPr>
          <p:cNvSpPr txBox="1"/>
          <p:nvPr/>
        </p:nvSpPr>
        <p:spPr bwMode="auto">
          <a:xfrm>
            <a:off x="8040558" y="3913144"/>
            <a:ext cx="2750331" cy="5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D9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išľíďè">
            <a:extLst>
              <a:ext uri="{FF2B5EF4-FFF2-40B4-BE49-F238E27FC236}">
                <a16:creationId xmlns:a16="http://schemas.microsoft.com/office/drawing/2014/main" id="{290704EA-9541-4C47-BD1D-8B9FA7CB9461}"/>
              </a:ext>
            </a:extLst>
          </p:cNvPr>
          <p:cNvSpPr/>
          <p:nvPr/>
        </p:nvSpPr>
        <p:spPr bwMode="auto">
          <a:xfrm>
            <a:off x="8387361" y="4417061"/>
            <a:ext cx="2808294" cy="89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80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cxnSp>
        <p:nvCxnSpPr>
          <p:cNvPr id="6" name="MH_Other_1">
            <a:extLst>
              <a:ext uri="{FF2B5EF4-FFF2-40B4-BE49-F238E27FC236}">
                <a16:creationId xmlns:a16="http://schemas.microsoft.com/office/drawing/2014/main" id="{6C9FF69F-90B0-413E-9B4B-809481DC26B5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378292" y="1735844"/>
            <a:ext cx="356619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MH_Other_2">
            <a:extLst>
              <a:ext uri="{FF2B5EF4-FFF2-40B4-BE49-F238E27FC236}">
                <a16:creationId xmlns:a16="http://schemas.microsoft.com/office/drawing/2014/main" id="{728C14EC-DFC9-48F6-8783-48C10E225FF4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7884807" y="2441645"/>
            <a:ext cx="3462743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3">
            <a:extLst>
              <a:ext uri="{FF2B5EF4-FFF2-40B4-BE49-F238E27FC236}">
                <a16:creationId xmlns:a16="http://schemas.microsoft.com/office/drawing/2014/main" id="{464D82AA-87EF-4CA9-AAAB-5171883B7039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780056" y="4273426"/>
            <a:ext cx="3368378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H_Other_4">
            <a:extLst>
              <a:ext uri="{FF2B5EF4-FFF2-40B4-BE49-F238E27FC236}">
                <a16:creationId xmlns:a16="http://schemas.microsoft.com/office/drawing/2014/main" id="{FA68E5CE-3674-4927-B3EE-921B7FA47E30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7248595" y="4534031"/>
            <a:ext cx="3462743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3">
            <a:extLst>
              <a:ext uri="{FF2B5EF4-FFF2-40B4-BE49-F238E27FC236}">
                <a16:creationId xmlns:a16="http://schemas.microsoft.com/office/drawing/2014/main" id="{E5FF18C8-D1B2-4B67-B3BC-C40317D1E215}"/>
              </a:ext>
            </a:extLst>
          </p:cNvPr>
          <p:cNvGrpSpPr/>
          <p:nvPr/>
        </p:nvGrpSpPr>
        <p:grpSpPr>
          <a:xfrm>
            <a:off x="4011950" y="1437149"/>
            <a:ext cx="4114921" cy="3931937"/>
            <a:chOff x="3131215" y="1347614"/>
            <a:chExt cx="2749670" cy="2627042"/>
          </a:xfrm>
          <a:solidFill>
            <a:srgbClr val="96C9BA"/>
          </a:solidFill>
        </p:grpSpPr>
        <p:sp>
          <p:nvSpPr>
            <p:cNvPr id="11" name="MH_SubTitle_1">
              <a:extLst>
                <a:ext uri="{FF2B5EF4-FFF2-40B4-BE49-F238E27FC236}">
                  <a16:creationId xmlns:a16="http://schemas.microsoft.com/office/drawing/2014/main" id="{4AE7D066-D3F5-4483-A8A0-74157DCFF82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8218127">
              <a:off x="3865819" y="1162291"/>
              <a:ext cx="1053707" cy="1424354"/>
            </a:xfrm>
            <a:custGeom>
              <a:avLst/>
              <a:gdLst>
                <a:gd name="connsiteX0" fmla="*/ 495300 w 1250950"/>
                <a:gd name="connsiteY0" fmla="*/ 0 h 1511300"/>
                <a:gd name="connsiteX1" fmla="*/ 1250950 w 1250950"/>
                <a:gd name="connsiteY1" fmla="*/ 755650 h 1511300"/>
                <a:gd name="connsiteX2" fmla="*/ 495300 w 1250950"/>
                <a:gd name="connsiteY2" fmla="*/ 1511300 h 1511300"/>
                <a:gd name="connsiteX3" fmla="*/ 72809 w 1250950"/>
                <a:gd name="connsiteY3" fmla="*/ 1382247 h 1511300"/>
                <a:gd name="connsiteX4" fmla="*/ 0 w 1250950"/>
                <a:gd name="connsiteY4" fmla="*/ 1322174 h 1511300"/>
                <a:gd name="connsiteX5" fmla="*/ 39025 w 1250950"/>
                <a:gd name="connsiteY5" fmla="*/ 1289975 h 1511300"/>
                <a:gd name="connsiteX6" fmla="*/ 260350 w 1250950"/>
                <a:gd name="connsiteY6" fmla="*/ 755650 h 1511300"/>
                <a:gd name="connsiteX7" fmla="*/ 39025 w 1250950"/>
                <a:gd name="connsiteY7" fmla="*/ 221325 h 1511300"/>
                <a:gd name="connsiteX8" fmla="*/ 0 w 1250950"/>
                <a:gd name="connsiteY8" fmla="*/ 189126 h 1511300"/>
                <a:gd name="connsiteX9" fmla="*/ 72809 w 1250950"/>
                <a:gd name="connsiteY9" fmla="*/ 129053 h 1511300"/>
                <a:gd name="connsiteX10" fmla="*/ 495300 w 1250950"/>
                <a:gd name="connsiteY10" fmla="*/ 0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50" h="1511300">
                  <a:moveTo>
                    <a:pt x="495300" y="0"/>
                  </a:moveTo>
                  <a:cubicBezTo>
                    <a:pt x="912634" y="0"/>
                    <a:pt x="1250950" y="338316"/>
                    <a:pt x="1250950" y="755650"/>
                  </a:cubicBezTo>
                  <a:cubicBezTo>
                    <a:pt x="1250950" y="1172984"/>
                    <a:pt x="912634" y="1511300"/>
                    <a:pt x="495300" y="1511300"/>
                  </a:cubicBezTo>
                  <a:cubicBezTo>
                    <a:pt x="338800" y="1511300"/>
                    <a:pt x="193412" y="1463724"/>
                    <a:pt x="72809" y="1382247"/>
                  </a:cubicBezTo>
                  <a:lnTo>
                    <a:pt x="0" y="1322174"/>
                  </a:lnTo>
                  <a:lnTo>
                    <a:pt x="39025" y="1289975"/>
                  </a:lnTo>
                  <a:cubicBezTo>
                    <a:pt x="175771" y="1153230"/>
                    <a:pt x="260350" y="964317"/>
                    <a:pt x="260350" y="755650"/>
                  </a:cubicBezTo>
                  <a:cubicBezTo>
                    <a:pt x="260350" y="546983"/>
                    <a:pt x="175771" y="358071"/>
                    <a:pt x="39025" y="221325"/>
                  </a:cubicBezTo>
                  <a:lnTo>
                    <a:pt x="0" y="189126"/>
                  </a:lnTo>
                  <a:lnTo>
                    <a:pt x="72809" y="129053"/>
                  </a:lnTo>
                  <a:cubicBezTo>
                    <a:pt x="193412" y="47576"/>
                    <a:pt x="338800" y="0"/>
                    <a:pt x="495300" y="0"/>
                  </a:cubicBezTo>
                  <a:close/>
                </a:path>
              </a:pathLst>
            </a:cu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107967" tIns="0" rIns="0" bIns="0" rtlCol="0" anchor="ctr">
              <a:normAutofit/>
            </a:bodyPr>
            <a:lstStyle/>
            <a:p>
              <a:pPr algn="ctr"/>
              <a:r>
                <a:rPr lang="zh-CN" altLang="en-US" sz="32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2" name="MH_SubTitle_2">
              <a:extLst>
                <a:ext uri="{FF2B5EF4-FFF2-40B4-BE49-F238E27FC236}">
                  <a16:creationId xmlns:a16="http://schemas.microsoft.com/office/drawing/2014/main" id="{B380CC73-4A14-4971-8A71-D11BA72BAAA1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955786">
              <a:off x="4767402" y="1863098"/>
              <a:ext cx="1113483" cy="1347889"/>
            </a:xfrm>
            <a:custGeom>
              <a:avLst/>
              <a:gdLst>
                <a:gd name="connsiteX0" fmla="*/ 495300 w 1250950"/>
                <a:gd name="connsiteY0" fmla="*/ 0 h 1511300"/>
                <a:gd name="connsiteX1" fmla="*/ 1250950 w 1250950"/>
                <a:gd name="connsiteY1" fmla="*/ 755650 h 1511300"/>
                <a:gd name="connsiteX2" fmla="*/ 495300 w 1250950"/>
                <a:gd name="connsiteY2" fmla="*/ 1511300 h 1511300"/>
                <a:gd name="connsiteX3" fmla="*/ 72809 w 1250950"/>
                <a:gd name="connsiteY3" fmla="*/ 1382247 h 1511300"/>
                <a:gd name="connsiteX4" fmla="*/ 0 w 1250950"/>
                <a:gd name="connsiteY4" fmla="*/ 1322174 h 1511300"/>
                <a:gd name="connsiteX5" fmla="*/ 39025 w 1250950"/>
                <a:gd name="connsiteY5" fmla="*/ 1289975 h 1511300"/>
                <a:gd name="connsiteX6" fmla="*/ 260350 w 1250950"/>
                <a:gd name="connsiteY6" fmla="*/ 755650 h 1511300"/>
                <a:gd name="connsiteX7" fmla="*/ 39025 w 1250950"/>
                <a:gd name="connsiteY7" fmla="*/ 221325 h 1511300"/>
                <a:gd name="connsiteX8" fmla="*/ 0 w 1250950"/>
                <a:gd name="connsiteY8" fmla="*/ 189126 h 1511300"/>
                <a:gd name="connsiteX9" fmla="*/ 72809 w 1250950"/>
                <a:gd name="connsiteY9" fmla="*/ 129053 h 1511300"/>
                <a:gd name="connsiteX10" fmla="*/ 495300 w 1250950"/>
                <a:gd name="connsiteY10" fmla="*/ 0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50" h="1511300">
                  <a:moveTo>
                    <a:pt x="495300" y="0"/>
                  </a:moveTo>
                  <a:cubicBezTo>
                    <a:pt x="912634" y="0"/>
                    <a:pt x="1250950" y="338316"/>
                    <a:pt x="1250950" y="755650"/>
                  </a:cubicBezTo>
                  <a:cubicBezTo>
                    <a:pt x="1250950" y="1172984"/>
                    <a:pt x="912634" y="1511300"/>
                    <a:pt x="495300" y="1511300"/>
                  </a:cubicBezTo>
                  <a:cubicBezTo>
                    <a:pt x="338800" y="1511300"/>
                    <a:pt x="193412" y="1463724"/>
                    <a:pt x="72809" y="1382247"/>
                  </a:cubicBezTo>
                  <a:lnTo>
                    <a:pt x="0" y="1322174"/>
                  </a:lnTo>
                  <a:lnTo>
                    <a:pt x="39025" y="1289975"/>
                  </a:lnTo>
                  <a:cubicBezTo>
                    <a:pt x="175771" y="1153230"/>
                    <a:pt x="260350" y="964317"/>
                    <a:pt x="260350" y="755650"/>
                  </a:cubicBezTo>
                  <a:cubicBezTo>
                    <a:pt x="260350" y="546983"/>
                    <a:pt x="175771" y="358071"/>
                    <a:pt x="39025" y="221325"/>
                  </a:cubicBezTo>
                  <a:lnTo>
                    <a:pt x="0" y="189126"/>
                  </a:lnTo>
                  <a:lnTo>
                    <a:pt x="72809" y="129053"/>
                  </a:lnTo>
                  <a:cubicBezTo>
                    <a:pt x="193412" y="47576"/>
                    <a:pt x="338800" y="0"/>
                    <a:pt x="49530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107967" tIns="0" rIns="0" bIns="0" rtlCol="0" anchor="ctr">
              <a:normAutofit/>
            </a:bodyPr>
            <a:lstStyle/>
            <a:p>
              <a:pPr algn="ctr"/>
              <a:r>
                <a:rPr lang="zh-CN" altLang="en-US" sz="32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" name="MH_SubTitle_3">
              <a:extLst>
                <a:ext uri="{FF2B5EF4-FFF2-40B4-BE49-F238E27FC236}">
                  <a16:creationId xmlns:a16="http://schemas.microsoft.com/office/drawing/2014/main" id="{7641F704-13E7-4F21-9D2B-EB4AF4F097A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7109777">
              <a:off x="4148318" y="2735626"/>
              <a:ext cx="1053707" cy="1424354"/>
            </a:xfrm>
            <a:custGeom>
              <a:avLst/>
              <a:gdLst>
                <a:gd name="connsiteX0" fmla="*/ 495300 w 1250950"/>
                <a:gd name="connsiteY0" fmla="*/ 0 h 1511300"/>
                <a:gd name="connsiteX1" fmla="*/ 1250950 w 1250950"/>
                <a:gd name="connsiteY1" fmla="*/ 755650 h 1511300"/>
                <a:gd name="connsiteX2" fmla="*/ 495300 w 1250950"/>
                <a:gd name="connsiteY2" fmla="*/ 1511300 h 1511300"/>
                <a:gd name="connsiteX3" fmla="*/ 72809 w 1250950"/>
                <a:gd name="connsiteY3" fmla="*/ 1382247 h 1511300"/>
                <a:gd name="connsiteX4" fmla="*/ 0 w 1250950"/>
                <a:gd name="connsiteY4" fmla="*/ 1322174 h 1511300"/>
                <a:gd name="connsiteX5" fmla="*/ 39025 w 1250950"/>
                <a:gd name="connsiteY5" fmla="*/ 1289975 h 1511300"/>
                <a:gd name="connsiteX6" fmla="*/ 260350 w 1250950"/>
                <a:gd name="connsiteY6" fmla="*/ 755650 h 1511300"/>
                <a:gd name="connsiteX7" fmla="*/ 39025 w 1250950"/>
                <a:gd name="connsiteY7" fmla="*/ 221325 h 1511300"/>
                <a:gd name="connsiteX8" fmla="*/ 0 w 1250950"/>
                <a:gd name="connsiteY8" fmla="*/ 189126 h 1511300"/>
                <a:gd name="connsiteX9" fmla="*/ 72809 w 1250950"/>
                <a:gd name="connsiteY9" fmla="*/ 129053 h 1511300"/>
                <a:gd name="connsiteX10" fmla="*/ 495300 w 1250950"/>
                <a:gd name="connsiteY10" fmla="*/ 0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50" h="1511300">
                  <a:moveTo>
                    <a:pt x="495300" y="0"/>
                  </a:moveTo>
                  <a:cubicBezTo>
                    <a:pt x="912634" y="0"/>
                    <a:pt x="1250950" y="338316"/>
                    <a:pt x="1250950" y="755650"/>
                  </a:cubicBezTo>
                  <a:cubicBezTo>
                    <a:pt x="1250950" y="1172984"/>
                    <a:pt x="912634" y="1511300"/>
                    <a:pt x="495300" y="1511300"/>
                  </a:cubicBezTo>
                  <a:cubicBezTo>
                    <a:pt x="338800" y="1511300"/>
                    <a:pt x="193412" y="1463724"/>
                    <a:pt x="72809" y="1382247"/>
                  </a:cubicBezTo>
                  <a:lnTo>
                    <a:pt x="0" y="1322174"/>
                  </a:lnTo>
                  <a:lnTo>
                    <a:pt x="39025" y="1289975"/>
                  </a:lnTo>
                  <a:cubicBezTo>
                    <a:pt x="175771" y="1153230"/>
                    <a:pt x="260350" y="964317"/>
                    <a:pt x="260350" y="755650"/>
                  </a:cubicBezTo>
                  <a:cubicBezTo>
                    <a:pt x="260350" y="546983"/>
                    <a:pt x="175771" y="358071"/>
                    <a:pt x="39025" y="221325"/>
                  </a:cubicBezTo>
                  <a:lnTo>
                    <a:pt x="0" y="189126"/>
                  </a:lnTo>
                  <a:lnTo>
                    <a:pt x="72809" y="129053"/>
                  </a:lnTo>
                  <a:cubicBezTo>
                    <a:pt x="193412" y="47576"/>
                    <a:pt x="338800" y="0"/>
                    <a:pt x="495300" y="0"/>
                  </a:cubicBezTo>
                  <a:close/>
                </a:path>
              </a:pathLst>
            </a:cu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107967" tIns="0" rIns="0" bIns="0" rtlCol="0" anchor="ctr">
              <a:normAutofit/>
            </a:bodyPr>
            <a:lstStyle/>
            <a:p>
              <a:pPr algn="ctr"/>
              <a:r>
                <a:rPr lang="zh-CN" altLang="en-US" sz="32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4" name="MH_SubTitle_4">
              <a:extLst>
                <a:ext uri="{FF2B5EF4-FFF2-40B4-BE49-F238E27FC236}">
                  <a16:creationId xmlns:a16="http://schemas.microsoft.com/office/drawing/2014/main" id="{8FF0F4B5-1912-492D-A73E-D72401F9C447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2790540">
              <a:off x="3131215" y="2123513"/>
              <a:ext cx="1113483" cy="1347889"/>
            </a:xfrm>
            <a:custGeom>
              <a:avLst/>
              <a:gdLst>
                <a:gd name="connsiteX0" fmla="*/ 495300 w 1250950"/>
                <a:gd name="connsiteY0" fmla="*/ 0 h 1511300"/>
                <a:gd name="connsiteX1" fmla="*/ 1250950 w 1250950"/>
                <a:gd name="connsiteY1" fmla="*/ 755650 h 1511300"/>
                <a:gd name="connsiteX2" fmla="*/ 495300 w 1250950"/>
                <a:gd name="connsiteY2" fmla="*/ 1511300 h 1511300"/>
                <a:gd name="connsiteX3" fmla="*/ 72809 w 1250950"/>
                <a:gd name="connsiteY3" fmla="*/ 1382247 h 1511300"/>
                <a:gd name="connsiteX4" fmla="*/ 0 w 1250950"/>
                <a:gd name="connsiteY4" fmla="*/ 1322174 h 1511300"/>
                <a:gd name="connsiteX5" fmla="*/ 39025 w 1250950"/>
                <a:gd name="connsiteY5" fmla="*/ 1289975 h 1511300"/>
                <a:gd name="connsiteX6" fmla="*/ 260350 w 1250950"/>
                <a:gd name="connsiteY6" fmla="*/ 755650 h 1511300"/>
                <a:gd name="connsiteX7" fmla="*/ 39025 w 1250950"/>
                <a:gd name="connsiteY7" fmla="*/ 221325 h 1511300"/>
                <a:gd name="connsiteX8" fmla="*/ 0 w 1250950"/>
                <a:gd name="connsiteY8" fmla="*/ 189126 h 1511300"/>
                <a:gd name="connsiteX9" fmla="*/ 72809 w 1250950"/>
                <a:gd name="connsiteY9" fmla="*/ 129053 h 1511300"/>
                <a:gd name="connsiteX10" fmla="*/ 495300 w 1250950"/>
                <a:gd name="connsiteY10" fmla="*/ 0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50" h="1511300">
                  <a:moveTo>
                    <a:pt x="495300" y="0"/>
                  </a:moveTo>
                  <a:cubicBezTo>
                    <a:pt x="912634" y="0"/>
                    <a:pt x="1250950" y="338316"/>
                    <a:pt x="1250950" y="755650"/>
                  </a:cubicBezTo>
                  <a:cubicBezTo>
                    <a:pt x="1250950" y="1172984"/>
                    <a:pt x="912634" y="1511300"/>
                    <a:pt x="495300" y="1511300"/>
                  </a:cubicBezTo>
                  <a:cubicBezTo>
                    <a:pt x="338800" y="1511300"/>
                    <a:pt x="193412" y="1463724"/>
                    <a:pt x="72809" y="1382247"/>
                  </a:cubicBezTo>
                  <a:lnTo>
                    <a:pt x="0" y="1322174"/>
                  </a:lnTo>
                  <a:lnTo>
                    <a:pt x="39025" y="1289975"/>
                  </a:lnTo>
                  <a:cubicBezTo>
                    <a:pt x="175771" y="1153230"/>
                    <a:pt x="260350" y="964317"/>
                    <a:pt x="260350" y="755650"/>
                  </a:cubicBezTo>
                  <a:cubicBezTo>
                    <a:pt x="260350" y="546983"/>
                    <a:pt x="175771" y="358071"/>
                    <a:pt x="39025" y="221325"/>
                  </a:cubicBezTo>
                  <a:lnTo>
                    <a:pt x="0" y="189126"/>
                  </a:lnTo>
                  <a:lnTo>
                    <a:pt x="72809" y="129053"/>
                  </a:lnTo>
                  <a:cubicBezTo>
                    <a:pt x="193412" y="47576"/>
                    <a:pt x="338800" y="0"/>
                    <a:pt x="49530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107967" tIns="0" rIns="0" bIns="0" rtlCol="0" anchor="ctr">
              <a:normAutofit/>
            </a:bodyPr>
            <a:lstStyle/>
            <a:p>
              <a:pPr algn="ctr"/>
              <a:r>
                <a:rPr lang="zh-CN" altLang="en-US" sz="3200" dirty="0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5" name="Rectangle 30">
            <a:extLst>
              <a:ext uri="{FF2B5EF4-FFF2-40B4-BE49-F238E27FC236}">
                <a16:creationId xmlns:a16="http://schemas.microsoft.com/office/drawing/2014/main" id="{C1D05F62-1646-4951-A3AF-9148085F0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1015" y="1945474"/>
            <a:ext cx="2792539" cy="115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6" name="Rectangle 30">
            <a:extLst>
              <a:ext uri="{FF2B5EF4-FFF2-40B4-BE49-F238E27FC236}">
                <a16:creationId xmlns:a16="http://schemas.microsoft.com/office/drawing/2014/main" id="{1167E410-CBDC-475A-B199-F70390C12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5220" y="4746971"/>
            <a:ext cx="2792539" cy="115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Rectangle 30">
            <a:extLst>
              <a:ext uri="{FF2B5EF4-FFF2-40B4-BE49-F238E27FC236}">
                <a16:creationId xmlns:a16="http://schemas.microsoft.com/office/drawing/2014/main" id="{E195BC9B-523B-4862-8FC0-5C4309DB8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205" y="4512376"/>
            <a:ext cx="3305349" cy="115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Rectangle 30">
            <a:extLst>
              <a:ext uri="{FF2B5EF4-FFF2-40B4-BE49-F238E27FC236}">
                <a16:creationId xmlns:a16="http://schemas.microsoft.com/office/drawing/2014/main" id="{B5F7E613-CED5-4120-AC98-B89AFFB4E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9228" y="2660500"/>
            <a:ext cx="3305349" cy="115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1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F847157-4A0D-42DE-96F7-4711837C2698}"/>
              </a:ext>
            </a:extLst>
          </p:cNvPr>
          <p:cNvGrpSpPr/>
          <p:nvPr/>
        </p:nvGrpSpPr>
        <p:grpSpPr>
          <a:xfrm>
            <a:off x="2293774" y="319264"/>
            <a:ext cx="7511275" cy="387350"/>
            <a:chOff x="1588159" y="586056"/>
            <a:chExt cx="7511275" cy="387350"/>
          </a:xfrm>
        </p:grpSpPr>
        <p:sp>
          <p:nvSpPr>
            <p:cNvPr id="201" name="Freeform 13">
              <a:extLst>
                <a:ext uri="{FF2B5EF4-FFF2-40B4-BE49-F238E27FC236}">
                  <a16:creationId xmlns:a16="http://schemas.microsoft.com/office/drawing/2014/main" id="{28D9FA33-DABB-4293-B70F-EFFC7AC50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159" y="586056"/>
              <a:ext cx="158273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>
              <a:extLst>
                <a:ext uri="{FF2B5EF4-FFF2-40B4-BE49-F238E27FC236}">
                  <a16:creationId xmlns:a16="http://schemas.microsoft.com/office/drawing/2014/main" id="{67DAF8D8-7BD6-4559-8F5E-70DC13D9B2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576026" y="586056"/>
              <a:ext cx="1523408" cy="387350"/>
            </a:xfrm>
            <a:custGeom>
              <a:avLst/>
              <a:gdLst>
                <a:gd name="T0" fmla="*/ 3269 w 3776"/>
                <a:gd name="T1" fmla="*/ 905 h 924"/>
                <a:gd name="T2" fmla="*/ 3392 w 3776"/>
                <a:gd name="T3" fmla="*/ 879 h 924"/>
                <a:gd name="T4" fmla="*/ 3657 w 3776"/>
                <a:gd name="T5" fmla="*/ 737 h 924"/>
                <a:gd name="T6" fmla="*/ 3745 w 3776"/>
                <a:gd name="T7" fmla="*/ 420 h 924"/>
                <a:gd name="T8" fmla="*/ 3547 w 3776"/>
                <a:gd name="T9" fmla="*/ 159 h 924"/>
                <a:gd name="T10" fmla="*/ 2929 w 3776"/>
                <a:gd name="T11" fmla="*/ 16 h 924"/>
                <a:gd name="T12" fmla="*/ 1960 w 3776"/>
                <a:gd name="T13" fmla="*/ 262 h 924"/>
                <a:gd name="T14" fmla="*/ 1541 w 3776"/>
                <a:gd name="T15" fmla="*/ 414 h 924"/>
                <a:gd name="T16" fmla="*/ 1193 w 3776"/>
                <a:gd name="T17" fmla="*/ 522 h 924"/>
                <a:gd name="T18" fmla="*/ 754 w 3776"/>
                <a:gd name="T19" fmla="*/ 546 h 924"/>
                <a:gd name="T20" fmla="*/ 537 w 3776"/>
                <a:gd name="T21" fmla="*/ 441 h 924"/>
                <a:gd name="T22" fmla="*/ 466 w 3776"/>
                <a:gd name="T23" fmla="*/ 362 h 924"/>
                <a:gd name="T24" fmla="*/ 429 w 3776"/>
                <a:gd name="T25" fmla="*/ 318 h 924"/>
                <a:gd name="T26" fmla="*/ 451 w 3776"/>
                <a:gd name="T27" fmla="*/ 377 h 924"/>
                <a:gd name="T28" fmla="*/ 521 w 3776"/>
                <a:gd name="T29" fmla="*/ 469 h 924"/>
                <a:gd name="T30" fmla="*/ 744 w 3776"/>
                <a:gd name="T31" fmla="*/ 590 h 924"/>
                <a:gd name="T32" fmla="*/ 1205 w 3776"/>
                <a:gd name="T33" fmla="*/ 578 h 924"/>
                <a:gd name="T34" fmla="*/ 1554 w 3776"/>
                <a:gd name="T35" fmla="*/ 475 h 924"/>
                <a:gd name="T36" fmla="*/ 1976 w 3776"/>
                <a:gd name="T37" fmla="*/ 323 h 924"/>
                <a:gd name="T38" fmla="*/ 2933 w 3776"/>
                <a:gd name="T39" fmla="*/ 78 h 924"/>
                <a:gd name="T40" fmla="*/ 3511 w 3776"/>
                <a:gd name="T41" fmla="*/ 210 h 924"/>
                <a:gd name="T42" fmla="*/ 3685 w 3776"/>
                <a:gd name="T43" fmla="*/ 437 h 924"/>
                <a:gd name="T44" fmla="*/ 3613 w 3776"/>
                <a:gd name="T45" fmla="*/ 693 h 924"/>
                <a:gd name="T46" fmla="*/ 3375 w 3776"/>
                <a:gd name="T47" fmla="*/ 821 h 924"/>
                <a:gd name="T48" fmla="*/ 3256 w 3776"/>
                <a:gd name="T49" fmla="*/ 846 h 924"/>
                <a:gd name="T50" fmla="*/ 2929 w 3776"/>
                <a:gd name="T51" fmla="*/ 857 h 924"/>
                <a:gd name="T52" fmla="*/ 2680 w 3776"/>
                <a:gd name="T53" fmla="*/ 804 h 924"/>
                <a:gd name="T54" fmla="*/ 2353 w 3776"/>
                <a:gd name="T55" fmla="*/ 614 h 924"/>
                <a:gd name="T56" fmla="*/ 2331 w 3776"/>
                <a:gd name="T57" fmla="*/ 596 h 924"/>
                <a:gd name="T58" fmla="*/ 2327 w 3776"/>
                <a:gd name="T59" fmla="*/ 603 h 924"/>
                <a:gd name="T60" fmla="*/ 2398 w 3776"/>
                <a:gd name="T61" fmla="*/ 686 h 924"/>
                <a:gd name="T62" fmla="*/ 2665 w 3776"/>
                <a:gd name="T63" fmla="*/ 846 h 924"/>
                <a:gd name="T64" fmla="*/ 2920 w 3776"/>
                <a:gd name="T65" fmla="*/ 910 h 924"/>
                <a:gd name="T66" fmla="*/ 3269 w 3776"/>
                <a:gd name="T67" fmla="*/ 905 h 924"/>
                <a:gd name="T68" fmla="*/ 1040 w 3776"/>
                <a:gd name="T69" fmla="*/ 856 h 924"/>
                <a:gd name="T70" fmla="*/ 683 w 3776"/>
                <a:gd name="T71" fmla="*/ 856 h 924"/>
                <a:gd name="T72" fmla="*/ 421 w 3776"/>
                <a:gd name="T73" fmla="*/ 791 h 924"/>
                <a:gd name="T74" fmla="*/ 279 w 3776"/>
                <a:gd name="T75" fmla="*/ 723 h 924"/>
                <a:gd name="T76" fmla="*/ 200 w 3776"/>
                <a:gd name="T77" fmla="*/ 670 h 924"/>
                <a:gd name="T78" fmla="*/ 140 w 3776"/>
                <a:gd name="T79" fmla="*/ 622 h 924"/>
                <a:gd name="T80" fmla="*/ 50 w 3776"/>
                <a:gd name="T81" fmla="*/ 532 h 924"/>
                <a:gd name="T82" fmla="*/ 6 w 3776"/>
                <a:gd name="T83" fmla="*/ 468 h 924"/>
                <a:gd name="T84" fmla="*/ 68 w 3776"/>
                <a:gd name="T85" fmla="*/ 514 h 924"/>
                <a:gd name="T86" fmla="*/ 152 w 3776"/>
                <a:gd name="T87" fmla="*/ 583 h 924"/>
                <a:gd name="T88" fmla="*/ 214 w 3776"/>
                <a:gd name="T89" fmla="*/ 626 h 924"/>
                <a:gd name="T90" fmla="*/ 298 w 3776"/>
                <a:gd name="T91" fmla="*/ 676 h 924"/>
                <a:gd name="T92" fmla="*/ 436 w 3776"/>
                <a:gd name="T93" fmla="*/ 737 h 924"/>
                <a:gd name="T94" fmla="*/ 692 w 3776"/>
                <a:gd name="T95" fmla="*/ 795 h 924"/>
                <a:gd name="T96" fmla="*/ 1028 w 3776"/>
                <a:gd name="T97" fmla="*/ 795 h 924"/>
                <a:gd name="T98" fmla="*/ 1484 w 3776"/>
                <a:gd name="T99" fmla="*/ 696 h 924"/>
                <a:gd name="T100" fmla="*/ 1798 w 3776"/>
                <a:gd name="T101" fmla="*/ 586 h 924"/>
                <a:gd name="T102" fmla="*/ 2442 w 3776"/>
                <a:gd name="T103" fmla="*/ 374 h 924"/>
                <a:gd name="T104" fmla="*/ 3116 w 3776"/>
                <a:gd name="T105" fmla="*/ 313 h 924"/>
                <a:gd name="T106" fmla="*/ 3374 w 3776"/>
                <a:gd name="T107" fmla="*/ 414 h 924"/>
                <a:gd name="T108" fmla="*/ 3372 w 3776"/>
                <a:gd name="T109" fmla="*/ 423 h 924"/>
                <a:gd name="T110" fmla="*/ 3341 w 3776"/>
                <a:gd name="T111" fmla="*/ 414 h 924"/>
                <a:gd name="T112" fmla="*/ 3110 w 3776"/>
                <a:gd name="T113" fmla="*/ 358 h 924"/>
                <a:gd name="T114" fmla="*/ 2457 w 3776"/>
                <a:gd name="T115" fmla="*/ 434 h 924"/>
                <a:gd name="T116" fmla="*/ 1818 w 3776"/>
                <a:gd name="T117" fmla="*/ 645 h 924"/>
                <a:gd name="T118" fmla="*/ 1495 w 3776"/>
                <a:gd name="T119" fmla="*/ 757 h 924"/>
                <a:gd name="T120" fmla="*/ 1040 w 3776"/>
                <a:gd name="T121" fmla="*/ 856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6" h="924">
                  <a:moveTo>
                    <a:pt x="3269" y="905"/>
                  </a:moveTo>
                  <a:cubicBezTo>
                    <a:pt x="3312" y="898"/>
                    <a:pt x="3353" y="890"/>
                    <a:pt x="3392" y="879"/>
                  </a:cubicBezTo>
                  <a:cubicBezTo>
                    <a:pt x="3500" y="850"/>
                    <a:pt x="3589" y="803"/>
                    <a:pt x="3657" y="737"/>
                  </a:cubicBezTo>
                  <a:cubicBezTo>
                    <a:pt x="3742" y="654"/>
                    <a:pt x="3776" y="536"/>
                    <a:pt x="3745" y="420"/>
                  </a:cubicBezTo>
                  <a:cubicBezTo>
                    <a:pt x="3709" y="293"/>
                    <a:pt x="3618" y="208"/>
                    <a:pt x="3547" y="159"/>
                  </a:cubicBezTo>
                  <a:cubicBezTo>
                    <a:pt x="3368" y="34"/>
                    <a:pt x="3143" y="0"/>
                    <a:pt x="2929" y="16"/>
                  </a:cubicBezTo>
                  <a:cubicBezTo>
                    <a:pt x="2592" y="45"/>
                    <a:pt x="2271" y="151"/>
                    <a:pt x="1960" y="262"/>
                  </a:cubicBezTo>
                  <a:cubicBezTo>
                    <a:pt x="1820" y="313"/>
                    <a:pt x="1681" y="365"/>
                    <a:pt x="1541" y="414"/>
                  </a:cubicBezTo>
                  <a:cubicBezTo>
                    <a:pt x="1422" y="456"/>
                    <a:pt x="1304" y="495"/>
                    <a:pt x="1193" y="522"/>
                  </a:cubicBezTo>
                  <a:cubicBezTo>
                    <a:pt x="1023" y="562"/>
                    <a:pt x="871" y="571"/>
                    <a:pt x="754" y="546"/>
                  </a:cubicBezTo>
                  <a:cubicBezTo>
                    <a:pt x="653" y="526"/>
                    <a:pt x="581" y="480"/>
                    <a:pt x="537" y="441"/>
                  </a:cubicBezTo>
                  <a:cubicBezTo>
                    <a:pt x="509" y="417"/>
                    <a:pt x="487" y="391"/>
                    <a:pt x="466" y="362"/>
                  </a:cubicBezTo>
                  <a:cubicBezTo>
                    <a:pt x="461" y="355"/>
                    <a:pt x="435" y="315"/>
                    <a:pt x="429" y="318"/>
                  </a:cubicBezTo>
                  <a:cubicBezTo>
                    <a:pt x="423" y="322"/>
                    <a:pt x="446" y="368"/>
                    <a:pt x="451" y="377"/>
                  </a:cubicBezTo>
                  <a:cubicBezTo>
                    <a:pt x="469" y="410"/>
                    <a:pt x="497" y="445"/>
                    <a:pt x="521" y="469"/>
                  </a:cubicBezTo>
                  <a:cubicBezTo>
                    <a:pt x="564" y="510"/>
                    <a:pt x="636" y="564"/>
                    <a:pt x="744" y="590"/>
                  </a:cubicBezTo>
                  <a:cubicBezTo>
                    <a:pt x="868" y="621"/>
                    <a:pt x="1027" y="617"/>
                    <a:pt x="1205" y="578"/>
                  </a:cubicBezTo>
                  <a:cubicBezTo>
                    <a:pt x="1317" y="553"/>
                    <a:pt x="1434" y="516"/>
                    <a:pt x="1554" y="475"/>
                  </a:cubicBezTo>
                  <a:cubicBezTo>
                    <a:pt x="1695" y="426"/>
                    <a:pt x="1835" y="373"/>
                    <a:pt x="1976" y="323"/>
                  </a:cubicBezTo>
                  <a:cubicBezTo>
                    <a:pt x="2286" y="211"/>
                    <a:pt x="2606" y="106"/>
                    <a:pt x="2933" y="78"/>
                  </a:cubicBezTo>
                  <a:cubicBezTo>
                    <a:pt x="3132" y="66"/>
                    <a:pt x="3345" y="91"/>
                    <a:pt x="3511" y="210"/>
                  </a:cubicBezTo>
                  <a:cubicBezTo>
                    <a:pt x="3599" y="270"/>
                    <a:pt x="3661" y="351"/>
                    <a:pt x="3685" y="437"/>
                  </a:cubicBezTo>
                  <a:cubicBezTo>
                    <a:pt x="3711" y="529"/>
                    <a:pt x="3682" y="627"/>
                    <a:pt x="3613" y="693"/>
                  </a:cubicBezTo>
                  <a:cubicBezTo>
                    <a:pt x="3553" y="751"/>
                    <a:pt x="3473" y="794"/>
                    <a:pt x="3375" y="821"/>
                  </a:cubicBezTo>
                  <a:cubicBezTo>
                    <a:pt x="3338" y="831"/>
                    <a:pt x="3298" y="840"/>
                    <a:pt x="3256" y="846"/>
                  </a:cubicBezTo>
                  <a:cubicBezTo>
                    <a:pt x="3151" y="863"/>
                    <a:pt x="3035" y="868"/>
                    <a:pt x="2929" y="857"/>
                  </a:cubicBezTo>
                  <a:cubicBezTo>
                    <a:pt x="2826" y="847"/>
                    <a:pt x="2741" y="825"/>
                    <a:pt x="2680" y="804"/>
                  </a:cubicBezTo>
                  <a:cubicBezTo>
                    <a:pt x="2499" y="743"/>
                    <a:pt x="2397" y="653"/>
                    <a:pt x="2353" y="614"/>
                  </a:cubicBezTo>
                  <a:cubicBezTo>
                    <a:pt x="2342" y="604"/>
                    <a:pt x="2335" y="598"/>
                    <a:pt x="2331" y="596"/>
                  </a:cubicBezTo>
                  <a:cubicBezTo>
                    <a:pt x="2325" y="592"/>
                    <a:pt x="2324" y="597"/>
                    <a:pt x="2327" y="603"/>
                  </a:cubicBezTo>
                  <a:cubicBezTo>
                    <a:pt x="2333" y="615"/>
                    <a:pt x="2355" y="645"/>
                    <a:pt x="2398" y="686"/>
                  </a:cubicBezTo>
                  <a:cubicBezTo>
                    <a:pt x="2438" y="723"/>
                    <a:pt x="2526" y="793"/>
                    <a:pt x="2665" y="846"/>
                  </a:cubicBezTo>
                  <a:cubicBezTo>
                    <a:pt x="2727" y="871"/>
                    <a:pt x="2813" y="897"/>
                    <a:pt x="2920" y="910"/>
                  </a:cubicBezTo>
                  <a:cubicBezTo>
                    <a:pt x="3032" y="924"/>
                    <a:pt x="3157" y="921"/>
                    <a:pt x="3269" y="905"/>
                  </a:cubicBezTo>
                  <a:close/>
                  <a:moveTo>
                    <a:pt x="1040" y="856"/>
                  </a:moveTo>
                  <a:cubicBezTo>
                    <a:pt x="920" y="870"/>
                    <a:pt x="802" y="872"/>
                    <a:pt x="683" y="856"/>
                  </a:cubicBezTo>
                  <a:cubicBezTo>
                    <a:pt x="593" y="844"/>
                    <a:pt x="507" y="823"/>
                    <a:pt x="421" y="791"/>
                  </a:cubicBezTo>
                  <a:cubicBezTo>
                    <a:pt x="371" y="772"/>
                    <a:pt x="322" y="749"/>
                    <a:pt x="279" y="723"/>
                  </a:cubicBezTo>
                  <a:cubicBezTo>
                    <a:pt x="252" y="707"/>
                    <a:pt x="226" y="689"/>
                    <a:pt x="200" y="670"/>
                  </a:cubicBezTo>
                  <a:cubicBezTo>
                    <a:pt x="180" y="655"/>
                    <a:pt x="160" y="639"/>
                    <a:pt x="140" y="622"/>
                  </a:cubicBezTo>
                  <a:cubicBezTo>
                    <a:pt x="109" y="596"/>
                    <a:pt x="75" y="565"/>
                    <a:pt x="50" y="532"/>
                  </a:cubicBezTo>
                  <a:cubicBezTo>
                    <a:pt x="0" y="473"/>
                    <a:pt x="4" y="470"/>
                    <a:pt x="6" y="468"/>
                  </a:cubicBezTo>
                  <a:cubicBezTo>
                    <a:pt x="8" y="467"/>
                    <a:pt x="12" y="463"/>
                    <a:pt x="68" y="514"/>
                  </a:cubicBezTo>
                  <a:cubicBezTo>
                    <a:pt x="94" y="538"/>
                    <a:pt x="124" y="561"/>
                    <a:pt x="152" y="583"/>
                  </a:cubicBezTo>
                  <a:cubicBezTo>
                    <a:pt x="173" y="598"/>
                    <a:pt x="194" y="612"/>
                    <a:pt x="214" y="626"/>
                  </a:cubicBezTo>
                  <a:cubicBezTo>
                    <a:pt x="242" y="644"/>
                    <a:pt x="270" y="660"/>
                    <a:pt x="298" y="676"/>
                  </a:cubicBezTo>
                  <a:cubicBezTo>
                    <a:pt x="339" y="699"/>
                    <a:pt x="387" y="720"/>
                    <a:pt x="436" y="737"/>
                  </a:cubicBezTo>
                  <a:cubicBezTo>
                    <a:pt x="519" y="766"/>
                    <a:pt x="604" y="785"/>
                    <a:pt x="692" y="795"/>
                  </a:cubicBezTo>
                  <a:cubicBezTo>
                    <a:pt x="805" y="809"/>
                    <a:pt x="915" y="807"/>
                    <a:pt x="1028" y="795"/>
                  </a:cubicBezTo>
                  <a:cubicBezTo>
                    <a:pt x="1190" y="777"/>
                    <a:pt x="1345" y="738"/>
                    <a:pt x="1484" y="696"/>
                  </a:cubicBezTo>
                  <a:cubicBezTo>
                    <a:pt x="1590" y="663"/>
                    <a:pt x="1693" y="624"/>
                    <a:pt x="1798" y="586"/>
                  </a:cubicBezTo>
                  <a:cubicBezTo>
                    <a:pt x="2006" y="510"/>
                    <a:pt x="2222" y="432"/>
                    <a:pt x="2442" y="374"/>
                  </a:cubicBezTo>
                  <a:cubicBezTo>
                    <a:pt x="2707" y="302"/>
                    <a:pt x="2947" y="280"/>
                    <a:pt x="3116" y="313"/>
                  </a:cubicBezTo>
                  <a:cubicBezTo>
                    <a:pt x="3263" y="340"/>
                    <a:pt x="3354" y="395"/>
                    <a:pt x="3374" y="414"/>
                  </a:cubicBezTo>
                  <a:cubicBezTo>
                    <a:pt x="3378" y="419"/>
                    <a:pt x="3381" y="425"/>
                    <a:pt x="3372" y="423"/>
                  </a:cubicBezTo>
                  <a:cubicBezTo>
                    <a:pt x="3366" y="423"/>
                    <a:pt x="3357" y="419"/>
                    <a:pt x="3341" y="414"/>
                  </a:cubicBezTo>
                  <a:cubicBezTo>
                    <a:pt x="3299" y="399"/>
                    <a:pt x="3221" y="371"/>
                    <a:pt x="3110" y="358"/>
                  </a:cubicBezTo>
                  <a:cubicBezTo>
                    <a:pt x="2949" y="336"/>
                    <a:pt x="2717" y="363"/>
                    <a:pt x="2457" y="434"/>
                  </a:cubicBezTo>
                  <a:cubicBezTo>
                    <a:pt x="2241" y="491"/>
                    <a:pt x="2026" y="569"/>
                    <a:pt x="1818" y="645"/>
                  </a:cubicBezTo>
                  <a:cubicBezTo>
                    <a:pt x="1711" y="684"/>
                    <a:pt x="1604" y="723"/>
                    <a:pt x="1495" y="757"/>
                  </a:cubicBezTo>
                  <a:cubicBezTo>
                    <a:pt x="1357" y="800"/>
                    <a:pt x="1202" y="838"/>
                    <a:pt x="1040" y="856"/>
                  </a:cubicBezTo>
                  <a:close/>
                </a:path>
              </a:pathLst>
            </a:custGeom>
            <a:gradFill>
              <a:gsLst>
                <a:gs pos="0">
                  <a:srgbClr val="EEC478">
                    <a:alpha val="0"/>
                  </a:srgbClr>
                </a:gs>
                <a:gs pos="100000">
                  <a:srgbClr val="C9222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1E0508B-D9C5-4D9A-AEC2-CB3EFF83926B}"/>
              </a:ext>
            </a:extLst>
          </p:cNvPr>
          <p:cNvSpPr txBox="1"/>
          <p:nvPr/>
        </p:nvSpPr>
        <p:spPr>
          <a:xfrm>
            <a:off x="3966429" y="192566"/>
            <a:ext cx="427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/>
              <a:t>单击此处添加标题文本</a:t>
            </a:r>
          </a:p>
        </p:txBody>
      </p:sp>
      <p:sp>
        <p:nvSpPr>
          <p:cNvPr id="6" name="椭圆 5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0D7AEF44-D548-4C98-958F-1FEE10C07785}"/>
              </a:ext>
            </a:extLst>
          </p:cNvPr>
          <p:cNvSpPr/>
          <p:nvPr/>
        </p:nvSpPr>
        <p:spPr>
          <a:xfrm>
            <a:off x="1475698" y="2207252"/>
            <a:ext cx="696686" cy="696686"/>
          </a:xfrm>
          <a:prstGeom prst="ellipse">
            <a:avLst/>
          </a:prstGeom>
          <a:solidFill>
            <a:srgbClr val="D9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60522CE2-6710-48EC-B4C8-69AC581EEFD2}"/>
              </a:ext>
            </a:extLst>
          </p:cNvPr>
          <p:cNvSpPr/>
          <p:nvPr/>
        </p:nvSpPr>
        <p:spPr>
          <a:xfrm>
            <a:off x="1475698" y="4376998"/>
            <a:ext cx="696686" cy="696686"/>
          </a:xfrm>
          <a:prstGeom prst="ellipse">
            <a:avLst/>
          </a:prstGeom>
          <a:solidFill>
            <a:srgbClr val="D9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2FAD61B6-D3D2-43C5-B39C-BF62AB847921}"/>
              </a:ext>
            </a:extLst>
          </p:cNvPr>
          <p:cNvSpPr/>
          <p:nvPr/>
        </p:nvSpPr>
        <p:spPr>
          <a:xfrm>
            <a:off x="6335262" y="2207252"/>
            <a:ext cx="696686" cy="696686"/>
          </a:xfrm>
          <a:prstGeom prst="ellipse">
            <a:avLst/>
          </a:prstGeom>
          <a:solidFill>
            <a:srgbClr val="D9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5C2AD8E6-1A2E-48B8-8CF6-0B603CECC4E4}"/>
              </a:ext>
            </a:extLst>
          </p:cNvPr>
          <p:cNvSpPr/>
          <p:nvPr/>
        </p:nvSpPr>
        <p:spPr>
          <a:xfrm>
            <a:off x="6335262" y="4376998"/>
            <a:ext cx="696686" cy="696686"/>
          </a:xfrm>
          <a:prstGeom prst="ellipse">
            <a:avLst/>
          </a:prstGeom>
          <a:solidFill>
            <a:srgbClr val="D9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86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405BA963-11A6-48B2-8C03-3425E21AE897}"/>
              </a:ext>
            </a:extLst>
          </p:cNvPr>
          <p:cNvSpPr txBox="1"/>
          <p:nvPr/>
        </p:nvSpPr>
        <p:spPr>
          <a:xfrm>
            <a:off x="1589152" y="2324763"/>
            <a:ext cx="469778" cy="461665"/>
          </a:xfrm>
          <a:prstGeom prst="rect">
            <a:avLst/>
          </a:prstGeom>
          <a:solidFill>
            <a:srgbClr val="D9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87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D31DB2E1-8DE2-48EC-BF49-CBBA2CF33824}"/>
              </a:ext>
            </a:extLst>
          </p:cNvPr>
          <p:cNvSpPr txBox="1"/>
          <p:nvPr/>
        </p:nvSpPr>
        <p:spPr>
          <a:xfrm>
            <a:off x="6448716" y="2324763"/>
            <a:ext cx="469778" cy="461665"/>
          </a:xfrm>
          <a:prstGeom prst="rect">
            <a:avLst/>
          </a:prstGeom>
          <a:solidFill>
            <a:srgbClr val="D9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88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0413738D-19C2-4E19-88DF-C8012733EC17}"/>
              </a:ext>
            </a:extLst>
          </p:cNvPr>
          <p:cNvSpPr txBox="1"/>
          <p:nvPr/>
        </p:nvSpPr>
        <p:spPr>
          <a:xfrm>
            <a:off x="1589152" y="4493443"/>
            <a:ext cx="469778" cy="461665"/>
          </a:xfrm>
          <a:prstGeom prst="rect">
            <a:avLst/>
          </a:prstGeom>
          <a:solidFill>
            <a:srgbClr val="D90000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89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F12E4591-BAAE-4492-88F0-70A86D2EAC63}"/>
              </a:ext>
            </a:extLst>
          </p:cNvPr>
          <p:cNvSpPr txBox="1"/>
          <p:nvPr/>
        </p:nvSpPr>
        <p:spPr>
          <a:xfrm>
            <a:off x="6448716" y="4493443"/>
            <a:ext cx="469778" cy="461665"/>
          </a:xfrm>
          <a:prstGeom prst="rect">
            <a:avLst/>
          </a:prstGeom>
          <a:solidFill>
            <a:srgbClr val="D9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90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03ABC607-FCBB-4177-9CA5-BB22828380D6}"/>
              </a:ext>
            </a:extLst>
          </p:cNvPr>
          <p:cNvSpPr txBox="1"/>
          <p:nvPr/>
        </p:nvSpPr>
        <p:spPr>
          <a:xfrm>
            <a:off x="2285839" y="1984265"/>
            <a:ext cx="1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矩形 14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73D70611-F340-4DFD-BA78-8353476799AC}"/>
              </a:ext>
            </a:extLst>
          </p:cNvPr>
          <p:cNvSpPr/>
          <p:nvPr/>
        </p:nvSpPr>
        <p:spPr>
          <a:xfrm>
            <a:off x="2285838" y="2427076"/>
            <a:ext cx="3826714" cy="6550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6" name="文本框 92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A8CF03D8-FD9E-4BA2-9ED7-6824164AADAE}"/>
              </a:ext>
            </a:extLst>
          </p:cNvPr>
          <p:cNvSpPr txBox="1"/>
          <p:nvPr/>
        </p:nvSpPr>
        <p:spPr>
          <a:xfrm>
            <a:off x="7143589" y="1984265"/>
            <a:ext cx="1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矩形 16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98B016D0-D901-4085-B4F6-FAFEBBC83851}"/>
              </a:ext>
            </a:extLst>
          </p:cNvPr>
          <p:cNvSpPr/>
          <p:nvPr/>
        </p:nvSpPr>
        <p:spPr>
          <a:xfrm>
            <a:off x="7143588" y="2427076"/>
            <a:ext cx="3826714" cy="6550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文本框 94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4DD1413B-6332-4E81-9193-B6F0210676AF}"/>
              </a:ext>
            </a:extLst>
          </p:cNvPr>
          <p:cNvSpPr txBox="1"/>
          <p:nvPr/>
        </p:nvSpPr>
        <p:spPr>
          <a:xfrm>
            <a:off x="2285839" y="4115825"/>
            <a:ext cx="1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矩形 18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CB0F28BC-2415-4621-81ED-7A99CE5396D9}"/>
              </a:ext>
            </a:extLst>
          </p:cNvPr>
          <p:cNvSpPr/>
          <p:nvPr/>
        </p:nvSpPr>
        <p:spPr>
          <a:xfrm>
            <a:off x="2285838" y="4558636"/>
            <a:ext cx="3826714" cy="6550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文本框 96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EE47DE35-6244-4DB9-9CF7-5ABC2B974045}"/>
              </a:ext>
            </a:extLst>
          </p:cNvPr>
          <p:cNvSpPr txBox="1"/>
          <p:nvPr/>
        </p:nvSpPr>
        <p:spPr>
          <a:xfrm>
            <a:off x="7143589" y="4115825"/>
            <a:ext cx="1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矩形 20" descr="e7d195523061f1c0d3ba7f298e59d031c9c3f97027ed136f882110EF8F17BAD1F2C348D17C7856EF46CB4678CC9E44EE1ABA681E3133328A7B4D22AAF822B2429426B2355AA8CC4431B8568D2CF3B73A2AFCC7246F074813C5A0A400C604C2E4AED7B7F7282F7066B2199682A80A29E573F146F815DA2058DF6DA411F2D7BD286C833E58BA5A529C">
            <a:extLst>
              <a:ext uri="{FF2B5EF4-FFF2-40B4-BE49-F238E27FC236}">
                <a16:creationId xmlns:a16="http://schemas.microsoft.com/office/drawing/2014/main" id="{C23135B9-C183-4356-9102-5E40B3C5BDC2}"/>
              </a:ext>
            </a:extLst>
          </p:cNvPr>
          <p:cNvSpPr/>
          <p:nvPr/>
        </p:nvSpPr>
        <p:spPr>
          <a:xfrm>
            <a:off x="7143588" y="4558636"/>
            <a:ext cx="3826714" cy="6550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227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458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zsophsm">
      <a:majorFont>
        <a:latin typeface="Arial" panose="020F0302020204030204"/>
        <a:ea typeface="演示悠然小楷"/>
        <a:cs typeface=""/>
      </a:majorFont>
      <a:minorFont>
        <a:latin typeface="Arial" panose="020F0502020204030204"/>
        <a:ea typeface="演示悠然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1590</Words>
  <Application>Microsoft Office PowerPoint</Application>
  <PresentationFormat>宽屏</PresentationFormat>
  <Paragraphs>173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阿里巴巴普惠体 2.0 55 Regular</vt:lpstr>
      <vt:lpstr>等线</vt:lpstr>
      <vt:lpstr>演示悠然小楷</vt:lpstr>
      <vt:lpstr>字魂59号-创粗黑</vt:lpstr>
      <vt:lpstr>Arial</vt:lpstr>
      <vt:lpstr>Forte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元宵佳节——元宵节主题班会ppt模板</dc:title>
  <dc:creator>51PPT模板网</dc:creator>
  <cp:keywords>www.51pptmoban.com</cp:keywords>
  <dc:description>www.51pptmoban.com</dc:description>
  <cp:lastModifiedBy>Win user</cp:lastModifiedBy>
  <cp:revision>107</cp:revision>
  <dcterms:created xsi:type="dcterms:W3CDTF">2021-10-22T06:42:44Z</dcterms:created>
  <dcterms:modified xsi:type="dcterms:W3CDTF">2022-02-13T09:01:58Z</dcterms:modified>
</cp:coreProperties>
</file>