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handoutMasterIdLst>
    <p:handoutMasterId r:id="rId45"/>
  </p:handoutMasterIdLst>
  <p:sldIdLst>
    <p:sldId id="308" r:id="rId2"/>
    <p:sldId id="309" r:id="rId3"/>
    <p:sldId id="258" r:id="rId4"/>
    <p:sldId id="310" r:id="rId5"/>
    <p:sldId id="339" r:id="rId6"/>
    <p:sldId id="311" r:id="rId7"/>
    <p:sldId id="312" r:id="rId8"/>
    <p:sldId id="313" r:id="rId9"/>
    <p:sldId id="314" r:id="rId10"/>
    <p:sldId id="351" r:id="rId11"/>
    <p:sldId id="315" r:id="rId12"/>
    <p:sldId id="340" r:id="rId13"/>
    <p:sldId id="341" r:id="rId14"/>
    <p:sldId id="354" r:id="rId15"/>
    <p:sldId id="344" r:id="rId16"/>
    <p:sldId id="352" r:id="rId17"/>
    <p:sldId id="316" r:id="rId18"/>
    <p:sldId id="317" r:id="rId19"/>
    <p:sldId id="318" r:id="rId20"/>
    <p:sldId id="319" r:id="rId21"/>
    <p:sldId id="320" r:id="rId22"/>
    <p:sldId id="321" r:id="rId23"/>
    <p:sldId id="322" r:id="rId24"/>
    <p:sldId id="323" r:id="rId25"/>
    <p:sldId id="324" r:id="rId26"/>
    <p:sldId id="325" r:id="rId27"/>
    <p:sldId id="327" r:id="rId28"/>
    <p:sldId id="353" r:id="rId29"/>
    <p:sldId id="329" r:id="rId30"/>
    <p:sldId id="330" r:id="rId31"/>
    <p:sldId id="331" r:id="rId32"/>
    <p:sldId id="338" r:id="rId33"/>
    <p:sldId id="333" r:id="rId34"/>
    <p:sldId id="295" r:id="rId35"/>
    <p:sldId id="335" r:id="rId36"/>
    <p:sldId id="336" r:id="rId37"/>
    <p:sldId id="337" r:id="rId38"/>
    <p:sldId id="348" r:id="rId39"/>
    <p:sldId id="347" r:id="rId40"/>
    <p:sldId id="350" r:id="rId41"/>
    <p:sldId id="355" r:id="rId42"/>
    <p:sldId id="356" r:id="rId4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模板" id="{54012893-DF02-4292-A07B-1EA98E764160}">
          <p14:sldIdLst>
            <p14:sldId id="308"/>
            <p14:sldId id="309"/>
            <p14:sldId id="258"/>
            <p14:sldId id="310"/>
            <p14:sldId id="339"/>
            <p14:sldId id="311"/>
            <p14:sldId id="312"/>
            <p14:sldId id="313"/>
            <p14:sldId id="314"/>
            <p14:sldId id="351"/>
            <p14:sldId id="315"/>
            <p14:sldId id="340"/>
            <p14:sldId id="341"/>
            <p14:sldId id="354"/>
            <p14:sldId id="344"/>
            <p14:sldId id="352"/>
            <p14:sldId id="316"/>
            <p14:sldId id="317"/>
            <p14:sldId id="318"/>
            <p14:sldId id="319"/>
            <p14:sldId id="320"/>
            <p14:sldId id="321"/>
            <p14:sldId id="322"/>
            <p14:sldId id="323"/>
            <p14:sldId id="324"/>
            <p14:sldId id="325"/>
            <p14:sldId id="327"/>
            <p14:sldId id="353"/>
            <p14:sldId id="329"/>
            <p14:sldId id="330"/>
            <p14:sldId id="331"/>
            <p14:sldId id="338"/>
            <p14:sldId id="333"/>
            <p14:sldId id="295"/>
          </p14:sldIdLst>
        </p14:section>
        <p14:section name="可替换ICON" id="{D7873EE5-DB96-45C3-B376-4A4B1085B7CB}">
          <p14:sldIdLst>
            <p14:sldId id="335"/>
            <p14:sldId id="336"/>
            <p14:sldId id="337"/>
          </p14:sldIdLst>
        </p14:section>
        <p14:section name="标注" id="{146C3789-ADBF-4C53-92AF-9B99F9699F6D}">
          <p14:sldIdLst>
            <p14:sldId id="348"/>
            <p14:sldId id="347"/>
            <p14:sldId id="350"/>
            <p14:sldId id="355"/>
            <p14:sldId id="356"/>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FF94"/>
    <a:srgbClr val="353036"/>
    <a:srgbClr val="E99211"/>
    <a:srgbClr val="FFFFFF"/>
    <a:srgbClr val="1CA09B"/>
    <a:srgbClr val="C3FEAA"/>
    <a:srgbClr val="1B6A96"/>
    <a:srgbClr val="29BCC3"/>
    <a:srgbClr val="5ED7DF"/>
    <a:srgbClr val="FDEAC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7" autoAdjust="0"/>
    <p:restoredTop sz="94947" autoAdjust="0"/>
  </p:normalViewPr>
  <p:slideViewPr>
    <p:cSldViewPr snapToGrid="0" showGuides="1">
      <p:cViewPr varScale="1">
        <p:scale>
          <a:sx n="88" d="100"/>
          <a:sy n="88" d="100"/>
        </p:scale>
        <p:origin x="366" y="90"/>
      </p:cViewPr>
      <p:guideLst/>
    </p:cSldViewPr>
  </p:slideViewPr>
  <p:outlineViewPr>
    <p:cViewPr>
      <p:scale>
        <a:sx n="33" d="100"/>
        <a:sy n="33" d="100"/>
      </p:scale>
      <p:origin x="0" y="0"/>
    </p:cViewPr>
  </p:outlineViewPr>
  <p:notesTextViewPr>
    <p:cViewPr>
      <p:scale>
        <a:sx n="300" d="100"/>
        <a:sy n="300" d="100"/>
      </p:scale>
      <p:origin x="0" y="0"/>
    </p:cViewPr>
  </p:notesTextViewPr>
  <p:sorterViewPr>
    <p:cViewPr>
      <p:scale>
        <a:sx n="75" d="100"/>
        <a:sy n="75" d="100"/>
      </p:scale>
      <p:origin x="0" y="-8947"/>
    </p:cViewPr>
  </p:sorterViewPr>
  <p:notesViewPr>
    <p:cSldViewPr snapToGrid="0" showGuides="1">
      <p:cViewPr varScale="1">
        <p:scale>
          <a:sx n="59" d="100"/>
          <a:sy n="59" d="100"/>
        </p:scale>
        <p:origin x="2371" y="67"/>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Standalone HMD</c:v>
                </c:pt>
              </c:strCache>
            </c:strRef>
          </c:tx>
          <c:spPr>
            <a:solidFill>
              <a:schemeClr val="accent1"/>
            </a:solidFill>
            <a:ln>
              <a:noFill/>
            </a:ln>
            <a:effectLst/>
          </c:spPr>
          <c:invertIfNegative val="0"/>
          <c:cat>
            <c:numRef>
              <c:f>Sheet1!$A$2:$A$6</c:f>
              <c:numCache>
                <c:formatCode>General</c:formatCode>
                <c:ptCount val="5"/>
                <c:pt idx="0">
                  <c:v>2021</c:v>
                </c:pt>
                <c:pt idx="1">
                  <c:v>2022</c:v>
                </c:pt>
                <c:pt idx="2">
                  <c:v>2023</c:v>
                </c:pt>
                <c:pt idx="3">
                  <c:v>2024</c:v>
                </c:pt>
                <c:pt idx="4">
                  <c:v>2025</c:v>
                </c:pt>
              </c:numCache>
            </c:numRef>
          </c:cat>
          <c:val>
            <c:numRef>
              <c:f>Sheet1!$B$2:$B$6</c:f>
              <c:numCache>
                <c:formatCode>General</c:formatCode>
                <c:ptCount val="5"/>
                <c:pt idx="0">
                  <c:v>2.2999999999999998</c:v>
                </c:pt>
                <c:pt idx="1">
                  <c:v>5</c:v>
                </c:pt>
                <c:pt idx="2">
                  <c:v>8.4</c:v>
                </c:pt>
                <c:pt idx="3">
                  <c:v>12</c:v>
                </c:pt>
                <c:pt idx="4">
                  <c:v>16.5</c:v>
                </c:pt>
              </c:numCache>
            </c:numRef>
          </c:val>
          <c:extLst>
            <c:ext xmlns:c16="http://schemas.microsoft.com/office/drawing/2014/chart" uri="{C3380CC4-5D6E-409C-BE32-E72D297353CC}">
              <c16:uniqueId val="{00000000-A9B0-40DB-9743-9BD481BB9030}"/>
            </c:ext>
          </c:extLst>
        </c:ser>
        <c:ser>
          <c:idx val="1"/>
          <c:order val="1"/>
          <c:tx>
            <c:strRef>
              <c:f>Sheet1!$C$1</c:f>
              <c:strCache>
                <c:ptCount val="1"/>
                <c:pt idx="0">
                  <c:v>Tethered HMD</c:v>
                </c:pt>
              </c:strCache>
            </c:strRef>
          </c:tx>
          <c:spPr>
            <a:solidFill>
              <a:schemeClr val="accent3"/>
            </a:solidFill>
            <a:ln>
              <a:noFill/>
            </a:ln>
            <a:effectLst/>
          </c:spPr>
          <c:invertIfNegative val="0"/>
          <c:cat>
            <c:numRef>
              <c:f>Sheet1!$A$2:$A$6</c:f>
              <c:numCache>
                <c:formatCode>General</c:formatCode>
                <c:ptCount val="5"/>
                <c:pt idx="0">
                  <c:v>2021</c:v>
                </c:pt>
                <c:pt idx="1">
                  <c:v>2022</c:v>
                </c:pt>
                <c:pt idx="2">
                  <c:v>2023</c:v>
                </c:pt>
                <c:pt idx="3">
                  <c:v>2024</c:v>
                </c:pt>
                <c:pt idx="4">
                  <c:v>2025</c:v>
                </c:pt>
              </c:numCache>
            </c:numRef>
          </c:cat>
          <c:val>
            <c:numRef>
              <c:f>Sheet1!$C$2:$C$6</c:f>
              <c:numCache>
                <c:formatCode>General</c:formatCode>
                <c:ptCount val="5"/>
                <c:pt idx="0">
                  <c:v>1.6</c:v>
                </c:pt>
                <c:pt idx="1">
                  <c:v>4.4000000000000004</c:v>
                </c:pt>
                <c:pt idx="2">
                  <c:v>8</c:v>
                </c:pt>
                <c:pt idx="3">
                  <c:v>9.4</c:v>
                </c:pt>
                <c:pt idx="4">
                  <c:v>14.1</c:v>
                </c:pt>
              </c:numCache>
            </c:numRef>
          </c:val>
          <c:extLst>
            <c:ext xmlns:c16="http://schemas.microsoft.com/office/drawing/2014/chart" uri="{C3380CC4-5D6E-409C-BE32-E72D297353CC}">
              <c16:uniqueId val="{00000001-A9B0-40DB-9743-9BD481BB9030}"/>
            </c:ext>
          </c:extLst>
        </c:ser>
        <c:dLbls>
          <c:showLegendKey val="0"/>
          <c:showVal val="0"/>
          <c:showCatName val="0"/>
          <c:showSerName val="0"/>
          <c:showPercent val="0"/>
          <c:showBubbleSize val="0"/>
        </c:dLbls>
        <c:gapWidth val="219"/>
        <c:overlap val="100"/>
        <c:axId val="561301025"/>
        <c:axId val="335672838"/>
      </c:barChart>
      <c:catAx>
        <c:axId val="561301025"/>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0" vertOverflow="ellipsis" vert="horz" wrap="square" anchor="ctr" anchorCtr="1"/>
          <a:lstStyle/>
          <a:p>
            <a:pPr>
              <a:defRPr lang="zh-CN" sz="1600" b="0" i="0" u="none" strike="noStrike" kern="1200" baseline="0">
                <a:solidFill>
                  <a:schemeClr val="bg1"/>
                </a:solidFill>
                <a:latin typeface="+mn-lt"/>
                <a:ea typeface="+mn-ea"/>
                <a:cs typeface="+mn-cs"/>
              </a:defRPr>
            </a:pPr>
            <a:endParaRPr lang="zh-CN"/>
          </a:p>
        </c:txPr>
        <c:crossAx val="335672838"/>
        <c:crosses val="autoZero"/>
        <c:auto val="1"/>
        <c:lblAlgn val="ctr"/>
        <c:lblOffset val="100"/>
        <c:noMultiLvlLbl val="0"/>
      </c:catAx>
      <c:valAx>
        <c:axId val="335672838"/>
        <c:scaling>
          <c:orientation val="minMax"/>
        </c:scaling>
        <c:delete val="0"/>
        <c:axPos val="l"/>
        <c:majorGridlines>
          <c:spPr>
            <a:ln w="9525" cap="flat" cmpd="sng" algn="ctr">
              <a:solidFill>
                <a:schemeClr val="bg1">
                  <a:alpha val="15000"/>
                </a:schemeClr>
              </a:solidFill>
              <a:round/>
            </a:ln>
            <a:effectLst/>
          </c:spPr>
        </c:majorGridlines>
        <c:numFmt formatCode="General" sourceLinked="1"/>
        <c:majorTickMark val="none"/>
        <c:minorTickMark val="none"/>
        <c:tickLblPos val="nextTo"/>
        <c:spPr>
          <a:noFill/>
          <a:ln>
            <a:noFill/>
          </a:ln>
          <a:effectLst/>
        </c:spPr>
        <c:txPr>
          <a:bodyPr rot="-60000000" spcFirstLastPara="0" vertOverflow="ellipsis" vert="horz" wrap="square" anchor="ctr" anchorCtr="1"/>
          <a:lstStyle/>
          <a:p>
            <a:pPr>
              <a:defRPr lang="zh-CN" sz="1600" b="0" i="0" u="none" strike="noStrike" kern="1200" baseline="0">
                <a:solidFill>
                  <a:schemeClr val="bg1"/>
                </a:solidFill>
                <a:latin typeface="+mn-lt"/>
                <a:ea typeface="+mn-ea"/>
                <a:cs typeface="+mn-cs"/>
              </a:defRPr>
            </a:pPr>
            <a:endParaRPr lang="zh-CN"/>
          </a:p>
        </c:txPr>
        <c:crossAx val="561301025"/>
        <c:crosses val="autoZero"/>
        <c:crossBetween val="between"/>
        <c:majorUnit val="3"/>
      </c:valAx>
      <c:spPr>
        <a:noFill/>
        <a:ln>
          <a:noFill/>
        </a:ln>
        <a:effectLst/>
      </c:spPr>
    </c:plotArea>
    <c:legend>
      <c:legendPos val="b"/>
      <c:legendEntry>
        <c:idx val="0"/>
        <c:txPr>
          <a:bodyPr rot="0" spcFirstLastPara="0" vertOverflow="ellipsis" vert="horz" wrap="square" anchor="ctr" anchorCtr="1"/>
          <a:lstStyle/>
          <a:p>
            <a:pPr>
              <a:defRPr lang="zh-CN" sz="1600" b="0" i="0" u="none" strike="noStrike" kern="1200" baseline="0">
                <a:solidFill>
                  <a:schemeClr val="bg1"/>
                </a:solidFill>
                <a:latin typeface="+mn-lt"/>
                <a:ea typeface="+mn-ea"/>
                <a:cs typeface="+mn-cs"/>
              </a:defRPr>
            </a:pPr>
            <a:endParaRPr lang="zh-CN"/>
          </a:p>
        </c:txPr>
      </c:legendEntry>
      <c:legendEntry>
        <c:idx val="1"/>
        <c:txPr>
          <a:bodyPr rot="0" spcFirstLastPara="0" vertOverflow="ellipsis" vert="horz" wrap="square" anchor="ctr" anchorCtr="1"/>
          <a:lstStyle/>
          <a:p>
            <a:pPr>
              <a:defRPr lang="zh-CN" sz="1600" b="0" i="0" u="none" strike="noStrike" kern="1200" baseline="0">
                <a:solidFill>
                  <a:schemeClr val="bg1"/>
                </a:solidFill>
                <a:latin typeface="+mn-lt"/>
                <a:ea typeface="+mn-ea"/>
                <a:cs typeface="+mn-cs"/>
              </a:defRPr>
            </a:pPr>
            <a:endParaRPr lang="zh-CN"/>
          </a:p>
        </c:txPr>
      </c:legendEntry>
      <c:layout>
        <c:manualLayout>
          <c:xMode val="edge"/>
          <c:yMode val="edge"/>
          <c:x val="0.23090334419694714"/>
          <c:y val="0.92301970253718302"/>
          <c:w val="0.65030936285727725"/>
          <c:h val="4.5931898512685913E-2"/>
        </c:manualLayout>
      </c:layout>
      <c:overlay val="0"/>
      <c:spPr>
        <a:noFill/>
        <a:ln>
          <a:noFill/>
        </a:ln>
        <a:effectLst/>
      </c:spPr>
      <c:txPr>
        <a:bodyPr rot="0" spcFirstLastPara="0" vertOverflow="ellipsis" vert="horz" wrap="square" anchor="ctr" anchorCtr="1"/>
        <a:lstStyle/>
        <a:p>
          <a:pPr>
            <a:defRPr lang="zh-CN" sz="1600" b="0" i="0" u="none" strike="noStrike" kern="1200" baseline="0">
              <a:solidFill>
                <a:schemeClr val="bg1"/>
              </a:solidFill>
              <a:latin typeface="+mn-lt"/>
              <a:ea typeface="+mn-ea"/>
              <a:cs typeface="+mn-cs"/>
            </a:defRPr>
          </a:pPr>
          <a:endParaRPr lang="zh-CN"/>
        </a:p>
      </c:txPr>
    </c:legend>
    <c:plotVisOnly val="1"/>
    <c:dispBlanksAs val="gap"/>
    <c:showDLblsOverMax val="0"/>
  </c:chart>
  <c:spPr>
    <a:noFill/>
    <a:ln>
      <a:noFill/>
    </a:ln>
    <a:effectLst/>
  </c:spPr>
  <c:txPr>
    <a:bodyPr/>
    <a:lstStyle/>
    <a:p>
      <a:pPr>
        <a:defRPr lang="zh-CN" sz="1200">
          <a:solidFill>
            <a:schemeClr val="bg1"/>
          </a:solidFill>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C08EEA0F-5D23-4D1D-B80B-CBBCC486F31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微软雅黑" panose="020B0503020204020204" pitchFamily="34" charset="-122"/>
              <a:ea typeface="微软雅黑" panose="020B0503020204020204" pitchFamily="34" charset="-122"/>
            </a:endParaRPr>
          </a:p>
        </p:txBody>
      </p:sp>
      <p:sp>
        <p:nvSpPr>
          <p:cNvPr id="3" name="日期占位符 2">
            <a:extLst>
              <a:ext uri="{FF2B5EF4-FFF2-40B4-BE49-F238E27FC236}">
                <a16:creationId xmlns:a16="http://schemas.microsoft.com/office/drawing/2014/main" id="{44B8CFA2-BE43-467A-921C-05015B19CBC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2096731-E7A7-4B55-B5E8-7B9CBEB51E62}" type="datetimeFigureOut">
              <a:rPr lang="zh-CN" altLang="en-US" smtClean="0">
                <a:latin typeface="微软雅黑" panose="020B0503020204020204" pitchFamily="34" charset="-122"/>
                <a:ea typeface="微软雅黑" panose="020B0503020204020204" pitchFamily="34" charset="-122"/>
              </a:rPr>
              <a:t>2022/2/13</a:t>
            </a:fld>
            <a:endParaRPr lang="zh-CN" altLang="en-US" dirty="0">
              <a:latin typeface="微软雅黑" panose="020B0503020204020204" pitchFamily="34" charset="-122"/>
              <a:ea typeface="微软雅黑" panose="020B0503020204020204" pitchFamily="34" charset="-122"/>
            </a:endParaRPr>
          </a:p>
        </p:txBody>
      </p:sp>
      <p:sp>
        <p:nvSpPr>
          <p:cNvPr id="4" name="页脚占位符 3">
            <a:extLst>
              <a:ext uri="{FF2B5EF4-FFF2-40B4-BE49-F238E27FC236}">
                <a16:creationId xmlns:a16="http://schemas.microsoft.com/office/drawing/2014/main" id="{B89B0919-6844-468C-A35E-7FBD0052FC4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dirty="0">
              <a:latin typeface="微软雅黑" panose="020B0503020204020204" pitchFamily="34" charset="-122"/>
              <a:ea typeface="微软雅黑" panose="020B0503020204020204" pitchFamily="34" charset="-122"/>
            </a:endParaRPr>
          </a:p>
        </p:txBody>
      </p:sp>
      <p:sp>
        <p:nvSpPr>
          <p:cNvPr id="5" name="灯片编号占位符 4">
            <a:extLst>
              <a:ext uri="{FF2B5EF4-FFF2-40B4-BE49-F238E27FC236}">
                <a16:creationId xmlns:a16="http://schemas.microsoft.com/office/drawing/2014/main" id="{FC46B724-05F6-46A2-A477-45F4205E040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5016724-75D9-4387-A9F0-B3D65B0DA411}" type="slidenum">
              <a:rPr lang="zh-CN" altLang="en-US" smtClean="0">
                <a:latin typeface="微软雅黑" panose="020B0503020204020204" pitchFamily="34" charset="-122"/>
                <a:ea typeface="微软雅黑" panose="020B0503020204020204" pitchFamily="34" charset="-122"/>
              </a:rPr>
              <a:t>‹#›</a:t>
            </a:fld>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314801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B7B923EA-6B2C-4DC5-9C13-E13F918653D5}" type="datetimeFigureOut">
              <a:rPr lang="zh-CN" altLang="en-US" smtClean="0"/>
              <a:pPr/>
              <a:t>2022/2/13</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D388D63D-FA37-4D18-B5B8-747EB5D626BA}" type="slidenum">
              <a:rPr lang="zh-CN" altLang="en-US" smtClean="0"/>
              <a:pPr/>
              <a:t>‹#›</a:t>
            </a:fld>
            <a:endParaRPr lang="zh-CN" altLang="en-US" dirty="0"/>
          </a:p>
        </p:txBody>
      </p:sp>
    </p:spTree>
    <p:extLst>
      <p:ext uri="{BB962C8B-B14F-4D97-AF65-F5344CB8AC3E}">
        <p14:creationId xmlns:p14="http://schemas.microsoft.com/office/powerpoint/2010/main" val="22117213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388D63D-FA37-4D18-B5B8-747EB5D626BA}" type="slidenum">
              <a:rPr lang="zh-CN" altLang="en-US" smtClean="0"/>
              <a:t>4</a:t>
            </a:fld>
            <a:endParaRPr lang="zh-CN" altLang="en-US"/>
          </a:p>
        </p:txBody>
      </p:sp>
    </p:spTree>
    <p:extLst>
      <p:ext uri="{BB962C8B-B14F-4D97-AF65-F5344CB8AC3E}">
        <p14:creationId xmlns:p14="http://schemas.microsoft.com/office/powerpoint/2010/main" val="21247492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388D63D-FA37-4D18-B5B8-747EB5D626BA}" type="slidenum">
              <a:rPr lang="zh-CN" altLang="en-US" smtClean="0"/>
              <a:t>26</a:t>
            </a:fld>
            <a:endParaRPr lang="zh-CN" altLang="en-US"/>
          </a:p>
        </p:txBody>
      </p:sp>
    </p:spTree>
    <p:extLst>
      <p:ext uri="{BB962C8B-B14F-4D97-AF65-F5344CB8AC3E}">
        <p14:creationId xmlns:p14="http://schemas.microsoft.com/office/powerpoint/2010/main" val="36498324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59" name="PortFolio">
            <a:extLst>
              <a:ext uri="{FF2B5EF4-FFF2-40B4-BE49-F238E27FC236}">
                <a16:creationId xmlns:a16="http://schemas.microsoft.com/office/drawing/2014/main" id="{F398D8B9-B970-4A18-B1CD-98895EE131A8}"/>
              </a:ext>
            </a:extLst>
          </p:cNvPr>
          <p:cNvSpPr txBox="1"/>
          <p:nvPr userDrawn="1"/>
        </p:nvSpPr>
        <p:spPr>
          <a:xfrm>
            <a:off x="4512585" y="6374870"/>
            <a:ext cx="3232552" cy="348813"/>
          </a:xfrm>
          <a:prstGeom prst="rect">
            <a:avLst/>
          </a:prstGeom>
          <a:ln w="12700">
            <a:miter lim="400000"/>
          </a:ln>
          <a:effectLst>
            <a:outerShdw blurRad="50800" dist="190500" dir="5400000" rotWithShape="0">
              <a:srgbClr val="000000">
                <a:alpha val="15000"/>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33000" b="1" spc="989">
                <a:solidFill>
                  <a:srgbClr val="FFFFFF">
                    <a:alpha val="5000"/>
                  </a:srgbClr>
                </a:solidFill>
                <a:latin typeface="Futura LT Medium"/>
                <a:ea typeface="Futura LT Medium"/>
                <a:cs typeface="Futura LT Medium"/>
                <a:sym typeface="Futura LT Medium"/>
              </a:defRPr>
            </a:lvl1pPr>
          </a:lstStyle>
          <a:p>
            <a:r>
              <a:rPr lang="en-US" sz="1600" dirty="0">
                <a:solidFill>
                  <a:schemeClr val="bg1"/>
                </a:solidFill>
                <a:latin typeface="Arial" panose="020B0604020202020204" pitchFamily="34" charset="0"/>
              </a:rPr>
              <a:t>OfficePLUS.CN</a:t>
            </a:r>
          </a:p>
        </p:txBody>
      </p:sp>
      <p:grpSp>
        <p:nvGrpSpPr>
          <p:cNvPr id="62" name="组合 61">
            <a:extLst>
              <a:ext uri="{FF2B5EF4-FFF2-40B4-BE49-F238E27FC236}">
                <a16:creationId xmlns:a16="http://schemas.microsoft.com/office/drawing/2014/main" id="{CE14BEFB-8650-435F-BF58-41D1677730B0}"/>
              </a:ext>
            </a:extLst>
          </p:cNvPr>
          <p:cNvGrpSpPr/>
          <p:nvPr userDrawn="1"/>
        </p:nvGrpSpPr>
        <p:grpSpPr>
          <a:xfrm>
            <a:off x="819175" y="707521"/>
            <a:ext cx="370867" cy="1133264"/>
            <a:chOff x="10808070" y="344059"/>
            <a:chExt cx="547589" cy="1673276"/>
          </a:xfrm>
        </p:grpSpPr>
        <p:sp>
          <p:nvSpPr>
            <p:cNvPr id="63" name="椭圆 62">
              <a:extLst>
                <a:ext uri="{FF2B5EF4-FFF2-40B4-BE49-F238E27FC236}">
                  <a16:creationId xmlns:a16="http://schemas.microsoft.com/office/drawing/2014/main" id="{D93A0E53-7CA9-4A5D-B0BA-2393A79EB792}"/>
                </a:ext>
              </a:extLst>
            </p:cNvPr>
            <p:cNvSpPr/>
            <p:nvPr/>
          </p:nvSpPr>
          <p:spPr>
            <a:xfrm>
              <a:off x="10808070" y="344059"/>
              <a:ext cx="151241" cy="151241"/>
            </a:xfrm>
            <a:prstGeom prst="ellipse">
              <a:avLst/>
            </a:prstGeom>
            <a:solidFill>
              <a:schemeClr val="bg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a16="http://schemas.microsoft.com/office/drawing/2014/main" id="{9DEA3823-4BF2-4406-ACAB-AD13D8BDDEC3}"/>
                </a:ext>
              </a:extLst>
            </p:cNvPr>
            <p:cNvSpPr/>
            <p:nvPr/>
          </p:nvSpPr>
          <p:spPr>
            <a:xfrm>
              <a:off x="11204418" y="344059"/>
              <a:ext cx="151241" cy="151241"/>
            </a:xfrm>
            <a:prstGeom prst="ellipse">
              <a:avLst/>
            </a:prstGeom>
            <a:solidFill>
              <a:schemeClr val="bg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id="{F5B803CD-F79C-4379-B067-AE0EFD562426}"/>
                </a:ext>
              </a:extLst>
            </p:cNvPr>
            <p:cNvSpPr/>
            <p:nvPr/>
          </p:nvSpPr>
          <p:spPr>
            <a:xfrm>
              <a:off x="10808070" y="646741"/>
              <a:ext cx="151241" cy="151241"/>
            </a:xfrm>
            <a:prstGeom prst="ellipse">
              <a:avLst/>
            </a:prstGeom>
            <a:solidFill>
              <a:schemeClr val="bg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id="{A5D10249-FEB1-4ADE-B34C-2CB54CC749F3}"/>
                </a:ext>
              </a:extLst>
            </p:cNvPr>
            <p:cNvSpPr/>
            <p:nvPr/>
          </p:nvSpPr>
          <p:spPr>
            <a:xfrm>
              <a:off x="11204418" y="646741"/>
              <a:ext cx="151241" cy="151241"/>
            </a:xfrm>
            <a:prstGeom prst="ellipse">
              <a:avLst/>
            </a:prstGeom>
            <a:solidFill>
              <a:schemeClr val="bg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7" name="椭圆 66">
              <a:extLst>
                <a:ext uri="{FF2B5EF4-FFF2-40B4-BE49-F238E27FC236}">
                  <a16:creationId xmlns:a16="http://schemas.microsoft.com/office/drawing/2014/main" id="{BA617E1D-B5B9-43F4-B9E5-89C0765BD855}"/>
                </a:ext>
              </a:extLst>
            </p:cNvPr>
            <p:cNvSpPr/>
            <p:nvPr/>
          </p:nvSpPr>
          <p:spPr>
            <a:xfrm>
              <a:off x="11204418" y="962304"/>
              <a:ext cx="151241" cy="151241"/>
            </a:xfrm>
            <a:prstGeom prst="ellipse">
              <a:avLst/>
            </a:prstGeom>
            <a:solidFill>
              <a:schemeClr val="bg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id="{CCF2E569-3BFD-44F7-B806-37782B97F3AD}"/>
                </a:ext>
              </a:extLst>
            </p:cNvPr>
            <p:cNvSpPr/>
            <p:nvPr/>
          </p:nvSpPr>
          <p:spPr>
            <a:xfrm>
              <a:off x="11204418" y="1264986"/>
              <a:ext cx="151241" cy="151241"/>
            </a:xfrm>
            <a:prstGeom prst="ellipse">
              <a:avLst/>
            </a:prstGeom>
            <a:solidFill>
              <a:schemeClr val="bg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a16="http://schemas.microsoft.com/office/drawing/2014/main" id="{EAB1976C-39A0-4C47-AE76-D942F657EDF2}"/>
                </a:ext>
              </a:extLst>
            </p:cNvPr>
            <p:cNvSpPr/>
            <p:nvPr/>
          </p:nvSpPr>
          <p:spPr>
            <a:xfrm>
              <a:off x="11204418" y="1563412"/>
              <a:ext cx="151241" cy="151241"/>
            </a:xfrm>
            <a:prstGeom prst="ellipse">
              <a:avLst/>
            </a:prstGeom>
            <a:solidFill>
              <a:schemeClr val="bg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a16="http://schemas.microsoft.com/office/drawing/2014/main" id="{913F4327-65B8-453C-83E9-6AAC42366E9C}"/>
                </a:ext>
              </a:extLst>
            </p:cNvPr>
            <p:cNvSpPr/>
            <p:nvPr/>
          </p:nvSpPr>
          <p:spPr>
            <a:xfrm>
              <a:off x="11204418" y="1866094"/>
              <a:ext cx="151241" cy="151241"/>
            </a:xfrm>
            <a:prstGeom prst="ellipse">
              <a:avLst/>
            </a:prstGeom>
            <a:solidFill>
              <a:schemeClr val="bg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a16="http://schemas.microsoft.com/office/drawing/2014/main" id="{A598CD29-63A2-4FC5-ABCD-5CCD27022939}"/>
                </a:ext>
              </a:extLst>
            </p:cNvPr>
            <p:cNvSpPr/>
            <p:nvPr/>
          </p:nvSpPr>
          <p:spPr>
            <a:xfrm>
              <a:off x="10808070" y="1264986"/>
              <a:ext cx="151241" cy="151241"/>
            </a:xfrm>
            <a:prstGeom prst="ellipse">
              <a:avLst/>
            </a:prstGeom>
            <a:solidFill>
              <a:schemeClr val="bg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任意多边形: 形状 71">
            <a:extLst>
              <a:ext uri="{FF2B5EF4-FFF2-40B4-BE49-F238E27FC236}">
                <a16:creationId xmlns:a16="http://schemas.microsoft.com/office/drawing/2014/main" id="{88125BF6-F702-4C1B-9A64-0F39D312399B}"/>
              </a:ext>
            </a:extLst>
          </p:cNvPr>
          <p:cNvSpPr/>
          <p:nvPr userDrawn="1"/>
        </p:nvSpPr>
        <p:spPr>
          <a:xfrm rot="235640">
            <a:off x="-75409" y="3827465"/>
            <a:ext cx="2527627" cy="2947435"/>
          </a:xfrm>
          <a:custGeom>
            <a:avLst/>
            <a:gdLst>
              <a:gd name="connsiteX0" fmla="*/ 880145 w 2527627"/>
              <a:gd name="connsiteY0" fmla="*/ 7717 h 2947435"/>
              <a:gd name="connsiteX1" fmla="*/ 1032965 w 2527627"/>
              <a:gd name="connsiteY1" fmla="*/ 0 h 2947435"/>
              <a:gd name="connsiteX2" fmla="*/ 2527627 w 2527627"/>
              <a:gd name="connsiteY2" fmla="*/ 1494662 h 2947435"/>
              <a:gd name="connsiteX3" fmla="*/ 1614755 w 2527627"/>
              <a:gd name="connsiteY3" fmla="*/ 2871866 h 2947435"/>
              <a:gd name="connsiteX4" fmla="*/ 1574831 w 2527627"/>
              <a:gd name="connsiteY4" fmla="*/ 2886478 h 2947435"/>
              <a:gd name="connsiteX5" fmla="*/ 686926 w 2527627"/>
              <a:gd name="connsiteY5" fmla="*/ 2947435 h 2947435"/>
              <a:gd name="connsiteX6" fmla="*/ 588498 w 2527627"/>
              <a:gd name="connsiteY6" fmla="*/ 2922127 h 2947435"/>
              <a:gd name="connsiteX7" fmla="*/ 197286 w 2527627"/>
              <a:gd name="connsiteY7" fmla="*/ 2734059 h 2947435"/>
              <a:gd name="connsiteX8" fmla="*/ 157074 w 2527627"/>
              <a:gd name="connsiteY8" fmla="*/ 2703989 h 2947435"/>
              <a:gd name="connsiteX9" fmla="*/ 0 w 2527627"/>
              <a:gd name="connsiteY9" fmla="*/ 416036 h 2947435"/>
              <a:gd name="connsiteX10" fmla="*/ 82221 w 2527627"/>
              <a:gd name="connsiteY10" fmla="*/ 341308 h 2947435"/>
              <a:gd name="connsiteX11" fmla="*/ 880145 w 2527627"/>
              <a:gd name="connsiteY11" fmla="*/ 7717 h 294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7627" h="2947435">
                <a:moveTo>
                  <a:pt x="880145" y="7717"/>
                </a:moveTo>
                <a:cubicBezTo>
                  <a:pt x="930391" y="2614"/>
                  <a:pt x="981373" y="0"/>
                  <a:pt x="1032965" y="0"/>
                </a:cubicBezTo>
                <a:cubicBezTo>
                  <a:pt x="1858444" y="0"/>
                  <a:pt x="2527627" y="669183"/>
                  <a:pt x="2527627" y="1494662"/>
                </a:cubicBezTo>
                <a:cubicBezTo>
                  <a:pt x="2527627" y="2113772"/>
                  <a:pt x="2151212" y="2644964"/>
                  <a:pt x="1614755" y="2871866"/>
                </a:cubicBezTo>
                <a:lnTo>
                  <a:pt x="1574831" y="2886478"/>
                </a:lnTo>
                <a:lnTo>
                  <a:pt x="686926" y="2947435"/>
                </a:lnTo>
                <a:lnTo>
                  <a:pt x="588498" y="2922127"/>
                </a:lnTo>
                <a:cubicBezTo>
                  <a:pt x="448092" y="2878456"/>
                  <a:pt x="316560" y="2814640"/>
                  <a:pt x="197286" y="2734059"/>
                </a:cubicBezTo>
                <a:lnTo>
                  <a:pt x="157074" y="2703989"/>
                </a:lnTo>
                <a:lnTo>
                  <a:pt x="0" y="416036"/>
                </a:lnTo>
                <a:lnTo>
                  <a:pt x="82221" y="341308"/>
                </a:lnTo>
                <a:cubicBezTo>
                  <a:pt x="303678" y="158546"/>
                  <a:pt x="578668" y="38333"/>
                  <a:pt x="880145" y="7717"/>
                </a:cubicBezTo>
                <a:close/>
              </a:path>
            </a:pathLst>
          </a:custGeom>
          <a:gradFill flip="none" rotWithShape="1">
            <a:gsLst>
              <a:gs pos="100000">
                <a:srgbClr val="467FF6"/>
              </a:gs>
              <a:gs pos="75000">
                <a:schemeClr val="accent2"/>
              </a:gs>
              <a:gs pos="0">
                <a:schemeClr val="accent3"/>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3" name="椭圆 72">
            <a:extLst>
              <a:ext uri="{FF2B5EF4-FFF2-40B4-BE49-F238E27FC236}">
                <a16:creationId xmlns:a16="http://schemas.microsoft.com/office/drawing/2014/main" id="{544AFD8B-60A5-4D01-8D18-1B285BA2BF62}"/>
              </a:ext>
            </a:extLst>
          </p:cNvPr>
          <p:cNvSpPr/>
          <p:nvPr userDrawn="1"/>
        </p:nvSpPr>
        <p:spPr>
          <a:xfrm>
            <a:off x="8188527" y="2215846"/>
            <a:ext cx="86345" cy="8634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a16="http://schemas.microsoft.com/office/drawing/2014/main" id="{608A9C4C-1E92-430B-BA20-11CFD837A538}"/>
              </a:ext>
            </a:extLst>
          </p:cNvPr>
          <p:cNvSpPr/>
          <p:nvPr userDrawn="1"/>
        </p:nvSpPr>
        <p:spPr>
          <a:xfrm>
            <a:off x="1525762" y="3707610"/>
            <a:ext cx="86345" cy="8634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a16="http://schemas.microsoft.com/office/drawing/2014/main" id="{71544938-E5B4-482A-8405-1784F0404594}"/>
              </a:ext>
            </a:extLst>
          </p:cNvPr>
          <p:cNvSpPr/>
          <p:nvPr userDrawn="1"/>
        </p:nvSpPr>
        <p:spPr>
          <a:xfrm flipH="1">
            <a:off x="4320223" y="345389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extLst>
              <a:ext uri="{FF2B5EF4-FFF2-40B4-BE49-F238E27FC236}">
                <a16:creationId xmlns:a16="http://schemas.microsoft.com/office/drawing/2014/main" id="{D917B86C-4C8D-49D9-B2EC-02A632159692}"/>
              </a:ext>
            </a:extLst>
          </p:cNvPr>
          <p:cNvSpPr/>
          <p:nvPr userDrawn="1"/>
        </p:nvSpPr>
        <p:spPr>
          <a:xfrm flipH="1">
            <a:off x="5355257" y="3780045"/>
            <a:ext cx="36000" cy="36000"/>
          </a:xfrm>
          <a:prstGeom prst="ellips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a:extLst>
              <a:ext uri="{FF2B5EF4-FFF2-40B4-BE49-F238E27FC236}">
                <a16:creationId xmlns:a16="http://schemas.microsoft.com/office/drawing/2014/main" id="{BD14D106-B7DE-478E-BE26-B6D496FFD7EB}"/>
              </a:ext>
            </a:extLst>
          </p:cNvPr>
          <p:cNvSpPr/>
          <p:nvPr userDrawn="1"/>
        </p:nvSpPr>
        <p:spPr>
          <a:xfrm flipH="1">
            <a:off x="2368669" y="3302156"/>
            <a:ext cx="36000" cy="36000"/>
          </a:xfrm>
          <a:prstGeom prst="ellips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a:extLst>
              <a:ext uri="{FF2B5EF4-FFF2-40B4-BE49-F238E27FC236}">
                <a16:creationId xmlns:a16="http://schemas.microsoft.com/office/drawing/2014/main" id="{F3DE1381-0A74-47C7-AA56-03FE926C0CE3}"/>
              </a:ext>
            </a:extLst>
          </p:cNvPr>
          <p:cNvSpPr/>
          <p:nvPr userDrawn="1"/>
        </p:nvSpPr>
        <p:spPr>
          <a:xfrm flipH="1">
            <a:off x="3328399" y="3977968"/>
            <a:ext cx="18000" cy="18000"/>
          </a:xfrm>
          <a:prstGeom prst="ellips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a16="http://schemas.microsoft.com/office/drawing/2014/main" id="{38577D23-CF65-4B4B-9B84-007FA454FBBE}"/>
              </a:ext>
            </a:extLst>
          </p:cNvPr>
          <p:cNvSpPr/>
          <p:nvPr userDrawn="1"/>
        </p:nvSpPr>
        <p:spPr>
          <a:xfrm flipH="1">
            <a:off x="2847449" y="3313060"/>
            <a:ext cx="18000" cy="18000"/>
          </a:xfrm>
          <a:prstGeom prst="ellips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a:extLst>
              <a:ext uri="{FF2B5EF4-FFF2-40B4-BE49-F238E27FC236}">
                <a16:creationId xmlns:a16="http://schemas.microsoft.com/office/drawing/2014/main" id="{8586CB7C-BA11-4CED-BDD9-EA36947D7FC0}"/>
              </a:ext>
            </a:extLst>
          </p:cNvPr>
          <p:cNvSpPr/>
          <p:nvPr userDrawn="1"/>
        </p:nvSpPr>
        <p:spPr>
          <a:xfrm flipH="1">
            <a:off x="3145118" y="3707869"/>
            <a:ext cx="18000" cy="18000"/>
          </a:xfrm>
          <a:prstGeom prst="ellips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a16="http://schemas.microsoft.com/office/drawing/2014/main" id="{B382A1B6-2770-4938-80CE-F443454BFC71}"/>
              </a:ext>
            </a:extLst>
          </p:cNvPr>
          <p:cNvSpPr/>
          <p:nvPr userDrawn="1"/>
        </p:nvSpPr>
        <p:spPr>
          <a:xfrm flipH="1">
            <a:off x="2886729" y="4073930"/>
            <a:ext cx="36000" cy="36000"/>
          </a:xfrm>
          <a:prstGeom prst="ellips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a16="http://schemas.microsoft.com/office/drawing/2014/main" id="{6E3B3B5E-A162-4A93-849B-4BEC27C12966}"/>
              </a:ext>
            </a:extLst>
          </p:cNvPr>
          <p:cNvSpPr/>
          <p:nvPr userDrawn="1"/>
        </p:nvSpPr>
        <p:spPr>
          <a:xfrm flipH="1">
            <a:off x="4191105" y="4177101"/>
            <a:ext cx="36000" cy="36000"/>
          </a:xfrm>
          <a:prstGeom prst="ellips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4" name="组合 83">
            <a:extLst>
              <a:ext uri="{FF2B5EF4-FFF2-40B4-BE49-F238E27FC236}">
                <a16:creationId xmlns:a16="http://schemas.microsoft.com/office/drawing/2014/main" id="{F6FAE4BA-F10C-40BC-B661-55E8F1C5F17B}"/>
              </a:ext>
            </a:extLst>
          </p:cNvPr>
          <p:cNvGrpSpPr/>
          <p:nvPr userDrawn="1"/>
        </p:nvGrpSpPr>
        <p:grpSpPr>
          <a:xfrm rot="5400000">
            <a:off x="10719859" y="3732766"/>
            <a:ext cx="1014847" cy="267307"/>
            <a:chOff x="19735800" y="5382537"/>
            <a:chExt cx="4555605" cy="0"/>
          </a:xfrm>
        </p:grpSpPr>
        <p:cxnSp>
          <p:nvCxnSpPr>
            <p:cNvPr id="85" name="直接连接符 84">
              <a:extLst>
                <a:ext uri="{FF2B5EF4-FFF2-40B4-BE49-F238E27FC236}">
                  <a16:creationId xmlns:a16="http://schemas.microsoft.com/office/drawing/2014/main" id="{226B9790-1799-4FD4-AF4E-9115A4401827}"/>
                </a:ext>
              </a:extLst>
            </p:cNvPr>
            <p:cNvCxnSpPr>
              <a:cxnSpLocks/>
            </p:cNvCxnSpPr>
            <p:nvPr/>
          </p:nvCxnSpPr>
          <p:spPr>
            <a:xfrm>
              <a:off x="19850100" y="5382537"/>
              <a:ext cx="4441305" cy="0"/>
            </a:xfrm>
            <a:prstGeom prst="line">
              <a:avLst/>
            </a:prstGeom>
            <a:ln>
              <a:gradFill flip="none" rotWithShape="1">
                <a:gsLst>
                  <a:gs pos="100000">
                    <a:schemeClr val="tx1">
                      <a:lumMod val="50000"/>
                      <a:lumOff val="50000"/>
                    </a:schemeClr>
                  </a:gs>
                  <a:gs pos="0">
                    <a:schemeClr val="tx1">
                      <a:lumMod val="50000"/>
                      <a:lumOff val="50000"/>
                      <a:alpha val="0"/>
                    </a:schemeClr>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id="{E8E9E0E8-B23D-4EF6-B15A-12991C9AA673}"/>
                </a:ext>
              </a:extLst>
            </p:cNvPr>
            <p:cNvCxnSpPr>
              <a:cxnSpLocks/>
            </p:cNvCxnSpPr>
            <p:nvPr/>
          </p:nvCxnSpPr>
          <p:spPr>
            <a:xfrm rot="16200000">
              <a:off x="20282634" y="4835703"/>
              <a:ext cx="0" cy="1093667"/>
            </a:xfrm>
            <a:prstGeom prst="line">
              <a:avLst/>
            </a:prstGeom>
            <a:ln w="12700"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pic>
        <p:nvPicPr>
          <p:cNvPr id="102" name="图片 101">
            <a:extLst>
              <a:ext uri="{FF2B5EF4-FFF2-40B4-BE49-F238E27FC236}">
                <a16:creationId xmlns:a16="http://schemas.microsoft.com/office/drawing/2014/main" id="{28F8BE17-632B-4FCF-A7D6-45B1CCF0FF1A}"/>
              </a:ext>
            </a:extLst>
          </p:cNvPr>
          <p:cNvPicPr>
            <a:picLocks noChangeAspect="1"/>
          </p:cNvPicPr>
          <p:nvPr userDrawn="1"/>
        </p:nvPicPr>
        <p:blipFill>
          <a:blip r:embed="rId2" cstate="screen">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a:xfrm>
            <a:off x="6709845" y="0"/>
            <a:ext cx="5482155" cy="2982249"/>
          </a:xfrm>
          <a:custGeom>
            <a:avLst/>
            <a:gdLst>
              <a:gd name="connsiteX0" fmla="*/ 0 w 5482155"/>
              <a:gd name="connsiteY0" fmla="*/ 0 h 2982249"/>
              <a:gd name="connsiteX1" fmla="*/ 5482155 w 5482155"/>
              <a:gd name="connsiteY1" fmla="*/ 0 h 2982249"/>
              <a:gd name="connsiteX2" fmla="*/ 5482155 w 5482155"/>
              <a:gd name="connsiteY2" fmla="*/ 2982249 h 2982249"/>
              <a:gd name="connsiteX3" fmla="*/ 0 w 5482155"/>
              <a:gd name="connsiteY3" fmla="*/ 2982249 h 2982249"/>
            </a:gdLst>
            <a:ahLst/>
            <a:cxnLst>
              <a:cxn ang="0">
                <a:pos x="connsiteX0" y="connsiteY0"/>
              </a:cxn>
              <a:cxn ang="0">
                <a:pos x="connsiteX1" y="connsiteY1"/>
              </a:cxn>
              <a:cxn ang="0">
                <a:pos x="connsiteX2" y="connsiteY2"/>
              </a:cxn>
              <a:cxn ang="0">
                <a:pos x="connsiteX3" y="connsiteY3"/>
              </a:cxn>
            </a:cxnLst>
            <a:rect l="l" t="t" r="r" b="b"/>
            <a:pathLst>
              <a:path w="5482155" h="2982249">
                <a:moveTo>
                  <a:pt x="0" y="0"/>
                </a:moveTo>
                <a:lnTo>
                  <a:pt x="5482155" y="0"/>
                </a:lnTo>
                <a:lnTo>
                  <a:pt x="5482155" y="2982249"/>
                </a:lnTo>
                <a:lnTo>
                  <a:pt x="0" y="2982249"/>
                </a:lnTo>
                <a:close/>
              </a:path>
            </a:pathLst>
          </a:custGeom>
        </p:spPr>
      </p:pic>
      <p:sp>
        <p:nvSpPr>
          <p:cNvPr id="104" name="椭圆 103">
            <a:extLst>
              <a:ext uri="{FF2B5EF4-FFF2-40B4-BE49-F238E27FC236}">
                <a16:creationId xmlns:a16="http://schemas.microsoft.com/office/drawing/2014/main" id="{87EE90DE-68A7-4B8E-8F84-684E7B111CD2}"/>
              </a:ext>
            </a:extLst>
          </p:cNvPr>
          <p:cNvSpPr/>
          <p:nvPr userDrawn="1"/>
        </p:nvSpPr>
        <p:spPr>
          <a:xfrm flipH="1">
            <a:off x="8687273" y="4973995"/>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5" name="组合 104">
            <a:extLst>
              <a:ext uri="{FF2B5EF4-FFF2-40B4-BE49-F238E27FC236}">
                <a16:creationId xmlns:a16="http://schemas.microsoft.com/office/drawing/2014/main" id="{D217472A-7519-42AF-A303-AEC5C18DA54E}"/>
              </a:ext>
            </a:extLst>
          </p:cNvPr>
          <p:cNvGrpSpPr/>
          <p:nvPr userDrawn="1"/>
        </p:nvGrpSpPr>
        <p:grpSpPr>
          <a:xfrm>
            <a:off x="4961241" y="4570186"/>
            <a:ext cx="2867984" cy="949270"/>
            <a:chOff x="2652519" y="1284576"/>
            <a:chExt cx="2867984" cy="949270"/>
          </a:xfrm>
        </p:grpSpPr>
        <p:sp>
          <p:nvSpPr>
            <p:cNvPr id="106" name="椭圆 105">
              <a:extLst>
                <a:ext uri="{FF2B5EF4-FFF2-40B4-BE49-F238E27FC236}">
                  <a16:creationId xmlns:a16="http://schemas.microsoft.com/office/drawing/2014/main" id="{27814073-C77B-4F9C-8776-B7EEC6430C88}"/>
                </a:ext>
              </a:extLst>
            </p:cNvPr>
            <p:cNvSpPr/>
            <p:nvPr/>
          </p:nvSpPr>
          <p:spPr>
            <a:xfrm flipH="1">
              <a:off x="4829818" y="1949484"/>
              <a:ext cx="18000" cy="18000"/>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a:extLst>
                <a:ext uri="{FF2B5EF4-FFF2-40B4-BE49-F238E27FC236}">
                  <a16:creationId xmlns:a16="http://schemas.microsoft.com/office/drawing/2014/main" id="{85B8E993-C429-4808-BAE5-904A92C8CBD7}"/>
                </a:ext>
              </a:extLst>
            </p:cNvPr>
            <p:cNvSpPr/>
            <p:nvPr/>
          </p:nvSpPr>
          <p:spPr>
            <a:xfrm flipH="1">
              <a:off x="4348868" y="1284576"/>
              <a:ext cx="18000" cy="18000"/>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a:extLst>
                <a:ext uri="{FF2B5EF4-FFF2-40B4-BE49-F238E27FC236}">
                  <a16:creationId xmlns:a16="http://schemas.microsoft.com/office/drawing/2014/main" id="{9AB5EA7E-A1A4-49CB-86E9-42D3F2DC79F3}"/>
                </a:ext>
              </a:extLst>
            </p:cNvPr>
            <p:cNvSpPr/>
            <p:nvPr/>
          </p:nvSpPr>
          <p:spPr>
            <a:xfrm flipH="1">
              <a:off x="4646537" y="1679385"/>
              <a:ext cx="18000" cy="1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a:extLst>
                <a:ext uri="{FF2B5EF4-FFF2-40B4-BE49-F238E27FC236}">
                  <a16:creationId xmlns:a16="http://schemas.microsoft.com/office/drawing/2014/main" id="{630880D5-4B7A-42DA-BE9E-1FD8ABD6083D}"/>
                </a:ext>
              </a:extLst>
            </p:cNvPr>
            <p:cNvSpPr/>
            <p:nvPr/>
          </p:nvSpPr>
          <p:spPr>
            <a:xfrm flipH="1">
              <a:off x="4388148" y="2045446"/>
              <a:ext cx="36000" cy="36000"/>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a:extLst>
                <a:ext uri="{FF2B5EF4-FFF2-40B4-BE49-F238E27FC236}">
                  <a16:creationId xmlns:a16="http://schemas.microsoft.com/office/drawing/2014/main" id="{FB756B1A-C370-4416-A908-1B68A720162C}"/>
                </a:ext>
              </a:extLst>
            </p:cNvPr>
            <p:cNvSpPr/>
            <p:nvPr/>
          </p:nvSpPr>
          <p:spPr>
            <a:xfrm flipH="1">
              <a:off x="5484503" y="212408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a:extLst>
                <a:ext uri="{FF2B5EF4-FFF2-40B4-BE49-F238E27FC236}">
                  <a16:creationId xmlns:a16="http://schemas.microsoft.com/office/drawing/2014/main" id="{C07322F7-31F0-43EF-9C0E-8273D630B5D3}"/>
                </a:ext>
              </a:extLst>
            </p:cNvPr>
            <p:cNvSpPr/>
            <p:nvPr/>
          </p:nvSpPr>
          <p:spPr>
            <a:xfrm flipH="1">
              <a:off x="4982218" y="2101884"/>
              <a:ext cx="18000" cy="18000"/>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a:extLst>
                <a:ext uri="{FF2B5EF4-FFF2-40B4-BE49-F238E27FC236}">
                  <a16:creationId xmlns:a16="http://schemas.microsoft.com/office/drawing/2014/main" id="{F28CD14B-5D02-4241-885C-01BF2A1BBD60}"/>
                </a:ext>
              </a:extLst>
            </p:cNvPr>
            <p:cNvSpPr/>
            <p:nvPr/>
          </p:nvSpPr>
          <p:spPr>
            <a:xfrm flipH="1">
              <a:off x="4501268" y="1436976"/>
              <a:ext cx="18000" cy="18000"/>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a:extLst>
                <a:ext uri="{FF2B5EF4-FFF2-40B4-BE49-F238E27FC236}">
                  <a16:creationId xmlns:a16="http://schemas.microsoft.com/office/drawing/2014/main" id="{FCD652A5-5FD9-4CB8-A2C6-D292318C0755}"/>
                </a:ext>
              </a:extLst>
            </p:cNvPr>
            <p:cNvSpPr/>
            <p:nvPr/>
          </p:nvSpPr>
          <p:spPr>
            <a:xfrm flipH="1">
              <a:off x="4798937" y="1831785"/>
              <a:ext cx="18000" cy="1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a:extLst>
                <a:ext uri="{FF2B5EF4-FFF2-40B4-BE49-F238E27FC236}">
                  <a16:creationId xmlns:a16="http://schemas.microsoft.com/office/drawing/2014/main" id="{EE5F4566-B532-41E0-89C2-0E43980E143F}"/>
                </a:ext>
              </a:extLst>
            </p:cNvPr>
            <p:cNvSpPr/>
            <p:nvPr/>
          </p:nvSpPr>
          <p:spPr>
            <a:xfrm flipH="1">
              <a:off x="4540548" y="2197846"/>
              <a:ext cx="36000" cy="36000"/>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a:extLst>
                <a:ext uri="{FF2B5EF4-FFF2-40B4-BE49-F238E27FC236}">
                  <a16:creationId xmlns:a16="http://schemas.microsoft.com/office/drawing/2014/main" id="{D8BAC73C-A3EE-4E6F-9888-1E58AF631AE3}"/>
                </a:ext>
              </a:extLst>
            </p:cNvPr>
            <p:cNvSpPr/>
            <p:nvPr/>
          </p:nvSpPr>
          <p:spPr>
            <a:xfrm flipH="1">
              <a:off x="3620630" y="1856473"/>
              <a:ext cx="18000" cy="18000"/>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a:extLst>
                <a:ext uri="{FF2B5EF4-FFF2-40B4-BE49-F238E27FC236}">
                  <a16:creationId xmlns:a16="http://schemas.microsoft.com/office/drawing/2014/main" id="{B0ECE26D-A49D-44F4-9B3A-6313644759DB}"/>
                </a:ext>
              </a:extLst>
            </p:cNvPr>
            <p:cNvSpPr/>
            <p:nvPr/>
          </p:nvSpPr>
          <p:spPr>
            <a:xfrm flipH="1">
              <a:off x="2886729" y="1399141"/>
              <a:ext cx="18000" cy="18000"/>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a:extLst>
                <a:ext uri="{FF2B5EF4-FFF2-40B4-BE49-F238E27FC236}">
                  <a16:creationId xmlns:a16="http://schemas.microsoft.com/office/drawing/2014/main" id="{FF57B77E-69C4-4185-BE30-F6C5B3983560}"/>
                </a:ext>
              </a:extLst>
            </p:cNvPr>
            <p:cNvSpPr/>
            <p:nvPr/>
          </p:nvSpPr>
          <p:spPr>
            <a:xfrm flipH="1">
              <a:off x="3437349" y="1586374"/>
              <a:ext cx="18000" cy="1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a:extLst>
                <a:ext uri="{FF2B5EF4-FFF2-40B4-BE49-F238E27FC236}">
                  <a16:creationId xmlns:a16="http://schemas.microsoft.com/office/drawing/2014/main" id="{53645E47-1DC1-4277-B8A2-CC60D720D53A}"/>
                </a:ext>
              </a:extLst>
            </p:cNvPr>
            <p:cNvSpPr/>
            <p:nvPr/>
          </p:nvSpPr>
          <p:spPr>
            <a:xfrm flipH="1">
              <a:off x="2652519" y="1713969"/>
              <a:ext cx="36000" cy="36000"/>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9" name="椭圆 118">
            <a:extLst>
              <a:ext uri="{FF2B5EF4-FFF2-40B4-BE49-F238E27FC236}">
                <a16:creationId xmlns:a16="http://schemas.microsoft.com/office/drawing/2014/main" id="{A470B3D6-ED23-4D36-9C93-427E66D72B62}"/>
              </a:ext>
            </a:extLst>
          </p:cNvPr>
          <p:cNvSpPr/>
          <p:nvPr userDrawn="1"/>
        </p:nvSpPr>
        <p:spPr>
          <a:xfrm flipH="1">
            <a:off x="11098316" y="430503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0" name="组合 119">
            <a:extLst>
              <a:ext uri="{FF2B5EF4-FFF2-40B4-BE49-F238E27FC236}">
                <a16:creationId xmlns:a16="http://schemas.microsoft.com/office/drawing/2014/main" id="{8D7A1C09-BE02-4FAE-B3D1-F9AA16694151}"/>
              </a:ext>
            </a:extLst>
          </p:cNvPr>
          <p:cNvGrpSpPr/>
          <p:nvPr userDrawn="1"/>
        </p:nvGrpSpPr>
        <p:grpSpPr>
          <a:xfrm rot="1694066">
            <a:off x="7844654" y="3194814"/>
            <a:ext cx="2867984" cy="949270"/>
            <a:chOff x="2652519" y="1284576"/>
            <a:chExt cx="2867984" cy="949270"/>
          </a:xfrm>
        </p:grpSpPr>
        <p:sp>
          <p:nvSpPr>
            <p:cNvPr id="121" name="椭圆 120">
              <a:extLst>
                <a:ext uri="{FF2B5EF4-FFF2-40B4-BE49-F238E27FC236}">
                  <a16:creationId xmlns:a16="http://schemas.microsoft.com/office/drawing/2014/main" id="{E265EBFC-07CF-4589-8822-94F0AABD03E7}"/>
                </a:ext>
              </a:extLst>
            </p:cNvPr>
            <p:cNvSpPr/>
            <p:nvPr/>
          </p:nvSpPr>
          <p:spPr>
            <a:xfrm flipH="1">
              <a:off x="4829818" y="1949484"/>
              <a:ext cx="18000" cy="18000"/>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a:extLst>
                <a:ext uri="{FF2B5EF4-FFF2-40B4-BE49-F238E27FC236}">
                  <a16:creationId xmlns:a16="http://schemas.microsoft.com/office/drawing/2014/main" id="{B9817C3C-C938-4D19-AE04-8703D5628CCB}"/>
                </a:ext>
              </a:extLst>
            </p:cNvPr>
            <p:cNvSpPr/>
            <p:nvPr/>
          </p:nvSpPr>
          <p:spPr>
            <a:xfrm flipH="1">
              <a:off x="4348868" y="1284576"/>
              <a:ext cx="18000" cy="18000"/>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a:extLst>
                <a:ext uri="{FF2B5EF4-FFF2-40B4-BE49-F238E27FC236}">
                  <a16:creationId xmlns:a16="http://schemas.microsoft.com/office/drawing/2014/main" id="{15CB4143-65F9-4014-99FD-D327913C4474}"/>
                </a:ext>
              </a:extLst>
            </p:cNvPr>
            <p:cNvSpPr/>
            <p:nvPr/>
          </p:nvSpPr>
          <p:spPr>
            <a:xfrm flipH="1">
              <a:off x="4646537" y="1679385"/>
              <a:ext cx="18000" cy="1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a:extLst>
                <a:ext uri="{FF2B5EF4-FFF2-40B4-BE49-F238E27FC236}">
                  <a16:creationId xmlns:a16="http://schemas.microsoft.com/office/drawing/2014/main" id="{2F1E9447-CEEC-4659-9422-AB50C1F04348}"/>
                </a:ext>
              </a:extLst>
            </p:cNvPr>
            <p:cNvSpPr/>
            <p:nvPr/>
          </p:nvSpPr>
          <p:spPr>
            <a:xfrm flipH="1">
              <a:off x="4388148" y="2045446"/>
              <a:ext cx="36000" cy="36000"/>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a:extLst>
                <a:ext uri="{FF2B5EF4-FFF2-40B4-BE49-F238E27FC236}">
                  <a16:creationId xmlns:a16="http://schemas.microsoft.com/office/drawing/2014/main" id="{C99F1B4E-09A1-4970-B6DD-37CBBD4D142E}"/>
                </a:ext>
              </a:extLst>
            </p:cNvPr>
            <p:cNvSpPr/>
            <p:nvPr/>
          </p:nvSpPr>
          <p:spPr>
            <a:xfrm flipH="1">
              <a:off x="5484503" y="212408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a:extLst>
                <a:ext uri="{FF2B5EF4-FFF2-40B4-BE49-F238E27FC236}">
                  <a16:creationId xmlns:a16="http://schemas.microsoft.com/office/drawing/2014/main" id="{1FFBBC16-4365-4227-8A67-2535854FD23D}"/>
                </a:ext>
              </a:extLst>
            </p:cNvPr>
            <p:cNvSpPr/>
            <p:nvPr/>
          </p:nvSpPr>
          <p:spPr>
            <a:xfrm flipH="1">
              <a:off x="4982218" y="2101884"/>
              <a:ext cx="18000" cy="18000"/>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a:extLst>
                <a:ext uri="{FF2B5EF4-FFF2-40B4-BE49-F238E27FC236}">
                  <a16:creationId xmlns:a16="http://schemas.microsoft.com/office/drawing/2014/main" id="{A99C3770-9818-44D0-8024-71C869D01017}"/>
                </a:ext>
              </a:extLst>
            </p:cNvPr>
            <p:cNvSpPr/>
            <p:nvPr/>
          </p:nvSpPr>
          <p:spPr>
            <a:xfrm flipH="1">
              <a:off x="4501268" y="1436976"/>
              <a:ext cx="18000" cy="18000"/>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a:extLst>
                <a:ext uri="{FF2B5EF4-FFF2-40B4-BE49-F238E27FC236}">
                  <a16:creationId xmlns:a16="http://schemas.microsoft.com/office/drawing/2014/main" id="{CCEDA8D7-FB2F-41DE-A2FB-8E11D6BD67F5}"/>
                </a:ext>
              </a:extLst>
            </p:cNvPr>
            <p:cNvSpPr/>
            <p:nvPr/>
          </p:nvSpPr>
          <p:spPr>
            <a:xfrm flipH="1">
              <a:off x="4798937" y="1831785"/>
              <a:ext cx="18000" cy="1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a:extLst>
                <a:ext uri="{FF2B5EF4-FFF2-40B4-BE49-F238E27FC236}">
                  <a16:creationId xmlns:a16="http://schemas.microsoft.com/office/drawing/2014/main" id="{7CF1B7C8-B7C9-4013-8FBE-7BDD584DF651}"/>
                </a:ext>
              </a:extLst>
            </p:cNvPr>
            <p:cNvSpPr/>
            <p:nvPr/>
          </p:nvSpPr>
          <p:spPr>
            <a:xfrm flipH="1">
              <a:off x="4540548" y="2197846"/>
              <a:ext cx="36000" cy="36000"/>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a:extLst>
                <a:ext uri="{FF2B5EF4-FFF2-40B4-BE49-F238E27FC236}">
                  <a16:creationId xmlns:a16="http://schemas.microsoft.com/office/drawing/2014/main" id="{BB9EFD9D-9811-4F46-9648-20A41E984B9B}"/>
                </a:ext>
              </a:extLst>
            </p:cNvPr>
            <p:cNvSpPr/>
            <p:nvPr/>
          </p:nvSpPr>
          <p:spPr>
            <a:xfrm flipH="1">
              <a:off x="3620630" y="1856473"/>
              <a:ext cx="18000" cy="18000"/>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a:extLst>
                <a:ext uri="{FF2B5EF4-FFF2-40B4-BE49-F238E27FC236}">
                  <a16:creationId xmlns:a16="http://schemas.microsoft.com/office/drawing/2014/main" id="{B029A8FC-28EA-4DED-BA32-49E067C06C08}"/>
                </a:ext>
              </a:extLst>
            </p:cNvPr>
            <p:cNvSpPr/>
            <p:nvPr/>
          </p:nvSpPr>
          <p:spPr>
            <a:xfrm flipH="1">
              <a:off x="2886729" y="1399141"/>
              <a:ext cx="18000" cy="18000"/>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a:extLst>
                <a:ext uri="{FF2B5EF4-FFF2-40B4-BE49-F238E27FC236}">
                  <a16:creationId xmlns:a16="http://schemas.microsoft.com/office/drawing/2014/main" id="{B2FD7338-DD31-4247-9957-946030D9D163}"/>
                </a:ext>
              </a:extLst>
            </p:cNvPr>
            <p:cNvSpPr/>
            <p:nvPr/>
          </p:nvSpPr>
          <p:spPr>
            <a:xfrm flipH="1">
              <a:off x="3437349" y="1586374"/>
              <a:ext cx="18000" cy="1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a:extLst>
                <a:ext uri="{FF2B5EF4-FFF2-40B4-BE49-F238E27FC236}">
                  <a16:creationId xmlns:a16="http://schemas.microsoft.com/office/drawing/2014/main" id="{3D99BB35-544D-4316-A1D0-5CB2E868BF33}"/>
                </a:ext>
              </a:extLst>
            </p:cNvPr>
            <p:cNvSpPr/>
            <p:nvPr/>
          </p:nvSpPr>
          <p:spPr>
            <a:xfrm flipH="1">
              <a:off x="2652519" y="1713969"/>
              <a:ext cx="36000" cy="36000"/>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id="{108EDE46-1AE3-4C4E-BE8D-3F775DFCCEBC}"/>
              </a:ext>
            </a:extLst>
          </p:cNvPr>
          <p:cNvGrpSpPr/>
          <p:nvPr userDrawn="1"/>
        </p:nvGrpSpPr>
        <p:grpSpPr>
          <a:xfrm>
            <a:off x="2438400" y="2879239"/>
            <a:ext cx="7162029" cy="4010649"/>
            <a:chOff x="2438400" y="2879239"/>
            <a:chExt cx="7162029" cy="4010649"/>
          </a:xfrm>
        </p:grpSpPr>
        <p:sp>
          <p:nvSpPr>
            <p:cNvPr id="60" name="任意多边形: 形状 59">
              <a:extLst>
                <a:ext uri="{FF2B5EF4-FFF2-40B4-BE49-F238E27FC236}">
                  <a16:creationId xmlns:a16="http://schemas.microsoft.com/office/drawing/2014/main" id="{5ACD6C7C-47A4-43A9-BFC8-0620503822DE}"/>
                </a:ext>
              </a:extLst>
            </p:cNvPr>
            <p:cNvSpPr/>
            <p:nvPr userDrawn="1"/>
          </p:nvSpPr>
          <p:spPr>
            <a:xfrm>
              <a:off x="2438400" y="3658964"/>
              <a:ext cx="4210050" cy="1770286"/>
            </a:xfrm>
            <a:custGeom>
              <a:avLst/>
              <a:gdLst>
                <a:gd name="connsiteX0" fmla="*/ 0 w 4210050"/>
                <a:gd name="connsiteY0" fmla="*/ 1770286 h 1770286"/>
                <a:gd name="connsiteX1" fmla="*/ 2171700 w 4210050"/>
                <a:gd name="connsiteY1" fmla="*/ 1122586 h 1770286"/>
                <a:gd name="connsiteX2" fmla="*/ 3524250 w 4210050"/>
                <a:gd name="connsiteY2" fmla="*/ 151036 h 1770286"/>
                <a:gd name="connsiteX3" fmla="*/ 4210050 w 4210050"/>
                <a:gd name="connsiteY3" fmla="*/ 17686 h 1770286"/>
              </a:gdLst>
              <a:ahLst/>
              <a:cxnLst>
                <a:cxn ang="0">
                  <a:pos x="connsiteX0" y="connsiteY0"/>
                </a:cxn>
                <a:cxn ang="0">
                  <a:pos x="connsiteX1" y="connsiteY1"/>
                </a:cxn>
                <a:cxn ang="0">
                  <a:pos x="connsiteX2" y="connsiteY2"/>
                </a:cxn>
                <a:cxn ang="0">
                  <a:pos x="connsiteX3" y="connsiteY3"/>
                </a:cxn>
              </a:cxnLst>
              <a:rect l="l" t="t" r="r" b="b"/>
              <a:pathLst>
                <a:path w="4210050" h="1770286">
                  <a:moveTo>
                    <a:pt x="0" y="1770286"/>
                  </a:moveTo>
                  <a:cubicBezTo>
                    <a:pt x="792162" y="1581373"/>
                    <a:pt x="1584325" y="1392461"/>
                    <a:pt x="2171700" y="1122586"/>
                  </a:cubicBezTo>
                  <a:cubicBezTo>
                    <a:pt x="2759075" y="852711"/>
                    <a:pt x="3184525" y="335186"/>
                    <a:pt x="3524250" y="151036"/>
                  </a:cubicBezTo>
                  <a:cubicBezTo>
                    <a:pt x="3863975" y="-33114"/>
                    <a:pt x="4037012" y="-7714"/>
                    <a:pt x="4210050" y="17686"/>
                  </a:cubicBezTo>
                </a:path>
              </a:pathLst>
            </a:custGeom>
            <a:noFill/>
            <a:ln>
              <a:gradFill>
                <a:gsLst>
                  <a:gs pos="19000">
                    <a:schemeClr val="accent3"/>
                  </a:gs>
                  <a:gs pos="100000">
                    <a:srgbClr val="467FF6">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旁门左道出品">
              <a:extLst>
                <a:ext uri="{FF2B5EF4-FFF2-40B4-BE49-F238E27FC236}">
                  <a16:creationId xmlns:a16="http://schemas.microsoft.com/office/drawing/2014/main" id="{1D4BF97B-FDF2-49C2-987C-656C2CF31C33}"/>
                </a:ext>
              </a:extLst>
            </p:cNvPr>
            <p:cNvSpPr/>
            <p:nvPr userDrawn="1"/>
          </p:nvSpPr>
          <p:spPr>
            <a:xfrm>
              <a:off x="6388629" y="4088898"/>
              <a:ext cx="2559050" cy="2512494"/>
            </a:xfrm>
            <a:prstGeom prst="rect">
              <a:avLst/>
            </a:prstGeom>
            <a:noFill/>
            <a:ln w="31750">
              <a:gradFill>
                <a:gsLst>
                  <a:gs pos="69000">
                    <a:schemeClr val="accent1">
                      <a:alpha val="0"/>
                    </a:schemeClr>
                  </a:gs>
                  <a:gs pos="100000">
                    <a:schemeClr val="accent1">
                      <a:alpha val="38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矩形 135">
              <a:extLst>
                <a:ext uri="{FF2B5EF4-FFF2-40B4-BE49-F238E27FC236}">
                  <a16:creationId xmlns:a16="http://schemas.microsoft.com/office/drawing/2014/main" id="{1876BF7E-6809-43B3-B0CA-4D393EF56490}"/>
                </a:ext>
              </a:extLst>
            </p:cNvPr>
            <p:cNvSpPr/>
            <p:nvPr userDrawn="1"/>
          </p:nvSpPr>
          <p:spPr>
            <a:xfrm flipH="1">
              <a:off x="3389842" y="4088898"/>
              <a:ext cx="2559050" cy="2512494"/>
            </a:xfrm>
            <a:prstGeom prst="rect">
              <a:avLst/>
            </a:prstGeom>
            <a:noFill/>
            <a:ln w="31750">
              <a:gradFill>
                <a:gsLst>
                  <a:gs pos="69000">
                    <a:schemeClr val="accent1">
                      <a:alpha val="0"/>
                    </a:schemeClr>
                  </a:gs>
                  <a:gs pos="100000">
                    <a:schemeClr val="accent1">
                      <a:alpha val="38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矩形 136">
              <a:extLst>
                <a:ext uri="{FF2B5EF4-FFF2-40B4-BE49-F238E27FC236}">
                  <a16:creationId xmlns:a16="http://schemas.microsoft.com/office/drawing/2014/main" id="{9F34BB48-97CF-4072-8A6A-6FA943E95422}"/>
                </a:ext>
              </a:extLst>
            </p:cNvPr>
            <p:cNvSpPr/>
            <p:nvPr userDrawn="1"/>
          </p:nvSpPr>
          <p:spPr>
            <a:xfrm>
              <a:off x="4889235" y="2879239"/>
              <a:ext cx="2559050" cy="4010649"/>
            </a:xfrm>
            <a:prstGeom prst="rect">
              <a:avLst/>
            </a:prstGeom>
            <a:noFill/>
            <a:ln w="22225">
              <a:gradFill flip="none" rotWithShape="1">
                <a:gsLst>
                  <a:gs pos="0">
                    <a:schemeClr val="accent1"/>
                  </a:gs>
                  <a:gs pos="100000">
                    <a:schemeClr val="accent1">
                      <a:alpha val="11000"/>
                    </a:schemeClr>
                  </a:gs>
                </a:gsLst>
                <a:lin ang="54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8" name="旁门左道出品">
              <a:extLst>
                <a:ext uri="{FF2B5EF4-FFF2-40B4-BE49-F238E27FC236}">
                  <a16:creationId xmlns:a16="http://schemas.microsoft.com/office/drawing/2014/main" id="{ADEA78B6-2960-4D3A-A5C9-1366892E6216}"/>
                </a:ext>
              </a:extLst>
            </p:cNvPr>
            <p:cNvSpPr/>
            <p:nvPr userDrawn="1"/>
          </p:nvSpPr>
          <p:spPr>
            <a:xfrm>
              <a:off x="5869693" y="3760864"/>
              <a:ext cx="2508868" cy="3038988"/>
            </a:xfrm>
            <a:prstGeom prst="rect">
              <a:avLst/>
            </a:prstGeom>
            <a:noFill/>
            <a:ln w="22225">
              <a:gradFill>
                <a:gsLst>
                  <a:gs pos="62000">
                    <a:schemeClr val="accent1">
                      <a:alpha val="0"/>
                    </a:schemeClr>
                  </a:gs>
                  <a:gs pos="100000">
                    <a:schemeClr val="accent1">
                      <a:alpha val="67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9" name="矩形 138">
              <a:extLst>
                <a:ext uri="{FF2B5EF4-FFF2-40B4-BE49-F238E27FC236}">
                  <a16:creationId xmlns:a16="http://schemas.microsoft.com/office/drawing/2014/main" id="{C5ECBD5E-44F5-4074-8C4B-FA3161A3ECD6}"/>
                </a:ext>
              </a:extLst>
            </p:cNvPr>
            <p:cNvSpPr/>
            <p:nvPr userDrawn="1"/>
          </p:nvSpPr>
          <p:spPr>
            <a:xfrm flipH="1">
              <a:off x="3958961" y="3760864"/>
              <a:ext cx="2508868" cy="3038988"/>
            </a:xfrm>
            <a:prstGeom prst="rect">
              <a:avLst/>
            </a:prstGeom>
            <a:noFill/>
            <a:ln w="22225">
              <a:gradFill>
                <a:gsLst>
                  <a:gs pos="62000">
                    <a:schemeClr val="accent1">
                      <a:alpha val="0"/>
                    </a:schemeClr>
                  </a:gs>
                  <a:gs pos="100000">
                    <a:schemeClr val="accent1">
                      <a:alpha val="67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3">
              <a:extLst>
                <a:ext uri="{FF2B5EF4-FFF2-40B4-BE49-F238E27FC236}">
                  <a16:creationId xmlns:a16="http://schemas.microsoft.com/office/drawing/2014/main" id="{328010BF-7399-4DB2-B4A6-83DE5A01F044}"/>
                </a:ext>
              </a:extLst>
            </p:cNvPr>
            <p:cNvSpPr/>
            <p:nvPr userDrawn="1"/>
          </p:nvSpPr>
          <p:spPr>
            <a:xfrm>
              <a:off x="2737091" y="4844666"/>
              <a:ext cx="747252" cy="562180"/>
            </a:xfrm>
            <a:custGeom>
              <a:avLst/>
              <a:gdLst>
                <a:gd name="connsiteX0" fmla="*/ 825910 w 825910"/>
                <a:gd name="connsiteY0" fmla="*/ 0 h 412955"/>
                <a:gd name="connsiteX1" fmla="*/ 0 w 825910"/>
                <a:gd name="connsiteY1" fmla="*/ 412955 h 412955"/>
                <a:gd name="connsiteX2" fmla="*/ 747252 w 825910"/>
                <a:gd name="connsiteY2" fmla="*/ 412955 h 412955"/>
                <a:gd name="connsiteX0" fmla="*/ 610010 w 747252"/>
                <a:gd name="connsiteY0" fmla="*/ 0 h 562180"/>
                <a:gd name="connsiteX1" fmla="*/ 0 w 747252"/>
                <a:gd name="connsiteY1" fmla="*/ 562180 h 562180"/>
                <a:gd name="connsiteX2" fmla="*/ 747252 w 747252"/>
                <a:gd name="connsiteY2" fmla="*/ 562180 h 562180"/>
              </a:gdLst>
              <a:ahLst/>
              <a:cxnLst>
                <a:cxn ang="0">
                  <a:pos x="connsiteX0" y="connsiteY0"/>
                </a:cxn>
                <a:cxn ang="0">
                  <a:pos x="connsiteX1" y="connsiteY1"/>
                </a:cxn>
                <a:cxn ang="0">
                  <a:pos x="connsiteX2" y="connsiteY2"/>
                </a:cxn>
              </a:cxnLst>
              <a:rect l="l" t="t" r="r" b="b"/>
              <a:pathLst>
                <a:path w="747252" h="562180">
                  <a:moveTo>
                    <a:pt x="610010" y="0"/>
                  </a:moveTo>
                  <a:lnTo>
                    <a:pt x="0" y="562180"/>
                  </a:lnTo>
                  <a:lnTo>
                    <a:pt x="747252" y="562180"/>
                  </a:lnTo>
                </a:path>
              </a:pathLst>
            </a:custGeom>
            <a:noFill/>
            <a:ln w="22225">
              <a:gradFill>
                <a:gsLst>
                  <a:gs pos="0">
                    <a:schemeClr val="accent1"/>
                  </a:gs>
                  <a:gs pos="8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旁门左道出品">
              <a:extLst>
                <a:ext uri="{FF2B5EF4-FFF2-40B4-BE49-F238E27FC236}">
                  <a16:creationId xmlns:a16="http://schemas.microsoft.com/office/drawing/2014/main" id="{D257B416-688E-48C7-9A1E-55D40E911949}"/>
                </a:ext>
              </a:extLst>
            </p:cNvPr>
            <p:cNvSpPr/>
            <p:nvPr userDrawn="1"/>
          </p:nvSpPr>
          <p:spPr>
            <a:xfrm flipH="1">
              <a:off x="8853177" y="4844666"/>
              <a:ext cx="747252" cy="562180"/>
            </a:xfrm>
            <a:custGeom>
              <a:avLst/>
              <a:gdLst>
                <a:gd name="connsiteX0" fmla="*/ 825910 w 825910"/>
                <a:gd name="connsiteY0" fmla="*/ 0 h 412955"/>
                <a:gd name="connsiteX1" fmla="*/ 0 w 825910"/>
                <a:gd name="connsiteY1" fmla="*/ 412955 h 412955"/>
                <a:gd name="connsiteX2" fmla="*/ 747252 w 825910"/>
                <a:gd name="connsiteY2" fmla="*/ 412955 h 412955"/>
                <a:gd name="connsiteX0" fmla="*/ 610010 w 747252"/>
                <a:gd name="connsiteY0" fmla="*/ 0 h 562180"/>
                <a:gd name="connsiteX1" fmla="*/ 0 w 747252"/>
                <a:gd name="connsiteY1" fmla="*/ 562180 h 562180"/>
                <a:gd name="connsiteX2" fmla="*/ 747252 w 747252"/>
                <a:gd name="connsiteY2" fmla="*/ 562180 h 562180"/>
              </a:gdLst>
              <a:ahLst/>
              <a:cxnLst>
                <a:cxn ang="0">
                  <a:pos x="connsiteX0" y="connsiteY0"/>
                </a:cxn>
                <a:cxn ang="0">
                  <a:pos x="connsiteX1" y="connsiteY1"/>
                </a:cxn>
                <a:cxn ang="0">
                  <a:pos x="connsiteX2" y="connsiteY2"/>
                </a:cxn>
              </a:cxnLst>
              <a:rect l="l" t="t" r="r" b="b"/>
              <a:pathLst>
                <a:path w="747252" h="562180">
                  <a:moveTo>
                    <a:pt x="610010" y="0"/>
                  </a:moveTo>
                  <a:lnTo>
                    <a:pt x="0" y="562180"/>
                  </a:lnTo>
                  <a:lnTo>
                    <a:pt x="747252" y="562180"/>
                  </a:lnTo>
                </a:path>
              </a:pathLst>
            </a:custGeom>
            <a:noFill/>
            <a:ln w="22225">
              <a:gradFill>
                <a:gsLst>
                  <a:gs pos="0">
                    <a:schemeClr val="accent1"/>
                  </a:gs>
                  <a:gs pos="8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3" name="任意多边形: 形状 142">
            <a:extLst>
              <a:ext uri="{FF2B5EF4-FFF2-40B4-BE49-F238E27FC236}">
                <a16:creationId xmlns:a16="http://schemas.microsoft.com/office/drawing/2014/main" id="{D1A83A79-FB18-48A8-B9B6-FDB52125548C}"/>
              </a:ext>
            </a:extLst>
          </p:cNvPr>
          <p:cNvSpPr/>
          <p:nvPr userDrawn="1"/>
        </p:nvSpPr>
        <p:spPr>
          <a:xfrm>
            <a:off x="0" y="4518930"/>
            <a:ext cx="12192000" cy="2385370"/>
          </a:xfrm>
          <a:custGeom>
            <a:avLst/>
            <a:gdLst>
              <a:gd name="connsiteX0" fmla="*/ 12192000 w 12192000"/>
              <a:gd name="connsiteY0" fmla="*/ 0 h 2259299"/>
              <a:gd name="connsiteX1" fmla="*/ 12192000 w 12192000"/>
              <a:gd name="connsiteY1" fmla="*/ 2259299 h 2259299"/>
              <a:gd name="connsiteX2" fmla="*/ 0 w 12192000"/>
              <a:gd name="connsiteY2" fmla="*/ 2259299 h 2259299"/>
              <a:gd name="connsiteX3" fmla="*/ 0 w 12192000"/>
              <a:gd name="connsiteY3" fmla="*/ 762951 h 2259299"/>
              <a:gd name="connsiteX4" fmla="*/ 95043 w 12192000"/>
              <a:gd name="connsiteY4" fmla="*/ 788450 h 2259299"/>
              <a:gd name="connsiteX5" fmla="*/ 2764592 w 12192000"/>
              <a:gd name="connsiteY5" fmla="*/ 1320052 h 2259299"/>
              <a:gd name="connsiteX6" fmla="*/ 8741893 w 12192000"/>
              <a:gd name="connsiteY6" fmla="*/ 1105804 h 2259299"/>
              <a:gd name="connsiteX7" fmla="*/ 12114304 w 12192000"/>
              <a:gd name="connsiteY7" fmla="*/ 29966 h 2259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259299">
                <a:moveTo>
                  <a:pt x="12192000" y="0"/>
                </a:moveTo>
                <a:lnTo>
                  <a:pt x="12192000" y="2259299"/>
                </a:lnTo>
                <a:lnTo>
                  <a:pt x="0" y="2259299"/>
                </a:lnTo>
                <a:lnTo>
                  <a:pt x="0" y="762951"/>
                </a:lnTo>
                <a:lnTo>
                  <a:pt x="95043" y="788450"/>
                </a:lnTo>
                <a:cubicBezTo>
                  <a:pt x="927818" y="1012071"/>
                  <a:pt x="1882525" y="1262919"/>
                  <a:pt x="2764592" y="1320052"/>
                </a:cubicBezTo>
                <a:cubicBezTo>
                  <a:pt x="4528726" y="1434317"/>
                  <a:pt x="7105745" y="1348618"/>
                  <a:pt x="8741893" y="1105804"/>
                </a:cubicBezTo>
                <a:cubicBezTo>
                  <a:pt x="10071263" y="908518"/>
                  <a:pt x="11325276" y="341139"/>
                  <a:pt x="12114304" y="29966"/>
                </a:cubicBezTo>
                <a:close/>
              </a:path>
            </a:pathLst>
          </a:custGeom>
          <a:gradFill flip="none" rotWithShape="1">
            <a:gsLst>
              <a:gs pos="98000">
                <a:schemeClr val="tx1">
                  <a:lumMod val="96000"/>
                </a:schemeClr>
              </a:gs>
              <a:gs pos="100000">
                <a:srgbClr val="0E687F">
                  <a:alpha val="0"/>
                </a:srgbClr>
              </a:gs>
              <a:gs pos="38000">
                <a:schemeClr val="accent2"/>
              </a:gs>
              <a:gs pos="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3" name="椭圆 102">
            <a:extLst>
              <a:ext uri="{FF2B5EF4-FFF2-40B4-BE49-F238E27FC236}">
                <a16:creationId xmlns:a16="http://schemas.microsoft.com/office/drawing/2014/main" id="{4362CC24-0048-4D42-BAEA-AB04917125E8}"/>
              </a:ext>
            </a:extLst>
          </p:cNvPr>
          <p:cNvSpPr/>
          <p:nvPr userDrawn="1"/>
        </p:nvSpPr>
        <p:spPr>
          <a:xfrm flipH="1">
            <a:off x="3595553" y="2908197"/>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4" name="组合 133">
            <a:extLst>
              <a:ext uri="{FF2B5EF4-FFF2-40B4-BE49-F238E27FC236}">
                <a16:creationId xmlns:a16="http://schemas.microsoft.com/office/drawing/2014/main" id="{A387F425-7A07-485A-B07B-AA67FA68FD2E}"/>
              </a:ext>
            </a:extLst>
          </p:cNvPr>
          <p:cNvGrpSpPr/>
          <p:nvPr userDrawn="1"/>
        </p:nvGrpSpPr>
        <p:grpSpPr>
          <a:xfrm>
            <a:off x="4326482" y="827941"/>
            <a:ext cx="2867984" cy="949270"/>
            <a:chOff x="2652519" y="1284576"/>
            <a:chExt cx="2867984" cy="949270"/>
          </a:xfrm>
        </p:grpSpPr>
        <p:sp>
          <p:nvSpPr>
            <p:cNvPr id="142" name="椭圆 141">
              <a:extLst>
                <a:ext uri="{FF2B5EF4-FFF2-40B4-BE49-F238E27FC236}">
                  <a16:creationId xmlns:a16="http://schemas.microsoft.com/office/drawing/2014/main" id="{241E17B6-A9A1-4C59-8E11-7D427A71A703}"/>
                </a:ext>
              </a:extLst>
            </p:cNvPr>
            <p:cNvSpPr/>
            <p:nvPr/>
          </p:nvSpPr>
          <p:spPr>
            <a:xfrm flipH="1">
              <a:off x="4829818" y="1949484"/>
              <a:ext cx="18000" cy="18000"/>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a:extLst>
                <a:ext uri="{FF2B5EF4-FFF2-40B4-BE49-F238E27FC236}">
                  <a16:creationId xmlns:a16="http://schemas.microsoft.com/office/drawing/2014/main" id="{76B14BDF-3F3D-48F8-A998-13AB4305B575}"/>
                </a:ext>
              </a:extLst>
            </p:cNvPr>
            <p:cNvSpPr/>
            <p:nvPr/>
          </p:nvSpPr>
          <p:spPr>
            <a:xfrm flipH="1">
              <a:off x="4348868" y="1284576"/>
              <a:ext cx="18000" cy="18000"/>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a:extLst>
                <a:ext uri="{FF2B5EF4-FFF2-40B4-BE49-F238E27FC236}">
                  <a16:creationId xmlns:a16="http://schemas.microsoft.com/office/drawing/2014/main" id="{EB10566F-8B2D-44DF-BBC5-816A6D8233E5}"/>
                </a:ext>
              </a:extLst>
            </p:cNvPr>
            <p:cNvSpPr/>
            <p:nvPr/>
          </p:nvSpPr>
          <p:spPr>
            <a:xfrm flipH="1">
              <a:off x="4646537" y="1679385"/>
              <a:ext cx="18000" cy="1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a:extLst>
                <a:ext uri="{FF2B5EF4-FFF2-40B4-BE49-F238E27FC236}">
                  <a16:creationId xmlns:a16="http://schemas.microsoft.com/office/drawing/2014/main" id="{9569D16B-A908-464C-B153-95A7E1B22289}"/>
                </a:ext>
              </a:extLst>
            </p:cNvPr>
            <p:cNvSpPr/>
            <p:nvPr/>
          </p:nvSpPr>
          <p:spPr>
            <a:xfrm flipH="1">
              <a:off x="4388148" y="2045446"/>
              <a:ext cx="36000" cy="36000"/>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a:extLst>
                <a:ext uri="{FF2B5EF4-FFF2-40B4-BE49-F238E27FC236}">
                  <a16:creationId xmlns:a16="http://schemas.microsoft.com/office/drawing/2014/main" id="{4D3F49AA-BF4A-4D67-94B5-44040BA65EE0}"/>
                </a:ext>
              </a:extLst>
            </p:cNvPr>
            <p:cNvSpPr/>
            <p:nvPr/>
          </p:nvSpPr>
          <p:spPr>
            <a:xfrm flipH="1">
              <a:off x="5484503" y="212408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a:extLst>
                <a:ext uri="{FF2B5EF4-FFF2-40B4-BE49-F238E27FC236}">
                  <a16:creationId xmlns:a16="http://schemas.microsoft.com/office/drawing/2014/main" id="{454A7429-24E2-4958-847C-BECD7999C2CD}"/>
                </a:ext>
              </a:extLst>
            </p:cNvPr>
            <p:cNvSpPr/>
            <p:nvPr/>
          </p:nvSpPr>
          <p:spPr>
            <a:xfrm flipH="1">
              <a:off x="4982218" y="2101884"/>
              <a:ext cx="18000" cy="18000"/>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a:extLst>
                <a:ext uri="{FF2B5EF4-FFF2-40B4-BE49-F238E27FC236}">
                  <a16:creationId xmlns:a16="http://schemas.microsoft.com/office/drawing/2014/main" id="{945D7BDA-A315-41BE-AE68-5EF88F141469}"/>
                </a:ext>
              </a:extLst>
            </p:cNvPr>
            <p:cNvSpPr/>
            <p:nvPr/>
          </p:nvSpPr>
          <p:spPr>
            <a:xfrm flipH="1">
              <a:off x="4501268" y="1436976"/>
              <a:ext cx="18000" cy="18000"/>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椭圆 163">
              <a:extLst>
                <a:ext uri="{FF2B5EF4-FFF2-40B4-BE49-F238E27FC236}">
                  <a16:creationId xmlns:a16="http://schemas.microsoft.com/office/drawing/2014/main" id="{724EC8CB-80DB-4B75-B0F5-B179E5BEA697}"/>
                </a:ext>
              </a:extLst>
            </p:cNvPr>
            <p:cNvSpPr/>
            <p:nvPr/>
          </p:nvSpPr>
          <p:spPr>
            <a:xfrm flipH="1">
              <a:off x="4798937" y="1831785"/>
              <a:ext cx="18000" cy="1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椭圆 164">
              <a:extLst>
                <a:ext uri="{FF2B5EF4-FFF2-40B4-BE49-F238E27FC236}">
                  <a16:creationId xmlns:a16="http://schemas.microsoft.com/office/drawing/2014/main" id="{36BB58E1-0017-4DF4-A455-8FFED713F488}"/>
                </a:ext>
              </a:extLst>
            </p:cNvPr>
            <p:cNvSpPr/>
            <p:nvPr/>
          </p:nvSpPr>
          <p:spPr>
            <a:xfrm flipH="1">
              <a:off x="4540548" y="2197846"/>
              <a:ext cx="36000" cy="36000"/>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a:extLst>
                <a:ext uri="{FF2B5EF4-FFF2-40B4-BE49-F238E27FC236}">
                  <a16:creationId xmlns:a16="http://schemas.microsoft.com/office/drawing/2014/main" id="{19411AE0-6D03-413D-917F-6B2B9E789D68}"/>
                </a:ext>
              </a:extLst>
            </p:cNvPr>
            <p:cNvSpPr/>
            <p:nvPr/>
          </p:nvSpPr>
          <p:spPr>
            <a:xfrm flipH="1">
              <a:off x="3620630" y="1856473"/>
              <a:ext cx="18000" cy="18000"/>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椭圆 166">
              <a:extLst>
                <a:ext uri="{FF2B5EF4-FFF2-40B4-BE49-F238E27FC236}">
                  <a16:creationId xmlns:a16="http://schemas.microsoft.com/office/drawing/2014/main" id="{9C121544-0AF0-4CAE-98C7-B1C85D9A91A6}"/>
                </a:ext>
              </a:extLst>
            </p:cNvPr>
            <p:cNvSpPr/>
            <p:nvPr/>
          </p:nvSpPr>
          <p:spPr>
            <a:xfrm flipH="1">
              <a:off x="2886729" y="1399141"/>
              <a:ext cx="18000" cy="18000"/>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椭圆 167">
              <a:extLst>
                <a:ext uri="{FF2B5EF4-FFF2-40B4-BE49-F238E27FC236}">
                  <a16:creationId xmlns:a16="http://schemas.microsoft.com/office/drawing/2014/main" id="{9C8B0945-014B-4442-BDF1-BAABF7B1EC89}"/>
                </a:ext>
              </a:extLst>
            </p:cNvPr>
            <p:cNvSpPr/>
            <p:nvPr/>
          </p:nvSpPr>
          <p:spPr>
            <a:xfrm flipH="1">
              <a:off x="3437349" y="1586374"/>
              <a:ext cx="18000" cy="1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椭圆 168">
              <a:extLst>
                <a:ext uri="{FF2B5EF4-FFF2-40B4-BE49-F238E27FC236}">
                  <a16:creationId xmlns:a16="http://schemas.microsoft.com/office/drawing/2014/main" id="{CF03ABB1-2825-42C7-870F-E1A657CE05EB}"/>
                </a:ext>
              </a:extLst>
            </p:cNvPr>
            <p:cNvSpPr/>
            <p:nvPr/>
          </p:nvSpPr>
          <p:spPr>
            <a:xfrm flipH="1">
              <a:off x="2652519" y="1713969"/>
              <a:ext cx="36000" cy="36000"/>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8797080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419F674-7F6C-D94B-AA2B-7C7861F794AC}"/>
              </a:ext>
            </a:extLst>
          </p:cNvPr>
          <p:cNvSpPr>
            <a:spLocks noGrp="1"/>
          </p:cNvSpPr>
          <p:nvPr>
            <p:ph type="dt" sz="half" idx="10"/>
          </p:nvPr>
        </p:nvSpPr>
        <p:spPr>
          <a:xfrm>
            <a:off x="838200" y="6356350"/>
            <a:ext cx="2743200" cy="365125"/>
          </a:xfrm>
          <a:prstGeom prst="rect">
            <a:avLst/>
          </a:prstGeom>
        </p:spPr>
        <p:txBody>
          <a:bodyPr/>
          <a:lstStyle/>
          <a:p>
            <a:fld id="{8897C2C2-4784-D247-870A-CDF1567FE4A3}" type="datetimeFigureOut">
              <a:rPr kumimoji="1" lang="zh-CN" altLang="en-US" smtClean="0"/>
              <a:t>2022/2/13</a:t>
            </a:fld>
            <a:endParaRPr kumimoji="1" lang="zh-CN" altLang="en-US"/>
          </a:p>
        </p:txBody>
      </p:sp>
      <p:sp>
        <p:nvSpPr>
          <p:cNvPr id="3" name="页脚占位符 2">
            <a:extLst>
              <a:ext uri="{FF2B5EF4-FFF2-40B4-BE49-F238E27FC236}">
                <a16:creationId xmlns:a16="http://schemas.microsoft.com/office/drawing/2014/main" id="{E772D922-99CC-BF44-9976-F9E864E8D697}"/>
              </a:ext>
            </a:extLst>
          </p:cNvPr>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4" name="灯片编号占位符 3">
            <a:extLst>
              <a:ext uri="{FF2B5EF4-FFF2-40B4-BE49-F238E27FC236}">
                <a16:creationId xmlns:a16="http://schemas.microsoft.com/office/drawing/2014/main" id="{A66E3E75-6C1E-F843-A08E-D33679636521}"/>
              </a:ext>
            </a:extLst>
          </p:cNvPr>
          <p:cNvSpPr>
            <a:spLocks noGrp="1"/>
          </p:cNvSpPr>
          <p:nvPr>
            <p:ph type="sldNum" sz="quarter" idx="12"/>
          </p:nvPr>
        </p:nvSpPr>
        <p:spPr>
          <a:xfrm>
            <a:off x="8610600" y="6356350"/>
            <a:ext cx="2743200" cy="365125"/>
          </a:xfrm>
          <a:prstGeom prst="rect">
            <a:avLst/>
          </a:prstGeom>
        </p:spPr>
        <p:txBody>
          <a:bodyPr/>
          <a:lstStyle/>
          <a:p>
            <a:fld id="{FD60CA13-1D35-FB4C-A00C-0558FB41B5AA}" type="slidenum">
              <a:rPr kumimoji="1" lang="zh-CN" altLang="en-US" smtClean="0"/>
              <a:t>‹#›</a:t>
            </a:fld>
            <a:endParaRPr kumimoji="1" lang="zh-CN" altLang="en-US"/>
          </a:p>
        </p:txBody>
      </p:sp>
    </p:spTree>
    <p:extLst>
      <p:ext uri="{BB962C8B-B14F-4D97-AF65-F5344CB8AC3E}">
        <p14:creationId xmlns:p14="http://schemas.microsoft.com/office/powerpoint/2010/main" val="1530565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B7773547-6A4B-424C-88CF-B431F6BC3555}"/>
              </a:ext>
            </a:extLst>
          </p:cNvPr>
          <p:cNvSpPr/>
          <p:nvPr userDrawn="1"/>
        </p:nvSpPr>
        <p:spPr>
          <a:xfrm>
            <a:off x="515938" y="549275"/>
            <a:ext cx="11160125" cy="5975350"/>
          </a:xfrm>
          <a:prstGeom prst="roundRect">
            <a:avLst>
              <a:gd name="adj" fmla="val 8793"/>
            </a:avLst>
          </a:prstGeom>
          <a:gradFill flip="none" rotWithShape="1">
            <a:gsLst>
              <a:gs pos="27000">
                <a:srgbClr val="034D5F"/>
              </a:gs>
              <a:gs pos="62000">
                <a:srgbClr val="000A0C">
                  <a:alpha val="37000"/>
                </a:srgbClr>
              </a:gs>
              <a:gs pos="5000">
                <a:schemeClr val="accent1"/>
              </a:gs>
              <a:gs pos="100000">
                <a:schemeClr val="tx1">
                  <a:alpha val="54000"/>
                </a:schemeClr>
              </a:gs>
            </a:gsLst>
            <a:lin ang="2700000" scaled="1"/>
            <a:tileRect/>
          </a:gradFill>
          <a:ln w="3175">
            <a:gradFill flip="none" rotWithShape="1">
              <a:gsLst>
                <a:gs pos="0">
                  <a:schemeClr val="bg2">
                    <a:alpha val="44000"/>
                  </a:schemeClr>
                </a:gs>
                <a:gs pos="100000">
                  <a:schemeClr val="bg2">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占位符 5">
            <a:extLst>
              <a:ext uri="{FF2B5EF4-FFF2-40B4-BE49-F238E27FC236}">
                <a16:creationId xmlns:a16="http://schemas.microsoft.com/office/drawing/2014/main" id="{07780946-DCAF-4A98-A293-BB48A5EB32A6}"/>
              </a:ext>
            </a:extLst>
          </p:cNvPr>
          <p:cNvSpPr>
            <a:spLocks noGrp="1"/>
          </p:cNvSpPr>
          <p:nvPr>
            <p:ph type="body" sz="quarter" idx="10"/>
          </p:nvPr>
        </p:nvSpPr>
        <p:spPr>
          <a:xfrm>
            <a:off x="1104104" y="692149"/>
            <a:ext cx="1187683" cy="1661993"/>
          </a:xfrm>
          <a:prstGeom prst="rect">
            <a:avLst/>
          </a:prstGeom>
          <a:noFill/>
        </p:spPr>
        <p:txBody>
          <a:bodyPr wrap="square" lIns="0" tIns="0" rIns="0" bIns="0" rtlCol="0">
            <a:spAutoFit/>
          </a:bodyPr>
          <a:lstStyle>
            <a:lvl1pPr algn="dist">
              <a:defRPr lang="zh-CN" altLang="en-US" sz="3000" b="1" dirty="0">
                <a:gradFill flip="none" rotWithShape="1">
                  <a:gsLst>
                    <a:gs pos="100000">
                      <a:schemeClr val="accent4"/>
                    </a:gs>
                    <a:gs pos="35000">
                      <a:schemeClr val="accent5">
                        <a:lumMod val="20000"/>
                        <a:lumOff val="80000"/>
                      </a:schemeClr>
                    </a:gs>
                  </a:gsLst>
                  <a:lin ang="2700000" scaled="1"/>
                  <a:tileRect/>
                </a:gradFill>
                <a:latin typeface="+mj-ea"/>
                <a:ea typeface="+mj-ea"/>
              </a:defRPr>
            </a:lvl1pPr>
          </a:lstStyle>
          <a:p>
            <a:pPr marL="0" lvl="0" indent="0">
              <a:buNone/>
            </a:pPr>
            <a:r>
              <a:rPr lang="zh-CN" altLang="en-US" dirty="0"/>
              <a:t>单击此处编辑母版文本样式</a:t>
            </a:r>
          </a:p>
        </p:txBody>
      </p:sp>
      <p:pic>
        <p:nvPicPr>
          <p:cNvPr id="9" name="Picture 2">
            <a:extLst>
              <a:ext uri="{FF2B5EF4-FFF2-40B4-BE49-F238E27FC236}">
                <a16:creationId xmlns:a16="http://schemas.microsoft.com/office/drawing/2014/main" id="{4B68FC29-97CC-4C98-878D-7FAEC48A5B13}"/>
              </a:ext>
            </a:extLst>
          </p:cNvPr>
          <p:cNvPicPr>
            <a:picLocks noChangeAspect="1" noChangeArrowheads="1"/>
          </p:cNvPicPr>
          <p:nvPr userDrawn="1"/>
        </p:nvPicPr>
        <p:blipFill>
          <a:blip r:embed="rId2">
            <a:lum bright="100000"/>
            <a:extLst>
              <a:ext uri="{28A0092B-C50C-407E-A947-70E740481C1C}">
                <a14:useLocalDpi xmlns:a14="http://schemas.microsoft.com/office/drawing/2010/main"/>
              </a:ext>
            </a:extLst>
          </a:blip>
          <a:srcRect/>
          <a:stretch>
            <a:fillRect/>
          </a:stretch>
        </p:blipFill>
        <p:spPr bwMode="auto">
          <a:xfrm>
            <a:off x="9835132" y="970138"/>
            <a:ext cx="1287780" cy="171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47566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度页">
    <p:spTree>
      <p:nvGrpSpPr>
        <p:cNvPr id="1" name=""/>
        <p:cNvGrpSpPr/>
        <p:nvPr/>
      </p:nvGrpSpPr>
      <p:grpSpPr>
        <a:xfrm>
          <a:off x="0" y="0"/>
          <a:ext cx="0" cy="0"/>
          <a:chOff x="0" y="0"/>
          <a:chExt cx="0" cy="0"/>
        </a:xfrm>
      </p:grpSpPr>
      <p:pic>
        <p:nvPicPr>
          <p:cNvPr id="89" name="Picture 24">
            <a:extLst>
              <a:ext uri="{FF2B5EF4-FFF2-40B4-BE49-F238E27FC236}">
                <a16:creationId xmlns:a16="http://schemas.microsoft.com/office/drawing/2014/main" id="{806A37D7-8F37-4725-A5CC-B4D984134233}"/>
              </a:ext>
            </a:extLst>
          </p:cNvPr>
          <p:cNvPicPr>
            <a:picLocks noChangeAspect="1"/>
          </p:cNvPicPr>
          <p:nvPr userDrawn="1"/>
        </p:nvPicPr>
        <p:blipFill rotWithShape="1">
          <a:blip r:embed="rId2" cstate="screen">
            <a:alphaModFix amt="20000"/>
            <a:extLst>
              <a:ext uri="{BEBA8EAE-BF5A-486C-A8C5-ECC9F3942E4B}">
                <a14:imgProps xmlns:a14="http://schemas.microsoft.com/office/drawing/2010/main">
                  <a14:imgLayer r:embed="rId3">
                    <a14:imgEffect>
                      <a14:brightnessContrast bright="-46000"/>
                    </a14:imgEffect>
                  </a14:imgLayer>
                </a14:imgProps>
              </a:ext>
              <a:ext uri="{28A0092B-C50C-407E-A947-70E740481C1C}">
                <a14:useLocalDpi xmlns:a14="http://schemas.microsoft.com/office/drawing/2010/main"/>
              </a:ext>
            </a:extLst>
          </a:blip>
          <a:srcRect r="3419"/>
          <a:stretch/>
        </p:blipFill>
        <p:spPr>
          <a:xfrm>
            <a:off x="205278" y="571500"/>
            <a:ext cx="11781443" cy="5715000"/>
          </a:xfrm>
          <a:prstGeom prst="rect">
            <a:avLst/>
          </a:prstGeom>
        </p:spPr>
      </p:pic>
      <p:grpSp>
        <p:nvGrpSpPr>
          <p:cNvPr id="35" name="组合 34">
            <a:extLst>
              <a:ext uri="{FF2B5EF4-FFF2-40B4-BE49-F238E27FC236}">
                <a16:creationId xmlns:a16="http://schemas.microsoft.com/office/drawing/2014/main" id="{45A45D0B-85F1-4F4F-9F03-3DD446DEBA98}"/>
              </a:ext>
            </a:extLst>
          </p:cNvPr>
          <p:cNvGrpSpPr/>
          <p:nvPr userDrawn="1"/>
        </p:nvGrpSpPr>
        <p:grpSpPr>
          <a:xfrm>
            <a:off x="-6471" y="1525209"/>
            <a:ext cx="12198471" cy="1847764"/>
            <a:chOff x="169111" y="1637988"/>
            <a:chExt cx="12141618" cy="1847764"/>
          </a:xfrm>
        </p:grpSpPr>
        <p:grpSp>
          <p:nvGrpSpPr>
            <p:cNvPr id="37" name="组合 36">
              <a:extLst>
                <a:ext uri="{FF2B5EF4-FFF2-40B4-BE49-F238E27FC236}">
                  <a16:creationId xmlns:a16="http://schemas.microsoft.com/office/drawing/2014/main" id="{7CC9982C-A3B1-4C3A-8558-C5FFB64A82AA}"/>
                </a:ext>
              </a:extLst>
            </p:cNvPr>
            <p:cNvGrpSpPr/>
            <p:nvPr/>
          </p:nvGrpSpPr>
          <p:grpSpPr>
            <a:xfrm flipV="1">
              <a:off x="169111" y="2242849"/>
              <a:ext cx="12141618" cy="1242903"/>
              <a:chOff x="205924" y="3133868"/>
              <a:chExt cx="12141618" cy="1242903"/>
            </a:xfrm>
          </p:grpSpPr>
          <p:sp>
            <p:nvSpPr>
              <p:cNvPr id="41" name="任意多边形: 形状 40">
                <a:extLst>
                  <a:ext uri="{FF2B5EF4-FFF2-40B4-BE49-F238E27FC236}">
                    <a16:creationId xmlns:a16="http://schemas.microsoft.com/office/drawing/2014/main" id="{44ED1697-ECBF-4985-8037-30FDCFED09E5}"/>
                  </a:ext>
                </a:extLst>
              </p:cNvPr>
              <p:cNvSpPr/>
              <p:nvPr/>
            </p:nvSpPr>
            <p:spPr>
              <a:xfrm flipH="1">
                <a:off x="5662449" y="3180167"/>
                <a:ext cx="6685093" cy="1196604"/>
              </a:xfrm>
              <a:custGeom>
                <a:avLst/>
                <a:gdLst>
                  <a:gd name="connsiteX0" fmla="*/ 0 w 7086600"/>
                  <a:gd name="connsiteY0" fmla="*/ 8944 h 1205498"/>
                  <a:gd name="connsiteX1" fmla="*/ 3200400 w 7086600"/>
                  <a:gd name="connsiteY1" fmla="*/ 161344 h 1205498"/>
                  <a:gd name="connsiteX2" fmla="*/ 6076950 w 7086600"/>
                  <a:gd name="connsiteY2" fmla="*/ 1113844 h 1205498"/>
                  <a:gd name="connsiteX3" fmla="*/ 7086600 w 7086600"/>
                  <a:gd name="connsiteY3" fmla="*/ 1113844 h 1205498"/>
                  <a:gd name="connsiteX0" fmla="*/ 0 w 7086600"/>
                  <a:gd name="connsiteY0" fmla="*/ 11327 h 1207881"/>
                  <a:gd name="connsiteX1" fmla="*/ 401507 w 7086600"/>
                  <a:gd name="connsiteY1" fmla="*/ 11277 h 1207881"/>
                  <a:gd name="connsiteX2" fmla="*/ 3200400 w 7086600"/>
                  <a:gd name="connsiteY2" fmla="*/ 163727 h 1207881"/>
                  <a:gd name="connsiteX3" fmla="*/ 6076950 w 7086600"/>
                  <a:gd name="connsiteY3" fmla="*/ 1116227 h 1207881"/>
                  <a:gd name="connsiteX4" fmla="*/ 7086600 w 7086600"/>
                  <a:gd name="connsiteY4" fmla="*/ 1116227 h 1207881"/>
                  <a:gd name="connsiteX0" fmla="*/ 0 w 6685093"/>
                  <a:gd name="connsiteY0" fmla="*/ 0 h 1196604"/>
                  <a:gd name="connsiteX1" fmla="*/ 2798893 w 6685093"/>
                  <a:gd name="connsiteY1" fmla="*/ 152450 h 1196604"/>
                  <a:gd name="connsiteX2" fmla="*/ 5675443 w 6685093"/>
                  <a:gd name="connsiteY2" fmla="*/ 1104950 h 1196604"/>
                  <a:gd name="connsiteX3" fmla="*/ 6685093 w 6685093"/>
                  <a:gd name="connsiteY3" fmla="*/ 1104950 h 1196604"/>
                </a:gdLst>
                <a:ahLst/>
                <a:cxnLst>
                  <a:cxn ang="0">
                    <a:pos x="connsiteX0" y="connsiteY0"/>
                  </a:cxn>
                  <a:cxn ang="0">
                    <a:pos x="connsiteX1" y="connsiteY1"/>
                  </a:cxn>
                  <a:cxn ang="0">
                    <a:pos x="connsiteX2" y="connsiteY2"/>
                  </a:cxn>
                  <a:cxn ang="0">
                    <a:pos x="connsiteX3" y="connsiteY3"/>
                  </a:cxn>
                </a:cxnLst>
                <a:rect l="l" t="t" r="r" b="b"/>
                <a:pathLst>
                  <a:path w="6685093" h="1196604">
                    <a:moveTo>
                      <a:pt x="0" y="0"/>
                    </a:moveTo>
                    <a:cubicBezTo>
                      <a:pt x="533400" y="25400"/>
                      <a:pt x="1852986" y="-31708"/>
                      <a:pt x="2798893" y="152450"/>
                    </a:cubicBezTo>
                    <a:cubicBezTo>
                      <a:pt x="3744800" y="336608"/>
                      <a:pt x="5027743" y="946200"/>
                      <a:pt x="5675443" y="1104950"/>
                    </a:cubicBezTo>
                    <a:cubicBezTo>
                      <a:pt x="6323143" y="1263700"/>
                      <a:pt x="6504118" y="1184325"/>
                      <a:pt x="6685093" y="1104950"/>
                    </a:cubicBezTo>
                  </a:path>
                </a:pathLst>
              </a:custGeom>
              <a:noFill/>
              <a:ln>
                <a:gradFill flip="none" rotWithShape="1">
                  <a:gsLst>
                    <a:gs pos="0">
                      <a:srgbClr val="9D35B5">
                        <a:alpha val="0"/>
                      </a:srgbClr>
                    </a:gs>
                    <a:gs pos="85000">
                      <a:srgbClr val="467FF6">
                        <a:alpha val="67000"/>
                      </a:srgbClr>
                    </a:gs>
                  </a:gsLst>
                  <a:path path="circle">
                    <a:fillToRect l="100000" t="100000"/>
                  </a:path>
                  <a:tileRect r="-100000" b="-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形状 41">
                <a:extLst>
                  <a:ext uri="{FF2B5EF4-FFF2-40B4-BE49-F238E27FC236}">
                    <a16:creationId xmlns:a16="http://schemas.microsoft.com/office/drawing/2014/main" id="{358D9985-FB95-4666-A165-DB4290AC390A}"/>
                  </a:ext>
                </a:extLst>
              </p:cNvPr>
              <p:cNvSpPr/>
              <p:nvPr/>
            </p:nvSpPr>
            <p:spPr>
              <a:xfrm>
                <a:off x="205924" y="3133868"/>
                <a:ext cx="6339663" cy="1212007"/>
              </a:xfrm>
              <a:custGeom>
                <a:avLst/>
                <a:gdLst>
                  <a:gd name="connsiteX0" fmla="*/ 0 w 7086600"/>
                  <a:gd name="connsiteY0" fmla="*/ 8944 h 1205498"/>
                  <a:gd name="connsiteX1" fmla="*/ 3200400 w 7086600"/>
                  <a:gd name="connsiteY1" fmla="*/ 161344 h 1205498"/>
                  <a:gd name="connsiteX2" fmla="*/ 6076950 w 7086600"/>
                  <a:gd name="connsiteY2" fmla="*/ 1113844 h 1205498"/>
                  <a:gd name="connsiteX3" fmla="*/ 7086600 w 7086600"/>
                  <a:gd name="connsiteY3" fmla="*/ 1113844 h 1205498"/>
                  <a:gd name="connsiteX0" fmla="*/ 0 w 7086600"/>
                  <a:gd name="connsiteY0" fmla="*/ 24117 h 1220671"/>
                  <a:gd name="connsiteX1" fmla="*/ 746938 w 7086600"/>
                  <a:gd name="connsiteY1" fmla="*/ 8664 h 1220671"/>
                  <a:gd name="connsiteX2" fmla="*/ 3200400 w 7086600"/>
                  <a:gd name="connsiteY2" fmla="*/ 176517 h 1220671"/>
                  <a:gd name="connsiteX3" fmla="*/ 6076950 w 7086600"/>
                  <a:gd name="connsiteY3" fmla="*/ 1129017 h 1220671"/>
                  <a:gd name="connsiteX4" fmla="*/ 7086600 w 7086600"/>
                  <a:gd name="connsiteY4" fmla="*/ 1129017 h 1220671"/>
                  <a:gd name="connsiteX0" fmla="*/ 0 w 6339662"/>
                  <a:gd name="connsiteY0" fmla="*/ 0 h 1212007"/>
                  <a:gd name="connsiteX1" fmla="*/ 2453462 w 6339662"/>
                  <a:gd name="connsiteY1" fmla="*/ 167853 h 1212007"/>
                  <a:gd name="connsiteX2" fmla="*/ 5330012 w 6339662"/>
                  <a:gd name="connsiteY2" fmla="*/ 1120353 h 1212007"/>
                  <a:gd name="connsiteX3" fmla="*/ 6339662 w 6339662"/>
                  <a:gd name="connsiteY3" fmla="*/ 1120353 h 1212007"/>
                </a:gdLst>
                <a:ahLst/>
                <a:cxnLst>
                  <a:cxn ang="0">
                    <a:pos x="connsiteX0" y="connsiteY0"/>
                  </a:cxn>
                  <a:cxn ang="0">
                    <a:pos x="connsiteX1" y="connsiteY1"/>
                  </a:cxn>
                  <a:cxn ang="0">
                    <a:pos x="connsiteX2" y="connsiteY2"/>
                  </a:cxn>
                  <a:cxn ang="0">
                    <a:pos x="connsiteX3" y="connsiteY3"/>
                  </a:cxn>
                </a:cxnLst>
                <a:rect l="l" t="t" r="r" b="b"/>
                <a:pathLst>
                  <a:path w="6339662" h="1212007">
                    <a:moveTo>
                      <a:pt x="0" y="0"/>
                    </a:moveTo>
                    <a:cubicBezTo>
                      <a:pt x="533400" y="25400"/>
                      <a:pt x="1565127" y="-18872"/>
                      <a:pt x="2453462" y="167853"/>
                    </a:cubicBezTo>
                    <a:cubicBezTo>
                      <a:pt x="3341797" y="354578"/>
                      <a:pt x="4682312" y="961603"/>
                      <a:pt x="5330012" y="1120353"/>
                    </a:cubicBezTo>
                    <a:cubicBezTo>
                      <a:pt x="5977712" y="1279103"/>
                      <a:pt x="6158687" y="1199728"/>
                      <a:pt x="6339662" y="1120353"/>
                    </a:cubicBezTo>
                  </a:path>
                </a:pathLst>
              </a:custGeom>
              <a:noFill/>
              <a:ln>
                <a:gradFill flip="none" rotWithShape="1">
                  <a:gsLst>
                    <a:gs pos="0">
                      <a:srgbClr val="9D35B5">
                        <a:alpha val="0"/>
                      </a:srgbClr>
                    </a:gs>
                    <a:gs pos="85000">
                      <a:srgbClr val="467FF6">
                        <a:alpha val="56000"/>
                      </a:srgbClr>
                    </a:gs>
                  </a:gsLst>
                  <a:path path="circle">
                    <a:fillToRect l="100000" t="100000"/>
                  </a:path>
                  <a:tileRect r="-100000" b="-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任意多边形: 形状 37">
              <a:extLst>
                <a:ext uri="{FF2B5EF4-FFF2-40B4-BE49-F238E27FC236}">
                  <a16:creationId xmlns:a16="http://schemas.microsoft.com/office/drawing/2014/main" id="{1C8FB485-416C-4F74-AAB8-814D89688FF0}"/>
                </a:ext>
              </a:extLst>
            </p:cNvPr>
            <p:cNvSpPr/>
            <p:nvPr/>
          </p:nvSpPr>
          <p:spPr>
            <a:xfrm rot="789434">
              <a:off x="268734" y="1637988"/>
              <a:ext cx="5516720" cy="1417095"/>
            </a:xfrm>
            <a:custGeom>
              <a:avLst/>
              <a:gdLst>
                <a:gd name="connsiteX0" fmla="*/ 0 w 4210050"/>
                <a:gd name="connsiteY0" fmla="*/ 1770286 h 1770286"/>
                <a:gd name="connsiteX1" fmla="*/ 2171700 w 4210050"/>
                <a:gd name="connsiteY1" fmla="*/ 1122586 h 1770286"/>
                <a:gd name="connsiteX2" fmla="*/ 3524250 w 4210050"/>
                <a:gd name="connsiteY2" fmla="*/ 151036 h 1770286"/>
                <a:gd name="connsiteX3" fmla="*/ 4210050 w 4210050"/>
                <a:gd name="connsiteY3" fmla="*/ 17686 h 1770286"/>
                <a:gd name="connsiteX0" fmla="*/ 0 w 4210050"/>
                <a:gd name="connsiteY0" fmla="*/ 1770286 h 1770286"/>
                <a:gd name="connsiteX1" fmla="*/ 1358729 w 4210050"/>
                <a:gd name="connsiteY1" fmla="*/ 1417095 h 1770286"/>
                <a:gd name="connsiteX2" fmla="*/ 2171700 w 4210050"/>
                <a:gd name="connsiteY2" fmla="*/ 1122586 h 1770286"/>
                <a:gd name="connsiteX3" fmla="*/ 3524250 w 4210050"/>
                <a:gd name="connsiteY3" fmla="*/ 151036 h 1770286"/>
                <a:gd name="connsiteX4" fmla="*/ 4210050 w 4210050"/>
                <a:gd name="connsiteY4" fmla="*/ 17686 h 1770286"/>
                <a:gd name="connsiteX0" fmla="*/ 0 w 2851321"/>
                <a:gd name="connsiteY0" fmla="*/ 1417095 h 1417095"/>
                <a:gd name="connsiteX1" fmla="*/ 812971 w 2851321"/>
                <a:gd name="connsiteY1" fmla="*/ 1122586 h 1417095"/>
                <a:gd name="connsiteX2" fmla="*/ 2165521 w 2851321"/>
                <a:gd name="connsiteY2" fmla="*/ 151036 h 1417095"/>
                <a:gd name="connsiteX3" fmla="*/ 2851321 w 2851321"/>
                <a:gd name="connsiteY3" fmla="*/ 17686 h 1417095"/>
              </a:gdLst>
              <a:ahLst/>
              <a:cxnLst>
                <a:cxn ang="0">
                  <a:pos x="connsiteX0" y="connsiteY0"/>
                </a:cxn>
                <a:cxn ang="0">
                  <a:pos x="connsiteX1" y="connsiteY1"/>
                </a:cxn>
                <a:cxn ang="0">
                  <a:pos x="connsiteX2" y="connsiteY2"/>
                </a:cxn>
                <a:cxn ang="0">
                  <a:pos x="connsiteX3" y="connsiteY3"/>
                </a:cxn>
              </a:cxnLst>
              <a:rect l="l" t="t" r="r" b="b"/>
              <a:pathLst>
                <a:path w="2851321" h="1417095">
                  <a:moveTo>
                    <a:pt x="0" y="1417095"/>
                  </a:moveTo>
                  <a:cubicBezTo>
                    <a:pt x="361950" y="1309145"/>
                    <a:pt x="452051" y="1333596"/>
                    <a:pt x="812971" y="1122586"/>
                  </a:cubicBezTo>
                  <a:cubicBezTo>
                    <a:pt x="1173891" y="911576"/>
                    <a:pt x="1825796" y="335186"/>
                    <a:pt x="2165521" y="151036"/>
                  </a:cubicBezTo>
                  <a:cubicBezTo>
                    <a:pt x="2505246" y="-33114"/>
                    <a:pt x="2678283" y="-7714"/>
                    <a:pt x="2851321" y="17686"/>
                  </a:cubicBezTo>
                </a:path>
              </a:pathLst>
            </a:custGeom>
            <a:noFill/>
            <a:ln>
              <a:gradFill>
                <a:gsLst>
                  <a:gs pos="19000">
                    <a:schemeClr val="accent1"/>
                  </a:gs>
                  <a:gs pos="100000">
                    <a:srgbClr val="467FF6">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椭圆 38">
              <a:extLst>
                <a:ext uri="{FF2B5EF4-FFF2-40B4-BE49-F238E27FC236}">
                  <a16:creationId xmlns:a16="http://schemas.microsoft.com/office/drawing/2014/main" id="{FE71439F-321A-4A94-9A06-635BD96852E1}"/>
                </a:ext>
              </a:extLst>
            </p:cNvPr>
            <p:cNvSpPr/>
            <p:nvPr/>
          </p:nvSpPr>
          <p:spPr>
            <a:xfrm>
              <a:off x="6199968" y="2254423"/>
              <a:ext cx="86345" cy="86345"/>
            </a:xfrm>
            <a:prstGeom prst="ellipse">
              <a:avLst/>
            </a:prstGeom>
            <a:solidFill>
              <a:srgbClr val="467F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形状 39">
              <a:extLst>
                <a:ext uri="{FF2B5EF4-FFF2-40B4-BE49-F238E27FC236}">
                  <a16:creationId xmlns:a16="http://schemas.microsoft.com/office/drawing/2014/main" id="{2E320533-B92A-4E48-8C12-81712B379FD0}"/>
                </a:ext>
              </a:extLst>
            </p:cNvPr>
            <p:cNvSpPr/>
            <p:nvPr/>
          </p:nvSpPr>
          <p:spPr>
            <a:xfrm rot="20810566" flipH="1">
              <a:off x="6720028" y="1640918"/>
              <a:ext cx="5447549" cy="1411234"/>
            </a:xfrm>
            <a:custGeom>
              <a:avLst/>
              <a:gdLst>
                <a:gd name="connsiteX0" fmla="*/ 0 w 4210050"/>
                <a:gd name="connsiteY0" fmla="*/ 1770286 h 1770286"/>
                <a:gd name="connsiteX1" fmla="*/ 2171700 w 4210050"/>
                <a:gd name="connsiteY1" fmla="*/ 1122586 h 1770286"/>
                <a:gd name="connsiteX2" fmla="*/ 3524250 w 4210050"/>
                <a:gd name="connsiteY2" fmla="*/ 151036 h 1770286"/>
                <a:gd name="connsiteX3" fmla="*/ 4210050 w 4210050"/>
                <a:gd name="connsiteY3" fmla="*/ 17686 h 1770286"/>
                <a:gd name="connsiteX0" fmla="*/ 0 w 4210050"/>
                <a:gd name="connsiteY0" fmla="*/ 1770286 h 1770286"/>
                <a:gd name="connsiteX1" fmla="*/ 1394480 w 4210050"/>
                <a:gd name="connsiteY1" fmla="*/ 1411234 h 1770286"/>
                <a:gd name="connsiteX2" fmla="*/ 2171700 w 4210050"/>
                <a:gd name="connsiteY2" fmla="*/ 1122586 h 1770286"/>
                <a:gd name="connsiteX3" fmla="*/ 3524250 w 4210050"/>
                <a:gd name="connsiteY3" fmla="*/ 151036 h 1770286"/>
                <a:gd name="connsiteX4" fmla="*/ 4210050 w 4210050"/>
                <a:gd name="connsiteY4" fmla="*/ 17686 h 1770286"/>
                <a:gd name="connsiteX0" fmla="*/ 0 w 2815570"/>
                <a:gd name="connsiteY0" fmla="*/ 1411234 h 1411234"/>
                <a:gd name="connsiteX1" fmla="*/ 777220 w 2815570"/>
                <a:gd name="connsiteY1" fmla="*/ 1122586 h 1411234"/>
                <a:gd name="connsiteX2" fmla="*/ 2129770 w 2815570"/>
                <a:gd name="connsiteY2" fmla="*/ 151036 h 1411234"/>
                <a:gd name="connsiteX3" fmla="*/ 2815570 w 2815570"/>
                <a:gd name="connsiteY3" fmla="*/ 17686 h 1411234"/>
              </a:gdLst>
              <a:ahLst/>
              <a:cxnLst>
                <a:cxn ang="0">
                  <a:pos x="connsiteX0" y="connsiteY0"/>
                </a:cxn>
                <a:cxn ang="0">
                  <a:pos x="connsiteX1" y="connsiteY1"/>
                </a:cxn>
                <a:cxn ang="0">
                  <a:pos x="connsiteX2" y="connsiteY2"/>
                </a:cxn>
                <a:cxn ang="0">
                  <a:pos x="connsiteX3" y="connsiteY3"/>
                </a:cxn>
              </a:cxnLst>
              <a:rect l="l" t="t" r="r" b="b"/>
              <a:pathLst>
                <a:path w="2815570" h="1411234">
                  <a:moveTo>
                    <a:pt x="0" y="1411234"/>
                  </a:moveTo>
                  <a:cubicBezTo>
                    <a:pt x="361950" y="1303284"/>
                    <a:pt x="422258" y="1332619"/>
                    <a:pt x="777220" y="1122586"/>
                  </a:cubicBezTo>
                  <a:cubicBezTo>
                    <a:pt x="1132182" y="912553"/>
                    <a:pt x="1790045" y="335186"/>
                    <a:pt x="2129770" y="151036"/>
                  </a:cubicBezTo>
                  <a:cubicBezTo>
                    <a:pt x="2469495" y="-33114"/>
                    <a:pt x="2642532" y="-7714"/>
                    <a:pt x="2815570" y="17686"/>
                  </a:cubicBezTo>
                </a:path>
              </a:pathLst>
            </a:custGeom>
            <a:noFill/>
            <a:ln>
              <a:gradFill>
                <a:gsLst>
                  <a:gs pos="19000">
                    <a:schemeClr val="accent1"/>
                  </a:gs>
                  <a:gs pos="100000">
                    <a:srgbClr val="467FF6">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pic>
        <p:nvPicPr>
          <p:cNvPr id="84" name="图片 83">
            <a:extLst>
              <a:ext uri="{FF2B5EF4-FFF2-40B4-BE49-F238E27FC236}">
                <a16:creationId xmlns:a16="http://schemas.microsoft.com/office/drawing/2014/main" id="{E9C47D57-5915-45B0-8031-A23DC2D0A535}"/>
              </a:ext>
            </a:extLst>
          </p:cNvPr>
          <p:cNvPicPr>
            <a:picLocks noChangeAspect="1"/>
          </p:cNvPicPr>
          <p:nvPr userDrawn="1"/>
        </p:nvPicPr>
        <p:blipFill>
          <a:blip r:embed="rId4" cstate="screen">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a:xfrm>
            <a:off x="6709845" y="0"/>
            <a:ext cx="5482155" cy="2982249"/>
          </a:xfrm>
          <a:prstGeom prst="rect">
            <a:avLst/>
          </a:prstGeom>
        </p:spPr>
      </p:pic>
      <p:pic>
        <p:nvPicPr>
          <p:cNvPr id="4" name="图片 3">
            <a:extLst>
              <a:ext uri="{FF2B5EF4-FFF2-40B4-BE49-F238E27FC236}">
                <a16:creationId xmlns:a16="http://schemas.microsoft.com/office/drawing/2014/main" id="{25A60495-54B1-4708-B0DD-5636DCD6B9C5}"/>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flipH="1">
            <a:off x="104183" y="1639891"/>
            <a:ext cx="7498307" cy="4998871"/>
          </a:xfrm>
          <a:prstGeom prst="rect">
            <a:avLst/>
          </a:prstGeom>
        </p:spPr>
      </p:pic>
      <p:sp>
        <p:nvSpPr>
          <p:cNvPr id="36" name="任意多边形: 形状 35">
            <a:extLst>
              <a:ext uri="{FF2B5EF4-FFF2-40B4-BE49-F238E27FC236}">
                <a16:creationId xmlns:a16="http://schemas.microsoft.com/office/drawing/2014/main" id="{6AEAEBC3-F5FA-43D1-B52A-791520DA8943}"/>
              </a:ext>
            </a:extLst>
          </p:cNvPr>
          <p:cNvSpPr/>
          <p:nvPr userDrawn="1"/>
        </p:nvSpPr>
        <p:spPr>
          <a:xfrm>
            <a:off x="0" y="4518930"/>
            <a:ext cx="12192000" cy="2385370"/>
          </a:xfrm>
          <a:custGeom>
            <a:avLst/>
            <a:gdLst>
              <a:gd name="connsiteX0" fmla="*/ 12192000 w 12192000"/>
              <a:gd name="connsiteY0" fmla="*/ 0 h 2259299"/>
              <a:gd name="connsiteX1" fmla="*/ 12192000 w 12192000"/>
              <a:gd name="connsiteY1" fmla="*/ 2259299 h 2259299"/>
              <a:gd name="connsiteX2" fmla="*/ 0 w 12192000"/>
              <a:gd name="connsiteY2" fmla="*/ 2259299 h 2259299"/>
              <a:gd name="connsiteX3" fmla="*/ 0 w 12192000"/>
              <a:gd name="connsiteY3" fmla="*/ 762951 h 2259299"/>
              <a:gd name="connsiteX4" fmla="*/ 95043 w 12192000"/>
              <a:gd name="connsiteY4" fmla="*/ 788450 h 2259299"/>
              <a:gd name="connsiteX5" fmla="*/ 2764592 w 12192000"/>
              <a:gd name="connsiteY5" fmla="*/ 1320052 h 2259299"/>
              <a:gd name="connsiteX6" fmla="*/ 8741893 w 12192000"/>
              <a:gd name="connsiteY6" fmla="*/ 1105804 h 2259299"/>
              <a:gd name="connsiteX7" fmla="*/ 12114304 w 12192000"/>
              <a:gd name="connsiteY7" fmla="*/ 29966 h 2259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259299">
                <a:moveTo>
                  <a:pt x="12192000" y="0"/>
                </a:moveTo>
                <a:lnTo>
                  <a:pt x="12192000" y="2259299"/>
                </a:lnTo>
                <a:lnTo>
                  <a:pt x="0" y="2259299"/>
                </a:lnTo>
                <a:lnTo>
                  <a:pt x="0" y="762951"/>
                </a:lnTo>
                <a:lnTo>
                  <a:pt x="95043" y="788450"/>
                </a:lnTo>
                <a:cubicBezTo>
                  <a:pt x="927818" y="1012071"/>
                  <a:pt x="1882525" y="1262919"/>
                  <a:pt x="2764592" y="1320052"/>
                </a:cubicBezTo>
                <a:cubicBezTo>
                  <a:pt x="4528726" y="1434317"/>
                  <a:pt x="7105745" y="1348618"/>
                  <a:pt x="8741893" y="1105804"/>
                </a:cubicBezTo>
                <a:cubicBezTo>
                  <a:pt x="10071263" y="908518"/>
                  <a:pt x="11325276" y="341139"/>
                  <a:pt x="12114304" y="29966"/>
                </a:cubicBezTo>
                <a:close/>
              </a:path>
            </a:pathLst>
          </a:custGeom>
          <a:gradFill flip="none" rotWithShape="1">
            <a:gsLst>
              <a:gs pos="98000">
                <a:schemeClr val="tx1">
                  <a:lumMod val="96000"/>
                </a:schemeClr>
              </a:gs>
              <a:gs pos="100000">
                <a:srgbClr val="0E687F">
                  <a:alpha val="0"/>
                </a:srgbClr>
              </a:gs>
              <a:gs pos="38000">
                <a:schemeClr val="accent2"/>
              </a:gs>
              <a:gs pos="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文本占位符 2">
            <a:extLst>
              <a:ext uri="{FF2B5EF4-FFF2-40B4-BE49-F238E27FC236}">
                <a16:creationId xmlns:a16="http://schemas.microsoft.com/office/drawing/2014/main" id="{1145096F-5012-4CEE-8394-BBADE7F34FA2}"/>
              </a:ext>
            </a:extLst>
          </p:cNvPr>
          <p:cNvSpPr>
            <a:spLocks noGrp="1"/>
          </p:cNvSpPr>
          <p:nvPr>
            <p:ph type="body" sz="quarter" idx="10"/>
          </p:nvPr>
        </p:nvSpPr>
        <p:spPr>
          <a:xfrm>
            <a:off x="3555365" y="2212939"/>
            <a:ext cx="5081270" cy="1614801"/>
          </a:xfrm>
          <a:prstGeom prst="rect">
            <a:avLst/>
          </a:prstGeom>
          <a:noFill/>
        </p:spPr>
        <p:txBody>
          <a:bodyPr wrap="square" rtlCol="0">
            <a:spAutoFit/>
          </a:bodyPr>
          <a:lstStyle>
            <a:lvl1pPr marL="0" indent="0">
              <a:buNone/>
              <a:defRPr lang="zh-CN" altLang="en-US" sz="4000" b="0" dirty="0">
                <a:gradFill flip="none" rotWithShape="1">
                  <a:gsLst>
                    <a:gs pos="100000">
                      <a:schemeClr val="accent4"/>
                    </a:gs>
                    <a:gs pos="35000">
                      <a:schemeClr val="accent5">
                        <a:lumMod val="20000"/>
                        <a:lumOff val="80000"/>
                      </a:schemeClr>
                    </a:gs>
                  </a:gsLst>
                  <a:lin ang="2700000" scaled="1"/>
                  <a:tileRect/>
                </a:gradFill>
                <a:latin typeface="+mj-ea"/>
                <a:ea typeface="+mj-ea"/>
              </a:defRPr>
            </a:lvl1pPr>
          </a:lstStyle>
          <a:p>
            <a:pPr marL="0" lvl="0" algn="ctr">
              <a:lnSpc>
                <a:spcPct val="130000"/>
              </a:lnSpc>
            </a:pPr>
            <a:r>
              <a:rPr lang="zh-CN" altLang="en-US" dirty="0"/>
              <a:t>单击此处编辑母版文本样式</a:t>
            </a:r>
          </a:p>
        </p:txBody>
      </p:sp>
    </p:spTree>
    <p:extLst>
      <p:ext uri="{BB962C8B-B14F-4D97-AF65-F5344CB8AC3E}">
        <p14:creationId xmlns:p14="http://schemas.microsoft.com/office/powerpoint/2010/main" val="8583991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1">
    <p:spTree>
      <p:nvGrpSpPr>
        <p:cNvPr id="1" name=""/>
        <p:cNvGrpSpPr/>
        <p:nvPr/>
      </p:nvGrpSpPr>
      <p:grpSpPr>
        <a:xfrm>
          <a:off x="0" y="0"/>
          <a:ext cx="0" cy="0"/>
          <a:chOff x="0" y="0"/>
          <a:chExt cx="0" cy="0"/>
        </a:xfrm>
      </p:grpSpPr>
      <p:sp>
        <p:nvSpPr>
          <p:cNvPr id="15" name="矩形: 圆角 14">
            <a:extLst>
              <a:ext uri="{FF2B5EF4-FFF2-40B4-BE49-F238E27FC236}">
                <a16:creationId xmlns:a16="http://schemas.microsoft.com/office/drawing/2014/main" id="{7BC250D6-7FAA-4143-8BC6-BF9CE54F96F6}"/>
              </a:ext>
            </a:extLst>
          </p:cNvPr>
          <p:cNvSpPr/>
          <p:nvPr userDrawn="1"/>
        </p:nvSpPr>
        <p:spPr>
          <a:xfrm>
            <a:off x="515938" y="549275"/>
            <a:ext cx="11160125" cy="5975350"/>
          </a:xfrm>
          <a:prstGeom prst="roundRect">
            <a:avLst>
              <a:gd name="adj" fmla="val 8793"/>
            </a:avLst>
          </a:prstGeom>
          <a:gradFill flip="none" rotWithShape="1">
            <a:gsLst>
              <a:gs pos="27000">
                <a:srgbClr val="034D5F"/>
              </a:gs>
              <a:gs pos="62000">
                <a:srgbClr val="000A0C">
                  <a:alpha val="37000"/>
                </a:srgbClr>
              </a:gs>
              <a:gs pos="5000">
                <a:schemeClr val="accent1"/>
              </a:gs>
              <a:gs pos="100000">
                <a:schemeClr val="tx1">
                  <a:alpha val="54000"/>
                </a:schemeClr>
              </a:gs>
            </a:gsLst>
            <a:lin ang="2700000" scaled="1"/>
            <a:tileRect/>
          </a:gradFill>
          <a:ln w="3175">
            <a:gradFill flip="none" rotWithShape="1">
              <a:gsLst>
                <a:gs pos="0">
                  <a:schemeClr val="bg2">
                    <a:alpha val="44000"/>
                  </a:schemeClr>
                </a:gs>
                <a:gs pos="100000">
                  <a:schemeClr val="bg2">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id="{E0CA6B87-CF17-4FA9-9807-3D9E88E5E110}"/>
              </a:ext>
            </a:extLst>
          </p:cNvPr>
          <p:cNvGrpSpPr/>
          <p:nvPr userDrawn="1"/>
        </p:nvGrpSpPr>
        <p:grpSpPr>
          <a:xfrm>
            <a:off x="5611984" y="970138"/>
            <a:ext cx="5510928" cy="233871"/>
            <a:chOff x="5611984" y="970138"/>
            <a:chExt cx="5510928" cy="233871"/>
          </a:xfrm>
        </p:grpSpPr>
        <p:grpSp>
          <p:nvGrpSpPr>
            <p:cNvPr id="3" name="组合 2">
              <a:extLst>
                <a:ext uri="{FF2B5EF4-FFF2-40B4-BE49-F238E27FC236}">
                  <a16:creationId xmlns:a16="http://schemas.microsoft.com/office/drawing/2014/main" id="{5CA85944-B499-476F-8A43-177FD510035E}"/>
                </a:ext>
              </a:extLst>
            </p:cNvPr>
            <p:cNvGrpSpPr/>
            <p:nvPr userDrawn="1"/>
          </p:nvGrpSpPr>
          <p:grpSpPr>
            <a:xfrm>
              <a:off x="9452843" y="999166"/>
              <a:ext cx="310976" cy="113395"/>
              <a:chOff x="10099964" y="2601083"/>
              <a:chExt cx="471993" cy="238659"/>
            </a:xfrm>
          </p:grpSpPr>
          <p:cxnSp>
            <p:nvCxnSpPr>
              <p:cNvPr id="5" name="直接连接符 4">
                <a:extLst>
                  <a:ext uri="{FF2B5EF4-FFF2-40B4-BE49-F238E27FC236}">
                    <a16:creationId xmlns:a16="http://schemas.microsoft.com/office/drawing/2014/main" id="{3CBA7676-F306-4399-8A9F-2615D90ADB67}"/>
                  </a:ext>
                </a:extLst>
              </p:cNvPr>
              <p:cNvCxnSpPr/>
              <p:nvPr/>
            </p:nvCxnSpPr>
            <p:spPr>
              <a:xfrm flipH="1">
                <a:off x="10099964" y="2601083"/>
                <a:ext cx="152400" cy="238659"/>
              </a:xfrm>
              <a:prstGeom prst="line">
                <a:avLst/>
              </a:prstGeom>
              <a:ln w="25400" cap="rnd">
                <a:solidFill>
                  <a:schemeClr val="accent3"/>
                </a:solidFill>
                <a:round/>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D01E1927-B7B7-4852-BA97-30BB0E962916}"/>
                  </a:ext>
                </a:extLst>
              </p:cNvPr>
              <p:cNvCxnSpPr/>
              <p:nvPr/>
            </p:nvCxnSpPr>
            <p:spPr>
              <a:xfrm flipH="1">
                <a:off x="10252364" y="2601083"/>
                <a:ext cx="152400" cy="238659"/>
              </a:xfrm>
              <a:prstGeom prst="line">
                <a:avLst/>
              </a:prstGeom>
              <a:ln w="25400" cap="rnd">
                <a:solidFill>
                  <a:schemeClr val="accent3"/>
                </a:solidFill>
                <a:round/>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DBB22B33-071E-4DDA-A4CA-A5FB110BFEB1}"/>
                  </a:ext>
                </a:extLst>
              </p:cNvPr>
              <p:cNvCxnSpPr/>
              <p:nvPr/>
            </p:nvCxnSpPr>
            <p:spPr>
              <a:xfrm flipH="1">
                <a:off x="10419557" y="2601083"/>
                <a:ext cx="152400" cy="238659"/>
              </a:xfrm>
              <a:prstGeom prst="line">
                <a:avLst/>
              </a:prstGeom>
              <a:ln w="25400" cap="rnd">
                <a:solidFill>
                  <a:schemeClr val="accent3"/>
                </a:solidFill>
                <a:round/>
              </a:ln>
            </p:spPr>
            <p:style>
              <a:lnRef idx="1">
                <a:schemeClr val="accent1"/>
              </a:lnRef>
              <a:fillRef idx="0">
                <a:schemeClr val="accent1"/>
              </a:fillRef>
              <a:effectRef idx="0">
                <a:schemeClr val="accent1"/>
              </a:effectRef>
              <a:fontRef idx="minor">
                <a:schemeClr val="tx1"/>
              </a:fontRef>
            </p:style>
          </p:cxnSp>
        </p:grpSp>
        <p:grpSp>
          <p:nvGrpSpPr>
            <p:cNvPr id="12" name="组合 11">
              <a:extLst>
                <a:ext uri="{FF2B5EF4-FFF2-40B4-BE49-F238E27FC236}">
                  <a16:creationId xmlns:a16="http://schemas.microsoft.com/office/drawing/2014/main" id="{371A88F3-8CAF-493C-9B3B-D68858BD0136}"/>
                </a:ext>
              </a:extLst>
            </p:cNvPr>
            <p:cNvGrpSpPr/>
            <p:nvPr userDrawn="1"/>
          </p:nvGrpSpPr>
          <p:grpSpPr>
            <a:xfrm>
              <a:off x="5611984" y="1035958"/>
              <a:ext cx="3931524" cy="168051"/>
              <a:chOff x="5078874" y="1114317"/>
              <a:chExt cx="4555605" cy="0"/>
            </a:xfrm>
          </p:grpSpPr>
          <p:cxnSp>
            <p:nvCxnSpPr>
              <p:cNvPr id="10" name="直接连接符 9">
                <a:extLst>
                  <a:ext uri="{FF2B5EF4-FFF2-40B4-BE49-F238E27FC236}">
                    <a16:creationId xmlns:a16="http://schemas.microsoft.com/office/drawing/2014/main" id="{0A0666AB-4CB1-4971-A4CF-0B2613168674}"/>
                  </a:ext>
                </a:extLst>
              </p:cNvPr>
              <p:cNvCxnSpPr>
                <a:cxnSpLocks/>
              </p:cNvCxnSpPr>
              <p:nvPr userDrawn="1"/>
            </p:nvCxnSpPr>
            <p:spPr>
              <a:xfrm>
                <a:off x="5193174" y="1114317"/>
                <a:ext cx="4441305" cy="0"/>
              </a:xfrm>
              <a:prstGeom prst="line">
                <a:avLst/>
              </a:prstGeom>
              <a:ln>
                <a:gradFill flip="none" rotWithShape="1">
                  <a:gsLst>
                    <a:gs pos="100000">
                      <a:schemeClr val="tx1">
                        <a:lumMod val="50000"/>
                        <a:lumOff val="50000"/>
                      </a:schemeClr>
                    </a:gs>
                    <a:gs pos="0">
                      <a:schemeClr val="tx1">
                        <a:lumMod val="50000"/>
                        <a:lumOff val="50000"/>
                        <a:alpha val="0"/>
                      </a:schemeClr>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5B7856BD-291D-493D-9C4B-DFA1A5D8D1DC}"/>
                  </a:ext>
                </a:extLst>
              </p:cNvPr>
              <p:cNvCxnSpPr>
                <a:cxnSpLocks/>
              </p:cNvCxnSpPr>
              <p:nvPr userDrawn="1"/>
            </p:nvCxnSpPr>
            <p:spPr>
              <a:xfrm>
                <a:off x="5078874" y="1114317"/>
                <a:ext cx="114300" cy="0"/>
              </a:xfrm>
              <a:prstGeom prst="line">
                <a:avLst/>
              </a:prstGeom>
              <a:ln w="12700"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pic>
          <p:nvPicPr>
            <p:cNvPr id="13" name="Picture 2">
              <a:extLst>
                <a:ext uri="{FF2B5EF4-FFF2-40B4-BE49-F238E27FC236}">
                  <a16:creationId xmlns:a16="http://schemas.microsoft.com/office/drawing/2014/main" id="{C4F98F2E-613C-4AA1-88EA-F07CBE8F04D6}"/>
                </a:ext>
              </a:extLst>
            </p:cNvPr>
            <p:cNvPicPr>
              <a:picLocks noChangeAspect="1" noChangeArrowheads="1"/>
            </p:cNvPicPr>
            <p:nvPr userDrawn="1"/>
          </p:nvPicPr>
          <p:blipFill>
            <a:blip r:embed="rId2">
              <a:lum bright="100000"/>
              <a:extLst>
                <a:ext uri="{28A0092B-C50C-407E-A947-70E740481C1C}">
                  <a14:useLocalDpi xmlns:a14="http://schemas.microsoft.com/office/drawing/2010/main"/>
                </a:ext>
              </a:extLst>
            </a:blip>
            <a:srcRect/>
            <a:stretch>
              <a:fillRect/>
            </a:stretch>
          </p:blipFill>
          <p:spPr bwMode="auto">
            <a:xfrm>
              <a:off x="9835132" y="970138"/>
              <a:ext cx="1287780" cy="171450"/>
            </a:xfrm>
            <a:prstGeom prst="rect">
              <a:avLst/>
            </a:prstGeom>
            <a:noFill/>
            <a:extLst>
              <a:ext uri="{909E8E84-426E-40DD-AFC4-6F175D3DCCD1}">
                <a14:hiddenFill xmlns:a14="http://schemas.microsoft.com/office/drawing/2010/main">
                  <a:solidFill>
                    <a:srgbClr val="FFFFFF"/>
                  </a:solidFill>
                </a14:hiddenFill>
              </a:ext>
            </a:extLst>
          </p:spPr>
        </p:pic>
      </p:grpSp>
      <p:sp>
        <p:nvSpPr>
          <p:cNvPr id="14" name="文本占位符 2">
            <a:extLst>
              <a:ext uri="{FF2B5EF4-FFF2-40B4-BE49-F238E27FC236}">
                <a16:creationId xmlns:a16="http://schemas.microsoft.com/office/drawing/2014/main" id="{0EC73EAE-97B5-4395-8F17-F1A0FFFD5FDB}"/>
              </a:ext>
            </a:extLst>
          </p:cNvPr>
          <p:cNvSpPr>
            <a:spLocks noGrp="1"/>
          </p:cNvSpPr>
          <p:nvPr>
            <p:ph type="body" sz="quarter" idx="10"/>
          </p:nvPr>
        </p:nvSpPr>
        <p:spPr>
          <a:xfrm>
            <a:off x="914138" y="825647"/>
            <a:ext cx="4433365" cy="415498"/>
          </a:xfrm>
          <a:prstGeom prst="rect">
            <a:avLst/>
          </a:prstGeom>
          <a:noFill/>
        </p:spPr>
        <p:txBody>
          <a:bodyPr wrap="square" lIns="0" tIns="0" rIns="0" bIns="0" rtlCol="0">
            <a:spAutoFit/>
          </a:bodyPr>
          <a:lstStyle>
            <a:lvl1pPr marL="0" indent="0">
              <a:buNone/>
              <a:defRPr lang="zh-CN" altLang="en-US" sz="3000" b="1" dirty="0">
                <a:gradFill flip="none" rotWithShape="1">
                  <a:gsLst>
                    <a:gs pos="100000">
                      <a:schemeClr val="accent4"/>
                    </a:gs>
                    <a:gs pos="35000">
                      <a:schemeClr val="accent5">
                        <a:lumMod val="20000"/>
                        <a:lumOff val="80000"/>
                      </a:schemeClr>
                    </a:gs>
                  </a:gsLst>
                  <a:lin ang="2700000" scaled="1"/>
                  <a:tileRect/>
                </a:gradFill>
                <a:latin typeface="+mj-ea"/>
                <a:ea typeface="+mj-ea"/>
              </a:defRPr>
            </a:lvl1pPr>
          </a:lstStyle>
          <a:p>
            <a:pPr marL="0" lvl="0"/>
            <a:endParaRPr lang="zh-CN" altLang="en-US" dirty="0"/>
          </a:p>
        </p:txBody>
      </p:sp>
    </p:spTree>
    <p:extLst>
      <p:ext uri="{BB962C8B-B14F-4D97-AF65-F5344CB8AC3E}">
        <p14:creationId xmlns:p14="http://schemas.microsoft.com/office/powerpoint/2010/main" val="16176290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容页2">
    <p:spTree>
      <p:nvGrpSpPr>
        <p:cNvPr id="1" name=""/>
        <p:cNvGrpSpPr/>
        <p:nvPr/>
      </p:nvGrpSpPr>
      <p:grpSpPr>
        <a:xfrm>
          <a:off x="0" y="0"/>
          <a:ext cx="0" cy="0"/>
          <a:chOff x="0" y="0"/>
          <a:chExt cx="0" cy="0"/>
        </a:xfrm>
      </p:grpSpPr>
      <p:sp>
        <p:nvSpPr>
          <p:cNvPr id="4" name="文本占位符 2">
            <a:extLst>
              <a:ext uri="{FF2B5EF4-FFF2-40B4-BE49-F238E27FC236}">
                <a16:creationId xmlns:a16="http://schemas.microsoft.com/office/drawing/2014/main" id="{AE6F2228-61AC-444E-9119-14026C011C69}"/>
              </a:ext>
            </a:extLst>
          </p:cNvPr>
          <p:cNvSpPr>
            <a:spLocks noGrp="1"/>
          </p:cNvSpPr>
          <p:nvPr>
            <p:ph type="body" sz="quarter" idx="10"/>
          </p:nvPr>
        </p:nvSpPr>
        <p:spPr>
          <a:xfrm>
            <a:off x="914138" y="825647"/>
            <a:ext cx="4433365" cy="415498"/>
          </a:xfrm>
          <a:prstGeom prst="rect">
            <a:avLst/>
          </a:prstGeom>
          <a:noFill/>
        </p:spPr>
        <p:txBody>
          <a:bodyPr wrap="square" lIns="0" tIns="0" rIns="0" bIns="0" rtlCol="0">
            <a:spAutoFit/>
          </a:bodyPr>
          <a:lstStyle>
            <a:lvl1pPr marL="0" indent="0">
              <a:buNone/>
              <a:defRPr lang="zh-CN" altLang="en-US" sz="3000" b="1" dirty="0">
                <a:gradFill flip="none" rotWithShape="1">
                  <a:gsLst>
                    <a:gs pos="100000">
                      <a:schemeClr val="accent4"/>
                    </a:gs>
                    <a:gs pos="35000">
                      <a:schemeClr val="accent5">
                        <a:lumMod val="20000"/>
                        <a:lumOff val="80000"/>
                      </a:schemeClr>
                    </a:gs>
                  </a:gsLst>
                  <a:lin ang="2700000" scaled="1"/>
                  <a:tileRect/>
                </a:gradFill>
                <a:latin typeface="+mj-ea"/>
                <a:ea typeface="+mj-ea"/>
              </a:defRPr>
            </a:lvl1pPr>
          </a:lstStyle>
          <a:p>
            <a:pPr marL="0" lvl="0"/>
            <a:endParaRPr lang="zh-CN" altLang="en-US" dirty="0"/>
          </a:p>
        </p:txBody>
      </p:sp>
    </p:spTree>
    <p:extLst>
      <p:ext uri="{BB962C8B-B14F-4D97-AF65-F5344CB8AC3E}">
        <p14:creationId xmlns:p14="http://schemas.microsoft.com/office/powerpoint/2010/main" val="13399961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页3">
    <p:spTree>
      <p:nvGrpSpPr>
        <p:cNvPr id="1" name=""/>
        <p:cNvGrpSpPr/>
        <p:nvPr/>
      </p:nvGrpSpPr>
      <p:grpSpPr>
        <a:xfrm>
          <a:off x="0" y="0"/>
          <a:ext cx="0" cy="0"/>
          <a:chOff x="0" y="0"/>
          <a:chExt cx="0" cy="0"/>
        </a:xfrm>
      </p:grpSpPr>
      <p:sp>
        <p:nvSpPr>
          <p:cNvPr id="9" name="矩形: 圆角 8">
            <a:extLst>
              <a:ext uri="{FF2B5EF4-FFF2-40B4-BE49-F238E27FC236}">
                <a16:creationId xmlns:a16="http://schemas.microsoft.com/office/drawing/2014/main" id="{3BF99D10-C874-49C2-87D7-D92D0F76ADC8}"/>
              </a:ext>
            </a:extLst>
          </p:cNvPr>
          <p:cNvSpPr/>
          <p:nvPr userDrawn="1"/>
        </p:nvSpPr>
        <p:spPr>
          <a:xfrm>
            <a:off x="515938" y="549275"/>
            <a:ext cx="11160125" cy="5975350"/>
          </a:xfrm>
          <a:prstGeom prst="roundRect">
            <a:avLst>
              <a:gd name="adj" fmla="val 8793"/>
            </a:avLst>
          </a:prstGeom>
          <a:gradFill flip="none" rotWithShape="1">
            <a:gsLst>
              <a:gs pos="27000">
                <a:srgbClr val="034D5F"/>
              </a:gs>
              <a:gs pos="62000">
                <a:srgbClr val="000A0C">
                  <a:alpha val="37000"/>
                </a:srgbClr>
              </a:gs>
              <a:gs pos="5000">
                <a:schemeClr val="accent1"/>
              </a:gs>
              <a:gs pos="100000">
                <a:schemeClr val="tx1">
                  <a:alpha val="54000"/>
                </a:schemeClr>
              </a:gs>
            </a:gsLst>
            <a:lin ang="2700000" scaled="1"/>
            <a:tileRect/>
          </a:gradFill>
          <a:ln w="3175">
            <a:gradFill flip="none" rotWithShape="1">
              <a:gsLst>
                <a:gs pos="0">
                  <a:schemeClr val="bg2">
                    <a:alpha val="44000"/>
                  </a:schemeClr>
                </a:gs>
                <a:gs pos="100000">
                  <a:schemeClr val="bg2">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6AB9CAA8-7F2F-46E6-84CF-6C4372227632}"/>
              </a:ext>
            </a:extLst>
          </p:cNvPr>
          <p:cNvGrpSpPr/>
          <p:nvPr userDrawn="1"/>
        </p:nvGrpSpPr>
        <p:grpSpPr>
          <a:xfrm flipH="1">
            <a:off x="145961" y="1057562"/>
            <a:ext cx="4839893" cy="168051"/>
            <a:chOff x="5078874" y="1114317"/>
            <a:chExt cx="4555605" cy="0"/>
          </a:xfrm>
        </p:grpSpPr>
        <p:cxnSp>
          <p:nvCxnSpPr>
            <p:cNvPr id="4" name="直接连接符 3">
              <a:extLst>
                <a:ext uri="{FF2B5EF4-FFF2-40B4-BE49-F238E27FC236}">
                  <a16:creationId xmlns:a16="http://schemas.microsoft.com/office/drawing/2014/main" id="{E804B98A-BD0C-4FD2-9B96-41CA209AAD61}"/>
                </a:ext>
              </a:extLst>
            </p:cNvPr>
            <p:cNvCxnSpPr>
              <a:cxnSpLocks/>
            </p:cNvCxnSpPr>
            <p:nvPr userDrawn="1"/>
          </p:nvCxnSpPr>
          <p:spPr>
            <a:xfrm>
              <a:off x="5193174" y="1114317"/>
              <a:ext cx="4441305" cy="0"/>
            </a:xfrm>
            <a:prstGeom prst="line">
              <a:avLst/>
            </a:prstGeom>
            <a:ln>
              <a:gradFill flip="none" rotWithShape="1">
                <a:gsLst>
                  <a:gs pos="100000">
                    <a:schemeClr val="tx1">
                      <a:lumMod val="50000"/>
                      <a:lumOff val="50000"/>
                    </a:schemeClr>
                  </a:gs>
                  <a:gs pos="0">
                    <a:schemeClr val="tx1">
                      <a:lumMod val="50000"/>
                      <a:lumOff val="50000"/>
                      <a:alpha val="0"/>
                    </a:schemeClr>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DFD2A7BA-910D-44C7-83AA-6E3980D29C78}"/>
                </a:ext>
              </a:extLst>
            </p:cNvPr>
            <p:cNvCxnSpPr>
              <a:cxnSpLocks/>
            </p:cNvCxnSpPr>
            <p:nvPr userDrawn="1"/>
          </p:nvCxnSpPr>
          <p:spPr>
            <a:xfrm>
              <a:off x="5078874" y="1114317"/>
              <a:ext cx="114300" cy="0"/>
            </a:xfrm>
            <a:prstGeom prst="line">
              <a:avLst/>
            </a:prstGeom>
            <a:ln w="12700"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sp>
        <p:nvSpPr>
          <p:cNvPr id="15" name="任意多边形: 形状 14">
            <a:extLst>
              <a:ext uri="{FF2B5EF4-FFF2-40B4-BE49-F238E27FC236}">
                <a16:creationId xmlns:a16="http://schemas.microsoft.com/office/drawing/2014/main" id="{1EF9EB76-906F-4779-98A6-24FCF839934D}"/>
              </a:ext>
            </a:extLst>
          </p:cNvPr>
          <p:cNvSpPr/>
          <p:nvPr userDrawn="1"/>
        </p:nvSpPr>
        <p:spPr>
          <a:xfrm>
            <a:off x="994771" y="942902"/>
            <a:ext cx="419352" cy="207146"/>
          </a:xfrm>
          <a:custGeom>
            <a:avLst/>
            <a:gdLst>
              <a:gd name="connsiteX0" fmla="*/ 965200 w 1583267"/>
              <a:gd name="connsiteY0" fmla="*/ 0 h 618067"/>
              <a:gd name="connsiteX1" fmla="*/ 1248831 w 1583267"/>
              <a:gd name="connsiteY1" fmla="*/ 0 h 618067"/>
              <a:gd name="connsiteX2" fmla="*/ 1583267 w 1583267"/>
              <a:gd name="connsiteY2" fmla="*/ 309034 h 618067"/>
              <a:gd name="connsiteX3" fmla="*/ 1248831 w 1583267"/>
              <a:gd name="connsiteY3" fmla="*/ 618067 h 618067"/>
              <a:gd name="connsiteX4" fmla="*/ 965200 w 1583267"/>
              <a:gd name="connsiteY4" fmla="*/ 618067 h 618067"/>
              <a:gd name="connsiteX5" fmla="*/ 1299636 w 1583267"/>
              <a:gd name="connsiteY5" fmla="*/ 309034 h 618067"/>
              <a:gd name="connsiteX6" fmla="*/ 482600 w 1583267"/>
              <a:gd name="connsiteY6" fmla="*/ 0 h 618067"/>
              <a:gd name="connsiteX7" fmla="*/ 766231 w 1583267"/>
              <a:gd name="connsiteY7" fmla="*/ 0 h 618067"/>
              <a:gd name="connsiteX8" fmla="*/ 1100667 w 1583267"/>
              <a:gd name="connsiteY8" fmla="*/ 309034 h 618067"/>
              <a:gd name="connsiteX9" fmla="*/ 766231 w 1583267"/>
              <a:gd name="connsiteY9" fmla="*/ 618067 h 618067"/>
              <a:gd name="connsiteX10" fmla="*/ 482600 w 1583267"/>
              <a:gd name="connsiteY10" fmla="*/ 618067 h 618067"/>
              <a:gd name="connsiteX11" fmla="*/ 817036 w 1583267"/>
              <a:gd name="connsiteY11" fmla="*/ 309034 h 618067"/>
              <a:gd name="connsiteX12" fmla="*/ 0 w 1583267"/>
              <a:gd name="connsiteY12" fmla="*/ 0 h 618067"/>
              <a:gd name="connsiteX13" fmla="*/ 283631 w 1583267"/>
              <a:gd name="connsiteY13" fmla="*/ 0 h 618067"/>
              <a:gd name="connsiteX14" fmla="*/ 618067 w 1583267"/>
              <a:gd name="connsiteY14" fmla="*/ 309034 h 618067"/>
              <a:gd name="connsiteX15" fmla="*/ 283631 w 1583267"/>
              <a:gd name="connsiteY15" fmla="*/ 618067 h 618067"/>
              <a:gd name="connsiteX16" fmla="*/ 0 w 1583267"/>
              <a:gd name="connsiteY16" fmla="*/ 618067 h 618067"/>
              <a:gd name="connsiteX17" fmla="*/ 334436 w 1583267"/>
              <a:gd name="connsiteY17" fmla="*/ 309034 h 618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83267" h="618067">
                <a:moveTo>
                  <a:pt x="965200" y="0"/>
                </a:moveTo>
                <a:lnTo>
                  <a:pt x="1248831" y="0"/>
                </a:lnTo>
                <a:lnTo>
                  <a:pt x="1583267" y="309034"/>
                </a:lnTo>
                <a:lnTo>
                  <a:pt x="1248831" y="618067"/>
                </a:lnTo>
                <a:lnTo>
                  <a:pt x="965200" y="618067"/>
                </a:lnTo>
                <a:lnTo>
                  <a:pt x="1299636" y="309034"/>
                </a:lnTo>
                <a:close/>
                <a:moveTo>
                  <a:pt x="482600" y="0"/>
                </a:moveTo>
                <a:lnTo>
                  <a:pt x="766231" y="0"/>
                </a:lnTo>
                <a:lnTo>
                  <a:pt x="1100667" y="309034"/>
                </a:lnTo>
                <a:lnTo>
                  <a:pt x="766231" y="618067"/>
                </a:lnTo>
                <a:lnTo>
                  <a:pt x="482600" y="618067"/>
                </a:lnTo>
                <a:lnTo>
                  <a:pt x="817036" y="309034"/>
                </a:lnTo>
                <a:close/>
                <a:moveTo>
                  <a:pt x="0" y="0"/>
                </a:moveTo>
                <a:lnTo>
                  <a:pt x="283631" y="0"/>
                </a:lnTo>
                <a:lnTo>
                  <a:pt x="618067" y="309034"/>
                </a:lnTo>
                <a:lnTo>
                  <a:pt x="283631" y="618067"/>
                </a:lnTo>
                <a:lnTo>
                  <a:pt x="0" y="618067"/>
                </a:lnTo>
                <a:lnTo>
                  <a:pt x="334436" y="309034"/>
                </a:lnTo>
                <a:close/>
              </a:path>
            </a:pathLst>
          </a:custGeom>
          <a:gradFill flip="none" rotWithShape="1">
            <a:gsLst>
              <a:gs pos="43000">
                <a:schemeClr val="accent4"/>
              </a:gs>
              <a:gs pos="100000">
                <a:schemeClr val="accent2">
                  <a:alpha val="0"/>
                </a:schemeClr>
              </a:gs>
            </a:gsLst>
            <a:lin ang="10800000" scaled="1"/>
            <a:tileRect/>
          </a:gradFill>
          <a:ln w="6350">
            <a:gradFill>
              <a:gsLst>
                <a:gs pos="100000">
                  <a:schemeClr val="accent1"/>
                </a:gs>
                <a:gs pos="35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pic>
        <p:nvPicPr>
          <p:cNvPr id="11" name="Picture 2">
            <a:extLst>
              <a:ext uri="{FF2B5EF4-FFF2-40B4-BE49-F238E27FC236}">
                <a16:creationId xmlns:a16="http://schemas.microsoft.com/office/drawing/2014/main" id="{E4C44F3C-E9D2-4E59-9F83-A213322F8024}"/>
              </a:ext>
            </a:extLst>
          </p:cNvPr>
          <p:cNvPicPr>
            <a:picLocks noChangeAspect="1" noChangeArrowheads="1"/>
          </p:cNvPicPr>
          <p:nvPr userDrawn="1"/>
        </p:nvPicPr>
        <p:blipFill>
          <a:blip r:embed="rId2">
            <a:lum bright="100000"/>
            <a:extLst>
              <a:ext uri="{28A0092B-C50C-407E-A947-70E740481C1C}">
                <a14:useLocalDpi xmlns:a14="http://schemas.microsoft.com/office/drawing/2010/main"/>
              </a:ext>
            </a:extLst>
          </a:blip>
          <a:srcRect/>
          <a:stretch>
            <a:fillRect/>
          </a:stretch>
        </p:blipFill>
        <p:spPr bwMode="auto">
          <a:xfrm>
            <a:off x="9835132" y="970138"/>
            <a:ext cx="1287780" cy="171450"/>
          </a:xfrm>
          <a:prstGeom prst="rect">
            <a:avLst/>
          </a:prstGeom>
          <a:noFill/>
          <a:extLst>
            <a:ext uri="{909E8E84-426E-40DD-AFC4-6F175D3DCCD1}">
              <a14:hiddenFill xmlns:a14="http://schemas.microsoft.com/office/drawing/2010/main">
                <a:solidFill>
                  <a:srgbClr val="FFFFFF"/>
                </a:solidFill>
              </a14:hiddenFill>
            </a:ext>
          </a:extLst>
        </p:spPr>
      </p:pic>
      <p:sp>
        <p:nvSpPr>
          <p:cNvPr id="8" name="文本占位符 2">
            <a:extLst>
              <a:ext uri="{FF2B5EF4-FFF2-40B4-BE49-F238E27FC236}">
                <a16:creationId xmlns:a16="http://schemas.microsoft.com/office/drawing/2014/main" id="{89E8F318-6124-481E-941E-10598CFEECC1}"/>
              </a:ext>
            </a:extLst>
          </p:cNvPr>
          <p:cNvSpPr>
            <a:spLocks noGrp="1"/>
          </p:cNvSpPr>
          <p:nvPr>
            <p:ph type="body" sz="quarter" idx="10"/>
          </p:nvPr>
        </p:nvSpPr>
        <p:spPr>
          <a:xfrm>
            <a:off x="5562025" y="838726"/>
            <a:ext cx="4433365" cy="415498"/>
          </a:xfrm>
          <a:prstGeom prst="rect">
            <a:avLst/>
          </a:prstGeom>
          <a:noFill/>
        </p:spPr>
        <p:txBody>
          <a:bodyPr wrap="square" lIns="0" tIns="0" rIns="0" bIns="0" rtlCol="0">
            <a:spAutoFit/>
          </a:bodyPr>
          <a:lstStyle>
            <a:lvl1pPr marL="0" indent="0">
              <a:buNone/>
              <a:defRPr lang="zh-CN" altLang="en-US" sz="3000" b="1" dirty="0">
                <a:gradFill flip="none" rotWithShape="1">
                  <a:gsLst>
                    <a:gs pos="100000">
                      <a:schemeClr val="accent4"/>
                    </a:gs>
                    <a:gs pos="35000">
                      <a:schemeClr val="accent5">
                        <a:lumMod val="20000"/>
                        <a:lumOff val="80000"/>
                      </a:schemeClr>
                    </a:gs>
                  </a:gsLst>
                  <a:lin ang="2700000" scaled="1"/>
                  <a:tileRect/>
                </a:gradFill>
                <a:latin typeface="+mj-ea"/>
                <a:ea typeface="+mj-ea"/>
              </a:defRPr>
            </a:lvl1pPr>
          </a:lstStyle>
          <a:p>
            <a:pPr marL="0" lvl="0"/>
            <a:endParaRPr lang="zh-CN" altLang="en-US" dirty="0"/>
          </a:p>
        </p:txBody>
      </p:sp>
    </p:spTree>
    <p:extLst>
      <p:ext uri="{BB962C8B-B14F-4D97-AF65-F5344CB8AC3E}">
        <p14:creationId xmlns:p14="http://schemas.microsoft.com/office/powerpoint/2010/main" val="17096143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结束页">
    <p:spTree>
      <p:nvGrpSpPr>
        <p:cNvPr id="1" name=""/>
        <p:cNvGrpSpPr/>
        <p:nvPr/>
      </p:nvGrpSpPr>
      <p:grpSpPr>
        <a:xfrm>
          <a:off x="0" y="0"/>
          <a:ext cx="0" cy="0"/>
          <a:chOff x="0" y="0"/>
          <a:chExt cx="0" cy="0"/>
        </a:xfrm>
      </p:grpSpPr>
      <p:pic>
        <p:nvPicPr>
          <p:cNvPr id="136" name="Picture 43">
            <a:extLst>
              <a:ext uri="{FF2B5EF4-FFF2-40B4-BE49-F238E27FC236}">
                <a16:creationId xmlns:a16="http://schemas.microsoft.com/office/drawing/2014/main" id="{F83B2F9F-7CCE-4E8E-8E2F-ECDE25A12795}"/>
              </a:ext>
            </a:extLst>
          </p:cNvPr>
          <p:cNvPicPr>
            <a:picLocks noChangeAspect="1"/>
          </p:cNvPicPr>
          <p:nvPr userDrawn="1"/>
        </p:nvPicPr>
        <p:blipFill>
          <a:blip r:embed="rId2">
            <a:alphaModFix amt="70000"/>
            <a:duotone>
              <a:schemeClr val="accent2">
                <a:shade val="45000"/>
                <a:satMod val="135000"/>
              </a:schemeClr>
              <a:prstClr val="white"/>
            </a:duotone>
          </a:blip>
          <a:stretch>
            <a:fillRect/>
          </a:stretch>
        </p:blipFill>
        <p:spPr>
          <a:xfrm rot="10800000">
            <a:off x="0" y="734439"/>
            <a:ext cx="12198506" cy="5715000"/>
          </a:xfrm>
          <a:prstGeom prst="rect">
            <a:avLst/>
          </a:prstGeom>
        </p:spPr>
      </p:pic>
      <p:sp>
        <p:nvSpPr>
          <p:cNvPr id="27" name="任意多边形: 形状 26">
            <a:extLst>
              <a:ext uri="{FF2B5EF4-FFF2-40B4-BE49-F238E27FC236}">
                <a16:creationId xmlns:a16="http://schemas.microsoft.com/office/drawing/2014/main" id="{B9AB96CD-925C-4506-A730-42A3A9CD525F}"/>
              </a:ext>
            </a:extLst>
          </p:cNvPr>
          <p:cNvSpPr/>
          <p:nvPr userDrawn="1"/>
        </p:nvSpPr>
        <p:spPr>
          <a:xfrm rot="235640">
            <a:off x="-75409" y="3827465"/>
            <a:ext cx="2527627" cy="2947435"/>
          </a:xfrm>
          <a:custGeom>
            <a:avLst/>
            <a:gdLst>
              <a:gd name="connsiteX0" fmla="*/ 880145 w 2527627"/>
              <a:gd name="connsiteY0" fmla="*/ 7717 h 2947435"/>
              <a:gd name="connsiteX1" fmla="*/ 1032965 w 2527627"/>
              <a:gd name="connsiteY1" fmla="*/ 0 h 2947435"/>
              <a:gd name="connsiteX2" fmla="*/ 2527627 w 2527627"/>
              <a:gd name="connsiteY2" fmla="*/ 1494662 h 2947435"/>
              <a:gd name="connsiteX3" fmla="*/ 1614755 w 2527627"/>
              <a:gd name="connsiteY3" fmla="*/ 2871866 h 2947435"/>
              <a:gd name="connsiteX4" fmla="*/ 1574831 w 2527627"/>
              <a:gd name="connsiteY4" fmla="*/ 2886478 h 2947435"/>
              <a:gd name="connsiteX5" fmla="*/ 686926 w 2527627"/>
              <a:gd name="connsiteY5" fmla="*/ 2947435 h 2947435"/>
              <a:gd name="connsiteX6" fmla="*/ 588498 w 2527627"/>
              <a:gd name="connsiteY6" fmla="*/ 2922127 h 2947435"/>
              <a:gd name="connsiteX7" fmla="*/ 197286 w 2527627"/>
              <a:gd name="connsiteY7" fmla="*/ 2734059 h 2947435"/>
              <a:gd name="connsiteX8" fmla="*/ 157074 w 2527627"/>
              <a:gd name="connsiteY8" fmla="*/ 2703989 h 2947435"/>
              <a:gd name="connsiteX9" fmla="*/ 0 w 2527627"/>
              <a:gd name="connsiteY9" fmla="*/ 416036 h 2947435"/>
              <a:gd name="connsiteX10" fmla="*/ 82221 w 2527627"/>
              <a:gd name="connsiteY10" fmla="*/ 341308 h 2947435"/>
              <a:gd name="connsiteX11" fmla="*/ 880145 w 2527627"/>
              <a:gd name="connsiteY11" fmla="*/ 7717 h 294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7627" h="2947435">
                <a:moveTo>
                  <a:pt x="880145" y="7717"/>
                </a:moveTo>
                <a:cubicBezTo>
                  <a:pt x="930391" y="2614"/>
                  <a:pt x="981373" y="0"/>
                  <a:pt x="1032965" y="0"/>
                </a:cubicBezTo>
                <a:cubicBezTo>
                  <a:pt x="1858444" y="0"/>
                  <a:pt x="2527627" y="669183"/>
                  <a:pt x="2527627" y="1494662"/>
                </a:cubicBezTo>
                <a:cubicBezTo>
                  <a:pt x="2527627" y="2113772"/>
                  <a:pt x="2151212" y="2644964"/>
                  <a:pt x="1614755" y="2871866"/>
                </a:cubicBezTo>
                <a:lnTo>
                  <a:pt x="1574831" y="2886478"/>
                </a:lnTo>
                <a:lnTo>
                  <a:pt x="686926" y="2947435"/>
                </a:lnTo>
                <a:lnTo>
                  <a:pt x="588498" y="2922127"/>
                </a:lnTo>
                <a:cubicBezTo>
                  <a:pt x="448092" y="2878456"/>
                  <a:pt x="316560" y="2814640"/>
                  <a:pt x="197286" y="2734059"/>
                </a:cubicBezTo>
                <a:lnTo>
                  <a:pt x="157074" y="2703989"/>
                </a:lnTo>
                <a:lnTo>
                  <a:pt x="0" y="416036"/>
                </a:lnTo>
                <a:lnTo>
                  <a:pt x="82221" y="341308"/>
                </a:lnTo>
                <a:cubicBezTo>
                  <a:pt x="303678" y="158546"/>
                  <a:pt x="578668" y="38333"/>
                  <a:pt x="880145" y="7717"/>
                </a:cubicBezTo>
                <a:close/>
              </a:path>
            </a:pathLst>
          </a:custGeom>
          <a:gradFill flip="none" rotWithShape="1">
            <a:gsLst>
              <a:gs pos="100000">
                <a:srgbClr val="467FF6"/>
              </a:gs>
              <a:gs pos="75000">
                <a:schemeClr val="accent2"/>
              </a:gs>
              <a:gs pos="0">
                <a:schemeClr val="accent3"/>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8" name="图片 27">
            <a:extLst>
              <a:ext uri="{FF2B5EF4-FFF2-40B4-BE49-F238E27FC236}">
                <a16:creationId xmlns:a16="http://schemas.microsoft.com/office/drawing/2014/main" id="{50067FEB-B72F-4785-B095-9FC8AAD38D97}"/>
              </a:ext>
            </a:extLst>
          </p:cNvPr>
          <p:cNvPicPr>
            <a:picLocks noChangeAspect="1"/>
          </p:cNvPicPr>
          <p:nvPr userDrawn="1"/>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a:xfrm>
            <a:off x="6709845" y="0"/>
            <a:ext cx="5482155" cy="2982249"/>
          </a:xfrm>
          <a:custGeom>
            <a:avLst/>
            <a:gdLst>
              <a:gd name="connsiteX0" fmla="*/ 0 w 5482155"/>
              <a:gd name="connsiteY0" fmla="*/ 0 h 2982249"/>
              <a:gd name="connsiteX1" fmla="*/ 5482155 w 5482155"/>
              <a:gd name="connsiteY1" fmla="*/ 0 h 2982249"/>
              <a:gd name="connsiteX2" fmla="*/ 5482155 w 5482155"/>
              <a:gd name="connsiteY2" fmla="*/ 2982249 h 2982249"/>
              <a:gd name="connsiteX3" fmla="*/ 0 w 5482155"/>
              <a:gd name="connsiteY3" fmla="*/ 2982249 h 2982249"/>
            </a:gdLst>
            <a:ahLst/>
            <a:cxnLst>
              <a:cxn ang="0">
                <a:pos x="connsiteX0" y="connsiteY0"/>
              </a:cxn>
              <a:cxn ang="0">
                <a:pos x="connsiteX1" y="connsiteY1"/>
              </a:cxn>
              <a:cxn ang="0">
                <a:pos x="connsiteX2" y="connsiteY2"/>
              </a:cxn>
              <a:cxn ang="0">
                <a:pos x="connsiteX3" y="connsiteY3"/>
              </a:cxn>
            </a:cxnLst>
            <a:rect l="l" t="t" r="r" b="b"/>
            <a:pathLst>
              <a:path w="5482155" h="2982249">
                <a:moveTo>
                  <a:pt x="0" y="0"/>
                </a:moveTo>
                <a:lnTo>
                  <a:pt x="5482155" y="0"/>
                </a:lnTo>
                <a:lnTo>
                  <a:pt x="5482155" y="2982249"/>
                </a:lnTo>
                <a:lnTo>
                  <a:pt x="0" y="2982249"/>
                </a:lnTo>
                <a:close/>
              </a:path>
            </a:pathLst>
          </a:custGeom>
        </p:spPr>
      </p:pic>
      <p:sp>
        <p:nvSpPr>
          <p:cNvPr id="6" name="任意多边形: 形状 5">
            <a:extLst>
              <a:ext uri="{FF2B5EF4-FFF2-40B4-BE49-F238E27FC236}">
                <a16:creationId xmlns:a16="http://schemas.microsoft.com/office/drawing/2014/main" id="{4F5B4F3F-97D5-4941-9D83-DB91471B1D9E}"/>
              </a:ext>
            </a:extLst>
          </p:cNvPr>
          <p:cNvSpPr/>
          <p:nvPr userDrawn="1"/>
        </p:nvSpPr>
        <p:spPr>
          <a:xfrm>
            <a:off x="0" y="4518930"/>
            <a:ext cx="12192000" cy="2385370"/>
          </a:xfrm>
          <a:custGeom>
            <a:avLst/>
            <a:gdLst>
              <a:gd name="connsiteX0" fmla="*/ 12192000 w 12192000"/>
              <a:gd name="connsiteY0" fmla="*/ 0 h 2259299"/>
              <a:gd name="connsiteX1" fmla="*/ 12192000 w 12192000"/>
              <a:gd name="connsiteY1" fmla="*/ 2259299 h 2259299"/>
              <a:gd name="connsiteX2" fmla="*/ 0 w 12192000"/>
              <a:gd name="connsiteY2" fmla="*/ 2259299 h 2259299"/>
              <a:gd name="connsiteX3" fmla="*/ 0 w 12192000"/>
              <a:gd name="connsiteY3" fmla="*/ 762951 h 2259299"/>
              <a:gd name="connsiteX4" fmla="*/ 95043 w 12192000"/>
              <a:gd name="connsiteY4" fmla="*/ 788450 h 2259299"/>
              <a:gd name="connsiteX5" fmla="*/ 2764592 w 12192000"/>
              <a:gd name="connsiteY5" fmla="*/ 1320052 h 2259299"/>
              <a:gd name="connsiteX6" fmla="*/ 8741893 w 12192000"/>
              <a:gd name="connsiteY6" fmla="*/ 1105804 h 2259299"/>
              <a:gd name="connsiteX7" fmla="*/ 12114304 w 12192000"/>
              <a:gd name="connsiteY7" fmla="*/ 29966 h 2259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259299">
                <a:moveTo>
                  <a:pt x="12192000" y="0"/>
                </a:moveTo>
                <a:lnTo>
                  <a:pt x="12192000" y="2259299"/>
                </a:lnTo>
                <a:lnTo>
                  <a:pt x="0" y="2259299"/>
                </a:lnTo>
                <a:lnTo>
                  <a:pt x="0" y="762951"/>
                </a:lnTo>
                <a:lnTo>
                  <a:pt x="95043" y="788450"/>
                </a:lnTo>
                <a:cubicBezTo>
                  <a:pt x="927818" y="1012071"/>
                  <a:pt x="1882525" y="1262919"/>
                  <a:pt x="2764592" y="1320052"/>
                </a:cubicBezTo>
                <a:cubicBezTo>
                  <a:pt x="4528726" y="1434317"/>
                  <a:pt x="7105745" y="1348618"/>
                  <a:pt x="8741893" y="1105804"/>
                </a:cubicBezTo>
                <a:cubicBezTo>
                  <a:pt x="10071263" y="908518"/>
                  <a:pt x="11325276" y="341139"/>
                  <a:pt x="12114304" y="29966"/>
                </a:cubicBezTo>
                <a:close/>
              </a:path>
            </a:pathLst>
          </a:custGeom>
          <a:gradFill flip="none" rotWithShape="1">
            <a:gsLst>
              <a:gs pos="98000">
                <a:schemeClr val="tx1">
                  <a:lumMod val="96000"/>
                </a:schemeClr>
              </a:gs>
              <a:gs pos="100000">
                <a:srgbClr val="0E687F">
                  <a:alpha val="0"/>
                </a:srgbClr>
              </a:gs>
              <a:gs pos="38000">
                <a:schemeClr val="accent2"/>
              </a:gs>
              <a:gs pos="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31599869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标注页">
    <p:bg>
      <p:bgPr>
        <a:solidFill>
          <a:schemeClr val="bg1"/>
        </a:solidFill>
        <a:effectLst/>
      </p:bgPr>
    </p:bg>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20701761-6AB6-4C12-BC4B-A051D68A7333}"/>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Tree>
    <p:extLst>
      <p:ext uri="{BB962C8B-B14F-4D97-AF65-F5344CB8AC3E}">
        <p14:creationId xmlns:p14="http://schemas.microsoft.com/office/powerpoint/2010/main" val="125060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55065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DE1F7064-8605-4BAF-A5FB-DAFE86158C1D}"/>
              </a:ext>
            </a:extLst>
          </p:cNvPr>
          <p:cNvSpPr/>
          <p:nvPr userDrawn="1"/>
        </p:nvSpPr>
        <p:spPr>
          <a:xfrm>
            <a:off x="0" y="0"/>
            <a:ext cx="12192000" cy="6858000"/>
          </a:xfrm>
          <a:prstGeom prst="rect">
            <a:avLst/>
          </a:prstGeom>
          <a:gradFill flip="none" rotWithShape="1">
            <a:gsLst>
              <a:gs pos="24000">
                <a:schemeClr val="tx1"/>
              </a:gs>
              <a:gs pos="79000">
                <a:schemeClr val="accent1"/>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58827422"/>
      </p:ext>
    </p:extLst>
  </p:cSld>
  <p:clrMap bg1="lt1" tx1="dk1" bg2="lt2" tx2="dk2" accent1="accent1" accent2="accent2" accent3="accent3" accent4="accent4" accent5="accent5" accent6="accent6" hlink="hlink" folHlink="folHlink"/>
  <p:sldLayoutIdLst>
    <p:sldLayoutId id="2147483655" r:id="rId1"/>
    <p:sldLayoutId id="2147483657" r:id="rId2"/>
    <p:sldLayoutId id="2147483649" r:id="rId3"/>
    <p:sldLayoutId id="2147483652" r:id="rId4"/>
    <p:sldLayoutId id="2147483650" r:id="rId5"/>
    <p:sldLayoutId id="2147483651" r:id="rId6"/>
    <p:sldLayoutId id="2147483658" r:id="rId7"/>
    <p:sldLayoutId id="2147483672" r:id="rId8"/>
    <p:sldLayoutId id="2147483673" r:id="rId9"/>
    <p:sldLayoutId id="2147483674"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46" userDrawn="1">
          <p15:clr>
            <a:srgbClr val="F26B43"/>
          </p15:clr>
        </p15:guide>
        <p15:guide id="5" pos="3840" userDrawn="1">
          <p15:clr>
            <a:srgbClr val="F26B43"/>
          </p15:clr>
        </p15:guide>
        <p15:guide id="6" orient="horz" pos="2160" userDrawn="1">
          <p15:clr>
            <a:srgbClr val="F26B43"/>
          </p15:clr>
        </p15:guide>
        <p15:guide id="8" orient="horz" pos="3974" userDrawn="1">
          <p15:clr>
            <a:srgbClr val="F26B43"/>
          </p15:clr>
        </p15:guide>
        <p15:guide id="9" pos="325" userDrawn="1">
          <p15:clr>
            <a:srgbClr val="F26B43"/>
          </p15:clr>
        </p15:guide>
        <p15:guide id="10" pos="7355"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4.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5.png"/><Relationship Id="rId1" Type="http://schemas.openxmlformats.org/officeDocument/2006/relationships/slideLayout" Target="../slideLayouts/slideLayout4.xml"/><Relationship Id="rId5" Type="http://schemas.openxmlformats.org/officeDocument/2006/relationships/image" Target="../media/image25.jpeg"/><Relationship Id="rId4" Type="http://schemas.openxmlformats.org/officeDocument/2006/relationships/image" Target="../media/image24.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4.xml"/><Relationship Id="rId5" Type="http://schemas.openxmlformats.org/officeDocument/2006/relationships/image" Target="../media/image27.jpeg"/><Relationship Id="rId4" Type="http://schemas.openxmlformats.org/officeDocument/2006/relationships/image" Target="../media/image26.jpeg"/></Relationships>
</file>

<file path=ppt/slides/_rels/slide1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4.xml"/><Relationship Id="rId4" Type="http://schemas.openxmlformats.org/officeDocument/2006/relationships/image" Target="../media/image32.png"/></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6.xml"/><Relationship Id="rId4" Type="http://schemas.openxmlformats.org/officeDocument/2006/relationships/image" Target="../media/image37.jpeg"/></Relationships>
</file>

<file path=ppt/slides/_rels/slide2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6.xml"/><Relationship Id="rId4" Type="http://schemas.openxmlformats.org/officeDocument/2006/relationships/image" Target="../media/image40.png"/></Relationships>
</file>

<file path=ppt/slides/_rels/slide2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6.xml"/><Relationship Id="rId5" Type="http://schemas.openxmlformats.org/officeDocument/2006/relationships/image" Target="../media/image44.png"/><Relationship Id="rId4" Type="http://schemas.openxmlformats.org/officeDocument/2006/relationships/image" Target="../media/image43.jpeg"/></Relationships>
</file>

<file path=ppt/slides/_rels/slide2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4.xml"/><Relationship Id="rId4" Type="http://schemas.openxmlformats.org/officeDocument/2006/relationships/image" Target="../media/image5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4.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5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4.xml"/><Relationship Id="rId5" Type="http://schemas.openxmlformats.org/officeDocument/2006/relationships/image" Target="../media/image59.png"/><Relationship Id="rId4" Type="http://schemas.openxmlformats.org/officeDocument/2006/relationships/image" Target="../media/image58.png"/></Relationships>
</file>

<file path=ppt/slides/_rels/slide3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6" Type="http://schemas.openxmlformats.org/officeDocument/2006/relationships/image" Target="../media/image84.png"/><Relationship Id="rId21" Type="http://schemas.openxmlformats.org/officeDocument/2006/relationships/image" Target="../media/image79.svg"/><Relationship Id="rId42" Type="http://schemas.openxmlformats.org/officeDocument/2006/relationships/image" Target="../media/image100.png"/><Relationship Id="rId47" Type="http://schemas.openxmlformats.org/officeDocument/2006/relationships/image" Target="../media/image105.svg"/><Relationship Id="rId63" Type="http://schemas.openxmlformats.org/officeDocument/2006/relationships/image" Target="../media/image121.svg"/><Relationship Id="rId68" Type="http://schemas.openxmlformats.org/officeDocument/2006/relationships/image" Target="../media/image126.png"/><Relationship Id="rId2" Type="http://schemas.openxmlformats.org/officeDocument/2006/relationships/image" Target="../media/image60.png"/><Relationship Id="rId16" Type="http://schemas.openxmlformats.org/officeDocument/2006/relationships/image" Target="../media/image74.png"/><Relationship Id="rId29" Type="http://schemas.openxmlformats.org/officeDocument/2006/relationships/image" Target="../media/image87.svg"/><Relationship Id="rId11" Type="http://schemas.openxmlformats.org/officeDocument/2006/relationships/image" Target="../media/image69.svg"/><Relationship Id="rId24" Type="http://schemas.openxmlformats.org/officeDocument/2006/relationships/image" Target="../media/image82.png"/><Relationship Id="rId32" Type="http://schemas.openxmlformats.org/officeDocument/2006/relationships/image" Target="../media/image90.png"/><Relationship Id="rId37" Type="http://schemas.openxmlformats.org/officeDocument/2006/relationships/image" Target="../media/image95.svg"/><Relationship Id="rId40" Type="http://schemas.openxmlformats.org/officeDocument/2006/relationships/image" Target="../media/image98.png"/><Relationship Id="rId45" Type="http://schemas.openxmlformats.org/officeDocument/2006/relationships/image" Target="../media/image103.svg"/><Relationship Id="rId53" Type="http://schemas.openxmlformats.org/officeDocument/2006/relationships/image" Target="../media/image111.svg"/><Relationship Id="rId58" Type="http://schemas.openxmlformats.org/officeDocument/2006/relationships/image" Target="../media/image116.png"/><Relationship Id="rId66" Type="http://schemas.openxmlformats.org/officeDocument/2006/relationships/image" Target="../media/image124.png"/><Relationship Id="rId74" Type="http://schemas.openxmlformats.org/officeDocument/2006/relationships/image" Target="../media/image132.png"/><Relationship Id="rId5" Type="http://schemas.openxmlformats.org/officeDocument/2006/relationships/image" Target="../media/image63.svg"/><Relationship Id="rId61" Type="http://schemas.openxmlformats.org/officeDocument/2006/relationships/image" Target="../media/image119.svg"/><Relationship Id="rId19" Type="http://schemas.openxmlformats.org/officeDocument/2006/relationships/image" Target="../media/image77.svg"/><Relationship Id="rId14" Type="http://schemas.openxmlformats.org/officeDocument/2006/relationships/image" Target="../media/image72.png"/><Relationship Id="rId22" Type="http://schemas.openxmlformats.org/officeDocument/2006/relationships/image" Target="../media/image80.png"/><Relationship Id="rId27" Type="http://schemas.openxmlformats.org/officeDocument/2006/relationships/image" Target="../media/image85.svg"/><Relationship Id="rId30" Type="http://schemas.openxmlformats.org/officeDocument/2006/relationships/image" Target="../media/image88.png"/><Relationship Id="rId35" Type="http://schemas.openxmlformats.org/officeDocument/2006/relationships/image" Target="../media/image93.svg"/><Relationship Id="rId43" Type="http://schemas.openxmlformats.org/officeDocument/2006/relationships/image" Target="../media/image101.svg"/><Relationship Id="rId48" Type="http://schemas.openxmlformats.org/officeDocument/2006/relationships/image" Target="../media/image106.png"/><Relationship Id="rId56" Type="http://schemas.openxmlformats.org/officeDocument/2006/relationships/image" Target="../media/image114.png"/><Relationship Id="rId64" Type="http://schemas.openxmlformats.org/officeDocument/2006/relationships/image" Target="../media/image122.png"/><Relationship Id="rId69" Type="http://schemas.openxmlformats.org/officeDocument/2006/relationships/image" Target="../media/image127.svg"/><Relationship Id="rId8" Type="http://schemas.openxmlformats.org/officeDocument/2006/relationships/image" Target="../media/image66.png"/><Relationship Id="rId51" Type="http://schemas.openxmlformats.org/officeDocument/2006/relationships/image" Target="../media/image109.svg"/><Relationship Id="rId72" Type="http://schemas.openxmlformats.org/officeDocument/2006/relationships/image" Target="../media/image130.png"/><Relationship Id="rId3" Type="http://schemas.openxmlformats.org/officeDocument/2006/relationships/image" Target="../media/image61.svg"/><Relationship Id="rId12" Type="http://schemas.openxmlformats.org/officeDocument/2006/relationships/image" Target="../media/image70.png"/><Relationship Id="rId17" Type="http://schemas.openxmlformats.org/officeDocument/2006/relationships/image" Target="../media/image75.svg"/><Relationship Id="rId25" Type="http://schemas.openxmlformats.org/officeDocument/2006/relationships/image" Target="../media/image83.svg"/><Relationship Id="rId33" Type="http://schemas.openxmlformats.org/officeDocument/2006/relationships/image" Target="../media/image91.svg"/><Relationship Id="rId38" Type="http://schemas.openxmlformats.org/officeDocument/2006/relationships/image" Target="../media/image96.png"/><Relationship Id="rId46" Type="http://schemas.openxmlformats.org/officeDocument/2006/relationships/image" Target="../media/image104.png"/><Relationship Id="rId59" Type="http://schemas.openxmlformats.org/officeDocument/2006/relationships/image" Target="../media/image117.svg"/><Relationship Id="rId67" Type="http://schemas.openxmlformats.org/officeDocument/2006/relationships/image" Target="../media/image125.svg"/><Relationship Id="rId20" Type="http://schemas.openxmlformats.org/officeDocument/2006/relationships/image" Target="../media/image78.png"/><Relationship Id="rId41" Type="http://schemas.openxmlformats.org/officeDocument/2006/relationships/image" Target="../media/image99.svg"/><Relationship Id="rId54" Type="http://schemas.openxmlformats.org/officeDocument/2006/relationships/image" Target="../media/image112.png"/><Relationship Id="rId62" Type="http://schemas.openxmlformats.org/officeDocument/2006/relationships/image" Target="../media/image120.png"/><Relationship Id="rId70" Type="http://schemas.openxmlformats.org/officeDocument/2006/relationships/image" Target="../media/image128.png"/><Relationship Id="rId75" Type="http://schemas.openxmlformats.org/officeDocument/2006/relationships/image" Target="../media/image133.svg"/><Relationship Id="rId1" Type="http://schemas.openxmlformats.org/officeDocument/2006/relationships/slideLayout" Target="../slideLayouts/slideLayout5.xml"/><Relationship Id="rId6" Type="http://schemas.openxmlformats.org/officeDocument/2006/relationships/image" Target="../media/image64.png"/><Relationship Id="rId15" Type="http://schemas.openxmlformats.org/officeDocument/2006/relationships/image" Target="../media/image73.svg"/><Relationship Id="rId23" Type="http://schemas.openxmlformats.org/officeDocument/2006/relationships/image" Target="../media/image81.svg"/><Relationship Id="rId28" Type="http://schemas.openxmlformats.org/officeDocument/2006/relationships/image" Target="../media/image86.png"/><Relationship Id="rId36" Type="http://schemas.openxmlformats.org/officeDocument/2006/relationships/image" Target="../media/image94.png"/><Relationship Id="rId49" Type="http://schemas.openxmlformats.org/officeDocument/2006/relationships/image" Target="../media/image107.svg"/><Relationship Id="rId57" Type="http://schemas.openxmlformats.org/officeDocument/2006/relationships/image" Target="../media/image115.svg"/><Relationship Id="rId10" Type="http://schemas.openxmlformats.org/officeDocument/2006/relationships/image" Target="../media/image68.png"/><Relationship Id="rId31" Type="http://schemas.openxmlformats.org/officeDocument/2006/relationships/image" Target="../media/image89.svg"/><Relationship Id="rId44" Type="http://schemas.openxmlformats.org/officeDocument/2006/relationships/image" Target="../media/image102.png"/><Relationship Id="rId52" Type="http://schemas.openxmlformats.org/officeDocument/2006/relationships/image" Target="../media/image110.png"/><Relationship Id="rId60" Type="http://schemas.openxmlformats.org/officeDocument/2006/relationships/image" Target="../media/image118.png"/><Relationship Id="rId65" Type="http://schemas.openxmlformats.org/officeDocument/2006/relationships/image" Target="../media/image123.svg"/><Relationship Id="rId73" Type="http://schemas.openxmlformats.org/officeDocument/2006/relationships/image" Target="../media/image131.svg"/><Relationship Id="rId4" Type="http://schemas.openxmlformats.org/officeDocument/2006/relationships/image" Target="../media/image62.png"/><Relationship Id="rId9" Type="http://schemas.openxmlformats.org/officeDocument/2006/relationships/image" Target="../media/image67.svg"/><Relationship Id="rId13" Type="http://schemas.openxmlformats.org/officeDocument/2006/relationships/image" Target="../media/image71.svg"/><Relationship Id="rId18" Type="http://schemas.openxmlformats.org/officeDocument/2006/relationships/image" Target="../media/image76.png"/><Relationship Id="rId39" Type="http://schemas.openxmlformats.org/officeDocument/2006/relationships/image" Target="../media/image97.svg"/><Relationship Id="rId34" Type="http://schemas.openxmlformats.org/officeDocument/2006/relationships/image" Target="../media/image92.png"/><Relationship Id="rId50" Type="http://schemas.openxmlformats.org/officeDocument/2006/relationships/image" Target="../media/image108.png"/><Relationship Id="rId55" Type="http://schemas.openxmlformats.org/officeDocument/2006/relationships/image" Target="../media/image113.svg"/><Relationship Id="rId7" Type="http://schemas.openxmlformats.org/officeDocument/2006/relationships/image" Target="../media/image65.svg"/><Relationship Id="rId71" Type="http://schemas.openxmlformats.org/officeDocument/2006/relationships/image" Target="../media/image129.svg"/></Relationships>
</file>

<file path=ppt/slides/_rels/slide36.xml.rels><?xml version="1.0" encoding="UTF-8" standalone="yes"?>
<Relationships xmlns="http://schemas.openxmlformats.org/package/2006/relationships"><Relationship Id="rId26" Type="http://schemas.openxmlformats.org/officeDocument/2006/relationships/image" Target="../media/image158.png"/><Relationship Id="rId21" Type="http://schemas.openxmlformats.org/officeDocument/2006/relationships/image" Target="../media/image153.svg"/><Relationship Id="rId42" Type="http://schemas.openxmlformats.org/officeDocument/2006/relationships/image" Target="../media/image174.png"/><Relationship Id="rId47" Type="http://schemas.openxmlformats.org/officeDocument/2006/relationships/image" Target="../media/image179.svg"/><Relationship Id="rId63" Type="http://schemas.openxmlformats.org/officeDocument/2006/relationships/image" Target="../media/image195.svg"/><Relationship Id="rId68" Type="http://schemas.openxmlformats.org/officeDocument/2006/relationships/image" Target="../media/image200.png"/><Relationship Id="rId2" Type="http://schemas.openxmlformats.org/officeDocument/2006/relationships/image" Target="../media/image134.png"/><Relationship Id="rId16" Type="http://schemas.openxmlformats.org/officeDocument/2006/relationships/image" Target="../media/image148.png"/><Relationship Id="rId29" Type="http://schemas.openxmlformats.org/officeDocument/2006/relationships/image" Target="../media/image161.svg"/><Relationship Id="rId11" Type="http://schemas.openxmlformats.org/officeDocument/2006/relationships/image" Target="../media/image143.svg"/><Relationship Id="rId24" Type="http://schemas.openxmlformats.org/officeDocument/2006/relationships/image" Target="../media/image156.png"/><Relationship Id="rId32" Type="http://schemas.openxmlformats.org/officeDocument/2006/relationships/image" Target="../media/image164.png"/><Relationship Id="rId37" Type="http://schemas.openxmlformats.org/officeDocument/2006/relationships/image" Target="../media/image169.svg"/><Relationship Id="rId40" Type="http://schemas.openxmlformats.org/officeDocument/2006/relationships/image" Target="../media/image172.png"/><Relationship Id="rId45" Type="http://schemas.openxmlformats.org/officeDocument/2006/relationships/image" Target="../media/image177.svg"/><Relationship Id="rId53" Type="http://schemas.openxmlformats.org/officeDocument/2006/relationships/image" Target="../media/image185.svg"/><Relationship Id="rId58" Type="http://schemas.openxmlformats.org/officeDocument/2006/relationships/image" Target="../media/image190.png"/><Relationship Id="rId66" Type="http://schemas.openxmlformats.org/officeDocument/2006/relationships/image" Target="../media/image198.png"/><Relationship Id="rId5" Type="http://schemas.openxmlformats.org/officeDocument/2006/relationships/image" Target="../media/image137.svg"/><Relationship Id="rId61" Type="http://schemas.openxmlformats.org/officeDocument/2006/relationships/image" Target="../media/image193.svg"/><Relationship Id="rId19" Type="http://schemas.openxmlformats.org/officeDocument/2006/relationships/image" Target="../media/image151.svg"/><Relationship Id="rId14" Type="http://schemas.openxmlformats.org/officeDocument/2006/relationships/image" Target="../media/image146.png"/><Relationship Id="rId22" Type="http://schemas.openxmlformats.org/officeDocument/2006/relationships/image" Target="../media/image154.png"/><Relationship Id="rId27" Type="http://schemas.openxmlformats.org/officeDocument/2006/relationships/image" Target="../media/image159.svg"/><Relationship Id="rId30" Type="http://schemas.openxmlformats.org/officeDocument/2006/relationships/image" Target="../media/image162.png"/><Relationship Id="rId35" Type="http://schemas.openxmlformats.org/officeDocument/2006/relationships/image" Target="../media/image167.svg"/><Relationship Id="rId43" Type="http://schemas.openxmlformats.org/officeDocument/2006/relationships/image" Target="../media/image175.svg"/><Relationship Id="rId48" Type="http://schemas.openxmlformats.org/officeDocument/2006/relationships/image" Target="../media/image180.png"/><Relationship Id="rId56" Type="http://schemas.openxmlformats.org/officeDocument/2006/relationships/image" Target="../media/image188.png"/><Relationship Id="rId64" Type="http://schemas.openxmlformats.org/officeDocument/2006/relationships/image" Target="../media/image196.png"/><Relationship Id="rId69" Type="http://schemas.openxmlformats.org/officeDocument/2006/relationships/image" Target="../media/image201.svg"/><Relationship Id="rId8" Type="http://schemas.openxmlformats.org/officeDocument/2006/relationships/image" Target="../media/image140.png"/><Relationship Id="rId51" Type="http://schemas.openxmlformats.org/officeDocument/2006/relationships/image" Target="../media/image183.svg"/><Relationship Id="rId72" Type="http://schemas.openxmlformats.org/officeDocument/2006/relationships/image" Target="../media/image204.png"/><Relationship Id="rId3" Type="http://schemas.openxmlformats.org/officeDocument/2006/relationships/image" Target="../media/image135.svg"/><Relationship Id="rId12" Type="http://schemas.openxmlformats.org/officeDocument/2006/relationships/image" Target="../media/image144.png"/><Relationship Id="rId17" Type="http://schemas.openxmlformats.org/officeDocument/2006/relationships/image" Target="../media/image149.svg"/><Relationship Id="rId25" Type="http://schemas.openxmlformats.org/officeDocument/2006/relationships/image" Target="../media/image157.svg"/><Relationship Id="rId33" Type="http://schemas.openxmlformats.org/officeDocument/2006/relationships/image" Target="../media/image165.svg"/><Relationship Id="rId38" Type="http://schemas.openxmlformats.org/officeDocument/2006/relationships/image" Target="../media/image170.png"/><Relationship Id="rId46" Type="http://schemas.openxmlformats.org/officeDocument/2006/relationships/image" Target="../media/image178.png"/><Relationship Id="rId59" Type="http://schemas.openxmlformats.org/officeDocument/2006/relationships/image" Target="../media/image191.svg"/><Relationship Id="rId67" Type="http://schemas.openxmlformats.org/officeDocument/2006/relationships/image" Target="../media/image199.svg"/><Relationship Id="rId20" Type="http://schemas.openxmlformats.org/officeDocument/2006/relationships/image" Target="../media/image152.png"/><Relationship Id="rId41" Type="http://schemas.openxmlformats.org/officeDocument/2006/relationships/image" Target="../media/image173.svg"/><Relationship Id="rId54" Type="http://schemas.openxmlformats.org/officeDocument/2006/relationships/image" Target="../media/image186.png"/><Relationship Id="rId62" Type="http://schemas.openxmlformats.org/officeDocument/2006/relationships/image" Target="../media/image194.png"/><Relationship Id="rId70" Type="http://schemas.openxmlformats.org/officeDocument/2006/relationships/image" Target="../media/image202.png"/><Relationship Id="rId1" Type="http://schemas.openxmlformats.org/officeDocument/2006/relationships/slideLayout" Target="../slideLayouts/slideLayout5.xml"/><Relationship Id="rId6" Type="http://schemas.openxmlformats.org/officeDocument/2006/relationships/image" Target="../media/image138.png"/><Relationship Id="rId15" Type="http://schemas.openxmlformats.org/officeDocument/2006/relationships/image" Target="../media/image147.svg"/><Relationship Id="rId23" Type="http://schemas.openxmlformats.org/officeDocument/2006/relationships/image" Target="../media/image155.svg"/><Relationship Id="rId28" Type="http://schemas.openxmlformats.org/officeDocument/2006/relationships/image" Target="../media/image160.png"/><Relationship Id="rId36" Type="http://schemas.openxmlformats.org/officeDocument/2006/relationships/image" Target="../media/image168.png"/><Relationship Id="rId49" Type="http://schemas.openxmlformats.org/officeDocument/2006/relationships/image" Target="../media/image181.svg"/><Relationship Id="rId57" Type="http://schemas.openxmlformats.org/officeDocument/2006/relationships/image" Target="../media/image189.svg"/><Relationship Id="rId10" Type="http://schemas.openxmlformats.org/officeDocument/2006/relationships/image" Target="../media/image142.png"/><Relationship Id="rId31" Type="http://schemas.openxmlformats.org/officeDocument/2006/relationships/image" Target="../media/image163.svg"/><Relationship Id="rId44" Type="http://schemas.openxmlformats.org/officeDocument/2006/relationships/image" Target="../media/image176.png"/><Relationship Id="rId52" Type="http://schemas.openxmlformats.org/officeDocument/2006/relationships/image" Target="../media/image184.png"/><Relationship Id="rId60" Type="http://schemas.openxmlformats.org/officeDocument/2006/relationships/image" Target="../media/image192.png"/><Relationship Id="rId65" Type="http://schemas.openxmlformats.org/officeDocument/2006/relationships/image" Target="../media/image197.svg"/><Relationship Id="rId73" Type="http://schemas.openxmlformats.org/officeDocument/2006/relationships/image" Target="../media/image205.svg"/><Relationship Id="rId4" Type="http://schemas.openxmlformats.org/officeDocument/2006/relationships/image" Target="../media/image136.png"/><Relationship Id="rId9" Type="http://schemas.openxmlformats.org/officeDocument/2006/relationships/image" Target="../media/image141.svg"/><Relationship Id="rId13" Type="http://schemas.openxmlformats.org/officeDocument/2006/relationships/image" Target="../media/image145.svg"/><Relationship Id="rId18" Type="http://schemas.openxmlformats.org/officeDocument/2006/relationships/image" Target="../media/image150.png"/><Relationship Id="rId39" Type="http://schemas.openxmlformats.org/officeDocument/2006/relationships/image" Target="../media/image171.svg"/><Relationship Id="rId34" Type="http://schemas.openxmlformats.org/officeDocument/2006/relationships/image" Target="../media/image166.png"/><Relationship Id="rId50" Type="http://schemas.openxmlformats.org/officeDocument/2006/relationships/image" Target="../media/image182.png"/><Relationship Id="rId55" Type="http://schemas.openxmlformats.org/officeDocument/2006/relationships/image" Target="../media/image187.svg"/><Relationship Id="rId7" Type="http://schemas.openxmlformats.org/officeDocument/2006/relationships/image" Target="../media/image139.svg"/><Relationship Id="rId71" Type="http://schemas.openxmlformats.org/officeDocument/2006/relationships/image" Target="../media/image203.svg"/></Relationships>
</file>

<file path=ppt/slides/_rels/slide37.xml.rels><?xml version="1.0" encoding="UTF-8" standalone="yes"?>
<Relationships xmlns="http://schemas.openxmlformats.org/package/2006/relationships"><Relationship Id="rId26" Type="http://schemas.openxmlformats.org/officeDocument/2006/relationships/image" Target="../media/image230.png"/><Relationship Id="rId21" Type="http://schemas.openxmlformats.org/officeDocument/2006/relationships/image" Target="../media/image225.svg"/><Relationship Id="rId42" Type="http://schemas.openxmlformats.org/officeDocument/2006/relationships/image" Target="../media/image246.png"/><Relationship Id="rId47" Type="http://schemas.openxmlformats.org/officeDocument/2006/relationships/image" Target="../media/image251.svg"/><Relationship Id="rId63" Type="http://schemas.openxmlformats.org/officeDocument/2006/relationships/image" Target="../media/image267.svg"/><Relationship Id="rId68" Type="http://schemas.openxmlformats.org/officeDocument/2006/relationships/image" Target="../media/image272.png"/><Relationship Id="rId16" Type="http://schemas.openxmlformats.org/officeDocument/2006/relationships/image" Target="../media/image220.png"/><Relationship Id="rId11" Type="http://schemas.openxmlformats.org/officeDocument/2006/relationships/image" Target="../media/image215.svg"/><Relationship Id="rId32" Type="http://schemas.openxmlformats.org/officeDocument/2006/relationships/image" Target="../media/image236.png"/><Relationship Id="rId37" Type="http://schemas.openxmlformats.org/officeDocument/2006/relationships/image" Target="../media/image241.svg"/><Relationship Id="rId53" Type="http://schemas.openxmlformats.org/officeDocument/2006/relationships/image" Target="../media/image257.svg"/><Relationship Id="rId58" Type="http://schemas.openxmlformats.org/officeDocument/2006/relationships/image" Target="../media/image262.png"/><Relationship Id="rId74" Type="http://schemas.openxmlformats.org/officeDocument/2006/relationships/image" Target="../media/image278.png"/><Relationship Id="rId79" Type="http://schemas.openxmlformats.org/officeDocument/2006/relationships/image" Target="../media/image283.svg"/><Relationship Id="rId5" Type="http://schemas.openxmlformats.org/officeDocument/2006/relationships/image" Target="../media/image209.svg"/><Relationship Id="rId61" Type="http://schemas.openxmlformats.org/officeDocument/2006/relationships/image" Target="../media/image265.svg"/><Relationship Id="rId19" Type="http://schemas.openxmlformats.org/officeDocument/2006/relationships/image" Target="../media/image223.svg"/><Relationship Id="rId14" Type="http://schemas.openxmlformats.org/officeDocument/2006/relationships/image" Target="../media/image218.png"/><Relationship Id="rId22" Type="http://schemas.openxmlformats.org/officeDocument/2006/relationships/image" Target="../media/image226.png"/><Relationship Id="rId27" Type="http://schemas.openxmlformats.org/officeDocument/2006/relationships/image" Target="../media/image231.svg"/><Relationship Id="rId30" Type="http://schemas.openxmlformats.org/officeDocument/2006/relationships/image" Target="../media/image234.png"/><Relationship Id="rId35" Type="http://schemas.openxmlformats.org/officeDocument/2006/relationships/image" Target="../media/image239.svg"/><Relationship Id="rId43" Type="http://schemas.openxmlformats.org/officeDocument/2006/relationships/image" Target="../media/image247.svg"/><Relationship Id="rId48" Type="http://schemas.openxmlformats.org/officeDocument/2006/relationships/image" Target="../media/image252.png"/><Relationship Id="rId56" Type="http://schemas.openxmlformats.org/officeDocument/2006/relationships/image" Target="../media/image260.png"/><Relationship Id="rId64" Type="http://schemas.openxmlformats.org/officeDocument/2006/relationships/image" Target="../media/image268.png"/><Relationship Id="rId69" Type="http://schemas.openxmlformats.org/officeDocument/2006/relationships/image" Target="../media/image273.svg"/><Relationship Id="rId77" Type="http://schemas.openxmlformats.org/officeDocument/2006/relationships/image" Target="../media/image281.svg"/><Relationship Id="rId8" Type="http://schemas.openxmlformats.org/officeDocument/2006/relationships/image" Target="../media/image212.png"/><Relationship Id="rId51" Type="http://schemas.openxmlformats.org/officeDocument/2006/relationships/image" Target="../media/image255.svg"/><Relationship Id="rId72" Type="http://schemas.openxmlformats.org/officeDocument/2006/relationships/image" Target="../media/image276.png"/><Relationship Id="rId80" Type="http://schemas.openxmlformats.org/officeDocument/2006/relationships/image" Target="../media/image284.png"/><Relationship Id="rId3" Type="http://schemas.openxmlformats.org/officeDocument/2006/relationships/image" Target="../media/image207.svg"/><Relationship Id="rId12" Type="http://schemas.openxmlformats.org/officeDocument/2006/relationships/image" Target="../media/image216.png"/><Relationship Id="rId17" Type="http://schemas.openxmlformats.org/officeDocument/2006/relationships/image" Target="../media/image221.svg"/><Relationship Id="rId25" Type="http://schemas.openxmlformats.org/officeDocument/2006/relationships/image" Target="../media/image229.svg"/><Relationship Id="rId33" Type="http://schemas.openxmlformats.org/officeDocument/2006/relationships/image" Target="../media/image237.svg"/><Relationship Id="rId38" Type="http://schemas.openxmlformats.org/officeDocument/2006/relationships/image" Target="../media/image242.png"/><Relationship Id="rId46" Type="http://schemas.openxmlformats.org/officeDocument/2006/relationships/image" Target="../media/image250.png"/><Relationship Id="rId59" Type="http://schemas.openxmlformats.org/officeDocument/2006/relationships/image" Target="../media/image263.svg"/><Relationship Id="rId67" Type="http://schemas.openxmlformats.org/officeDocument/2006/relationships/image" Target="../media/image271.svg"/><Relationship Id="rId20" Type="http://schemas.openxmlformats.org/officeDocument/2006/relationships/image" Target="../media/image224.png"/><Relationship Id="rId41" Type="http://schemas.openxmlformats.org/officeDocument/2006/relationships/image" Target="../media/image245.svg"/><Relationship Id="rId54" Type="http://schemas.openxmlformats.org/officeDocument/2006/relationships/image" Target="../media/image258.png"/><Relationship Id="rId62" Type="http://schemas.openxmlformats.org/officeDocument/2006/relationships/image" Target="../media/image266.png"/><Relationship Id="rId70" Type="http://schemas.openxmlformats.org/officeDocument/2006/relationships/image" Target="../media/image274.png"/><Relationship Id="rId75" Type="http://schemas.openxmlformats.org/officeDocument/2006/relationships/image" Target="../media/image279.svg"/><Relationship Id="rId1" Type="http://schemas.openxmlformats.org/officeDocument/2006/relationships/slideLayout" Target="../slideLayouts/slideLayout5.xml"/><Relationship Id="rId6" Type="http://schemas.openxmlformats.org/officeDocument/2006/relationships/image" Target="../media/image210.png"/><Relationship Id="rId15" Type="http://schemas.openxmlformats.org/officeDocument/2006/relationships/image" Target="../media/image219.svg"/><Relationship Id="rId23" Type="http://schemas.openxmlformats.org/officeDocument/2006/relationships/image" Target="../media/image227.svg"/><Relationship Id="rId28" Type="http://schemas.openxmlformats.org/officeDocument/2006/relationships/image" Target="../media/image232.png"/><Relationship Id="rId36" Type="http://schemas.openxmlformats.org/officeDocument/2006/relationships/image" Target="../media/image240.png"/><Relationship Id="rId49" Type="http://schemas.openxmlformats.org/officeDocument/2006/relationships/image" Target="../media/image253.svg"/><Relationship Id="rId57" Type="http://schemas.openxmlformats.org/officeDocument/2006/relationships/image" Target="../media/image261.svg"/><Relationship Id="rId10" Type="http://schemas.openxmlformats.org/officeDocument/2006/relationships/image" Target="../media/image214.png"/><Relationship Id="rId31" Type="http://schemas.openxmlformats.org/officeDocument/2006/relationships/image" Target="../media/image235.svg"/><Relationship Id="rId44" Type="http://schemas.openxmlformats.org/officeDocument/2006/relationships/image" Target="../media/image248.png"/><Relationship Id="rId52" Type="http://schemas.openxmlformats.org/officeDocument/2006/relationships/image" Target="../media/image256.png"/><Relationship Id="rId60" Type="http://schemas.openxmlformats.org/officeDocument/2006/relationships/image" Target="../media/image264.png"/><Relationship Id="rId65" Type="http://schemas.openxmlformats.org/officeDocument/2006/relationships/image" Target="../media/image269.svg"/><Relationship Id="rId73" Type="http://schemas.openxmlformats.org/officeDocument/2006/relationships/image" Target="../media/image277.svg"/><Relationship Id="rId78" Type="http://schemas.openxmlformats.org/officeDocument/2006/relationships/image" Target="../media/image282.png"/><Relationship Id="rId81" Type="http://schemas.openxmlformats.org/officeDocument/2006/relationships/image" Target="../media/image285.svg"/><Relationship Id="rId4" Type="http://schemas.openxmlformats.org/officeDocument/2006/relationships/image" Target="../media/image208.png"/><Relationship Id="rId9" Type="http://schemas.openxmlformats.org/officeDocument/2006/relationships/image" Target="../media/image213.svg"/><Relationship Id="rId13" Type="http://schemas.openxmlformats.org/officeDocument/2006/relationships/image" Target="../media/image217.svg"/><Relationship Id="rId18" Type="http://schemas.openxmlformats.org/officeDocument/2006/relationships/image" Target="../media/image222.png"/><Relationship Id="rId39" Type="http://schemas.openxmlformats.org/officeDocument/2006/relationships/image" Target="../media/image243.svg"/><Relationship Id="rId34" Type="http://schemas.openxmlformats.org/officeDocument/2006/relationships/image" Target="../media/image238.png"/><Relationship Id="rId50" Type="http://schemas.openxmlformats.org/officeDocument/2006/relationships/image" Target="../media/image254.png"/><Relationship Id="rId55" Type="http://schemas.openxmlformats.org/officeDocument/2006/relationships/image" Target="../media/image259.svg"/><Relationship Id="rId76" Type="http://schemas.openxmlformats.org/officeDocument/2006/relationships/image" Target="../media/image280.png"/><Relationship Id="rId7" Type="http://schemas.openxmlformats.org/officeDocument/2006/relationships/image" Target="../media/image211.svg"/><Relationship Id="rId71" Type="http://schemas.openxmlformats.org/officeDocument/2006/relationships/image" Target="../media/image275.svg"/><Relationship Id="rId2" Type="http://schemas.openxmlformats.org/officeDocument/2006/relationships/image" Target="../media/image206.png"/><Relationship Id="rId29" Type="http://schemas.openxmlformats.org/officeDocument/2006/relationships/image" Target="../media/image233.svg"/><Relationship Id="rId24" Type="http://schemas.openxmlformats.org/officeDocument/2006/relationships/image" Target="../media/image228.png"/><Relationship Id="rId40" Type="http://schemas.openxmlformats.org/officeDocument/2006/relationships/image" Target="../media/image244.png"/><Relationship Id="rId45" Type="http://schemas.openxmlformats.org/officeDocument/2006/relationships/image" Target="../media/image249.svg"/><Relationship Id="rId66" Type="http://schemas.openxmlformats.org/officeDocument/2006/relationships/image" Target="../media/image270.png"/></Relationships>
</file>

<file path=ppt/slides/_rels/slide38.xml.rels><?xml version="1.0" encoding="UTF-8" standalone="yes"?>
<Relationships xmlns="http://schemas.openxmlformats.org/package/2006/relationships"><Relationship Id="rId2" Type="http://schemas.openxmlformats.org/officeDocument/2006/relationships/image" Target="../media/image286.png"/><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image" Target="../media/image288.png"/><Relationship Id="rId2" Type="http://schemas.openxmlformats.org/officeDocument/2006/relationships/image" Target="../media/image287.png"/><Relationship Id="rId1" Type="http://schemas.openxmlformats.org/officeDocument/2006/relationships/slideLayout" Target="../slideLayouts/slideLayout8.xml"/><Relationship Id="rId4" Type="http://schemas.openxmlformats.org/officeDocument/2006/relationships/image" Target="../media/image289.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291.png"/><Relationship Id="rId2" Type="http://schemas.openxmlformats.org/officeDocument/2006/relationships/image" Target="../media/image290.png"/><Relationship Id="rId1" Type="http://schemas.openxmlformats.org/officeDocument/2006/relationships/slideLayout" Target="../slideLayouts/slideLayout8.xml"/><Relationship Id="rId4" Type="http://schemas.openxmlformats.org/officeDocument/2006/relationships/image" Target="../media/image289.png"/></Relationships>
</file>

<file path=ppt/slides/_rels/slide41.xml.rels><?xml version="1.0" encoding="UTF-8" standalone="yes"?>
<Relationships xmlns="http://schemas.openxmlformats.org/package/2006/relationships"><Relationship Id="rId3" Type="http://schemas.openxmlformats.org/officeDocument/2006/relationships/image" Target="../media/image293.png"/><Relationship Id="rId2" Type="http://schemas.openxmlformats.org/officeDocument/2006/relationships/image" Target="../media/image292.jpeg"/><Relationship Id="rId1" Type="http://schemas.openxmlformats.org/officeDocument/2006/relationships/slideLayout" Target="../slideLayouts/slideLayout9.xml"/><Relationship Id="rId4" Type="http://schemas.openxmlformats.org/officeDocument/2006/relationships/image" Target="../media/image294.jpg"/></Relationships>
</file>

<file path=ppt/slides/_rels/slide42.xml.rels><?xml version="1.0" encoding="UTF-8" standalone="yes"?>
<Relationships xmlns="http://schemas.openxmlformats.org/package/2006/relationships"><Relationship Id="rId3" Type="http://schemas.openxmlformats.org/officeDocument/2006/relationships/image" Target="../media/image295.png"/><Relationship Id="rId2" Type="http://schemas.openxmlformats.org/officeDocument/2006/relationships/hyperlink" Target="http://www.51pptmoban.com/" TargetMode="Externa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DB3AFB17-9F3E-401F-93BE-D74B6980B05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00500" y="320824"/>
            <a:ext cx="2638130" cy="1184690"/>
          </a:xfrm>
          <a:prstGeom prst="rect">
            <a:avLst/>
          </a:prstGeom>
        </p:spPr>
      </p:pic>
      <p:sp>
        <p:nvSpPr>
          <p:cNvPr id="4" name="文本框 3">
            <a:extLst>
              <a:ext uri="{FF2B5EF4-FFF2-40B4-BE49-F238E27FC236}">
                <a16:creationId xmlns:a16="http://schemas.microsoft.com/office/drawing/2014/main" id="{6C3F177E-6072-479C-8950-62DA2B137987}"/>
              </a:ext>
            </a:extLst>
          </p:cNvPr>
          <p:cNvSpPr txBox="1"/>
          <p:nvPr/>
        </p:nvSpPr>
        <p:spPr>
          <a:xfrm>
            <a:off x="1275849" y="3158950"/>
            <a:ext cx="2344781" cy="523220"/>
          </a:xfrm>
          <a:prstGeom prst="rect">
            <a:avLst/>
          </a:prstGeom>
          <a:noFill/>
          <a:effectLst>
            <a:outerShdw blurRad="139700" dist="114300" dir="5400000" algn="t" rotWithShape="0">
              <a:schemeClr val="accent5">
                <a:alpha val="16000"/>
              </a:schemeClr>
            </a:outerShdw>
          </a:effectLst>
        </p:spPr>
        <p:txBody>
          <a:bodyPr wrap="square" rtlCol="0">
            <a:spAutoFit/>
          </a:bodyPr>
          <a:lstStyle>
            <a:defPPr>
              <a:defRPr lang="zh-CN"/>
            </a:defPPr>
            <a:lvl1pPr algn="ctr" defTabSz="457200">
              <a:defRPr sz="5400" b="1">
                <a:gradFill flip="none" rotWithShape="1">
                  <a:gsLst>
                    <a:gs pos="76868">
                      <a:schemeClr val="bg1"/>
                    </a:gs>
                    <a:gs pos="55771">
                      <a:schemeClr val="accent4"/>
                    </a:gs>
                    <a:gs pos="31000">
                      <a:schemeClr val="bg1"/>
                    </a:gs>
                    <a:gs pos="100000">
                      <a:schemeClr val="accent4"/>
                    </a:gs>
                    <a:gs pos="0">
                      <a:schemeClr val="accent4"/>
                    </a:gs>
                  </a:gsLst>
                  <a:path path="circle">
                    <a:fillToRect l="100000" t="100000"/>
                  </a:path>
                  <a:tileRect r="-100000" b="-100000"/>
                </a:gradFill>
                <a:effectLst/>
                <a:latin typeface="+mj-ea"/>
                <a:ea typeface="+mj-ea"/>
              </a:defRPr>
            </a:lvl1pPr>
          </a:lstStyle>
          <a:p>
            <a:pPr algn="dist"/>
            <a:r>
              <a:rPr lang="zh-CN" altLang="en-US" sz="2800" dirty="0">
                <a:solidFill>
                  <a:schemeClr val="bg1"/>
                </a:solidFill>
              </a:rPr>
              <a:t>元宇宙科普 </a:t>
            </a:r>
            <a:endParaRPr lang="en-US" altLang="zh-CN" sz="2800" dirty="0">
              <a:solidFill>
                <a:schemeClr val="bg1"/>
              </a:solidFill>
            </a:endParaRPr>
          </a:p>
        </p:txBody>
      </p:sp>
      <p:sp>
        <p:nvSpPr>
          <p:cNvPr id="5" name="PortFolio">
            <a:extLst>
              <a:ext uri="{FF2B5EF4-FFF2-40B4-BE49-F238E27FC236}">
                <a16:creationId xmlns:a16="http://schemas.microsoft.com/office/drawing/2014/main" id="{D92B7F04-5AE3-4C94-AF4C-1D2807FBAD27}"/>
              </a:ext>
            </a:extLst>
          </p:cNvPr>
          <p:cNvSpPr txBox="1"/>
          <p:nvPr/>
        </p:nvSpPr>
        <p:spPr>
          <a:xfrm>
            <a:off x="1179577" y="1825628"/>
            <a:ext cx="6417141" cy="923330"/>
          </a:xfrm>
          <a:prstGeom prst="rect">
            <a:avLst/>
          </a:prstGeom>
          <a:noFill/>
          <a:effectLst>
            <a:outerShdw blurRad="139700" dist="114300" dir="5400000" algn="t" rotWithShape="0">
              <a:schemeClr val="accent5">
                <a:alpha val="16000"/>
              </a:scheme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rtlCol="0">
            <a:spAutoFit/>
          </a:bodyPr>
          <a:lstStyle>
            <a:defPPr>
              <a:defRPr lang="zh-CN"/>
            </a:defPPr>
            <a:lvl1pPr algn="ctr" defTabSz="457200">
              <a:defRPr sz="5000" b="1">
                <a:gradFill flip="none" rotWithShape="1">
                  <a:gsLst>
                    <a:gs pos="100000">
                      <a:srgbClr val="FF2DFF"/>
                    </a:gs>
                    <a:gs pos="35000">
                      <a:srgbClr val="B74919">
                        <a:lumMod val="20000"/>
                        <a:lumOff val="80000"/>
                      </a:srgbClr>
                    </a:gs>
                  </a:gsLst>
                  <a:lin ang="2700000" scaled="1"/>
                  <a:tileRect/>
                </a:gradFill>
                <a:effectLst>
                  <a:glow rad="76200">
                    <a:srgbClr val="FF67DC">
                      <a:alpha val="44000"/>
                    </a:srgbClr>
                  </a:glow>
                </a:effectLst>
                <a:latin typeface="优设好身体" panose="00020600040101010101" pitchFamily="18" charset="-122"/>
                <a:ea typeface="优设好身体" panose="00020600040101010101" pitchFamily="18" charset="-122"/>
              </a:defRPr>
            </a:lvl1pPr>
          </a:lstStyle>
          <a:p>
            <a:r>
              <a:rPr lang="zh-CN" altLang="en-US" sz="5400" dirty="0">
                <a:gradFill flip="none" rotWithShape="1">
                  <a:gsLst>
                    <a:gs pos="76868">
                      <a:schemeClr val="bg1"/>
                    </a:gs>
                    <a:gs pos="55771">
                      <a:schemeClr val="accent4"/>
                    </a:gs>
                    <a:gs pos="31000">
                      <a:schemeClr val="bg1"/>
                    </a:gs>
                    <a:gs pos="100000">
                      <a:schemeClr val="accent4"/>
                    </a:gs>
                    <a:gs pos="0">
                      <a:schemeClr val="accent4"/>
                    </a:gs>
                  </a:gsLst>
                  <a:path path="circle">
                    <a:fillToRect l="100000" t="100000"/>
                  </a:path>
                  <a:tileRect r="-100000" b="-100000"/>
                </a:gradFill>
                <a:effectLst/>
                <a:latin typeface="+mj-ea"/>
                <a:ea typeface="+mj-ea"/>
              </a:rPr>
              <a:t>智慧打开元宇宙之门</a:t>
            </a:r>
            <a:endParaRPr lang="en-US" sz="5400" dirty="0">
              <a:gradFill flip="none" rotWithShape="1">
                <a:gsLst>
                  <a:gs pos="76868">
                    <a:schemeClr val="bg1"/>
                  </a:gs>
                  <a:gs pos="55771">
                    <a:schemeClr val="accent4"/>
                  </a:gs>
                  <a:gs pos="31000">
                    <a:schemeClr val="bg1"/>
                  </a:gs>
                  <a:gs pos="100000">
                    <a:schemeClr val="accent4"/>
                  </a:gs>
                  <a:gs pos="0">
                    <a:schemeClr val="accent4"/>
                  </a:gs>
                </a:gsLst>
                <a:path path="circle">
                  <a:fillToRect l="100000" t="100000"/>
                </a:path>
                <a:tileRect r="-100000" b="-100000"/>
              </a:gradFill>
              <a:effectLst/>
              <a:latin typeface="+mj-ea"/>
              <a:ea typeface="+mj-ea"/>
            </a:endParaRPr>
          </a:p>
        </p:txBody>
      </p:sp>
      <p:sp>
        <p:nvSpPr>
          <p:cNvPr id="158" name="任意多边形: 形状 157">
            <a:extLst>
              <a:ext uri="{FF2B5EF4-FFF2-40B4-BE49-F238E27FC236}">
                <a16:creationId xmlns:a16="http://schemas.microsoft.com/office/drawing/2014/main" id="{6CAE94E8-5599-443E-9FE0-081BA08DF9E8}"/>
              </a:ext>
            </a:extLst>
          </p:cNvPr>
          <p:cNvSpPr/>
          <p:nvPr/>
        </p:nvSpPr>
        <p:spPr>
          <a:xfrm>
            <a:off x="3738422" y="3272010"/>
            <a:ext cx="656166" cy="324125"/>
          </a:xfrm>
          <a:custGeom>
            <a:avLst/>
            <a:gdLst>
              <a:gd name="connsiteX0" fmla="*/ 965200 w 1583267"/>
              <a:gd name="connsiteY0" fmla="*/ 0 h 618067"/>
              <a:gd name="connsiteX1" fmla="*/ 1248831 w 1583267"/>
              <a:gd name="connsiteY1" fmla="*/ 0 h 618067"/>
              <a:gd name="connsiteX2" fmla="*/ 1583267 w 1583267"/>
              <a:gd name="connsiteY2" fmla="*/ 309034 h 618067"/>
              <a:gd name="connsiteX3" fmla="*/ 1248831 w 1583267"/>
              <a:gd name="connsiteY3" fmla="*/ 618067 h 618067"/>
              <a:gd name="connsiteX4" fmla="*/ 965200 w 1583267"/>
              <a:gd name="connsiteY4" fmla="*/ 618067 h 618067"/>
              <a:gd name="connsiteX5" fmla="*/ 1299636 w 1583267"/>
              <a:gd name="connsiteY5" fmla="*/ 309034 h 618067"/>
              <a:gd name="connsiteX6" fmla="*/ 482600 w 1583267"/>
              <a:gd name="connsiteY6" fmla="*/ 0 h 618067"/>
              <a:gd name="connsiteX7" fmla="*/ 766231 w 1583267"/>
              <a:gd name="connsiteY7" fmla="*/ 0 h 618067"/>
              <a:gd name="connsiteX8" fmla="*/ 1100667 w 1583267"/>
              <a:gd name="connsiteY8" fmla="*/ 309034 h 618067"/>
              <a:gd name="connsiteX9" fmla="*/ 766231 w 1583267"/>
              <a:gd name="connsiteY9" fmla="*/ 618067 h 618067"/>
              <a:gd name="connsiteX10" fmla="*/ 482600 w 1583267"/>
              <a:gd name="connsiteY10" fmla="*/ 618067 h 618067"/>
              <a:gd name="connsiteX11" fmla="*/ 817036 w 1583267"/>
              <a:gd name="connsiteY11" fmla="*/ 309034 h 618067"/>
              <a:gd name="connsiteX12" fmla="*/ 0 w 1583267"/>
              <a:gd name="connsiteY12" fmla="*/ 0 h 618067"/>
              <a:gd name="connsiteX13" fmla="*/ 283631 w 1583267"/>
              <a:gd name="connsiteY13" fmla="*/ 0 h 618067"/>
              <a:gd name="connsiteX14" fmla="*/ 618067 w 1583267"/>
              <a:gd name="connsiteY14" fmla="*/ 309034 h 618067"/>
              <a:gd name="connsiteX15" fmla="*/ 283631 w 1583267"/>
              <a:gd name="connsiteY15" fmla="*/ 618067 h 618067"/>
              <a:gd name="connsiteX16" fmla="*/ 0 w 1583267"/>
              <a:gd name="connsiteY16" fmla="*/ 618067 h 618067"/>
              <a:gd name="connsiteX17" fmla="*/ 334436 w 1583267"/>
              <a:gd name="connsiteY17" fmla="*/ 309034 h 618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83267" h="618067">
                <a:moveTo>
                  <a:pt x="965200" y="0"/>
                </a:moveTo>
                <a:lnTo>
                  <a:pt x="1248831" y="0"/>
                </a:lnTo>
                <a:lnTo>
                  <a:pt x="1583267" y="309034"/>
                </a:lnTo>
                <a:lnTo>
                  <a:pt x="1248831" y="618067"/>
                </a:lnTo>
                <a:lnTo>
                  <a:pt x="965200" y="618067"/>
                </a:lnTo>
                <a:lnTo>
                  <a:pt x="1299636" y="309034"/>
                </a:lnTo>
                <a:close/>
                <a:moveTo>
                  <a:pt x="482600" y="0"/>
                </a:moveTo>
                <a:lnTo>
                  <a:pt x="766231" y="0"/>
                </a:lnTo>
                <a:lnTo>
                  <a:pt x="1100667" y="309034"/>
                </a:lnTo>
                <a:lnTo>
                  <a:pt x="766231" y="618067"/>
                </a:lnTo>
                <a:lnTo>
                  <a:pt x="482600" y="618067"/>
                </a:lnTo>
                <a:lnTo>
                  <a:pt x="817036" y="309034"/>
                </a:lnTo>
                <a:close/>
                <a:moveTo>
                  <a:pt x="0" y="0"/>
                </a:moveTo>
                <a:lnTo>
                  <a:pt x="283631" y="0"/>
                </a:lnTo>
                <a:lnTo>
                  <a:pt x="618067" y="309034"/>
                </a:lnTo>
                <a:lnTo>
                  <a:pt x="283631" y="618067"/>
                </a:lnTo>
                <a:lnTo>
                  <a:pt x="0" y="618067"/>
                </a:lnTo>
                <a:lnTo>
                  <a:pt x="334436" y="309034"/>
                </a:lnTo>
                <a:close/>
              </a:path>
            </a:pathLst>
          </a:custGeom>
          <a:gradFill flip="none" rotWithShape="1">
            <a:gsLst>
              <a:gs pos="43000">
                <a:schemeClr val="accent4"/>
              </a:gs>
              <a:gs pos="100000">
                <a:schemeClr val="accent2">
                  <a:alpha val="0"/>
                </a:schemeClr>
              </a:gs>
            </a:gsLst>
            <a:lin ang="10800000" scaled="1"/>
            <a:tileRect/>
          </a:gradFill>
          <a:ln w="6350">
            <a:gradFill>
              <a:gsLst>
                <a:gs pos="100000">
                  <a:schemeClr val="accent1"/>
                </a:gs>
                <a:gs pos="35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9" name="文本框 8">
            <a:extLst>
              <a:ext uri="{FF2B5EF4-FFF2-40B4-BE49-F238E27FC236}">
                <a16:creationId xmlns:a16="http://schemas.microsoft.com/office/drawing/2014/main" id="{A445018F-59F0-4186-B596-DD30D414C8DE}"/>
              </a:ext>
            </a:extLst>
          </p:cNvPr>
          <p:cNvSpPr txBox="1"/>
          <p:nvPr/>
        </p:nvSpPr>
        <p:spPr>
          <a:xfrm>
            <a:off x="5027847" y="6308725"/>
            <a:ext cx="2136306" cy="246221"/>
          </a:xfrm>
          <a:prstGeom prst="rect">
            <a:avLst/>
          </a:prstGeom>
          <a:noFill/>
        </p:spPr>
        <p:txBody>
          <a:bodyPr wrap="square" lIns="0" tIns="0" rIns="0" bIns="0" rtlCol="0">
            <a:spAutoFit/>
          </a:bodyPr>
          <a:lstStyle/>
          <a:p>
            <a:pPr algn="ctr"/>
            <a:r>
              <a:rPr lang="zh-CN" altLang="en-US" sz="1600" dirty="0">
                <a:solidFill>
                  <a:schemeClr val="bg1"/>
                </a:solidFill>
              </a:rPr>
              <a:t>汇报人：</a:t>
            </a:r>
            <a:r>
              <a:rPr lang="en-US" altLang="zh-CN" sz="1600" dirty="0">
                <a:solidFill>
                  <a:schemeClr val="bg1"/>
                </a:solidFill>
              </a:rPr>
              <a:t>Microsoft</a:t>
            </a:r>
            <a:endParaRPr lang="zh-CN" altLang="en-US" sz="1600" dirty="0">
              <a:solidFill>
                <a:schemeClr val="bg1"/>
              </a:solidFill>
            </a:endParaRPr>
          </a:p>
        </p:txBody>
      </p:sp>
    </p:spTree>
    <p:extLst>
      <p:ext uri="{BB962C8B-B14F-4D97-AF65-F5344CB8AC3E}">
        <p14:creationId xmlns:p14="http://schemas.microsoft.com/office/powerpoint/2010/main" val="12833638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84455D64-56AB-4CD5-A48D-177CDFB6A738}"/>
              </a:ext>
            </a:extLst>
          </p:cNvPr>
          <p:cNvSpPr txBox="1"/>
          <p:nvPr/>
        </p:nvSpPr>
        <p:spPr>
          <a:xfrm>
            <a:off x="4488180" y="2204911"/>
            <a:ext cx="3215640" cy="1614801"/>
          </a:xfrm>
          <a:prstGeom prst="rect">
            <a:avLst/>
          </a:prstGeom>
          <a:noFill/>
        </p:spPr>
        <p:txBody>
          <a:bodyPr wrap="square" rtlCol="0">
            <a:spAutoFit/>
          </a:bodyPr>
          <a:lstStyle>
            <a:defPPr>
              <a:defRPr lang="zh-CN"/>
            </a:defPPr>
            <a:lvl1pPr algn="dist">
              <a:defRPr sz="4000" b="1">
                <a:gradFill flip="none" rotWithShape="1">
                  <a:gsLst>
                    <a:gs pos="100000">
                      <a:schemeClr val="accent4"/>
                    </a:gs>
                    <a:gs pos="35000">
                      <a:schemeClr val="accent5">
                        <a:lumMod val="20000"/>
                        <a:lumOff val="80000"/>
                      </a:schemeClr>
                    </a:gs>
                  </a:gsLst>
                  <a:lin ang="2700000" scaled="1"/>
                  <a:tileRect/>
                </a:gradFill>
                <a:latin typeface="+mj-ea"/>
                <a:ea typeface="+mj-ea"/>
              </a:defRPr>
            </a:lvl1pPr>
          </a:lstStyle>
          <a:p>
            <a:pPr algn="ctr">
              <a:lnSpc>
                <a:spcPct val="130000"/>
              </a:lnSpc>
            </a:pPr>
            <a:r>
              <a:rPr lang="en-US" altLang="zh-CN" b="0" dirty="0"/>
              <a:t>PART 2</a:t>
            </a:r>
            <a:r>
              <a:rPr lang="zh-CN" altLang="en-US" b="0" dirty="0"/>
              <a:t>    </a:t>
            </a:r>
            <a:endParaRPr lang="en-US" altLang="zh-CN" b="0" dirty="0"/>
          </a:p>
          <a:p>
            <a:pPr algn="ctr">
              <a:lnSpc>
                <a:spcPct val="130000"/>
              </a:lnSpc>
            </a:pPr>
            <a:r>
              <a:rPr lang="zh-CN" altLang="en-US" b="0" dirty="0"/>
              <a:t>元宇宙特点</a:t>
            </a:r>
          </a:p>
        </p:txBody>
      </p:sp>
    </p:spTree>
    <p:extLst>
      <p:ext uri="{BB962C8B-B14F-4D97-AF65-F5344CB8AC3E}">
        <p14:creationId xmlns:p14="http://schemas.microsoft.com/office/powerpoint/2010/main" val="31048484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37">
            <a:extLst>
              <a:ext uri="{FF2B5EF4-FFF2-40B4-BE49-F238E27FC236}">
                <a16:creationId xmlns:a16="http://schemas.microsoft.com/office/drawing/2014/main" id="{2A35FEBF-1CF6-4D98-AFF0-0BC21B3F0BAA}"/>
              </a:ext>
            </a:extLst>
          </p:cNvPr>
          <p:cNvPicPr>
            <a:picLocks noChangeAspect="1"/>
          </p:cNvPicPr>
          <p:nvPr/>
        </p:nvPicPr>
        <p:blipFill>
          <a:blip r:embed="rId2" cstate="screen">
            <a:alphaModFix amt="20000"/>
            <a:duotone>
              <a:prstClr val="black"/>
              <a:schemeClr val="accent2">
                <a:tint val="45000"/>
                <a:satMod val="400000"/>
              </a:schemeClr>
            </a:duotone>
            <a:extLst>
              <a:ext uri="{28A0092B-C50C-407E-A947-70E740481C1C}">
                <a14:useLocalDpi xmlns:a14="http://schemas.microsoft.com/office/drawing/2010/main"/>
              </a:ext>
            </a:extLst>
          </a:blip>
          <a:stretch>
            <a:fillRect/>
          </a:stretch>
        </p:blipFill>
        <p:spPr>
          <a:xfrm flipH="1">
            <a:off x="5690957" y="1043646"/>
            <a:ext cx="6384597" cy="5174836"/>
          </a:xfrm>
          <a:prstGeom prst="rect">
            <a:avLst/>
          </a:prstGeom>
        </p:spPr>
      </p:pic>
      <p:sp>
        <p:nvSpPr>
          <p:cNvPr id="48" name="文本框 47">
            <a:extLst>
              <a:ext uri="{FF2B5EF4-FFF2-40B4-BE49-F238E27FC236}">
                <a16:creationId xmlns:a16="http://schemas.microsoft.com/office/drawing/2014/main" id="{E90AE2E9-A6B6-4EF0-93B0-D59FC206B427}"/>
              </a:ext>
            </a:extLst>
          </p:cNvPr>
          <p:cNvSpPr txBox="1"/>
          <p:nvPr/>
        </p:nvSpPr>
        <p:spPr>
          <a:xfrm>
            <a:off x="1113118" y="802607"/>
            <a:ext cx="3743362" cy="461665"/>
          </a:xfrm>
          <a:prstGeom prst="rect">
            <a:avLst/>
          </a:prstGeom>
          <a:noFill/>
        </p:spPr>
        <p:txBody>
          <a:bodyPr wrap="square" lIns="0" tIns="0" rIns="0" bIns="0" rtlCol="0">
            <a:spAutoFit/>
          </a:bodyPr>
          <a:lstStyle/>
          <a:p>
            <a:r>
              <a:rPr lang="en-US" altLang="zh-CN" sz="3000" b="1" dirty="0">
                <a:gradFill flip="none" rotWithShape="1">
                  <a:gsLst>
                    <a:gs pos="100000">
                      <a:schemeClr val="accent4"/>
                    </a:gs>
                    <a:gs pos="35000">
                      <a:schemeClr val="accent5">
                        <a:lumMod val="20000"/>
                        <a:lumOff val="80000"/>
                      </a:schemeClr>
                    </a:gs>
                  </a:gsLst>
                  <a:lin ang="2700000" scaled="1"/>
                  <a:tileRect/>
                </a:gradFill>
                <a:latin typeface="+mj-ea"/>
                <a:ea typeface="+mj-ea"/>
              </a:rPr>
              <a:t>AI</a:t>
            </a:r>
            <a:r>
              <a:rPr lang="zh-CN" altLang="en-US" sz="3000" b="1" dirty="0">
                <a:gradFill flip="none" rotWithShape="1">
                  <a:gsLst>
                    <a:gs pos="100000">
                      <a:schemeClr val="accent4"/>
                    </a:gs>
                    <a:gs pos="35000">
                      <a:schemeClr val="accent5">
                        <a:lumMod val="20000"/>
                        <a:lumOff val="80000"/>
                      </a:schemeClr>
                    </a:gs>
                  </a:gsLst>
                  <a:lin ang="2700000" scaled="1"/>
                  <a:tileRect/>
                </a:gradFill>
                <a:latin typeface="+mj-ea"/>
                <a:ea typeface="+mj-ea"/>
              </a:rPr>
              <a:t>生成，用户参与</a:t>
            </a:r>
          </a:p>
        </p:txBody>
      </p:sp>
      <p:pic>
        <p:nvPicPr>
          <p:cNvPr id="47" name="Picture 37">
            <a:extLst>
              <a:ext uri="{FF2B5EF4-FFF2-40B4-BE49-F238E27FC236}">
                <a16:creationId xmlns:a16="http://schemas.microsoft.com/office/drawing/2014/main" id="{F7B4FAED-F342-460C-828E-C903EC864C1A}"/>
              </a:ext>
            </a:extLst>
          </p:cNvPr>
          <p:cNvPicPr>
            <a:picLocks noChangeAspect="1"/>
          </p:cNvPicPr>
          <p:nvPr/>
        </p:nvPicPr>
        <p:blipFill>
          <a:blip r:embed="rId3" cstate="screen">
            <a:duotone>
              <a:prstClr val="black"/>
              <a:schemeClr val="accent2">
                <a:tint val="45000"/>
                <a:satMod val="400000"/>
              </a:schemeClr>
            </a:duotone>
            <a:alphaModFix amt="5000"/>
            <a:extLst>
              <a:ext uri="{28A0092B-C50C-407E-A947-70E740481C1C}">
                <a14:useLocalDpi xmlns:a14="http://schemas.microsoft.com/office/drawing/2010/main"/>
              </a:ext>
            </a:extLst>
          </a:blip>
          <a:stretch>
            <a:fillRect/>
          </a:stretch>
        </p:blipFill>
        <p:spPr>
          <a:xfrm flipH="1">
            <a:off x="2208195" y="4030519"/>
            <a:ext cx="1908244" cy="1546668"/>
          </a:xfrm>
          <a:prstGeom prst="rect">
            <a:avLst/>
          </a:prstGeom>
        </p:spPr>
      </p:pic>
      <p:sp>
        <p:nvSpPr>
          <p:cNvPr id="31" name="矩形: 圆角 30">
            <a:extLst>
              <a:ext uri="{FF2B5EF4-FFF2-40B4-BE49-F238E27FC236}">
                <a16:creationId xmlns:a16="http://schemas.microsoft.com/office/drawing/2014/main" id="{3B7B72DA-218A-45B4-81F4-5FFBF69C0408}"/>
              </a:ext>
            </a:extLst>
          </p:cNvPr>
          <p:cNvSpPr/>
          <p:nvPr/>
        </p:nvSpPr>
        <p:spPr>
          <a:xfrm>
            <a:off x="1443861" y="1809745"/>
            <a:ext cx="2880000" cy="4153650"/>
          </a:xfrm>
          <a:prstGeom prst="roundRect">
            <a:avLst>
              <a:gd name="adj" fmla="val 3996"/>
            </a:avLst>
          </a:prstGeom>
          <a:gradFill flip="none" rotWithShape="1">
            <a:gsLst>
              <a:gs pos="84400">
                <a:srgbClr val="046982">
                  <a:alpha val="61000"/>
                </a:srgbClr>
              </a:gs>
              <a:gs pos="0">
                <a:schemeClr val="accent1">
                  <a:alpha val="0"/>
                </a:schemeClr>
              </a:gs>
              <a:gs pos="100000">
                <a:schemeClr val="accent1">
                  <a:alpha val="0"/>
                </a:schemeClr>
              </a:gs>
            </a:gsLst>
            <a:lin ang="13500000" scaled="1"/>
            <a:tileRect/>
          </a:gradFill>
          <a:ln>
            <a:gradFill>
              <a:gsLst>
                <a:gs pos="0">
                  <a:schemeClr val="bg1">
                    <a:alpha val="35000"/>
                  </a:schemeClr>
                </a:gs>
                <a:gs pos="100000">
                  <a:schemeClr val="bg1">
                    <a:alpha val="3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30" name="文本框 29">
            <a:extLst>
              <a:ext uri="{FF2B5EF4-FFF2-40B4-BE49-F238E27FC236}">
                <a16:creationId xmlns:a16="http://schemas.microsoft.com/office/drawing/2014/main" id="{CCC8033F-CB4B-4F7E-BD77-D059B2936D68}"/>
              </a:ext>
            </a:extLst>
          </p:cNvPr>
          <p:cNvSpPr txBox="1"/>
          <p:nvPr/>
        </p:nvSpPr>
        <p:spPr>
          <a:xfrm>
            <a:off x="1638278" y="2696887"/>
            <a:ext cx="2491166" cy="1021433"/>
          </a:xfrm>
          <a:prstGeom prst="rect">
            <a:avLst/>
          </a:prstGeom>
          <a:noFill/>
        </p:spPr>
        <p:txBody>
          <a:bodyPr wrap="square">
            <a:spAutoFit/>
          </a:bodyPr>
          <a:lstStyle/>
          <a:p>
            <a:pPr algn="l">
              <a:lnSpc>
                <a:spcPct val="130000"/>
              </a:lnSpc>
            </a:pPr>
            <a:r>
              <a:rPr lang="zh-CN" altLang="en-US" sz="1600" b="0" i="0" dirty="0">
                <a:solidFill>
                  <a:schemeClr val="bg1"/>
                </a:solidFill>
                <a:effectLst/>
                <a:latin typeface="+mn-ea"/>
              </a:rPr>
              <a:t>由</a:t>
            </a:r>
            <a:r>
              <a:rPr lang="en-US" altLang="zh-CN" sz="1600" b="0" i="0" dirty="0">
                <a:solidFill>
                  <a:schemeClr val="bg1"/>
                </a:solidFill>
                <a:effectLst/>
                <a:latin typeface="+mn-ea"/>
              </a:rPr>
              <a:t>AI</a:t>
            </a:r>
            <a:r>
              <a:rPr lang="zh-CN" altLang="en-US" sz="1600" b="0" i="0" dirty="0">
                <a:solidFill>
                  <a:schemeClr val="bg1"/>
                </a:solidFill>
                <a:effectLst/>
                <a:latin typeface="+mn-ea"/>
              </a:rPr>
              <a:t>生成现实世界没有的地图</a:t>
            </a:r>
            <a:r>
              <a:rPr lang="zh-CN" altLang="en-US" sz="1600" dirty="0">
                <a:solidFill>
                  <a:schemeClr val="bg1"/>
                </a:solidFill>
                <a:latin typeface="+mn-ea"/>
              </a:rPr>
              <a:t>，</a:t>
            </a:r>
            <a:r>
              <a:rPr lang="zh-CN" altLang="en-US" sz="1600" b="0" i="0" dirty="0">
                <a:solidFill>
                  <a:schemeClr val="bg1"/>
                </a:solidFill>
                <a:effectLst/>
                <a:latin typeface="+mn-ea"/>
              </a:rPr>
              <a:t>以数字孪生方式生成与现实世界一致的地图</a:t>
            </a:r>
            <a:endParaRPr lang="en-US" altLang="zh-CN" sz="1600" b="0" i="0" dirty="0">
              <a:solidFill>
                <a:schemeClr val="bg1"/>
              </a:solidFill>
              <a:effectLst/>
              <a:latin typeface="+mn-ea"/>
            </a:endParaRPr>
          </a:p>
        </p:txBody>
      </p:sp>
      <p:cxnSp>
        <p:nvCxnSpPr>
          <p:cNvPr id="39" name="直接连接符 38">
            <a:extLst>
              <a:ext uri="{FF2B5EF4-FFF2-40B4-BE49-F238E27FC236}">
                <a16:creationId xmlns:a16="http://schemas.microsoft.com/office/drawing/2014/main" id="{0827A9BD-4AF8-473D-AC4F-85D2AC628275}"/>
              </a:ext>
            </a:extLst>
          </p:cNvPr>
          <p:cNvCxnSpPr>
            <a:cxnSpLocks/>
          </p:cNvCxnSpPr>
          <p:nvPr/>
        </p:nvCxnSpPr>
        <p:spPr>
          <a:xfrm flipV="1">
            <a:off x="1774212" y="1735429"/>
            <a:ext cx="0" cy="172559"/>
          </a:xfrm>
          <a:prstGeom prst="line">
            <a:avLst/>
          </a:prstGeom>
          <a:ln w="12700">
            <a:gradFill flip="none" rotWithShape="1">
              <a:gsLst>
                <a:gs pos="0">
                  <a:schemeClr val="accent3"/>
                </a:gs>
                <a:gs pos="77000">
                  <a:schemeClr val="accent1">
                    <a:alpha val="0"/>
                  </a:schemeClr>
                </a:gs>
              </a:gsLst>
              <a:lin ang="1200000" scaled="0"/>
              <a:tileRect/>
            </a:gradFill>
          </a:ln>
        </p:spPr>
        <p:style>
          <a:lnRef idx="1">
            <a:schemeClr val="accent1"/>
          </a:lnRef>
          <a:fillRef idx="0">
            <a:schemeClr val="accent1"/>
          </a:fillRef>
          <a:effectRef idx="0">
            <a:schemeClr val="accent1"/>
          </a:effectRef>
          <a:fontRef idx="minor">
            <a:schemeClr val="tx1"/>
          </a:fontRef>
        </p:style>
      </p:cxnSp>
      <p:sp>
        <p:nvSpPr>
          <p:cNvPr id="41" name="椭圆 40">
            <a:extLst>
              <a:ext uri="{FF2B5EF4-FFF2-40B4-BE49-F238E27FC236}">
                <a16:creationId xmlns:a16="http://schemas.microsoft.com/office/drawing/2014/main" id="{24C7B128-5597-44E0-A135-303F176B8D92}"/>
              </a:ext>
            </a:extLst>
          </p:cNvPr>
          <p:cNvSpPr/>
          <p:nvPr/>
        </p:nvSpPr>
        <p:spPr>
          <a:xfrm rot="5400000">
            <a:off x="1744201" y="1907989"/>
            <a:ext cx="60022" cy="60022"/>
          </a:xfrm>
          <a:prstGeom prst="ellipse">
            <a:avLst/>
          </a:prstGeom>
          <a:noFill/>
          <a:ln>
            <a:gradFill>
              <a:gsLst>
                <a:gs pos="0">
                  <a:schemeClr val="accent3"/>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pic>
        <p:nvPicPr>
          <p:cNvPr id="13" name="Picture 37">
            <a:extLst>
              <a:ext uri="{FF2B5EF4-FFF2-40B4-BE49-F238E27FC236}">
                <a16:creationId xmlns:a16="http://schemas.microsoft.com/office/drawing/2014/main" id="{04715956-BB79-47BB-8706-8A1579D8204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83681" y="3684764"/>
            <a:ext cx="2491164" cy="2019135"/>
          </a:xfrm>
          <a:prstGeom prst="rect">
            <a:avLst/>
          </a:prstGeom>
        </p:spPr>
      </p:pic>
      <p:sp>
        <p:nvSpPr>
          <p:cNvPr id="24" name="矩形: 圆角 23">
            <a:extLst>
              <a:ext uri="{FF2B5EF4-FFF2-40B4-BE49-F238E27FC236}">
                <a16:creationId xmlns:a16="http://schemas.microsoft.com/office/drawing/2014/main" id="{E7488236-2BF4-403F-B73B-D4BBC9AAEDFD}"/>
              </a:ext>
            </a:extLst>
          </p:cNvPr>
          <p:cNvSpPr/>
          <p:nvPr/>
        </p:nvSpPr>
        <p:spPr>
          <a:xfrm>
            <a:off x="4656000" y="1809744"/>
            <a:ext cx="2880000" cy="4153651"/>
          </a:xfrm>
          <a:prstGeom prst="roundRect">
            <a:avLst>
              <a:gd name="adj" fmla="val 3996"/>
            </a:avLst>
          </a:prstGeom>
          <a:gradFill flip="none" rotWithShape="1">
            <a:gsLst>
              <a:gs pos="84400">
                <a:srgbClr val="046982">
                  <a:alpha val="61000"/>
                </a:srgbClr>
              </a:gs>
              <a:gs pos="0">
                <a:schemeClr val="accent1">
                  <a:alpha val="0"/>
                </a:schemeClr>
              </a:gs>
              <a:gs pos="100000">
                <a:schemeClr val="accent1">
                  <a:alpha val="0"/>
                </a:schemeClr>
              </a:gs>
            </a:gsLst>
            <a:lin ang="13500000" scaled="1"/>
            <a:tileRect/>
          </a:gradFill>
          <a:ln>
            <a:gradFill>
              <a:gsLst>
                <a:gs pos="0">
                  <a:schemeClr val="bg1">
                    <a:alpha val="35000"/>
                  </a:schemeClr>
                </a:gs>
                <a:gs pos="100000">
                  <a:schemeClr val="bg1">
                    <a:alpha val="3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25" name="文本框 24">
            <a:extLst>
              <a:ext uri="{FF2B5EF4-FFF2-40B4-BE49-F238E27FC236}">
                <a16:creationId xmlns:a16="http://schemas.microsoft.com/office/drawing/2014/main" id="{E154D91C-F16A-41B0-A801-02F1A69D961B}"/>
              </a:ext>
            </a:extLst>
          </p:cNvPr>
          <p:cNvSpPr txBox="1"/>
          <p:nvPr/>
        </p:nvSpPr>
        <p:spPr>
          <a:xfrm>
            <a:off x="4880429" y="2696887"/>
            <a:ext cx="2431142" cy="1021433"/>
          </a:xfrm>
          <a:prstGeom prst="rect">
            <a:avLst/>
          </a:prstGeom>
          <a:noFill/>
        </p:spPr>
        <p:txBody>
          <a:bodyPr wrap="square">
            <a:spAutoFit/>
          </a:bodyPr>
          <a:lstStyle/>
          <a:p>
            <a:pPr algn="dist">
              <a:lnSpc>
                <a:spcPct val="130000"/>
              </a:lnSpc>
            </a:pPr>
            <a:r>
              <a:rPr lang="zh-CN" altLang="en-US" sz="1600" b="0" i="0" dirty="0">
                <a:solidFill>
                  <a:schemeClr val="bg1"/>
                </a:solidFill>
                <a:effectLst/>
                <a:latin typeface="+mn-ea"/>
              </a:rPr>
              <a:t>开放的可编辑世界，用户可以购买</a:t>
            </a:r>
            <a:r>
              <a:rPr lang="en-US" altLang="zh-CN" sz="1600" b="0" i="0" dirty="0">
                <a:solidFill>
                  <a:schemeClr val="bg1"/>
                </a:solidFill>
                <a:effectLst/>
                <a:latin typeface="+mn-ea"/>
              </a:rPr>
              <a:t>/</a:t>
            </a:r>
            <a:r>
              <a:rPr lang="zh-CN" altLang="en-US" sz="1600" b="0" i="0" dirty="0">
                <a:solidFill>
                  <a:schemeClr val="bg1"/>
                </a:solidFill>
                <a:effectLst/>
                <a:latin typeface="+mn-ea"/>
              </a:rPr>
              <a:t>租赁土地，修建建筑物，甚至改变地形</a:t>
            </a:r>
          </a:p>
        </p:txBody>
      </p:sp>
      <p:cxnSp>
        <p:nvCxnSpPr>
          <p:cNvPr id="26" name="直接连接符 25">
            <a:extLst>
              <a:ext uri="{FF2B5EF4-FFF2-40B4-BE49-F238E27FC236}">
                <a16:creationId xmlns:a16="http://schemas.microsoft.com/office/drawing/2014/main" id="{503CDBE2-8F2F-43E7-9084-4EA99197F34B}"/>
              </a:ext>
            </a:extLst>
          </p:cNvPr>
          <p:cNvCxnSpPr>
            <a:cxnSpLocks/>
          </p:cNvCxnSpPr>
          <p:nvPr/>
        </p:nvCxnSpPr>
        <p:spPr>
          <a:xfrm flipV="1">
            <a:off x="4986351" y="1735429"/>
            <a:ext cx="0" cy="172559"/>
          </a:xfrm>
          <a:prstGeom prst="line">
            <a:avLst/>
          </a:prstGeom>
          <a:ln w="12700">
            <a:gradFill flip="none" rotWithShape="1">
              <a:gsLst>
                <a:gs pos="0">
                  <a:schemeClr val="accent3"/>
                </a:gs>
                <a:gs pos="77000">
                  <a:schemeClr val="accent1">
                    <a:alpha val="0"/>
                  </a:schemeClr>
                </a:gs>
              </a:gsLst>
              <a:lin ang="1200000" scaled="0"/>
              <a:tileRect/>
            </a:gradFill>
          </a:ln>
        </p:spPr>
        <p:style>
          <a:lnRef idx="1">
            <a:schemeClr val="accent1"/>
          </a:lnRef>
          <a:fillRef idx="0">
            <a:schemeClr val="accent1"/>
          </a:fillRef>
          <a:effectRef idx="0">
            <a:schemeClr val="accent1"/>
          </a:effectRef>
          <a:fontRef idx="minor">
            <a:schemeClr val="tx1"/>
          </a:fontRef>
        </p:style>
      </p:cxnSp>
      <p:sp>
        <p:nvSpPr>
          <p:cNvPr id="27" name="椭圆 26">
            <a:extLst>
              <a:ext uri="{FF2B5EF4-FFF2-40B4-BE49-F238E27FC236}">
                <a16:creationId xmlns:a16="http://schemas.microsoft.com/office/drawing/2014/main" id="{5FDB25EC-5F1A-42E0-8324-5ADADCB112A3}"/>
              </a:ext>
            </a:extLst>
          </p:cNvPr>
          <p:cNvSpPr/>
          <p:nvPr/>
        </p:nvSpPr>
        <p:spPr>
          <a:xfrm rot="5400000">
            <a:off x="4956340" y="1907989"/>
            <a:ext cx="60022" cy="60022"/>
          </a:xfrm>
          <a:prstGeom prst="ellipse">
            <a:avLst/>
          </a:prstGeom>
          <a:noFill/>
          <a:ln>
            <a:gradFill>
              <a:gsLst>
                <a:gs pos="0">
                  <a:schemeClr val="accent3"/>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32" name="矩形: 圆角 31">
            <a:extLst>
              <a:ext uri="{FF2B5EF4-FFF2-40B4-BE49-F238E27FC236}">
                <a16:creationId xmlns:a16="http://schemas.microsoft.com/office/drawing/2014/main" id="{D9C3D47C-E9C6-4537-92E0-73E2B112B4D3}"/>
              </a:ext>
            </a:extLst>
          </p:cNvPr>
          <p:cNvSpPr/>
          <p:nvPr/>
        </p:nvSpPr>
        <p:spPr>
          <a:xfrm>
            <a:off x="7868140" y="1809745"/>
            <a:ext cx="2880000" cy="4153650"/>
          </a:xfrm>
          <a:prstGeom prst="roundRect">
            <a:avLst>
              <a:gd name="adj" fmla="val 3996"/>
            </a:avLst>
          </a:prstGeom>
          <a:gradFill flip="none" rotWithShape="1">
            <a:gsLst>
              <a:gs pos="84400">
                <a:srgbClr val="046982">
                  <a:alpha val="61000"/>
                </a:srgbClr>
              </a:gs>
              <a:gs pos="0">
                <a:schemeClr val="accent1">
                  <a:alpha val="0"/>
                </a:schemeClr>
              </a:gs>
              <a:gs pos="100000">
                <a:schemeClr val="accent1">
                  <a:alpha val="0"/>
                </a:schemeClr>
              </a:gs>
            </a:gsLst>
            <a:lin ang="13500000" scaled="1"/>
            <a:tileRect/>
          </a:gradFill>
          <a:ln>
            <a:gradFill>
              <a:gsLst>
                <a:gs pos="0">
                  <a:schemeClr val="bg1">
                    <a:alpha val="35000"/>
                  </a:schemeClr>
                </a:gs>
                <a:gs pos="100000">
                  <a:schemeClr val="bg1">
                    <a:alpha val="3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34" name="文本框 33">
            <a:extLst>
              <a:ext uri="{FF2B5EF4-FFF2-40B4-BE49-F238E27FC236}">
                <a16:creationId xmlns:a16="http://schemas.microsoft.com/office/drawing/2014/main" id="{54E1EA13-890D-4446-B1D2-1851E334C3AF}"/>
              </a:ext>
            </a:extLst>
          </p:cNvPr>
          <p:cNvSpPr txBox="1"/>
          <p:nvPr/>
        </p:nvSpPr>
        <p:spPr>
          <a:xfrm>
            <a:off x="8062557" y="2696887"/>
            <a:ext cx="2491166" cy="701346"/>
          </a:xfrm>
          <a:prstGeom prst="rect">
            <a:avLst/>
          </a:prstGeom>
          <a:noFill/>
        </p:spPr>
        <p:txBody>
          <a:bodyPr wrap="square">
            <a:spAutoFit/>
          </a:bodyPr>
          <a:lstStyle/>
          <a:p>
            <a:pPr algn="l">
              <a:lnSpc>
                <a:spcPct val="130000"/>
              </a:lnSpc>
            </a:pPr>
            <a:r>
              <a:rPr lang="zh-CN" altLang="en-US" sz="1600" b="0" i="0" dirty="0">
                <a:solidFill>
                  <a:schemeClr val="bg1"/>
                </a:solidFill>
                <a:effectLst/>
                <a:latin typeface="+mn-ea"/>
              </a:rPr>
              <a:t>与现实地理的重合可产生大量虚实融合场景</a:t>
            </a:r>
          </a:p>
        </p:txBody>
      </p:sp>
      <p:cxnSp>
        <p:nvCxnSpPr>
          <p:cNvPr id="35" name="直接连接符 34">
            <a:extLst>
              <a:ext uri="{FF2B5EF4-FFF2-40B4-BE49-F238E27FC236}">
                <a16:creationId xmlns:a16="http://schemas.microsoft.com/office/drawing/2014/main" id="{F50D1B43-4E82-4369-956A-72C30A2C297E}"/>
              </a:ext>
            </a:extLst>
          </p:cNvPr>
          <p:cNvCxnSpPr>
            <a:cxnSpLocks/>
          </p:cNvCxnSpPr>
          <p:nvPr/>
        </p:nvCxnSpPr>
        <p:spPr>
          <a:xfrm flipV="1">
            <a:off x="8198491" y="1735429"/>
            <a:ext cx="0" cy="172559"/>
          </a:xfrm>
          <a:prstGeom prst="line">
            <a:avLst/>
          </a:prstGeom>
          <a:ln w="12700">
            <a:gradFill flip="none" rotWithShape="1">
              <a:gsLst>
                <a:gs pos="0">
                  <a:schemeClr val="accent3"/>
                </a:gs>
                <a:gs pos="77000">
                  <a:schemeClr val="accent1">
                    <a:alpha val="0"/>
                  </a:schemeClr>
                </a:gs>
              </a:gsLst>
              <a:lin ang="1200000" scaled="0"/>
              <a:tileRect/>
            </a:gradFill>
          </a:ln>
        </p:spPr>
        <p:style>
          <a:lnRef idx="1">
            <a:schemeClr val="accent1"/>
          </a:lnRef>
          <a:fillRef idx="0">
            <a:schemeClr val="accent1"/>
          </a:fillRef>
          <a:effectRef idx="0">
            <a:schemeClr val="accent1"/>
          </a:effectRef>
          <a:fontRef idx="minor">
            <a:schemeClr val="tx1"/>
          </a:fontRef>
        </p:style>
      </p:cxnSp>
      <p:sp>
        <p:nvSpPr>
          <p:cNvPr id="37" name="椭圆 36">
            <a:extLst>
              <a:ext uri="{FF2B5EF4-FFF2-40B4-BE49-F238E27FC236}">
                <a16:creationId xmlns:a16="http://schemas.microsoft.com/office/drawing/2014/main" id="{7E43CDA0-1F48-4A0E-8EA7-FF88B24DA2D6}"/>
              </a:ext>
            </a:extLst>
          </p:cNvPr>
          <p:cNvSpPr/>
          <p:nvPr/>
        </p:nvSpPr>
        <p:spPr>
          <a:xfrm rot="5400000">
            <a:off x="8168480" y="1907989"/>
            <a:ext cx="60022" cy="60022"/>
          </a:xfrm>
          <a:prstGeom prst="ellipse">
            <a:avLst/>
          </a:prstGeom>
          <a:noFill/>
          <a:ln>
            <a:gradFill>
              <a:gsLst>
                <a:gs pos="0">
                  <a:schemeClr val="accent3"/>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38" name="文本框 37">
            <a:extLst>
              <a:ext uri="{FF2B5EF4-FFF2-40B4-BE49-F238E27FC236}">
                <a16:creationId xmlns:a16="http://schemas.microsoft.com/office/drawing/2014/main" id="{20A4C365-8AA7-4981-8963-8171EDFA7119}"/>
              </a:ext>
            </a:extLst>
          </p:cNvPr>
          <p:cNvSpPr txBox="1"/>
          <p:nvPr/>
        </p:nvSpPr>
        <p:spPr>
          <a:xfrm>
            <a:off x="2056938" y="2224092"/>
            <a:ext cx="1653847" cy="307777"/>
          </a:xfrm>
          <a:prstGeom prst="rect">
            <a:avLst/>
          </a:prstGeom>
          <a:noFill/>
        </p:spPr>
        <p:txBody>
          <a:bodyPr wrap="square" lIns="0" tIns="0" rIns="0" bIns="0" rtlCol="0">
            <a:spAutoFit/>
          </a:bodyPr>
          <a:lstStyle>
            <a:defPPr>
              <a:defRPr lang="zh-CN"/>
            </a:defPPr>
            <a:lvl1pPr>
              <a:defRPr sz="2000">
                <a:gradFill>
                  <a:gsLst>
                    <a:gs pos="100000">
                      <a:schemeClr val="accent4"/>
                    </a:gs>
                    <a:gs pos="35000">
                      <a:schemeClr val="accent5">
                        <a:lumMod val="20000"/>
                        <a:lumOff val="80000"/>
                      </a:schemeClr>
                    </a:gs>
                  </a:gsLst>
                  <a:lin ang="2700000" scaled="1"/>
                </a:gradFill>
                <a:latin typeface="+mj-ea"/>
                <a:ea typeface="+mj-ea"/>
              </a:defRPr>
            </a:lvl1pPr>
          </a:lstStyle>
          <a:p>
            <a:r>
              <a:rPr lang="zh-CN" altLang="en-US" dirty="0"/>
              <a:t>地理空间探索</a:t>
            </a:r>
            <a:endParaRPr lang="en-US" altLang="zh-CN" dirty="0"/>
          </a:p>
        </p:txBody>
      </p:sp>
      <p:sp>
        <p:nvSpPr>
          <p:cNvPr id="45" name="文本框 44">
            <a:extLst>
              <a:ext uri="{FF2B5EF4-FFF2-40B4-BE49-F238E27FC236}">
                <a16:creationId xmlns:a16="http://schemas.microsoft.com/office/drawing/2014/main" id="{D7AECDE8-03D3-4B73-97EF-242B422552D6}"/>
              </a:ext>
            </a:extLst>
          </p:cNvPr>
          <p:cNvSpPr txBox="1"/>
          <p:nvPr/>
        </p:nvSpPr>
        <p:spPr>
          <a:xfrm>
            <a:off x="5404148" y="2224092"/>
            <a:ext cx="1383705" cy="307777"/>
          </a:xfrm>
          <a:prstGeom prst="rect">
            <a:avLst/>
          </a:prstGeom>
          <a:noFill/>
        </p:spPr>
        <p:txBody>
          <a:bodyPr wrap="square" lIns="0" tIns="0" rIns="0" bIns="0" rtlCol="0">
            <a:spAutoFit/>
          </a:bodyPr>
          <a:lstStyle>
            <a:defPPr>
              <a:defRPr lang="zh-CN"/>
            </a:defPPr>
            <a:lvl1pPr>
              <a:defRPr sz="2000">
                <a:gradFill>
                  <a:gsLst>
                    <a:gs pos="100000">
                      <a:schemeClr val="accent4"/>
                    </a:gs>
                    <a:gs pos="35000">
                      <a:schemeClr val="accent5">
                        <a:lumMod val="20000"/>
                        <a:lumOff val="80000"/>
                      </a:schemeClr>
                    </a:gs>
                  </a:gsLst>
                  <a:lin ang="2700000" scaled="1"/>
                </a:gradFill>
                <a:latin typeface="+mj-ea"/>
                <a:ea typeface="+mj-ea"/>
              </a:defRPr>
            </a:lvl1pPr>
          </a:lstStyle>
          <a:p>
            <a:r>
              <a:rPr lang="zh-CN" altLang="en-US" dirty="0"/>
              <a:t>可编辑世界</a:t>
            </a:r>
            <a:endParaRPr lang="en-US" altLang="zh-CN" dirty="0"/>
          </a:p>
        </p:txBody>
      </p:sp>
      <p:sp>
        <p:nvSpPr>
          <p:cNvPr id="46" name="文本框 45">
            <a:extLst>
              <a:ext uri="{FF2B5EF4-FFF2-40B4-BE49-F238E27FC236}">
                <a16:creationId xmlns:a16="http://schemas.microsoft.com/office/drawing/2014/main" id="{4C769DCC-90A1-45D2-8AA1-D69FB2BF9299}"/>
              </a:ext>
            </a:extLst>
          </p:cNvPr>
          <p:cNvSpPr txBox="1"/>
          <p:nvPr/>
        </p:nvSpPr>
        <p:spPr>
          <a:xfrm>
            <a:off x="8481216" y="2224092"/>
            <a:ext cx="1653847" cy="307777"/>
          </a:xfrm>
          <a:prstGeom prst="rect">
            <a:avLst/>
          </a:prstGeom>
          <a:noFill/>
        </p:spPr>
        <p:txBody>
          <a:bodyPr wrap="square" lIns="0" tIns="0" rIns="0" bIns="0" rtlCol="0">
            <a:spAutoFit/>
          </a:bodyPr>
          <a:lstStyle>
            <a:defPPr>
              <a:defRPr lang="zh-CN"/>
            </a:defPPr>
            <a:lvl1pPr>
              <a:defRPr sz="2000">
                <a:gradFill>
                  <a:gsLst>
                    <a:gs pos="100000">
                      <a:schemeClr val="accent4"/>
                    </a:gs>
                    <a:gs pos="35000">
                      <a:schemeClr val="accent5">
                        <a:lumMod val="20000"/>
                        <a:lumOff val="80000"/>
                      </a:schemeClr>
                    </a:gs>
                  </a:gsLst>
                  <a:lin ang="2700000" scaled="1"/>
                </a:gradFill>
                <a:latin typeface="+mj-ea"/>
                <a:ea typeface="+mj-ea"/>
              </a:defRPr>
            </a:lvl1pPr>
          </a:lstStyle>
          <a:p>
            <a:r>
              <a:rPr lang="zh-CN" altLang="en-US" dirty="0"/>
              <a:t>虚实融合场景</a:t>
            </a:r>
            <a:endParaRPr lang="en-US" altLang="zh-CN" dirty="0"/>
          </a:p>
        </p:txBody>
      </p:sp>
      <p:sp>
        <p:nvSpPr>
          <p:cNvPr id="49" name="object 4">
            <a:extLst>
              <a:ext uri="{FF2B5EF4-FFF2-40B4-BE49-F238E27FC236}">
                <a16:creationId xmlns:a16="http://schemas.microsoft.com/office/drawing/2014/main" id="{C71E2BA3-32CB-456A-970A-8A2221A49A44}"/>
              </a:ext>
            </a:extLst>
          </p:cNvPr>
          <p:cNvSpPr>
            <a:spLocks/>
          </p:cNvSpPr>
          <p:nvPr/>
        </p:nvSpPr>
        <p:spPr>
          <a:xfrm>
            <a:off x="1668290" y="4058263"/>
            <a:ext cx="2431142" cy="1440107"/>
          </a:xfrm>
          <a:prstGeom prst="roundRect">
            <a:avLst>
              <a:gd name="adj" fmla="val 4240"/>
            </a:avLst>
          </a:prstGeom>
          <a:blipFill>
            <a:blip r:embed="rId5"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50" name="object 7">
            <a:extLst>
              <a:ext uri="{FF2B5EF4-FFF2-40B4-BE49-F238E27FC236}">
                <a16:creationId xmlns:a16="http://schemas.microsoft.com/office/drawing/2014/main" id="{0A5F26C0-0436-4279-BBAD-7683AA0D400A}"/>
              </a:ext>
            </a:extLst>
          </p:cNvPr>
          <p:cNvSpPr>
            <a:spLocks/>
          </p:cNvSpPr>
          <p:nvPr/>
        </p:nvSpPr>
        <p:spPr>
          <a:xfrm>
            <a:off x="4880429" y="4058263"/>
            <a:ext cx="2431142" cy="1440107"/>
          </a:xfrm>
          <a:prstGeom prst="roundRect">
            <a:avLst>
              <a:gd name="adj" fmla="val 5906"/>
            </a:avLst>
          </a:prstGeom>
          <a:blipFill>
            <a:blip r:embed="rId6"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pic>
        <p:nvPicPr>
          <p:cNvPr id="3" name="图片 2">
            <a:extLst>
              <a:ext uri="{FF2B5EF4-FFF2-40B4-BE49-F238E27FC236}">
                <a16:creationId xmlns:a16="http://schemas.microsoft.com/office/drawing/2014/main" id="{59E1AED7-64ED-464A-AED3-16B7CA1886A6}"/>
              </a:ext>
            </a:extLst>
          </p:cNvPr>
          <p:cNvPicPr>
            <a:picLocks/>
          </p:cNvPicPr>
          <p:nvPr/>
        </p:nvPicPr>
        <p:blipFill>
          <a:blip r:embed="rId7" cstate="screen">
            <a:extLst>
              <a:ext uri="{28A0092B-C50C-407E-A947-70E740481C1C}">
                <a14:useLocalDpi xmlns:a14="http://schemas.microsoft.com/office/drawing/2010/main"/>
              </a:ext>
            </a:extLst>
          </a:blip>
          <a:stretch>
            <a:fillRect/>
          </a:stretch>
        </p:blipFill>
        <p:spPr>
          <a:xfrm>
            <a:off x="8092569" y="4058263"/>
            <a:ext cx="2431142" cy="1440107"/>
          </a:xfrm>
          <a:prstGeom prst="roundRect">
            <a:avLst>
              <a:gd name="adj" fmla="val 5415"/>
            </a:avLst>
          </a:prstGeom>
        </p:spPr>
      </p:pic>
    </p:spTree>
    <p:extLst>
      <p:ext uri="{BB962C8B-B14F-4D97-AF65-F5344CB8AC3E}">
        <p14:creationId xmlns:p14="http://schemas.microsoft.com/office/powerpoint/2010/main" val="10787309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43">
            <a:extLst>
              <a:ext uri="{FF2B5EF4-FFF2-40B4-BE49-F238E27FC236}">
                <a16:creationId xmlns:a16="http://schemas.microsoft.com/office/drawing/2014/main" id="{33FDC9FF-8887-47B1-9DB2-9B5A283F293B}"/>
              </a:ext>
            </a:extLst>
          </p:cNvPr>
          <p:cNvPicPr>
            <a:picLocks noChangeAspect="1"/>
          </p:cNvPicPr>
          <p:nvPr/>
        </p:nvPicPr>
        <p:blipFill>
          <a:blip r:embed="rId2">
            <a:duotone>
              <a:schemeClr val="accent2">
                <a:shade val="45000"/>
                <a:satMod val="135000"/>
              </a:schemeClr>
              <a:prstClr val="white"/>
            </a:duotone>
            <a:alphaModFix amt="20000"/>
          </a:blip>
          <a:stretch>
            <a:fillRect/>
          </a:stretch>
        </p:blipFill>
        <p:spPr>
          <a:xfrm rot="10800000">
            <a:off x="-6506" y="861376"/>
            <a:ext cx="12198506" cy="5715000"/>
          </a:xfrm>
          <a:prstGeom prst="rect">
            <a:avLst/>
          </a:prstGeom>
        </p:spPr>
      </p:pic>
      <p:sp>
        <p:nvSpPr>
          <p:cNvPr id="37" name="文本框 36">
            <a:extLst>
              <a:ext uri="{FF2B5EF4-FFF2-40B4-BE49-F238E27FC236}">
                <a16:creationId xmlns:a16="http://schemas.microsoft.com/office/drawing/2014/main" id="{DD578CA2-26BE-4A0D-AE5A-D69DF2878A0E}"/>
              </a:ext>
            </a:extLst>
          </p:cNvPr>
          <p:cNvSpPr txBox="1"/>
          <p:nvPr/>
        </p:nvSpPr>
        <p:spPr>
          <a:xfrm>
            <a:off x="1113118" y="802607"/>
            <a:ext cx="4082770" cy="461665"/>
          </a:xfrm>
          <a:prstGeom prst="rect">
            <a:avLst/>
          </a:prstGeom>
          <a:noFill/>
        </p:spPr>
        <p:txBody>
          <a:bodyPr wrap="square" lIns="0" tIns="0" rIns="0" bIns="0" rtlCol="0">
            <a:spAutoFit/>
          </a:bodyPr>
          <a:lstStyle/>
          <a:p>
            <a:r>
              <a:rPr lang="zh-CN" altLang="en-US" sz="3000" b="1" dirty="0">
                <a:gradFill flip="none" rotWithShape="1">
                  <a:gsLst>
                    <a:gs pos="100000">
                      <a:schemeClr val="accent4"/>
                    </a:gs>
                    <a:gs pos="35000">
                      <a:schemeClr val="accent5">
                        <a:lumMod val="20000"/>
                        <a:lumOff val="80000"/>
                      </a:schemeClr>
                    </a:gs>
                  </a:gsLst>
                  <a:lin ang="2700000" scaled="1"/>
                  <a:tileRect/>
                </a:gradFill>
                <a:latin typeface="+mj-ea"/>
                <a:ea typeface="+mj-ea"/>
              </a:rPr>
              <a:t>虚拟与现实的全面交织</a:t>
            </a:r>
          </a:p>
        </p:txBody>
      </p:sp>
      <p:sp>
        <p:nvSpPr>
          <p:cNvPr id="38" name="矩形: 圆角 13">
            <a:extLst>
              <a:ext uri="{FF2B5EF4-FFF2-40B4-BE49-F238E27FC236}">
                <a16:creationId xmlns:a16="http://schemas.microsoft.com/office/drawing/2014/main" id="{D24A1B54-B55F-4167-B8A0-BBDA0DA9D123}"/>
              </a:ext>
            </a:extLst>
          </p:cNvPr>
          <p:cNvSpPr/>
          <p:nvPr/>
        </p:nvSpPr>
        <p:spPr>
          <a:xfrm>
            <a:off x="8200615" y="4312996"/>
            <a:ext cx="2840309" cy="1805651"/>
          </a:xfrm>
          <a:custGeom>
            <a:avLst/>
            <a:gdLst>
              <a:gd name="connsiteX0" fmla="*/ 0 w 2840309"/>
              <a:gd name="connsiteY0" fmla="*/ 162057 h 1805651"/>
              <a:gd name="connsiteX1" fmla="*/ 162057 w 2840309"/>
              <a:gd name="connsiteY1" fmla="*/ 0 h 1805651"/>
              <a:gd name="connsiteX2" fmla="*/ 2678252 w 2840309"/>
              <a:gd name="connsiteY2" fmla="*/ 0 h 1805651"/>
              <a:gd name="connsiteX3" fmla="*/ 2840309 w 2840309"/>
              <a:gd name="connsiteY3" fmla="*/ 162057 h 1805651"/>
              <a:gd name="connsiteX4" fmla="*/ 2840309 w 2840309"/>
              <a:gd name="connsiteY4" fmla="*/ 1643594 h 1805651"/>
              <a:gd name="connsiteX5" fmla="*/ 2678252 w 2840309"/>
              <a:gd name="connsiteY5" fmla="*/ 1805651 h 1805651"/>
              <a:gd name="connsiteX6" fmla="*/ 162057 w 2840309"/>
              <a:gd name="connsiteY6" fmla="*/ 1805651 h 1805651"/>
              <a:gd name="connsiteX7" fmla="*/ 0 w 2840309"/>
              <a:gd name="connsiteY7" fmla="*/ 1643594 h 1805651"/>
              <a:gd name="connsiteX8" fmla="*/ 0 w 2840309"/>
              <a:gd name="connsiteY8" fmla="*/ 162057 h 1805651"/>
              <a:gd name="connsiteX0" fmla="*/ 0 w 2840309"/>
              <a:gd name="connsiteY0" fmla="*/ 162057 h 1805651"/>
              <a:gd name="connsiteX1" fmla="*/ 162057 w 2840309"/>
              <a:gd name="connsiteY1" fmla="*/ 0 h 1805651"/>
              <a:gd name="connsiteX2" fmla="*/ 2470175 w 2840309"/>
              <a:gd name="connsiteY2" fmla="*/ 967 h 1805651"/>
              <a:gd name="connsiteX3" fmla="*/ 2678252 w 2840309"/>
              <a:gd name="connsiteY3" fmla="*/ 0 h 1805651"/>
              <a:gd name="connsiteX4" fmla="*/ 2840309 w 2840309"/>
              <a:gd name="connsiteY4" fmla="*/ 162057 h 1805651"/>
              <a:gd name="connsiteX5" fmla="*/ 2840309 w 2840309"/>
              <a:gd name="connsiteY5" fmla="*/ 1643594 h 1805651"/>
              <a:gd name="connsiteX6" fmla="*/ 2678252 w 2840309"/>
              <a:gd name="connsiteY6" fmla="*/ 1805651 h 1805651"/>
              <a:gd name="connsiteX7" fmla="*/ 162057 w 2840309"/>
              <a:gd name="connsiteY7" fmla="*/ 1805651 h 1805651"/>
              <a:gd name="connsiteX8" fmla="*/ 0 w 2840309"/>
              <a:gd name="connsiteY8" fmla="*/ 1643594 h 1805651"/>
              <a:gd name="connsiteX9" fmla="*/ 0 w 2840309"/>
              <a:gd name="connsiteY9" fmla="*/ 162057 h 1805651"/>
              <a:gd name="connsiteX0" fmla="*/ 0 w 2840309"/>
              <a:gd name="connsiteY0" fmla="*/ 162057 h 1805651"/>
              <a:gd name="connsiteX1" fmla="*/ 162057 w 2840309"/>
              <a:gd name="connsiteY1" fmla="*/ 0 h 1805651"/>
              <a:gd name="connsiteX2" fmla="*/ 372135 w 2840309"/>
              <a:gd name="connsiteY2" fmla="*/ 967 h 1805651"/>
              <a:gd name="connsiteX3" fmla="*/ 2470175 w 2840309"/>
              <a:gd name="connsiteY3" fmla="*/ 967 h 1805651"/>
              <a:gd name="connsiteX4" fmla="*/ 2678252 w 2840309"/>
              <a:gd name="connsiteY4" fmla="*/ 0 h 1805651"/>
              <a:gd name="connsiteX5" fmla="*/ 2840309 w 2840309"/>
              <a:gd name="connsiteY5" fmla="*/ 162057 h 1805651"/>
              <a:gd name="connsiteX6" fmla="*/ 2840309 w 2840309"/>
              <a:gd name="connsiteY6" fmla="*/ 1643594 h 1805651"/>
              <a:gd name="connsiteX7" fmla="*/ 2678252 w 2840309"/>
              <a:gd name="connsiteY7" fmla="*/ 1805651 h 1805651"/>
              <a:gd name="connsiteX8" fmla="*/ 162057 w 2840309"/>
              <a:gd name="connsiteY8" fmla="*/ 1805651 h 1805651"/>
              <a:gd name="connsiteX9" fmla="*/ 0 w 2840309"/>
              <a:gd name="connsiteY9" fmla="*/ 1643594 h 1805651"/>
              <a:gd name="connsiteX10" fmla="*/ 0 w 2840309"/>
              <a:gd name="connsiteY10" fmla="*/ 162057 h 1805651"/>
              <a:gd name="connsiteX0" fmla="*/ 2470175 w 2840309"/>
              <a:gd name="connsiteY0" fmla="*/ 967 h 1805651"/>
              <a:gd name="connsiteX1" fmla="*/ 2678252 w 2840309"/>
              <a:gd name="connsiteY1" fmla="*/ 0 h 1805651"/>
              <a:gd name="connsiteX2" fmla="*/ 2840309 w 2840309"/>
              <a:gd name="connsiteY2" fmla="*/ 162057 h 1805651"/>
              <a:gd name="connsiteX3" fmla="*/ 2840309 w 2840309"/>
              <a:gd name="connsiteY3" fmla="*/ 1643594 h 1805651"/>
              <a:gd name="connsiteX4" fmla="*/ 2678252 w 2840309"/>
              <a:gd name="connsiteY4" fmla="*/ 1805651 h 1805651"/>
              <a:gd name="connsiteX5" fmla="*/ 162057 w 2840309"/>
              <a:gd name="connsiteY5" fmla="*/ 1805651 h 1805651"/>
              <a:gd name="connsiteX6" fmla="*/ 0 w 2840309"/>
              <a:gd name="connsiteY6" fmla="*/ 1643594 h 1805651"/>
              <a:gd name="connsiteX7" fmla="*/ 0 w 2840309"/>
              <a:gd name="connsiteY7" fmla="*/ 162057 h 1805651"/>
              <a:gd name="connsiteX8" fmla="*/ 162057 w 2840309"/>
              <a:gd name="connsiteY8" fmla="*/ 0 h 1805651"/>
              <a:gd name="connsiteX9" fmla="*/ 372135 w 2840309"/>
              <a:gd name="connsiteY9" fmla="*/ 967 h 1805651"/>
              <a:gd name="connsiteX10" fmla="*/ 2561615 w 2840309"/>
              <a:gd name="connsiteY10" fmla="*/ 92407 h 1805651"/>
              <a:gd name="connsiteX0" fmla="*/ 2470175 w 2840309"/>
              <a:gd name="connsiteY0" fmla="*/ 967 h 1805651"/>
              <a:gd name="connsiteX1" fmla="*/ 2678252 w 2840309"/>
              <a:gd name="connsiteY1" fmla="*/ 0 h 1805651"/>
              <a:gd name="connsiteX2" fmla="*/ 2840309 w 2840309"/>
              <a:gd name="connsiteY2" fmla="*/ 162057 h 1805651"/>
              <a:gd name="connsiteX3" fmla="*/ 2840309 w 2840309"/>
              <a:gd name="connsiteY3" fmla="*/ 1643594 h 1805651"/>
              <a:gd name="connsiteX4" fmla="*/ 2678252 w 2840309"/>
              <a:gd name="connsiteY4" fmla="*/ 1805651 h 1805651"/>
              <a:gd name="connsiteX5" fmla="*/ 162057 w 2840309"/>
              <a:gd name="connsiteY5" fmla="*/ 1805651 h 1805651"/>
              <a:gd name="connsiteX6" fmla="*/ 0 w 2840309"/>
              <a:gd name="connsiteY6" fmla="*/ 1643594 h 1805651"/>
              <a:gd name="connsiteX7" fmla="*/ 0 w 2840309"/>
              <a:gd name="connsiteY7" fmla="*/ 162057 h 1805651"/>
              <a:gd name="connsiteX8" fmla="*/ 162057 w 2840309"/>
              <a:gd name="connsiteY8" fmla="*/ 0 h 1805651"/>
              <a:gd name="connsiteX9" fmla="*/ 372135 w 2840309"/>
              <a:gd name="connsiteY9" fmla="*/ 967 h 1805651"/>
              <a:gd name="connsiteX0" fmla="*/ 2462555 w 2840309"/>
              <a:gd name="connsiteY0" fmla="*/ 967 h 1805651"/>
              <a:gd name="connsiteX1" fmla="*/ 2678252 w 2840309"/>
              <a:gd name="connsiteY1" fmla="*/ 0 h 1805651"/>
              <a:gd name="connsiteX2" fmla="*/ 2840309 w 2840309"/>
              <a:gd name="connsiteY2" fmla="*/ 162057 h 1805651"/>
              <a:gd name="connsiteX3" fmla="*/ 2840309 w 2840309"/>
              <a:gd name="connsiteY3" fmla="*/ 1643594 h 1805651"/>
              <a:gd name="connsiteX4" fmla="*/ 2678252 w 2840309"/>
              <a:gd name="connsiteY4" fmla="*/ 1805651 h 1805651"/>
              <a:gd name="connsiteX5" fmla="*/ 162057 w 2840309"/>
              <a:gd name="connsiteY5" fmla="*/ 1805651 h 1805651"/>
              <a:gd name="connsiteX6" fmla="*/ 0 w 2840309"/>
              <a:gd name="connsiteY6" fmla="*/ 1643594 h 1805651"/>
              <a:gd name="connsiteX7" fmla="*/ 0 w 2840309"/>
              <a:gd name="connsiteY7" fmla="*/ 162057 h 1805651"/>
              <a:gd name="connsiteX8" fmla="*/ 162057 w 2840309"/>
              <a:gd name="connsiteY8" fmla="*/ 0 h 1805651"/>
              <a:gd name="connsiteX9" fmla="*/ 372135 w 2840309"/>
              <a:gd name="connsiteY9" fmla="*/ 967 h 1805651"/>
              <a:gd name="connsiteX0" fmla="*/ 2462555 w 2840309"/>
              <a:gd name="connsiteY0" fmla="*/ 967 h 1805651"/>
              <a:gd name="connsiteX1" fmla="*/ 2678252 w 2840309"/>
              <a:gd name="connsiteY1" fmla="*/ 0 h 1805651"/>
              <a:gd name="connsiteX2" fmla="*/ 2840309 w 2840309"/>
              <a:gd name="connsiteY2" fmla="*/ 162057 h 1805651"/>
              <a:gd name="connsiteX3" fmla="*/ 2840309 w 2840309"/>
              <a:gd name="connsiteY3" fmla="*/ 1643594 h 1805651"/>
              <a:gd name="connsiteX4" fmla="*/ 2678252 w 2840309"/>
              <a:gd name="connsiteY4" fmla="*/ 1805651 h 1805651"/>
              <a:gd name="connsiteX5" fmla="*/ 162057 w 2840309"/>
              <a:gd name="connsiteY5" fmla="*/ 1805651 h 1805651"/>
              <a:gd name="connsiteX6" fmla="*/ 0 w 2840309"/>
              <a:gd name="connsiteY6" fmla="*/ 1643594 h 1805651"/>
              <a:gd name="connsiteX7" fmla="*/ 0 w 2840309"/>
              <a:gd name="connsiteY7" fmla="*/ 162057 h 1805651"/>
              <a:gd name="connsiteX8" fmla="*/ 162057 w 2840309"/>
              <a:gd name="connsiteY8" fmla="*/ 0 h 1805651"/>
              <a:gd name="connsiteX9" fmla="*/ 379755 w 2840309"/>
              <a:gd name="connsiteY9" fmla="*/ 967 h 180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40309" h="1805651">
                <a:moveTo>
                  <a:pt x="2462555" y="967"/>
                </a:moveTo>
                <a:lnTo>
                  <a:pt x="2678252" y="0"/>
                </a:lnTo>
                <a:cubicBezTo>
                  <a:pt x="2767754" y="0"/>
                  <a:pt x="2840309" y="72555"/>
                  <a:pt x="2840309" y="162057"/>
                </a:cubicBezTo>
                <a:lnTo>
                  <a:pt x="2840309" y="1643594"/>
                </a:lnTo>
                <a:cubicBezTo>
                  <a:pt x="2840309" y="1733096"/>
                  <a:pt x="2767754" y="1805651"/>
                  <a:pt x="2678252" y="1805651"/>
                </a:cubicBezTo>
                <a:lnTo>
                  <a:pt x="162057" y="1805651"/>
                </a:lnTo>
                <a:cubicBezTo>
                  <a:pt x="72555" y="1805651"/>
                  <a:pt x="0" y="1733096"/>
                  <a:pt x="0" y="1643594"/>
                </a:cubicBezTo>
                <a:lnTo>
                  <a:pt x="0" y="162057"/>
                </a:lnTo>
                <a:cubicBezTo>
                  <a:pt x="0" y="72555"/>
                  <a:pt x="72555" y="0"/>
                  <a:pt x="162057" y="0"/>
                </a:cubicBezTo>
                <a:lnTo>
                  <a:pt x="379755" y="967"/>
                </a:lnTo>
              </a:path>
            </a:pathLst>
          </a:custGeom>
          <a:gradFill flip="none" rotWithShape="1">
            <a:gsLst>
              <a:gs pos="84400">
                <a:srgbClr val="046982">
                  <a:alpha val="0"/>
                </a:srgbClr>
              </a:gs>
              <a:gs pos="0">
                <a:schemeClr val="accent1">
                  <a:alpha val="0"/>
                </a:schemeClr>
              </a:gs>
              <a:gs pos="100000">
                <a:schemeClr val="accent1">
                  <a:alpha val="62000"/>
                </a:schemeClr>
              </a:gs>
            </a:gsLst>
            <a:lin ang="13500000" scaled="1"/>
            <a:tileRect/>
          </a:gradFill>
          <a:ln>
            <a:gradFill>
              <a:gsLst>
                <a:gs pos="0">
                  <a:schemeClr val="bg1">
                    <a:alpha val="35000"/>
                  </a:schemeClr>
                </a:gs>
                <a:gs pos="100000">
                  <a:schemeClr val="bg1">
                    <a:alpha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36" name="矩形: 圆角 13">
            <a:extLst>
              <a:ext uri="{FF2B5EF4-FFF2-40B4-BE49-F238E27FC236}">
                <a16:creationId xmlns:a16="http://schemas.microsoft.com/office/drawing/2014/main" id="{5FF72220-17AE-4193-96B0-214321E2FC1F}"/>
              </a:ext>
            </a:extLst>
          </p:cNvPr>
          <p:cNvSpPr/>
          <p:nvPr/>
        </p:nvSpPr>
        <p:spPr>
          <a:xfrm>
            <a:off x="4675846" y="4312996"/>
            <a:ext cx="2840309" cy="1805651"/>
          </a:xfrm>
          <a:custGeom>
            <a:avLst/>
            <a:gdLst>
              <a:gd name="connsiteX0" fmla="*/ 0 w 2840309"/>
              <a:gd name="connsiteY0" fmla="*/ 162057 h 1805651"/>
              <a:gd name="connsiteX1" fmla="*/ 162057 w 2840309"/>
              <a:gd name="connsiteY1" fmla="*/ 0 h 1805651"/>
              <a:gd name="connsiteX2" fmla="*/ 2678252 w 2840309"/>
              <a:gd name="connsiteY2" fmla="*/ 0 h 1805651"/>
              <a:gd name="connsiteX3" fmla="*/ 2840309 w 2840309"/>
              <a:gd name="connsiteY3" fmla="*/ 162057 h 1805651"/>
              <a:gd name="connsiteX4" fmla="*/ 2840309 w 2840309"/>
              <a:gd name="connsiteY4" fmla="*/ 1643594 h 1805651"/>
              <a:gd name="connsiteX5" fmla="*/ 2678252 w 2840309"/>
              <a:gd name="connsiteY5" fmla="*/ 1805651 h 1805651"/>
              <a:gd name="connsiteX6" fmla="*/ 162057 w 2840309"/>
              <a:gd name="connsiteY6" fmla="*/ 1805651 h 1805651"/>
              <a:gd name="connsiteX7" fmla="*/ 0 w 2840309"/>
              <a:gd name="connsiteY7" fmla="*/ 1643594 h 1805651"/>
              <a:gd name="connsiteX8" fmla="*/ 0 w 2840309"/>
              <a:gd name="connsiteY8" fmla="*/ 162057 h 1805651"/>
              <a:gd name="connsiteX0" fmla="*/ 0 w 2840309"/>
              <a:gd name="connsiteY0" fmla="*/ 162057 h 1805651"/>
              <a:gd name="connsiteX1" fmla="*/ 162057 w 2840309"/>
              <a:gd name="connsiteY1" fmla="*/ 0 h 1805651"/>
              <a:gd name="connsiteX2" fmla="*/ 2470175 w 2840309"/>
              <a:gd name="connsiteY2" fmla="*/ 967 h 1805651"/>
              <a:gd name="connsiteX3" fmla="*/ 2678252 w 2840309"/>
              <a:gd name="connsiteY3" fmla="*/ 0 h 1805651"/>
              <a:gd name="connsiteX4" fmla="*/ 2840309 w 2840309"/>
              <a:gd name="connsiteY4" fmla="*/ 162057 h 1805651"/>
              <a:gd name="connsiteX5" fmla="*/ 2840309 w 2840309"/>
              <a:gd name="connsiteY5" fmla="*/ 1643594 h 1805651"/>
              <a:gd name="connsiteX6" fmla="*/ 2678252 w 2840309"/>
              <a:gd name="connsiteY6" fmla="*/ 1805651 h 1805651"/>
              <a:gd name="connsiteX7" fmla="*/ 162057 w 2840309"/>
              <a:gd name="connsiteY7" fmla="*/ 1805651 h 1805651"/>
              <a:gd name="connsiteX8" fmla="*/ 0 w 2840309"/>
              <a:gd name="connsiteY8" fmla="*/ 1643594 h 1805651"/>
              <a:gd name="connsiteX9" fmla="*/ 0 w 2840309"/>
              <a:gd name="connsiteY9" fmla="*/ 162057 h 1805651"/>
              <a:gd name="connsiteX0" fmla="*/ 0 w 2840309"/>
              <a:gd name="connsiteY0" fmla="*/ 162057 h 1805651"/>
              <a:gd name="connsiteX1" fmla="*/ 162057 w 2840309"/>
              <a:gd name="connsiteY1" fmla="*/ 0 h 1805651"/>
              <a:gd name="connsiteX2" fmla="*/ 372135 w 2840309"/>
              <a:gd name="connsiteY2" fmla="*/ 967 h 1805651"/>
              <a:gd name="connsiteX3" fmla="*/ 2470175 w 2840309"/>
              <a:gd name="connsiteY3" fmla="*/ 967 h 1805651"/>
              <a:gd name="connsiteX4" fmla="*/ 2678252 w 2840309"/>
              <a:gd name="connsiteY4" fmla="*/ 0 h 1805651"/>
              <a:gd name="connsiteX5" fmla="*/ 2840309 w 2840309"/>
              <a:gd name="connsiteY5" fmla="*/ 162057 h 1805651"/>
              <a:gd name="connsiteX6" fmla="*/ 2840309 w 2840309"/>
              <a:gd name="connsiteY6" fmla="*/ 1643594 h 1805651"/>
              <a:gd name="connsiteX7" fmla="*/ 2678252 w 2840309"/>
              <a:gd name="connsiteY7" fmla="*/ 1805651 h 1805651"/>
              <a:gd name="connsiteX8" fmla="*/ 162057 w 2840309"/>
              <a:gd name="connsiteY8" fmla="*/ 1805651 h 1805651"/>
              <a:gd name="connsiteX9" fmla="*/ 0 w 2840309"/>
              <a:gd name="connsiteY9" fmla="*/ 1643594 h 1805651"/>
              <a:gd name="connsiteX10" fmla="*/ 0 w 2840309"/>
              <a:gd name="connsiteY10" fmla="*/ 162057 h 1805651"/>
              <a:gd name="connsiteX0" fmla="*/ 2470175 w 2840309"/>
              <a:gd name="connsiteY0" fmla="*/ 967 h 1805651"/>
              <a:gd name="connsiteX1" fmla="*/ 2678252 w 2840309"/>
              <a:gd name="connsiteY1" fmla="*/ 0 h 1805651"/>
              <a:gd name="connsiteX2" fmla="*/ 2840309 w 2840309"/>
              <a:gd name="connsiteY2" fmla="*/ 162057 h 1805651"/>
              <a:gd name="connsiteX3" fmla="*/ 2840309 w 2840309"/>
              <a:gd name="connsiteY3" fmla="*/ 1643594 h 1805651"/>
              <a:gd name="connsiteX4" fmla="*/ 2678252 w 2840309"/>
              <a:gd name="connsiteY4" fmla="*/ 1805651 h 1805651"/>
              <a:gd name="connsiteX5" fmla="*/ 162057 w 2840309"/>
              <a:gd name="connsiteY5" fmla="*/ 1805651 h 1805651"/>
              <a:gd name="connsiteX6" fmla="*/ 0 w 2840309"/>
              <a:gd name="connsiteY6" fmla="*/ 1643594 h 1805651"/>
              <a:gd name="connsiteX7" fmla="*/ 0 w 2840309"/>
              <a:gd name="connsiteY7" fmla="*/ 162057 h 1805651"/>
              <a:gd name="connsiteX8" fmla="*/ 162057 w 2840309"/>
              <a:gd name="connsiteY8" fmla="*/ 0 h 1805651"/>
              <a:gd name="connsiteX9" fmla="*/ 372135 w 2840309"/>
              <a:gd name="connsiteY9" fmla="*/ 967 h 1805651"/>
              <a:gd name="connsiteX10" fmla="*/ 2561615 w 2840309"/>
              <a:gd name="connsiteY10" fmla="*/ 92407 h 1805651"/>
              <a:gd name="connsiteX0" fmla="*/ 2470175 w 2840309"/>
              <a:gd name="connsiteY0" fmla="*/ 967 h 1805651"/>
              <a:gd name="connsiteX1" fmla="*/ 2678252 w 2840309"/>
              <a:gd name="connsiteY1" fmla="*/ 0 h 1805651"/>
              <a:gd name="connsiteX2" fmla="*/ 2840309 w 2840309"/>
              <a:gd name="connsiteY2" fmla="*/ 162057 h 1805651"/>
              <a:gd name="connsiteX3" fmla="*/ 2840309 w 2840309"/>
              <a:gd name="connsiteY3" fmla="*/ 1643594 h 1805651"/>
              <a:gd name="connsiteX4" fmla="*/ 2678252 w 2840309"/>
              <a:gd name="connsiteY4" fmla="*/ 1805651 h 1805651"/>
              <a:gd name="connsiteX5" fmla="*/ 162057 w 2840309"/>
              <a:gd name="connsiteY5" fmla="*/ 1805651 h 1805651"/>
              <a:gd name="connsiteX6" fmla="*/ 0 w 2840309"/>
              <a:gd name="connsiteY6" fmla="*/ 1643594 h 1805651"/>
              <a:gd name="connsiteX7" fmla="*/ 0 w 2840309"/>
              <a:gd name="connsiteY7" fmla="*/ 162057 h 1805651"/>
              <a:gd name="connsiteX8" fmla="*/ 162057 w 2840309"/>
              <a:gd name="connsiteY8" fmla="*/ 0 h 1805651"/>
              <a:gd name="connsiteX9" fmla="*/ 372135 w 2840309"/>
              <a:gd name="connsiteY9" fmla="*/ 967 h 1805651"/>
              <a:gd name="connsiteX0" fmla="*/ 2462555 w 2840309"/>
              <a:gd name="connsiteY0" fmla="*/ 967 h 1805651"/>
              <a:gd name="connsiteX1" fmla="*/ 2678252 w 2840309"/>
              <a:gd name="connsiteY1" fmla="*/ 0 h 1805651"/>
              <a:gd name="connsiteX2" fmla="*/ 2840309 w 2840309"/>
              <a:gd name="connsiteY2" fmla="*/ 162057 h 1805651"/>
              <a:gd name="connsiteX3" fmla="*/ 2840309 w 2840309"/>
              <a:gd name="connsiteY3" fmla="*/ 1643594 h 1805651"/>
              <a:gd name="connsiteX4" fmla="*/ 2678252 w 2840309"/>
              <a:gd name="connsiteY4" fmla="*/ 1805651 h 1805651"/>
              <a:gd name="connsiteX5" fmla="*/ 162057 w 2840309"/>
              <a:gd name="connsiteY5" fmla="*/ 1805651 h 1805651"/>
              <a:gd name="connsiteX6" fmla="*/ 0 w 2840309"/>
              <a:gd name="connsiteY6" fmla="*/ 1643594 h 1805651"/>
              <a:gd name="connsiteX7" fmla="*/ 0 w 2840309"/>
              <a:gd name="connsiteY7" fmla="*/ 162057 h 1805651"/>
              <a:gd name="connsiteX8" fmla="*/ 162057 w 2840309"/>
              <a:gd name="connsiteY8" fmla="*/ 0 h 1805651"/>
              <a:gd name="connsiteX9" fmla="*/ 372135 w 2840309"/>
              <a:gd name="connsiteY9" fmla="*/ 967 h 1805651"/>
              <a:gd name="connsiteX0" fmla="*/ 2462555 w 2840309"/>
              <a:gd name="connsiteY0" fmla="*/ 967 h 1805651"/>
              <a:gd name="connsiteX1" fmla="*/ 2678252 w 2840309"/>
              <a:gd name="connsiteY1" fmla="*/ 0 h 1805651"/>
              <a:gd name="connsiteX2" fmla="*/ 2840309 w 2840309"/>
              <a:gd name="connsiteY2" fmla="*/ 162057 h 1805651"/>
              <a:gd name="connsiteX3" fmla="*/ 2840309 w 2840309"/>
              <a:gd name="connsiteY3" fmla="*/ 1643594 h 1805651"/>
              <a:gd name="connsiteX4" fmla="*/ 2678252 w 2840309"/>
              <a:gd name="connsiteY4" fmla="*/ 1805651 h 1805651"/>
              <a:gd name="connsiteX5" fmla="*/ 162057 w 2840309"/>
              <a:gd name="connsiteY5" fmla="*/ 1805651 h 1805651"/>
              <a:gd name="connsiteX6" fmla="*/ 0 w 2840309"/>
              <a:gd name="connsiteY6" fmla="*/ 1643594 h 1805651"/>
              <a:gd name="connsiteX7" fmla="*/ 0 w 2840309"/>
              <a:gd name="connsiteY7" fmla="*/ 162057 h 1805651"/>
              <a:gd name="connsiteX8" fmla="*/ 162057 w 2840309"/>
              <a:gd name="connsiteY8" fmla="*/ 0 h 1805651"/>
              <a:gd name="connsiteX9" fmla="*/ 379755 w 2840309"/>
              <a:gd name="connsiteY9" fmla="*/ 967 h 180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40309" h="1805651">
                <a:moveTo>
                  <a:pt x="2462555" y="967"/>
                </a:moveTo>
                <a:lnTo>
                  <a:pt x="2678252" y="0"/>
                </a:lnTo>
                <a:cubicBezTo>
                  <a:pt x="2767754" y="0"/>
                  <a:pt x="2840309" y="72555"/>
                  <a:pt x="2840309" y="162057"/>
                </a:cubicBezTo>
                <a:lnTo>
                  <a:pt x="2840309" y="1643594"/>
                </a:lnTo>
                <a:cubicBezTo>
                  <a:pt x="2840309" y="1733096"/>
                  <a:pt x="2767754" y="1805651"/>
                  <a:pt x="2678252" y="1805651"/>
                </a:cubicBezTo>
                <a:lnTo>
                  <a:pt x="162057" y="1805651"/>
                </a:lnTo>
                <a:cubicBezTo>
                  <a:pt x="72555" y="1805651"/>
                  <a:pt x="0" y="1733096"/>
                  <a:pt x="0" y="1643594"/>
                </a:cubicBezTo>
                <a:lnTo>
                  <a:pt x="0" y="162057"/>
                </a:lnTo>
                <a:cubicBezTo>
                  <a:pt x="0" y="72555"/>
                  <a:pt x="72555" y="0"/>
                  <a:pt x="162057" y="0"/>
                </a:cubicBezTo>
                <a:lnTo>
                  <a:pt x="379755" y="967"/>
                </a:lnTo>
              </a:path>
            </a:pathLst>
          </a:custGeom>
          <a:gradFill flip="none" rotWithShape="1">
            <a:gsLst>
              <a:gs pos="84400">
                <a:srgbClr val="046982">
                  <a:alpha val="0"/>
                </a:srgbClr>
              </a:gs>
              <a:gs pos="0">
                <a:schemeClr val="accent1">
                  <a:alpha val="0"/>
                </a:schemeClr>
              </a:gs>
              <a:gs pos="100000">
                <a:schemeClr val="accent1">
                  <a:alpha val="62000"/>
                </a:schemeClr>
              </a:gs>
            </a:gsLst>
            <a:lin ang="13500000" scaled="1"/>
            <a:tileRect/>
          </a:gradFill>
          <a:ln>
            <a:gradFill>
              <a:gsLst>
                <a:gs pos="0">
                  <a:schemeClr val="bg1">
                    <a:alpha val="35000"/>
                  </a:schemeClr>
                </a:gs>
                <a:gs pos="100000">
                  <a:schemeClr val="bg1">
                    <a:alpha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35" name="矩形: 圆角 13">
            <a:extLst>
              <a:ext uri="{FF2B5EF4-FFF2-40B4-BE49-F238E27FC236}">
                <a16:creationId xmlns:a16="http://schemas.microsoft.com/office/drawing/2014/main" id="{9B30BB8D-3AC6-454F-8A98-E38970420D15}"/>
              </a:ext>
            </a:extLst>
          </p:cNvPr>
          <p:cNvSpPr/>
          <p:nvPr/>
        </p:nvSpPr>
        <p:spPr>
          <a:xfrm>
            <a:off x="1151076" y="4312996"/>
            <a:ext cx="2840309" cy="1805651"/>
          </a:xfrm>
          <a:custGeom>
            <a:avLst/>
            <a:gdLst>
              <a:gd name="connsiteX0" fmla="*/ 0 w 2840309"/>
              <a:gd name="connsiteY0" fmla="*/ 162057 h 1805651"/>
              <a:gd name="connsiteX1" fmla="*/ 162057 w 2840309"/>
              <a:gd name="connsiteY1" fmla="*/ 0 h 1805651"/>
              <a:gd name="connsiteX2" fmla="*/ 2678252 w 2840309"/>
              <a:gd name="connsiteY2" fmla="*/ 0 h 1805651"/>
              <a:gd name="connsiteX3" fmla="*/ 2840309 w 2840309"/>
              <a:gd name="connsiteY3" fmla="*/ 162057 h 1805651"/>
              <a:gd name="connsiteX4" fmla="*/ 2840309 w 2840309"/>
              <a:gd name="connsiteY4" fmla="*/ 1643594 h 1805651"/>
              <a:gd name="connsiteX5" fmla="*/ 2678252 w 2840309"/>
              <a:gd name="connsiteY5" fmla="*/ 1805651 h 1805651"/>
              <a:gd name="connsiteX6" fmla="*/ 162057 w 2840309"/>
              <a:gd name="connsiteY6" fmla="*/ 1805651 h 1805651"/>
              <a:gd name="connsiteX7" fmla="*/ 0 w 2840309"/>
              <a:gd name="connsiteY7" fmla="*/ 1643594 h 1805651"/>
              <a:gd name="connsiteX8" fmla="*/ 0 w 2840309"/>
              <a:gd name="connsiteY8" fmla="*/ 162057 h 1805651"/>
              <a:gd name="connsiteX0" fmla="*/ 0 w 2840309"/>
              <a:gd name="connsiteY0" fmla="*/ 162057 h 1805651"/>
              <a:gd name="connsiteX1" fmla="*/ 162057 w 2840309"/>
              <a:gd name="connsiteY1" fmla="*/ 0 h 1805651"/>
              <a:gd name="connsiteX2" fmla="*/ 2470175 w 2840309"/>
              <a:gd name="connsiteY2" fmla="*/ 967 h 1805651"/>
              <a:gd name="connsiteX3" fmla="*/ 2678252 w 2840309"/>
              <a:gd name="connsiteY3" fmla="*/ 0 h 1805651"/>
              <a:gd name="connsiteX4" fmla="*/ 2840309 w 2840309"/>
              <a:gd name="connsiteY4" fmla="*/ 162057 h 1805651"/>
              <a:gd name="connsiteX5" fmla="*/ 2840309 w 2840309"/>
              <a:gd name="connsiteY5" fmla="*/ 1643594 h 1805651"/>
              <a:gd name="connsiteX6" fmla="*/ 2678252 w 2840309"/>
              <a:gd name="connsiteY6" fmla="*/ 1805651 h 1805651"/>
              <a:gd name="connsiteX7" fmla="*/ 162057 w 2840309"/>
              <a:gd name="connsiteY7" fmla="*/ 1805651 h 1805651"/>
              <a:gd name="connsiteX8" fmla="*/ 0 w 2840309"/>
              <a:gd name="connsiteY8" fmla="*/ 1643594 h 1805651"/>
              <a:gd name="connsiteX9" fmla="*/ 0 w 2840309"/>
              <a:gd name="connsiteY9" fmla="*/ 162057 h 1805651"/>
              <a:gd name="connsiteX0" fmla="*/ 0 w 2840309"/>
              <a:gd name="connsiteY0" fmla="*/ 162057 h 1805651"/>
              <a:gd name="connsiteX1" fmla="*/ 162057 w 2840309"/>
              <a:gd name="connsiteY1" fmla="*/ 0 h 1805651"/>
              <a:gd name="connsiteX2" fmla="*/ 372135 w 2840309"/>
              <a:gd name="connsiteY2" fmla="*/ 967 h 1805651"/>
              <a:gd name="connsiteX3" fmla="*/ 2470175 w 2840309"/>
              <a:gd name="connsiteY3" fmla="*/ 967 h 1805651"/>
              <a:gd name="connsiteX4" fmla="*/ 2678252 w 2840309"/>
              <a:gd name="connsiteY4" fmla="*/ 0 h 1805651"/>
              <a:gd name="connsiteX5" fmla="*/ 2840309 w 2840309"/>
              <a:gd name="connsiteY5" fmla="*/ 162057 h 1805651"/>
              <a:gd name="connsiteX6" fmla="*/ 2840309 w 2840309"/>
              <a:gd name="connsiteY6" fmla="*/ 1643594 h 1805651"/>
              <a:gd name="connsiteX7" fmla="*/ 2678252 w 2840309"/>
              <a:gd name="connsiteY7" fmla="*/ 1805651 h 1805651"/>
              <a:gd name="connsiteX8" fmla="*/ 162057 w 2840309"/>
              <a:gd name="connsiteY8" fmla="*/ 1805651 h 1805651"/>
              <a:gd name="connsiteX9" fmla="*/ 0 w 2840309"/>
              <a:gd name="connsiteY9" fmla="*/ 1643594 h 1805651"/>
              <a:gd name="connsiteX10" fmla="*/ 0 w 2840309"/>
              <a:gd name="connsiteY10" fmla="*/ 162057 h 1805651"/>
              <a:gd name="connsiteX0" fmla="*/ 2470175 w 2840309"/>
              <a:gd name="connsiteY0" fmla="*/ 967 h 1805651"/>
              <a:gd name="connsiteX1" fmla="*/ 2678252 w 2840309"/>
              <a:gd name="connsiteY1" fmla="*/ 0 h 1805651"/>
              <a:gd name="connsiteX2" fmla="*/ 2840309 w 2840309"/>
              <a:gd name="connsiteY2" fmla="*/ 162057 h 1805651"/>
              <a:gd name="connsiteX3" fmla="*/ 2840309 w 2840309"/>
              <a:gd name="connsiteY3" fmla="*/ 1643594 h 1805651"/>
              <a:gd name="connsiteX4" fmla="*/ 2678252 w 2840309"/>
              <a:gd name="connsiteY4" fmla="*/ 1805651 h 1805651"/>
              <a:gd name="connsiteX5" fmla="*/ 162057 w 2840309"/>
              <a:gd name="connsiteY5" fmla="*/ 1805651 h 1805651"/>
              <a:gd name="connsiteX6" fmla="*/ 0 w 2840309"/>
              <a:gd name="connsiteY6" fmla="*/ 1643594 h 1805651"/>
              <a:gd name="connsiteX7" fmla="*/ 0 w 2840309"/>
              <a:gd name="connsiteY7" fmla="*/ 162057 h 1805651"/>
              <a:gd name="connsiteX8" fmla="*/ 162057 w 2840309"/>
              <a:gd name="connsiteY8" fmla="*/ 0 h 1805651"/>
              <a:gd name="connsiteX9" fmla="*/ 372135 w 2840309"/>
              <a:gd name="connsiteY9" fmla="*/ 967 h 1805651"/>
              <a:gd name="connsiteX10" fmla="*/ 2561615 w 2840309"/>
              <a:gd name="connsiteY10" fmla="*/ 92407 h 1805651"/>
              <a:gd name="connsiteX0" fmla="*/ 2470175 w 2840309"/>
              <a:gd name="connsiteY0" fmla="*/ 967 h 1805651"/>
              <a:gd name="connsiteX1" fmla="*/ 2678252 w 2840309"/>
              <a:gd name="connsiteY1" fmla="*/ 0 h 1805651"/>
              <a:gd name="connsiteX2" fmla="*/ 2840309 w 2840309"/>
              <a:gd name="connsiteY2" fmla="*/ 162057 h 1805651"/>
              <a:gd name="connsiteX3" fmla="*/ 2840309 w 2840309"/>
              <a:gd name="connsiteY3" fmla="*/ 1643594 h 1805651"/>
              <a:gd name="connsiteX4" fmla="*/ 2678252 w 2840309"/>
              <a:gd name="connsiteY4" fmla="*/ 1805651 h 1805651"/>
              <a:gd name="connsiteX5" fmla="*/ 162057 w 2840309"/>
              <a:gd name="connsiteY5" fmla="*/ 1805651 h 1805651"/>
              <a:gd name="connsiteX6" fmla="*/ 0 w 2840309"/>
              <a:gd name="connsiteY6" fmla="*/ 1643594 h 1805651"/>
              <a:gd name="connsiteX7" fmla="*/ 0 w 2840309"/>
              <a:gd name="connsiteY7" fmla="*/ 162057 h 1805651"/>
              <a:gd name="connsiteX8" fmla="*/ 162057 w 2840309"/>
              <a:gd name="connsiteY8" fmla="*/ 0 h 1805651"/>
              <a:gd name="connsiteX9" fmla="*/ 372135 w 2840309"/>
              <a:gd name="connsiteY9" fmla="*/ 967 h 1805651"/>
              <a:gd name="connsiteX0" fmla="*/ 2462555 w 2840309"/>
              <a:gd name="connsiteY0" fmla="*/ 967 h 1805651"/>
              <a:gd name="connsiteX1" fmla="*/ 2678252 w 2840309"/>
              <a:gd name="connsiteY1" fmla="*/ 0 h 1805651"/>
              <a:gd name="connsiteX2" fmla="*/ 2840309 w 2840309"/>
              <a:gd name="connsiteY2" fmla="*/ 162057 h 1805651"/>
              <a:gd name="connsiteX3" fmla="*/ 2840309 w 2840309"/>
              <a:gd name="connsiteY3" fmla="*/ 1643594 h 1805651"/>
              <a:gd name="connsiteX4" fmla="*/ 2678252 w 2840309"/>
              <a:gd name="connsiteY4" fmla="*/ 1805651 h 1805651"/>
              <a:gd name="connsiteX5" fmla="*/ 162057 w 2840309"/>
              <a:gd name="connsiteY5" fmla="*/ 1805651 h 1805651"/>
              <a:gd name="connsiteX6" fmla="*/ 0 w 2840309"/>
              <a:gd name="connsiteY6" fmla="*/ 1643594 h 1805651"/>
              <a:gd name="connsiteX7" fmla="*/ 0 w 2840309"/>
              <a:gd name="connsiteY7" fmla="*/ 162057 h 1805651"/>
              <a:gd name="connsiteX8" fmla="*/ 162057 w 2840309"/>
              <a:gd name="connsiteY8" fmla="*/ 0 h 1805651"/>
              <a:gd name="connsiteX9" fmla="*/ 372135 w 2840309"/>
              <a:gd name="connsiteY9" fmla="*/ 967 h 1805651"/>
              <a:gd name="connsiteX0" fmla="*/ 2462555 w 2840309"/>
              <a:gd name="connsiteY0" fmla="*/ 967 h 1805651"/>
              <a:gd name="connsiteX1" fmla="*/ 2678252 w 2840309"/>
              <a:gd name="connsiteY1" fmla="*/ 0 h 1805651"/>
              <a:gd name="connsiteX2" fmla="*/ 2840309 w 2840309"/>
              <a:gd name="connsiteY2" fmla="*/ 162057 h 1805651"/>
              <a:gd name="connsiteX3" fmla="*/ 2840309 w 2840309"/>
              <a:gd name="connsiteY3" fmla="*/ 1643594 h 1805651"/>
              <a:gd name="connsiteX4" fmla="*/ 2678252 w 2840309"/>
              <a:gd name="connsiteY4" fmla="*/ 1805651 h 1805651"/>
              <a:gd name="connsiteX5" fmla="*/ 162057 w 2840309"/>
              <a:gd name="connsiteY5" fmla="*/ 1805651 h 1805651"/>
              <a:gd name="connsiteX6" fmla="*/ 0 w 2840309"/>
              <a:gd name="connsiteY6" fmla="*/ 1643594 h 1805651"/>
              <a:gd name="connsiteX7" fmla="*/ 0 w 2840309"/>
              <a:gd name="connsiteY7" fmla="*/ 162057 h 1805651"/>
              <a:gd name="connsiteX8" fmla="*/ 162057 w 2840309"/>
              <a:gd name="connsiteY8" fmla="*/ 0 h 1805651"/>
              <a:gd name="connsiteX9" fmla="*/ 379755 w 2840309"/>
              <a:gd name="connsiteY9" fmla="*/ 967 h 180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40309" h="1805651">
                <a:moveTo>
                  <a:pt x="2462555" y="967"/>
                </a:moveTo>
                <a:lnTo>
                  <a:pt x="2678252" y="0"/>
                </a:lnTo>
                <a:cubicBezTo>
                  <a:pt x="2767754" y="0"/>
                  <a:pt x="2840309" y="72555"/>
                  <a:pt x="2840309" y="162057"/>
                </a:cubicBezTo>
                <a:lnTo>
                  <a:pt x="2840309" y="1643594"/>
                </a:lnTo>
                <a:cubicBezTo>
                  <a:pt x="2840309" y="1733096"/>
                  <a:pt x="2767754" y="1805651"/>
                  <a:pt x="2678252" y="1805651"/>
                </a:cubicBezTo>
                <a:lnTo>
                  <a:pt x="162057" y="1805651"/>
                </a:lnTo>
                <a:cubicBezTo>
                  <a:pt x="72555" y="1805651"/>
                  <a:pt x="0" y="1733096"/>
                  <a:pt x="0" y="1643594"/>
                </a:cubicBezTo>
                <a:lnTo>
                  <a:pt x="0" y="162057"/>
                </a:lnTo>
                <a:cubicBezTo>
                  <a:pt x="0" y="72555"/>
                  <a:pt x="72555" y="0"/>
                  <a:pt x="162057" y="0"/>
                </a:cubicBezTo>
                <a:lnTo>
                  <a:pt x="379755" y="967"/>
                </a:lnTo>
              </a:path>
            </a:pathLst>
          </a:custGeom>
          <a:gradFill flip="none" rotWithShape="1">
            <a:gsLst>
              <a:gs pos="84400">
                <a:srgbClr val="046982">
                  <a:alpha val="0"/>
                </a:srgbClr>
              </a:gs>
              <a:gs pos="0">
                <a:schemeClr val="accent1">
                  <a:alpha val="0"/>
                </a:schemeClr>
              </a:gs>
              <a:gs pos="100000">
                <a:schemeClr val="accent1">
                  <a:alpha val="62000"/>
                </a:schemeClr>
              </a:gs>
            </a:gsLst>
            <a:lin ang="13500000" scaled="1"/>
            <a:tileRect/>
          </a:gradFill>
          <a:ln>
            <a:gradFill>
              <a:gsLst>
                <a:gs pos="0">
                  <a:schemeClr val="bg1">
                    <a:alpha val="35000"/>
                  </a:schemeClr>
                </a:gs>
                <a:gs pos="100000">
                  <a:schemeClr val="bg1">
                    <a:alpha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40" name="矩形: 圆角 13">
            <a:extLst>
              <a:ext uri="{FF2B5EF4-FFF2-40B4-BE49-F238E27FC236}">
                <a16:creationId xmlns:a16="http://schemas.microsoft.com/office/drawing/2014/main" id="{4E03762D-4FA2-41A3-9759-3A630EB6C085}"/>
              </a:ext>
            </a:extLst>
          </p:cNvPr>
          <p:cNvSpPr>
            <a:spLocks/>
          </p:cNvSpPr>
          <p:nvPr/>
        </p:nvSpPr>
        <p:spPr>
          <a:xfrm>
            <a:off x="8195331" y="1991269"/>
            <a:ext cx="2840309" cy="1805651"/>
          </a:xfrm>
          <a:custGeom>
            <a:avLst/>
            <a:gdLst>
              <a:gd name="connsiteX0" fmla="*/ 0 w 2840309"/>
              <a:gd name="connsiteY0" fmla="*/ 162057 h 1805651"/>
              <a:gd name="connsiteX1" fmla="*/ 162057 w 2840309"/>
              <a:gd name="connsiteY1" fmla="*/ 0 h 1805651"/>
              <a:gd name="connsiteX2" fmla="*/ 2678252 w 2840309"/>
              <a:gd name="connsiteY2" fmla="*/ 0 h 1805651"/>
              <a:gd name="connsiteX3" fmla="*/ 2840309 w 2840309"/>
              <a:gd name="connsiteY3" fmla="*/ 162057 h 1805651"/>
              <a:gd name="connsiteX4" fmla="*/ 2840309 w 2840309"/>
              <a:gd name="connsiteY4" fmla="*/ 1643594 h 1805651"/>
              <a:gd name="connsiteX5" fmla="*/ 2678252 w 2840309"/>
              <a:gd name="connsiteY5" fmla="*/ 1805651 h 1805651"/>
              <a:gd name="connsiteX6" fmla="*/ 162057 w 2840309"/>
              <a:gd name="connsiteY6" fmla="*/ 1805651 h 1805651"/>
              <a:gd name="connsiteX7" fmla="*/ 0 w 2840309"/>
              <a:gd name="connsiteY7" fmla="*/ 1643594 h 1805651"/>
              <a:gd name="connsiteX8" fmla="*/ 0 w 2840309"/>
              <a:gd name="connsiteY8" fmla="*/ 162057 h 1805651"/>
              <a:gd name="connsiteX0" fmla="*/ 0 w 2840309"/>
              <a:gd name="connsiteY0" fmla="*/ 162057 h 1805651"/>
              <a:gd name="connsiteX1" fmla="*/ 162057 w 2840309"/>
              <a:gd name="connsiteY1" fmla="*/ 0 h 1805651"/>
              <a:gd name="connsiteX2" fmla="*/ 2470175 w 2840309"/>
              <a:gd name="connsiteY2" fmla="*/ 967 h 1805651"/>
              <a:gd name="connsiteX3" fmla="*/ 2678252 w 2840309"/>
              <a:gd name="connsiteY3" fmla="*/ 0 h 1805651"/>
              <a:gd name="connsiteX4" fmla="*/ 2840309 w 2840309"/>
              <a:gd name="connsiteY4" fmla="*/ 162057 h 1805651"/>
              <a:gd name="connsiteX5" fmla="*/ 2840309 w 2840309"/>
              <a:gd name="connsiteY5" fmla="*/ 1643594 h 1805651"/>
              <a:gd name="connsiteX6" fmla="*/ 2678252 w 2840309"/>
              <a:gd name="connsiteY6" fmla="*/ 1805651 h 1805651"/>
              <a:gd name="connsiteX7" fmla="*/ 162057 w 2840309"/>
              <a:gd name="connsiteY7" fmla="*/ 1805651 h 1805651"/>
              <a:gd name="connsiteX8" fmla="*/ 0 w 2840309"/>
              <a:gd name="connsiteY8" fmla="*/ 1643594 h 1805651"/>
              <a:gd name="connsiteX9" fmla="*/ 0 w 2840309"/>
              <a:gd name="connsiteY9" fmla="*/ 162057 h 1805651"/>
              <a:gd name="connsiteX0" fmla="*/ 0 w 2840309"/>
              <a:gd name="connsiteY0" fmla="*/ 162057 h 1805651"/>
              <a:gd name="connsiteX1" fmla="*/ 162057 w 2840309"/>
              <a:gd name="connsiteY1" fmla="*/ 0 h 1805651"/>
              <a:gd name="connsiteX2" fmla="*/ 372135 w 2840309"/>
              <a:gd name="connsiteY2" fmla="*/ 967 h 1805651"/>
              <a:gd name="connsiteX3" fmla="*/ 2470175 w 2840309"/>
              <a:gd name="connsiteY3" fmla="*/ 967 h 1805651"/>
              <a:gd name="connsiteX4" fmla="*/ 2678252 w 2840309"/>
              <a:gd name="connsiteY4" fmla="*/ 0 h 1805651"/>
              <a:gd name="connsiteX5" fmla="*/ 2840309 w 2840309"/>
              <a:gd name="connsiteY5" fmla="*/ 162057 h 1805651"/>
              <a:gd name="connsiteX6" fmla="*/ 2840309 w 2840309"/>
              <a:gd name="connsiteY6" fmla="*/ 1643594 h 1805651"/>
              <a:gd name="connsiteX7" fmla="*/ 2678252 w 2840309"/>
              <a:gd name="connsiteY7" fmla="*/ 1805651 h 1805651"/>
              <a:gd name="connsiteX8" fmla="*/ 162057 w 2840309"/>
              <a:gd name="connsiteY8" fmla="*/ 1805651 h 1805651"/>
              <a:gd name="connsiteX9" fmla="*/ 0 w 2840309"/>
              <a:gd name="connsiteY9" fmla="*/ 1643594 h 1805651"/>
              <a:gd name="connsiteX10" fmla="*/ 0 w 2840309"/>
              <a:gd name="connsiteY10" fmla="*/ 162057 h 1805651"/>
              <a:gd name="connsiteX0" fmla="*/ 2470175 w 2840309"/>
              <a:gd name="connsiteY0" fmla="*/ 967 h 1805651"/>
              <a:gd name="connsiteX1" fmla="*/ 2678252 w 2840309"/>
              <a:gd name="connsiteY1" fmla="*/ 0 h 1805651"/>
              <a:gd name="connsiteX2" fmla="*/ 2840309 w 2840309"/>
              <a:gd name="connsiteY2" fmla="*/ 162057 h 1805651"/>
              <a:gd name="connsiteX3" fmla="*/ 2840309 w 2840309"/>
              <a:gd name="connsiteY3" fmla="*/ 1643594 h 1805651"/>
              <a:gd name="connsiteX4" fmla="*/ 2678252 w 2840309"/>
              <a:gd name="connsiteY4" fmla="*/ 1805651 h 1805651"/>
              <a:gd name="connsiteX5" fmla="*/ 162057 w 2840309"/>
              <a:gd name="connsiteY5" fmla="*/ 1805651 h 1805651"/>
              <a:gd name="connsiteX6" fmla="*/ 0 w 2840309"/>
              <a:gd name="connsiteY6" fmla="*/ 1643594 h 1805651"/>
              <a:gd name="connsiteX7" fmla="*/ 0 w 2840309"/>
              <a:gd name="connsiteY7" fmla="*/ 162057 h 1805651"/>
              <a:gd name="connsiteX8" fmla="*/ 162057 w 2840309"/>
              <a:gd name="connsiteY8" fmla="*/ 0 h 1805651"/>
              <a:gd name="connsiteX9" fmla="*/ 372135 w 2840309"/>
              <a:gd name="connsiteY9" fmla="*/ 967 h 1805651"/>
              <a:gd name="connsiteX10" fmla="*/ 2561615 w 2840309"/>
              <a:gd name="connsiteY10" fmla="*/ 92407 h 1805651"/>
              <a:gd name="connsiteX0" fmla="*/ 2470175 w 2840309"/>
              <a:gd name="connsiteY0" fmla="*/ 967 h 1805651"/>
              <a:gd name="connsiteX1" fmla="*/ 2678252 w 2840309"/>
              <a:gd name="connsiteY1" fmla="*/ 0 h 1805651"/>
              <a:gd name="connsiteX2" fmla="*/ 2840309 w 2840309"/>
              <a:gd name="connsiteY2" fmla="*/ 162057 h 1805651"/>
              <a:gd name="connsiteX3" fmla="*/ 2840309 w 2840309"/>
              <a:gd name="connsiteY3" fmla="*/ 1643594 h 1805651"/>
              <a:gd name="connsiteX4" fmla="*/ 2678252 w 2840309"/>
              <a:gd name="connsiteY4" fmla="*/ 1805651 h 1805651"/>
              <a:gd name="connsiteX5" fmla="*/ 162057 w 2840309"/>
              <a:gd name="connsiteY5" fmla="*/ 1805651 h 1805651"/>
              <a:gd name="connsiteX6" fmla="*/ 0 w 2840309"/>
              <a:gd name="connsiteY6" fmla="*/ 1643594 h 1805651"/>
              <a:gd name="connsiteX7" fmla="*/ 0 w 2840309"/>
              <a:gd name="connsiteY7" fmla="*/ 162057 h 1805651"/>
              <a:gd name="connsiteX8" fmla="*/ 162057 w 2840309"/>
              <a:gd name="connsiteY8" fmla="*/ 0 h 1805651"/>
              <a:gd name="connsiteX9" fmla="*/ 372135 w 2840309"/>
              <a:gd name="connsiteY9" fmla="*/ 967 h 1805651"/>
              <a:gd name="connsiteX0" fmla="*/ 2462555 w 2840309"/>
              <a:gd name="connsiteY0" fmla="*/ 967 h 1805651"/>
              <a:gd name="connsiteX1" fmla="*/ 2678252 w 2840309"/>
              <a:gd name="connsiteY1" fmla="*/ 0 h 1805651"/>
              <a:gd name="connsiteX2" fmla="*/ 2840309 w 2840309"/>
              <a:gd name="connsiteY2" fmla="*/ 162057 h 1805651"/>
              <a:gd name="connsiteX3" fmla="*/ 2840309 w 2840309"/>
              <a:gd name="connsiteY3" fmla="*/ 1643594 h 1805651"/>
              <a:gd name="connsiteX4" fmla="*/ 2678252 w 2840309"/>
              <a:gd name="connsiteY4" fmla="*/ 1805651 h 1805651"/>
              <a:gd name="connsiteX5" fmla="*/ 162057 w 2840309"/>
              <a:gd name="connsiteY5" fmla="*/ 1805651 h 1805651"/>
              <a:gd name="connsiteX6" fmla="*/ 0 w 2840309"/>
              <a:gd name="connsiteY6" fmla="*/ 1643594 h 1805651"/>
              <a:gd name="connsiteX7" fmla="*/ 0 w 2840309"/>
              <a:gd name="connsiteY7" fmla="*/ 162057 h 1805651"/>
              <a:gd name="connsiteX8" fmla="*/ 162057 w 2840309"/>
              <a:gd name="connsiteY8" fmla="*/ 0 h 1805651"/>
              <a:gd name="connsiteX9" fmla="*/ 372135 w 2840309"/>
              <a:gd name="connsiteY9" fmla="*/ 967 h 1805651"/>
              <a:gd name="connsiteX0" fmla="*/ 2462555 w 2840309"/>
              <a:gd name="connsiteY0" fmla="*/ 967 h 1805651"/>
              <a:gd name="connsiteX1" fmla="*/ 2678252 w 2840309"/>
              <a:gd name="connsiteY1" fmla="*/ 0 h 1805651"/>
              <a:gd name="connsiteX2" fmla="*/ 2840309 w 2840309"/>
              <a:gd name="connsiteY2" fmla="*/ 162057 h 1805651"/>
              <a:gd name="connsiteX3" fmla="*/ 2840309 w 2840309"/>
              <a:gd name="connsiteY3" fmla="*/ 1643594 h 1805651"/>
              <a:gd name="connsiteX4" fmla="*/ 2678252 w 2840309"/>
              <a:gd name="connsiteY4" fmla="*/ 1805651 h 1805651"/>
              <a:gd name="connsiteX5" fmla="*/ 162057 w 2840309"/>
              <a:gd name="connsiteY5" fmla="*/ 1805651 h 1805651"/>
              <a:gd name="connsiteX6" fmla="*/ 0 w 2840309"/>
              <a:gd name="connsiteY6" fmla="*/ 1643594 h 1805651"/>
              <a:gd name="connsiteX7" fmla="*/ 0 w 2840309"/>
              <a:gd name="connsiteY7" fmla="*/ 162057 h 1805651"/>
              <a:gd name="connsiteX8" fmla="*/ 162057 w 2840309"/>
              <a:gd name="connsiteY8" fmla="*/ 0 h 1805651"/>
              <a:gd name="connsiteX9" fmla="*/ 379755 w 2840309"/>
              <a:gd name="connsiteY9" fmla="*/ 967 h 180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40309" h="1805651">
                <a:moveTo>
                  <a:pt x="2462555" y="967"/>
                </a:moveTo>
                <a:lnTo>
                  <a:pt x="2678252" y="0"/>
                </a:lnTo>
                <a:cubicBezTo>
                  <a:pt x="2767754" y="0"/>
                  <a:pt x="2840309" y="72555"/>
                  <a:pt x="2840309" y="162057"/>
                </a:cubicBezTo>
                <a:lnTo>
                  <a:pt x="2840309" y="1643594"/>
                </a:lnTo>
                <a:cubicBezTo>
                  <a:pt x="2840309" y="1733096"/>
                  <a:pt x="2767754" y="1805651"/>
                  <a:pt x="2678252" y="1805651"/>
                </a:cubicBezTo>
                <a:lnTo>
                  <a:pt x="162057" y="1805651"/>
                </a:lnTo>
                <a:cubicBezTo>
                  <a:pt x="72555" y="1805651"/>
                  <a:pt x="0" y="1733096"/>
                  <a:pt x="0" y="1643594"/>
                </a:cubicBezTo>
                <a:lnTo>
                  <a:pt x="0" y="162057"/>
                </a:lnTo>
                <a:cubicBezTo>
                  <a:pt x="0" y="72555"/>
                  <a:pt x="72555" y="0"/>
                  <a:pt x="162057" y="0"/>
                </a:cubicBezTo>
                <a:lnTo>
                  <a:pt x="379755" y="967"/>
                </a:lnTo>
              </a:path>
            </a:pathLst>
          </a:custGeom>
          <a:gradFill flip="none" rotWithShape="1">
            <a:gsLst>
              <a:gs pos="84400">
                <a:srgbClr val="046982">
                  <a:alpha val="0"/>
                </a:srgbClr>
              </a:gs>
              <a:gs pos="0">
                <a:schemeClr val="accent1">
                  <a:alpha val="0"/>
                </a:schemeClr>
              </a:gs>
              <a:gs pos="100000">
                <a:schemeClr val="accent1">
                  <a:alpha val="62000"/>
                </a:schemeClr>
              </a:gs>
            </a:gsLst>
            <a:lin ang="13500000" scaled="1"/>
            <a:tileRect/>
          </a:gradFill>
          <a:ln>
            <a:gradFill>
              <a:gsLst>
                <a:gs pos="0">
                  <a:schemeClr val="bg1">
                    <a:alpha val="35000"/>
                  </a:schemeClr>
                </a:gs>
                <a:gs pos="100000">
                  <a:schemeClr val="bg1">
                    <a:alpha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39" name="矩形: 圆角 13">
            <a:extLst>
              <a:ext uri="{FF2B5EF4-FFF2-40B4-BE49-F238E27FC236}">
                <a16:creationId xmlns:a16="http://schemas.microsoft.com/office/drawing/2014/main" id="{E5BEE58B-5192-4F1B-9BAA-D9131F60C652}"/>
              </a:ext>
            </a:extLst>
          </p:cNvPr>
          <p:cNvSpPr>
            <a:spLocks/>
          </p:cNvSpPr>
          <p:nvPr/>
        </p:nvSpPr>
        <p:spPr>
          <a:xfrm>
            <a:off x="4682101" y="1991269"/>
            <a:ext cx="2840309" cy="1805651"/>
          </a:xfrm>
          <a:custGeom>
            <a:avLst/>
            <a:gdLst>
              <a:gd name="connsiteX0" fmla="*/ 0 w 2840309"/>
              <a:gd name="connsiteY0" fmla="*/ 162057 h 1805651"/>
              <a:gd name="connsiteX1" fmla="*/ 162057 w 2840309"/>
              <a:gd name="connsiteY1" fmla="*/ 0 h 1805651"/>
              <a:gd name="connsiteX2" fmla="*/ 2678252 w 2840309"/>
              <a:gd name="connsiteY2" fmla="*/ 0 h 1805651"/>
              <a:gd name="connsiteX3" fmla="*/ 2840309 w 2840309"/>
              <a:gd name="connsiteY3" fmla="*/ 162057 h 1805651"/>
              <a:gd name="connsiteX4" fmla="*/ 2840309 w 2840309"/>
              <a:gd name="connsiteY4" fmla="*/ 1643594 h 1805651"/>
              <a:gd name="connsiteX5" fmla="*/ 2678252 w 2840309"/>
              <a:gd name="connsiteY5" fmla="*/ 1805651 h 1805651"/>
              <a:gd name="connsiteX6" fmla="*/ 162057 w 2840309"/>
              <a:gd name="connsiteY6" fmla="*/ 1805651 h 1805651"/>
              <a:gd name="connsiteX7" fmla="*/ 0 w 2840309"/>
              <a:gd name="connsiteY7" fmla="*/ 1643594 h 1805651"/>
              <a:gd name="connsiteX8" fmla="*/ 0 w 2840309"/>
              <a:gd name="connsiteY8" fmla="*/ 162057 h 1805651"/>
              <a:gd name="connsiteX0" fmla="*/ 0 w 2840309"/>
              <a:gd name="connsiteY0" fmla="*/ 162057 h 1805651"/>
              <a:gd name="connsiteX1" fmla="*/ 162057 w 2840309"/>
              <a:gd name="connsiteY1" fmla="*/ 0 h 1805651"/>
              <a:gd name="connsiteX2" fmla="*/ 2470175 w 2840309"/>
              <a:gd name="connsiteY2" fmla="*/ 967 h 1805651"/>
              <a:gd name="connsiteX3" fmla="*/ 2678252 w 2840309"/>
              <a:gd name="connsiteY3" fmla="*/ 0 h 1805651"/>
              <a:gd name="connsiteX4" fmla="*/ 2840309 w 2840309"/>
              <a:gd name="connsiteY4" fmla="*/ 162057 h 1805651"/>
              <a:gd name="connsiteX5" fmla="*/ 2840309 w 2840309"/>
              <a:gd name="connsiteY5" fmla="*/ 1643594 h 1805651"/>
              <a:gd name="connsiteX6" fmla="*/ 2678252 w 2840309"/>
              <a:gd name="connsiteY6" fmla="*/ 1805651 h 1805651"/>
              <a:gd name="connsiteX7" fmla="*/ 162057 w 2840309"/>
              <a:gd name="connsiteY7" fmla="*/ 1805651 h 1805651"/>
              <a:gd name="connsiteX8" fmla="*/ 0 w 2840309"/>
              <a:gd name="connsiteY8" fmla="*/ 1643594 h 1805651"/>
              <a:gd name="connsiteX9" fmla="*/ 0 w 2840309"/>
              <a:gd name="connsiteY9" fmla="*/ 162057 h 1805651"/>
              <a:gd name="connsiteX0" fmla="*/ 0 w 2840309"/>
              <a:gd name="connsiteY0" fmla="*/ 162057 h 1805651"/>
              <a:gd name="connsiteX1" fmla="*/ 162057 w 2840309"/>
              <a:gd name="connsiteY1" fmla="*/ 0 h 1805651"/>
              <a:gd name="connsiteX2" fmla="*/ 372135 w 2840309"/>
              <a:gd name="connsiteY2" fmla="*/ 967 h 1805651"/>
              <a:gd name="connsiteX3" fmla="*/ 2470175 w 2840309"/>
              <a:gd name="connsiteY3" fmla="*/ 967 h 1805651"/>
              <a:gd name="connsiteX4" fmla="*/ 2678252 w 2840309"/>
              <a:gd name="connsiteY4" fmla="*/ 0 h 1805651"/>
              <a:gd name="connsiteX5" fmla="*/ 2840309 w 2840309"/>
              <a:gd name="connsiteY5" fmla="*/ 162057 h 1805651"/>
              <a:gd name="connsiteX6" fmla="*/ 2840309 w 2840309"/>
              <a:gd name="connsiteY6" fmla="*/ 1643594 h 1805651"/>
              <a:gd name="connsiteX7" fmla="*/ 2678252 w 2840309"/>
              <a:gd name="connsiteY7" fmla="*/ 1805651 h 1805651"/>
              <a:gd name="connsiteX8" fmla="*/ 162057 w 2840309"/>
              <a:gd name="connsiteY8" fmla="*/ 1805651 h 1805651"/>
              <a:gd name="connsiteX9" fmla="*/ 0 w 2840309"/>
              <a:gd name="connsiteY9" fmla="*/ 1643594 h 1805651"/>
              <a:gd name="connsiteX10" fmla="*/ 0 w 2840309"/>
              <a:gd name="connsiteY10" fmla="*/ 162057 h 1805651"/>
              <a:gd name="connsiteX0" fmla="*/ 2470175 w 2840309"/>
              <a:gd name="connsiteY0" fmla="*/ 967 h 1805651"/>
              <a:gd name="connsiteX1" fmla="*/ 2678252 w 2840309"/>
              <a:gd name="connsiteY1" fmla="*/ 0 h 1805651"/>
              <a:gd name="connsiteX2" fmla="*/ 2840309 w 2840309"/>
              <a:gd name="connsiteY2" fmla="*/ 162057 h 1805651"/>
              <a:gd name="connsiteX3" fmla="*/ 2840309 w 2840309"/>
              <a:gd name="connsiteY3" fmla="*/ 1643594 h 1805651"/>
              <a:gd name="connsiteX4" fmla="*/ 2678252 w 2840309"/>
              <a:gd name="connsiteY4" fmla="*/ 1805651 h 1805651"/>
              <a:gd name="connsiteX5" fmla="*/ 162057 w 2840309"/>
              <a:gd name="connsiteY5" fmla="*/ 1805651 h 1805651"/>
              <a:gd name="connsiteX6" fmla="*/ 0 w 2840309"/>
              <a:gd name="connsiteY6" fmla="*/ 1643594 h 1805651"/>
              <a:gd name="connsiteX7" fmla="*/ 0 w 2840309"/>
              <a:gd name="connsiteY7" fmla="*/ 162057 h 1805651"/>
              <a:gd name="connsiteX8" fmla="*/ 162057 w 2840309"/>
              <a:gd name="connsiteY8" fmla="*/ 0 h 1805651"/>
              <a:gd name="connsiteX9" fmla="*/ 372135 w 2840309"/>
              <a:gd name="connsiteY9" fmla="*/ 967 h 1805651"/>
              <a:gd name="connsiteX10" fmla="*/ 2561615 w 2840309"/>
              <a:gd name="connsiteY10" fmla="*/ 92407 h 1805651"/>
              <a:gd name="connsiteX0" fmla="*/ 2470175 w 2840309"/>
              <a:gd name="connsiteY0" fmla="*/ 967 h 1805651"/>
              <a:gd name="connsiteX1" fmla="*/ 2678252 w 2840309"/>
              <a:gd name="connsiteY1" fmla="*/ 0 h 1805651"/>
              <a:gd name="connsiteX2" fmla="*/ 2840309 w 2840309"/>
              <a:gd name="connsiteY2" fmla="*/ 162057 h 1805651"/>
              <a:gd name="connsiteX3" fmla="*/ 2840309 w 2840309"/>
              <a:gd name="connsiteY3" fmla="*/ 1643594 h 1805651"/>
              <a:gd name="connsiteX4" fmla="*/ 2678252 w 2840309"/>
              <a:gd name="connsiteY4" fmla="*/ 1805651 h 1805651"/>
              <a:gd name="connsiteX5" fmla="*/ 162057 w 2840309"/>
              <a:gd name="connsiteY5" fmla="*/ 1805651 h 1805651"/>
              <a:gd name="connsiteX6" fmla="*/ 0 w 2840309"/>
              <a:gd name="connsiteY6" fmla="*/ 1643594 h 1805651"/>
              <a:gd name="connsiteX7" fmla="*/ 0 w 2840309"/>
              <a:gd name="connsiteY7" fmla="*/ 162057 h 1805651"/>
              <a:gd name="connsiteX8" fmla="*/ 162057 w 2840309"/>
              <a:gd name="connsiteY8" fmla="*/ 0 h 1805651"/>
              <a:gd name="connsiteX9" fmla="*/ 372135 w 2840309"/>
              <a:gd name="connsiteY9" fmla="*/ 967 h 1805651"/>
              <a:gd name="connsiteX0" fmla="*/ 2462555 w 2840309"/>
              <a:gd name="connsiteY0" fmla="*/ 967 h 1805651"/>
              <a:gd name="connsiteX1" fmla="*/ 2678252 w 2840309"/>
              <a:gd name="connsiteY1" fmla="*/ 0 h 1805651"/>
              <a:gd name="connsiteX2" fmla="*/ 2840309 w 2840309"/>
              <a:gd name="connsiteY2" fmla="*/ 162057 h 1805651"/>
              <a:gd name="connsiteX3" fmla="*/ 2840309 w 2840309"/>
              <a:gd name="connsiteY3" fmla="*/ 1643594 h 1805651"/>
              <a:gd name="connsiteX4" fmla="*/ 2678252 w 2840309"/>
              <a:gd name="connsiteY4" fmla="*/ 1805651 h 1805651"/>
              <a:gd name="connsiteX5" fmla="*/ 162057 w 2840309"/>
              <a:gd name="connsiteY5" fmla="*/ 1805651 h 1805651"/>
              <a:gd name="connsiteX6" fmla="*/ 0 w 2840309"/>
              <a:gd name="connsiteY6" fmla="*/ 1643594 h 1805651"/>
              <a:gd name="connsiteX7" fmla="*/ 0 w 2840309"/>
              <a:gd name="connsiteY7" fmla="*/ 162057 h 1805651"/>
              <a:gd name="connsiteX8" fmla="*/ 162057 w 2840309"/>
              <a:gd name="connsiteY8" fmla="*/ 0 h 1805651"/>
              <a:gd name="connsiteX9" fmla="*/ 372135 w 2840309"/>
              <a:gd name="connsiteY9" fmla="*/ 967 h 1805651"/>
              <a:gd name="connsiteX0" fmla="*/ 2462555 w 2840309"/>
              <a:gd name="connsiteY0" fmla="*/ 967 h 1805651"/>
              <a:gd name="connsiteX1" fmla="*/ 2678252 w 2840309"/>
              <a:gd name="connsiteY1" fmla="*/ 0 h 1805651"/>
              <a:gd name="connsiteX2" fmla="*/ 2840309 w 2840309"/>
              <a:gd name="connsiteY2" fmla="*/ 162057 h 1805651"/>
              <a:gd name="connsiteX3" fmla="*/ 2840309 w 2840309"/>
              <a:gd name="connsiteY3" fmla="*/ 1643594 h 1805651"/>
              <a:gd name="connsiteX4" fmla="*/ 2678252 w 2840309"/>
              <a:gd name="connsiteY4" fmla="*/ 1805651 h 1805651"/>
              <a:gd name="connsiteX5" fmla="*/ 162057 w 2840309"/>
              <a:gd name="connsiteY5" fmla="*/ 1805651 h 1805651"/>
              <a:gd name="connsiteX6" fmla="*/ 0 w 2840309"/>
              <a:gd name="connsiteY6" fmla="*/ 1643594 h 1805651"/>
              <a:gd name="connsiteX7" fmla="*/ 0 w 2840309"/>
              <a:gd name="connsiteY7" fmla="*/ 162057 h 1805651"/>
              <a:gd name="connsiteX8" fmla="*/ 162057 w 2840309"/>
              <a:gd name="connsiteY8" fmla="*/ 0 h 1805651"/>
              <a:gd name="connsiteX9" fmla="*/ 379755 w 2840309"/>
              <a:gd name="connsiteY9" fmla="*/ 967 h 180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40309" h="1805651">
                <a:moveTo>
                  <a:pt x="2462555" y="967"/>
                </a:moveTo>
                <a:lnTo>
                  <a:pt x="2678252" y="0"/>
                </a:lnTo>
                <a:cubicBezTo>
                  <a:pt x="2767754" y="0"/>
                  <a:pt x="2840309" y="72555"/>
                  <a:pt x="2840309" y="162057"/>
                </a:cubicBezTo>
                <a:lnTo>
                  <a:pt x="2840309" y="1643594"/>
                </a:lnTo>
                <a:cubicBezTo>
                  <a:pt x="2840309" y="1733096"/>
                  <a:pt x="2767754" y="1805651"/>
                  <a:pt x="2678252" y="1805651"/>
                </a:cubicBezTo>
                <a:lnTo>
                  <a:pt x="162057" y="1805651"/>
                </a:lnTo>
                <a:cubicBezTo>
                  <a:pt x="72555" y="1805651"/>
                  <a:pt x="0" y="1733096"/>
                  <a:pt x="0" y="1643594"/>
                </a:cubicBezTo>
                <a:lnTo>
                  <a:pt x="0" y="162057"/>
                </a:lnTo>
                <a:cubicBezTo>
                  <a:pt x="0" y="72555"/>
                  <a:pt x="72555" y="0"/>
                  <a:pt x="162057" y="0"/>
                </a:cubicBezTo>
                <a:lnTo>
                  <a:pt x="379755" y="967"/>
                </a:lnTo>
              </a:path>
            </a:pathLst>
          </a:custGeom>
          <a:gradFill flip="none" rotWithShape="1">
            <a:gsLst>
              <a:gs pos="84400">
                <a:srgbClr val="046982">
                  <a:alpha val="0"/>
                </a:srgbClr>
              </a:gs>
              <a:gs pos="0">
                <a:schemeClr val="accent1">
                  <a:alpha val="0"/>
                </a:schemeClr>
              </a:gs>
              <a:gs pos="100000">
                <a:schemeClr val="accent1">
                  <a:alpha val="62000"/>
                </a:schemeClr>
              </a:gs>
            </a:gsLst>
            <a:lin ang="13500000" scaled="1"/>
            <a:tileRect/>
          </a:gradFill>
          <a:ln>
            <a:gradFill>
              <a:gsLst>
                <a:gs pos="0">
                  <a:schemeClr val="bg1">
                    <a:alpha val="35000"/>
                  </a:schemeClr>
                </a:gs>
                <a:gs pos="100000">
                  <a:schemeClr val="bg1">
                    <a:alpha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7" name="文本框 6">
            <a:extLst>
              <a:ext uri="{FF2B5EF4-FFF2-40B4-BE49-F238E27FC236}">
                <a16:creationId xmlns:a16="http://schemas.microsoft.com/office/drawing/2014/main" id="{238932F6-D79D-4152-8E0F-E26F5606B098}"/>
              </a:ext>
            </a:extLst>
          </p:cNvPr>
          <p:cNvSpPr txBox="1"/>
          <p:nvPr/>
        </p:nvSpPr>
        <p:spPr>
          <a:xfrm>
            <a:off x="4818193" y="2378636"/>
            <a:ext cx="2553137" cy="701346"/>
          </a:xfrm>
          <a:prstGeom prst="rect">
            <a:avLst/>
          </a:prstGeom>
          <a:noFill/>
        </p:spPr>
        <p:txBody>
          <a:bodyPr wrap="square">
            <a:spAutoFit/>
          </a:bodyPr>
          <a:lstStyle/>
          <a:p>
            <a:pPr>
              <a:lnSpc>
                <a:spcPct val="130000"/>
              </a:lnSpc>
            </a:pPr>
            <a:r>
              <a:rPr lang="zh-CN" altLang="en-US" sz="1600" b="0" i="0" dirty="0">
                <a:solidFill>
                  <a:schemeClr val="bg1">
                    <a:lumMod val="100000"/>
                  </a:schemeClr>
                </a:solidFill>
                <a:effectLst/>
                <a:latin typeface="+mn-ea"/>
              </a:rPr>
              <a:t>元宇宙将以虚实融合方式深刻改变社会组织与运作</a:t>
            </a:r>
          </a:p>
        </p:txBody>
      </p:sp>
      <p:sp>
        <p:nvSpPr>
          <p:cNvPr id="41" name="矩形: 圆角 40">
            <a:extLst>
              <a:ext uri="{FF2B5EF4-FFF2-40B4-BE49-F238E27FC236}">
                <a16:creationId xmlns:a16="http://schemas.microsoft.com/office/drawing/2014/main" id="{8F4E109A-09FB-4A31-B2E5-EE37B7AC49D8}"/>
              </a:ext>
            </a:extLst>
          </p:cNvPr>
          <p:cNvSpPr/>
          <p:nvPr/>
        </p:nvSpPr>
        <p:spPr>
          <a:xfrm>
            <a:off x="5064468" y="1745193"/>
            <a:ext cx="2070887" cy="461665"/>
          </a:xfrm>
          <a:prstGeom prst="roundRect">
            <a:avLst>
              <a:gd name="adj" fmla="val 50000"/>
            </a:avLst>
          </a:prstGeom>
          <a:solidFill>
            <a:schemeClr val="accent2">
              <a:alpha val="86000"/>
            </a:schemeClr>
          </a:solidFill>
          <a:ln>
            <a:gradFill>
              <a:gsLst>
                <a:gs pos="0">
                  <a:schemeClr val="accent1">
                    <a:lumMod val="5000"/>
                    <a:lumOff val="95000"/>
                    <a:alpha val="66000"/>
                  </a:schemeClr>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51" name="文本框 50">
            <a:extLst>
              <a:ext uri="{FF2B5EF4-FFF2-40B4-BE49-F238E27FC236}">
                <a16:creationId xmlns:a16="http://schemas.microsoft.com/office/drawing/2014/main" id="{BC5C9102-FBD1-4531-8B07-4CEE3FFF8F56}"/>
              </a:ext>
            </a:extLst>
          </p:cNvPr>
          <p:cNvSpPr txBox="1"/>
          <p:nvPr/>
        </p:nvSpPr>
        <p:spPr>
          <a:xfrm>
            <a:off x="5267262" y="1822137"/>
            <a:ext cx="1665298" cy="307777"/>
          </a:xfrm>
          <a:prstGeom prst="rect">
            <a:avLst/>
          </a:prstGeom>
          <a:noFill/>
        </p:spPr>
        <p:txBody>
          <a:bodyPr wrap="square" lIns="0" tIns="0" rIns="0" bIns="0" rtlCol="0">
            <a:spAutoFit/>
          </a:bodyPr>
          <a:lstStyle/>
          <a:p>
            <a:r>
              <a:rPr lang="zh-CN" altLang="en-US" sz="2000" b="1" dirty="0">
                <a:gradFill flip="none" rotWithShape="1">
                  <a:gsLst>
                    <a:gs pos="100000">
                      <a:schemeClr val="accent4"/>
                    </a:gs>
                    <a:gs pos="35000">
                      <a:schemeClr val="accent5">
                        <a:lumMod val="20000"/>
                        <a:lumOff val="80000"/>
                      </a:schemeClr>
                    </a:gs>
                  </a:gsLst>
                  <a:lin ang="2700000" scaled="1"/>
                  <a:tileRect/>
                </a:gradFill>
                <a:latin typeface="+mj-ea"/>
                <a:ea typeface="+mj-ea"/>
              </a:rPr>
              <a:t> 改变组织运作</a:t>
            </a:r>
          </a:p>
        </p:txBody>
      </p:sp>
      <p:sp>
        <p:nvSpPr>
          <p:cNvPr id="14" name="矩形: 圆角 13">
            <a:extLst>
              <a:ext uri="{FF2B5EF4-FFF2-40B4-BE49-F238E27FC236}">
                <a16:creationId xmlns:a16="http://schemas.microsoft.com/office/drawing/2014/main" id="{EBB08627-4246-46F8-866D-24BB5CF6250C}"/>
              </a:ext>
            </a:extLst>
          </p:cNvPr>
          <p:cNvSpPr>
            <a:spLocks/>
          </p:cNvSpPr>
          <p:nvPr/>
        </p:nvSpPr>
        <p:spPr>
          <a:xfrm>
            <a:off x="1168870" y="1991269"/>
            <a:ext cx="2840309" cy="1805651"/>
          </a:xfrm>
          <a:custGeom>
            <a:avLst/>
            <a:gdLst>
              <a:gd name="connsiteX0" fmla="*/ 0 w 2840309"/>
              <a:gd name="connsiteY0" fmla="*/ 162057 h 1805651"/>
              <a:gd name="connsiteX1" fmla="*/ 162057 w 2840309"/>
              <a:gd name="connsiteY1" fmla="*/ 0 h 1805651"/>
              <a:gd name="connsiteX2" fmla="*/ 2678252 w 2840309"/>
              <a:gd name="connsiteY2" fmla="*/ 0 h 1805651"/>
              <a:gd name="connsiteX3" fmla="*/ 2840309 w 2840309"/>
              <a:gd name="connsiteY3" fmla="*/ 162057 h 1805651"/>
              <a:gd name="connsiteX4" fmla="*/ 2840309 w 2840309"/>
              <a:gd name="connsiteY4" fmla="*/ 1643594 h 1805651"/>
              <a:gd name="connsiteX5" fmla="*/ 2678252 w 2840309"/>
              <a:gd name="connsiteY5" fmla="*/ 1805651 h 1805651"/>
              <a:gd name="connsiteX6" fmla="*/ 162057 w 2840309"/>
              <a:gd name="connsiteY6" fmla="*/ 1805651 h 1805651"/>
              <a:gd name="connsiteX7" fmla="*/ 0 w 2840309"/>
              <a:gd name="connsiteY7" fmla="*/ 1643594 h 1805651"/>
              <a:gd name="connsiteX8" fmla="*/ 0 w 2840309"/>
              <a:gd name="connsiteY8" fmla="*/ 162057 h 1805651"/>
              <a:gd name="connsiteX0" fmla="*/ 0 w 2840309"/>
              <a:gd name="connsiteY0" fmla="*/ 162057 h 1805651"/>
              <a:gd name="connsiteX1" fmla="*/ 162057 w 2840309"/>
              <a:gd name="connsiteY1" fmla="*/ 0 h 1805651"/>
              <a:gd name="connsiteX2" fmla="*/ 2470175 w 2840309"/>
              <a:gd name="connsiteY2" fmla="*/ 967 h 1805651"/>
              <a:gd name="connsiteX3" fmla="*/ 2678252 w 2840309"/>
              <a:gd name="connsiteY3" fmla="*/ 0 h 1805651"/>
              <a:gd name="connsiteX4" fmla="*/ 2840309 w 2840309"/>
              <a:gd name="connsiteY4" fmla="*/ 162057 h 1805651"/>
              <a:gd name="connsiteX5" fmla="*/ 2840309 w 2840309"/>
              <a:gd name="connsiteY5" fmla="*/ 1643594 h 1805651"/>
              <a:gd name="connsiteX6" fmla="*/ 2678252 w 2840309"/>
              <a:gd name="connsiteY6" fmla="*/ 1805651 h 1805651"/>
              <a:gd name="connsiteX7" fmla="*/ 162057 w 2840309"/>
              <a:gd name="connsiteY7" fmla="*/ 1805651 h 1805651"/>
              <a:gd name="connsiteX8" fmla="*/ 0 w 2840309"/>
              <a:gd name="connsiteY8" fmla="*/ 1643594 h 1805651"/>
              <a:gd name="connsiteX9" fmla="*/ 0 w 2840309"/>
              <a:gd name="connsiteY9" fmla="*/ 162057 h 1805651"/>
              <a:gd name="connsiteX0" fmla="*/ 0 w 2840309"/>
              <a:gd name="connsiteY0" fmla="*/ 162057 h 1805651"/>
              <a:gd name="connsiteX1" fmla="*/ 162057 w 2840309"/>
              <a:gd name="connsiteY1" fmla="*/ 0 h 1805651"/>
              <a:gd name="connsiteX2" fmla="*/ 372135 w 2840309"/>
              <a:gd name="connsiteY2" fmla="*/ 967 h 1805651"/>
              <a:gd name="connsiteX3" fmla="*/ 2470175 w 2840309"/>
              <a:gd name="connsiteY3" fmla="*/ 967 h 1805651"/>
              <a:gd name="connsiteX4" fmla="*/ 2678252 w 2840309"/>
              <a:gd name="connsiteY4" fmla="*/ 0 h 1805651"/>
              <a:gd name="connsiteX5" fmla="*/ 2840309 w 2840309"/>
              <a:gd name="connsiteY5" fmla="*/ 162057 h 1805651"/>
              <a:gd name="connsiteX6" fmla="*/ 2840309 w 2840309"/>
              <a:gd name="connsiteY6" fmla="*/ 1643594 h 1805651"/>
              <a:gd name="connsiteX7" fmla="*/ 2678252 w 2840309"/>
              <a:gd name="connsiteY7" fmla="*/ 1805651 h 1805651"/>
              <a:gd name="connsiteX8" fmla="*/ 162057 w 2840309"/>
              <a:gd name="connsiteY8" fmla="*/ 1805651 h 1805651"/>
              <a:gd name="connsiteX9" fmla="*/ 0 w 2840309"/>
              <a:gd name="connsiteY9" fmla="*/ 1643594 h 1805651"/>
              <a:gd name="connsiteX10" fmla="*/ 0 w 2840309"/>
              <a:gd name="connsiteY10" fmla="*/ 162057 h 1805651"/>
              <a:gd name="connsiteX0" fmla="*/ 2470175 w 2840309"/>
              <a:gd name="connsiteY0" fmla="*/ 967 h 1805651"/>
              <a:gd name="connsiteX1" fmla="*/ 2678252 w 2840309"/>
              <a:gd name="connsiteY1" fmla="*/ 0 h 1805651"/>
              <a:gd name="connsiteX2" fmla="*/ 2840309 w 2840309"/>
              <a:gd name="connsiteY2" fmla="*/ 162057 h 1805651"/>
              <a:gd name="connsiteX3" fmla="*/ 2840309 w 2840309"/>
              <a:gd name="connsiteY3" fmla="*/ 1643594 h 1805651"/>
              <a:gd name="connsiteX4" fmla="*/ 2678252 w 2840309"/>
              <a:gd name="connsiteY4" fmla="*/ 1805651 h 1805651"/>
              <a:gd name="connsiteX5" fmla="*/ 162057 w 2840309"/>
              <a:gd name="connsiteY5" fmla="*/ 1805651 h 1805651"/>
              <a:gd name="connsiteX6" fmla="*/ 0 w 2840309"/>
              <a:gd name="connsiteY6" fmla="*/ 1643594 h 1805651"/>
              <a:gd name="connsiteX7" fmla="*/ 0 w 2840309"/>
              <a:gd name="connsiteY7" fmla="*/ 162057 h 1805651"/>
              <a:gd name="connsiteX8" fmla="*/ 162057 w 2840309"/>
              <a:gd name="connsiteY8" fmla="*/ 0 h 1805651"/>
              <a:gd name="connsiteX9" fmla="*/ 372135 w 2840309"/>
              <a:gd name="connsiteY9" fmla="*/ 967 h 1805651"/>
              <a:gd name="connsiteX10" fmla="*/ 2561615 w 2840309"/>
              <a:gd name="connsiteY10" fmla="*/ 92407 h 1805651"/>
              <a:gd name="connsiteX0" fmla="*/ 2470175 w 2840309"/>
              <a:gd name="connsiteY0" fmla="*/ 967 h 1805651"/>
              <a:gd name="connsiteX1" fmla="*/ 2678252 w 2840309"/>
              <a:gd name="connsiteY1" fmla="*/ 0 h 1805651"/>
              <a:gd name="connsiteX2" fmla="*/ 2840309 w 2840309"/>
              <a:gd name="connsiteY2" fmla="*/ 162057 h 1805651"/>
              <a:gd name="connsiteX3" fmla="*/ 2840309 w 2840309"/>
              <a:gd name="connsiteY3" fmla="*/ 1643594 h 1805651"/>
              <a:gd name="connsiteX4" fmla="*/ 2678252 w 2840309"/>
              <a:gd name="connsiteY4" fmla="*/ 1805651 h 1805651"/>
              <a:gd name="connsiteX5" fmla="*/ 162057 w 2840309"/>
              <a:gd name="connsiteY5" fmla="*/ 1805651 h 1805651"/>
              <a:gd name="connsiteX6" fmla="*/ 0 w 2840309"/>
              <a:gd name="connsiteY6" fmla="*/ 1643594 h 1805651"/>
              <a:gd name="connsiteX7" fmla="*/ 0 w 2840309"/>
              <a:gd name="connsiteY7" fmla="*/ 162057 h 1805651"/>
              <a:gd name="connsiteX8" fmla="*/ 162057 w 2840309"/>
              <a:gd name="connsiteY8" fmla="*/ 0 h 1805651"/>
              <a:gd name="connsiteX9" fmla="*/ 372135 w 2840309"/>
              <a:gd name="connsiteY9" fmla="*/ 967 h 1805651"/>
              <a:gd name="connsiteX0" fmla="*/ 2462555 w 2840309"/>
              <a:gd name="connsiteY0" fmla="*/ 967 h 1805651"/>
              <a:gd name="connsiteX1" fmla="*/ 2678252 w 2840309"/>
              <a:gd name="connsiteY1" fmla="*/ 0 h 1805651"/>
              <a:gd name="connsiteX2" fmla="*/ 2840309 w 2840309"/>
              <a:gd name="connsiteY2" fmla="*/ 162057 h 1805651"/>
              <a:gd name="connsiteX3" fmla="*/ 2840309 w 2840309"/>
              <a:gd name="connsiteY3" fmla="*/ 1643594 h 1805651"/>
              <a:gd name="connsiteX4" fmla="*/ 2678252 w 2840309"/>
              <a:gd name="connsiteY4" fmla="*/ 1805651 h 1805651"/>
              <a:gd name="connsiteX5" fmla="*/ 162057 w 2840309"/>
              <a:gd name="connsiteY5" fmla="*/ 1805651 h 1805651"/>
              <a:gd name="connsiteX6" fmla="*/ 0 w 2840309"/>
              <a:gd name="connsiteY6" fmla="*/ 1643594 h 1805651"/>
              <a:gd name="connsiteX7" fmla="*/ 0 w 2840309"/>
              <a:gd name="connsiteY7" fmla="*/ 162057 h 1805651"/>
              <a:gd name="connsiteX8" fmla="*/ 162057 w 2840309"/>
              <a:gd name="connsiteY8" fmla="*/ 0 h 1805651"/>
              <a:gd name="connsiteX9" fmla="*/ 372135 w 2840309"/>
              <a:gd name="connsiteY9" fmla="*/ 967 h 1805651"/>
              <a:gd name="connsiteX0" fmla="*/ 2462555 w 2840309"/>
              <a:gd name="connsiteY0" fmla="*/ 967 h 1805651"/>
              <a:gd name="connsiteX1" fmla="*/ 2678252 w 2840309"/>
              <a:gd name="connsiteY1" fmla="*/ 0 h 1805651"/>
              <a:gd name="connsiteX2" fmla="*/ 2840309 w 2840309"/>
              <a:gd name="connsiteY2" fmla="*/ 162057 h 1805651"/>
              <a:gd name="connsiteX3" fmla="*/ 2840309 w 2840309"/>
              <a:gd name="connsiteY3" fmla="*/ 1643594 h 1805651"/>
              <a:gd name="connsiteX4" fmla="*/ 2678252 w 2840309"/>
              <a:gd name="connsiteY4" fmla="*/ 1805651 h 1805651"/>
              <a:gd name="connsiteX5" fmla="*/ 162057 w 2840309"/>
              <a:gd name="connsiteY5" fmla="*/ 1805651 h 1805651"/>
              <a:gd name="connsiteX6" fmla="*/ 0 w 2840309"/>
              <a:gd name="connsiteY6" fmla="*/ 1643594 h 1805651"/>
              <a:gd name="connsiteX7" fmla="*/ 0 w 2840309"/>
              <a:gd name="connsiteY7" fmla="*/ 162057 h 1805651"/>
              <a:gd name="connsiteX8" fmla="*/ 162057 w 2840309"/>
              <a:gd name="connsiteY8" fmla="*/ 0 h 1805651"/>
              <a:gd name="connsiteX9" fmla="*/ 379755 w 2840309"/>
              <a:gd name="connsiteY9" fmla="*/ 967 h 180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40309" h="1805651">
                <a:moveTo>
                  <a:pt x="2462555" y="967"/>
                </a:moveTo>
                <a:lnTo>
                  <a:pt x="2678252" y="0"/>
                </a:lnTo>
                <a:cubicBezTo>
                  <a:pt x="2767754" y="0"/>
                  <a:pt x="2840309" y="72555"/>
                  <a:pt x="2840309" y="162057"/>
                </a:cubicBezTo>
                <a:lnTo>
                  <a:pt x="2840309" y="1643594"/>
                </a:lnTo>
                <a:cubicBezTo>
                  <a:pt x="2840309" y="1733096"/>
                  <a:pt x="2767754" y="1805651"/>
                  <a:pt x="2678252" y="1805651"/>
                </a:cubicBezTo>
                <a:lnTo>
                  <a:pt x="162057" y="1805651"/>
                </a:lnTo>
                <a:cubicBezTo>
                  <a:pt x="72555" y="1805651"/>
                  <a:pt x="0" y="1733096"/>
                  <a:pt x="0" y="1643594"/>
                </a:cubicBezTo>
                <a:lnTo>
                  <a:pt x="0" y="162057"/>
                </a:lnTo>
                <a:cubicBezTo>
                  <a:pt x="0" y="72555"/>
                  <a:pt x="72555" y="0"/>
                  <a:pt x="162057" y="0"/>
                </a:cubicBezTo>
                <a:lnTo>
                  <a:pt x="379755" y="967"/>
                </a:lnTo>
              </a:path>
            </a:pathLst>
          </a:custGeom>
          <a:gradFill flip="none" rotWithShape="1">
            <a:gsLst>
              <a:gs pos="84400">
                <a:srgbClr val="046982">
                  <a:alpha val="0"/>
                </a:srgbClr>
              </a:gs>
              <a:gs pos="0">
                <a:schemeClr val="accent1">
                  <a:alpha val="0"/>
                </a:schemeClr>
              </a:gs>
              <a:gs pos="100000">
                <a:schemeClr val="accent1">
                  <a:alpha val="62000"/>
                </a:schemeClr>
              </a:gs>
            </a:gsLst>
            <a:lin ang="13500000" scaled="1"/>
            <a:tileRect/>
          </a:gradFill>
          <a:ln>
            <a:gradFill>
              <a:gsLst>
                <a:gs pos="0">
                  <a:schemeClr val="bg1">
                    <a:alpha val="35000"/>
                  </a:schemeClr>
                </a:gs>
                <a:gs pos="100000">
                  <a:schemeClr val="bg1">
                    <a:alpha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6" name="文本框 5">
            <a:extLst>
              <a:ext uri="{FF2B5EF4-FFF2-40B4-BE49-F238E27FC236}">
                <a16:creationId xmlns:a16="http://schemas.microsoft.com/office/drawing/2014/main" id="{C76C7E40-B374-49BF-B2CF-D9B9BF16665B}"/>
              </a:ext>
            </a:extLst>
          </p:cNvPr>
          <p:cNvSpPr txBox="1"/>
          <p:nvPr/>
        </p:nvSpPr>
        <p:spPr>
          <a:xfrm>
            <a:off x="1446643" y="2378636"/>
            <a:ext cx="2284763" cy="1021433"/>
          </a:xfrm>
          <a:prstGeom prst="rect">
            <a:avLst/>
          </a:prstGeom>
          <a:noFill/>
        </p:spPr>
        <p:txBody>
          <a:bodyPr wrap="square">
            <a:spAutoFit/>
          </a:bodyPr>
          <a:lstStyle/>
          <a:p>
            <a:pPr>
              <a:lnSpc>
                <a:spcPct val="130000"/>
              </a:lnSpc>
            </a:pPr>
            <a:r>
              <a:rPr lang="zh-CN" altLang="en-US" sz="1600" b="0" i="0" dirty="0">
                <a:solidFill>
                  <a:schemeClr val="bg1">
                    <a:lumMod val="100000"/>
                  </a:schemeClr>
                </a:solidFill>
                <a:effectLst/>
                <a:latin typeface="+mn-ea"/>
              </a:rPr>
              <a:t>元宇宙时代无物不虚拟、无物不现实，虚拟与现实的区分将失去意义</a:t>
            </a:r>
          </a:p>
        </p:txBody>
      </p:sp>
      <p:sp>
        <p:nvSpPr>
          <p:cNvPr id="43" name="矩形: 圆角 42">
            <a:extLst>
              <a:ext uri="{FF2B5EF4-FFF2-40B4-BE49-F238E27FC236}">
                <a16:creationId xmlns:a16="http://schemas.microsoft.com/office/drawing/2014/main" id="{2B588099-7C33-42A5-BA11-F045E6EAC53D}"/>
              </a:ext>
            </a:extLst>
          </p:cNvPr>
          <p:cNvSpPr/>
          <p:nvPr/>
        </p:nvSpPr>
        <p:spPr>
          <a:xfrm>
            <a:off x="1553581" y="1745193"/>
            <a:ext cx="2070887" cy="461665"/>
          </a:xfrm>
          <a:prstGeom prst="roundRect">
            <a:avLst>
              <a:gd name="adj" fmla="val 50000"/>
            </a:avLst>
          </a:prstGeom>
          <a:solidFill>
            <a:schemeClr val="accent2">
              <a:alpha val="86000"/>
            </a:schemeClr>
          </a:solidFill>
          <a:ln>
            <a:gradFill>
              <a:gsLst>
                <a:gs pos="0">
                  <a:schemeClr val="accent1">
                    <a:lumMod val="5000"/>
                    <a:lumOff val="95000"/>
                    <a:alpha val="66000"/>
                  </a:schemeClr>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42" name="文本框 41">
            <a:extLst>
              <a:ext uri="{FF2B5EF4-FFF2-40B4-BE49-F238E27FC236}">
                <a16:creationId xmlns:a16="http://schemas.microsoft.com/office/drawing/2014/main" id="{0A6B2CA3-87FE-4560-8470-10D3A60CFF36}"/>
              </a:ext>
            </a:extLst>
          </p:cNvPr>
          <p:cNvSpPr txBox="1"/>
          <p:nvPr/>
        </p:nvSpPr>
        <p:spPr>
          <a:xfrm>
            <a:off x="1938031" y="1823049"/>
            <a:ext cx="1301987" cy="305952"/>
          </a:xfrm>
          <a:prstGeom prst="rect">
            <a:avLst/>
          </a:prstGeom>
          <a:noFill/>
        </p:spPr>
        <p:txBody>
          <a:bodyPr wrap="square" lIns="0" tIns="0" rIns="0" bIns="0" rtlCol="0">
            <a:spAutoFit/>
          </a:bodyPr>
          <a:lstStyle/>
          <a:p>
            <a:r>
              <a:rPr lang="zh-CN" altLang="en-US" sz="2000" b="1" dirty="0">
                <a:gradFill flip="none" rotWithShape="1">
                  <a:gsLst>
                    <a:gs pos="100000">
                      <a:schemeClr val="accent4"/>
                    </a:gs>
                    <a:gs pos="35000">
                      <a:schemeClr val="accent5">
                        <a:lumMod val="20000"/>
                        <a:lumOff val="80000"/>
                      </a:schemeClr>
                    </a:gs>
                  </a:gsLst>
                  <a:lin ang="2700000" scaled="1"/>
                  <a:tileRect/>
                </a:gradFill>
                <a:latin typeface="+mj-ea"/>
                <a:ea typeface="+mj-ea"/>
              </a:rPr>
              <a:t>虚拟与现实</a:t>
            </a:r>
          </a:p>
        </p:txBody>
      </p:sp>
      <p:sp>
        <p:nvSpPr>
          <p:cNvPr id="8" name="文本框 7">
            <a:extLst>
              <a:ext uri="{FF2B5EF4-FFF2-40B4-BE49-F238E27FC236}">
                <a16:creationId xmlns:a16="http://schemas.microsoft.com/office/drawing/2014/main" id="{6A181183-30F8-47D9-8B4A-B4F05A62C5A7}"/>
              </a:ext>
            </a:extLst>
          </p:cNvPr>
          <p:cNvSpPr txBox="1"/>
          <p:nvPr/>
        </p:nvSpPr>
        <p:spPr>
          <a:xfrm>
            <a:off x="8407576" y="2378636"/>
            <a:ext cx="2427889" cy="1021433"/>
          </a:xfrm>
          <a:prstGeom prst="rect">
            <a:avLst/>
          </a:prstGeom>
          <a:noFill/>
        </p:spPr>
        <p:txBody>
          <a:bodyPr wrap="square">
            <a:spAutoFit/>
          </a:bodyPr>
          <a:lstStyle/>
          <a:p>
            <a:pPr>
              <a:lnSpc>
                <a:spcPct val="130000"/>
              </a:lnSpc>
            </a:pPr>
            <a:r>
              <a:rPr lang="zh-CN" altLang="en-US" sz="1600" b="0" i="0" dirty="0">
                <a:solidFill>
                  <a:schemeClr val="bg1">
                    <a:lumMod val="100000"/>
                  </a:schemeClr>
                </a:solidFill>
                <a:effectLst/>
                <a:latin typeface="+mn-ea"/>
              </a:rPr>
              <a:t>元宇宙不会以虚拟生活替代现实生活，而会形成虚实二维的新型生活方式</a:t>
            </a:r>
          </a:p>
        </p:txBody>
      </p:sp>
      <p:sp>
        <p:nvSpPr>
          <p:cNvPr id="55" name="矩形: 圆角 54">
            <a:extLst>
              <a:ext uri="{FF2B5EF4-FFF2-40B4-BE49-F238E27FC236}">
                <a16:creationId xmlns:a16="http://schemas.microsoft.com/office/drawing/2014/main" id="{239616CB-635E-42E6-9BF9-38C313BF1307}"/>
              </a:ext>
            </a:extLst>
          </p:cNvPr>
          <p:cNvSpPr/>
          <p:nvPr/>
        </p:nvSpPr>
        <p:spPr>
          <a:xfrm>
            <a:off x="8581222" y="1745193"/>
            <a:ext cx="2070887" cy="461665"/>
          </a:xfrm>
          <a:prstGeom prst="roundRect">
            <a:avLst>
              <a:gd name="adj" fmla="val 50000"/>
            </a:avLst>
          </a:prstGeom>
          <a:solidFill>
            <a:schemeClr val="accent2">
              <a:alpha val="86000"/>
            </a:schemeClr>
          </a:solidFill>
          <a:ln>
            <a:gradFill>
              <a:gsLst>
                <a:gs pos="0">
                  <a:schemeClr val="accent1">
                    <a:lumMod val="5000"/>
                    <a:lumOff val="95000"/>
                    <a:alpha val="66000"/>
                  </a:schemeClr>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53" name="文本框 52">
            <a:extLst>
              <a:ext uri="{FF2B5EF4-FFF2-40B4-BE49-F238E27FC236}">
                <a16:creationId xmlns:a16="http://schemas.microsoft.com/office/drawing/2014/main" id="{35D564D9-5F62-436C-9FE9-77A1E3376119}"/>
              </a:ext>
            </a:extLst>
          </p:cNvPr>
          <p:cNvSpPr txBox="1"/>
          <p:nvPr/>
        </p:nvSpPr>
        <p:spPr>
          <a:xfrm>
            <a:off x="8784016" y="1822137"/>
            <a:ext cx="1665298" cy="307777"/>
          </a:xfrm>
          <a:prstGeom prst="rect">
            <a:avLst/>
          </a:prstGeom>
          <a:noFill/>
        </p:spPr>
        <p:txBody>
          <a:bodyPr wrap="square" lIns="0" tIns="0" rIns="0" bIns="0" rtlCol="0">
            <a:spAutoFit/>
          </a:bodyPr>
          <a:lstStyle/>
          <a:p>
            <a:r>
              <a:rPr lang="zh-CN" altLang="en-US" sz="2000" b="1" dirty="0">
                <a:gradFill flip="none" rotWithShape="1">
                  <a:gsLst>
                    <a:gs pos="100000">
                      <a:schemeClr val="accent4"/>
                    </a:gs>
                    <a:gs pos="35000">
                      <a:schemeClr val="accent5">
                        <a:lumMod val="20000"/>
                        <a:lumOff val="80000"/>
                      </a:schemeClr>
                    </a:gs>
                  </a:gsLst>
                  <a:lin ang="2700000" scaled="1"/>
                  <a:tileRect/>
                </a:gradFill>
                <a:latin typeface="+mj-ea"/>
                <a:ea typeface="+mj-ea"/>
              </a:rPr>
              <a:t> 新型生活方式</a:t>
            </a:r>
          </a:p>
        </p:txBody>
      </p:sp>
      <p:sp>
        <p:nvSpPr>
          <p:cNvPr id="9" name="文本框 8">
            <a:extLst>
              <a:ext uri="{FF2B5EF4-FFF2-40B4-BE49-F238E27FC236}">
                <a16:creationId xmlns:a16="http://schemas.microsoft.com/office/drawing/2014/main" id="{437C7EBC-344F-46B6-97E1-870E68495865}"/>
              </a:ext>
            </a:extLst>
          </p:cNvPr>
          <p:cNvSpPr txBox="1"/>
          <p:nvPr/>
        </p:nvSpPr>
        <p:spPr>
          <a:xfrm>
            <a:off x="1370225" y="4710103"/>
            <a:ext cx="2496210" cy="1021433"/>
          </a:xfrm>
          <a:prstGeom prst="rect">
            <a:avLst/>
          </a:prstGeom>
          <a:noFill/>
        </p:spPr>
        <p:txBody>
          <a:bodyPr wrap="square">
            <a:spAutoFit/>
          </a:bodyPr>
          <a:lstStyle/>
          <a:p>
            <a:pPr algn="l">
              <a:lnSpc>
                <a:spcPct val="130000"/>
              </a:lnSpc>
            </a:pPr>
            <a:r>
              <a:rPr lang="zh-CN" altLang="en-US" sz="1600" b="0" i="0" dirty="0">
                <a:solidFill>
                  <a:schemeClr val="bg1">
                    <a:lumMod val="100000"/>
                  </a:schemeClr>
                </a:solidFill>
                <a:effectLst/>
                <a:latin typeface="+mn-ea"/>
              </a:rPr>
              <a:t>不以虚拟社会关系取代现实社会关系，而会催生线上线下一体新型社会关系</a:t>
            </a:r>
          </a:p>
        </p:txBody>
      </p:sp>
      <p:sp>
        <p:nvSpPr>
          <p:cNvPr id="56" name="矩形: 圆角 55">
            <a:extLst>
              <a:ext uri="{FF2B5EF4-FFF2-40B4-BE49-F238E27FC236}">
                <a16:creationId xmlns:a16="http://schemas.microsoft.com/office/drawing/2014/main" id="{406EB1BA-695B-4D91-8EE1-68EADF93114B}"/>
              </a:ext>
            </a:extLst>
          </p:cNvPr>
          <p:cNvSpPr/>
          <p:nvPr/>
        </p:nvSpPr>
        <p:spPr>
          <a:xfrm>
            <a:off x="1553581" y="4065793"/>
            <a:ext cx="2070887" cy="461665"/>
          </a:xfrm>
          <a:prstGeom prst="roundRect">
            <a:avLst>
              <a:gd name="adj" fmla="val 50000"/>
            </a:avLst>
          </a:prstGeom>
          <a:solidFill>
            <a:schemeClr val="accent2">
              <a:alpha val="86000"/>
            </a:schemeClr>
          </a:solidFill>
          <a:ln>
            <a:gradFill>
              <a:gsLst>
                <a:gs pos="0">
                  <a:schemeClr val="accent1">
                    <a:lumMod val="5000"/>
                    <a:lumOff val="95000"/>
                    <a:alpha val="66000"/>
                  </a:schemeClr>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44" name="文本框 43">
            <a:extLst>
              <a:ext uri="{FF2B5EF4-FFF2-40B4-BE49-F238E27FC236}">
                <a16:creationId xmlns:a16="http://schemas.microsoft.com/office/drawing/2014/main" id="{DBA02705-2BA3-47AC-A3B5-C74717A2E13D}"/>
              </a:ext>
            </a:extLst>
          </p:cNvPr>
          <p:cNvSpPr txBox="1"/>
          <p:nvPr/>
        </p:nvSpPr>
        <p:spPr>
          <a:xfrm>
            <a:off x="1815279" y="4142737"/>
            <a:ext cx="1547491" cy="307777"/>
          </a:xfrm>
          <a:prstGeom prst="rect">
            <a:avLst/>
          </a:prstGeom>
          <a:noFill/>
        </p:spPr>
        <p:txBody>
          <a:bodyPr wrap="square" lIns="0" tIns="0" rIns="0" bIns="0" rtlCol="0">
            <a:spAutoFit/>
          </a:bodyPr>
          <a:lstStyle/>
          <a:p>
            <a:r>
              <a:rPr lang="zh-CN" altLang="en-US" sz="2000" b="1" dirty="0">
                <a:gradFill flip="none" rotWithShape="1">
                  <a:gsLst>
                    <a:gs pos="100000">
                      <a:schemeClr val="accent4"/>
                    </a:gs>
                    <a:gs pos="35000">
                      <a:schemeClr val="accent5">
                        <a:lumMod val="20000"/>
                        <a:lumOff val="80000"/>
                      </a:schemeClr>
                    </a:gs>
                  </a:gsLst>
                  <a:lin ang="2700000" scaled="1"/>
                  <a:tileRect/>
                </a:gradFill>
                <a:latin typeface="+mj-ea"/>
                <a:ea typeface="+mj-ea"/>
              </a:rPr>
              <a:t>新型社会关系</a:t>
            </a:r>
          </a:p>
        </p:txBody>
      </p:sp>
      <p:sp>
        <p:nvSpPr>
          <p:cNvPr id="10" name="文本框 9">
            <a:extLst>
              <a:ext uri="{FF2B5EF4-FFF2-40B4-BE49-F238E27FC236}">
                <a16:creationId xmlns:a16="http://schemas.microsoft.com/office/drawing/2014/main" id="{06E45124-CA99-431A-B71B-944F4D22C463}"/>
              </a:ext>
            </a:extLst>
          </p:cNvPr>
          <p:cNvSpPr txBox="1"/>
          <p:nvPr/>
        </p:nvSpPr>
        <p:spPr>
          <a:xfrm>
            <a:off x="4818193" y="4710103"/>
            <a:ext cx="2553137" cy="1021433"/>
          </a:xfrm>
          <a:prstGeom prst="rect">
            <a:avLst/>
          </a:prstGeom>
          <a:noFill/>
        </p:spPr>
        <p:txBody>
          <a:bodyPr wrap="square">
            <a:spAutoFit/>
          </a:bodyPr>
          <a:lstStyle/>
          <a:p>
            <a:pPr algn="l">
              <a:lnSpc>
                <a:spcPct val="130000"/>
              </a:lnSpc>
            </a:pPr>
            <a:r>
              <a:rPr lang="zh-CN" altLang="en-US" sz="1600" b="0" i="0" dirty="0">
                <a:solidFill>
                  <a:schemeClr val="bg1">
                    <a:lumMod val="100000"/>
                  </a:schemeClr>
                </a:solidFill>
                <a:effectLst/>
                <a:latin typeface="+mn-ea"/>
              </a:rPr>
              <a:t>元宇宙不会以虚拟经济取代实体经济，而会从虚拟维度赋予实体经济新活力</a:t>
            </a:r>
          </a:p>
        </p:txBody>
      </p:sp>
      <p:sp>
        <p:nvSpPr>
          <p:cNvPr id="58" name="矩形: 圆角 57">
            <a:extLst>
              <a:ext uri="{FF2B5EF4-FFF2-40B4-BE49-F238E27FC236}">
                <a16:creationId xmlns:a16="http://schemas.microsoft.com/office/drawing/2014/main" id="{BC61C9A0-6B5D-450B-822B-E50364F3C670}"/>
              </a:ext>
            </a:extLst>
          </p:cNvPr>
          <p:cNvSpPr/>
          <p:nvPr/>
        </p:nvSpPr>
        <p:spPr>
          <a:xfrm>
            <a:off x="5059319" y="4065793"/>
            <a:ext cx="2070887" cy="461665"/>
          </a:xfrm>
          <a:prstGeom prst="roundRect">
            <a:avLst>
              <a:gd name="adj" fmla="val 50000"/>
            </a:avLst>
          </a:prstGeom>
          <a:solidFill>
            <a:schemeClr val="accent2">
              <a:alpha val="86000"/>
            </a:schemeClr>
          </a:solidFill>
          <a:ln>
            <a:gradFill>
              <a:gsLst>
                <a:gs pos="0">
                  <a:schemeClr val="accent1">
                    <a:lumMod val="5000"/>
                    <a:lumOff val="95000"/>
                    <a:alpha val="66000"/>
                  </a:schemeClr>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52" name="文本框 51">
            <a:extLst>
              <a:ext uri="{FF2B5EF4-FFF2-40B4-BE49-F238E27FC236}">
                <a16:creationId xmlns:a16="http://schemas.microsoft.com/office/drawing/2014/main" id="{C0B4B303-27FB-4562-BA1F-92E87AD1BA87}"/>
              </a:ext>
            </a:extLst>
          </p:cNvPr>
          <p:cNvSpPr txBox="1"/>
          <p:nvPr/>
        </p:nvSpPr>
        <p:spPr>
          <a:xfrm>
            <a:off x="5262113" y="4142737"/>
            <a:ext cx="1665298" cy="307777"/>
          </a:xfrm>
          <a:prstGeom prst="rect">
            <a:avLst/>
          </a:prstGeom>
          <a:noFill/>
        </p:spPr>
        <p:txBody>
          <a:bodyPr wrap="square" lIns="0" tIns="0" rIns="0" bIns="0" rtlCol="0">
            <a:spAutoFit/>
          </a:bodyPr>
          <a:lstStyle/>
          <a:p>
            <a:r>
              <a:rPr lang="zh-CN" altLang="en-US" sz="2000" b="1" dirty="0">
                <a:gradFill flip="none" rotWithShape="1">
                  <a:gsLst>
                    <a:gs pos="100000">
                      <a:schemeClr val="accent4"/>
                    </a:gs>
                    <a:gs pos="35000">
                      <a:schemeClr val="accent5">
                        <a:lumMod val="20000"/>
                        <a:lumOff val="80000"/>
                      </a:schemeClr>
                    </a:gs>
                  </a:gsLst>
                  <a:lin ang="2700000" scaled="1"/>
                  <a:tileRect/>
                </a:gradFill>
                <a:latin typeface="+mj-ea"/>
                <a:ea typeface="+mj-ea"/>
              </a:rPr>
              <a:t> 对经济的影响</a:t>
            </a:r>
          </a:p>
        </p:txBody>
      </p:sp>
      <p:sp>
        <p:nvSpPr>
          <p:cNvPr id="11" name="文本框 10">
            <a:extLst>
              <a:ext uri="{FF2B5EF4-FFF2-40B4-BE49-F238E27FC236}">
                <a16:creationId xmlns:a16="http://schemas.microsoft.com/office/drawing/2014/main" id="{BC0AECE4-79A8-4975-9C67-183B7DBF6273}"/>
              </a:ext>
            </a:extLst>
          </p:cNvPr>
          <p:cNvSpPr txBox="1"/>
          <p:nvPr/>
        </p:nvSpPr>
        <p:spPr>
          <a:xfrm>
            <a:off x="8414281" y="4710103"/>
            <a:ext cx="2421184" cy="1021433"/>
          </a:xfrm>
          <a:prstGeom prst="rect">
            <a:avLst/>
          </a:prstGeom>
          <a:noFill/>
        </p:spPr>
        <p:txBody>
          <a:bodyPr wrap="square">
            <a:spAutoFit/>
          </a:bodyPr>
          <a:lstStyle/>
          <a:p>
            <a:pPr algn="l">
              <a:lnSpc>
                <a:spcPct val="130000"/>
              </a:lnSpc>
            </a:pPr>
            <a:r>
              <a:rPr lang="zh-CN" altLang="en-US" sz="1600" b="0" i="0" dirty="0">
                <a:solidFill>
                  <a:schemeClr val="bg1">
                    <a:lumMod val="100000"/>
                  </a:schemeClr>
                </a:solidFill>
                <a:effectLst/>
                <a:latin typeface="+mn-ea"/>
              </a:rPr>
              <a:t>随着虚实融合深入，元宇宙中新型违法犯罪形式将对监管工作形成巨大挑战</a:t>
            </a:r>
          </a:p>
        </p:txBody>
      </p:sp>
      <p:sp>
        <p:nvSpPr>
          <p:cNvPr id="61" name="矩形: 圆角 60">
            <a:extLst>
              <a:ext uri="{FF2B5EF4-FFF2-40B4-BE49-F238E27FC236}">
                <a16:creationId xmlns:a16="http://schemas.microsoft.com/office/drawing/2014/main" id="{55ED2550-3090-4B95-8D1E-AF14CE48062E}"/>
              </a:ext>
            </a:extLst>
          </p:cNvPr>
          <p:cNvSpPr/>
          <p:nvPr/>
        </p:nvSpPr>
        <p:spPr>
          <a:xfrm>
            <a:off x="8581222" y="4065793"/>
            <a:ext cx="2070887" cy="461665"/>
          </a:xfrm>
          <a:prstGeom prst="roundRect">
            <a:avLst>
              <a:gd name="adj" fmla="val 50000"/>
            </a:avLst>
          </a:prstGeom>
          <a:solidFill>
            <a:schemeClr val="accent2">
              <a:alpha val="86000"/>
            </a:schemeClr>
          </a:solidFill>
          <a:ln>
            <a:gradFill>
              <a:gsLst>
                <a:gs pos="0">
                  <a:schemeClr val="accent1">
                    <a:lumMod val="5000"/>
                    <a:lumOff val="95000"/>
                    <a:alpha val="66000"/>
                  </a:schemeClr>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54" name="文本框 53">
            <a:extLst>
              <a:ext uri="{FF2B5EF4-FFF2-40B4-BE49-F238E27FC236}">
                <a16:creationId xmlns:a16="http://schemas.microsoft.com/office/drawing/2014/main" id="{FFDBA923-5613-4ABA-94F5-DE5A0E5F5231}"/>
              </a:ext>
            </a:extLst>
          </p:cNvPr>
          <p:cNvSpPr txBox="1"/>
          <p:nvPr/>
        </p:nvSpPr>
        <p:spPr>
          <a:xfrm>
            <a:off x="8784016" y="4142737"/>
            <a:ext cx="1665298" cy="307777"/>
          </a:xfrm>
          <a:prstGeom prst="rect">
            <a:avLst/>
          </a:prstGeom>
          <a:noFill/>
        </p:spPr>
        <p:txBody>
          <a:bodyPr wrap="square" lIns="0" tIns="0" rIns="0" bIns="0" rtlCol="0">
            <a:spAutoFit/>
          </a:bodyPr>
          <a:lstStyle/>
          <a:p>
            <a:r>
              <a:rPr lang="zh-CN" altLang="en-US" sz="2000" b="1" dirty="0">
                <a:gradFill flip="none" rotWithShape="1">
                  <a:gsLst>
                    <a:gs pos="100000">
                      <a:schemeClr val="accent4"/>
                    </a:gs>
                    <a:gs pos="35000">
                      <a:schemeClr val="accent5">
                        <a:lumMod val="20000"/>
                        <a:lumOff val="80000"/>
                      </a:schemeClr>
                    </a:gs>
                  </a:gsLst>
                  <a:lin ang="2700000" scaled="1"/>
                  <a:tileRect/>
                </a:gradFill>
                <a:latin typeface="+mj-ea"/>
                <a:ea typeface="+mj-ea"/>
              </a:rPr>
              <a:t> 形成巨大挑战</a:t>
            </a:r>
          </a:p>
        </p:txBody>
      </p:sp>
      <p:sp>
        <p:nvSpPr>
          <p:cNvPr id="57" name="任意多边形: 形状 56">
            <a:extLst>
              <a:ext uri="{FF2B5EF4-FFF2-40B4-BE49-F238E27FC236}">
                <a16:creationId xmlns:a16="http://schemas.microsoft.com/office/drawing/2014/main" id="{433BA648-6E29-4279-99F1-3DFBDC17EEB3}"/>
              </a:ext>
            </a:extLst>
          </p:cNvPr>
          <p:cNvSpPr/>
          <p:nvPr/>
        </p:nvSpPr>
        <p:spPr>
          <a:xfrm>
            <a:off x="4102025" y="2757420"/>
            <a:ext cx="398003" cy="196601"/>
          </a:xfrm>
          <a:custGeom>
            <a:avLst/>
            <a:gdLst>
              <a:gd name="connsiteX0" fmla="*/ 965200 w 1583267"/>
              <a:gd name="connsiteY0" fmla="*/ 0 h 618067"/>
              <a:gd name="connsiteX1" fmla="*/ 1248831 w 1583267"/>
              <a:gd name="connsiteY1" fmla="*/ 0 h 618067"/>
              <a:gd name="connsiteX2" fmla="*/ 1583267 w 1583267"/>
              <a:gd name="connsiteY2" fmla="*/ 309034 h 618067"/>
              <a:gd name="connsiteX3" fmla="*/ 1248831 w 1583267"/>
              <a:gd name="connsiteY3" fmla="*/ 618067 h 618067"/>
              <a:gd name="connsiteX4" fmla="*/ 965200 w 1583267"/>
              <a:gd name="connsiteY4" fmla="*/ 618067 h 618067"/>
              <a:gd name="connsiteX5" fmla="*/ 1299636 w 1583267"/>
              <a:gd name="connsiteY5" fmla="*/ 309034 h 618067"/>
              <a:gd name="connsiteX6" fmla="*/ 482600 w 1583267"/>
              <a:gd name="connsiteY6" fmla="*/ 0 h 618067"/>
              <a:gd name="connsiteX7" fmla="*/ 766231 w 1583267"/>
              <a:gd name="connsiteY7" fmla="*/ 0 h 618067"/>
              <a:gd name="connsiteX8" fmla="*/ 1100667 w 1583267"/>
              <a:gd name="connsiteY8" fmla="*/ 309034 h 618067"/>
              <a:gd name="connsiteX9" fmla="*/ 766231 w 1583267"/>
              <a:gd name="connsiteY9" fmla="*/ 618067 h 618067"/>
              <a:gd name="connsiteX10" fmla="*/ 482600 w 1583267"/>
              <a:gd name="connsiteY10" fmla="*/ 618067 h 618067"/>
              <a:gd name="connsiteX11" fmla="*/ 817036 w 1583267"/>
              <a:gd name="connsiteY11" fmla="*/ 309034 h 618067"/>
              <a:gd name="connsiteX12" fmla="*/ 0 w 1583267"/>
              <a:gd name="connsiteY12" fmla="*/ 0 h 618067"/>
              <a:gd name="connsiteX13" fmla="*/ 283631 w 1583267"/>
              <a:gd name="connsiteY13" fmla="*/ 0 h 618067"/>
              <a:gd name="connsiteX14" fmla="*/ 618067 w 1583267"/>
              <a:gd name="connsiteY14" fmla="*/ 309034 h 618067"/>
              <a:gd name="connsiteX15" fmla="*/ 283631 w 1583267"/>
              <a:gd name="connsiteY15" fmla="*/ 618067 h 618067"/>
              <a:gd name="connsiteX16" fmla="*/ 0 w 1583267"/>
              <a:gd name="connsiteY16" fmla="*/ 618067 h 618067"/>
              <a:gd name="connsiteX17" fmla="*/ 334436 w 1583267"/>
              <a:gd name="connsiteY17" fmla="*/ 309034 h 618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83267" h="618067">
                <a:moveTo>
                  <a:pt x="965200" y="0"/>
                </a:moveTo>
                <a:lnTo>
                  <a:pt x="1248831" y="0"/>
                </a:lnTo>
                <a:lnTo>
                  <a:pt x="1583267" y="309034"/>
                </a:lnTo>
                <a:lnTo>
                  <a:pt x="1248831" y="618067"/>
                </a:lnTo>
                <a:lnTo>
                  <a:pt x="965200" y="618067"/>
                </a:lnTo>
                <a:lnTo>
                  <a:pt x="1299636" y="309034"/>
                </a:lnTo>
                <a:close/>
                <a:moveTo>
                  <a:pt x="482600" y="0"/>
                </a:moveTo>
                <a:lnTo>
                  <a:pt x="766231" y="0"/>
                </a:lnTo>
                <a:lnTo>
                  <a:pt x="1100667" y="309034"/>
                </a:lnTo>
                <a:lnTo>
                  <a:pt x="766231" y="618067"/>
                </a:lnTo>
                <a:lnTo>
                  <a:pt x="482600" y="618067"/>
                </a:lnTo>
                <a:lnTo>
                  <a:pt x="817036" y="309034"/>
                </a:lnTo>
                <a:close/>
                <a:moveTo>
                  <a:pt x="0" y="0"/>
                </a:moveTo>
                <a:lnTo>
                  <a:pt x="283631" y="0"/>
                </a:lnTo>
                <a:lnTo>
                  <a:pt x="618067" y="309034"/>
                </a:lnTo>
                <a:lnTo>
                  <a:pt x="283631" y="618067"/>
                </a:lnTo>
                <a:lnTo>
                  <a:pt x="0" y="618067"/>
                </a:lnTo>
                <a:lnTo>
                  <a:pt x="334436" y="309034"/>
                </a:lnTo>
                <a:close/>
              </a:path>
            </a:pathLst>
          </a:custGeom>
          <a:gradFill flip="none" rotWithShape="1">
            <a:gsLst>
              <a:gs pos="43000">
                <a:schemeClr val="accent4"/>
              </a:gs>
              <a:gs pos="100000">
                <a:schemeClr val="accent2">
                  <a:alpha val="0"/>
                </a:schemeClr>
              </a:gs>
            </a:gsLst>
            <a:lin ang="10800000" scaled="1"/>
            <a:tileRect/>
          </a:gradFill>
          <a:ln w="6350">
            <a:gradFill>
              <a:gsLst>
                <a:gs pos="100000">
                  <a:schemeClr val="accent1"/>
                </a:gs>
                <a:gs pos="35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59" name="任意多边形: 形状 58">
            <a:extLst>
              <a:ext uri="{FF2B5EF4-FFF2-40B4-BE49-F238E27FC236}">
                <a16:creationId xmlns:a16="http://schemas.microsoft.com/office/drawing/2014/main" id="{93F042F1-FA99-4DB8-8228-F264F374E23B}"/>
              </a:ext>
            </a:extLst>
          </p:cNvPr>
          <p:cNvSpPr/>
          <p:nvPr/>
        </p:nvSpPr>
        <p:spPr>
          <a:xfrm>
            <a:off x="7643351" y="2784360"/>
            <a:ext cx="398003" cy="196601"/>
          </a:xfrm>
          <a:custGeom>
            <a:avLst/>
            <a:gdLst>
              <a:gd name="connsiteX0" fmla="*/ 965200 w 1583267"/>
              <a:gd name="connsiteY0" fmla="*/ 0 h 618067"/>
              <a:gd name="connsiteX1" fmla="*/ 1248831 w 1583267"/>
              <a:gd name="connsiteY1" fmla="*/ 0 h 618067"/>
              <a:gd name="connsiteX2" fmla="*/ 1583267 w 1583267"/>
              <a:gd name="connsiteY2" fmla="*/ 309034 h 618067"/>
              <a:gd name="connsiteX3" fmla="*/ 1248831 w 1583267"/>
              <a:gd name="connsiteY3" fmla="*/ 618067 h 618067"/>
              <a:gd name="connsiteX4" fmla="*/ 965200 w 1583267"/>
              <a:gd name="connsiteY4" fmla="*/ 618067 h 618067"/>
              <a:gd name="connsiteX5" fmla="*/ 1299636 w 1583267"/>
              <a:gd name="connsiteY5" fmla="*/ 309034 h 618067"/>
              <a:gd name="connsiteX6" fmla="*/ 482600 w 1583267"/>
              <a:gd name="connsiteY6" fmla="*/ 0 h 618067"/>
              <a:gd name="connsiteX7" fmla="*/ 766231 w 1583267"/>
              <a:gd name="connsiteY7" fmla="*/ 0 h 618067"/>
              <a:gd name="connsiteX8" fmla="*/ 1100667 w 1583267"/>
              <a:gd name="connsiteY8" fmla="*/ 309034 h 618067"/>
              <a:gd name="connsiteX9" fmla="*/ 766231 w 1583267"/>
              <a:gd name="connsiteY9" fmla="*/ 618067 h 618067"/>
              <a:gd name="connsiteX10" fmla="*/ 482600 w 1583267"/>
              <a:gd name="connsiteY10" fmla="*/ 618067 h 618067"/>
              <a:gd name="connsiteX11" fmla="*/ 817036 w 1583267"/>
              <a:gd name="connsiteY11" fmla="*/ 309034 h 618067"/>
              <a:gd name="connsiteX12" fmla="*/ 0 w 1583267"/>
              <a:gd name="connsiteY12" fmla="*/ 0 h 618067"/>
              <a:gd name="connsiteX13" fmla="*/ 283631 w 1583267"/>
              <a:gd name="connsiteY13" fmla="*/ 0 h 618067"/>
              <a:gd name="connsiteX14" fmla="*/ 618067 w 1583267"/>
              <a:gd name="connsiteY14" fmla="*/ 309034 h 618067"/>
              <a:gd name="connsiteX15" fmla="*/ 283631 w 1583267"/>
              <a:gd name="connsiteY15" fmla="*/ 618067 h 618067"/>
              <a:gd name="connsiteX16" fmla="*/ 0 w 1583267"/>
              <a:gd name="connsiteY16" fmla="*/ 618067 h 618067"/>
              <a:gd name="connsiteX17" fmla="*/ 334436 w 1583267"/>
              <a:gd name="connsiteY17" fmla="*/ 309034 h 618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83267" h="618067">
                <a:moveTo>
                  <a:pt x="965200" y="0"/>
                </a:moveTo>
                <a:lnTo>
                  <a:pt x="1248831" y="0"/>
                </a:lnTo>
                <a:lnTo>
                  <a:pt x="1583267" y="309034"/>
                </a:lnTo>
                <a:lnTo>
                  <a:pt x="1248831" y="618067"/>
                </a:lnTo>
                <a:lnTo>
                  <a:pt x="965200" y="618067"/>
                </a:lnTo>
                <a:lnTo>
                  <a:pt x="1299636" y="309034"/>
                </a:lnTo>
                <a:close/>
                <a:moveTo>
                  <a:pt x="482600" y="0"/>
                </a:moveTo>
                <a:lnTo>
                  <a:pt x="766231" y="0"/>
                </a:lnTo>
                <a:lnTo>
                  <a:pt x="1100667" y="309034"/>
                </a:lnTo>
                <a:lnTo>
                  <a:pt x="766231" y="618067"/>
                </a:lnTo>
                <a:lnTo>
                  <a:pt x="482600" y="618067"/>
                </a:lnTo>
                <a:lnTo>
                  <a:pt x="817036" y="309034"/>
                </a:lnTo>
                <a:close/>
                <a:moveTo>
                  <a:pt x="0" y="0"/>
                </a:moveTo>
                <a:lnTo>
                  <a:pt x="283631" y="0"/>
                </a:lnTo>
                <a:lnTo>
                  <a:pt x="618067" y="309034"/>
                </a:lnTo>
                <a:lnTo>
                  <a:pt x="283631" y="618067"/>
                </a:lnTo>
                <a:lnTo>
                  <a:pt x="0" y="618067"/>
                </a:lnTo>
                <a:lnTo>
                  <a:pt x="334436" y="309034"/>
                </a:lnTo>
                <a:close/>
              </a:path>
            </a:pathLst>
          </a:custGeom>
          <a:gradFill flip="none" rotWithShape="1">
            <a:gsLst>
              <a:gs pos="43000">
                <a:schemeClr val="accent4"/>
              </a:gs>
              <a:gs pos="100000">
                <a:schemeClr val="accent2">
                  <a:alpha val="0"/>
                </a:schemeClr>
              </a:gs>
            </a:gsLst>
            <a:lin ang="10800000" scaled="1"/>
            <a:tileRect/>
          </a:gradFill>
          <a:ln w="6350">
            <a:gradFill>
              <a:gsLst>
                <a:gs pos="100000">
                  <a:schemeClr val="accent1"/>
                </a:gs>
                <a:gs pos="35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60" name="任意多边形: 形状 59">
            <a:extLst>
              <a:ext uri="{FF2B5EF4-FFF2-40B4-BE49-F238E27FC236}">
                <a16:creationId xmlns:a16="http://schemas.microsoft.com/office/drawing/2014/main" id="{1908D652-63EA-45E1-A541-1E044A597474}"/>
              </a:ext>
            </a:extLst>
          </p:cNvPr>
          <p:cNvSpPr/>
          <p:nvPr/>
        </p:nvSpPr>
        <p:spPr>
          <a:xfrm flipH="1">
            <a:off x="7643351" y="5098451"/>
            <a:ext cx="398003" cy="196601"/>
          </a:xfrm>
          <a:custGeom>
            <a:avLst/>
            <a:gdLst>
              <a:gd name="connsiteX0" fmla="*/ 965200 w 1583267"/>
              <a:gd name="connsiteY0" fmla="*/ 0 h 618067"/>
              <a:gd name="connsiteX1" fmla="*/ 1248831 w 1583267"/>
              <a:gd name="connsiteY1" fmla="*/ 0 h 618067"/>
              <a:gd name="connsiteX2" fmla="*/ 1583267 w 1583267"/>
              <a:gd name="connsiteY2" fmla="*/ 309034 h 618067"/>
              <a:gd name="connsiteX3" fmla="*/ 1248831 w 1583267"/>
              <a:gd name="connsiteY3" fmla="*/ 618067 h 618067"/>
              <a:gd name="connsiteX4" fmla="*/ 965200 w 1583267"/>
              <a:gd name="connsiteY4" fmla="*/ 618067 h 618067"/>
              <a:gd name="connsiteX5" fmla="*/ 1299636 w 1583267"/>
              <a:gd name="connsiteY5" fmla="*/ 309034 h 618067"/>
              <a:gd name="connsiteX6" fmla="*/ 482600 w 1583267"/>
              <a:gd name="connsiteY6" fmla="*/ 0 h 618067"/>
              <a:gd name="connsiteX7" fmla="*/ 766231 w 1583267"/>
              <a:gd name="connsiteY7" fmla="*/ 0 h 618067"/>
              <a:gd name="connsiteX8" fmla="*/ 1100667 w 1583267"/>
              <a:gd name="connsiteY8" fmla="*/ 309034 h 618067"/>
              <a:gd name="connsiteX9" fmla="*/ 766231 w 1583267"/>
              <a:gd name="connsiteY9" fmla="*/ 618067 h 618067"/>
              <a:gd name="connsiteX10" fmla="*/ 482600 w 1583267"/>
              <a:gd name="connsiteY10" fmla="*/ 618067 h 618067"/>
              <a:gd name="connsiteX11" fmla="*/ 817036 w 1583267"/>
              <a:gd name="connsiteY11" fmla="*/ 309034 h 618067"/>
              <a:gd name="connsiteX12" fmla="*/ 0 w 1583267"/>
              <a:gd name="connsiteY12" fmla="*/ 0 h 618067"/>
              <a:gd name="connsiteX13" fmla="*/ 283631 w 1583267"/>
              <a:gd name="connsiteY13" fmla="*/ 0 h 618067"/>
              <a:gd name="connsiteX14" fmla="*/ 618067 w 1583267"/>
              <a:gd name="connsiteY14" fmla="*/ 309034 h 618067"/>
              <a:gd name="connsiteX15" fmla="*/ 283631 w 1583267"/>
              <a:gd name="connsiteY15" fmla="*/ 618067 h 618067"/>
              <a:gd name="connsiteX16" fmla="*/ 0 w 1583267"/>
              <a:gd name="connsiteY16" fmla="*/ 618067 h 618067"/>
              <a:gd name="connsiteX17" fmla="*/ 334436 w 1583267"/>
              <a:gd name="connsiteY17" fmla="*/ 309034 h 618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83267" h="618067">
                <a:moveTo>
                  <a:pt x="965200" y="0"/>
                </a:moveTo>
                <a:lnTo>
                  <a:pt x="1248831" y="0"/>
                </a:lnTo>
                <a:lnTo>
                  <a:pt x="1583267" y="309034"/>
                </a:lnTo>
                <a:lnTo>
                  <a:pt x="1248831" y="618067"/>
                </a:lnTo>
                <a:lnTo>
                  <a:pt x="965200" y="618067"/>
                </a:lnTo>
                <a:lnTo>
                  <a:pt x="1299636" y="309034"/>
                </a:lnTo>
                <a:close/>
                <a:moveTo>
                  <a:pt x="482600" y="0"/>
                </a:moveTo>
                <a:lnTo>
                  <a:pt x="766231" y="0"/>
                </a:lnTo>
                <a:lnTo>
                  <a:pt x="1100667" y="309034"/>
                </a:lnTo>
                <a:lnTo>
                  <a:pt x="766231" y="618067"/>
                </a:lnTo>
                <a:lnTo>
                  <a:pt x="482600" y="618067"/>
                </a:lnTo>
                <a:lnTo>
                  <a:pt x="817036" y="309034"/>
                </a:lnTo>
                <a:close/>
                <a:moveTo>
                  <a:pt x="0" y="0"/>
                </a:moveTo>
                <a:lnTo>
                  <a:pt x="283631" y="0"/>
                </a:lnTo>
                <a:lnTo>
                  <a:pt x="618067" y="309034"/>
                </a:lnTo>
                <a:lnTo>
                  <a:pt x="283631" y="618067"/>
                </a:lnTo>
                <a:lnTo>
                  <a:pt x="0" y="618067"/>
                </a:lnTo>
                <a:lnTo>
                  <a:pt x="334436" y="309034"/>
                </a:lnTo>
                <a:close/>
              </a:path>
            </a:pathLst>
          </a:custGeom>
          <a:gradFill flip="none" rotWithShape="1">
            <a:gsLst>
              <a:gs pos="43000">
                <a:schemeClr val="accent4"/>
              </a:gs>
              <a:gs pos="100000">
                <a:schemeClr val="accent2">
                  <a:alpha val="0"/>
                </a:schemeClr>
              </a:gs>
            </a:gsLst>
            <a:lin ang="10800000" scaled="1"/>
            <a:tileRect/>
          </a:gradFill>
          <a:ln w="6350">
            <a:gradFill>
              <a:gsLst>
                <a:gs pos="100000">
                  <a:schemeClr val="accent1"/>
                </a:gs>
                <a:gs pos="35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62" name="任意多边形: 形状 61">
            <a:extLst>
              <a:ext uri="{FF2B5EF4-FFF2-40B4-BE49-F238E27FC236}">
                <a16:creationId xmlns:a16="http://schemas.microsoft.com/office/drawing/2014/main" id="{0F7FA77E-7A51-4555-B0A7-3510A6786765}"/>
              </a:ext>
            </a:extLst>
          </p:cNvPr>
          <p:cNvSpPr/>
          <p:nvPr/>
        </p:nvSpPr>
        <p:spPr>
          <a:xfrm flipH="1">
            <a:off x="4102025" y="5092629"/>
            <a:ext cx="398003" cy="196601"/>
          </a:xfrm>
          <a:custGeom>
            <a:avLst/>
            <a:gdLst>
              <a:gd name="connsiteX0" fmla="*/ 965200 w 1583267"/>
              <a:gd name="connsiteY0" fmla="*/ 0 h 618067"/>
              <a:gd name="connsiteX1" fmla="*/ 1248831 w 1583267"/>
              <a:gd name="connsiteY1" fmla="*/ 0 h 618067"/>
              <a:gd name="connsiteX2" fmla="*/ 1583267 w 1583267"/>
              <a:gd name="connsiteY2" fmla="*/ 309034 h 618067"/>
              <a:gd name="connsiteX3" fmla="*/ 1248831 w 1583267"/>
              <a:gd name="connsiteY3" fmla="*/ 618067 h 618067"/>
              <a:gd name="connsiteX4" fmla="*/ 965200 w 1583267"/>
              <a:gd name="connsiteY4" fmla="*/ 618067 h 618067"/>
              <a:gd name="connsiteX5" fmla="*/ 1299636 w 1583267"/>
              <a:gd name="connsiteY5" fmla="*/ 309034 h 618067"/>
              <a:gd name="connsiteX6" fmla="*/ 482600 w 1583267"/>
              <a:gd name="connsiteY6" fmla="*/ 0 h 618067"/>
              <a:gd name="connsiteX7" fmla="*/ 766231 w 1583267"/>
              <a:gd name="connsiteY7" fmla="*/ 0 h 618067"/>
              <a:gd name="connsiteX8" fmla="*/ 1100667 w 1583267"/>
              <a:gd name="connsiteY8" fmla="*/ 309034 h 618067"/>
              <a:gd name="connsiteX9" fmla="*/ 766231 w 1583267"/>
              <a:gd name="connsiteY9" fmla="*/ 618067 h 618067"/>
              <a:gd name="connsiteX10" fmla="*/ 482600 w 1583267"/>
              <a:gd name="connsiteY10" fmla="*/ 618067 h 618067"/>
              <a:gd name="connsiteX11" fmla="*/ 817036 w 1583267"/>
              <a:gd name="connsiteY11" fmla="*/ 309034 h 618067"/>
              <a:gd name="connsiteX12" fmla="*/ 0 w 1583267"/>
              <a:gd name="connsiteY12" fmla="*/ 0 h 618067"/>
              <a:gd name="connsiteX13" fmla="*/ 283631 w 1583267"/>
              <a:gd name="connsiteY13" fmla="*/ 0 h 618067"/>
              <a:gd name="connsiteX14" fmla="*/ 618067 w 1583267"/>
              <a:gd name="connsiteY14" fmla="*/ 309034 h 618067"/>
              <a:gd name="connsiteX15" fmla="*/ 283631 w 1583267"/>
              <a:gd name="connsiteY15" fmla="*/ 618067 h 618067"/>
              <a:gd name="connsiteX16" fmla="*/ 0 w 1583267"/>
              <a:gd name="connsiteY16" fmla="*/ 618067 h 618067"/>
              <a:gd name="connsiteX17" fmla="*/ 334436 w 1583267"/>
              <a:gd name="connsiteY17" fmla="*/ 309034 h 618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83267" h="618067">
                <a:moveTo>
                  <a:pt x="965200" y="0"/>
                </a:moveTo>
                <a:lnTo>
                  <a:pt x="1248831" y="0"/>
                </a:lnTo>
                <a:lnTo>
                  <a:pt x="1583267" y="309034"/>
                </a:lnTo>
                <a:lnTo>
                  <a:pt x="1248831" y="618067"/>
                </a:lnTo>
                <a:lnTo>
                  <a:pt x="965200" y="618067"/>
                </a:lnTo>
                <a:lnTo>
                  <a:pt x="1299636" y="309034"/>
                </a:lnTo>
                <a:close/>
                <a:moveTo>
                  <a:pt x="482600" y="0"/>
                </a:moveTo>
                <a:lnTo>
                  <a:pt x="766231" y="0"/>
                </a:lnTo>
                <a:lnTo>
                  <a:pt x="1100667" y="309034"/>
                </a:lnTo>
                <a:lnTo>
                  <a:pt x="766231" y="618067"/>
                </a:lnTo>
                <a:lnTo>
                  <a:pt x="482600" y="618067"/>
                </a:lnTo>
                <a:lnTo>
                  <a:pt x="817036" y="309034"/>
                </a:lnTo>
                <a:close/>
                <a:moveTo>
                  <a:pt x="0" y="0"/>
                </a:moveTo>
                <a:lnTo>
                  <a:pt x="283631" y="0"/>
                </a:lnTo>
                <a:lnTo>
                  <a:pt x="618067" y="309034"/>
                </a:lnTo>
                <a:lnTo>
                  <a:pt x="283631" y="618067"/>
                </a:lnTo>
                <a:lnTo>
                  <a:pt x="0" y="618067"/>
                </a:lnTo>
                <a:lnTo>
                  <a:pt x="334436" y="309034"/>
                </a:lnTo>
                <a:close/>
              </a:path>
            </a:pathLst>
          </a:custGeom>
          <a:gradFill flip="none" rotWithShape="1">
            <a:gsLst>
              <a:gs pos="43000">
                <a:schemeClr val="accent4"/>
              </a:gs>
              <a:gs pos="100000">
                <a:schemeClr val="accent2">
                  <a:alpha val="0"/>
                </a:schemeClr>
              </a:gs>
            </a:gsLst>
            <a:lin ang="10800000" scaled="1"/>
            <a:tileRect/>
          </a:gradFill>
          <a:ln w="6350">
            <a:gradFill>
              <a:gsLst>
                <a:gs pos="100000">
                  <a:schemeClr val="accent1"/>
                </a:gs>
                <a:gs pos="35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Tree>
    <p:extLst>
      <p:ext uri="{BB962C8B-B14F-4D97-AF65-F5344CB8AC3E}">
        <p14:creationId xmlns:p14="http://schemas.microsoft.com/office/powerpoint/2010/main" val="72313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文本框 36">
            <a:extLst>
              <a:ext uri="{FF2B5EF4-FFF2-40B4-BE49-F238E27FC236}">
                <a16:creationId xmlns:a16="http://schemas.microsoft.com/office/drawing/2014/main" id="{798D0C7D-0E4B-4169-B207-852D89E1806E}"/>
              </a:ext>
            </a:extLst>
          </p:cNvPr>
          <p:cNvSpPr txBox="1"/>
          <p:nvPr/>
        </p:nvSpPr>
        <p:spPr>
          <a:xfrm>
            <a:off x="1113118" y="802607"/>
            <a:ext cx="4082770" cy="461665"/>
          </a:xfrm>
          <a:prstGeom prst="rect">
            <a:avLst/>
          </a:prstGeom>
          <a:noFill/>
        </p:spPr>
        <p:txBody>
          <a:bodyPr wrap="square" lIns="0" tIns="0" rIns="0" bIns="0" rtlCol="0">
            <a:spAutoFit/>
          </a:bodyPr>
          <a:lstStyle/>
          <a:p>
            <a:r>
              <a:rPr lang="zh-CN" altLang="en-US" sz="3000" b="1" dirty="0">
                <a:gradFill flip="none" rotWithShape="1">
                  <a:gsLst>
                    <a:gs pos="100000">
                      <a:schemeClr val="accent4"/>
                    </a:gs>
                    <a:gs pos="35000">
                      <a:schemeClr val="accent5">
                        <a:lumMod val="20000"/>
                        <a:lumOff val="80000"/>
                      </a:schemeClr>
                    </a:gs>
                  </a:gsLst>
                  <a:lin ang="2700000" scaled="1"/>
                  <a:tileRect/>
                </a:gradFill>
                <a:latin typeface="+mj-ea"/>
                <a:ea typeface="+mj-ea"/>
              </a:rPr>
              <a:t>加深思维的表象化</a:t>
            </a:r>
          </a:p>
        </p:txBody>
      </p:sp>
      <p:sp>
        <p:nvSpPr>
          <p:cNvPr id="19" name="矩形: 圆角 18">
            <a:extLst>
              <a:ext uri="{FF2B5EF4-FFF2-40B4-BE49-F238E27FC236}">
                <a16:creationId xmlns:a16="http://schemas.microsoft.com/office/drawing/2014/main" id="{D7698D8F-76E2-4E51-A65E-9769D87026BF}"/>
              </a:ext>
            </a:extLst>
          </p:cNvPr>
          <p:cNvSpPr/>
          <p:nvPr/>
        </p:nvSpPr>
        <p:spPr>
          <a:xfrm>
            <a:off x="1114335" y="1865235"/>
            <a:ext cx="2751111" cy="3794930"/>
          </a:xfrm>
          <a:prstGeom prst="roundRect">
            <a:avLst>
              <a:gd name="adj" fmla="val 5418"/>
            </a:avLst>
          </a:prstGeom>
          <a:gradFill flip="none" rotWithShape="1">
            <a:gsLst>
              <a:gs pos="84400">
                <a:srgbClr val="046982">
                  <a:lumMod val="75000"/>
                </a:srgbClr>
              </a:gs>
              <a:gs pos="0">
                <a:schemeClr val="accent1">
                  <a:alpha val="16000"/>
                </a:schemeClr>
              </a:gs>
              <a:gs pos="100000">
                <a:schemeClr val="accent1"/>
              </a:gs>
            </a:gsLst>
            <a:lin ang="16200000" scaled="1"/>
            <a:tileRect/>
          </a:gradFill>
          <a:ln>
            <a:gradFill>
              <a:gsLst>
                <a:gs pos="0">
                  <a:schemeClr val="bg1">
                    <a:alpha val="35000"/>
                  </a:schemeClr>
                </a:gs>
                <a:gs pos="100000">
                  <a:schemeClr val="bg1">
                    <a:alpha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6" name="文本框 5">
            <a:extLst>
              <a:ext uri="{FF2B5EF4-FFF2-40B4-BE49-F238E27FC236}">
                <a16:creationId xmlns:a16="http://schemas.microsoft.com/office/drawing/2014/main" id="{BE61C94F-BF1C-417E-B4C3-2708A028137E}"/>
              </a:ext>
            </a:extLst>
          </p:cNvPr>
          <p:cNvSpPr txBox="1"/>
          <p:nvPr/>
        </p:nvSpPr>
        <p:spPr>
          <a:xfrm>
            <a:off x="1437625" y="3476940"/>
            <a:ext cx="2104531" cy="1341521"/>
          </a:xfrm>
          <a:prstGeom prst="rect">
            <a:avLst/>
          </a:prstGeom>
          <a:noFill/>
        </p:spPr>
        <p:txBody>
          <a:bodyPr wrap="square">
            <a:spAutoFit/>
          </a:bodyPr>
          <a:lstStyle/>
          <a:p>
            <a:pPr algn="l">
              <a:lnSpc>
                <a:spcPct val="130000"/>
              </a:lnSpc>
            </a:pPr>
            <a:r>
              <a:rPr lang="zh-CN" altLang="en-US" sz="1600" i="0" dirty="0">
                <a:solidFill>
                  <a:schemeClr val="bg1">
                    <a:lumMod val="100000"/>
                  </a:schemeClr>
                </a:solidFill>
                <a:effectLst/>
                <a:latin typeface="+mn-ea"/>
              </a:rPr>
              <a:t>印刷术承载的是“透过表象看本质”的理性思维与严肃、有序逻辑性的公众话语</a:t>
            </a:r>
          </a:p>
        </p:txBody>
      </p:sp>
      <p:sp>
        <p:nvSpPr>
          <p:cNvPr id="20" name="矩形: 圆角 19">
            <a:extLst>
              <a:ext uri="{FF2B5EF4-FFF2-40B4-BE49-F238E27FC236}">
                <a16:creationId xmlns:a16="http://schemas.microsoft.com/office/drawing/2014/main" id="{66A4EF74-8CBB-47B6-B720-921FD215EBD0}"/>
              </a:ext>
            </a:extLst>
          </p:cNvPr>
          <p:cNvSpPr/>
          <p:nvPr/>
        </p:nvSpPr>
        <p:spPr>
          <a:xfrm>
            <a:off x="4692499" y="1865235"/>
            <a:ext cx="2770393" cy="3794929"/>
          </a:xfrm>
          <a:prstGeom prst="roundRect">
            <a:avLst>
              <a:gd name="adj" fmla="val 5418"/>
            </a:avLst>
          </a:prstGeom>
          <a:gradFill flip="none" rotWithShape="1">
            <a:gsLst>
              <a:gs pos="84400">
                <a:srgbClr val="046982">
                  <a:lumMod val="75000"/>
                </a:srgbClr>
              </a:gs>
              <a:gs pos="0">
                <a:schemeClr val="accent1">
                  <a:alpha val="16000"/>
                </a:schemeClr>
              </a:gs>
              <a:gs pos="100000">
                <a:schemeClr val="accent1"/>
              </a:gs>
            </a:gsLst>
            <a:lin ang="16200000" scaled="1"/>
            <a:tileRect/>
          </a:gradFill>
          <a:ln>
            <a:gradFill>
              <a:gsLst>
                <a:gs pos="0">
                  <a:schemeClr val="bg1">
                    <a:alpha val="35000"/>
                  </a:schemeClr>
                </a:gs>
                <a:gs pos="100000">
                  <a:schemeClr val="bg1">
                    <a:alpha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21" name="矩形: 圆角 20">
            <a:extLst>
              <a:ext uri="{FF2B5EF4-FFF2-40B4-BE49-F238E27FC236}">
                <a16:creationId xmlns:a16="http://schemas.microsoft.com/office/drawing/2014/main" id="{49B0DD07-F7AE-497B-BAFB-C20124FFCE80}"/>
              </a:ext>
            </a:extLst>
          </p:cNvPr>
          <p:cNvSpPr/>
          <p:nvPr/>
        </p:nvSpPr>
        <p:spPr>
          <a:xfrm>
            <a:off x="8375280" y="1865235"/>
            <a:ext cx="2724520" cy="3794929"/>
          </a:xfrm>
          <a:prstGeom prst="roundRect">
            <a:avLst>
              <a:gd name="adj" fmla="val 5418"/>
            </a:avLst>
          </a:prstGeom>
          <a:gradFill flip="none" rotWithShape="1">
            <a:gsLst>
              <a:gs pos="84400">
                <a:srgbClr val="046982">
                  <a:lumMod val="75000"/>
                </a:srgbClr>
              </a:gs>
              <a:gs pos="0">
                <a:schemeClr val="accent1">
                  <a:alpha val="16000"/>
                </a:schemeClr>
              </a:gs>
              <a:gs pos="100000">
                <a:schemeClr val="accent1"/>
              </a:gs>
            </a:gsLst>
            <a:lin ang="16200000" scaled="1"/>
            <a:tileRect/>
          </a:gradFill>
          <a:ln>
            <a:gradFill>
              <a:gsLst>
                <a:gs pos="0">
                  <a:schemeClr val="bg1">
                    <a:alpha val="35000"/>
                  </a:schemeClr>
                </a:gs>
                <a:gs pos="100000">
                  <a:schemeClr val="bg1">
                    <a:alpha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grpSp>
        <p:nvGrpSpPr>
          <p:cNvPr id="13" name="组合 12">
            <a:extLst>
              <a:ext uri="{FF2B5EF4-FFF2-40B4-BE49-F238E27FC236}">
                <a16:creationId xmlns:a16="http://schemas.microsoft.com/office/drawing/2014/main" id="{8020BAD2-A12D-4DBD-BE87-B67ECCE13BFC}"/>
              </a:ext>
            </a:extLst>
          </p:cNvPr>
          <p:cNvGrpSpPr/>
          <p:nvPr/>
        </p:nvGrpSpPr>
        <p:grpSpPr>
          <a:xfrm>
            <a:off x="2236263" y="2186251"/>
            <a:ext cx="507254" cy="464022"/>
            <a:chOff x="2178622" y="2592651"/>
            <a:chExt cx="507254" cy="464022"/>
          </a:xfrm>
        </p:grpSpPr>
        <p:sp>
          <p:nvSpPr>
            <p:cNvPr id="28" name="任意多边形: 形状 27">
              <a:extLst>
                <a:ext uri="{FF2B5EF4-FFF2-40B4-BE49-F238E27FC236}">
                  <a16:creationId xmlns:a16="http://schemas.microsoft.com/office/drawing/2014/main" id="{51C39C18-C77A-4C85-A1E7-D2C11ED7E95A}"/>
                </a:ext>
              </a:extLst>
            </p:cNvPr>
            <p:cNvSpPr/>
            <p:nvPr/>
          </p:nvSpPr>
          <p:spPr>
            <a:xfrm>
              <a:off x="2293907" y="2872217"/>
              <a:ext cx="276108" cy="184456"/>
            </a:xfrm>
            <a:custGeom>
              <a:avLst/>
              <a:gdLst>
                <a:gd name="connsiteX0" fmla="*/ 242099 w 276108"/>
                <a:gd name="connsiteY0" fmla="*/ 34586 h 184456"/>
                <a:gd name="connsiteX1" fmla="*/ 241523 w 276108"/>
                <a:gd name="connsiteY1" fmla="*/ 149871 h 184456"/>
                <a:gd name="connsiteX2" fmla="*/ 35738 w 276108"/>
                <a:gd name="connsiteY2" fmla="*/ 149871 h 184456"/>
                <a:gd name="connsiteX3" fmla="*/ 34586 w 276108"/>
                <a:gd name="connsiteY3" fmla="*/ 34586 h 184456"/>
                <a:gd name="connsiteX4" fmla="*/ 242099 w 276108"/>
                <a:gd name="connsiteY4" fmla="*/ 34586 h 184456"/>
                <a:gd name="connsiteX5" fmla="*/ 1153 w 276108"/>
                <a:gd name="connsiteY5" fmla="*/ 184456 h 184456"/>
                <a:gd name="connsiteX6" fmla="*/ 275532 w 276108"/>
                <a:gd name="connsiteY6" fmla="*/ 184456 h 184456"/>
                <a:gd name="connsiteX7" fmla="*/ 276108 w 276108"/>
                <a:gd name="connsiteY7" fmla="*/ 0 h 184456"/>
                <a:gd name="connsiteX8" fmla="*/ 0 w 276108"/>
                <a:gd name="connsiteY8" fmla="*/ 0 h 184456"/>
                <a:gd name="connsiteX9" fmla="*/ 1153 w 276108"/>
                <a:gd name="connsiteY9" fmla="*/ 184456 h 184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6108" h="184456">
                  <a:moveTo>
                    <a:pt x="242099" y="34586"/>
                  </a:moveTo>
                  <a:lnTo>
                    <a:pt x="241523" y="149871"/>
                  </a:lnTo>
                  <a:lnTo>
                    <a:pt x="35738" y="149871"/>
                  </a:lnTo>
                  <a:lnTo>
                    <a:pt x="34586" y="34586"/>
                  </a:lnTo>
                  <a:lnTo>
                    <a:pt x="242099" y="34586"/>
                  </a:lnTo>
                  <a:close/>
                  <a:moveTo>
                    <a:pt x="1153" y="184456"/>
                  </a:moveTo>
                  <a:lnTo>
                    <a:pt x="275532" y="184456"/>
                  </a:lnTo>
                  <a:lnTo>
                    <a:pt x="276108" y="0"/>
                  </a:lnTo>
                  <a:lnTo>
                    <a:pt x="0" y="0"/>
                  </a:lnTo>
                  <a:lnTo>
                    <a:pt x="1153" y="184456"/>
                  </a:lnTo>
                  <a:close/>
                </a:path>
              </a:pathLst>
            </a:custGeom>
            <a:gradFill>
              <a:gsLst>
                <a:gs pos="0">
                  <a:schemeClr val="bg1"/>
                </a:gs>
                <a:gs pos="100000">
                  <a:schemeClr val="bg1">
                    <a:alpha val="0"/>
                  </a:schemeClr>
                </a:gs>
              </a:gsLst>
              <a:lin ang="5400000" scaled="1"/>
            </a:gradFill>
            <a:ln w="5755"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3F463AAD-8493-4F70-A440-96A2C7DF3803}"/>
                </a:ext>
              </a:extLst>
            </p:cNvPr>
            <p:cNvSpPr/>
            <p:nvPr/>
          </p:nvSpPr>
          <p:spPr>
            <a:xfrm>
              <a:off x="2374606" y="2929860"/>
              <a:ext cx="115285" cy="23057"/>
            </a:xfrm>
            <a:custGeom>
              <a:avLst/>
              <a:gdLst>
                <a:gd name="connsiteX0" fmla="*/ 0 w 115285"/>
                <a:gd name="connsiteY0" fmla="*/ 0 h 23057"/>
                <a:gd name="connsiteX1" fmla="*/ 115285 w 115285"/>
                <a:gd name="connsiteY1" fmla="*/ 0 h 23057"/>
                <a:gd name="connsiteX2" fmla="*/ 115285 w 115285"/>
                <a:gd name="connsiteY2" fmla="*/ 23057 h 23057"/>
                <a:gd name="connsiteX3" fmla="*/ 0 w 115285"/>
                <a:gd name="connsiteY3" fmla="*/ 23057 h 23057"/>
              </a:gdLst>
              <a:ahLst/>
              <a:cxnLst>
                <a:cxn ang="0">
                  <a:pos x="connsiteX0" y="connsiteY0"/>
                </a:cxn>
                <a:cxn ang="0">
                  <a:pos x="connsiteX1" y="connsiteY1"/>
                </a:cxn>
                <a:cxn ang="0">
                  <a:pos x="connsiteX2" y="connsiteY2"/>
                </a:cxn>
                <a:cxn ang="0">
                  <a:pos x="connsiteX3" y="connsiteY3"/>
                </a:cxn>
              </a:cxnLst>
              <a:rect l="l" t="t" r="r" b="b"/>
              <a:pathLst>
                <a:path w="115285" h="23057">
                  <a:moveTo>
                    <a:pt x="0" y="0"/>
                  </a:moveTo>
                  <a:lnTo>
                    <a:pt x="115285" y="0"/>
                  </a:lnTo>
                  <a:lnTo>
                    <a:pt x="115285" y="23057"/>
                  </a:lnTo>
                  <a:lnTo>
                    <a:pt x="0" y="23057"/>
                  </a:lnTo>
                  <a:close/>
                </a:path>
              </a:pathLst>
            </a:custGeom>
            <a:gradFill>
              <a:gsLst>
                <a:gs pos="0">
                  <a:schemeClr val="bg1">
                    <a:alpha val="35000"/>
                  </a:schemeClr>
                </a:gs>
                <a:gs pos="100000">
                  <a:schemeClr val="bg1">
                    <a:alpha val="0"/>
                  </a:schemeClr>
                </a:gs>
              </a:gsLst>
              <a:lin ang="5400000" scaled="1"/>
            </a:gradFill>
            <a:ln w="5755"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2FA25315-C0C5-4E43-AD93-35F538C2D87B}"/>
                </a:ext>
              </a:extLst>
            </p:cNvPr>
            <p:cNvSpPr/>
            <p:nvPr/>
          </p:nvSpPr>
          <p:spPr>
            <a:xfrm>
              <a:off x="2374606" y="2975974"/>
              <a:ext cx="115285" cy="23057"/>
            </a:xfrm>
            <a:custGeom>
              <a:avLst/>
              <a:gdLst>
                <a:gd name="connsiteX0" fmla="*/ 0 w 115285"/>
                <a:gd name="connsiteY0" fmla="*/ 0 h 23057"/>
                <a:gd name="connsiteX1" fmla="*/ 115285 w 115285"/>
                <a:gd name="connsiteY1" fmla="*/ 0 h 23057"/>
                <a:gd name="connsiteX2" fmla="*/ 115285 w 115285"/>
                <a:gd name="connsiteY2" fmla="*/ 23057 h 23057"/>
                <a:gd name="connsiteX3" fmla="*/ 0 w 115285"/>
                <a:gd name="connsiteY3" fmla="*/ 23057 h 23057"/>
              </a:gdLst>
              <a:ahLst/>
              <a:cxnLst>
                <a:cxn ang="0">
                  <a:pos x="connsiteX0" y="connsiteY0"/>
                </a:cxn>
                <a:cxn ang="0">
                  <a:pos x="connsiteX1" y="connsiteY1"/>
                </a:cxn>
                <a:cxn ang="0">
                  <a:pos x="connsiteX2" y="connsiteY2"/>
                </a:cxn>
                <a:cxn ang="0">
                  <a:pos x="connsiteX3" y="connsiteY3"/>
                </a:cxn>
              </a:cxnLst>
              <a:rect l="l" t="t" r="r" b="b"/>
              <a:pathLst>
                <a:path w="115285" h="23057">
                  <a:moveTo>
                    <a:pt x="0" y="0"/>
                  </a:moveTo>
                  <a:lnTo>
                    <a:pt x="115285" y="0"/>
                  </a:lnTo>
                  <a:lnTo>
                    <a:pt x="115285" y="23057"/>
                  </a:lnTo>
                  <a:lnTo>
                    <a:pt x="0" y="23057"/>
                  </a:lnTo>
                  <a:close/>
                </a:path>
              </a:pathLst>
            </a:custGeom>
            <a:gradFill>
              <a:gsLst>
                <a:gs pos="0">
                  <a:schemeClr val="bg1">
                    <a:alpha val="35000"/>
                  </a:schemeClr>
                </a:gs>
                <a:gs pos="100000">
                  <a:schemeClr val="bg1">
                    <a:alpha val="0"/>
                  </a:schemeClr>
                </a:gs>
              </a:gsLst>
              <a:lin ang="5400000" scaled="1"/>
            </a:gradFill>
            <a:ln w="5755"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33A0B350-59F3-4851-A58A-F3FA789C4A52}"/>
                </a:ext>
              </a:extLst>
            </p:cNvPr>
            <p:cNvSpPr/>
            <p:nvPr/>
          </p:nvSpPr>
          <p:spPr>
            <a:xfrm>
              <a:off x="2178622" y="2592651"/>
              <a:ext cx="507254" cy="391969"/>
            </a:xfrm>
            <a:custGeom>
              <a:avLst/>
              <a:gdLst>
                <a:gd name="connsiteX0" fmla="*/ 357384 w 507254"/>
                <a:gd name="connsiteY0" fmla="*/ 167164 h 391969"/>
                <a:gd name="connsiteX1" fmla="*/ 149871 w 507254"/>
                <a:gd name="connsiteY1" fmla="*/ 167164 h 391969"/>
                <a:gd name="connsiteX2" fmla="*/ 149871 w 507254"/>
                <a:gd name="connsiteY2" fmla="*/ 34586 h 391969"/>
                <a:gd name="connsiteX3" fmla="*/ 276685 w 507254"/>
                <a:gd name="connsiteY3" fmla="*/ 34586 h 391969"/>
                <a:gd name="connsiteX4" fmla="*/ 276685 w 507254"/>
                <a:gd name="connsiteY4" fmla="*/ 115285 h 391969"/>
                <a:gd name="connsiteX5" fmla="*/ 357384 w 507254"/>
                <a:gd name="connsiteY5" fmla="*/ 115285 h 391969"/>
                <a:gd name="connsiteX6" fmla="*/ 357384 w 507254"/>
                <a:gd name="connsiteY6" fmla="*/ 167164 h 391969"/>
                <a:gd name="connsiteX7" fmla="*/ 311270 w 507254"/>
                <a:gd name="connsiteY7" fmla="*/ 36891 h 391969"/>
                <a:gd name="connsiteX8" fmla="*/ 351043 w 507254"/>
                <a:gd name="connsiteY8" fmla="*/ 80700 h 391969"/>
                <a:gd name="connsiteX9" fmla="*/ 311270 w 507254"/>
                <a:gd name="connsiteY9" fmla="*/ 80700 h 391969"/>
                <a:gd name="connsiteX10" fmla="*/ 311270 w 507254"/>
                <a:gd name="connsiteY10" fmla="*/ 36891 h 391969"/>
                <a:gd name="connsiteX11" fmla="*/ 57643 w 507254"/>
                <a:gd name="connsiteY11" fmla="*/ 195985 h 391969"/>
                <a:gd name="connsiteX12" fmla="*/ 34586 w 507254"/>
                <a:gd name="connsiteY12" fmla="*/ 172928 h 391969"/>
                <a:gd name="connsiteX13" fmla="*/ 57643 w 507254"/>
                <a:gd name="connsiteY13" fmla="*/ 149871 h 391969"/>
                <a:gd name="connsiteX14" fmla="*/ 80700 w 507254"/>
                <a:gd name="connsiteY14" fmla="*/ 172928 h 391969"/>
                <a:gd name="connsiteX15" fmla="*/ 57643 w 507254"/>
                <a:gd name="connsiteY15" fmla="*/ 195985 h 391969"/>
                <a:gd name="connsiteX16" fmla="*/ 484198 w 507254"/>
                <a:gd name="connsiteY16" fmla="*/ 115285 h 391969"/>
                <a:gd name="connsiteX17" fmla="*/ 391970 w 507254"/>
                <a:gd name="connsiteY17" fmla="*/ 115285 h 391969"/>
                <a:gd name="connsiteX18" fmla="*/ 391970 w 507254"/>
                <a:gd name="connsiteY18" fmla="*/ 73783 h 391969"/>
                <a:gd name="connsiteX19" fmla="*/ 324528 w 507254"/>
                <a:gd name="connsiteY19" fmla="*/ 0 h 391969"/>
                <a:gd name="connsiteX20" fmla="*/ 115285 w 507254"/>
                <a:gd name="connsiteY20" fmla="*/ 0 h 391969"/>
                <a:gd name="connsiteX21" fmla="*/ 115285 w 507254"/>
                <a:gd name="connsiteY21" fmla="*/ 115285 h 391969"/>
                <a:gd name="connsiteX22" fmla="*/ 23057 w 507254"/>
                <a:gd name="connsiteY22" fmla="*/ 115285 h 391969"/>
                <a:gd name="connsiteX23" fmla="*/ 0 w 507254"/>
                <a:gd name="connsiteY23" fmla="*/ 138342 h 391969"/>
                <a:gd name="connsiteX24" fmla="*/ 0 w 507254"/>
                <a:gd name="connsiteY24" fmla="*/ 368913 h 391969"/>
                <a:gd name="connsiteX25" fmla="*/ 23057 w 507254"/>
                <a:gd name="connsiteY25" fmla="*/ 391970 h 391969"/>
                <a:gd name="connsiteX26" fmla="*/ 92228 w 507254"/>
                <a:gd name="connsiteY26" fmla="*/ 391970 h 391969"/>
                <a:gd name="connsiteX27" fmla="*/ 92228 w 507254"/>
                <a:gd name="connsiteY27" fmla="*/ 259392 h 391969"/>
                <a:gd name="connsiteX28" fmla="*/ 415027 w 507254"/>
                <a:gd name="connsiteY28" fmla="*/ 259392 h 391969"/>
                <a:gd name="connsiteX29" fmla="*/ 415027 w 507254"/>
                <a:gd name="connsiteY29" fmla="*/ 391970 h 391969"/>
                <a:gd name="connsiteX30" fmla="*/ 484198 w 507254"/>
                <a:gd name="connsiteY30" fmla="*/ 391970 h 391969"/>
                <a:gd name="connsiteX31" fmla="*/ 507255 w 507254"/>
                <a:gd name="connsiteY31" fmla="*/ 368913 h 391969"/>
                <a:gd name="connsiteX32" fmla="*/ 507255 w 507254"/>
                <a:gd name="connsiteY32" fmla="*/ 138342 h 391969"/>
                <a:gd name="connsiteX33" fmla="*/ 484198 w 507254"/>
                <a:gd name="connsiteY33" fmla="*/ 115285 h 391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07254" h="391969">
                  <a:moveTo>
                    <a:pt x="357384" y="167164"/>
                  </a:moveTo>
                  <a:lnTo>
                    <a:pt x="149871" y="167164"/>
                  </a:lnTo>
                  <a:lnTo>
                    <a:pt x="149871" y="34586"/>
                  </a:lnTo>
                  <a:lnTo>
                    <a:pt x="276685" y="34586"/>
                  </a:lnTo>
                  <a:lnTo>
                    <a:pt x="276685" y="115285"/>
                  </a:lnTo>
                  <a:lnTo>
                    <a:pt x="357384" y="115285"/>
                  </a:lnTo>
                  <a:lnTo>
                    <a:pt x="357384" y="167164"/>
                  </a:lnTo>
                  <a:close/>
                  <a:moveTo>
                    <a:pt x="311270" y="36891"/>
                  </a:moveTo>
                  <a:lnTo>
                    <a:pt x="351043" y="80700"/>
                  </a:lnTo>
                  <a:lnTo>
                    <a:pt x="311270" y="80700"/>
                  </a:lnTo>
                  <a:lnTo>
                    <a:pt x="311270" y="36891"/>
                  </a:lnTo>
                  <a:close/>
                  <a:moveTo>
                    <a:pt x="57643" y="195985"/>
                  </a:moveTo>
                  <a:cubicBezTo>
                    <a:pt x="44961" y="195985"/>
                    <a:pt x="34586" y="185609"/>
                    <a:pt x="34586" y="172928"/>
                  </a:cubicBezTo>
                  <a:cubicBezTo>
                    <a:pt x="34586" y="160246"/>
                    <a:pt x="44961" y="149871"/>
                    <a:pt x="57643" y="149871"/>
                  </a:cubicBezTo>
                  <a:cubicBezTo>
                    <a:pt x="70324" y="149871"/>
                    <a:pt x="80700" y="160246"/>
                    <a:pt x="80700" y="172928"/>
                  </a:cubicBezTo>
                  <a:cubicBezTo>
                    <a:pt x="80700" y="185609"/>
                    <a:pt x="70324" y="195985"/>
                    <a:pt x="57643" y="195985"/>
                  </a:cubicBezTo>
                  <a:close/>
                  <a:moveTo>
                    <a:pt x="484198" y="115285"/>
                  </a:moveTo>
                  <a:lnTo>
                    <a:pt x="391970" y="115285"/>
                  </a:lnTo>
                  <a:lnTo>
                    <a:pt x="391970" y="73783"/>
                  </a:lnTo>
                  <a:lnTo>
                    <a:pt x="324528" y="0"/>
                  </a:lnTo>
                  <a:lnTo>
                    <a:pt x="115285" y="0"/>
                  </a:lnTo>
                  <a:lnTo>
                    <a:pt x="115285" y="115285"/>
                  </a:lnTo>
                  <a:lnTo>
                    <a:pt x="23057" y="115285"/>
                  </a:lnTo>
                  <a:cubicBezTo>
                    <a:pt x="10376" y="115285"/>
                    <a:pt x="0" y="125661"/>
                    <a:pt x="0" y="138342"/>
                  </a:cubicBezTo>
                  <a:lnTo>
                    <a:pt x="0" y="368913"/>
                  </a:lnTo>
                  <a:cubicBezTo>
                    <a:pt x="0" y="381594"/>
                    <a:pt x="10376" y="391970"/>
                    <a:pt x="23057" y="391970"/>
                  </a:cubicBezTo>
                  <a:lnTo>
                    <a:pt x="92228" y="391970"/>
                  </a:lnTo>
                  <a:lnTo>
                    <a:pt x="92228" y="259392"/>
                  </a:lnTo>
                  <a:lnTo>
                    <a:pt x="415027" y="259392"/>
                  </a:lnTo>
                  <a:lnTo>
                    <a:pt x="415027" y="391970"/>
                  </a:lnTo>
                  <a:lnTo>
                    <a:pt x="484198" y="391970"/>
                  </a:lnTo>
                  <a:cubicBezTo>
                    <a:pt x="496879" y="391970"/>
                    <a:pt x="507255" y="381594"/>
                    <a:pt x="507255" y="368913"/>
                  </a:cubicBezTo>
                  <a:lnTo>
                    <a:pt x="507255" y="138342"/>
                  </a:lnTo>
                  <a:cubicBezTo>
                    <a:pt x="507255" y="125661"/>
                    <a:pt x="496879" y="115285"/>
                    <a:pt x="484198" y="115285"/>
                  </a:cubicBezTo>
                  <a:close/>
                </a:path>
              </a:pathLst>
            </a:custGeom>
            <a:gradFill>
              <a:gsLst>
                <a:gs pos="0">
                  <a:schemeClr val="bg1"/>
                </a:gs>
                <a:gs pos="100000">
                  <a:schemeClr val="accent3"/>
                </a:gs>
              </a:gsLst>
              <a:lin ang="5400000" scaled="1"/>
            </a:gradFill>
            <a:ln w="5755" cap="flat">
              <a:noFill/>
              <a:prstDash val="solid"/>
              <a:miter/>
            </a:ln>
          </p:spPr>
          <p:txBody>
            <a:bodyPr rtlCol="0" anchor="ctr"/>
            <a:lstStyle/>
            <a:p>
              <a:endParaRPr lang="zh-CN" altLang="en-US"/>
            </a:p>
          </p:txBody>
        </p:sp>
      </p:grpSp>
      <p:sp>
        <p:nvSpPr>
          <p:cNvPr id="40" name="文本框 39">
            <a:extLst>
              <a:ext uri="{FF2B5EF4-FFF2-40B4-BE49-F238E27FC236}">
                <a16:creationId xmlns:a16="http://schemas.microsoft.com/office/drawing/2014/main" id="{0EF96211-509A-44A6-9214-A253DE5CCFB6}"/>
              </a:ext>
            </a:extLst>
          </p:cNvPr>
          <p:cNvSpPr txBox="1"/>
          <p:nvPr/>
        </p:nvSpPr>
        <p:spPr>
          <a:xfrm>
            <a:off x="1720449" y="2862251"/>
            <a:ext cx="1538883" cy="307777"/>
          </a:xfrm>
          <a:prstGeom prst="rect">
            <a:avLst/>
          </a:prstGeom>
          <a:noFill/>
        </p:spPr>
        <p:txBody>
          <a:bodyPr wrap="none" lIns="0" tIns="0" rIns="0" bIns="0" rtlCol="0">
            <a:spAutoFit/>
          </a:bodyPr>
          <a:lstStyle/>
          <a:p>
            <a:r>
              <a:rPr lang="zh-CN" altLang="en-US" sz="2000" b="1" dirty="0">
                <a:gradFill flip="none" rotWithShape="1">
                  <a:gsLst>
                    <a:gs pos="100000">
                      <a:schemeClr val="accent4"/>
                    </a:gs>
                    <a:gs pos="35000">
                      <a:schemeClr val="accent5">
                        <a:lumMod val="20000"/>
                        <a:lumOff val="80000"/>
                      </a:schemeClr>
                    </a:gs>
                  </a:gsLst>
                  <a:lin ang="2700000" scaled="1"/>
                  <a:tileRect/>
                </a:gradFill>
                <a:latin typeface="+mj-ea"/>
                <a:ea typeface="+mj-ea"/>
              </a:rPr>
              <a:t>印刷概念思维</a:t>
            </a:r>
          </a:p>
        </p:txBody>
      </p:sp>
      <p:sp>
        <p:nvSpPr>
          <p:cNvPr id="7" name="文本框 6">
            <a:extLst>
              <a:ext uri="{FF2B5EF4-FFF2-40B4-BE49-F238E27FC236}">
                <a16:creationId xmlns:a16="http://schemas.microsoft.com/office/drawing/2014/main" id="{7D3CDF88-59B4-4DFD-BC7B-9A8577C5D68D}"/>
              </a:ext>
            </a:extLst>
          </p:cNvPr>
          <p:cNvSpPr txBox="1"/>
          <p:nvPr/>
        </p:nvSpPr>
        <p:spPr>
          <a:xfrm>
            <a:off x="5041643" y="3476940"/>
            <a:ext cx="2072105" cy="1661609"/>
          </a:xfrm>
          <a:prstGeom prst="rect">
            <a:avLst/>
          </a:prstGeom>
          <a:noFill/>
        </p:spPr>
        <p:txBody>
          <a:bodyPr wrap="square">
            <a:spAutoFit/>
          </a:bodyPr>
          <a:lstStyle/>
          <a:p>
            <a:pPr algn="l">
              <a:lnSpc>
                <a:spcPct val="130000"/>
              </a:lnSpc>
            </a:pPr>
            <a:r>
              <a:rPr lang="zh-CN" altLang="en-US" sz="1600" i="0" dirty="0">
                <a:solidFill>
                  <a:schemeClr val="bg1">
                    <a:lumMod val="100000"/>
                  </a:schemeClr>
                </a:solidFill>
                <a:effectLst/>
                <a:latin typeface="+mn-ea"/>
              </a:rPr>
              <a:t>多媒体技术承载的是前逻辑、前分析的表象信息，容易导致用户专注能力、反思能力和逻辑能力的弱化</a:t>
            </a:r>
          </a:p>
        </p:txBody>
      </p:sp>
      <p:grpSp>
        <p:nvGrpSpPr>
          <p:cNvPr id="9" name="组合 8">
            <a:extLst>
              <a:ext uri="{FF2B5EF4-FFF2-40B4-BE49-F238E27FC236}">
                <a16:creationId xmlns:a16="http://schemas.microsoft.com/office/drawing/2014/main" id="{BB03991E-C37F-4C06-996C-9765A97CE231}"/>
              </a:ext>
            </a:extLst>
          </p:cNvPr>
          <p:cNvGrpSpPr/>
          <p:nvPr/>
        </p:nvGrpSpPr>
        <p:grpSpPr>
          <a:xfrm>
            <a:off x="5857050" y="2100357"/>
            <a:ext cx="519377" cy="523173"/>
            <a:chOff x="5897552" y="2506757"/>
            <a:chExt cx="519377" cy="523173"/>
          </a:xfrm>
        </p:grpSpPr>
        <p:sp>
          <p:nvSpPr>
            <p:cNvPr id="33" name="任意多边形: 形状 32">
              <a:extLst>
                <a:ext uri="{FF2B5EF4-FFF2-40B4-BE49-F238E27FC236}">
                  <a16:creationId xmlns:a16="http://schemas.microsoft.com/office/drawing/2014/main" id="{F41E8751-1E0E-44C4-A9FC-5CB02172981D}"/>
                </a:ext>
              </a:extLst>
            </p:cNvPr>
            <p:cNvSpPr/>
            <p:nvPr/>
          </p:nvSpPr>
          <p:spPr>
            <a:xfrm>
              <a:off x="6087337" y="2506757"/>
              <a:ext cx="329592" cy="213191"/>
            </a:xfrm>
            <a:custGeom>
              <a:avLst/>
              <a:gdLst>
                <a:gd name="connsiteX0" fmla="*/ 255933 w 300317"/>
                <a:gd name="connsiteY0" fmla="*/ 75512 h 194255"/>
                <a:gd name="connsiteX1" fmla="*/ 198867 w 300317"/>
                <a:gd name="connsiteY1" fmla="*/ 27668 h 194255"/>
                <a:gd name="connsiteX2" fmla="*/ 189644 w 300317"/>
                <a:gd name="connsiteY2" fmla="*/ 28245 h 194255"/>
                <a:gd name="connsiteX3" fmla="*/ 130272 w 300317"/>
                <a:gd name="connsiteY3" fmla="*/ 0 h 194255"/>
                <a:gd name="connsiteX4" fmla="*/ 56490 w 300317"/>
                <a:gd name="connsiteY4" fmla="*/ 55913 h 194255"/>
                <a:gd name="connsiteX5" fmla="*/ 0 w 300317"/>
                <a:gd name="connsiteY5" fmla="*/ 124508 h 194255"/>
                <a:gd name="connsiteX6" fmla="*/ 69171 w 300317"/>
                <a:gd name="connsiteY6" fmla="*/ 194256 h 194255"/>
                <a:gd name="connsiteX7" fmla="*/ 69171 w 300317"/>
                <a:gd name="connsiteY7" fmla="*/ 194256 h 194255"/>
                <a:gd name="connsiteX8" fmla="*/ 242099 w 300317"/>
                <a:gd name="connsiteY8" fmla="*/ 194256 h 194255"/>
                <a:gd name="connsiteX9" fmla="*/ 300318 w 300317"/>
                <a:gd name="connsiteY9" fmla="*/ 133731 h 194255"/>
                <a:gd name="connsiteX10" fmla="*/ 255933 w 300317"/>
                <a:gd name="connsiteY10" fmla="*/ 75512 h 194255"/>
                <a:gd name="connsiteX11" fmla="*/ 238640 w 300317"/>
                <a:gd name="connsiteY11" fmla="*/ 159670 h 194255"/>
                <a:gd name="connsiteX12" fmla="*/ 68018 w 300317"/>
                <a:gd name="connsiteY12" fmla="*/ 159670 h 194255"/>
                <a:gd name="connsiteX13" fmla="*/ 37468 w 300317"/>
                <a:gd name="connsiteY13" fmla="*/ 139495 h 194255"/>
                <a:gd name="connsiteX14" fmla="*/ 41503 w 300317"/>
                <a:gd name="connsiteY14" fmla="*/ 102604 h 194255"/>
                <a:gd name="connsiteX15" fmla="*/ 69748 w 300317"/>
                <a:gd name="connsiteY15" fmla="*/ 88193 h 194255"/>
                <a:gd name="connsiteX16" fmla="*/ 75512 w 300317"/>
                <a:gd name="connsiteY16" fmla="*/ 88770 h 194255"/>
                <a:gd name="connsiteX17" fmla="*/ 85887 w 300317"/>
                <a:gd name="connsiteY17" fmla="*/ 90499 h 194255"/>
                <a:gd name="connsiteX18" fmla="*/ 85887 w 300317"/>
                <a:gd name="connsiteY18" fmla="*/ 78970 h 194255"/>
                <a:gd name="connsiteX19" fmla="*/ 119897 w 300317"/>
                <a:gd name="connsiteY19" fmla="*/ 35738 h 194255"/>
                <a:gd name="connsiteX20" fmla="*/ 130272 w 300317"/>
                <a:gd name="connsiteY20" fmla="*/ 34586 h 194255"/>
                <a:gd name="connsiteX21" fmla="*/ 130272 w 300317"/>
                <a:gd name="connsiteY21" fmla="*/ 34586 h 194255"/>
                <a:gd name="connsiteX22" fmla="*/ 130272 w 300317"/>
                <a:gd name="connsiteY22" fmla="*/ 34586 h 194255"/>
                <a:gd name="connsiteX23" fmla="*/ 130272 w 300317"/>
                <a:gd name="connsiteY23" fmla="*/ 34586 h 194255"/>
                <a:gd name="connsiteX24" fmla="*/ 169469 w 300317"/>
                <a:gd name="connsiteY24" fmla="*/ 58795 h 194255"/>
                <a:gd name="connsiteX25" fmla="*/ 172928 w 300317"/>
                <a:gd name="connsiteY25" fmla="*/ 65713 h 194255"/>
                <a:gd name="connsiteX26" fmla="*/ 180421 w 300317"/>
                <a:gd name="connsiteY26" fmla="*/ 62830 h 194255"/>
                <a:gd name="connsiteX27" fmla="*/ 191950 w 300317"/>
                <a:gd name="connsiteY27" fmla="*/ 61101 h 194255"/>
                <a:gd name="connsiteX28" fmla="*/ 212701 w 300317"/>
                <a:gd name="connsiteY28" fmla="*/ 67442 h 194255"/>
                <a:gd name="connsiteX29" fmla="*/ 227688 w 300317"/>
                <a:gd name="connsiteY29" fmla="*/ 96840 h 194255"/>
                <a:gd name="connsiteX30" fmla="*/ 227688 w 300317"/>
                <a:gd name="connsiteY30" fmla="*/ 106062 h 194255"/>
                <a:gd name="connsiteX31" fmla="*/ 239217 w 300317"/>
                <a:gd name="connsiteY31" fmla="*/ 106062 h 194255"/>
                <a:gd name="connsiteX32" fmla="*/ 266309 w 300317"/>
                <a:gd name="connsiteY32" fmla="*/ 133154 h 194255"/>
                <a:gd name="connsiteX33" fmla="*/ 238640 w 300317"/>
                <a:gd name="connsiteY33" fmla="*/ 159670 h 194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00317" h="194255">
                  <a:moveTo>
                    <a:pt x="255933" y="75512"/>
                  </a:moveTo>
                  <a:cubicBezTo>
                    <a:pt x="251322" y="48420"/>
                    <a:pt x="227112" y="27668"/>
                    <a:pt x="198867" y="27668"/>
                  </a:cubicBezTo>
                  <a:cubicBezTo>
                    <a:pt x="195985" y="27668"/>
                    <a:pt x="192526" y="28245"/>
                    <a:pt x="189644" y="28245"/>
                  </a:cubicBezTo>
                  <a:cubicBezTo>
                    <a:pt x="175810" y="10952"/>
                    <a:pt x="154482" y="0"/>
                    <a:pt x="130272" y="0"/>
                  </a:cubicBezTo>
                  <a:cubicBezTo>
                    <a:pt x="95110" y="0"/>
                    <a:pt x="65713" y="23633"/>
                    <a:pt x="56490" y="55913"/>
                  </a:cubicBezTo>
                  <a:cubicBezTo>
                    <a:pt x="24210" y="62254"/>
                    <a:pt x="0" y="90499"/>
                    <a:pt x="0" y="124508"/>
                  </a:cubicBezTo>
                  <a:cubicBezTo>
                    <a:pt x="0" y="163129"/>
                    <a:pt x="31127" y="194256"/>
                    <a:pt x="69171" y="194256"/>
                  </a:cubicBezTo>
                  <a:lnTo>
                    <a:pt x="69171" y="194256"/>
                  </a:lnTo>
                  <a:cubicBezTo>
                    <a:pt x="69171" y="194256"/>
                    <a:pt x="239793" y="194256"/>
                    <a:pt x="242099" y="194256"/>
                  </a:cubicBezTo>
                  <a:cubicBezTo>
                    <a:pt x="275532" y="194256"/>
                    <a:pt x="300318" y="167164"/>
                    <a:pt x="300318" y="133731"/>
                  </a:cubicBezTo>
                  <a:cubicBezTo>
                    <a:pt x="300318" y="106062"/>
                    <a:pt x="281296" y="83005"/>
                    <a:pt x="255933" y="75512"/>
                  </a:cubicBezTo>
                  <a:close/>
                  <a:moveTo>
                    <a:pt x="238640" y="159670"/>
                  </a:moveTo>
                  <a:lnTo>
                    <a:pt x="68018" y="159670"/>
                  </a:lnTo>
                  <a:cubicBezTo>
                    <a:pt x="54760" y="158517"/>
                    <a:pt x="43232" y="151024"/>
                    <a:pt x="37468" y="139495"/>
                  </a:cubicBezTo>
                  <a:cubicBezTo>
                    <a:pt x="32280" y="127390"/>
                    <a:pt x="33433" y="113556"/>
                    <a:pt x="41503" y="102604"/>
                  </a:cubicBezTo>
                  <a:cubicBezTo>
                    <a:pt x="48420" y="93381"/>
                    <a:pt x="58795" y="88193"/>
                    <a:pt x="69748" y="88193"/>
                  </a:cubicBezTo>
                  <a:cubicBezTo>
                    <a:pt x="71477" y="88193"/>
                    <a:pt x="73783" y="88193"/>
                    <a:pt x="75512" y="88770"/>
                  </a:cubicBezTo>
                  <a:lnTo>
                    <a:pt x="85887" y="90499"/>
                  </a:lnTo>
                  <a:lnTo>
                    <a:pt x="85887" y="78970"/>
                  </a:lnTo>
                  <a:cubicBezTo>
                    <a:pt x="85887" y="58219"/>
                    <a:pt x="99722" y="40350"/>
                    <a:pt x="119897" y="35738"/>
                  </a:cubicBezTo>
                  <a:cubicBezTo>
                    <a:pt x="123355" y="35162"/>
                    <a:pt x="126814" y="34586"/>
                    <a:pt x="130272" y="34586"/>
                  </a:cubicBezTo>
                  <a:cubicBezTo>
                    <a:pt x="130272" y="34586"/>
                    <a:pt x="130272" y="34586"/>
                    <a:pt x="130272" y="34586"/>
                  </a:cubicBezTo>
                  <a:lnTo>
                    <a:pt x="130272" y="34586"/>
                  </a:lnTo>
                  <a:cubicBezTo>
                    <a:pt x="130272" y="34586"/>
                    <a:pt x="130272" y="34586"/>
                    <a:pt x="130272" y="34586"/>
                  </a:cubicBezTo>
                  <a:cubicBezTo>
                    <a:pt x="146989" y="34586"/>
                    <a:pt x="161976" y="43808"/>
                    <a:pt x="169469" y="58795"/>
                  </a:cubicBezTo>
                  <a:lnTo>
                    <a:pt x="172928" y="65713"/>
                  </a:lnTo>
                  <a:lnTo>
                    <a:pt x="180421" y="62830"/>
                  </a:lnTo>
                  <a:cubicBezTo>
                    <a:pt x="183880" y="61678"/>
                    <a:pt x="187915" y="61101"/>
                    <a:pt x="191950" y="61101"/>
                  </a:cubicBezTo>
                  <a:cubicBezTo>
                    <a:pt x="199443" y="61101"/>
                    <a:pt x="206361" y="63407"/>
                    <a:pt x="212701" y="67442"/>
                  </a:cubicBezTo>
                  <a:cubicBezTo>
                    <a:pt x="221924" y="74359"/>
                    <a:pt x="227688" y="85311"/>
                    <a:pt x="227688" y="96840"/>
                  </a:cubicBezTo>
                  <a:lnTo>
                    <a:pt x="227688" y="106062"/>
                  </a:lnTo>
                  <a:lnTo>
                    <a:pt x="239217" y="106062"/>
                  </a:lnTo>
                  <a:cubicBezTo>
                    <a:pt x="254204" y="106062"/>
                    <a:pt x="266309" y="118167"/>
                    <a:pt x="266309" y="133154"/>
                  </a:cubicBezTo>
                  <a:cubicBezTo>
                    <a:pt x="265732" y="147565"/>
                    <a:pt x="253627" y="159670"/>
                    <a:pt x="238640" y="159670"/>
                  </a:cubicBezTo>
                  <a:close/>
                </a:path>
              </a:pathLst>
            </a:custGeom>
            <a:gradFill>
              <a:gsLst>
                <a:gs pos="0">
                  <a:schemeClr val="bg1"/>
                </a:gs>
                <a:gs pos="100000">
                  <a:schemeClr val="bg1">
                    <a:alpha val="0"/>
                  </a:schemeClr>
                </a:gs>
              </a:gsLst>
              <a:lin ang="5400000" scaled="1"/>
            </a:gradFill>
            <a:ln w="5755"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2E5FFAD9-8E38-4D82-911C-68B68BE284BD}"/>
                </a:ext>
              </a:extLst>
            </p:cNvPr>
            <p:cNvSpPr/>
            <p:nvPr/>
          </p:nvSpPr>
          <p:spPr>
            <a:xfrm>
              <a:off x="5897552" y="2745254"/>
              <a:ext cx="303655" cy="284676"/>
            </a:xfrm>
            <a:custGeom>
              <a:avLst/>
              <a:gdLst>
                <a:gd name="connsiteX0" fmla="*/ 258239 w 276684"/>
                <a:gd name="connsiteY0" fmla="*/ 0 h 259391"/>
                <a:gd name="connsiteX1" fmla="*/ 18446 w 276684"/>
                <a:gd name="connsiteY1" fmla="*/ 0 h 259391"/>
                <a:gd name="connsiteX2" fmla="*/ 0 w 276684"/>
                <a:gd name="connsiteY2" fmla="*/ 18446 h 259391"/>
                <a:gd name="connsiteX3" fmla="*/ 0 w 276684"/>
                <a:gd name="connsiteY3" fmla="*/ 183304 h 259391"/>
                <a:gd name="connsiteX4" fmla="*/ 18446 w 276684"/>
                <a:gd name="connsiteY4" fmla="*/ 201749 h 259391"/>
                <a:gd name="connsiteX5" fmla="*/ 18446 w 276684"/>
                <a:gd name="connsiteY5" fmla="*/ 201749 h 259391"/>
                <a:gd name="connsiteX6" fmla="*/ 109521 w 276684"/>
                <a:gd name="connsiteY6" fmla="*/ 201749 h 259391"/>
                <a:gd name="connsiteX7" fmla="*/ 109521 w 276684"/>
                <a:gd name="connsiteY7" fmla="*/ 224806 h 259391"/>
                <a:gd name="connsiteX8" fmla="*/ 69171 w 276684"/>
                <a:gd name="connsiteY8" fmla="*/ 224806 h 259391"/>
                <a:gd name="connsiteX9" fmla="*/ 69171 w 276684"/>
                <a:gd name="connsiteY9" fmla="*/ 259392 h 259391"/>
                <a:gd name="connsiteX10" fmla="*/ 207513 w 276684"/>
                <a:gd name="connsiteY10" fmla="*/ 259392 h 259391"/>
                <a:gd name="connsiteX11" fmla="*/ 207513 w 276684"/>
                <a:gd name="connsiteY11" fmla="*/ 224806 h 259391"/>
                <a:gd name="connsiteX12" fmla="*/ 167164 w 276684"/>
                <a:gd name="connsiteY12" fmla="*/ 224806 h 259391"/>
                <a:gd name="connsiteX13" fmla="*/ 167164 w 276684"/>
                <a:gd name="connsiteY13" fmla="*/ 201749 h 259391"/>
                <a:gd name="connsiteX14" fmla="*/ 258239 w 276684"/>
                <a:gd name="connsiteY14" fmla="*/ 201749 h 259391"/>
                <a:gd name="connsiteX15" fmla="*/ 276685 w 276684"/>
                <a:gd name="connsiteY15" fmla="*/ 183304 h 259391"/>
                <a:gd name="connsiteX16" fmla="*/ 276685 w 276684"/>
                <a:gd name="connsiteY16" fmla="*/ 183304 h 259391"/>
                <a:gd name="connsiteX17" fmla="*/ 276685 w 276684"/>
                <a:gd name="connsiteY17" fmla="*/ 18446 h 259391"/>
                <a:gd name="connsiteX18" fmla="*/ 258239 w 276684"/>
                <a:gd name="connsiteY18" fmla="*/ 0 h 259391"/>
                <a:gd name="connsiteX19" fmla="*/ 242099 w 276684"/>
                <a:gd name="connsiteY19" fmla="*/ 167164 h 259391"/>
                <a:gd name="connsiteX20" fmla="*/ 34586 w 276684"/>
                <a:gd name="connsiteY20" fmla="*/ 167164 h 259391"/>
                <a:gd name="connsiteX21" fmla="*/ 34586 w 276684"/>
                <a:gd name="connsiteY21" fmla="*/ 34586 h 259391"/>
                <a:gd name="connsiteX22" fmla="*/ 242099 w 276684"/>
                <a:gd name="connsiteY22" fmla="*/ 34586 h 259391"/>
                <a:gd name="connsiteX23" fmla="*/ 242099 w 276684"/>
                <a:gd name="connsiteY23" fmla="*/ 167164 h 259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76684" h="259391">
                  <a:moveTo>
                    <a:pt x="258239" y="0"/>
                  </a:moveTo>
                  <a:lnTo>
                    <a:pt x="18446" y="0"/>
                  </a:lnTo>
                  <a:cubicBezTo>
                    <a:pt x="8070" y="0"/>
                    <a:pt x="0" y="8070"/>
                    <a:pt x="0" y="18446"/>
                  </a:cubicBezTo>
                  <a:lnTo>
                    <a:pt x="0" y="183304"/>
                  </a:lnTo>
                  <a:cubicBezTo>
                    <a:pt x="0" y="193679"/>
                    <a:pt x="8070" y="201749"/>
                    <a:pt x="18446" y="201749"/>
                  </a:cubicBezTo>
                  <a:cubicBezTo>
                    <a:pt x="18446" y="201749"/>
                    <a:pt x="18446" y="201749"/>
                    <a:pt x="18446" y="201749"/>
                  </a:cubicBezTo>
                  <a:lnTo>
                    <a:pt x="109521" y="201749"/>
                  </a:lnTo>
                  <a:lnTo>
                    <a:pt x="109521" y="224806"/>
                  </a:lnTo>
                  <a:lnTo>
                    <a:pt x="69171" y="224806"/>
                  </a:lnTo>
                  <a:lnTo>
                    <a:pt x="69171" y="259392"/>
                  </a:lnTo>
                  <a:lnTo>
                    <a:pt x="207513" y="259392"/>
                  </a:lnTo>
                  <a:lnTo>
                    <a:pt x="207513" y="224806"/>
                  </a:lnTo>
                  <a:lnTo>
                    <a:pt x="167164" y="224806"/>
                  </a:lnTo>
                  <a:lnTo>
                    <a:pt x="167164" y="201749"/>
                  </a:lnTo>
                  <a:lnTo>
                    <a:pt x="258239" y="201749"/>
                  </a:lnTo>
                  <a:cubicBezTo>
                    <a:pt x="268615" y="201749"/>
                    <a:pt x="276685" y="193679"/>
                    <a:pt x="276685" y="183304"/>
                  </a:cubicBezTo>
                  <a:lnTo>
                    <a:pt x="276685" y="183304"/>
                  </a:lnTo>
                  <a:lnTo>
                    <a:pt x="276685" y="18446"/>
                  </a:lnTo>
                  <a:cubicBezTo>
                    <a:pt x="276685" y="8070"/>
                    <a:pt x="268615" y="0"/>
                    <a:pt x="258239" y="0"/>
                  </a:cubicBezTo>
                  <a:close/>
                  <a:moveTo>
                    <a:pt x="242099" y="167164"/>
                  </a:moveTo>
                  <a:lnTo>
                    <a:pt x="34586" y="167164"/>
                  </a:lnTo>
                  <a:lnTo>
                    <a:pt x="34586" y="34586"/>
                  </a:lnTo>
                  <a:lnTo>
                    <a:pt x="242099" y="34586"/>
                  </a:lnTo>
                  <a:lnTo>
                    <a:pt x="242099" y="167164"/>
                  </a:lnTo>
                  <a:close/>
                </a:path>
              </a:pathLst>
            </a:custGeom>
            <a:gradFill>
              <a:gsLst>
                <a:gs pos="0">
                  <a:schemeClr val="bg1"/>
                </a:gs>
                <a:gs pos="100000">
                  <a:schemeClr val="bg1">
                    <a:alpha val="0"/>
                  </a:schemeClr>
                </a:gs>
              </a:gsLst>
              <a:lin ang="5400000" scaled="1"/>
            </a:gradFill>
            <a:ln w="5755"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89D48CFF-9B85-4FAB-9EA6-87B5F51B21D0}"/>
                </a:ext>
              </a:extLst>
            </p:cNvPr>
            <p:cNvSpPr/>
            <p:nvPr/>
          </p:nvSpPr>
          <p:spPr>
            <a:xfrm>
              <a:off x="6230941" y="2745254"/>
              <a:ext cx="111493" cy="140440"/>
            </a:xfrm>
            <a:custGeom>
              <a:avLst/>
              <a:gdLst>
                <a:gd name="connsiteX0" fmla="*/ 58219 w 101590"/>
                <a:gd name="connsiteY0" fmla="*/ 0 h 127966"/>
                <a:gd name="connsiteX1" fmla="*/ 66865 w 101590"/>
                <a:gd name="connsiteY1" fmla="*/ 26516 h 127966"/>
                <a:gd name="connsiteX2" fmla="*/ 42079 w 101590"/>
                <a:gd name="connsiteY2" fmla="*/ 67442 h 127966"/>
                <a:gd name="connsiteX3" fmla="*/ 42079 w 101590"/>
                <a:gd name="connsiteY3" fmla="*/ 43808 h 127966"/>
                <a:gd name="connsiteX4" fmla="*/ 0 w 101590"/>
                <a:gd name="connsiteY4" fmla="*/ 86464 h 127966"/>
                <a:gd name="connsiteX5" fmla="*/ 42079 w 101590"/>
                <a:gd name="connsiteY5" fmla="*/ 127967 h 127966"/>
                <a:gd name="connsiteX6" fmla="*/ 42079 w 101590"/>
                <a:gd name="connsiteY6" fmla="*/ 104333 h 127966"/>
                <a:gd name="connsiteX7" fmla="*/ 98569 w 101590"/>
                <a:gd name="connsiteY7" fmla="*/ 5188 h 127966"/>
                <a:gd name="connsiteX8" fmla="*/ 96840 w 101590"/>
                <a:gd name="connsiteY8" fmla="*/ 0 h 127966"/>
                <a:gd name="connsiteX9" fmla="*/ 58219 w 101590"/>
                <a:gd name="connsiteY9" fmla="*/ 0 h 127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590" h="127966">
                  <a:moveTo>
                    <a:pt x="58219" y="0"/>
                  </a:moveTo>
                  <a:cubicBezTo>
                    <a:pt x="63983" y="7494"/>
                    <a:pt x="66865" y="17293"/>
                    <a:pt x="66865" y="26516"/>
                  </a:cubicBezTo>
                  <a:cubicBezTo>
                    <a:pt x="66865" y="43808"/>
                    <a:pt x="57066" y="59372"/>
                    <a:pt x="42079" y="67442"/>
                  </a:cubicBezTo>
                  <a:lnTo>
                    <a:pt x="42079" y="43808"/>
                  </a:lnTo>
                  <a:lnTo>
                    <a:pt x="0" y="86464"/>
                  </a:lnTo>
                  <a:lnTo>
                    <a:pt x="42079" y="127967"/>
                  </a:lnTo>
                  <a:lnTo>
                    <a:pt x="42079" y="104333"/>
                  </a:lnTo>
                  <a:cubicBezTo>
                    <a:pt x="85311" y="92805"/>
                    <a:pt x="110674" y="48420"/>
                    <a:pt x="98569" y="5188"/>
                  </a:cubicBezTo>
                  <a:cubicBezTo>
                    <a:pt x="97992" y="3459"/>
                    <a:pt x="97416" y="1729"/>
                    <a:pt x="96840" y="0"/>
                  </a:cubicBezTo>
                  <a:lnTo>
                    <a:pt x="58219" y="0"/>
                  </a:lnTo>
                  <a:close/>
                </a:path>
              </a:pathLst>
            </a:custGeom>
            <a:gradFill>
              <a:gsLst>
                <a:gs pos="0">
                  <a:schemeClr val="bg1"/>
                </a:gs>
                <a:gs pos="100000">
                  <a:schemeClr val="bg1">
                    <a:alpha val="0"/>
                  </a:schemeClr>
                </a:gs>
              </a:gsLst>
              <a:lin ang="5400000" scaled="1"/>
            </a:gradFill>
            <a:ln w="5755"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8A8BB2D3-972C-48A3-8DB1-6F2DA2E36591}"/>
                </a:ext>
              </a:extLst>
            </p:cNvPr>
            <p:cNvSpPr/>
            <p:nvPr/>
          </p:nvSpPr>
          <p:spPr>
            <a:xfrm>
              <a:off x="5950539" y="2579508"/>
              <a:ext cx="111493" cy="140440"/>
            </a:xfrm>
            <a:custGeom>
              <a:avLst/>
              <a:gdLst>
                <a:gd name="connsiteX0" fmla="*/ 43371 w 101590"/>
                <a:gd name="connsiteY0" fmla="*/ 127967 h 127966"/>
                <a:gd name="connsiteX1" fmla="*/ 34725 w 101590"/>
                <a:gd name="connsiteY1" fmla="*/ 101451 h 127966"/>
                <a:gd name="connsiteX2" fmla="*/ 59511 w 101590"/>
                <a:gd name="connsiteY2" fmla="*/ 60525 h 127966"/>
                <a:gd name="connsiteX3" fmla="*/ 59511 w 101590"/>
                <a:gd name="connsiteY3" fmla="*/ 84158 h 127966"/>
                <a:gd name="connsiteX4" fmla="*/ 101590 w 101590"/>
                <a:gd name="connsiteY4" fmla="*/ 41503 h 127966"/>
                <a:gd name="connsiteX5" fmla="*/ 59511 w 101590"/>
                <a:gd name="connsiteY5" fmla="*/ 0 h 127966"/>
                <a:gd name="connsiteX6" fmla="*/ 59511 w 101590"/>
                <a:gd name="connsiteY6" fmla="*/ 23633 h 127966"/>
                <a:gd name="connsiteX7" fmla="*/ 3021 w 101590"/>
                <a:gd name="connsiteY7" fmla="*/ 122779 h 127966"/>
                <a:gd name="connsiteX8" fmla="*/ 4751 w 101590"/>
                <a:gd name="connsiteY8" fmla="*/ 127967 h 127966"/>
                <a:gd name="connsiteX9" fmla="*/ 43371 w 101590"/>
                <a:gd name="connsiteY9" fmla="*/ 127967 h 127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590" h="127966">
                  <a:moveTo>
                    <a:pt x="43371" y="127967"/>
                  </a:moveTo>
                  <a:cubicBezTo>
                    <a:pt x="38760" y="122202"/>
                    <a:pt x="34725" y="110674"/>
                    <a:pt x="34725" y="101451"/>
                  </a:cubicBezTo>
                  <a:cubicBezTo>
                    <a:pt x="34725" y="84158"/>
                    <a:pt x="44524" y="68595"/>
                    <a:pt x="59511" y="60525"/>
                  </a:cubicBezTo>
                  <a:lnTo>
                    <a:pt x="59511" y="84158"/>
                  </a:lnTo>
                  <a:lnTo>
                    <a:pt x="101590" y="41503"/>
                  </a:lnTo>
                  <a:lnTo>
                    <a:pt x="59511" y="0"/>
                  </a:lnTo>
                  <a:lnTo>
                    <a:pt x="59511" y="23633"/>
                  </a:lnTo>
                  <a:cubicBezTo>
                    <a:pt x="16279" y="35162"/>
                    <a:pt x="-9083" y="79547"/>
                    <a:pt x="3021" y="122779"/>
                  </a:cubicBezTo>
                  <a:cubicBezTo>
                    <a:pt x="3598" y="124508"/>
                    <a:pt x="4174" y="126237"/>
                    <a:pt x="4751" y="127967"/>
                  </a:cubicBezTo>
                  <a:lnTo>
                    <a:pt x="43371" y="127967"/>
                  </a:lnTo>
                  <a:close/>
                </a:path>
              </a:pathLst>
            </a:custGeom>
            <a:gradFill>
              <a:gsLst>
                <a:gs pos="0">
                  <a:schemeClr val="bg1"/>
                </a:gs>
                <a:gs pos="100000">
                  <a:schemeClr val="bg1">
                    <a:alpha val="0"/>
                  </a:schemeClr>
                </a:gs>
              </a:gsLst>
              <a:lin ang="5400000" scaled="1"/>
            </a:gradFill>
            <a:ln w="5755" cap="flat">
              <a:noFill/>
              <a:prstDash val="solid"/>
              <a:miter/>
            </a:ln>
          </p:spPr>
          <p:txBody>
            <a:bodyPr rtlCol="0" anchor="ctr"/>
            <a:lstStyle/>
            <a:p>
              <a:endParaRPr lang="zh-CN" altLang="en-US"/>
            </a:p>
          </p:txBody>
        </p:sp>
      </p:grpSp>
      <p:sp>
        <p:nvSpPr>
          <p:cNvPr id="41" name="文本框 40">
            <a:extLst>
              <a:ext uri="{FF2B5EF4-FFF2-40B4-BE49-F238E27FC236}">
                <a16:creationId xmlns:a16="http://schemas.microsoft.com/office/drawing/2014/main" id="{0430EF6B-778A-4B98-AAD8-298B2A944645}"/>
              </a:ext>
            </a:extLst>
          </p:cNvPr>
          <p:cNvSpPr txBox="1"/>
          <p:nvPr/>
        </p:nvSpPr>
        <p:spPr>
          <a:xfrm>
            <a:off x="5180014" y="2862251"/>
            <a:ext cx="1795363" cy="307777"/>
          </a:xfrm>
          <a:prstGeom prst="rect">
            <a:avLst/>
          </a:prstGeom>
          <a:noFill/>
        </p:spPr>
        <p:txBody>
          <a:bodyPr wrap="none" lIns="0" tIns="0" rIns="0" bIns="0" rtlCol="0">
            <a:spAutoFit/>
          </a:bodyPr>
          <a:lstStyle/>
          <a:p>
            <a:r>
              <a:rPr lang="zh-CN" altLang="en-US" sz="2000" b="1" dirty="0">
                <a:gradFill flip="none" rotWithShape="1">
                  <a:gsLst>
                    <a:gs pos="100000">
                      <a:schemeClr val="accent4"/>
                    </a:gs>
                    <a:gs pos="35000">
                      <a:schemeClr val="accent5">
                        <a:lumMod val="20000"/>
                        <a:lumOff val="80000"/>
                      </a:schemeClr>
                    </a:gs>
                  </a:gsLst>
                  <a:lin ang="2700000" scaled="1"/>
                  <a:tileRect/>
                </a:gradFill>
                <a:latin typeface="+mj-ea"/>
                <a:ea typeface="+mj-ea"/>
              </a:rPr>
              <a:t>多媒体表象思维</a:t>
            </a:r>
          </a:p>
        </p:txBody>
      </p:sp>
      <p:sp>
        <p:nvSpPr>
          <p:cNvPr id="8" name="文本框 7">
            <a:extLst>
              <a:ext uri="{FF2B5EF4-FFF2-40B4-BE49-F238E27FC236}">
                <a16:creationId xmlns:a16="http://schemas.microsoft.com/office/drawing/2014/main" id="{96F0E407-DD7C-4BCF-99FC-7B95EA645E83}"/>
              </a:ext>
            </a:extLst>
          </p:cNvPr>
          <p:cNvSpPr txBox="1"/>
          <p:nvPr/>
        </p:nvSpPr>
        <p:spPr>
          <a:xfrm>
            <a:off x="8685274" y="3476940"/>
            <a:ext cx="2104532" cy="1341521"/>
          </a:xfrm>
          <a:prstGeom prst="rect">
            <a:avLst/>
          </a:prstGeom>
          <a:noFill/>
        </p:spPr>
        <p:txBody>
          <a:bodyPr wrap="square">
            <a:spAutoFit/>
          </a:bodyPr>
          <a:lstStyle/>
          <a:p>
            <a:pPr algn="l">
              <a:lnSpc>
                <a:spcPct val="130000"/>
              </a:lnSpc>
            </a:pPr>
            <a:r>
              <a:rPr lang="zh-CN" altLang="en-US" sz="1600" i="0" dirty="0">
                <a:solidFill>
                  <a:schemeClr val="bg1">
                    <a:lumMod val="100000"/>
                  </a:schemeClr>
                </a:solidFill>
                <a:effectLst/>
                <a:latin typeface="+mn-ea"/>
              </a:rPr>
              <a:t>元宇宙强调具身交互与沉浸体验，加深了思维的表象化，“本质”不再重要</a:t>
            </a:r>
          </a:p>
        </p:txBody>
      </p:sp>
      <p:grpSp>
        <p:nvGrpSpPr>
          <p:cNvPr id="10" name="组合 9">
            <a:extLst>
              <a:ext uri="{FF2B5EF4-FFF2-40B4-BE49-F238E27FC236}">
                <a16:creationId xmlns:a16="http://schemas.microsoft.com/office/drawing/2014/main" id="{EEEFC059-CB0E-46E1-967C-E35408EF315E}"/>
              </a:ext>
            </a:extLst>
          </p:cNvPr>
          <p:cNvGrpSpPr/>
          <p:nvPr/>
        </p:nvGrpSpPr>
        <p:grpSpPr>
          <a:xfrm>
            <a:off x="9489960" y="2181701"/>
            <a:ext cx="495161" cy="495161"/>
            <a:chOff x="9615375" y="2588101"/>
            <a:chExt cx="495161" cy="495161"/>
          </a:xfrm>
        </p:grpSpPr>
        <p:sp>
          <p:nvSpPr>
            <p:cNvPr id="38" name="任意多边形: 形状 37">
              <a:extLst>
                <a:ext uri="{FF2B5EF4-FFF2-40B4-BE49-F238E27FC236}">
                  <a16:creationId xmlns:a16="http://schemas.microsoft.com/office/drawing/2014/main" id="{02A15D12-FD52-446F-8076-1849BFAA8426}"/>
                </a:ext>
              </a:extLst>
            </p:cNvPr>
            <p:cNvSpPr/>
            <p:nvPr/>
          </p:nvSpPr>
          <p:spPr>
            <a:xfrm>
              <a:off x="9822753" y="2618677"/>
              <a:ext cx="55884" cy="55884"/>
            </a:xfrm>
            <a:custGeom>
              <a:avLst/>
              <a:gdLst>
                <a:gd name="connsiteX0" fmla="*/ 27942 w 55884"/>
                <a:gd name="connsiteY0" fmla="*/ 0 h 55884"/>
                <a:gd name="connsiteX1" fmla="*/ 0 w 55884"/>
                <a:gd name="connsiteY1" fmla="*/ 27942 h 55884"/>
                <a:gd name="connsiteX2" fmla="*/ 27942 w 55884"/>
                <a:gd name="connsiteY2" fmla="*/ 55885 h 55884"/>
                <a:gd name="connsiteX3" fmla="*/ 55885 w 55884"/>
                <a:gd name="connsiteY3" fmla="*/ 27942 h 55884"/>
                <a:gd name="connsiteX4" fmla="*/ 27942 w 55884"/>
                <a:gd name="connsiteY4" fmla="*/ 0 h 558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4" h="55884">
                  <a:moveTo>
                    <a:pt x="27942" y="0"/>
                  </a:moveTo>
                  <a:cubicBezTo>
                    <a:pt x="12641" y="0"/>
                    <a:pt x="0" y="12641"/>
                    <a:pt x="0" y="27942"/>
                  </a:cubicBezTo>
                  <a:cubicBezTo>
                    <a:pt x="0" y="43244"/>
                    <a:pt x="12641" y="55885"/>
                    <a:pt x="27942" y="55885"/>
                  </a:cubicBezTo>
                  <a:cubicBezTo>
                    <a:pt x="43244" y="55885"/>
                    <a:pt x="55885" y="43244"/>
                    <a:pt x="55885" y="27942"/>
                  </a:cubicBezTo>
                  <a:cubicBezTo>
                    <a:pt x="55885" y="12641"/>
                    <a:pt x="43244" y="0"/>
                    <a:pt x="27942" y="0"/>
                  </a:cubicBezTo>
                  <a:close/>
                </a:path>
              </a:pathLst>
            </a:custGeom>
            <a:gradFill>
              <a:gsLst>
                <a:gs pos="0">
                  <a:schemeClr val="bg1"/>
                </a:gs>
                <a:gs pos="100000">
                  <a:schemeClr val="bg1">
                    <a:alpha val="0"/>
                  </a:schemeClr>
                </a:gs>
              </a:gsLst>
              <a:lin ang="5400000" scaled="1"/>
            </a:gradFill>
            <a:ln w="6648" cap="flat">
              <a:noFill/>
              <a:prstDash val="solid"/>
              <a:miter/>
            </a:ln>
          </p:spPr>
          <p:txBody>
            <a:bodyPr rtlCol="0" anchor="ctr"/>
            <a:lstStyle/>
            <a:p>
              <a:endParaRPr lang="zh-CN" altLang="en-US" dirty="0"/>
            </a:p>
          </p:txBody>
        </p:sp>
        <p:sp>
          <p:nvSpPr>
            <p:cNvPr id="39" name="任意多边形: 形状 38">
              <a:extLst>
                <a:ext uri="{FF2B5EF4-FFF2-40B4-BE49-F238E27FC236}">
                  <a16:creationId xmlns:a16="http://schemas.microsoft.com/office/drawing/2014/main" id="{743D7B5E-A3D5-4A39-BC1E-0F75985FAE1E}"/>
                </a:ext>
              </a:extLst>
            </p:cNvPr>
            <p:cNvSpPr/>
            <p:nvPr/>
          </p:nvSpPr>
          <p:spPr>
            <a:xfrm>
              <a:off x="9738926" y="2753732"/>
              <a:ext cx="55884" cy="55884"/>
            </a:xfrm>
            <a:custGeom>
              <a:avLst/>
              <a:gdLst>
                <a:gd name="connsiteX0" fmla="*/ 55885 w 55884"/>
                <a:gd name="connsiteY0" fmla="*/ 27942 h 55884"/>
                <a:gd name="connsiteX1" fmla="*/ 27942 w 55884"/>
                <a:gd name="connsiteY1" fmla="*/ 55885 h 55884"/>
                <a:gd name="connsiteX2" fmla="*/ 0 w 55884"/>
                <a:gd name="connsiteY2" fmla="*/ 27942 h 55884"/>
                <a:gd name="connsiteX3" fmla="*/ 27942 w 55884"/>
                <a:gd name="connsiteY3" fmla="*/ 0 h 55884"/>
                <a:gd name="connsiteX4" fmla="*/ 55885 w 55884"/>
                <a:gd name="connsiteY4" fmla="*/ 27942 h 558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4" h="55884">
                  <a:moveTo>
                    <a:pt x="55885" y="27942"/>
                  </a:moveTo>
                  <a:cubicBezTo>
                    <a:pt x="55885" y="43374"/>
                    <a:pt x="43374" y="55885"/>
                    <a:pt x="27942" y="55885"/>
                  </a:cubicBezTo>
                  <a:cubicBezTo>
                    <a:pt x="12510" y="55885"/>
                    <a:pt x="0" y="43374"/>
                    <a:pt x="0" y="27942"/>
                  </a:cubicBezTo>
                  <a:cubicBezTo>
                    <a:pt x="0" y="12510"/>
                    <a:pt x="12510" y="0"/>
                    <a:pt x="27942" y="0"/>
                  </a:cubicBezTo>
                  <a:cubicBezTo>
                    <a:pt x="43374" y="0"/>
                    <a:pt x="55885" y="12510"/>
                    <a:pt x="55885" y="27942"/>
                  </a:cubicBezTo>
                  <a:close/>
                </a:path>
              </a:pathLst>
            </a:custGeom>
            <a:gradFill>
              <a:gsLst>
                <a:gs pos="0">
                  <a:schemeClr val="bg1"/>
                </a:gs>
                <a:gs pos="100000">
                  <a:schemeClr val="bg1">
                    <a:alpha val="0"/>
                  </a:schemeClr>
                </a:gs>
              </a:gsLst>
              <a:lin ang="5400000" scaled="1"/>
            </a:gradFill>
            <a:ln w="6648"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45239565-04A2-4A74-865E-DE6896890CE2}"/>
                </a:ext>
              </a:extLst>
            </p:cNvPr>
            <p:cNvSpPr/>
            <p:nvPr/>
          </p:nvSpPr>
          <p:spPr>
            <a:xfrm rot="17697349">
              <a:off x="9615375" y="2588101"/>
              <a:ext cx="495161" cy="495161"/>
            </a:xfrm>
            <a:custGeom>
              <a:avLst/>
              <a:gdLst>
                <a:gd name="connsiteX0" fmla="*/ 291031 w 582062"/>
                <a:gd name="connsiteY0" fmla="*/ 0 h 582062"/>
                <a:gd name="connsiteX1" fmla="*/ 0 w 582062"/>
                <a:gd name="connsiteY1" fmla="*/ 291031 h 582062"/>
                <a:gd name="connsiteX2" fmla="*/ 291031 w 582062"/>
                <a:gd name="connsiteY2" fmla="*/ 582063 h 582062"/>
                <a:gd name="connsiteX3" fmla="*/ 582063 w 582062"/>
                <a:gd name="connsiteY3" fmla="*/ 291031 h 582062"/>
                <a:gd name="connsiteX4" fmla="*/ 291031 w 582062"/>
                <a:gd name="connsiteY4" fmla="*/ 0 h 582062"/>
                <a:gd name="connsiteX5" fmla="*/ 291031 w 582062"/>
                <a:gd name="connsiteY5" fmla="*/ 551428 h 582062"/>
                <a:gd name="connsiteX6" fmla="*/ 30635 w 582062"/>
                <a:gd name="connsiteY6" fmla="*/ 291031 h 582062"/>
                <a:gd name="connsiteX7" fmla="*/ 30635 w 582062"/>
                <a:gd name="connsiteY7" fmla="*/ 280309 h 582062"/>
                <a:gd name="connsiteX8" fmla="*/ 41357 w 582062"/>
                <a:gd name="connsiteY8" fmla="*/ 266523 h 582062"/>
                <a:gd name="connsiteX9" fmla="*/ 53611 w 582062"/>
                <a:gd name="connsiteY9" fmla="*/ 260396 h 582062"/>
                <a:gd name="connsiteX10" fmla="*/ 79651 w 582062"/>
                <a:gd name="connsiteY10" fmla="*/ 260396 h 582062"/>
                <a:gd name="connsiteX11" fmla="*/ 86544 w 582062"/>
                <a:gd name="connsiteY11" fmla="*/ 264992 h 582062"/>
                <a:gd name="connsiteX12" fmla="*/ 114115 w 582062"/>
                <a:gd name="connsiteY12" fmla="*/ 320134 h 582062"/>
                <a:gd name="connsiteX13" fmla="*/ 116413 w 582062"/>
                <a:gd name="connsiteY13" fmla="*/ 323198 h 582062"/>
                <a:gd name="connsiteX14" fmla="*/ 125603 w 582062"/>
                <a:gd name="connsiteY14" fmla="*/ 329325 h 582062"/>
                <a:gd name="connsiteX15" fmla="*/ 137857 w 582062"/>
                <a:gd name="connsiteY15" fmla="*/ 323198 h 582062"/>
                <a:gd name="connsiteX16" fmla="*/ 137857 w 582062"/>
                <a:gd name="connsiteY16" fmla="*/ 297924 h 582062"/>
                <a:gd name="connsiteX17" fmla="*/ 142452 w 582062"/>
                <a:gd name="connsiteY17" fmla="*/ 287202 h 582062"/>
                <a:gd name="connsiteX18" fmla="*/ 162365 w 582062"/>
                <a:gd name="connsiteY18" fmla="*/ 267289 h 582062"/>
                <a:gd name="connsiteX19" fmla="*/ 173853 w 582062"/>
                <a:gd name="connsiteY19" fmla="*/ 268055 h 582062"/>
                <a:gd name="connsiteX20" fmla="*/ 196829 w 582062"/>
                <a:gd name="connsiteY20" fmla="*/ 297158 h 582062"/>
                <a:gd name="connsiteX21" fmla="*/ 202956 w 582062"/>
                <a:gd name="connsiteY21" fmla="*/ 300222 h 582062"/>
                <a:gd name="connsiteX22" fmla="*/ 208317 w 582062"/>
                <a:gd name="connsiteY22" fmla="*/ 300222 h 582062"/>
                <a:gd name="connsiteX23" fmla="*/ 219039 w 582062"/>
                <a:gd name="connsiteY23" fmla="*/ 304817 h 582062"/>
                <a:gd name="connsiteX24" fmla="*/ 225166 w 582062"/>
                <a:gd name="connsiteY24" fmla="*/ 310944 h 582062"/>
                <a:gd name="connsiteX25" fmla="*/ 235889 w 582062"/>
                <a:gd name="connsiteY25" fmla="*/ 315539 h 582062"/>
                <a:gd name="connsiteX26" fmla="*/ 237420 w 582062"/>
                <a:gd name="connsiteY26" fmla="*/ 315539 h 582062"/>
                <a:gd name="connsiteX27" fmla="*/ 245079 w 582062"/>
                <a:gd name="connsiteY27" fmla="*/ 307881 h 582062"/>
                <a:gd name="connsiteX28" fmla="*/ 245079 w 582062"/>
                <a:gd name="connsiteY28" fmla="*/ 289500 h 582062"/>
                <a:gd name="connsiteX29" fmla="*/ 240484 w 582062"/>
                <a:gd name="connsiteY29" fmla="*/ 282607 h 582062"/>
                <a:gd name="connsiteX30" fmla="*/ 233591 w 582062"/>
                <a:gd name="connsiteY30" fmla="*/ 279543 h 582062"/>
                <a:gd name="connsiteX31" fmla="*/ 228996 w 582062"/>
                <a:gd name="connsiteY31" fmla="*/ 272650 h 582062"/>
                <a:gd name="connsiteX32" fmla="*/ 228996 w 582062"/>
                <a:gd name="connsiteY32" fmla="*/ 260396 h 582062"/>
                <a:gd name="connsiteX33" fmla="*/ 236654 w 582062"/>
                <a:gd name="connsiteY33" fmla="*/ 252738 h 582062"/>
                <a:gd name="connsiteX34" fmla="*/ 255801 w 582062"/>
                <a:gd name="connsiteY34" fmla="*/ 252738 h 582062"/>
                <a:gd name="connsiteX35" fmla="*/ 261928 w 582062"/>
                <a:gd name="connsiteY35" fmla="*/ 249674 h 582062"/>
                <a:gd name="connsiteX36" fmla="*/ 272650 w 582062"/>
                <a:gd name="connsiteY36" fmla="*/ 233591 h 582062"/>
                <a:gd name="connsiteX37" fmla="*/ 274948 w 582062"/>
                <a:gd name="connsiteY37" fmla="*/ 225166 h 582062"/>
                <a:gd name="connsiteX38" fmla="*/ 274948 w 582062"/>
                <a:gd name="connsiteY38" fmla="*/ 209083 h 582062"/>
                <a:gd name="connsiteX39" fmla="*/ 274182 w 582062"/>
                <a:gd name="connsiteY39" fmla="*/ 205254 h 582062"/>
                <a:gd name="connsiteX40" fmla="*/ 268821 w 582062"/>
                <a:gd name="connsiteY40" fmla="*/ 182278 h 582062"/>
                <a:gd name="connsiteX41" fmla="*/ 272650 w 582062"/>
                <a:gd name="connsiteY41" fmla="*/ 173853 h 582062"/>
                <a:gd name="connsiteX42" fmla="*/ 276480 w 582062"/>
                <a:gd name="connsiteY42" fmla="*/ 172321 h 582062"/>
                <a:gd name="connsiteX43" fmla="*/ 286436 w 582062"/>
                <a:gd name="connsiteY43" fmla="*/ 174619 h 582062"/>
                <a:gd name="connsiteX44" fmla="*/ 297924 w 582062"/>
                <a:gd name="connsiteY44" fmla="*/ 192234 h 582062"/>
                <a:gd name="connsiteX45" fmla="*/ 305583 w 582062"/>
                <a:gd name="connsiteY45" fmla="*/ 192234 h 582062"/>
                <a:gd name="connsiteX46" fmla="*/ 307115 w 582062"/>
                <a:gd name="connsiteY46" fmla="*/ 162365 h 582062"/>
                <a:gd name="connsiteX47" fmla="*/ 313242 w 582062"/>
                <a:gd name="connsiteY47" fmla="*/ 147813 h 582062"/>
                <a:gd name="connsiteX48" fmla="*/ 333154 w 582062"/>
                <a:gd name="connsiteY48" fmla="*/ 132496 h 582062"/>
                <a:gd name="connsiteX49" fmla="*/ 336218 w 582062"/>
                <a:gd name="connsiteY49" fmla="*/ 126369 h 582062"/>
                <a:gd name="connsiteX50" fmla="*/ 336218 w 582062"/>
                <a:gd name="connsiteY50" fmla="*/ 122540 h 582062"/>
                <a:gd name="connsiteX51" fmla="*/ 343876 w 582062"/>
                <a:gd name="connsiteY51" fmla="*/ 114881 h 582062"/>
                <a:gd name="connsiteX52" fmla="*/ 351535 w 582062"/>
                <a:gd name="connsiteY52" fmla="*/ 107222 h 582062"/>
                <a:gd name="connsiteX53" fmla="*/ 351535 w 582062"/>
                <a:gd name="connsiteY53" fmla="*/ 105690 h 582062"/>
                <a:gd name="connsiteX54" fmla="*/ 345408 w 582062"/>
                <a:gd name="connsiteY54" fmla="*/ 98032 h 582062"/>
                <a:gd name="connsiteX55" fmla="*/ 331623 w 582062"/>
                <a:gd name="connsiteY55" fmla="*/ 94968 h 582062"/>
                <a:gd name="connsiteX56" fmla="*/ 327027 w 582062"/>
                <a:gd name="connsiteY56" fmla="*/ 82714 h 582062"/>
                <a:gd name="connsiteX57" fmla="*/ 336218 w 582062"/>
                <a:gd name="connsiteY57" fmla="*/ 70460 h 582062"/>
                <a:gd name="connsiteX58" fmla="*/ 354599 w 582062"/>
                <a:gd name="connsiteY58" fmla="*/ 61270 h 582062"/>
                <a:gd name="connsiteX59" fmla="*/ 378341 w 582062"/>
                <a:gd name="connsiteY59" fmla="*/ 61270 h 582062"/>
                <a:gd name="connsiteX60" fmla="*/ 392126 w 582062"/>
                <a:gd name="connsiteY60" fmla="*/ 52079 h 582062"/>
                <a:gd name="connsiteX61" fmla="*/ 551428 w 582062"/>
                <a:gd name="connsiteY61" fmla="*/ 291031 h 582062"/>
                <a:gd name="connsiteX62" fmla="*/ 291031 w 582062"/>
                <a:gd name="connsiteY62" fmla="*/ 551428 h 582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582062" h="582062">
                  <a:moveTo>
                    <a:pt x="291031" y="0"/>
                  </a:moveTo>
                  <a:cubicBezTo>
                    <a:pt x="130198" y="0"/>
                    <a:pt x="0" y="130198"/>
                    <a:pt x="0" y="291031"/>
                  </a:cubicBezTo>
                  <a:cubicBezTo>
                    <a:pt x="0" y="451864"/>
                    <a:pt x="130198" y="582063"/>
                    <a:pt x="291031" y="582063"/>
                  </a:cubicBezTo>
                  <a:cubicBezTo>
                    <a:pt x="451864" y="582063"/>
                    <a:pt x="582063" y="451864"/>
                    <a:pt x="582063" y="291031"/>
                  </a:cubicBezTo>
                  <a:cubicBezTo>
                    <a:pt x="582063" y="130198"/>
                    <a:pt x="451864" y="0"/>
                    <a:pt x="291031" y="0"/>
                  </a:cubicBezTo>
                  <a:close/>
                  <a:moveTo>
                    <a:pt x="291031" y="551428"/>
                  </a:moveTo>
                  <a:cubicBezTo>
                    <a:pt x="147813" y="551428"/>
                    <a:pt x="30635" y="434249"/>
                    <a:pt x="30635" y="291031"/>
                  </a:cubicBezTo>
                  <a:cubicBezTo>
                    <a:pt x="30635" y="287202"/>
                    <a:pt x="30635" y="284138"/>
                    <a:pt x="30635" y="280309"/>
                  </a:cubicBezTo>
                  <a:lnTo>
                    <a:pt x="41357" y="266523"/>
                  </a:lnTo>
                  <a:cubicBezTo>
                    <a:pt x="44421" y="262694"/>
                    <a:pt x="49016" y="260396"/>
                    <a:pt x="53611" y="260396"/>
                  </a:cubicBezTo>
                  <a:lnTo>
                    <a:pt x="79651" y="260396"/>
                  </a:lnTo>
                  <a:cubicBezTo>
                    <a:pt x="82714" y="260396"/>
                    <a:pt x="85012" y="261928"/>
                    <a:pt x="86544" y="264992"/>
                  </a:cubicBezTo>
                  <a:lnTo>
                    <a:pt x="114115" y="320134"/>
                  </a:lnTo>
                  <a:cubicBezTo>
                    <a:pt x="114881" y="321666"/>
                    <a:pt x="115647" y="322432"/>
                    <a:pt x="116413" y="323198"/>
                  </a:cubicBezTo>
                  <a:lnTo>
                    <a:pt x="125603" y="329325"/>
                  </a:lnTo>
                  <a:cubicBezTo>
                    <a:pt x="130964" y="332388"/>
                    <a:pt x="137857" y="329325"/>
                    <a:pt x="137857" y="323198"/>
                  </a:cubicBezTo>
                  <a:lnTo>
                    <a:pt x="137857" y="297924"/>
                  </a:lnTo>
                  <a:cubicBezTo>
                    <a:pt x="137857" y="294095"/>
                    <a:pt x="139389" y="290265"/>
                    <a:pt x="142452" y="287202"/>
                  </a:cubicBezTo>
                  <a:lnTo>
                    <a:pt x="162365" y="267289"/>
                  </a:lnTo>
                  <a:cubicBezTo>
                    <a:pt x="165428" y="264226"/>
                    <a:pt x="170789" y="264226"/>
                    <a:pt x="173853" y="268055"/>
                  </a:cubicBezTo>
                  <a:lnTo>
                    <a:pt x="196829" y="297158"/>
                  </a:lnTo>
                  <a:cubicBezTo>
                    <a:pt x="198361" y="298690"/>
                    <a:pt x="200658" y="300222"/>
                    <a:pt x="202956" y="300222"/>
                  </a:cubicBezTo>
                  <a:lnTo>
                    <a:pt x="208317" y="300222"/>
                  </a:lnTo>
                  <a:cubicBezTo>
                    <a:pt x="212147" y="300222"/>
                    <a:pt x="215976" y="301754"/>
                    <a:pt x="219039" y="304817"/>
                  </a:cubicBezTo>
                  <a:lnTo>
                    <a:pt x="225166" y="310944"/>
                  </a:lnTo>
                  <a:cubicBezTo>
                    <a:pt x="228230" y="314007"/>
                    <a:pt x="232059" y="315539"/>
                    <a:pt x="235889" y="315539"/>
                  </a:cubicBezTo>
                  <a:lnTo>
                    <a:pt x="237420" y="315539"/>
                  </a:lnTo>
                  <a:cubicBezTo>
                    <a:pt x="242016" y="315539"/>
                    <a:pt x="245079" y="312476"/>
                    <a:pt x="245079" y="307881"/>
                  </a:cubicBezTo>
                  <a:lnTo>
                    <a:pt x="245079" y="289500"/>
                  </a:lnTo>
                  <a:cubicBezTo>
                    <a:pt x="245079" y="286436"/>
                    <a:pt x="243547" y="284138"/>
                    <a:pt x="240484" y="282607"/>
                  </a:cubicBezTo>
                  <a:lnTo>
                    <a:pt x="233591" y="279543"/>
                  </a:lnTo>
                  <a:cubicBezTo>
                    <a:pt x="231293" y="278012"/>
                    <a:pt x="228996" y="275714"/>
                    <a:pt x="228996" y="272650"/>
                  </a:cubicBezTo>
                  <a:lnTo>
                    <a:pt x="228996" y="260396"/>
                  </a:lnTo>
                  <a:cubicBezTo>
                    <a:pt x="228996" y="255801"/>
                    <a:pt x="232059" y="252738"/>
                    <a:pt x="236654" y="252738"/>
                  </a:cubicBezTo>
                  <a:lnTo>
                    <a:pt x="255801" y="252738"/>
                  </a:lnTo>
                  <a:cubicBezTo>
                    <a:pt x="258099" y="252738"/>
                    <a:pt x="260396" y="251206"/>
                    <a:pt x="261928" y="249674"/>
                  </a:cubicBezTo>
                  <a:lnTo>
                    <a:pt x="272650" y="233591"/>
                  </a:lnTo>
                  <a:cubicBezTo>
                    <a:pt x="274182" y="231293"/>
                    <a:pt x="274948" y="228230"/>
                    <a:pt x="274948" y="225166"/>
                  </a:cubicBezTo>
                  <a:lnTo>
                    <a:pt x="274948" y="209083"/>
                  </a:lnTo>
                  <a:cubicBezTo>
                    <a:pt x="274948" y="207551"/>
                    <a:pt x="274948" y="206785"/>
                    <a:pt x="274182" y="205254"/>
                  </a:cubicBezTo>
                  <a:lnTo>
                    <a:pt x="268821" y="182278"/>
                  </a:lnTo>
                  <a:cubicBezTo>
                    <a:pt x="268055" y="178448"/>
                    <a:pt x="269587" y="175385"/>
                    <a:pt x="272650" y="173853"/>
                  </a:cubicBezTo>
                  <a:lnTo>
                    <a:pt x="276480" y="172321"/>
                  </a:lnTo>
                  <a:cubicBezTo>
                    <a:pt x="280309" y="170789"/>
                    <a:pt x="284138" y="171555"/>
                    <a:pt x="286436" y="174619"/>
                  </a:cubicBezTo>
                  <a:cubicBezTo>
                    <a:pt x="286436" y="174619"/>
                    <a:pt x="293329" y="189170"/>
                    <a:pt x="297924" y="192234"/>
                  </a:cubicBezTo>
                  <a:cubicBezTo>
                    <a:pt x="299456" y="193000"/>
                    <a:pt x="304051" y="193766"/>
                    <a:pt x="305583" y="192234"/>
                  </a:cubicBezTo>
                  <a:cubicBezTo>
                    <a:pt x="310178" y="187639"/>
                    <a:pt x="308646" y="172321"/>
                    <a:pt x="307115" y="162365"/>
                  </a:cubicBezTo>
                  <a:cubicBezTo>
                    <a:pt x="306349" y="157004"/>
                    <a:pt x="308646" y="151643"/>
                    <a:pt x="313242" y="147813"/>
                  </a:cubicBezTo>
                  <a:lnTo>
                    <a:pt x="333154" y="132496"/>
                  </a:lnTo>
                  <a:cubicBezTo>
                    <a:pt x="335452" y="130964"/>
                    <a:pt x="336218" y="128666"/>
                    <a:pt x="336218" y="126369"/>
                  </a:cubicBezTo>
                  <a:lnTo>
                    <a:pt x="336218" y="122540"/>
                  </a:lnTo>
                  <a:cubicBezTo>
                    <a:pt x="336218" y="117944"/>
                    <a:pt x="339281" y="114881"/>
                    <a:pt x="343876" y="114881"/>
                  </a:cubicBezTo>
                  <a:cubicBezTo>
                    <a:pt x="348472" y="114881"/>
                    <a:pt x="351535" y="111817"/>
                    <a:pt x="351535" y="107222"/>
                  </a:cubicBezTo>
                  <a:lnTo>
                    <a:pt x="351535" y="105690"/>
                  </a:lnTo>
                  <a:cubicBezTo>
                    <a:pt x="351535" y="101861"/>
                    <a:pt x="349238" y="98797"/>
                    <a:pt x="345408" y="98032"/>
                  </a:cubicBezTo>
                  <a:lnTo>
                    <a:pt x="331623" y="94968"/>
                  </a:lnTo>
                  <a:cubicBezTo>
                    <a:pt x="326261" y="93436"/>
                    <a:pt x="323964" y="87309"/>
                    <a:pt x="327027" y="82714"/>
                  </a:cubicBezTo>
                  <a:lnTo>
                    <a:pt x="336218" y="70460"/>
                  </a:lnTo>
                  <a:cubicBezTo>
                    <a:pt x="340813" y="64333"/>
                    <a:pt x="347706" y="61270"/>
                    <a:pt x="354599" y="61270"/>
                  </a:cubicBezTo>
                  <a:lnTo>
                    <a:pt x="378341" y="61270"/>
                  </a:lnTo>
                  <a:cubicBezTo>
                    <a:pt x="384468" y="61270"/>
                    <a:pt x="389829" y="57440"/>
                    <a:pt x="392126" y="52079"/>
                  </a:cubicBezTo>
                  <a:cubicBezTo>
                    <a:pt x="486329" y="91905"/>
                    <a:pt x="551428" y="183809"/>
                    <a:pt x="551428" y="291031"/>
                  </a:cubicBezTo>
                  <a:cubicBezTo>
                    <a:pt x="551428" y="434249"/>
                    <a:pt x="434249" y="551428"/>
                    <a:pt x="291031" y="551428"/>
                  </a:cubicBezTo>
                  <a:close/>
                </a:path>
              </a:pathLst>
            </a:custGeom>
            <a:gradFill>
              <a:gsLst>
                <a:gs pos="0">
                  <a:schemeClr val="accent3"/>
                </a:gs>
                <a:gs pos="100000">
                  <a:schemeClr val="bg1">
                    <a:alpha val="60000"/>
                  </a:schemeClr>
                </a:gs>
              </a:gsLst>
              <a:lin ang="5400000" scaled="1"/>
            </a:gradFill>
            <a:ln w="7640" cap="flat">
              <a:noFill/>
              <a:prstDash val="solid"/>
              <a:miter/>
            </a:ln>
          </p:spPr>
          <p:txBody>
            <a:bodyPr rtlCol="0" anchor="ctr"/>
            <a:lstStyle/>
            <a:p>
              <a:endParaRPr lang="zh-CN" altLang="en-US" dirty="0"/>
            </a:p>
          </p:txBody>
        </p:sp>
        <p:sp>
          <p:nvSpPr>
            <p:cNvPr id="45" name="任意多边形: 形状 44">
              <a:extLst>
                <a:ext uri="{FF2B5EF4-FFF2-40B4-BE49-F238E27FC236}">
                  <a16:creationId xmlns:a16="http://schemas.microsoft.com/office/drawing/2014/main" id="{A5CE6226-4A45-4C23-8932-C0F5D483A7D8}"/>
                </a:ext>
              </a:extLst>
            </p:cNvPr>
            <p:cNvSpPr/>
            <p:nvPr/>
          </p:nvSpPr>
          <p:spPr>
            <a:xfrm rot="17697349">
              <a:off x="9937555" y="2799746"/>
              <a:ext cx="131039" cy="90073"/>
            </a:xfrm>
            <a:custGeom>
              <a:avLst/>
              <a:gdLst>
                <a:gd name="connsiteX0" fmla="*/ 148188 w 154036"/>
                <a:gd name="connsiteY0" fmla="*/ 55334 h 105881"/>
                <a:gd name="connsiteX1" fmla="*/ 145124 w 154036"/>
                <a:gd name="connsiteY1" fmla="*/ 49973 h 105881"/>
                <a:gd name="connsiteX2" fmla="*/ 115255 w 154036"/>
                <a:gd name="connsiteY2" fmla="*/ 4787 h 105881"/>
                <a:gd name="connsiteX3" fmla="*/ 101469 w 154036"/>
                <a:gd name="connsiteY3" fmla="*/ 8616 h 105881"/>
                <a:gd name="connsiteX4" fmla="*/ 101469 w 154036"/>
                <a:gd name="connsiteY4" fmla="*/ 13977 h 105881"/>
                <a:gd name="connsiteX5" fmla="*/ 93811 w 154036"/>
                <a:gd name="connsiteY5" fmla="*/ 21636 h 105881"/>
                <a:gd name="connsiteX6" fmla="*/ 90747 w 154036"/>
                <a:gd name="connsiteY6" fmla="*/ 21636 h 105881"/>
                <a:gd name="connsiteX7" fmla="*/ 83854 w 154036"/>
                <a:gd name="connsiteY7" fmla="*/ 17041 h 105881"/>
                <a:gd name="connsiteX8" fmla="*/ 77727 w 154036"/>
                <a:gd name="connsiteY8" fmla="*/ 4021 h 105881"/>
                <a:gd name="connsiteX9" fmla="*/ 63942 w 154036"/>
                <a:gd name="connsiteY9" fmla="*/ 4021 h 105881"/>
                <a:gd name="connsiteX10" fmla="*/ 57815 w 154036"/>
                <a:gd name="connsiteY10" fmla="*/ 10914 h 105881"/>
                <a:gd name="connsiteX11" fmla="*/ 52454 w 154036"/>
                <a:gd name="connsiteY11" fmla="*/ 13211 h 105881"/>
                <a:gd name="connsiteX12" fmla="*/ 47092 w 154036"/>
                <a:gd name="connsiteY12" fmla="*/ 13211 h 105881"/>
                <a:gd name="connsiteX13" fmla="*/ 36370 w 154036"/>
                <a:gd name="connsiteY13" fmla="*/ 17807 h 105881"/>
                <a:gd name="connsiteX14" fmla="*/ 5735 w 154036"/>
                <a:gd name="connsiteY14" fmla="*/ 42314 h 105881"/>
                <a:gd name="connsiteX15" fmla="*/ 2672 w 154036"/>
                <a:gd name="connsiteY15" fmla="*/ 62993 h 105881"/>
                <a:gd name="connsiteX16" fmla="*/ 22585 w 154036"/>
                <a:gd name="connsiteY16" fmla="*/ 95925 h 105881"/>
                <a:gd name="connsiteX17" fmla="*/ 46327 w 154036"/>
                <a:gd name="connsiteY17" fmla="*/ 98989 h 105881"/>
                <a:gd name="connsiteX18" fmla="*/ 60878 w 154036"/>
                <a:gd name="connsiteY18" fmla="*/ 84437 h 105881"/>
                <a:gd name="connsiteX19" fmla="*/ 81557 w 154036"/>
                <a:gd name="connsiteY19" fmla="*/ 83671 h 105881"/>
                <a:gd name="connsiteX20" fmla="*/ 106830 w 154036"/>
                <a:gd name="connsiteY20" fmla="*/ 104350 h 105881"/>
                <a:gd name="connsiteX21" fmla="*/ 111426 w 154036"/>
                <a:gd name="connsiteY21" fmla="*/ 105882 h 105881"/>
                <a:gd name="connsiteX22" fmla="*/ 132104 w 154036"/>
                <a:gd name="connsiteY22" fmla="*/ 105882 h 105881"/>
                <a:gd name="connsiteX23" fmla="*/ 139763 w 154036"/>
                <a:gd name="connsiteY23" fmla="*/ 98223 h 105881"/>
                <a:gd name="connsiteX24" fmla="*/ 139763 w 154036"/>
                <a:gd name="connsiteY24" fmla="*/ 87501 h 105881"/>
                <a:gd name="connsiteX25" fmla="*/ 144358 w 154036"/>
                <a:gd name="connsiteY25" fmla="*/ 80608 h 105881"/>
                <a:gd name="connsiteX26" fmla="*/ 149719 w 154036"/>
                <a:gd name="connsiteY26" fmla="*/ 78310 h 105881"/>
                <a:gd name="connsiteX27" fmla="*/ 153549 w 154036"/>
                <a:gd name="connsiteY27" fmla="*/ 69120 h 105881"/>
                <a:gd name="connsiteX28" fmla="*/ 148188 w 154036"/>
                <a:gd name="connsiteY28" fmla="*/ 55334 h 105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4036" h="105881">
                  <a:moveTo>
                    <a:pt x="148188" y="55334"/>
                  </a:moveTo>
                  <a:cubicBezTo>
                    <a:pt x="147422" y="53802"/>
                    <a:pt x="146656" y="51505"/>
                    <a:pt x="145124" y="49973"/>
                  </a:cubicBezTo>
                  <a:lnTo>
                    <a:pt x="115255" y="4787"/>
                  </a:lnTo>
                  <a:cubicBezTo>
                    <a:pt x="111426" y="-1340"/>
                    <a:pt x="101469" y="957"/>
                    <a:pt x="101469" y="8616"/>
                  </a:cubicBezTo>
                  <a:lnTo>
                    <a:pt x="101469" y="13977"/>
                  </a:lnTo>
                  <a:cubicBezTo>
                    <a:pt x="101469" y="18572"/>
                    <a:pt x="98406" y="21636"/>
                    <a:pt x="93811" y="21636"/>
                  </a:cubicBezTo>
                  <a:lnTo>
                    <a:pt x="90747" y="21636"/>
                  </a:lnTo>
                  <a:cubicBezTo>
                    <a:pt x="87684" y="21636"/>
                    <a:pt x="85386" y="20104"/>
                    <a:pt x="83854" y="17041"/>
                  </a:cubicBezTo>
                  <a:lnTo>
                    <a:pt x="77727" y="4021"/>
                  </a:lnTo>
                  <a:cubicBezTo>
                    <a:pt x="74664" y="-1340"/>
                    <a:pt x="67005" y="-1340"/>
                    <a:pt x="63942" y="4021"/>
                  </a:cubicBezTo>
                  <a:lnTo>
                    <a:pt x="57815" y="10914"/>
                  </a:lnTo>
                  <a:cubicBezTo>
                    <a:pt x="56283" y="12445"/>
                    <a:pt x="53985" y="13211"/>
                    <a:pt x="52454" y="13211"/>
                  </a:cubicBezTo>
                  <a:lnTo>
                    <a:pt x="47092" y="13211"/>
                  </a:lnTo>
                  <a:cubicBezTo>
                    <a:pt x="43263" y="13211"/>
                    <a:pt x="39434" y="14743"/>
                    <a:pt x="36370" y="17807"/>
                  </a:cubicBezTo>
                  <a:lnTo>
                    <a:pt x="5735" y="42314"/>
                  </a:lnTo>
                  <a:cubicBezTo>
                    <a:pt x="-392" y="47676"/>
                    <a:pt x="-1923" y="56866"/>
                    <a:pt x="2672" y="62993"/>
                  </a:cubicBezTo>
                  <a:lnTo>
                    <a:pt x="22585" y="95925"/>
                  </a:lnTo>
                  <a:cubicBezTo>
                    <a:pt x="27946" y="104350"/>
                    <a:pt x="39434" y="105882"/>
                    <a:pt x="46327" y="98989"/>
                  </a:cubicBezTo>
                  <a:lnTo>
                    <a:pt x="60878" y="84437"/>
                  </a:lnTo>
                  <a:cubicBezTo>
                    <a:pt x="66239" y="79076"/>
                    <a:pt x="75430" y="78310"/>
                    <a:pt x="81557" y="83671"/>
                  </a:cubicBezTo>
                  <a:lnTo>
                    <a:pt x="106830" y="104350"/>
                  </a:lnTo>
                  <a:cubicBezTo>
                    <a:pt x="108362" y="105116"/>
                    <a:pt x="109894" y="105882"/>
                    <a:pt x="111426" y="105882"/>
                  </a:cubicBezTo>
                  <a:lnTo>
                    <a:pt x="132104" y="105882"/>
                  </a:lnTo>
                  <a:cubicBezTo>
                    <a:pt x="136699" y="105882"/>
                    <a:pt x="139763" y="102818"/>
                    <a:pt x="139763" y="98223"/>
                  </a:cubicBezTo>
                  <a:lnTo>
                    <a:pt x="139763" y="87501"/>
                  </a:lnTo>
                  <a:cubicBezTo>
                    <a:pt x="139763" y="84437"/>
                    <a:pt x="141295" y="82140"/>
                    <a:pt x="144358" y="80608"/>
                  </a:cubicBezTo>
                  <a:lnTo>
                    <a:pt x="149719" y="78310"/>
                  </a:lnTo>
                  <a:cubicBezTo>
                    <a:pt x="152783" y="76779"/>
                    <a:pt x="155080" y="72949"/>
                    <a:pt x="153549" y="69120"/>
                  </a:cubicBezTo>
                  <a:lnTo>
                    <a:pt x="148188" y="55334"/>
                  </a:lnTo>
                  <a:close/>
                </a:path>
              </a:pathLst>
            </a:custGeom>
            <a:gradFill>
              <a:gsLst>
                <a:gs pos="0">
                  <a:schemeClr val="accent3"/>
                </a:gs>
                <a:gs pos="100000">
                  <a:schemeClr val="bg1">
                    <a:alpha val="60000"/>
                  </a:schemeClr>
                </a:gs>
              </a:gsLst>
              <a:lin ang="5400000" scaled="1"/>
            </a:gradFill>
            <a:ln w="7640"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C53C9CD1-196C-4BB3-A7E7-56C8283D4829}"/>
                </a:ext>
              </a:extLst>
            </p:cNvPr>
            <p:cNvSpPr/>
            <p:nvPr/>
          </p:nvSpPr>
          <p:spPr>
            <a:xfrm rot="17697349">
              <a:off x="9913706" y="2784255"/>
              <a:ext cx="52122" cy="30621"/>
            </a:xfrm>
            <a:custGeom>
              <a:avLst/>
              <a:gdLst>
                <a:gd name="connsiteX0" fmla="*/ 0 w 61269"/>
                <a:gd name="connsiteY0" fmla="*/ 7659 h 35995"/>
                <a:gd name="connsiteX1" fmla="*/ 19147 w 61269"/>
                <a:gd name="connsiteY1" fmla="*/ 32932 h 35995"/>
                <a:gd name="connsiteX2" fmla="*/ 28337 w 61269"/>
                <a:gd name="connsiteY2" fmla="*/ 35230 h 35995"/>
                <a:gd name="connsiteX3" fmla="*/ 38294 w 61269"/>
                <a:gd name="connsiteY3" fmla="*/ 30635 h 35995"/>
                <a:gd name="connsiteX4" fmla="*/ 51313 w 61269"/>
                <a:gd name="connsiteY4" fmla="*/ 35230 h 35995"/>
                <a:gd name="connsiteX5" fmla="*/ 61270 w 61269"/>
                <a:gd name="connsiteY5" fmla="*/ 28337 h 35995"/>
                <a:gd name="connsiteX6" fmla="*/ 61270 w 61269"/>
                <a:gd name="connsiteY6" fmla="*/ 28337 h 35995"/>
                <a:gd name="connsiteX7" fmla="*/ 57440 w 61269"/>
                <a:gd name="connsiteY7" fmla="*/ 21444 h 35995"/>
                <a:gd name="connsiteX8" fmla="*/ 24508 w 61269"/>
                <a:gd name="connsiteY8" fmla="*/ 1532 h 35995"/>
                <a:gd name="connsiteX9" fmla="*/ 20679 w 61269"/>
                <a:gd name="connsiteY9" fmla="*/ 0 h 35995"/>
                <a:gd name="connsiteX10" fmla="*/ 0 w 61269"/>
                <a:gd name="connsiteY10" fmla="*/ 0 h 35995"/>
                <a:gd name="connsiteX11" fmla="*/ 0 w 61269"/>
                <a:gd name="connsiteY11" fmla="*/ 7659 h 35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269" h="35995">
                  <a:moveTo>
                    <a:pt x="0" y="7659"/>
                  </a:moveTo>
                  <a:lnTo>
                    <a:pt x="19147" y="32932"/>
                  </a:lnTo>
                  <a:cubicBezTo>
                    <a:pt x="21444" y="35996"/>
                    <a:pt x="25274" y="36762"/>
                    <a:pt x="28337" y="35230"/>
                  </a:cubicBezTo>
                  <a:lnTo>
                    <a:pt x="38294" y="30635"/>
                  </a:lnTo>
                  <a:lnTo>
                    <a:pt x="51313" y="35230"/>
                  </a:lnTo>
                  <a:cubicBezTo>
                    <a:pt x="55909" y="36762"/>
                    <a:pt x="61270" y="32932"/>
                    <a:pt x="61270" y="28337"/>
                  </a:cubicBezTo>
                  <a:lnTo>
                    <a:pt x="61270" y="28337"/>
                  </a:lnTo>
                  <a:cubicBezTo>
                    <a:pt x="61270" y="25274"/>
                    <a:pt x="59738" y="22976"/>
                    <a:pt x="57440" y="21444"/>
                  </a:cubicBezTo>
                  <a:lnTo>
                    <a:pt x="24508" y="1532"/>
                  </a:lnTo>
                  <a:cubicBezTo>
                    <a:pt x="23742" y="0"/>
                    <a:pt x="22210" y="0"/>
                    <a:pt x="20679" y="0"/>
                  </a:cubicBezTo>
                  <a:lnTo>
                    <a:pt x="0" y="0"/>
                  </a:lnTo>
                  <a:lnTo>
                    <a:pt x="0" y="7659"/>
                  </a:lnTo>
                  <a:close/>
                </a:path>
              </a:pathLst>
            </a:custGeom>
            <a:gradFill>
              <a:gsLst>
                <a:gs pos="0">
                  <a:schemeClr val="accent3"/>
                </a:gs>
                <a:gs pos="100000">
                  <a:schemeClr val="bg1">
                    <a:alpha val="60000"/>
                  </a:schemeClr>
                </a:gs>
              </a:gsLst>
              <a:lin ang="5400000" scaled="1"/>
            </a:gradFill>
            <a:ln w="7640"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FB0C86F7-FDF0-4047-9B28-BFBD98BED396}"/>
                </a:ext>
              </a:extLst>
            </p:cNvPr>
            <p:cNvSpPr/>
            <p:nvPr/>
          </p:nvSpPr>
          <p:spPr>
            <a:xfrm rot="17697349">
              <a:off x="9879699" y="2858210"/>
              <a:ext cx="26265" cy="26991"/>
            </a:xfrm>
            <a:custGeom>
              <a:avLst/>
              <a:gdLst>
                <a:gd name="connsiteX0" fmla="*/ 25993 w 30875"/>
                <a:gd name="connsiteY0" fmla="*/ 25895 h 31728"/>
                <a:gd name="connsiteX1" fmla="*/ 30589 w 30875"/>
                <a:gd name="connsiteY1" fmla="*/ 9046 h 31728"/>
                <a:gd name="connsiteX2" fmla="*/ 28291 w 30875"/>
                <a:gd name="connsiteY2" fmla="*/ 2153 h 31728"/>
                <a:gd name="connsiteX3" fmla="*/ 18335 w 30875"/>
                <a:gd name="connsiteY3" fmla="*/ 1387 h 31728"/>
                <a:gd name="connsiteX4" fmla="*/ 3017 w 30875"/>
                <a:gd name="connsiteY4" fmla="*/ 12875 h 31728"/>
                <a:gd name="connsiteX5" fmla="*/ 4549 w 30875"/>
                <a:gd name="connsiteY5" fmla="*/ 25895 h 31728"/>
                <a:gd name="connsiteX6" fmla="*/ 15271 w 30875"/>
                <a:gd name="connsiteY6" fmla="*/ 31256 h 31728"/>
                <a:gd name="connsiteX7" fmla="*/ 25993 w 30875"/>
                <a:gd name="connsiteY7" fmla="*/ 25895 h 3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875" h="31728">
                  <a:moveTo>
                    <a:pt x="25993" y="25895"/>
                  </a:moveTo>
                  <a:lnTo>
                    <a:pt x="30589" y="9046"/>
                  </a:lnTo>
                  <a:cubicBezTo>
                    <a:pt x="31355" y="6748"/>
                    <a:pt x="30589" y="3685"/>
                    <a:pt x="28291" y="2153"/>
                  </a:cubicBezTo>
                  <a:cubicBezTo>
                    <a:pt x="25993" y="-144"/>
                    <a:pt x="21398" y="-910"/>
                    <a:pt x="18335" y="1387"/>
                  </a:cubicBezTo>
                  <a:lnTo>
                    <a:pt x="3017" y="12875"/>
                  </a:lnTo>
                  <a:cubicBezTo>
                    <a:pt x="-1578" y="15939"/>
                    <a:pt x="-812" y="23598"/>
                    <a:pt x="4549" y="25895"/>
                  </a:cubicBezTo>
                  <a:lnTo>
                    <a:pt x="15271" y="31256"/>
                  </a:lnTo>
                  <a:cubicBezTo>
                    <a:pt x="19866" y="32788"/>
                    <a:pt x="24462" y="30490"/>
                    <a:pt x="25993" y="25895"/>
                  </a:cubicBezTo>
                  <a:close/>
                </a:path>
              </a:pathLst>
            </a:custGeom>
            <a:gradFill>
              <a:gsLst>
                <a:gs pos="0">
                  <a:schemeClr val="accent3"/>
                </a:gs>
                <a:gs pos="100000">
                  <a:schemeClr val="bg1">
                    <a:alpha val="60000"/>
                  </a:schemeClr>
                </a:gs>
              </a:gsLst>
              <a:lin ang="5400000" scaled="1"/>
            </a:gradFill>
            <a:ln w="7640"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491B3D44-9FBD-4DDE-83E1-B96B8EAA53EC}"/>
                </a:ext>
              </a:extLst>
            </p:cNvPr>
            <p:cNvSpPr/>
            <p:nvPr/>
          </p:nvSpPr>
          <p:spPr>
            <a:xfrm rot="17697349">
              <a:off x="9859064" y="2885279"/>
              <a:ext cx="65153" cy="42481"/>
            </a:xfrm>
            <a:custGeom>
              <a:avLst/>
              <a:gdLst>
                <a:gd name="connsiteX0" fmla="*/ 13020 w 76587"/>
                <a:gd name="connsiteY0" fmla="*/ 1387 h 49937"/>
                <a:gd name="connsiteX1" fmla="*/ 3063 w 76587"/>
                <a:gd name="connsiteY1" fmla="*/ 2153 h 49937"/>
                <a:gd name="connsiteX2" fmla="*/ 0 w 76587"/>
                <a:gd name="connsiteY2" fmla="*/ 5217 h 49937"/>
                <a:gd name="connsiteX3" fmla="*/ 45186 w 76587"/>
                <a:gd name="connsiteY3" fmla="*/ 42744 h 49937"/>
                <a:gd name="connsiteX4" fmla="*/ 47484 w 76587"/>
                <a:gd name="connsiteY4" fmla="*/ 44276 h 49937"/>
                <a:gd name="connsiteX5" fmla="*/ 64333 w 76587"/>
                <a:gd name="connsiteY5" fmla="*/ 49637 h 49937"/>
                <a:gd name="connsiteX6" fmla="*/ 71992 w 76587"/>
                <a:gd name="connsiteY6" fmla="*/ 48105 h 49937"/>
                <a:gd name="connsiteX7" fmla="*/ 76587 w 76587"/>
                <a:gd name="connsiteY7" fmla="*/ 43510 h 49937"/>
                <a:gd name="connsiteX8" fmla="*/ 13020 w 76587"/>
                <a:gd name="connsiteY8" fmla="*/ 1387 h 49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587" h="49937">
                  <a:moveTo>
                    <a:pt x="13020" y="1387"/>
                  </a:moveTo>
                  <a:cubicBezTo>
                    <a:pt x="9956" y="-910"/>
                    <a:pt x="6127" y="-144"/>
                    <a:pt x="3063" y="2153"/>
                  </a:cubicBezTo>
                  <a:lnTo>
                    <a:pt x="0" y="5217"/>
                  </a:lnTo>
                  <a:lnTo>
                    <a:pt x="45186" y="42744"/>
                  </a:lnTo>
                  <a:cubicBezTo>
                    <a:pt x="45952" y="43510"/>
                    <a:pt x="46718" y="43510"/>
                    <a:pt x="47484" y="44276"/>
                  </a:cubicBezTo>
                  <a:lnTo>
                    <a:pt x="64333" y="49637"/>
                  </a:lnTo>
                  <a:cubicBezTo>
                    <a:pt x="67397" y="50403"/>
                    <a:pt x="70460" y="49637"/>
                    <a:pt x="71992" y="48105"/>
                  </a:cubicBezTo>
                  <a:lnTo>
                    <a:pt x="76587" y="43510"/>
                  </a:lnTo>
                  <a:cubicBezTo>
                    <a:pt x="44421" y="34320"/>
                    <a:pt x="13020" y="1387"/>
                    <a:pt x="13020" y="1387"/>
                  </a:cubicBezTo>
                  <a:close/>
                </a:path>
              </a:pathLst>
            </a:custGeom>
            <a:gradFill>
              <a:gsLst>
                <a:gs pos="0">
                  <a:schemeClr val="accent3"/>
                </a:gs>
                <a:gs pos="100000">
                  <a:schemeClr val="bg1">
                    <a:alpha val="60000"/>
                  </a:schemeClr>
                </a:gs>
              </a:gsLst>
              <a:lin ang="5400000" scaled="1"/>
            </a:gradFill>
            <a:ln w="7640"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56208DC2-84A6-4D23-B2BD-70204FBFBC4E}"/>
                </a:ext>
              </a:extLst>
            </p:cNvPr>
            <p:cNvSpPr/>
            <p:nvPr/>
          </p:nvSpPr>
          <p:spPr>
            <a:xfrm rot="17697349">
              <a:off x="9776657" y="2745203"/>
              <a:ext cx="40132" cy="46755"/>
            </a:xfrm>
            <a:custGeom>
              <a:avLst/>
              <a:gdLst>
                <a:gd name="connsiteX0" fmla="*/ 7901 w 47175"/>
                <a:gd name="connsiteY0" fmla="*/ 54760 h 54961"/>
                <a:gd name="connsiteX1" fmla="*/ 46194 w 47175"/>
                <a:gd name="connsiteY1" fmla="*/ 1149 h 54961"/>
                <a:gd name="connsiteX2" fmla="*/ 38535 w 47175"/>
                <a:gd name="connsiteY2" fmla="*/ 1149 h 54961"/>
                <a:gd name="connsiteX3" fmla="*/ 242 w 47175"/>
                <a:gd name="connsiteY3" fmla="*/ 47101 h 54961"/>
                <a:gd name="connsiteX4" fmla="*/ 7901 w 47175"/>
                <a:gd name="connsiteY4" fmla="*/ 54760 h 54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75" h="54961">
                  <a:moveTo>
                    <a:pt x="7901" y="54760"/>
                  </a:moveTo>
                  <a:cubicBezTo>
                    <a:pt x="28579" y="40974"/>
                    <a:pt x="52321" y="24891"/>
                    <a:pt x="46194" y="1149"/>
                  </a:cubicBezTo>
                  <a:cubicBezTo>
                    <a:pt x="45428" y="-383"/>
                    <a:pt x="39301" y="-383"/>
                    <a:pt x="38535" y="1149"/>
                  </a:cubicBezTo>
                  <a:cubicBezTo>
                    <a:pt x="35472" y="14935"/>
                    <a:pt x="32408" y="26423"/>
                    <a:pt x="242" y="47101"/>
                  </a:cubicBezTo>
                  <a:cubicBezTo>
                    <a:pt x="-1290" y="48633"/>
                    <a:pt x="4837" y="56292"/>
                    <a:pt x="7901" y="54760"/>
                  </a:cubicBezTo>
                  <a:close/>
                </a:path>
              </a:pathLst>
            </a:custGeom>
            <a:gradFill>
              <a:gsLst>
                <a:gs pos="0">
                  <a:schemeClr val="accent3"/>
                </a:gs>
                <a:gs pos="100000">
                  <a:schemeClr val="bg1">
                    <a:alpha val="60000"/>
                  </a:schemeClr>
                </a:gs>
              </a:gsLst>
              <a:lin ang="5400000" scaled="1"/>
            </a:gradFill>
            <a:ln w="7640" cap="flat">
              <a:noFill/>
              <a:prstDash val="solid"/>
              <a:miter/>
            </a:ln>
          </p:spPr>
          <p:txBody>
            <a:bodyPr rtlCol="0" anchor="ctr"/>
            <a:lstStyle/>
            <a:p>
              <a:endParaRPr lang="zh-CN" altLang="en-US"/>
            </a:p>
          </p:txBody>
        </p:sp>
      </p:grpSp>
      <p:sp>
        <p:nvSpPr>
          <p:cNvPr id="42" name="文本框 41">
            <a:extLst>
              <a:ext uri="{FF2B5EF4-FFF2-40B4-BE49-F238E27FC236}">
                <a16:creationId xmlns:a16="http://schemas.microsoft.com/office/drawing/2014/main" id="{01F8D22C-DD23-49B5-A2F1-749CC60A69AE}"/>
              </a:ext>
            </a:extLst>
          </p:cNvPr>
          <p:cNvSpPr txBox="1"/>
          <p:nvPr/>
        </p:nvSpPr>
        <p:spPr>
          <a:xfrm>
            <a:off x="9091355" y="2862251"/>
            <a:ext cx="1292370" cy="307777"/>
          </a:xfrm>
          <a:prstGeom prst="rect">
            <a:avLst/>
          </a:prstGeom>
          <a:noFill/>
        </p:spPr>
        <p:txBody>
          <a:bodyPr wrap="square" lIns="0" tIns="0" rIns="0" bIns="0" rtlCol="0">
            <a:spAutoFit/>
          </a:bodyPr>
          <a:lstStyle/>
          <a:p>
            <a:r>
              <a:rPr lang="zh-CN" altLang="en-US" sz="2000" b="1" dirty="0">
                <a:gradFill flip="none" rotWithShape="1">
                  <a:gsLst>
                    <a:gs pos="100000">
                      <a:schemeClr val="accent4"/>
                    </a:gs>
                    <a:gs pos="35000">
                      <a:schemeClr val="accent5">
                        <a:lumMod val="20000"/>
                        <a:lumOff val="80000"/>
                      </a:schemeClr>
                    </a:gs>
                  </a:gsLst>
                  <a:lin ang="2700000" scaled="1"/>
                  <a:tileRect/>
                </a:gradFill>
                <a:latin typeface="+mj-ea"/>
                <a:ea typeface="+mj-ea"/>
              </a:rPr>
              <a:t>元宇宙思维</a:t>
            </a:r>
          </a:p>
        </p:txBody>
      </p:sp>
      <p:grpSp>
        <p:nvGrpSpPr>
          <p:cNvPr id="2" name="组合 1">
            <a:extLst>
              <a:ext uri="{FF2B5EF4-FFF2-40B4-BE49-F238E27FC236}">
                <a16:creationId xmlns:a16="http://schemas.microsoft.com/office/drawing/2014/main" id="{6AEC4615-37A7-4E27-8DD1-02876FF8C4E8}"/>
              </a:ext>
            </a:extLst>
          </p:cNvPr>
          <p:cNvGrpSpPr/>
          <p:nvPr/>
        </p:nvGrpSpPr>
        <p:grpSpPr>
          <a:xfrm>
            <a:off x="4010476" y="3664399"/>
            <a:ext cx="4048435" cy="196601"/>
            <a:chOff x="4010476" y="2116387"/>
            <a:chExt cx="4048435" cy="196601"/>
          </a:xfrm>
        </p:grpSpPr>
        <p:sp>
          <p:nvSpPr>
            <p:cNvPr id="55" name="任意多边形: 形状 54">
              <a:extLst>
                <a:ext uri="{FF2B5EF4-FFF2-40B4-BE49-F238E27FC236}">
                  <a16:creationId xmlns:a16="http://schemas.microsoft.com/office/drawing/2014/main" id="{F462235D-7628-41AC-89FE-7C42499D9859}"/>
                </a:ext>
              </a:extLst>
            </p:cNvPr>
            <p:cNvSpPr/>
            <p:nvPr/>
          </p:nvSpPr>
          <p:spPr>
            <a:xfrm>
              <a:off x="4010476" y="2116387"/>
              <a:ext cx="398003" cy="196601"/>
            </a:xfrm>
            <a:custGeom>
              <a:avLst/>
              <a:gdLst>
                <a:gd name="connsiteX0" fmla="*/ 965200 w 1583267"/>
                <a:gd name="connsiteY0" fmla="*/ 0 h 618067"/>
                <a:gd name="connsiteX1" fmla="*/ 1248831 w 1583267"/>
                <a:gd name="connsiteY1" fmla="*/ 0 h 618067"/>
                <a:gd name="connsiteX2" fmla="*/ 1583267 w 1583267"/>
                <a:gd name="connsiteY2" fmla="*/ 309034 h 618067"/>
                <a:gd name="connsiteX3" fmla="*/ 1248831 w 1583267"/>
                <a:gd name="connsiteY3" fmla="*/ 618067 h 618067"/>
                <a:gd name="connsiteX4" fmla="*/ 965200 w 1583267"/>
                <a:gd name="connsiteY4" fmla="*/ 618067 h 618067"/>
                <a:gd name="connsiteX5" fmla="*/ 1299636 w 1583267"/>
                <a:gd name="connsiteY5" fmla="*/ 309034 h 618067"/>
                <a:gd name="connsiteX6" fmla="*/ 482600 w 1583267"/>
                <a:gd name="connsiteY6" fmla="*/ 0 h 618067"/>
                <a:gd name="connsiteX7" fmla="*/ 766231 w 1583267"/>
                <a:gd name="connsiteY7" fmla="*/ 0 h 618067"/>
                <a:gd name="connsiteX8" fmla="*/ 1100667 w 1583267"/>
                <a:gd name="connsiteY8" fmla="*/ 309034 h 618067"/>
                <a:gd name="connsiteX9" fmla="*/ 766231 w 1583267"/>
                <a:gd name="connsiteY9" fmla="*/ 618067 h 618067"/>
                <a:gd name="connsiteX10" fmla="*/ 482600 w 1583267"/>
                <a:gd name="connsiteY10" fmla="*/ 618067 h 618067"/>
                <a:gd name="connsiteX11" fmla="*/ 817036 w 1583267"/>
                <a:gd name="connsiteY11" fmla="*/ 309034 h 618067"/>
                <a:gd name="connsiteX12" fmla="*/ 0 w 1583267"/>
                <a:gd name="connsiteY12" fmla="*/ 0 h 618067"/>
                <a:gd name="connsiteX13" fmla="*/ 283631 w 1583267"/>
                <a:gd name="connsiteY13" fmla="*/ 0 h 618067"/>
                <a:gd name="connsiteX14" fmla="*/ 618067 w 1583267"/>
                <a:gd name="connsiteY14" fmla="*/ 309034 h 618067"/>
                <a:gd name="connsiteX15" fmla="*/ 283631 w 1583267"/>
                <a:gd name="connsiteY15" fmla="*/ 618067 h 618067"/>
                <a:gd name="connsiteX16" fmla="*/ 0 w 1583267"/>
                <a:gd name="connsiteY16" fmla="*/ 618067 h 618067"/>
                <a:gd name="connsiteX17" fmla="*/ 334436 w 1583267"/>
                <a:gd name="connsiteY17" fmla="*/ 309034 h 618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83267" h="618067">
                  <a:moveTo>
                    <a:pt x="965200" y="0"/>
                  </a:moveTo>
                  <a:lnTo>
                    <a:pt x="1248831" y="0"/>
                  </a:lnTo>
                  <a:lnTo>
                    <a:pt x="1583267" y="309034"/>
                  </a:lnTo>
                  <a:lnTo>
                    <a:pt x="1248831" y="618067"/>
                  </a:lnTo>
                  <a:lnTo>
                    <a:pt x="965200" y="618067"/>
                  </a:lnTo>
                  <a:lnTo>
                    <a:pt x="1299636" y="309034"/>
                  </a:lnTo>
                  <a:close/>
                  <a:moveTo>
                    <a:pt x="482600" y="0"/>
                  </a:moveTo>
                  <a:lnTo>
                    <a:pt x="766231" y="0"/>
                  </a:lnTo>
                  <a:lnTo>
                    <a:pt x="1100667" y="309034"/>
                  </a:lnTo>
                  <a:lnTo>
                    <a:pt x="766231" y="618067"/>
                  </a:lnTo>
                  <a:lnTo>
                    <a:pt x="482600" y="618067"/>
                  </a:lnTo>
                  <a:lnTo>
                    <a:pt x="817036" y="309034"/>
                  </a:lnTo>
                  <a:close/>
                  <a:moveTo>
                    <a:pt x="0" y="0"/>
                  </a:moveTo>
                  <a:lnTo>
                    <a:pt x="283631" y="0"/>
                  </a:lnTo>
                  <a:lnTo>
                    <a:pt x="618067" y="309034"/>
                  </a:lnTo>
                  <a:lnTo>
                    <a:pt x="283631" y="618067"/>
                  </a:lnTo>
                  <a:lnTo>
                    <a:pt x="0" y="618067"/>
                  </a:lnTo>
                  <a:lnTo>
                    <a:pt x="334436" y="309034"/>
                  </a:lnTo>
                  <a:close/>
                </a:path>
              </a:pathLst>
            </a:custGeom>
            <a:gradFill flip="none" rotWithShape="1">
              <a:gsLst>
                <a:gs pos="43000">
                  <a:schemeClr val="accent4"/>
                </a:gs>
                <a:gs pos="100000">
                  <a:schemeClr val="accent2">
                    <a:alpha val="0"/>
                  </a:schemeClr>
                </a:gs>
              </a:gsLst>
              <a:lin ang="10800000" scaled="1"/>
              <a:tileRect/>
            </a:gradFill>
            <a:ln w="6350">
              <a:gradFill>
                <a:gsLst>
                  <a:gs pos="100000">
                    <a:schemeClr val="accent1"/>
                  </a:gs>
                  <a:gs pos="35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56" name="任意多边形: 形状 55">
              <a:extLst>
                <a:ext uri="{FF2B5EF4-FFF2-40B4-BE49-F238E27FC236}">
                  <a16:creationId xmlns:a16="http://schemas.microsoft.com/office/drawing/2014/main" id="{F1495A2D-A816-47CC-B3D4-EC1D4C07B340}"/>
                </a:ext>
              </a:extLst>
            </p:cNvPr>
            <p:cNvSpPr/>
            <p:nvPr/>
          </p:nvSpPr>
          <p:spPr>
            <a:xfrm>
              <a:off x="7660908" y="2116387"/>
              <a:ext cx="398003" cy="196601"/>
            </a:xfrm>
            <a:custGeom>
              <a:avLst/>
              <a:gdLst>
                <a:gd name="connsiteX0" fmla="*/ 965200 w 1583267"/>
                <a:gd name="connsiteY0" fmla="*/ 0 h 618067"/>
                <a:gd name="connsiteX1" fmla="*/ 1248831 w 1583267"/>
                <a:gd name="connsiteY1" fmla="*/ 0 h 618067"/>
                <a:gd name="connsiteX2" fmla="*/ 1583267 w 1583267"/>
                <a:gd name="connsiteY2" fmla="*/ 309034 h 618067"/>
                <a:gd name="connsiteX3" fmla="*/ 1248831 w 1583267"/>
                <a:gd name="connsiteY3" fmla="*/ 618067 h 618067"/>
                <a:gd name="connsiteX4" fmla="*/ 965200 w 1583267"/>
                <a:gd name="connsiteY4" fmla="*/ 618067 h 618067"/>
                <a:gd name="connsiteX5" fmla="*/ 1299636 w 1583267"/>
                <a:gd name="connsiteY5" fmla="*/ 309034 h 618067"/>
                <a:gd name="connsiteX6" fmla="*/ 482600 w 1583267"/>
                <a:gd name="connsiteY6" fmla="*/ 0 h 618067"/>
                <a:gd name="connsiteX7" fmla="*/ 766231 w 1583267"/>
                <a:gd name="connsiteY7" fmla="*/ 0 h 618067"/>
                <a:gd name="connsiteX8" fmla="*/ 1100667 w 1583267"/>
                <a:gd name="connsiteY8" fmla="*/ 309034 h 618067"/>
                <a:gd name="connsiteX9" fmla="*/ 766231 w 1583267"/>
                <a:gd name="connsiteY9" fmla="*/ 618067 h 618067"/>
                <a:gd name="connsiteX10" fmla="*/ 482600 w 1583267"/>
                <a:gd name="connsiteY10" fmla="*/ 618067 h 618067"/>
                <a:gd name="connsiteX11" fmla="*/ 817036 w 1583267"/>
                <a:gd name="connsiteY11" fmla="*/ 309034 h 618067"/>
                <a:gd name="connsiteX12" fmla="*/ 0 w 1583267"/>
                <a:gd name="connsiteY12" fmla="*/ 0 h 618067"/>
                <a:gd name="connsiteX13" fmla="*/ 283631 w 1583267"/>
                <a:gd name="connsiteY13" fmla="*/ 0 h 618067"/>
                <a:gd name="connsiteX14" fmla="*/ 618067 w 1583267"/>
                <a:gd name="connsiteY14" fmla="*/ 309034 h 618067"/>
                <a:gd name="connsiteX15" fmla="*/ 283631 w 1583267"/>
                <a:gd name="connsiteY15" fmla="*/ 618067 h 618067"/>
                <a:gd name="connsiteX16" fmla="*/ 0 w 1583267"/>
                <a:gd name="connsiteY16" fmla="*/ 618067 h 618067"/>
                <a:gd name="connsiteX17" fmla="*/ 334436 w 1583267"/>
                <a:gd name="connsiteY17" fmla="*/ 309034 h 618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83267" h="618067">
                  <a:moveTo>
                    <a:pt x="965200" y="0"/>
                  </a:moveTo>
                  <a:lnTo>
                    <a:pt x="1248831" y="0"/>
                  </a:lnTo>
                  <a:lnTo>
                    <a:pt x="1583267" y="309034"/>
                  </a:lnTo>
                  <a:lnTo>
                    <a:pt x="1248831" y="618067"/>
                  </a:lnTo>
                  <a:lnTo>
                    <a:pt x="965200" y="618067"/>
                  </a:lnTo>
                  <a:lnTo>
                    <a:pt x="1299636" y="309034"/>
                  </a:lnTo>
                  <a:close/>
                  <a:moveTo>
                    <a:pt x="482600" y="0"/>
                  </a:moveTo>
                  <a:lnTo>
                    <a:pt x="766231" y="0"/>
                  </a:lnTo>
                  <a:lnTo>
                    <a:pt x="1100667" y="309034"/>
                  </a:lnTo>
                  <a:lnTo>
                    <a:pt x="766231" y="618067"/>
                  </a:lnTo>
                  <a:lnTo>
                    <a:pt x="482600" y="618067"/>
                  </a:lnTo>
                  <a:lnTo>
                    <a:pt x="817036" y="309034"/>
                  </a:lnTo>
                  <a:close/>
                  <a:moveTo>
                    <a:pt x="0" y="0"/>
                  </a:moveTo>
                  <a:lnTo>
                    <a:pt x="283631" y="0"/>
                  </a:lnTo>
                  <a:lnTo>
                    <a:pt x="618067" y="309034"/>
                  </a:lnTo>
                  <a:lnTo>
                    <a:pt x="283631" y="618067"/>
                  </a:lnTo>
                  <a:lnTo>
                    <a:pt x="0" y="618067"/>
                  </a:lnTo>
                  <a:lnTo>
                    <a:pt x="334436" y="309034"/>
                  </a:lnTo>
                  <a:close/>
                </a:path>
              </a:pathLst>
            </a:custGeom>
            <a:gradFill flip="none" rotWithShape="1">
              <a:gsLst>
                <a:gs pos="43000">
                  <a:schemeClr val="accent4"/>
                </a:gs>
                <a:gs pos="100000">
                  <a:schemeClr val="accent2">
                    <a:alpha val="0"/>
                  </a:schemeClr>
                </a:gs>
              </a:gsLst>
              <a:lin ang="10800000" scaled="1"/>
              <a:tileRect/>
            </a:gradFill>
            <a:ln w="6350">
              <a:gradFill>
                <a:gsLst>
                  <a:gs pos="100000">
                    <a:schemeClr val="accent1"/>
                  </a:gs>
                  <a:gs pos="35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grpSp>
    </p:spTree>
    <p:extLst>
      <p:ext uri="{BB962C8B-B14F-4D97-AF65-F5344CB8AC3E}">
        <p14:creationId xmlns:p14="http://schemas.microsoft.com/office/powerpoint/2010/main" val="7347669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3">
            <a:extLst>
              <a:ext uri="{FF2B5EF4-FFF2-40B4-BE49-F238E27FC236}">
                <a16:creationId xmlns:a16="http://schemas.microsoft.com/office/drawing/2014/main" id="{1E631A29-B63C-4621-B206-4E9AF4C91F8C}"/>
              </a:ext>
            </a:extLst>
          </p:cNvPr>
          <p:cNvPicPr>
            <a:picLocks noChangeAspect="1"/>
          </p:cNvPicPr>
          <p:nvPr/>
        </p:nvPicPr>
        <p:blipFill rotWithShape="1">
          <a:blip r:embed="rId2" cstate="screen">
            <a:duotone>
              <a:schemeClr val="accent2">
                <a:shade val="45000"/>
                <a:satMod val="135000"/>
              </a:schemeClr>
              <a:prstClr val="white"/>
            </a:duotone>
            <a:alphaModFix amt="20000"/>
            <a:extLst>
              <a:ext uri="{28A0092B-C50C-407E-A947-70E740481C1C}">
                <a14:useLocalDpi xmlns:a14="http://schemas.microsoft.com/office/drawing/2010/main"/>
              </a:ext>
            </a:extLst>
          </a:blip>
          <a:srcRect/>
          <a:stretch/>
        </p:blipFill>
        <p:spPr>
          <a:xfrm flipH="1">
            <a:off x="774901" y="838486"/>
            <a:ext cx="10642198" cy="5898660"/>
          </a:xfrm>
          <a:prstGeom prst="rect">
            <a:avLst/>
          </a:prstGeom>
        </p:spPr>
      </p:pic>
      <p:sp>
        <p:nvSpPr>
          <p:cNvPr id="17" name="文本框 16">
            <a:extLst>
              <a:ext uri="{FF2B5EF4-FFF2-40B4-BE49-F238E27FC236}">
                <a16:creationId xmlns:a16="http://schemas.microsoft.com/office/drawing/2014/main" id="{C74E6F03-751D-4A63-96D6-DDBCB1F453D0}"/>
              </a:ext>
            </a:extLst>
          </p:cNvPr>
          <p:cNvSpPr txBox="1"/>
          <p:nvPr/>
        </p:nvSpPr>
        <p:spPr>
          <a:xfrm>
            <a:off x="1113118" y="802607"/>
            <a:ext cx="4982882" cy="461665"/>
          </a:xfrm>
          <a:prstGeom prst="rect">
            <a:avLst/>
          </a:prstGeom>
          <a:noFill/>
        </p:spPr>
        <p:txBody>
          <a:bodyPr wrap="square" lIns="0" tIns="0" rIns="0" bIns="0" rtlCol="0">
            <a:spAutoFit/>
          </a:bodyPr>
          <a:lstStyle/>
          <a:p>
            <a:r>
              <a:rPr lang="zh-CN" altLang="en-US" sz="3000" b="1" dirty="0">
                <a:gradFill flip="none" rotWithShape="1">
                  <a:gsLst>
                    <a:gs pos="100000">
                      <a:schemeClr val="accent4"/>
                    </a:gs>
                    <a:gs pos="35000">
                      <a:schemeClr val="accent5">
                        <a:lumMod val="20000"/>
                        <a:lumOff val="80000"/>
                      </a:schemeClr>
                    </a:gs>
                  </a:gsLst>
                  <a:lin ang="2700000" scaled="1"/>
                  <a:tileRect/>
                </a:gradFill>
                <a:latin typeface="+mj-ea"/>
                <a:ea typeface="+mj-ea"/>
              </a:rPr>
              <a:t>去中心化机制≠结果</a:t>
            </a:r>
          </a:p>
        </p:txBody>
      </p:sp>
      <p:sp>
        <p:nvSpPr>
          <p:cNvPr id="11" name="矩形: 圆角 10">
            <a:extLst>
              <a:ext uri="{FF2B5EF4-FFF2-40B4-BE49-F238E27FC236}">
                <a16:creationId xmlns:a16="http://schemas.microsoft.com/office/drawing/2014/main" id="{E9B91144-889C-49CE-9E40-A98CAF4D158B}"/>
              </a:ext>
            </a:extLst>
          </p:cNvPr>
          <p:cNvSpPr/>
          <p:nvPr/>
        </p:nvSpPr>
        <p:spPr>
          <a:xfrm>
            <a:off x="1127125" y="1821438"/>
            <a:ext cx="4789581" cy="1607562"/>
          </a:xfrm>
          <a:prstGeom prst="roundRect">
            <a:avLst>
              <a:gd name="adj" fmla="val 3511"/>
            </a:avLst>
          </a:prstGeom>
          <a:gradFill flip="none" rotWithShape="1">
            <a:gsLst>
              <a:gs pos="88000">
                <a:srgbClr val="046982">
                  <a:alpha val="20000"/>
                </a:srgbClr>
              </a:gs>
              <a:gs pos="0">
                <a:schemeClr val="accent1">
                  <a:alpha val="74000"/>
                </a:schemeClr>
              </a:gs>
              <a:gs pos="100000">
                <a:schemeClr val="accent1">
                  <a:alpha val="0"/>
                </a:schemeClr>
              </a:gs>
            </a:gsLst>
            <a:lin ang="5400000" scaled="1"/>
            <a:tileRect/>
          </a:gradFill>
          <a:ln>
            <a:gradFill>
              <a:gsLst>
                <a:gs pos="0">
                  <a:schemeClr val="bg1">
                    <a:alpha val="35000"/>
                  </a:schemeClr>
                </a:gs>
                <a:gs pos="100000">
                  <a:schemeClr val="bg1">
                    <a:alpha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6" name="文本框 5">
            <a:extLst>
              <a:ext uri="{FF2B5EF4-FFF2-40B4-BE49-F238E27FC236}">
                <a16:creationId xmlns:a16="http://schemas.microsoft.com/office/drawing/2014/main" id="{D6D3942E-8F37-48D1-AEA6-8741C00507F4}"/>
              </a:ext>
            </a:extLst>
          </p:cNvPr>
          <p:cNvSpPr txBox="1"/>
          <p:nvPr/>
        </p:nvSpPr>
        <p:spPr>
          <a:xfrm>
            <a:off x="2746702" y="2114503"/>
            <a:ext cx="2936468" cy="1021433"/>
          </a:xfrm>
          <a:prstGeom prst="rect">
            <a:avLst/>
          </a:prstGeom>
          <a:noFill/>
        </p:spPr>
        <p:txBody>
          <a:bodyPr wrap="square">
            <a:spAutoFit/>
          </a:bodyPr>
          <a:lstStyle/>
          <a:p>
            <a:pPr algn="l">
              <a:lnSpc>
                <a:spcPct val="130000"/>
              </a:lnSpc>
            </a:pPr>
            <a:r>
              <a:rPr lang="en-US" altLang="zh-CN" sz="1600" i="0" dirty="0">
                <a:solidFill>
                  <a:schemeClr val="bg1">
                    <a:lumMod val="100000"/>
                  </a:schemeClr>
                </a:solidFill>
                <a:effectLst/>
                <a:latin typeface="+mn-ea"/>
              </a:rPr>
              <a:t>P2P</a:t>
            </a:r>
            <a:r>
              <a:rPr lang="zh-CN" altLang="en-US" sz="1600" i="0" dirty="0">
                <a:solidFill>
                  <a:schemeClr val="bg1">
                    <a:lumMod val="100000"/>
                  </a:schemeClr>
                </a:solidFill>
                <a:effectLst/>
                <a:latin typeface="+mn-ea"/>
              </a:rPr>
              <a:t>点对点互联网络，在逻辑上绕过了对平台中介的需求，对建立组织结构形成了挑战</a:t>
            </a:r>
          </a:p>
        </p:txBody>
      </p:sp>
      <p:sp>
        <p:nvSpPr>
          <p:cNvPr id="22" name="矩形: 圆角 21">
            <a:extLst>
              <a:ext uri="{FF2B5EF4-FFF2-40B4-BE49-F238E27FC236}">
                <a16:creationId xmlns:a16="http://schemas.microsoft.com/office/drawing/2014/main" id="{BFF0FFD5-AF4F-4CA1-900A-41FC19CF6C5D}"/>
              </a:ext>
            </a:extLst>
          </p:cNvPr>
          <p:cNvSpPr/>
          <p:nvPr/>
        </p:nvSpPr>
        <p:spPr>
          <a:xfrm>
            <a:off x="1269523" y="2037286"/>
            <a:ext cx="1315227" cy="1175867"/>
          </a:xfrm>
          <a:prstGeom prst="roundRect">
            <a:avLst>
              <a:gd name="adj" fmla="val 5298"/>
            </a:avLst>
          </a:prstGeom>
          <a:solidFill>
            <a:schemeClr val="accent2">
              <a:alpha val="85000"/>
            </a:schemeClr>
          </a:solidFill>
          <a:ln>
            <a:gradFill>
              <a:gsLst>
                <a:gs pos="0">
                  <a:schemeClr val="accent1">
                    <a:lumMod val="5000"/>
                    <a:lumOff val="95000"/>
                    <a:alpha val="66000"/>
                  </a:schemeClr>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19" name="文本框 18">
            <a:extLst>
              <a:ext uri="{FF2B5EF4-FFF2-40B4-BE49-F238E27FC236}">
                <a16:creationId xmlns:a16="http://schemas.microsoft.com/office/drawing/2014/main" id="{4D95B093-85FA-4C7F-86D2-454ACAACE0BD}"/>
              </a:ext>
            </a:extLst>
          </p:cNvPr>
          <p:cNvSpPr txBox="1"/>
          <p:nvPr/>
        </p:nvSpPr>
        <p:spPr>
          <a:xfrm>
            <a:off x="1397184" y="2471331"/>
            <a:ext cx="1059904" cy="307777"/>
          </a:xfrm>
          <a:prstGeom prst="rect">
            <a:avLst/>
          </a:prstGeom>
          <a:noFill/>
        </p:spPr>
        <p:txBody>
          <a:bodyPr wrap="square" lIns="0" tIns="0" rIns="0" bIns="0" rtlCol="0">
            <a:spAutoFit/>
          </a:bodyPr>
          <a:lstStyle/>
          <a:p>
            <a:r>
              <a:rPr lang="zh-CN" altLang="en-US" sz="2000" b="1" dirty="0">
                <a:gradFill flip="none" rotWithShape="1">
                  <a:gsLst>
                    <a:gs pos="100000">
                      <a:schemeClr val="accent4"/>
                    </a:gs>
                    <a:gs pos="35000">
                      <a:schemeClr val="accent5">
                        <a:lumMod val="20000"/>
                        <a:lumOff val="80000"/>
                      </a:schemeClr>
                    </a:gs>
                  </a:gsLst>
                  <a:lin ang="2700000" scaled="1"/>
                  <a:tileRect/>
                </a:gradFill>
                <a:latin typeface="+mj-ea"/>
                <a:ea typeface="+mj-ea"/>
              </a:rPr>
              <a:t>组织逻辑</a:t>
            </a:r>
          </a:p>
        </p:txBody>
      </p:sp>
      <p:sp>
        <p:nvSpPr>
          <p:cNvPr id="50" name="矩形: 圆角 49">
            <a:extLst>
              <a:ext uri="{FF2B5EF4-FFF2-40B4-BE49-F238E27FC236}">
                <a16:creationId xmlns:a16="http://schemas.microsoft.com/office/drawing/2014/main" id="{52A75BEA-DF05-48E8-9A7A-699C9C89466D}"/>
              </a:ext>
            </a:extLst>
          </p:cNvPr>
          <p:cNvSpPr/>
          <p:nvPr/>
        </p:nvSpPr>
        <p:spPr>
          <a:xfrm>
            <a:off x="1127125" y="3953004"/>
            <a:ext cx="4789581" cy="1607562"/>
          </a:xfrm>
          <a:prstGeom prst="roundRect">
            <a:avLst>
              <a:gd name="adj" fmla="val 3511"/>
            </a:avLst>
          </a:prstGeom>
          <a:gradFill flip="none" rotWithShape="1">
            <a:gsLst>
              <a:gs pos="88000">
                <a:srgbClr val="046982">
                  <a:alpha val="20000"/>
                </a:srgbClr>
              </a:gs>
              <a:gs pos="0">
                <a:schemeClr val="accent1">
                  <a:alpha val="74000"/>
                </a:schemeClr>
              </a:gs>
              <a:gs pos="100000">
                <a:schemeClr val="accent1">
                  <a:alpha val="0"/>
                </a:schemeClr>
              </a:gs>
            </a:gsLst>
            <a:lin ang="5400000" scaled="1"/>
            <a:tileRect/>
          </a:gradFill>
          <a:ln>
            <a:gradFill>
              <a:gsLst>
                <a:gs pos="0">
                  <a:schemeClr val="bg1">
                    <a:alpha val="35000"/>
                  </a:schemeClr>
                </a:gs>
                <a:gs pos="100000">
                  <a:schemeClr val="bg1">
                    <a:alpha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52" name="文本框 51">
            <a:extLst>
              <a:ext uri="{FF2B5EF4-FFF2-40B4-BE49-F238E27FC236}">
                <a16:creationId xmlns:a16="http://schemas.microsoft.com/office/drawing/2014/main" id="{CBACC2A0-DBA8-4A2E-A07F-7F1C4E75B3C3}"/>
              </a:ext>
            </a:extLst>
          </p:cNvPr>
          <p:cNvSpPr txBox="1"/>
          <p:nvPr/>
        </p:nvSpPr>
        <p:spPr>
          <a:xfrm>
            <a:off x="2746702" y="4246069"/>
            <a:ext cx="3027606" cy="1021433"/>
          </a:xfrm>
          <a:prstGeom prst="rect">
            <a:avLst/>
          </a:prstGeom>
          <a:noFill/>
        </p:spPr>
        <p:txBody>
          <a:bodyPr wrap="square">
            <a:spAutoFit/>
          </a:bodyPr>
          <a:lstStyle/>
          <a:p>
            <a:pPr algn="l">
              <a:lnSpc>
                <a:spcPct val="130000"/>
              </a:lnSpc>
            </a:pPr>
            <a:r>
              <a:rPr lang="zh-CN" altLang="en-US" sz="1600" i="0" dirty="0">
                <a:solidFill>
                  <a:schemeClr val="bg1">
                    <a:lumMod val="100000"/>
                  </a:schemeClr>
                </a:solidFill>
                <a:effectLst/>
                <a:latin typeface="+mn-ea"/>
              </a:rPr>
              <a:t>虚拟货币向大户和机构倾斜，带来分配结果上的中心化和垄断，国家可能成为新中心化</a:t>
            </a:r>
          </a:p>
        </p:txBody>
      </p:sp>
      <p:sp>
        <p:nvSpPr>
          <p:cNvPr id="53" name="矩形: 圆角 52">
            <a:extLst>
              <a:ext uri="{FF2B5EF4-FFF2-40B4-BE49-F238E27FC236}">
                <a16:creationId xmlns:a16="http://schemas.microsoft.com/office/drawing/2014/main" id="{1B477470-D3B0-44AC-85F1-FC6E5A104512}"/>
              </a:ext>
            </a:extLst>
          </p:cNvPr>
          <p:cNvSpPr/>
          <p:nvPr/>
        </p:nvSpPr>
        <p:spPr>
          <a:xfrm>
            <a:off x="1269523" y="4168852"/>
            <a:ext cx="1315227" cy="1175867"/>
          </a:xfrm>
          <a:prstGeom prst="roundRect">
            <a:avLst>
              <a:gd name="adj" fmla="val 5298"/>
            </a:avLst>
          </a:prstGeom>
          <a:solidFill>
            <a:schemeClr val="accent2">
              <a:alpha val="85000"/>
            </a:schemeClr>
          </a:solidFill>
          <a:ln>
            <a:gradFill>
              <a:gsLst>
                <a:gs pos="0">
                  <a:schemeClr val="accent1">
                    <a:lumMod val="5000"/>
                    <a:lumOff val="95000"/>
                    <a:alpha val="66000"/>
                  </a:schemeClr>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54" name="文本框 53">
            <a:extLst>
              <a:ext uri="{FF2B5EF4-FFF2-40B4-BE49-F238E27FC236}">
                <a16:creationId xmlns:a16="http://schemas.microsoft.com/office/drawing/2014/main" id="{7CD27274-0905-4CAC-B06B-DC9D7CE88E2F}"/>
              </a:ext>
            </a:extLst>
          </p:cNvPr>
          <p:cNvSpPr txBox="1"/>
          <p:nvPr/>
        </p:nvSpPr>
        <p:spPr>
          <a:xfrm>
            <a:off x="1397184" y="4602897"/>
            <a:ext cx="1059904" cy="307777"/>
          </a:xfrm>
          <a:prstGeom prst="rect">
            <a:avLst/>
          </a:prstGeom>
          <a:noFill/>
        </p:spPr>
        <p:txBody>
          <a:bodyPr wrap="square" lIns="0" tIns="0" rIns="0" bIns="0" rtlCol="0">
            <a:spAutoFit/>
          </a:bodyPr>
          <a:lstStyle/>
          <a:p>
            <a:r>
              <a:rPr lang="zh-CN" altLang="en-US" sz="2000" b="1" dirty="0">
                <a:gradFill flip="none" rotWithShape="1">
                  <a:gsLst>
                    <a:gs pos="100000">
                      <a:schemeClr val="accent4"/>
                    </a:gs>
                    <a:gs pos="35000">
                      <a:schemeClr val="accent5">
                        <a:lumMod val="20000"/>
                        <a:lumOff val="80000"/>
                      </a:schemeClr>
                    </a:gs>
                  </a:gsLst>
                  <a:lin ang="2700000" scaled="1"/>
                  <a:tileRect/>
                </a:gradFill>
                <a:latin typeface="+mj-ea"/>
                <a:ea typeface="+mj-ea"/>
              </a:rPr>
              <a:t>分配结果</a:t>
            </a:r>
          </a:p>
        </p:txBody>
      </p:sp>
      <p:sp>
        <p:nvSpPr>
          <p:cNvPr id="56" name="矩形: 圆角 55">
            <a:extLst>
              <a:ext uri="{FF2B5EF4-FFF2-40B4-BE49-F238E27FC236}">
                <a16:creationId xmlns:a16="http://schemas.microsoft.com/office/drawing/2014/main" id="{08DAB60A-18F5-42A6-ABC5-1E915DFA3F6D}"/>
              </a:ext>
            </a:extLst>
          </p:cNvPr>
          <p:cNvSpPr/>
          <p:nvPr/>
        </p:nvSpPr>
        <p:spPr>
          <a:xfrm>
            <a:off x="6219187" y="1821438"/>
            <a:ext cx="4789581" cy="1607562"/>
          </a:xfrm>
          <a:prstGeom prst="roundRect">
            <a:avLst>
              <a:gd name="adj" fmla="val 3511"/>
            </a:avLst>
          </a:prstGeom>
          <a:gradFill flip="none" rotWithShape="1">
            <a:gsLst>
              <a:gs pos="88000">
                <a:srgbClr val="046982">
                  <a:alpha val="20000"/>
                </a:srgbClr>
              </a:gs>
              <a:gs pos="0">
                <a:schemeClr val="accent1">
                  <a:alpha val="74000"/>
                </a:schemeClr>
              </a:gs>
              <a:gs pos="100000">
                <a:schemeClr val="accent1">
                  <a:alpha val="0"/>
                </a:schemeClr>
              </a:gs>
            </a:gsLst>
            <a:lin ang="5400000" scaled="1"/>
            <a:tileRect/>
          </a:gradFill>
          <a:ln>
            <a:gradFill>
              <a:gsLst>
                <a:gs pos="0">
                  <a:schemeClr val="bg1">
                    <a:alpha val="35000"/>
                  </a:schemeClr>
                </a:gs>
                <a:gs pos="100000">
                  <a:schemeClr val="bg1">
                    <a:alpha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58" name="文本框 57">
            <a:extLst>
              <a:ext uri="{FF2B5EF4-FFF2-40B4-BE49-F238E27FC236}">
                <a16:creationId xmlns:a16="http://schemas.microsoft.com/office/drawing/2014/main" id="{1743F65D-EB75-44F4-877F-92C93F016698}"/>
              </a:ext>
            </a:extLst>
          </p:cNvPr>
          <p:cNvSpPr txBox="1"/>
          <p:nvPr/>
        </p:nvSpPr>
        <p:spPr>
          <a:xfrm>
            <a:off x="7838764" y="2114503"/>
            <a:ext cx="3027606" cy="1021433"/>
          </a:xfrm>
          <a:prstGeom prst="rect">
            <a:avLst/>
          </a:prstGeom>
          <a:noFill/>
        </p:spPr>
        <p:txBody>
          <a:bodyPr wrap="square">
            <a:spAutoFit/>
          </a:bodyPr>
          <a:lstStyle/>
          <a:p>
            <a:pPr algn="l">
              <a:lnSpc>
                <a:spcPct val="130000"/>
              </a:lnSpc>
            </a:pPr>
            <a:r>
              <a:rPr lang="zh-CN" altLang="en-US" sz="1600" i="0" dirty="0">
                <a:solidFill>
                  <a:schemeClr val="bg1">
                    <a:lumMod val="100000"/>
                  </a:schemeClr>
                </a:solidFill>
                <a:effectLst/>
                <a:latin typeface="+mn-ea"/>
              </a:rPr>
              <a:t>“大规模参与式媒介”，使得元宇宙的主要推动力将来自用户，共同创作的结晶</a:t>
            </a:r>
          </a:p>
        </p:txBody>
      </p:sp>
      <p:sp>
        <p:nvSpPr>
          <p:cNvPr id="59" name="矩形: 圆角 58">
            <a:extLst>
              <a:ext uri="{FF2B5EF4-FFF2-40B4-BE49-F238E27FC236}">
                <a16:creationId xmlns:a16="http://schemas.microsoft.com/office/drawing/2014/main" id="{24D8CA04-F9AC-46B9-9AEE-BDF6CA15C3A6}"/>
              </a:ext>
            </a:extLst>
          </p:cNvPr>
          <p:cNvSpPr/>
          <p:nvPr/>
        </p:nvSpPr>
        <p:spPr>
          <a:xfrm>
            <a:off x="6361585" y="2037286"/>
            <a:ext cx="1315227" cy="1175867"/>
          </a:xfrm>
          <a:prstGeom prst="roundRect">
            <a:avLst>
              <a:gd name="adj" fmla="val 5298"/>
            </a:avLst>
          </a:prstGeom>
          <a:solidFill>
            <a:schemeClr val="accent2">
              <a:alpha val="85000"/>
            </a:schemeClr>
          </a:solidFill>
          <a:ln>
            <a:gradFill>
              <a:gsLst>
                <a:gs pos="0">
                  <a:schemeClr val="accent1">
                    <a:lumMod val="5000"/>
                    <a:lumOff val="95000"/>
                    <a:alpha val="66000"/>
                  </a:schemeClr>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60" name="文本框 59">
            <a:extLst>
              <a:ext uri="{FF2B5EF4-FFF2-40B4-BE49-F238E27FC236}">
                <a16:creationId xmlns:a16="http://schemas.microsoft.com/office/drawing/2014/main" id="{76E8FB61-F66C-45A0-BF74-998D78A289EA}"/>
              </a:ext>
            </a:extLst>
          </p:cNvPr>
          <p:cNvSpPr txBox="1"/>
          <p:nvPr/>
        </p:nvSpPr>
        <p:spPr>
          <a:xfrm>
            <a:off x="6634478" y="2244602"/>
            <a:ext cx="769441" cy="761234"/>
          </a:xfrm>
          <a:prstGeom prst="rect">
            <a:avLst/>
          </a:prstGeom>
          <a:noFill/>
        </p:spPr>
        <p:txBody>
          <a:bodyPr wrap="none" lIns="0" tIns="0" rIns="0" bIns="0" rtlCol="0">
            <a:spAutoFit/>
          </a:bodyPr>
          <a:lstStyle/>
          <a:p>
            <a:pPr>
              <a:lnSpc>
                <a:spcPct val="130000"/>
              </a:lnSpc>
            </a:pPr>
            <a:r>
              <a:rPr lang="zh-CN" altLang="en-US" sz="2000" b="1" dirty="0">
                <a:gradFill flip="none" rotWithShape="1">
                  <a:gsLst>
                    <a:gs pos="100000">
                      <a:schemeClr val="accent4"/>
                    </a:gs>
                    <a:gs pos="35000">
                      <a:schemeClr val="accent5">
                        <a:lumMod val="20000"/>
                        <a:lumOff val="80000"/>
                      </a:schemeClr>
                    </a:gs>
                  </a:gsLst>
                  <a:lin ang="2700000" scaled="1"/>
                  <a:tileRect/>
                </a:gradFill>
                <a:latin typeface="+mj-ea"/>
                <a:ea typeface="+mj-ea"/>
              </a:rPr>
              <a:t>内容生</a:t>
            </a:r>
            <a:endParaRPr lang="en-US" altLang="zh-CN" sz="2000" b="1" dirty="0">
              <a:gradFill flip="none" rotWithShape="1">
                <a:gsLst>
                  <a:gs pos="100000">
                    <a:schemeClr val="accent4"/>
                  </a:gs>
                  <a:gs pos="35000">
                    <a:schemeClr val="accent5">
                      <a:lumMod val="20000"/>
                      <a:lumOff val="80000"/>
                    </a:schemeClr>
                  </a:gs>
                </a:gsLst>
                <a:lin ang="2700000" scaled="1"/>
                <a:tileRect/>
              </a:gradFill>
              <a:latin typeface="+mj-ea"/>
              <a:ea typeface="+mj-ea"/>
            </a:endParaRPr>
          </a:p>
          <a:p>
            <a:pPr>
              <a:lnSpc>
                <a:spcPct val="130000"/>
              </a:lnSpc>
            </a:pPr>
            <a:r>
              <a:rPr lang="zh-CN" altLang="en-US" sz="2000" b="1" dirty="0">
                <a:gradFill flip="none" rotWithShape="1">
                  <a:gsLst>
                    <a:gs pos="100000">
                      <a:schemeClr val="accent4"/>
                    </a:gs>
                    <a:gs pos="35000">
                      <a:schemeClr val="accent5">
                        <a:lumMod val="20000"/>
                        <a:lumOff val="80000"/>
                      </a:schemeClr>
                    </a:gs>
                  </a:gsLst>
                  <a:lin ang="2700000" scaled="1"/>
                  <a:tileRect/>
                </a:gradFill>
                <a:latin typeface="+mj-ea"/>
                <a:ea typeface="+mj-ea"/>
              </a:rPr>
              <a:t>产逻辑</a:t>
            </a:r>
          </a:p>
        </p:txBody>
      </p:sp>
      <p:sp>
        <p:nvSpPr>
          <p:cNvPr id="62" name="矩形: 圆角 61">
            <a:extLst>
              <a:ext uri="{FF2B5EF4-FFF2-40B4-BE49-F238E27FC236}">
                <a16:creationId xmlns:a16="http://schemas.microsoft.com/office/drawing/2014/main" id="{6A031F96-8404-49C9-B2ED-F057DBD3DA72}"/>
              </a:ext>
            </a:extLst>
          </p:cNvPr>
          <p:cNvSpPr/>
          <p:nvPr/>
        </p:nvSpPr>
        <p:spPr>
          <a:xfrm>
            <a:off x="6219187" y="3953004"/>
            <a:ext cx="4789581" cy="1607562"/>
          </a:xfrm>
          <a:prstGeom prst="roundRect">
            <a:avLst>
              <a:gd name="adj" fmla="val 3511"/>
            </a:avLst>
          </a:prstGeom>
          <a:gradFill flip="none" rotWithShape="1">
            <a:gsLst>
              <a:gs pos="88000">
                <a:srgbClr val="046982">
                  <a:alpha val="20000"/>
                </a:srgbClr>
              </a:gs>
              <a:gs pos="0">
                <a:schemeClr val="accent1">
                  <a:alpha val="74000"/>
                </a:schemeClr>
              </a:gs>
              <a:gs pos="100000">
                <a:schemeClr val="accent1">
                  <a:alpha val="0"/>
                </a:schemeClr>
              </a:gs>
            </a:gsLst>
            <a:lin ang="5400000" scaled="1"/>
            <a:tileRect/>
          </a:gradFill>
          <a:ln>
            <a:gradFill>
              <a:gsLst>
                <a:gs pos="0">
                  <a:schemeClr val="bg1">
                    <a:alpha val="35000"/>
                  </a:schemeClr>
                </a:gs>
                <a:gs pos="100000">
                  <a:schemeClr val="bg1">
                    <a:alpha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64" name="文本框 63">
            <a:extLst>
              <a:ext uri="{FF2B5EF4-FFF2-40B4-BE49-F238E27FC236}">
                <a16:creationId xmlns:a16="http://schemas.microsoft.com/office/drawing/2014/main" id="{39B2DBC1-727B-4F37-84D0-61BC04D68518}"/>
              </a:ext>
            </a:extLst>
          </p:cNvPr>
          <p:cNvSpPr txBox="1"/>
          <p:nvPr/>
        </p:nvSpPr>
        <p:spPr>
          <a:xfrm>
            <a:off x="7838764" y="4246069"/>
            <a:ext cx="3027606" cy="1021433"/>
          </a:xfrm>
          <a:prstGeom prst="rect">
            <a:avLst/>
          </a:prstGeom>
          <a:noFill/>
        </p:spPr>
        <p:txBody>
          <a:bodyPr wrap="square">
            <a:spAutoFit/>
          </a:bodyPr>
          <a:lstStyle/>
          <a:p>
            <a:pPr algn="l">
              <a:lnSpc>
                <a:spcPct val="130000"/>
              </a:lnSpc>
            </a:pPr>
            <a:r>
              <a:rPr lang="zh-CN" altLang="en-US" sz="1600" i="0" dirty="0">
                <a:solidFill>
                  <a:schemeClr val="bg1">
                    <a:lumMod val="100000"/>
                  </a:schemeClr>
                </a:solidFill>
                <a:effectLst/>
                <a:latin typeface="+mn-ea"/>
              </a:rPr>
              <a:t>在内容市场趋向充分竞争的过程中，资本将寻找优秀的内容创作者予以支持</a:t>
            </a:r>
          </a:p>
        </p:txBody>
      </p:sp>
      <p:sp>
        <p:nvSpPr>
          <p:cNvPr id="65" name="矩形: 圆角 64">
            <a:extLst>
              <a:ext uri="{FF2B5EF4-FFF2-40B4-BE49-F238E27FC236}">
                <a16:creationId xmlns:a16="http://schemas.microsoft.com/office/drawing/2014/main" id="{7F71E1F5-2B0D-4A1F-A40F-31A69C2D57D1}"/>
              </a:ext>
            </a:extLst>
          </p:cNvPr>
          <p:cNvSpPr/>
          <p:nvPr/>
        </p:nvSpPr>
        <p:spPr>
          <a:xfrm>
            <a:off x="6361585" y="4168852"/>
            <a:ext cx="1315227" cy="1175867"/>
          </a:xfrm>
          <a:prstGeom prst="roundRect">
            <a:avLst>
              <a:gd name="adj" fmla="val 5298"/>
            </a:avLst>
          </a:prstGeom>
          <a:solidFill>
            <a:schemeClr val="accent2">
              <a:alpha val="85000"/>
            </a:schemeClr>
          </a:solidFill>
          <a:ln>
            <a:gradFill>
              <a:gsLst>
                <a:gs pos="0">
                  <a:schemeClr val="accent1">
                    <a:lumMod val="5000"/>
                    <a:lumOff val="95000"/>
                    <a:alpha val="66000"/>
                  </a:schemeClr>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66" name="文本框 65">
            <a:extLst>
              <a:ext uri="{FF2B5EF4-FFF2-40B4-BE49-F238E27FC236}">
                <a16:creationId xmlns:a16="http://schemas.microsoft.com/office/drawing/2014/main" id="{68A25DDE-DBAE-4C0B-9B73-FCFE070D321F}"/>
              </a:ext>
            </a:extLst>
          </p:cNvPr>
          <p:cNvSpPr txBox="1"/>
          <p:nvPr/>
        </p:nvSpPr>
        <p:spPr>
          <a:xfrm>
            <a:off x="6624387" y="4376168"/>
            <a:ext cx="881063" cy="761234"/>
          </a:xfrm>
          <a:prstGeom prst="rect">
            <a:avLst/>
          </a:prstGeom>
          <a:noFill/>
        </p:spPr>
        <p:txBody>
          <a:bodyPr wrap="square" lIns="0" tIns="0" rIns="0" bIns="0" rtlCol="0">
            <a:spAutoFit/>
          </a:bodyPr>
          <a:lstStyle/>
          <a:p>
            <a:pPr>
              <a:lnSpc>
                <a:spcPct val="130000"/>
              </a:lnSpc>
            </a:pPr>
            <a:r>
              <a:rPr lang="zh-CN" altLang="en-US" sz="2000" b="1" dirty="0">
                <a:gradFill flip="none" rotWithShape="1">
                  <a:gsLst>
                    <a:gs pos="100000">
                      <a:schemeClr val="accent4"/>
                    </a:gs>
                    <a:gs pos="35000">
                      <a:schemeClr val="accent5">
                        <a:lumMod val="20000"/>
                        <a:lumOff val="80000"/>
                      </a:schemeClr>
                    </a:gs>
                  </a:gsLst>
                  <a:lin ang="2700000" scaled="1"/>
                  <a:tileRect/>
                </a:gradFill>
                <a:latin typeface="+mj-ea"/>
                <a:ea typeface="+mj-ea"/>
              </a:rPr>
              <a:t>市场竞争结果</a:t>
            </a:r>
          </a:p>
        </p:txBody>
      </p:sp>
      <p:sp>
        <p:nvSpPr>
          <p:cNvPr id="67" name="任意多边形: 形状 66">
            <a:extLst>
              <a:ext uri="{FF2B5EF4-FFF2-40B4-BE49-F238E27FC236}">
                <a16:creationId xmlns:a16="http://schemas.microsoft.com/office/drawing/2014/main" id="{30510DD3-6F98-48A8-912D-4476C063CA3C}"/>
              </a:ext>
            </a:extLst>
          </p:cNvPr>
          <p:cNvSpPr/>
          <p:nvPr/>
        </p:nvSpPr>
        <p:spPr>
          <a:xfrm rot="5400000">
            <a:off x="1658498" y="3546547"/>
            <a:ext cx="398003" cy="196601"/>
          </a:xfrm>
          <a:custGeom>
            <a:avLst/>
            <a:gdLst>
              <a:gd name="connsiteX0" fmla="*/ 965200 w 1583267"/>
              <a:gd name="connsiteY0" fmla="*/ 0 h 618067"/>
              <a:gd name="connsiteX1" fmla="*/ 1248831 w 1583267"/>
              <a:gd name="connsiteY1" fmla="*/ 0 h 618067"/>
              <a:gd name="connsiteX2" fmla="*/ 1583267 w 1583267"/>
              <a:gd name="connsiteY2" fmla="*/ 309034 h 618067"/>
              <a:gd name="connsiteX3" fmla="*/ 1248831 w 1583267"/>
              <a:gd name="connsiteY3" fmla="*/ 618067 h 618067"/>
              <a:gd name="connsiteX4" fmla="*/ 965200 w 1583267"/>
              <a:gd name="connsiteY4" fmla="*/ 618067 h 618067"/>
              <a:gd name="connsiteX5" fmla="*/ 1299636 w 1583267"/>
              <a:gd name="connsiteY5" fmla="*/ 309034 h 618067"/>
              <a:gd name="connsiteX6" fmla="*/ 482600 w 1583267"/>
              <a:gd name="connsiteY6" fmla="*/ 0 h 618067"/>
              <a:gd name="connsiteX7" fmla="*/ 766231 w 1583267"/>
              <a:gd name="connsiteY7" fmla="*/ 0 h 618067"/>
              <a:gd name="connsiteX8" fmla="*/ 1100667 w 1583267"/>
              <a:gd name="connsiteY8" fmla="*/ 309034 h 618067"/>
              <a:gd name="connsiteX9" fmla="*/ 766231 w 1583267"/>
              <a:gd name="connsiteY9" fmla="*/ 618067 h 618067"/>
              <a:gd name="connsiteX10" fmla="*/ 482600 w 1583267"/>
              <a:gd name="connsiteY10" fmla="*/ 618067 h 618067"/>
              <a:gd name="connsiteX11" fmla="*/ 817036 w 1583267"/>
              <a:gd name="connsiteY11" fmla="*/ 309034 h 618067"/>
              <a:gd name="connsiteX12" fmla="*/ 0 w 1583267"/>
              <a:gd name="connsiteY12" fmla="*/ 0 h 618067"/>
              <a:gd name="connsiteX13" fmla="*/ 283631 w 1583267"/>
              <a:gd name="connsiteY13" fmla="*/ 0 h 618067"/>
              <a:gd name="connsiteX14" fmla="*/ 618067 w 1583267"/>
              <a:gd name="connsiteY14" fmla="*/ 309034 h 618067"/>
              <a:gd name="connsiteX15" fmla="*/ 283631 w 1583267"/>
              <a:gd name="connsiteY15" fmla="*/ 618067 h 618067"/>
              <a:gd name="connsiteX16" fmla="*/ 0 w 1583267"/>
              <a:gd name="connsiteY16" fmla="*/ 618067 h 618067"/>
              <a:gd name="connsiteX17" fmla="*/ 334436 w 1583267"/>
              <a:gd name="connsiteY17" fmla="*/ 309034 h 618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83267" h="618067">
                <a:moveTo>
                  <a:pt x="965200" y="0"/>
                </a:moveTo>
                <a:lnTo>
                  <a:pt x="1248831" y="0"/>
                </a:lnTo>
                <a:lnTo>
                  <a:pt x="1583267" y="309034"/>
                </a:lnTo>
                <a:lnTo>
                  <a:pt x="1248831" y="618067"/>
                </a:lnTo>
                <a:lnTo>
                  <a:pt x="965200" y="618067"/>
                </a:lnTo>
                <a:lnTo>
                  <a:pt x="1299636" y="309034"/>
                </a:lnTo>
                <a:close/>
                <a:moveTo>
                  <a:pt x="482600" y="0"/>
                </a:moveTo>
                <a:lnTo>
                  <a:pt x="766231" y="0"/>
                </a:lnTo>
                <a:lnTo>
                  <a:pt x="1100667" y="309034"/>
                </a:lnTo>
                <a:lnTo>
                  <a:pt x="766231" y="618067"/>
                </a:lnTo>
                <a:lnTo>
                  <a:pt x="482600" y="618067"/>
                </a:lnTo>
                <a:lnTo>
                  <a:pt x="817036" y="309034"/>
                </a:lnTo>
                <a:close/>
                <a:moveTo>
                  <a:pt x="0" y="0"/>
                </a:moveTo>
                <a:lnTo>
                  <a:pt x="283631" y="0"/>
                </a:lnTo>
                <a:lnTo>
                  <a:pt x="618067" y="309034"/>
                </a:lnTo>
                <a:lnTo>
                  <a:pt x="283631" y="618067"/>
                </a:lnTo>
                <a:lnTo>
                  <a:pt x="0" y="618067"/>
                </a:lnTo>
                <a:lnTo>
                  <a:pt x="334436" y="309034"/>
                </a:lnTo>
                <a:close/>
              </a:path>
            </a:pathLst>
          </a:custGeom>
          <a:gradFill flip="none" rotWithShape="1">
            <a:gsLst>
              <a:gs pos="43000">
                <a:schemeClr val="accent4"/>
              </a:gs>
              <a:gs pos="100000">
                <a:schemeClr val="accent2">
                  <a:alpha val="0"/>
                </a:schemeClr>
              </a:gs>
            </a:gsLst>
            <a:lin ang="10800000" scaled="1"/>
            <a:tileRect/>
          </a:gradFill>
          <a:ln w="6350">
            <a:gradFill>
              <a:gsLst>
                <a:gs pos="100000">
                  <a:schemeClr val="accent1"/>
                </a:gs>
                <a:gs pos="35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68" name="任意多边形: 形状 67">
            <a:extLst>
              <a:ext uri="{FF2B5EF4-FFF2-40B4-BE49-F238E27FC236}">
                <a16:creationId xmlns:a16="http://schemas.microsoft.com/office/drawing/2014/main" id="{A6F83AA0-7A07-4DC9-9EC1-ABD8DDFB03D5}"/>
              </a:ext>
            </a:extLst>
          </p:cNvPr>
          <p:cNvSpPr/>
          <p:nvPr/>
        </p:nvSpPr>
        <p:spPr>
          <a:xfrm rot="5400000">
            <a:off x="6820196" y="3546547"/>
            <a:ext cx="398003" cy="196601"/>
          </a:xfrm>
          <a:custGeom>
            <a:avLst/>
            <a:gdLst>
              <a:gd name="connsiteX0" fmla="*/ 965200 w 1583267"/>
              <a:gd name="connsiteY0" fmla="*/ 0 h 618067"/>
              <a:gd name="connsiteX1" fmla="*/ 1248831 w 1583267"/>
              <a:gd name="connsiteY1" fmla="*/ 0 h 618067"/>
              <a:gd name="connsiteX2" fmla="*/ 1583267 w 1583267"/>
              <a:gd name="connsiteY2" fmla="*/ 309034 h 618067"/>
              <a:gd name="connsiteX3" fmla="*/ 1248831 w 1583267"/>
              <a:gd name="connsiteY3" fmla="*/ 618067 h 618067"/>
              <a:gd name="connsiteX4" fmla="*/ 965200 w 1583267"/>
              <a:gd name="connsiteY4" fmla="*/ 618067 h 618067"/>
              <a:gd name="connsiteX5" fmla="*/ 1299636 w 1583267"/>
              <a:gd name="connsiteY5" fmla="*/ 309034 h 618067"/>
              <a:gd name="connsiteX6" fmla="*/ 482600 w 1583267"/>
              <a:gd name="connsiteY6" fmla="*/ 0 h 618067"/>
              <a:gd name="connsiteX7" fmla="*/ 766231 w 1583267"/>
              <a:gd name="connsiteY7" fmla="*/ 0 h 618067"/>
              <a:gd name="connsiteX8" fmla="*/ 1100667 w 1583267"/>
              <a:gd name="connsiteY8" fmla="*/ 309034 h 618067"/>
              <a:gd name="connsiteX9" fmla="*/ 766231 w 1583267"/>
              <a:gd name="connsiteY9" fmla="*/ 618067 h 618067"/>
              <a:gd name="connsiteX10" fmla="*/ 482600 w 1583267"/>
              <a:gd name="connsiteY10" fmla="*/ 618067 h 618067"/>
              <a:gd name="connsiteX11" fmla="*/ 817036 w 1583267"/>
              <a:gd name="connsiteY11" fmla="*/ 309034 h 618067"/>
              <a:gd name="connsiteX12" fmla="*/ 0 w 1583267"/>
              <a:gd name="connsiteY12" fmla="*/ 0 h 618067"/>
              <a:gd name="connsiteX13" fmla="*/ 283631 w 1583267"/>
              <a:gd name="connsiteY13" fmla="*/ 0 h 618067"/>
              <a:gd name="connsiteX14" fmla="*/ 618067 w 1583267"/>
              <a:gd name="connsiteY14" fmla="*/ 309034 h 618067"/>
              <a:gd name="connsiteX15" fmla="*/ 283631 w 1583267"/>
              <a:gd name="connsiteY15" fmla="*/ 618067 h 618067"/>
              <a:gd name="connsiteX16" fmla="*/ 0 w 1583267"/>
              <a:gd name="connsiteY16" fmla="*/ 618067 h 618067"/>
              <a:gd name="connsiteX17" fmla="*/ 334436 w 1583267"/>
              <a:gd name="connsiteY17" fmla="*/ 309034 h 618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83267" h="618067">
                <a:moveTo>
                  <a:pt x="965200" y="0"/>
                </a:moveTo>
                <a:lnTo>
                  <a:pt x="1248831" y="0"/>
                </a:lnTo>
                <a:lnTo>
                  <a:pt x="1583267" y="309034"/>
                </a:lnTo>
                <a:lnTo>
                  <a:pt x="1248831" y="618067"/>
                </a:lnTo>
                <a:lnTo>
                  <a:pt x="965200" y="618067"/>
                </a:lnTo>
                <a:lnTo>
                  <a:pt x="1299636" y="309034"/>
                </a:lnTo>
                <a:close/>
                <a:moveTo>
                  <a:pt x="482600" y="0"/>
                </a:moveTo>
                <a:lnTo>
                  <a:pt x="766231" y="0"/>
                </a:lnTo>
                <a:lnTo>
                  <a:pt x="1100667" y="309034"/>
                </a:lnTo>
                <a:lnTo>
                  <a:pt x="766231" y="618067"/>
                </a:lnTo>
                <a:lnTo>
                  <a:pt x="482600" y="618067"/>
                </a:lnTo>
                <a:lnTo>
                  <a:pt x="817036" y="309034"/>
                </a:lnTo>
                <a:close/>
                <a:moveTo>
                  <a:pt x="0" y="0"/>
                </a:moveTo>
                <a:lnTo>
                  <a:pt x="283631" y="0"/>
                </a:lnTo>
                <a:lnTo>
                  <a:pt x="618067" y="309034"/>
                </a:lnTo>
                <a:lnTo>
                  <a:pt x="283631" y="618067"/>
                </a:lnTo>
                <a:lnTo>
                  <a:pt x="0" y="618067"/>
                </a:lnTo>
                <a:lnTo>
                  <a:pt x="334436" y="309034"/>
                </a:lnTo>
                <a:close/>
              </a:path>
            </a:pathLst>
          </a:custGeom>
          <a:gradFill flip="none" rotWithShape="1">
            <a:gsLst>
              <a:gs pos="43000">
                <a:schemeClr val="accent4"/>
              </a:gs>
              <a:gs pos="100000">
                <a:schemeClr val="accent2">
                  <a:alpha val="0"/>
                </a:schemeClr>
              </a:gs>
            </a:gsLst>
            <a:lin ang="10800000" scaled="1"/>
            <a:tileRect/>
          </a:gradFill>
          <a:ln w="6350">
            <a:gradFill>
              <a:gsLst>
                <a:gs pos="100000">
                  <a:schemeClr val="accent1"/>
                </a:gs>
                <a:gs pos="35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Tree>
    <p:extLst>
      <p:ext uri="{BB962C8B-B14F-4D97-AF65-F5344CB8AC3E}">
        <p14:creationId xmlns:p14="http://schemas.microsoft.com/office/powerpoint/2010/main" val="10195634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3">
            <a:extLst>
              <a:ext uri="{FF2B5EF4-FFF2-40B4-BE49-F238E27FC236}">
                <a16:creationId xmlns:a16="http://schemas.microsoft.com/office/drawing/2014/main" id="{3DA04323-A002-4EE7-8708-0693755DF5A2}"/>
              </a:ext>
            </a:extLst>
          </p:cNvPr>
          <p:cNvPicPr>
            <a:picLocks noChangeAspect="1"/>
          </p:cNvPicPr>
          <p:nvPr/>
        </p:nvPicPr>
        <p:blipFill>
          <a:blip r:embed="rId2">
            <a:duotone>
              <a:schemeClr val="accent2">
                <a:shade val="45000"/>
                <a:satMod val="135000"/>
              </a:schemeClr>
              <a:prstClr val="white"/>
            </a:duotone>
            <a:alphaModFix amt="20000"/>
          </a:blip>
          <a:stretch>
            <a:fillRect/>
          </a:stretch>
        </p:blipFill>
        <p:spPr>
          <a:xfrm rot="10800000">
            <a:off x="-6506" y="831879"/>
            <a:ext cx="12198506" cy="5715000"/>
          </a:xfrm>
          <a:prstGeom prst="rect">
            <a:avLst/>
          </a:prstGeom>
        </p:spPr>
      </p:pic>
      <p:pic>
        <p:nvPicPr>
          <p:cNvPr id="7" name="图片 6">
            <a:extLst>
              <a:ext uri="{FF2B5EF4-FFF2-40B4-BE49-F238E27FC236}">
                <a16:creationId xmlns:a16="http://schemas.microsoft.com/office/drawing/2014/main" id="{8C587BE1-5E16-4617-B9A9-257AE5E9860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4325" b="-30147"/>
          <a:stretch/>
        </p:blipFill>
        <p:spPr>
          <a:xfrm>
            <a:off x="4303665" y="1434410"/>
            <a:ext cx="3464741" cy="3761592"/>
          </a:xfrm>
          <a:prstGeom prst="rect">
            <a:avLst/>
          </a:prstGeom>
        </p:spPr>
      </p:pic>
      <p:sp>
        <p:nvSpPr>
          <p:cNvPr id="8" name="矩形: 圆角 7">
            <a:extLst>
              <a:ext uri="{FF2B5EF4-FFF2-40B4-BE49-F238E27FC236}">
                <a16:creationId xmlns:a16="http://schemas.microsoft.com/office/drawing/2014/main" id="{FCC1C2CB-F505-4A76-A545-0313F3FE0F73}"/>
              </a:ext>
            </a:extLst>
          </p:cNvPr>
          <p:cNvSpPr/>
          <p:nvPr/>
        </p:nvSpPr>
        <p:spPr>
          <a:xfrm>
            <a:off x="1626817" y="5356664"/>
            <a:ext cx="8839168" cy="704232"/>
          </a:xfrm>
          <a:prstGeom prst="roundRect">
            <a:avLst>
              <a:gd name="adj" fmla="val 9770"/>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gradFill>
              <a:gsLst>
                <a:gs pos="0">
                  <a:schemeClr val="bg1">
                    <a:alpha val="35000"/>
                  </a:schemeClr>
                </a:gs>
                <a:gs pos="100000">
                  <a:schemeClr val="bg1">
                    <a:alpha val="38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5" name="文本框 4">
            <a:extLst>
              <a:ext uri="{FF2B5EF4-FFF2-40B4-BE49-F238E27FC236}">
                <a16:creationId xmlns:a16="http://schemas.microsoft.com/office/drawing/2014/main" id="{1653E741-92C0-4651-86E7-B5BF6BB791A5}"/>
              </a:ext>
            </a:extLst>
          </p:cNvPr>
          <p:cNvSpPr txBox="1"/>
          <p:nvPr/>
        </p:nvSpPr>
        <p:spPr>
          <a:xfrm>
            <a:off x="3684988" y="5458968"/>
            <a:ext cx="5425488" cy="499624"/>
          </a:xfrm>
          <a:prstGeom prst="rect">
            <a:avLst/>
          </a:prstGeom>
          <a:noFill/>
        </p:spPr>
        <p:txBody>
          <a:bodyPr wrap="square">
            <a:spAutoFit/>
          </a:bodyPr>
          <a:lstStyle/>
          <a:p>
            <a:pPr algn="l">
              <a:lnSpc>
                <a:spcPct val="150000"/>
              </a:lnSpc>
            </a:pPr>
            <a:endParaRPr lang="zh-CN" altLang="en-US" sz="2000" i="0" dirty="0">
              <a:solidFill>
                <a:schemeClr val="bg1"/>
              </a:solidFill>
              <a:effectLst/>
              <a:latin typeface="+mj-ea"/>
              <a:ea typeface="+mj-ea"/>
            </a:endParaRPr>
          </a:p>
        </p:txBody>
      </p:sp>
      <p:sp>
        <p:nvSpPr>
          <p:cNvPr id="11" name="文本框 10">
            <a:extLst>
              <a:ext uri="{FF2B5EF4-FFF2-40B4-BE49-F238E27FC236}">
                <a16:creationId xmlns:a16="http://schemas.microsoft.com/office/drawing/2014/main" id="{8F1E11AC-9E71-47F7-B88F-1B6220C9EB73}"/>
              </a:ext>
            </a:extLst>
          </p:cNvPr>
          <p:cNvSpPr txBox="1"/>
          <p:nvPr/>
        </p:nvSpPr>
        <p:spPr>
          <a:xfrm>
            <a:off x="1113118" y="802607"/>
            <a:ext cx="4982882" cy="461665"/>
          </a:xfrm>
          <a:prstGeom prst="rect">
            <a:avLst/>
          </a:prstGeom>
          <a:noFill/>
        </p:spPr>
        <p:txBody>
          <a:bodyPr wrap="square" lIns="0" tIns="0" rIns="0" bIns="0" rtlCol="0">
            <a:spAutoFit/>
          </a:bodyPr>
          <a:lstStyle/>
          <a:p>
            <a:r>
              <a:rPr lang="zh-CN" altLang="en-US" sz="3000" b="1" dirty="0">
                <a:gradFill flip="none" rotWithShape="1">
                  <a:gsLst>
                    <a:gs pos="100000">
                      <a:schemeClr val="accent4"/>
                    </a:gs>
                    <a:gs pos="35000">
                      <a:schemeClr val="accent5">
                        <a:lumMod val="20000"/>
                        <a:lumOff val="80000"/>
                      </a:schemeClr>
                    </a:gs>
                  </a:gsLst>
                  <a:lin ang="2700000" scaled="1"/>
                  <a:tileRect/>
                </a:gradFill>
                <a:latin typeface="+mj-ea"/>
                <a:ea typeface="+mj-ea"/>
              </a:rPr>
              <a:t>产业元宇宙</a:t>
            </a:r>
          </a:p>
        </p:txBody>
      </p:sp>
      <p:sp>
        <p:nvSpPr>
          <p:cNvPr id="13" name="矩形: 圆角 12">
            <a:extLst>
              <a:ext uri="{FF2B5EF4-FFF2-40B4-BE49-F238E27FC236}">
                <a16:creationId xmlns:a16="http://schemas.microsoft.com/office/drawing/2014/main" id="{DD5878B5-AFC5-4BD2-91DA-ACD503859D3A}"/>
              </a:ext>
            </a:extLst>
          </p:cNvPr>
          <p:cNvSpPr/>
          <p:nvPr/>
        </p:nvSpPr>
        <p:spPr>
          <a:xfrm>
            <a:off x="1629616" y="1638347"/>
            <a:ext cx="1477857" cy="790676"/>
          </a:xfrm>
          <a:prstGeom prst="roundRect">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gradFill>
              <a:gsLst>
                <a:gs pos="0">
                  <a:schemeClr val="bg1">
                    <a:alpha val="35000"/>
                  </a:schemeClr>
                </a:gs>
                <a:gs pos="100000">
                  <a:schemeClr val="bg1">
                    <a:alpha val="38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12" name="文本框 11">
            <a:extLst>
              <a:ext uri="{FF2B5EF4-FFF2-40B4-BE49-F238E27FC236}">
                <a16:creationId xmlns:a16="http://schemas.microsoft.com/office/drawing/2014/main" id="{0D5AA26D-EDF3-439C-9C7F-6FADE14C0D1B}"/>
              </a:ext>
            </a:extLst>
          </p:cNvPr>
          <p:cNvSpPr txBox="1"/>
          <p:nvPr/>
        </p:nvSpPr>
        <p:spPr>
          <a:xfrm>
            <a:off x="1858157" y="1879797"/>
            <a:ext cx="1020774" cy="307777"/>
          </a:xfrm>
          <a:prstGeom prst="rect">
            <a:avLst/>
          </a:prstGeom>
          <a:noFill/>
        </p:spPr>
        <p:txBody>
          <a:bodyPr wrap="none" lIns="0" tIns="0" rIns="0" bIns="0" rtlCol="0">
            <a:spAutoFit/>
          </a:bodyPr>
          <a:lstStyle>
            <a:defPPr>
              <a:defRPr lang="zh-CN"/>
            </a:defPPr>
            <a:lvl1pPr>
              <a:defRPr sz="2000" b="1">
                <a:gradFill flip="none" rotWithShape="1">
                  <a:gsLst>
                    <a:gs pos="100000">
                      <a:schemeClr val="accent4"/>
                    </a:gs>
                    <a:gs pos="35000">
                      <a:schemeClr val="accent5">
                        <a:lumMod val="20000"/>
                        <a:lumOff val="80000"/>
                      </a:schemeClr>
                    </a:gs>
                  </a:gsLst>
                  <a:lin ang="2700000" scaled="1"/>
                  <a:tileRect/>
                </a:gradFill>
                <a:latin typeface="+mj-ea"/>
                <a:ea typeface="+mj-ea"/>
              </a:defRPr>
            </a:lvl1pPr>
          </a:lstStyle>
          <a:p>
            <a:r>
              <a:rPr lang="zh-CN" altLang="en-US" dirty="0"/>
              <a:t>由虚向实</a:t>
            </a:r>
            <a:endParaRPr lang="en-US" altLang="zh-CN" dirty="0"/>
          </a:p>
        </p:txBody>
      </p:sp>
      <p:sp>
        <p:nvSpPr>
          <p:cNvPr id="17" name="矩形: 圆角 16">
            <a:extLst>
              <a:ext uri="{FF2B5EF4-FFF2-40B4-BE49-F238E27FC236}">
                <a16:creationId xmlns:a16="http://schemas.microsoft.com/office/drawing/2014/main" id="{62F71D87-E3FD-4F25-A20F-E0C6E76684DA}"/>
              </a:ext>
            </a:extLst>
          </p:cNvPr>
          <p:cNvSpPr/>
          <p:nvPr/>
        </p:nvSpPr>
        <p:spPr>
          <a:xfrm>
            <a:off x="8987731" y="1638347"/>
            <a:ext cx="1477857" cy="790676"/>
          </a:xfrm>
          <a:prstGeom prst="roundRect">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gradFill>
              <a:gsLst>
                <a:gs pos="0">
                  <a:schemeClr val="bg1">
                    <a:alpha val="35000"/>
                  </a:schemeClr>
                </a:gs>
                <a:gs pos="100000">
                  <a:schemeClr val="bg1">
                    <a:alpha val="38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10" name="文本框 9">
            <a:extLst>
              <a:ext uri="{FF2B5EF4-FFF2-40B4-BE49-F238E27FC236}">
                <a16:creationId xmlns:a16="http://schemas.microsoft.com/office/drawing/2014/main" id="{38B4C637-BE09-4296-92A5-8D49C469330A}"/>
              </a:ext>
            </a:extLst>
          </p:cNvPr>
          <p:cNvSpPr txBox="1"/>
          <p:nvPr/>
        </p:nvSpPr>
        <p:spPr>
          <a:xfrm>
            <a:off x="9213698" y="1879797"/>
            <a:ext cx="1025922" cy="307777"/>
          </a:xfrm>
          <a:prstGeom prst="rect">
            <a:avLst/>
          </a:prstGeom>
          <a:noFill/>
        </p:spPr>
        <p:txBody>
          <a:bodyPr wrap="none" lIns="0" tIns="0" rIns="0" bIns="0" rtlCol="0">
            <a:spAutoFit/>
          </a:bodyPr>
          <a:lstStyle>
            <a:defPPr>
              <a:defRPr lang="zh-CN"/>
            </a:defPPr>
            <a:lvl1pPr>
              <a:defRPr sz="2000" b="1">
                <a:gradFill flip="none" rotWithShape="1">
                  <a:gsLst>
                    <a:gs pos="100000">
                      <a:schemeClr val="accent4"/>
                    </a:gs>
                    <a:gs pos="35000">
                      <a:schemeClr val="accent5">
                        <a:lumMod val="20000"/>
                        <a:lumOff val="80000"/>
                      </a:schemeClr>
                    </a:gs>
                  </a:gsLst>
                  <a:lin ang="2700000" scaled="1"/>
                  <a:tileRect/>
                </a:gradFill>
                <a:latin typeface="+mj-ea"/>
                <a:ea typeface="+mj-ea"/>
              </a:defRPr>
            </a:lvl1pPr>
          </a:lstStyle>
          <a:p>
            <a:r>
              <a:rPr lang="zh-CN" altLang="en-US" dirty="0"/>
              <a:t>由实向虚</a:t>
            </a:r>
            <a:endParaRPr lang="en-US" altLang="zh-CN" dirty="0"/>
          </a:p>
        </p:txBody>
      </p:sp>
      <p:sp>
        <p:nvSpPr>
          <p:cNvPr id="22" name="矩形: 圆角 21">
            <a:extLst>
              <a:ext uri="{FF2B5EF4-FFF2-40B4-BE49-F238E27FC236}">
                <a16:creationId xmlns:a16="http://schemas.microsoft.com/office/drawing/2014/main" id="{90311606-77C7-4508-9DC5-9D1AAB11FC79}"/>
              </a:ext>
            </a:extLst>
          </p:cNvPr>
          <p:cNvSpPr/>
          <p:nvPr/>
        </p:nvSpPr>
        <p:spPr>
          <a:xfrm>
            <a:off x="1629616" y="2653481"/>
            <a:ext cx="3145864" cy="475533"/>
          </a:xfrm>
          <a:prstGeom prst="roundRect">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gradFill>
              <a:gsLst>
                <a:gs pos="0">
                  <a:schemeClr val="bg1">
                    <a:alpha val="35000"/>
                  </a:schemeClr>
                </a:gs>
                <a:gs pos="100000">
                  <a:schemeClr val="bg1">
                    <a:alpha val="38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15" name="文本框 14">
            <a:extLst>
              <a:ext uri="{FF2B5EF4-FFF2-40B4-BE49-F238E27FC236}">
                <a16:creationId xmlns:a16="http://schemas.microsoft.com/office/drawing/2014/main" id="{E8B29CEE-444C-45A4-944E-1C80E9EAE1DA}"/>
              </a:ext>
            </a:extLst>
          </p:cNvPr>
          <p:cNvSpPr txBox="1"/>
          <p:nvPr/>
        </p:nvSpPr>
        <p:spPr>
          <a:xfrm>
            <a:off x="1677128" y="2676990"/>
            <a:ext cx="3022600" cy="381258"/>
          </a:xfrm>
          <a:prstGeom prst="rect">
            <a:avLst/>
          </a:prstGeom>
          <a:noFill/>
        </p:spPr>
        <p:txBody>
          <a:bodyPr wrap="square">
            <a:spAutoFit/>
          </a:bodyPr>
          <a:lstStyle/>
          <a:p>
            <a:pPr algn="l">
              <a:lnSpc>
                <a:spcPct val="130000"/>
              </a:lnSpc>
            </a:pPr>
            <a:r>
              <a:rPr lang="zh-CN" altLang="en-US" sz="1600" b="0" i="0" dirty="0">
                <a:solidFill>
                  <a:schemeClr val="bg1"/>
                </a:solidFill>
                <a:effectLst/>
                <a:latin typeface="+mn-ea"/>
              </a:rPr>
              <a:t>游戏体验真实化      游戏元宇宙</a:t>
            </a:r>
          </a:p>
        </p:txBody>
      </p:sp>
      <p:sp>
        <p:nvSpPr>
          <p:cNvPr id="24" name="矩形: 圆角 23">
            <a:extLst>
              <a:ext uri="{FF2B5EF4-FFF2-40B4-BE49-F238E27FC236}">
                <a16:creationId xmlns:a16="http://schemas.microsoft.com/office/drawing/2014/main" id="{D1E637C4-005C-4D1B-866D-DC38B357A14F}"/>
              </a:ext>
            </a:extLst>
          </p:cNvPr>
          <p:cNvSpPr/>
          <p:nvPr/>
        </p:nvSpPr>
        <p:spPr>
          <a:xfrm>
            <a:off x="7327344" y="2653481"/>
            <a:ext cx="3145864" cy="475533"/>
          </a:xfrm>
          <a:prstGeom prst="roundRect">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gradFill>
              <a:gsLst>
                <a:gs pos="0">
                  <a:schemeClr val="bg1">
                    <a:alpha val="35000"/>
                  </a:schemeClr>
                </a:gs>
                <a:gs pos="100000">
                  <a:schemeClr val="bg1">
                    <a:alpha val="38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25" name="文本框 24">
            <a:extLst>
              <a:ext uri="{FF2B5EF4-FFF2-40B4-BE49-F238E27FC236}">
                <a16:creationId xmlns:a16="http://schemas.microsoft.com/office/drawing/2014/main" id="{09587D82-62CC-4BC1-A1DE-E996F4986F3F}"/>
              </a:ext>
            </a:extLst>
          </p:cNvPr>
          <p:cNvSpPr txBox="1"/>
          <p:nvPr/>
        </p:nvSpPr>
        <p:spPr>
          <a:xfrm>
            <a:off x="7407523" y="2676990"/>
            <a:ext cx="3012363" cy="381258"/>
          </a:xfrm>
          <a:prstGeom prst="rect">
            <a:avLst/>
          </a:prstGeom>
          <a:noFill/>
        </p:spPr>
        <p:txBody>
          <a:bodyPr wrap="none">
            <a:spAutoFit/>
          </a:bodyPr>
          <a:lstStyle/>
          <a:p>
            <a:pPr algn="l">
              <a:lnSpc>
                <a:spcPct val="130000"/>
              </a:lnSpc>
            </a:pPr>
            <a:r>
              <a:rPr lang="zh-CN" altLang="en-US" sz="1600" b="0" i="0" dirty="0">
                <a:solidFill>
                  <a:schemeClr val="bg1"/>
                </a:solidFill>
                <a:effectLst/>
                <a:latin typeface="+mn-ea"/>
              </a:rPr>
              <a:t>产业生产虚拟化      产业元宇宙</a:t>
            </a:r>
          </a:p>
        </p:txBody>
      </p:sp>
      <p:sp>
        <p:nvSpPr>
          <p:cNvPr id="32" name="矩形: 圆角 31">
            <a:extLst>
              <a:ext uri="{FF2B5EF4-FFF2-40B4-BE49-F238E27FC236}">
                <a16:creationId xmlns:a16="http://schemas.microsoft.com/office/drawing/2014/main" id="{0AE3605B-6EFF-4C43-AE3F-0AB5EA316244}"/>
              </a:ext>
            </a:extLst>
          </p:cNvPr>
          <p:cNvSpPr/>
          <p:nvPr/>
        </p:nvSpPr>
        <p:spPr>
          <a:xfrm>
            <a:off x="4878264" y="3896054"/>
            <a:ext cx="2311539" cy="1299948"/>
          </a:xfrm>
          <a:prstGeom prst="roundRect">
            <a:avLst>
              <a:gd name="adj" fmla="val 9770"/>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gradFill>
              <a:gsLst>
                <a:gs pos="0">
                  <a:schemeClr val="bg1">
                    <a:alpha val="35000"/>
                  </a:schemeClr>
                </a:gs>
                <a:gs pos="100000">
                  <a:schemeClr val="bg1">
                    <a:alpha val="38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33" name="文本框 32">
            <a:extLst>
              <a:ext uri="{FF2B5EF4-FFF2-40B4-BE49-F238E27FC236}">
                <a16:creationId xmlns:a16="http://schemas.microsoft.com/office/drawing/2014/main" id="{B5948783-421D-476A-9DB9-63865B48F53F}"/>
              </a:ext>
            </a:extLst>
          </p:cNvPr>
          <p:cNvSpPr txBox="1"/>
          <p:nvPr/>
        </p:nvSpPr>
        <p:spPr>
          <a:xfrm>
            <a:off x="5521072" y="4392140"/>
            <a:ext cx="1025922" cy="307777"/>
          </a:xfrm>
          <a:prstGeom prst="rect">
            <a:avLst/>
          </a:prstGeom>
          <a:noFill/>
        </p:spPr>
        <p:txBody>
          <a:bodyPr wrap="none" lIns="0" tIns="0" rIns="0" bIns="0" rtlCol="0">
            <a:spAutoFit/>
          </a:bodyPr>
          <a:lstStyle>
            <a:defPPr>
              <a:defRPr lang="zh-CN"/>
            </a:defPPr>
            <a:lvl1pPr>
              <a:defRPr sz="2000" b="1">
                <a:gradFill flip="none" rotWithShape="1">
                  <a:gsLst>
                    <a:gs pos="100000">
                      <a:schemeClr val="accent4"/>
                    </a:gs>
                    <a:gs pos="35000">
                      <a:schemeClr val="accent5">
                        <a:lumMod val="20000"/>
                        <a:lumOff val="80000"/>
                      </a:schemeClr>
                    </a:gs>
                  </a:gsLst>
                  <a:lin ang="2700000" scaled="1"/>
                  <a:tileRect/>
                </a:gradFill>
                <a:latin typeface="+mj-ea"/>
                <a:ea typeface="+mj-ea"/>
              </a:defRPr>
            </a:lvl1pPr>
          </a:lstStyle>
          <a:p>
            <a:r>
              <a:rPr lang="zh-CN" altLang="en-US" dirty="0"/>
              <a:t>虚实结合</a:t>
            </a:r>
          </a:p>
        </p:txBody>
      </p:sp>
      <p:sp>
        <p:nvSpPr>
          <p:cNvPr id="36" name="任意多边形: 形状 35">
            <a:extLst>
              <a:ext uri="{FF2B5EF4-FFF2-40B4-BE49-F238E27FC236}">
                <a16:creationId xmlns:a16="http://schemas.microsoft.com/office/drawing/2014/main" id="{925C0415-9CF6-49EA-9967-91A4AF36205C}"/>
              </a:ext>
            </a:extLst>
          </p:cNvPr>
          <p:cNvSpPr/>
          <p:nvPr/>
        </p:nvSpPr>
        <p:spPr>
          <a:xfrm>
            <a:off x="3218509" y="2817701"/>
            <a:ext cx="315993" cy="156091"/>
          </a:xfrm>
          <a:custGeom>
            <a:avLst/>
            <a:gdLst>
              <a:gd name="connsiteX0" fmla="*/ 965200 w 1583267"/>
              <a:gd name="connsiteY0" fmla="*/ 0 h 618067"/>
              <a:gd name="connsiteX1" fmla="*/ 1248831 w 1583267"/>
              <a:gd name="connsiteY1" fmla="*/ 0 h 618067"/>
              <a:gd name="connsiteX2" fmla="*/ 1583267 w 1583267"/>
              <a:gd name="connsiteY2" fmla="*/ 309034 h 618067"/>
              <a:gd name="connsiteX3" fmla="*/ 1248831 w 1583267"/>
              <a:gd name="connsiteY3" fmla="*/ 618067 h 618067"/>
              <a:gd name="connsiteX4" fmla="*/ 965200 w 1583267"/>
              <a:gd name="connsiteY4" fmla="*/ 618067 h 618067"/>
              <a:gd name="connsiteX5" fmla="*/ 1299636 w 1583267"/>
              <a:gd name="connsiteY5" fmla="*/ 309034 h 618067"/>
              <a:gd name="connsiteX6" fmla="*/ 482600 w 1583267"/>
              <a:gd name="connsiteY6" fmla="*/ 0 h 618067"/>
              <a:gd name="connsiteX7" fmla="*/ 766231 w 1583267"/>
              <a:gd name="connsiteY7" fmla="*/ 0 h 618067"/>
              <a:gd name="connsiteX8" fmla="*/ 1100667 w 1583267"/>
              <a:gd name="connsiteY8" fmla="*/ 309034 h 618067"/>
              <a:gd name="connsiteX9" fmla="*/ 766231 w 1583267"/>
              <a:gd name="connsiteY9" fmla="*/ 618067 h 618067"/>
              <a:gd name="connsiteX10" fmla="*/ 482600 w 1583267"/>
              <a:gd name="connsiteY10" fmla="*/ 618067 h 618067"/>
              <a:gd name="connsiteX11" fmla="*/ 817036 w 1583267"/>
              <a:gd name="connsiteY11" fmla="*/ 309034 h 618067"/>
              <a:gd name="connsiteX12" fmla="*/ 0 w 1583267"/>
              <a:gd name="connsiteY12" fmla="*/ 0 h 618067"/>
              <a:gd name="connsiteX13" fmla="*/ 283631 w 1583267"/>
              <a:gd name="connsiteY13" fmla="*/ 0 h 618067"/>
              <a:gd name="connsiteX14" fmla="*/ 618067 w 1583267"/>
              <a:gd name="connsiteY14" fmla="*/ 309034 h 618067"/>
              <a:gd name="connsiteX15" fmla="*/ 283631 w 1583267"/>
              <a:gd name="connsiteY15" fmla="*/ 618067 h 618067"/>
              <a:gd name="connsiteX16" fmla="*/ 0 w 1583267"/>
              <a:gd name="connsiteY16" fmla="*/ 618067 h 618067"/>
              <a:gd name="connsiteX17" fmla="*/ 334436 w 1583267"/>
              <a:gd name="connsiteY17" fmla="*/ 309034 h 618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83267" h="618067">
                <a:moveTo>
                  <a:pt x="965200" y="0"/>
                </a:moveTo>
                <a:lnTo>
                  <a:pt x="1248831" y="0"/>
                </a:lnTo>
                <a:lnTo>
                  <a:pt x="1583267" y="309034"/>
                </a:lnTo>
                <a:lnTo>
                  <a:pt x="1248831" y="618067"/>
                </a:lnTo>
                <a:lnTo>
                  <a:pt x="965200" y="618067"/>
                </a:lnTo>
                <a:lnTo>
                  <a:pt x="1299636" y="309034"/>
                </a:lnTo>
                <a:close/>
                <a:moveTo>
                  <a:pt x="482600" y="0"/>
                </a:moveTo>
                <a:lnTo>
                  <a:pt x="766231" y="0"/>
                </a:lnTo>
                <a:lnTo>
                  <a:pt x="1100667" y="309034"/>
                </a:lnTo>
                <a:lnTo>
                  <a:pt x="766231" y="618067"/>
                </a:lnTo>
                <a:lnTo>
                  <a:pt x="482600" y="618067"/>
                </a:lnTo>
                <a:lnTo>
                  <a:pt x="817036" y="309034"/>
                </a:lnTo>
                <a:close/>
                <a:moveTo>
                  <a:pt x="0" y="0"/>
                </a:moveTo>
                <a:lnTo>
                  <a:pt x="283631" y="0"/>
                </a:lnTo>
                <a:lnTo>
                  <a:pt x="618067" y="309034"/>
                </a:lnTo>
                <a:lnTo>
                  <a:pt x="283631" y="618067"/>
                </a:lnTo>
                <a:lnTo>
                  <a:pt x="0" y="618067"/>
                </a:lnTo>
                <a:lnTo>
                  <a:pt x="334436" y="309034"/>
                </a:lnTo>
                <a:close/>
              </a:path>
            </a:pathLst>
          </a:custGeom>
          <a:gradFill flip="none" rotWithShape="1">
            <a:gsLst>
              <a:gs pos="43000">
                <a:schemeClr val="accent4"/>
              </a:gs>
              <a:gs pos="100000">
                <a:schemeClr val="accent2">
                  <a:alpha val="0"/>
                </a:schemeClr>
              </a:gs>
            </a:gsLst>
            <a:lin ang="10800000" scaled="1"/>
            <a:tileRect/>
          </a:gradFill>
          <a:ln w="6350">
            <a:gradFill>
              <a:gsLst>
                <a:gs pos="100000">
                  <a:schemeClr val="accent1"/>
                </a:gs>
                <a:gs pos="35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37" name="任意多边形: 形状 36">
            <a:extLst>
              <a:ext uri="{FF2B5EF4-FFF2-40B4-BE49-F238E27FC236}">
                <a16:creationId xmlns:a16="http://schemas.microsoft.com/office/drawing/2014/main" id="{07CCBA75-2D77-463E-986F-3A4A9D566B5B}"/>
              </a:ext>
            </a:extLst>
          </p:cNvPr>
          <p:cNvSpPr/>
          <p:nvPr/>
        </p:nvSpPr>
        <p:spPr>
          <a:xfrm>
            <a:off x="8949302" y="2817701"/>
            <a:ext cx="315993" cy="156091"/>
          </a:xfrm>
          <a:custGeom>
            <a:avLst/>
            <a:gdLst>
              <a:gd name="connsiteX0" fmla="*/ 965200 w 1583267"/>
              <a:gd name="connsiteY0" fmla="*/ 0 h 618067"/>
              <a:gd name="connsiteX1" fmla="*/ 1248831 w 1583267"/>
              <a:gd name="connsiteY1" fmla="*/ 0 h 618067"/>
              <a:gd name="connsiteX2" fmla="*/ 1583267 w 1583267"/>
              <a:gd name="connsiteY2" fmla="*/ 309034 h 618067"/>
              <a:gd name="connsiteX3" fmla="*/ 1248831 w 1583267"/>
              <a:gd name="connsiteY3" fmla="*/ 618067 h 618067"/>
              <a:gd name="connsiteX4" fmla="*/ 965200 w 1583267"/>
              <a:gd name="connsiteY4" fmla="*/ 618067 h 618067"/>
              <a:gd name="connsiteX5" fmla="*/ 1299636 w 1583267"/>
              <a:gd name="connsiteY5" fmla="*/ 309034 h 618067"/>
              <a:gd name="connsiteX6" fmla="*/ 482600 w 1583267"/>
              <a:gd name="connsiteY6" fmla="*/ 0 h 618067"/>
              <a:gd name="connsiteX7" fmla="*/ 766231 w 1583267"/>
              <a:gd name="connsiteY7" fmla="*/ 0 h 618067"/>
              <a:gd name="connsiteX8" fmla="*/ 1100667 w 1583267"/>
              <a:gd name="connsiteY8" fmla="*/ 309034 h 618067"/>
              <a:gd name="connsiteX9" fmla="*/ 766231 w 1583267"/>
              <a:gd name="connsiteY9" fmla="*/ 618067 h 618067"/>
              <a:gd name="connsiteX10" fmla="*/ 482600 w 1583267"/>
              <a:gd name="connsiteY10" fmla="*/ 618067 h 618067"/>
              <a:gd name="connsiteX11" fmla="*/ 817036 w 1583267"/>
              <a:gd name="connsiteY11" fmla="*/ 309034 h 618067"/>
              <a:gd name="connsiteX12" fmla="*/ 0 w 1583267"/>
              <a:gd name="connsiteY12" fmla="*/ 0 h 618067"/>
              <a:gd name="connsiteX13" fmla="*/ 283631 w 1583267"/>
              <a:gd name="connsiteY13" fmla="*/ 0 h 618067"/>
              <a:gd name="connsiteX14" fmla="*/ 618067 w 1583267"/>
              <a:gd name="connsiteY14" fmla="*/ 309034 h 618067"/>
              <a:gd name="connsiteX15" fmla="*/ 283631 w 1583267"/>
              <a:gd name="connsiteY15" fmla="*/ 618067 h 618067"/>
              <a:gd name="connsiteX16" fmla="*/ 0 w 1583267"/>
              <a:gd name="connsiteY16" fmla="*/ 618067 h 618067"/>
              <a:gd name="connsiteX17" fmla="*/ 334436 w 1583267"/>
              <a:gd name="connsiteY17" fmla="*/ 309034 h 618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83267" h="618067">
                <a:moveTo>
                  <a:pt x="965200" y="0"/>
                </a:moveTo>
                <a:lnTo>
                  <a:pt x="1248831" y="0"/>
                </a:lnTo>
                <a:lnTo>
                  <a:pt x="1583267" y="309034"/>
                </a:lnTo>
                <a:lnTo>
                  <a:pt x="1248831" y="618067"/>
                </a:lnTo>
                <a:lnTo>
                  <a:pt x="965200" y="618067"/>
                </a:lnTo>
                <a:lnTo>
                  <a:pt x="1299636" y="309034"/>
                </a:lnTo>
                <a:close/>
                <a:moveTo>
                  <a:pt x="482600" y="0"/>
                </a:moveTo>
                <a:lnTo>
                  <a:pt x="766231" y="0"/>
                </a:lnTo>
                <a:lnTo>
                  <a:pt x="1100667" y="309034"/>
                </a:lnTo>
                <a:lnTo>
                  <a:pt x="766231" y="618067"/>
                </a:lnTo>
                <a:lnTo>
                  <a:pt x="482600" y="618067"/>
                </a:lnTo>
                <a:lnTo>
                  <a:pt x="817036" y="309034"/>
                </a:lnTo>
                <a:close/>
                <a:moveTo>
                  <a:pt x="0" y="0"/>
                </a:moveTo>
                <a:lnTo>
                  <a:pt x="283631" y="0"/>
                </a:lnTo>
                <a:lnTo>
                  <a:pt x="618067" y="309034"/>
                </a:lnTo>
                <a:lnTo>
                  <a:pt x="283631" y="618067"/>
                </a:lnTo>
                <a:lnTo>
                  <a:pt x="0" y="618067"/>
                </a:lnTo>
                <a:lnTo>
                  <a:pt x="334436" y="309034"/>
                </a:lnTo>
                <a:close/>
              </a:path>
            </a:pathLst>
          </a:custGeom>
          <a:gradFill flip="none" rotWithShape="1">
            <a:gsLst>
              <a:gs pos="43000">
                <a:schemeClr val="accent4"/>
              </a:gs>
              <a:gs pos="100000">
                <a:schemeClr val="accent2">
                  <a:alpha val="0"/>
                </a:schemeClr>
              </a:gs>
            </a:gsLst>
            <a:lin ang="10800000" scaled="1"/>
            <a:tileRect/>
          </a:gradFill>
          <a:ln w="6350">
            <a:gradFill>
              <a:gsLst>
                <a:gs pos="100000">
                  <a:schemeClr val="accent1"/>
                </a:gs>
                <a:gs pos="35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38" name="任意多边形: 形状 37">
            <a:extLst>
              <a:ext uri="{FF2B5EF4-FFF2-40B4-BE49-F238E27FC236}">
                <a16:creationId xmlns:a16="http://schemas.microsoft.com/office/drawing/2014/main" id="{13FCEAD3-82AC-41D6-9B2E-C7BBD7D93B55}"/>
              </a:ext>
            </a:extLst>
          </p:cNvPr>
          <p:cNvSpPr/>
          <p:nvPr/>
        </p:nvSpPr>
        <p:spPr>
          <a:xfrm>
            <a:off x="7324449" y="1726161"/>
            <a:ext cx="1216386" cy="600858"/>
          </a:xfrm>
          <a:custGeom>
            <a:avLst/>
            <a:gdLst>
              <a:gd name="connsiteX0" fmla="*/ 965200 w 1583267"/>
              <a:gd name="connsiteY0" fmla="*/ 0 h 618067"/>
              <a:gd name="connsiteX1" fmla="*/ 1248831 w 1583267"/>
              <a:gd name="connsiteY1" fmla="*/ 0 h 618067"/>
              <a:gd name="connsiteX2" fmla="*/ 1583267 w 1583267"/>
              <a:gd name="connsiteY2" fmla="*/ 309034 h 618067"/>
              <a:gd name="connsiteX3" fmla="*/ 1248831 w 1583267"/>
              <a:gd name="connsiteY3" fmla="*/ 618067 h 618067"/>
              <a:gd name="connsiteX4" fmla="*/ 965200 w 1583267"/>
              <a:gd name="connsiteY4" fmla="*/ 618067 h 618067"/>
              <a:gd name="connsiteX5" fmla="*/ 1299636 w 1583267"/>
              <a:gd name="connsiteY5" fmla="*/ 309034 h 618067"/>
              <a:gd name="connsiteX6" fmla="*/ 482600 w 1583267"/>
              <a:gd name="connsiteY6" fmla="*/ 0 h 618067"/>
              <a:gd name="connsiteX7" fmla="*/ 766231 w 1583267"/>
              <a:gd name="connsiteY7" fmla="*/ 0 h 618067"/>
              <a:gd name="connsiteX8" fmla="*/ 1100667 w 1583267"/>
              <a:gd name="connsiteY8" fmla="*/ 309034 h 618067"/>
              <a:gd name="connsiteX9" fmla="*/ 766231 w 1583267"/>
              <a:gd name="connsiteY9" fmla="*/ 618067 h 618067"/>
              <a:gd name="connsiteX10" fmla="*/ 482600 w 1583267"/>
              <a:gd name="connsiteY10" fmla="*/ 618067 h 618067"/>
              <a:gd name="connsiteX11" fmla="*/ 817036 w 1583267"/>
              <a:gd name="connsiteY11" fmla="*/ 309034 h 618067"/>
              <a:gd name="connsiteX12" fmla="*/ 0 w 1583267"/>
              <a:gd name="connsiteY12" fmla="*/ 0 h 618067"/>
              <a:gd name="connsiteX13" fmla="*/ 283631 w 1583267"/>
              <a:gd name="connsiteY13" fmla="*/ 0 h 618067"/>
              <a:gd name="connsiteX14" fmla="*/ 618067 w 1583267"/>
              <a:gd name="connsiteY14" fmla="*/ 309034 h 618067"/>
              <a:gd name="connsiteX15" fmla="*/ 283631 w 1583267"/>
              <a:gd name="connsiteY15" fmla="*/ 618067 h 618067"/>
              <a:gd name="connsiteX16" fmla="*/ 0 w 1583267"/>
              <a:gd name="connsiteY16" fmla="*/ 618067 h 618067"/>
              <a:gd name="connsiteX17" fmla="*/ 334436 w 1583267"/>
              <a:gd name="connsiteY17" fmla="*/ 309034 h 618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83267" h="618067">
                <a:moveTo>
                  <a:pt x="965200" y="0"/>
                </a:moveTo>
                <a:lnTo>
                  <a:pt x="1248831" y="0"/>
                </a:lnTo>
                <a:lnTo>
                  <a:pt x="1583267" y="309034"/>
                </a:lnTo>
                <a:lnTo>
                  <a:pt x="1248831" y="618067"/>
                </a:lnTo>
                <a:lnTo>
                  <a:pt x="965200" y="618067"/>
                </a:lnTo>
                <a:lnTo>
                  <a:pt x="1299636" y="309034"/>
                </a:lnTo>
                <a:close/>
                <a:moveTo>
                  <a:pt x="482600" y="0"/>
                </a:moveTo>
                <a:lnTo>
                  <a:pt x="766231" y="0"/>
                </a:lnTo>
                <a:lnTo>
                  <a:pt x="1100667" y="309034"/>
                </a:lnTo>
                <a:lnTo>
                  <a:pt x="766231" y="618067"/>
                </a:lnTo>
                <a:lnTo>
                  <a:pt x="482600" y="618067"/>
                </a:lnTo>
                <a:lnTo>
                  <a:pt x="817036" y="309034"/>
                </a:lnTo>
                <a:close/>
                <a:moveTo>
                  <a:pt x="0" y="0"/>
                </a:moveTo>
                <a:lnTo>
                  <a:pt x="283631" y="0"/>
                </a:lnTo>
                <a:lnTo>
                  <a:pt x="618067" y="309034"/>
                </a:lnTo>
                <a:lnTo>
                  <a:pt x="283631" y="618067"/>
                </a:lnTo>
                <a:lnTo>
                  <a:pt x="0" y="618067"/>
                </a:lnTo>
                <a:lnTo>
                  <a:pt x="334436" y="309034"/>
                </a:lnTo>
                <a:close/>
              </a:path>
            </a:pathLst>
          </a:custGeom>
          <a:gradFill flip="none" rotWithShape="1">
            <a:gsLst>
              <a:gs pos="12000">
                <a:schemeClr val="accent4">
                  <a:alpha val="74000"/>
                </a:schemeClr>
              </a:gs>
              <a:gs pos="100000">
                <a:schemeClr val="accent2">
                  <a:alpha val="0"/>
                </a:schemeClr>
              </a:gs>
            </a:gsLst>
            <a:lin ang="10800000" scaled="1"/>
            <a:tileRect/>
          </a:gradFill>
          <a:ln w="6350">
            <a:gradFill>
              <a:gsLst>
                <a:gs pos="100000">
                  <a:schemeClr val="accent1"/>
                </a:gs>
                <a:gs pos="35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39" name="任意多边形: 形状 38">
            <a:extLst>
              <a:ext uri="{FF2B5EF4-FFF2-40B4-BE49-F238E27FC236}">
                <a16:creationId xmlns:a16="http://schemas.microsoft.com/office/drawing/2014/main" id="{17CC4661-34F7-465C-B39F-65B8B1FE562F}"/>
              </a:ext>
            </a:extLst>
          </p:cNvPr>
          <p:cNvSpPr/>
          <p:nvPr/>
        </p:nvSpPr>
        <p:spPr>
          <a:xfrm flipH="1">
            <a:off x="3543377" y="1737094"/>
            <a:ext cx="1216386" cy="600858"/>
          </a:xfrm>
          <a:custGeom>
            <a:avLst/>
            <a:gdLst>
              <a:gd name="connsiteX0" fmla="*/ 965200 w 1583267"/>
              <a:gd name="connsiteY0" fmla="*/ 0 h 618067"/>
              <a:gd name="connsiteX1" fmla="*/ 1248831 w 1583267"/>
              <a:gd name="connsiteY1" fmla="*/ 0 h 618067"/>
              <a:gd name="connsiteX2" fmla="*/ 1583267 w 1583267"/>
              <a:gd name="connsiteY2" fmla="*/ 309034 h 618067"/>
              <a:gd name="connsiteX3" fmla="*/ 1248831 w 1583267"/>
              <a:gd name="connsiteY3" fmla="*/ 618067 h 618067"/>
              <a:gd name="connsiteX4" fmla="*/ 965200 w 1583267"/>
              <a:gd name="connsiteY4" fmla="*/ 618067 h 618067"/>
              <a:gd name="connsiteX5" fmla="*/ 1299636 w 1583267"/>
              <a:gd name="connsiteY5" fmla="*/ 309034 h 618067"/>
              <a:gd name="connsiteX6" fmla="*/ 482600 w 1583267"/>
              <a:gd name="connsiteY6" fmla="*/ 0 h 618067"/>
              <a:gd name="connsiteX7" fmla="*/ 766231 w 1583267"/>
              <a:gd name="connsiteY7" fmla="*/ 0 h 618067"/>
              <a:gd name="connsiteX8" fmla="*/ 1100667 w 1583267"/>
              <a:gd name="connsiteY8" fmla="*/ 309034 h 618067"/>
              <a:gd name="connsiteX9" fmla="*/ 766231 w 1583267"/>
              <a:gd name="connsiteY9" fmla="*/ 618067 h 618067"/>
              <a:gd name="connsiteX10" fmla="*/ 482600 w 1583267"/>
              <a:gd name="connsiteY10" fmla="*/ 618067 h 618067"/>
              <a:gd name="connsiteX11" fmla="*/ 817036 w 1583267"/>
              <a:gd name="connsiteY11" fmla="*/ 309034 h 618067"/>
              <a:gd name="connsiteX12" fmla="*/ 0 w 1583267"/>
              <a:gd name="connsiteY12" fmla="*/ 0 h 618067"/>
              <a:gd name="connsiteX13" fmla="*/ 283631 w 1583267"/>
              <a:gd name="connsiteY13" fmla="*/ 0 h 618067"/>
              <a:gd name="connsiteX14" fmla="*/ 618067 w 1583267"/>
              <a:gd name="connsiteY14" fmla="*/ 309034 h 618067"/>
              <a:gd name="connsiteX15" fmla="*/ 283631 w 1583267"/>
              <a:gd name="connsiteY15" fmla="*/ 618067 h 618067"/>
              <a:gd name="connsiteX16" fmla="*/ 0 w 1583267"/>
              <a:gd name="connsiteY16" fmla="*/ 618067 h 618067"/>
              <a:gd name="connsiteX17" fmla="*/ 334436 w 1583267"/>
              <a:gd name="connsiteY17" fmla="*/ 309034 h 618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83267" h="618067">
                <a:moveTo>
                  <a:pt x="965200" y="0"/>
                </a:moveTo>
                <a:lnTo>
                  <a:pt x="1248831" y="0"/>
                </a:lnTo>
                <a:lnTo>
                  <a:pt x="1583267" y="309034"/>
                </a:lnTo>
                <a:lnTo>
                  <a:pt x="1248831" y="618067"/>
                </a:lnTo>
                <a:lnTo>
                  <a:pt x="965200" y="618067"/>
                </a:lnTo>
                <a:lnTo>
                  <a:pt x="1299636" y="309034"/>
                </a:lnTo>
                <a:close/>
                <a:moveTo>
                  <a:pt x="482600" y="0"/>
                </a:moveTo>
                <a:lnTo>
                  <a:pt x="766231" y="0"/>
                </a:lnTo>
                <a:lnTo>
                  <a:pt x="1100667" y="309034"/>
                </a:lnTo>
                <a:lnTo>
                  <a:pt x="766231" y="618067"/>
                </a:lnTo>
                <a:lnTo>
                  <a:pt x="482600" y="618067"/>
                </a:lnTo>
                <a:lnTo>
                  <a:pt x="817036" y="309034"/>
                </a:lnTo>
                <a:close/>
                <a:moveTo>
                  <a:pt x="0" y="0"/>
                </a:moveTo>
                <a:lnTo>
                  <a:pt x="283631" y="0"/>
                </a:lnTo>
                <a:lnTo>
                  <a:pt x="618067" y="309034"/>
                </a:lnTo>
                <a:lnTo>
                  <a:pt x="283631" y="618067"/>
                </a:lnTo>
                <a:lnTo>
                  <a:pt x="0" y="618067"/>
                </a:lnTo>
                <a:lnTo>
                  <a:pt x="334436" y="309034"/>
                </a:lnTo>
                <a:close/>
              </a:path>
            </a:pathLst>
          </a:custGeom>
          <a:gradFill flip="none" rotWithShape="1">
            <a:gsLst>
              <a:gs pos="12000">
                <a:schemeClr val="accent4">
                  <a:alpha val="74000"/>
                </a:schemeClr>
              </a:gs>
              <a:gs pos="100000">
                <a:schemeClr val="accent2">
                  <a:alpha val="0"/>
                </a:schemeClr>
              </a:gs>
            </a:gsLst>
            <a:lin ang="10800000" scaled="1"/>
            <a:tileRect/>
          </a:gradFill>
          <a:ln w="6350">
            <a:gradFill>
              <a:gsLst>
                <a:gs pos="100000">
                  <a:schemeClr val="accent1"/>
                </a:gs>
                <a:gs pos="35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44" name="文本框 43">
            <a:extLst>
              <a:ext uri="{FF2B5EF4-FFF2-40B4-BE49-F238E27FC236}">
                <a16:creationId xmlns:a16="http://schemas.microsoft.com/office/drawing/2014/main" id="{D04232F7-63B9-496C-A71B-B84430BAF1C2}"/>
              </a:ext>
            </a:extLst>
          </p:cNvPr>
          <p:cNvSpPr txBox="1"/>
          <p:nvPr/>
        </p:nvSpPr>
        <p:spPr>
          <a:xfrm>
            <a:off x="3467588" y="5554892"/>
            <a:ext cx="5157626" cy="307777"/>
          </a:xfrm>
          <a:prstGeom prst="rect">
            <a:avLst/>
          </a:prstGeom>
          <a:noFill/>
        </p:spPr>
        <p:txBody>
          <a:bodyPr wrap="square" lIns="0" tIns="0" rIns="0" bIns="0" rtlCol="0">
            <a:spAutoFit/>
          </a:bodyPr>
          <a:lstStyle>
            <a:defPPr>
              <a:defRPr lang="zh-CN"/>
            </a:defPPr>
            <a:lvl1pPr>
              <a:defRPr sz="3000" b="1">
                <a:gradFill flip="none" rotWithShape="1">
                  <a:gsLst>
                    <a:gs pos="100000">
                      <a:schemeClr val="accent4"/>
                    </a:gs>
                    <a:gs pos="35000">
                      <a:schemeClr val="accent5">
                        <a:lumMod val="20000"/>
                        <a:lumOff val="80000"/>
                      </a:schemeClr>
                    </a:gs>
                  </a:gsLst>
                  <a:lin ang="2700000" scaled="1"/>
                  <a:tileRect/>
                </a:gradFill>
                <a:latin typeface="+mj-ea"/>
                <a:ea typeface="+mj-ea"/>
              </a:defRPr>
            </a:lvl1pPr>
          </a:lstStyle>
          <a:p>
            <a:r>
              <a:rPr lang="zh-CN" altLang="en-US" sz="2000" dirty="0"/>
              <a:t>生产力的解放，洞察力的飞跃，决策力的提升</a:t>
            </a:r>
          </a:p>
        </p:txBody>
      </p:sp>
      <p:pic>
        <p:nvPicPr>
          <p:cNvPr id="21" name="http://photo-static-api.fotomore.com/creative/vcg/400/new/VCG41N1271942716.jpg" descr="&amp;pky330_sjzg_VCG41N1271942716&amp;2&amp;src_toppic_inpsrchzd1&amp;">
            <a:extLst>
              <a:ext uri="{FF2B5EF4-FFF2-40B4-BE49-F238E27FC236}">
                <a16:creationId xmlns:a16="http://schemas.microsoft.com/office/drawing/2014/main" id="{8E881B7A-565B-4F6A-A8CD-B19021A2CA33}"/>
              </a:ext>
            </a:extLst>
          </p:cNvPr>
          <p:cNvPicPr>
            <a:picLocks noChangeAspect="1"/>
          </p:cNvPicPr>
          <p:nvPr/>
        </p:nvPicPr>
        <p:blipFill rotWithShape="1">
          <a:blip r:embed="rId4" cstate="screen">
            <a:lum bright="12000" contrast="30000"/>
            <a:extLst>
              <a:ext uri="{28A0092B-C50C-407E-A947-70E740481C1C}">
                <a14:useLocalDpi xmlns:a14="http://schemas.microsoft.com/office/drawing/2010/main"/>
              </a:ext>
            </a:extLst>
          </a:blip>
          <a:srcRect/>
          <a:stretch/>
        </p:blipFill>
        <p:spPr>
          <a:xfrm>
            <a:off x="7315191" y="3285206"/>
            <a:ext cx="3150794" cy="1910796"/>
          </a:xfrm>
          <a:prstGeom prst="roundRect">
            <a:avLst>
              <a:gd name="adj" fmla="val 7096"/>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pic>
        <p:nvPicPr>
          <p:cNvPr id="19" name="图片 18">
            <a:extLst>
              <a:ext uri="{FF2B5EF4-FFF2-40B4-BE49-F238E27FC236}">
                <a16:creationId xmlns:a16="http://schemas.microsoft.com/office/drawing/2014/main" id="{9C31CC92-1BFE-48A0-869B-73C1900BE1DB}"/>
              </a:ext>
            </a:extLst>
          </p:cNvPr>
          <p:cNvPicPr/>
          <p:nvPr/>
        </p:nvPicPr>
        <p:blipFill>
          <a:blip r:embed="rId5" cstate="screen">
            <a:extLst>
              <a:ext uri="{28A0092B-C50C-407E-A947-70E740481C1C}">
                <a14:useLocalDpi xmlns:a14="http://schemas.microsoft.com/office/drawing/2010/main"/>
              </a:ext>
            </a:extLst>
          </a:blip>
          <a:srcRect/>
          <a:stretch>
            <a:fillRect/>
          </a:stretch>
        </p:blipFill>
        <p:spPr>
          <a:xfrm>
            <a:off x="1626817" y="3275730"/>
            <a:ext cx="3145864" cy="1910796"/>
          </a:xfrm>
          <a:prstGeom prst="roundRect">
            <a:avLst>
              <a:gd name="adj" fmla="val 4640"/>
            </a:avLst>
          </a:prstGeom>
          <a:no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546100" sx="112000" sy="112000" algn="ctr" rotWithShape="0">
              <a:schemeClr val="tx1">
                <a:alpha val="65000"/>
              </a:schemeClr>
            </a:outerShdw>
          </a:effectLst>
        </p:spPr>
      </p:pic>
    </p:spTree>
    <p:extLst>
      <p:ext uri="{BB962C8B-B14F-4D97-AF65-F5344CB8AC3E}">
        <p14:creationId xmlns:p14="http://schemas.microsoft.com/office/powerpoint/2010/main" val="3918123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2FAC18FD-219C-4FBD-BE82-FB3EF7F20117}"/>
              </a:ext>
            </a:extLst>
          </p:cNvPr>
          <p:cNvSpPr txBox="1"/>
          <p:nvPr/>
        </p:nvSpPr>
        <p:spPr>
          <a:xfrm>
            <a:off x="4488180" y="2204911"/>
            <a:ext cx="3215640" cy="1614801"/>
          </a:xfrm>
          <a:prstGeom prst="rect">
            <a:avLst/>
          </a:prstGeom>
          <a:noFill/>
        </p:spPr>
        <p:txBody>
          <a:bodyPr wrap="square" rtlCol="0">
            <a:spAutoFit/>
          </a:bodyPr>
          <a:lstStyle>
            <a:defPPr>
              <a:defRPr lang="zh-CN"/>
            </a:defPPr>
            <a:lvl1pPr algn="dist">
              <a:defRPr sz="4000" b="1">
                <a:gradFill flip="none" rotWithShape="1">
                  <a:gsLst>
                    <a:gs pos="100000">
                      <a:schemeClr val="accent4"/>
                    </a:gs>
                    <a:gs pos="35000">
                      <a:schemeClr val="accent5">
                        <a:lumMod val="20000"/>
                        <a:lumOff val="80000"/>
                      </a:schemeClr>
                    </a:gs>
                  </a:gsLst>
                  <a:lin ang="2700000" scaled="1"/>
                  <a:tileRect/>
                </a:gradFill>
                <a:latin typeface="+mj-ea"/>
                <a:ea typeface="+mj-ea"/>
              </a:defRPr>
            </a:lvl1pPr>
          </a:lstStyle>
          <a:p>
            <a:pPr algn="ctr">
              <a:lnSpc>
                <a:spcPct val="130000"/>
              </a:lnSpc>
            </a:pPr>
            <a:r>
              <a:rPr lang="en-US" altLang="zh-CN" b="0" dirty="0"/>
              <a:t>PART 3</a:t>
            </a:r>
            <a:r>
              <a:rPr lang="zh-CN" altLang="en-US" b="0" dirty="0"/>
              <a:t>    </a:t>
            </a:r>
            <a:endParaRPr lang="en-US" altLang="zh-CN" b="0" dirty="0"/>
          </a:p>
          <a:p>
            <a:pPr algn="ctr">
              <a:lnSpc>
                <a:spcPct val="130000"/>
              </a:lnSpc>
            </a:pPr>
            <a:r>
              <a:rPr lang="zh-CN" altLang="en-US" b="0" dirty="0"/>
              <a:t>元宇宙技术</a:t>
            </a:r>
          </a:p>
        </p:txBody>
      </p:sp>
    </p:spTree>
    <p:extLst>
      <p:ext uri="{BB962C8B-B14F-4D97-AF65-F5344CB8AC3E}">
        <p14:creationId xmlns:p14="http://schemas.microsoft.com/office/powerpoint/2010/main" val="17720786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4">
            <a:extLst>
              <a:ext uri="{FF2B5EF4-FFF2-40B4-BE49-F238E27FC236}">
                <a16:creationId xmlns:a16="http://schemas.microsoft.com/office/drawing/2014/main" id="{5A99AB8D-EBFD-4017-B30C-2194A0C5E7E5}"/>
              </a:ext>
            </a:extLst>
          </p:cNvPr>
          <p:cNvPicPr>
            <a:picLocks noChangeAspect="1"/>
          </p:cNvPicPr>
          <p:nvPr/>
        </p:nvPicPr>
        <p:blipFill rotWithShape="1">
          <a:blip r:embed="rId2" cstate="screen">
            <a:alphaModFix amt="20000"/>
            <a:extLst>
              <a:ext uri="{BEBA8EAE-BF5A-486C-A8C5-ECC9F3942E4B}">
                <a14:imgProps xmlns:a14="http://schemas.microsoft.com/office/drawing/2010/main">
                  <a14:imgLayer r:embed="rId3">
                    <a14:imgEffect>
                      <a14:brightnessContrast bright="-46000"/>
                    </a14:imgEffect>
                  </a14:imgLayer>
                </a14:imgProps>
              </a:ext>
              <a:ext uri="{28A0092B-C50C-407E-A947-70E740481C1C}">
                <a14:useLocalDpi xmlns:a14="http://schemas.microsoft.com/office/drawing/2010/main"/>
              </a:ext>
            </a:extLst>
          </a:blip>
          <a:srcRect r="3419"/>
          <a:stretch/>
        </p:blipFill>
        <p:spPr>
          <a:xfrm>
            <a:off x="205279" y="571500"/>
            <a:ext cx="11781443" cy="5715000"/>
          </a:xfrm>
          <a:prstGeom prst="rect">
            <a:avLst/>
          </a:prstGeom>
        </p:spPr>
      </p:pic>
      <p:sp>
        <p:nvSpPr>
          <p:cNvPr id="13" name="矩形: 圆角 12">
            <a:extLst>
              <a:ext uri="{FF2B5EF4-FFF2-40B4-BE49-F238E27FC236}">
                <a16:creationId xmlns:a16="http://schemas.microsoft.com/office/drawing/2014/main" id="{FF6CC6B5-E644-4692-A473-5461E18B0EA1}"/>
              </a:ext>
            </a:extLst>
          </p:cNvPr>
          <p:cNvSpPr/>
          <p:nvPr/>
        </p:nvSpPr>
        <p:spPr>
          <a:xfrm>
            <a:off x="7181054" y="3139333"/>
            <a:ext cx="3903228" cy="2917180"/>
          </a:xfrm>
          <a:prstGeom prst="roundRect">
            <a:avLst>
              <a:gd name="adj" fmla="val 2039"/>
            </a:avLst>
          </a:prstGeom>
          <a:gradFill flip="none" rotWithShape="1">
            <a:gsLst>
              <a:gs pos="84400">
                <a:srgbClr val="046982">
                  <a:alpha val="0"/>
                </a:srgbClr>
              </a:gs>
              <a:gs pos="0">
                <a:schemeClr val="accent1">
                  <a:alpha val="0"/>
                </a:schemeClr>
              </a:gs>
              <a:gs pos="100000">
                <a:schemeClr val="accent1">
                  <a:alpha val="0"/>
                </a:schemeClr>
              </a:gs>
            </a:gsLst>
            <a:lin ang="13500000" scaled="1"/>
            <a:tileRect/>
          </a:gradFill>
          <a:ln>
            <a:gradFill>
              <a:gsLst>
                <a:gs pos="0">
                  <a:schemeClr val="bg1">
                    <a:alpha val="35000"/>
                  </a:schemeClr>
                </a:gs>
                <a:gs pos="100000">
                  <a:schemeClr val="bg1">
                    <a:alpha val="39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圆角 3">
            <a:extLst>
              <a:ext uri="{FF2B5EF4-FFF2-40B4-BE49-F238E27FC236}">
                <a16:creationId xmlns:a16="http://schemas.microsoft.com/office/drawing/2014/main" id="{76FC57A4-56C2-40CD-A418-970C1F84B504}"/>
              </a:ext>
            </a:extLst>
          </p:cNvPr>
          <p:cNvSpPr/>
          <p:nvPr/>
        </p:nvSpPr>
        <p:spPr>
          <a:xfrm>
            <a:off x="1107719" y="3131755"/>
            <a:ext cx="3903228" cy="2917180"/>
          </a:xfrm>
          <a:prstGeom prst="roundRect">
            <a:avLst>
              <a:gd name="adj" fmla="val 1343"/>
            </a:avLst>
          </a:prstGeom>
          <a:gradFill flip="none" rotWithShape="1">
            <a:gsLst>
              <a:gs pos="84400">
                <a:srgbClr val="046982">
                  <a:alpha val="0"/>
                </a:srgbClr>
              </a:gs>
              <a:gs pos="0">
                <a:schemeClr val="accent1">
                  <a:alpha val="0"/>
                </a:schemeClr>
              </a:gs>
              <a:gs pos="100000">
                <a:schemeClr val="accent1">
                  <a:alpha val="0"/>
                </a:schemeClr>
              </a:gs>
            </a:gsLst>
            <a:lin ang="13500000" scaled="1"/>
            <a:tileRect/>
          </a:gradFill>
          <a:ln>
            <a:gradFill>
              <a:gsLst>
                <a:gs pos="0">
                  <a:schemeClr val="bg1">
                    <a:alpha val="35000"/>
                  </a:schemeClr>
                </a:gs>
                <a:gs pos="100000">
                  <a:schemeClr val="bg1">
                    <a:alpha val="39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圆角 5">
            <a:extLst>
              <a:ext uri="{FF2B5EF4-FFF2-40B4-BE49-F238E27FC236}">
                <a16:creationId xmlns:a16="http://schemas.microsoft.com/office/drawing/2014/main" id="{C5D42475-507D-44A0-AE4D-7ACF9CA5DD4C}"/>
              </a:ext>
            </a:extLst>
          </p:cNvPr>
          <p:cNvSpPr/>
          <p:nvPr/>
        </p:nvSpPr>
        <p:spPr>
          <a:xfrm>
            <a:off x="1111255" y="2048014"/>
            <a:ext cx="2308816" cy="668438"/>
          </a:xfrm>
          <a:prstGeom prst="roundRect">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gradFill>
              <a:gsLst>
                <a:gs pos="0">
                  <a:schemeClr val="bg1">
                    <a:alpha val="35000"/>
                  </a:schemeClr>
                </a:gs>
                <a:gs pos="100000">
                  <a:schemeClr val="bg1">
                    <a:alpha val="39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计算机视觉</a:t>
            </a:r>
          </a:p>
        </p:txBody>
      </p:sp>
      <p:sp>
        <p:nvSpPr>
          <p:cNvPr id="7" name="矩形: 圆角 6">
            <a:extLst>
              <a:ext uri="{FF2B5EF4-FFF2-40B4-BE49-F238E27FC236}">
                <a16:creationId xmlns:a16="http://schemas.microsoft.com/office/drawing/2014/main" id="{646879AC-9AE0-4EBC-ABB0-55C8F84963BF}"/>
              </a:ext>
            </a:extLst>
          </p:cNvPr>
          <p:cNvSpPr/>
          <p:nvPr/>
        </p:nvSpPr>
        <p:spPr>
          <a:xfrm>
            <a:off x="3648015" y="2048014"/>
            <a:ext cx="2308815" cy="668438"/>
          </a:xfrm>
          <a:prstGeom prst="roundRect">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gradFill>
              <a:gsLst>
                <a:gs pos="0">
                  <a:schemeClr val="bg1">
                    <a:alpha val="35000"/>
                  </a:schemeClr>
                </a:gs>
                <a:gs pos="100000">
                  <a:schemeClr val="bg1">
                    <a:alpha val="39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机械学习</a:t>
            </a:r>
          </a:p>
        </p:txBody>
      </p:sp>
      <p:sp>
        <p:nvSpPr>
          <p:cNvPr id="8" name="矩形: 圆角 7">
            <a:extLst>
              <a:ext uri="{FF2B5EF4-FFF2-40B4-BE49-F238E27FC236}">
                <a16:creationId xmlns:a16="http://schemas.microsoft.com/office/drawing/2014/main" id="{C3FED735-CC51-4B31-82DB-C6CFE455B43B}"/>
              </a:ext>
            </a:extLst>
          </p:cNvPr>
          <p:cNvSpPr/>
          <p:nvPr/>
        </p:nvSpPr>
        <p:spPr>
          <a:xfrm>
            <a:off x="6184774" y="2048014"/>
            <a:ext cx="2335782" cy="668438"/>
          </a:xfrm>
          <a:prstGeom prst="roundRect">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gradFill>
              <a:gsLst>
                <a:gs pos="0">
                  <a:schemeClr val="bg1">
                    <a:alpha val="35000"/>
                  </a:schemeClr>
                </a:gs>
                <a:gs pos="100000">
                  <a:schemeClr val="bg1">
                    <a:alpha val="39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自然语言处理</a:t>
            </a:r>
          </a:p>
        </p:txBody>
      </p:sp>
      <p:sp>
        <p:nvSpPr>
          <p:cNvPr id="9" name="矩形: 圆角 8">
            <a:extLst>
              <a:ext uri="{FF2B5EF4-FFF2-40B4-BE49-F238E27FC236}">
                <a16:creationId xmlns:a16="http://schemas.microsoft.com/office/drawing/2014/main" id="{F91F1EAD-91CA-4344-A9D8-461A8D149F86}"/>
              </a:ext>
            </a:extLst>
          </p:cNvPr>
          <p:cNvSpPr/>
          <p:nvPr/>
        </p:nvSpPr>
        <p:spPr>
          <a:xfrm>
            <a:off x="8748500" y="2048014"/>
            <a:ext cx="2335782" cy="668438"/>
          </a:xfrm>
          <a:prstGeom prst="roundRect">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gradFill>
              <a:gsLst>
                <a:gs pos="0">
                  <a:schemeClr val="bg1">
                    <a:alpha val="35000"/>
                  </a:schemeClr>
                </a:gs>
                <a:gs pos="100000">
                  <a:schemeClr val="bg1">
                    <a:alpha val="39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智能语言</a:t>
            </a:r>
          </a:p>
        </p:txBody>
      </p:sp>
      <p:pic>
        <p:nvPicPr>
          <p:cNvPr id="11" name="图片 10">
            <a:extLst>
              <a:ext uri="{FF2B5EF4-FFF2-40B4-BE49-F238E27FC236}">
                <a16:creationId xmlns:a16="http://schemas.microsoft.com/office/drawing/2014/main" id="{5ACCA06F-F3CD-4CA4-A698-807897C1AEF0}"/>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a:off x="1648231" y="3276675"/>
            <a:ext cx="3768034" cy="2627339"/>
          </a:xfrm>
          <a:prstGeom prst="roundRect">
            <a:avLst>
              <a:gd name="adj" fmla="val 5066"/>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pic>
        <p:nvPicPr>
          <p:cNvPr id="10" name="图片 9">
            <a:extLst>
              <a:ext uri="{FF2B5EF4-FFF2-40B4-BE49-F238E27FC236}">
                <a16:creationId xmlns:a16="http://schemas.microsoft.com/office/drawing/2014/main" id="{AB53643E-4BA0-477B-BBF7-AD2BA74ACF2D}"/>
              </a:ext>
            </a:extLst>
          </p:cNvPr>
          <p:cNvPicPr>
            <a:picLocks/>
          </p:cNvPicPr>
          <p:nvPr/>
        </p:nvPicPr>
        <p:blipFill rotWithShape="1">
          <a:blip r:embed="rId5" cstate="screen">
            <a:extLst>
              <a:ext uri="{28A0092B-C50C-407E-A947-70E740481C1C}">
                <a14:useLocalDpi xmlns:a14="http://schemas.microsoft.com/office/drawing/2010/main"/>
              </a:ext>
            </a:extLst>
          </a:blip>
          <a:srcRect/>
          <a:stretch/>
        </p:blipFill>
        <p:spPr>
          <a:xfrm>
            <a:off x="6774910" y="3276675"/>
            <a:ext cx="3768034" cy="2627339"/>
          </a:xfrm>
          <a:prstGeom prst="roundRect">
            <a:avLst>
              <a:gd name="adj" fmla="val 5066"/>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sp>
        <p:nvSpPr>
          <p:cNvPr id="14" name="文本框 13">
            <a:extLst>
              <a:ext uri="{FF2B5EF4-FFF2-40B4-BE49-F238E27FC236}">
                <a16:creationId xmlns:a16="http://schemas.microsoft.com/office/drawing/2014/main" id="{599AEBAD-E214-4893-AA6C-249D2A1F0264}"/>
              </a:ext>
            </a:extLst>
          </p:cNvPr>
          <p:cNvSpPr txBox="1"/>
          <p:nvPr/>
        </p:nvSpPr>
        <p:spPr>
          <a:xfrm>
            <a:off x="1113118" y="802607"/>
            <a:ext cx="4982882" cy="461665"/>
          </a:xfrm>
          <a:prstGeom prst="rect">
            <a:avLst/>
          </a:prstGeom>
          <a:noFill/>
        </p:spPr>
        <p:txBody>
          <a:bodyPr wrap="square" lIns="0" tIns="0" rIns="0" bIns="0" rtlCol="0">
            <a:spAutoFit/>
          </a:bodyPr>
          <a:lstStyle/>
          <a:p>
            <a:r>
              <a:rPr lang="zh-CN" altLang="en-US" sz="3000" b="1" dirty="0">
                <a:gradFill flip="none" rotWithShape="1">
                  <a:gsLst>
                    <a:gs pos="100000">
                      <a:schemeClr val="accent4"/>
                    </a:gs>
                    <a:gs pos="35000">
                      <a:schemeClr val="accent5">
                        <a:lumMod val="20000"/>
                        <a:lumOff val="80000"/>
                      </a:schemeClr>
                    </a:gs>
                  </a:gsLst>
                  <a:lin ang="2700000" scaled="1"/>
                  <a:tileRect/>
                </a:gradFill>
                <a:latin typeface="+mj-ea"/>
                <a:ea typeface="+mj-ea"/>
              </a:rPr>
              <a:t>人工智能</a:t>
            </a:r>
            <a:r>
              <a:rPr lang="en-US" altLang="zh-CN" sz="3000" b="1" dirty="0">
                <a:gradFill flip="none" rotWithShape="1">
                  <a:gsLst>
                    <a:gs pos="100000">
                      <a:schemeClr val="accent4"/>
                    </a:gs>
                    <a:gs pos="35000">
                      <a:schemeClr val="accent5">
                        <a:lumMod val="20000"/>
                        <a:lumOff val="80000"/>
                      </a:schemeClr>
                    </a:gs>
                  </a:gsLst>
                  <a:lin ang="2700000" scaled="1"/>
                  <a:tileRect/>
                </a:gradFill>
                <a:latin typeface="+mj-ea"/>
                <a:ea typeface="+mj-ea"/>
              </a:rPr>
              <a:t>AI</a:t>
            </a:r>
            <a:endParaRPr lang="zh-CN" altLang="en-US" sz="3000" b="1" dirty="0">
              <a:gradFill flip="none" rotWithShape="1">
                <a:gsLst>
                  <a:gs pos="100000">
                    <a:schemeClr val="accent4"/>
                  </a:gs>
                  <a:gs pos="35000">
                    <a:schemeClr val="accent5">
                      <a:lumMod val="20000"/>
                      <a:lumOff val="80000"/>
                    </a:schemeClr>
                  </a:gs>
                </a:gsLst>
                <a:lin ang="2700000" scaled="1"/>
                <a:tileRect/>
              </a:gradFill>
              <a:latin typeface="+mj-ea"/>
              <a:ea typeface="+mj-ea"/>
            </a:endParaRPr>
          </a:p>
        </p:txBody>
      </p:sp>
      <p:sp>
        <p:nvSpPr>
          <p:cNvPr id="16" name="文本框 15">
            <a:extLst>
              <a:ext uri="{FF2B5EF4-FFF2-40B4-BE49-F238E27FC236}">
                <a16:creationId xmlns:a16="http://schemas.microsoft.com/office/drawing/2014/main" id="{786B9E95-C602-471B-8753-D89D131C070E}"/>
              </a:ext>
            </a:extLst>
          </p:cNvPr>
          <p:cNvSpPr txBox="1"/>
          <p:nvPr/>
        </p:nvSpPr>
        <p:spPr>
          <a:xfrm>
            <a:off x="3411738" y="1340008"/>
            <a:ext cx="5368523" cy="369332"/>
          </a:xfrm>
          <a:prstGeom prst="rect">
            <a:avLst/>
          </a:prstGeom>
          <a:noFill/>
        </p:spPr>
        <p:txBody>
          <a:bodyPr wrap="square" lIns="0" tIns="0" rIns="0" bIns="0" rtlCol="0">
            <a:spAutoFit/>
          </a:bodyPr>
          <a:lstStyle/>
          <a:p>
            <a:r>
              <a:rPr lang="zh-CN" altLang="en-US" sz="2400" b="1" dirty="0">
                <a:gradFill flip="none" rotWithShape="1">
                  <a:gsLst>
                    <a:gs pos="100000">
                      <a:schemeClr val="accent4"/>
                    </a:gs>
                    <a:gs pos="35000">
                      <a:schemeClr val="accent5">
                        <a:lumMod val="20000"/>
                        <a:lumOff val="80000"/>
                      </a:schemeClr>
                    </a:gs>
                  </a:gsLst>
                  <a:lin ang="2700000" scaled="1"/>
                  <a:tileRect/>
                </a:gradFill>
                <a:latin typeface="+mj-ea"/>
                <a:ea typeface="+mj-ea"/>
              </a:rPr>
              <a:t>为元宇宙大量的应用场景提供技术支撑</a:t>
            </a:r>
          </a:p>
        </p:txBody>
      </p:sp>
    </p:spTree>
    <p:extLst>
      <p:ext uri="{BB962C8B-B14F-4D97-AF65-F5344CB8AC3E}">
        <p14:creationId xmlns:p14="http://schemas.microsoft.com/office/powerpoint/2010/main" val="27557772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F5874C2F-3401-48FB-A28A-FFDB7A505DCB}"/>
              </a:ext>
            </a:extLst>
          </p:cNvPr>
          <p:cNvSpPr txBox="1"/>
          <p:nvPr/>
        </p:nvSpPr>
        <p:spPr>
          <a:xfrm>
            <a:off x="7715292" y="1663778"/>
            <a:ext cx="2762208" cy="1404872"/>
          </a:xfrm>
          <a:prstGeom prst="rect">
            <a:avLst/>
          </a:prstGeom>
          <a:noFill/>
        </p:spPr>
        <p:txBody>
          <a:bodyPr wrap="square" lIns="0" tIns="0" rIns="0" bIns="0" rtlCol="0">
            <a:spAutoFit/>
          </a:bodyPr>
          <a:lstStyle/>
          <a:p>
            <a:pPr>
              <a:lnSpc>
                <a:spcPct val="130000"/>
              </a:lnSpc>
            </a:pPr>
            <a:r>
              <a:rPr lang="zh-CN" altLang="en-US" dirty="0">
                <a:solidFill>
                  <a:schemeClr val="bg1"/>
                </a:solidFill>
              </a:rPr>
              <a:t>通信网络（传输速率）提升主旋律，通信网络和云游的成熟，务实了元宇宙风络层面的基础</a:t>
            </a:r>
          </a:p>
        </p:txBody>
      </p:sp>
      <p:sp>
        <p:nvSpPr>
          <p:cNvPr id="9" name="矩形: 圆角 8">
            <a:extLst>
              <a:ext uri="{FF2B5EF4-FFF2-40B4-BE49-F238E27FC236}">
                <a16:creationId xmlns:a16="http://schemas.microsoft.com/office/drawing/2014/main" id="{70CBEBE4-CFC7-4C1E-99C0-2180A4C3105C}"/>
              </a:ext>
            </a:extLst>
          </p:cNvPr>
          <p:cNvSpPr/>
          <p:nvPr/>
        </p:nvSpPr>
        <p:spPr>
          <a:xfrm>
            <a:off x="7741603" y="3600054"/>
            <a:ext cx="1608881" cy="462987"/>
          </a:xfrm>
          <a:prstGeom prst="roundRect">
            <a:avLst>
              <a:gd name="adj" fmla="val 9672"/>
            </a:avLst>
          </a:prstGeom>
          <a:solidFill>
            <a:schemeClr val="accent1">
              <a:alpha val="57000"/>
            </a:schemeClr>
          </a:solidFill>
          <a:ln>
            <a:solidFill>
              <a:schemeClr val="bg1">
                <a:alpha val="5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t>5G/6G</a:t>
            </a:r>
            <a:r>
              <a:rPr lang="zh-CN" altLang="en-US" sz="2000" dirty="0"/>
              <a:t>网络</a:t>
            </a:r>
          </a:p>
        </p:txBody>
      </p:sp>
      <p:sp>
        <p:nvSpPr>
          <p:cNvPr id="10" name="矩形: 圆角 9">
            <a:extLst>
              <a:ext uri="{FF2B5EF4-FFF2-40B4-BE49-F238E27FC236}">
                <a16:creationId xmlns:a16="http://schemas.microsoft.com/office/drawing/2014/main" id="{ADDB4A02-168F-4839-86BD-DA84183797D9}"/>
              </a:ext>
            </a:extLst>
          </p:cNvPr>
          <p:cNvSpPr/>
          <p:nvPr/>
        </p:nvSpPr>
        <p:spPr>
          <a:xfrm>
            <a:off x="7738602" y="4439480"/>
            <a:ext cx="1608881" cy="462987"/>
          </a:xfrm>
          <a:prstGeom prst="roundRect">
            <a:avLst>
              <a:gd name="adj" fmla="val 12552"/>
            </a:avLst>
          </a:prstGeom>
          <a:solidFill>
            <a:schemeClr val="accent1">
              <a:alpha val="57000"/>
            </a:schemeClr>
          </a:solidFill>
          <a:ln>
            <a:solidFill>
              <a:schemeClr val="bg1">
                <a:alpha val="5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t>云计算</a:t>
            </a:r>
          </a:p>
        </p:txBody>
      </p:sp>
      <p:sp>
        <p:nvSpPr>
          <p:cNvPr id="11" name="矩形: 圆角 10">
            <a:extLst>
              <a:ext uri="{FF2B5EF4-FFF2-40B4-BE49-F238E27FC236}">
                <a16:creationId xmlns:a16="http://schemas.microsoft.com/office/drawing/2014/main" id="{D6EC718F-BB2F-4538-9BC1-0FA54C36E930}"/>
              </a:ext>
            </a:extLst>
          </p:cNvPr>
          <p:cNvSpPr/>
          <p:nvPr/>
        </p:nvSpPr>
        <p:spPr>
          <a:xfrm>
            <a:off x="7735601" y="5278906"/>
            <a:ext cx="1608881" cy="462987"/>
          </a:xfrm>
          <a:prstGeom prst="roundRect">
            <a:avLst>
              <a:gd name="adj" fmla="val 8438"/>
            </a:avLst>
          </a:prstGeom>
          <a:solidFill>
            <a:schemeClr val="accent1">
              <a:alpha val="57000"/>
            </a:schemeClr>
          </a:solidFill>
          <a:ln>
            <a:solidFill>
              <a:schemeClr val="bg1">
                <a:alpha val="5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t>边缘计算</a:t>
            </a:r>
          </a:p>
        </p:txBody>
      </p:sp>
      <p:sp>
        <p:nvSpPr>
          <p:cNvPr id="8" name="文本框 7">
            <a:extLst>
              <a:ext uri="{FF2B5EF4-FFF2-40B4-BE49-F238E27FC236}">
                <a16:creationId xmlns:a16="http://schemas.microsoft.com/office/drawing/2014/main" id="{59DA69E3-80A8-4386-8852-DBA201A551A9}"/>
              </a:ext>
            </a:extLst>
          </p:cNvPr>
          <p:cNvSpPr txBox="1"/>
          <p:nvPr/>
        </p:nvSpPr>
        <p:spPr>
          <a:xfrm>
            <a:off x="1113118" y="802607"/>
            <a:ext cx="4982882" cy="461665"/>
          </a:xfrm>
          <a:prstGeom prst="rect">
            <a:avLst/>
          </a:prstGeom>
          <a:noFill/>
        </p:spPr>
        <p:txBody>
          <a:bodyPr wrap="square" lIns="0" tIns="0" rIns="0" bIns="0" rtlCol="0">
            <a:spAutoFit/>
          </a:bodyPr>
          <a:lstStyle/>
          <a:p>
            <a:r>
              <a:rPr lang="zh-CN" altLang="en-US" sz="3000" b="1" dirty="0">
                <a:gradFill flip="none" rotWithShape="1">
                  <a:gsLst>
                    <a:gs pos="100000">
                      <a:schemeClr val="accent4"/>
                    </a:gs>
                    <a:gs pos="35000">
                      <a:schemeClr val="accent5">
                        <a:lumMod val="20000"/>
                        <a:lumOff val="80000"/>
                      </a:schemeClr>
                    </a:gs>
                  </a:gsLst>
                  <a:lin ang="2700000" scaled="1"/>
                  <a:tileRect/>
                </a:gradFill>
                <a:latin typeface="+mj-ea"/>
                <a:ea typeface="+mj-ea"/>
              </a:rPr>
              <a:t>网络及运算技术</a:t>
            </a:r>
          </a:p>
        </p:txBody>
      </p:sp>
      <p:pic>
        <p:nvPicPr>
          <p:cNvPr id="3" name="图片 2">
            <a:extLst>
              <a:ext uri="{FF2B5EF4-FFF2-40B4-BE49-F238E27FC236}">
                <a16:creationId xmlns:a16="http://schemas.microsoft.com/office/drawing/2014/main" id="{3D6EADFD-5A2A-49C2-9779-EC7AC08543E8}"/>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067773" y="1684647"/>
            <a:ext cx="6457633" cy="4213136"/>
          </a:xfrm>
          <a:prstGeom prst="roundRect">
            <a:avLst>
              <a:gd name="adj" fmla="val 2179"/>
            </a:avLst>
          </a:prstGeom>
        </p:spPr>
      </p:pic>
    </p:spTree>
    <p:extLst>
      <p:ext uri="{BB962C8B-B14F-4D97-AF65-F5344CB8AC3E}">
        <p14:creationId xmlns:p14="http://schemas.microsoft.com/office/powerpoint/2010/main" val="12061927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3">
            <a:extLst>
              <a:ext uri="{FF2B5EF4-FFF2-40B4-BE49-F238E27FC236}">
                <a16:creationId xmlns:a16="http://schemas.microsoft.com/office/drawing/2014/main" id="{2BEC7EC0-9673-409F-B3D4-B790F94CBB8B}"/>
              </a:ext>
            </a:extLst>
          </p:cNvPr>
          <p:cNvPicPr>
            <a:picLocks noChangeAspect="1"/>
          </p:cNvPicPr>
          <p:nvPr/>
        </p:nvPicPr>
        <p:blipFill rotWithShape="1">
          <a:blip r:embed="rId2" cstate="screen">
            <a:duotone>
              <a:schemeClr val="accent2">
                <a:shade val="45000"/>
                <a:satMod val="135000"/>
              </a:schemeClr>
              <a:prstClr val="white"/>
            </a:duotone>
            <a:alphaModFix amt="20000"/>
            <a:extLst>
              <a:ext uri="{28A0092B-C50C-407E-A947-70E740481C1C}">
                <a14:useLocalDpi xmlns:a14="http://schemas.microsoft.com/office/drawing/2010/main"/>
              </a:ext>
            </a:extLst>
          </a:blip>
          <a:srcRect/>
          <a:stretch/>
        </p:blipFill>
        <p:spPr>
          <a:xfrm flipH="1">
            <a:off x="944060" y="1267934"/>
            <a:ext cx="10642198" cy="5503256"/>
          </a:xfrm>
          <a:prstGeom prst="rect">
            <a:avLst/>
          </a:prstGeom>
        </p:spPr>
      </p:pic>
      <p:sp>
        <p:nvSpPr>
          <p:cNvPr id="24" name="矩形: 圆角 23">
            <a:extLst>
              <a:ext uri="{FF2B5EF4-FFF2-40B4-BE49-F238E27FC236}">
                <a16:creationId xmlns:a16="http://schemas.microsoft.com/office/drawing/2014/main" id="{34347C2A-7AC6-41BD-B782-5D1B230F8C98}"/>
              </a:ext>
            </a:extLst>
          </p:cNvPr>
          <p:cNvSpPr/>
          <p:nvPr/>
        </p:nvSpPr>
        <p:spPr>
          <a:xfrm>
            <a:off x="1469161" y="1750532"/>
            <a:ext cx="9317540" cy="1318374"/>
          </a:xfrm>
          <a:prstGeom prst="roundRect">
            <a:avLst>
              <a:gd name="adj" fmla="val 8438"/>
            </a:avLst>
          </a:prstGeom>
          <a:solidFill>
            <a:schemeClr val="accent1">
              <a:alpha val="57000"/>
            </a:schemeClr>
          </a:solidFill>
          <a:ln>
            <a:solidFill>
              <a:schemeClr val="bg1">
                <a:alpha val="5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sp>
        <p:nvSpPr>
          <p:cNvPr id="14" name="文本框 13">
            <a:extLst>
              <a:ext uri="{FF2B5EF4-FFF2-40B4-BE49-F238E27FC236}">
                <a16:creationId xmlns:a16="http://schemas.microsoft.com/office/drawing/2014/main" id="{B70CBCC8-973D-428C-B7DE-781288FAC906}"/>
              </a:ext>
            </a:extLst>
          </p:cNvPr>
          <p:cNvSpPr txBox="1"/>
          <p:nvPr/>
        </p:nvSpPr>
        <p:spPr>
          <a:xfrm>
            <a:off x="1113118" y="802607"/>
            <a:ext cx="4982882" cy="461665"/>
          </a:xfrm>
          <a:prstGeom prst="rect">
            <a:avLst/>
          </a:prstGeom>
          <a:noFill/>
        </p:spPr>
        <p:txBody>
          <a:bodyPr wrap="square" lIns="0" tIns="0" rIns="0" bIns="0" rtlCol="0">
            <a:spAutoFit/>
          </a:bodyPr>
          <a:lstStyle/>
          <a:p>
            <a:r>
              <a:rPr lang="zh-CN" altLang="en-US" sz="3000" b="1" dirty="0">
                <a:gradFill flip="none" rotWithShape="1">
                  <a:gsLst>
                    <a:gs pos="100000">
                      <a:schemeClr val="accent4"/>
                    </a:gs>
                    <a:gs pos="35000">
                      <a:schemeClr val="accent5">
                        <a:lumMod val="20000"/>
                        <a:lumOff val="80000"/>
                      </a:schemeClr>
                    </a:gs>
                  </a:gsLst>
                  <a:lin ang="2700000" scaled="1"/>
                  <a:tileRect/>
                </a:gradFill>
                <a:latin typeface="+mj-ea"/>
                <a:ea typeface="+mj-ea"/>
              </a:rPr>
              <a:t>物联网技术</a:t>
            </a:r>
          </a:p>
        </p:txBody>
      </p:sp>
      <p:grpSp>
        <p:nvGrpSpPr>
          <p:cNvPr id="19" name="组合 18">
            <a:extLst>
              <a:ext uri="{FF2B5EF4-FFF2-40B4-BE49-F238E27FC236}">
                <a16:creationId xmlns:a16="http://schemas.microsoft.com/office/drawing/2014/main" id="{CC9CEA13-81CF-432A-B0F4-F33A93400E70}"/>
              </a:ext>
            </a:extLst>
          </p:cNvPr>
          <p:cNvGrpSpPr/>
          <p:nvPr/>
        </p:nvGrpSpPr>
        <p:grpSpPr>
          <a:xfrm>
            <a:off x="2453805" y="2009917"/>
            <a:ext cx="876300" cy="533400"/>
            <a:chOff x="2840639" y="1846383"/>
            <a:chExt cx="876300" cy="533400"/>
          </a:xfrm>
          <a:gradFill>
            <a:gsLst>
              <a:gs pos="0">
                <a:schemeClr val="bg1"/>
              </a:gs>
              <a:gs pos="100000">
                <a:schemeClr val="accent3"/>
              </a:gs>
            </a:gsLst>
            <a:lin ang="5400000" scaled="1"/>
          </a:gradFill>
        </p:grpSpPr>
        <p:sp>
          <p:nvSpPr>
            <p:cNvPr id="7" name="任意多边形: 形状 6">
              <a:extLst>
                <a:ext uri="{FF2B5EF4-FFF2-40B4-BE49-F238E27FC236}">
                  <a16:creationId xmlns:a16="http://schemas.microsoft.com/office/drawing/2014/main" id="{116249A0-CAC6-4F1E-8B87-7BBC94BD1B25}"/>
                </a:ext>
              </a:extLst>
            </p:cNvPr>
            <p:cNvSpPr/>
            <p:nvPr/>
          </p:nvSpPr>
          <p:spPr>
            <a:xfrm>
              <a:off x="2840639" y="1846383"/>
              <a:ext cx="571500" cy="533400"/>
            </a:xfrm>
            <a:custGeom>
              <a:avLst/>
              <a:gdLst>
                <a:gd name="connsiteX0" fmla="*/ 514350 w 571500"/>
                <a:gd name="connsiteY0" fmla="*/ 361950 h 533400"/>
                <a:gd name="connsiteX1" fmla="*/ 57150 w 571500"/>
                <a:gd name="connsiteY1" fmla="*/ 361950 h 533400"/>
                <a:gd name="connsiteX2" fmla="*/ 57150 w 571500"/>
                <a:gd name="connsiteY2" fmla="*/ 57150 h 533400"/>
                <a:gd name="connsiteX3" fmla="*/ 514350 w 571500"/>
                <a:gd name="connsiteY3" fmla="*/ 57150 h 533400"/>
                <a:gd name="connsiteX4" fmla="*/ 514350 w 571500"/>
                <a:gd name="connsiteY4" fmla="*/ 361950 h 533400"/>
                <a:gd name="connsiteX5" fmla="*/ 533400 w 571500"/>
                <a:gd name="connsiteY5" fmla="*/ 0 h 533400"/>
                <a:gd name="connsiteX6" fmla="*/ 38100 w 571500"/>
                <a:gd name="connsiteY6" fmla="*/ 0 h 533400"/>
                <a:gd name="connsiteX7" fmla="*/ 0 w 571500"/>
                <a:gd name="connsiteY7" fmla="*/ 38100 h 533400"/>
                <a:gd name="connsiteX8" fmla="*/ 0 w 571500"/>
                <a:gd name="connsiteY8" fmla="*/ 381000 h 533400"/>
                <a:gd name="connsiteX9" fmla="*/ 38100 w 571500"/>
                <a:gd name="connsiteY9" fmla="*/ 419100 h 533400"/>
                <a:gd name="connsiteX10" fmla="*/ 228600 w 571500"/>
                <a:gd name="connsiteY10" fmla="*/ 419100 h 533400"/>
                <a:gd name="connsiteX11" fmla="*/ 228600 w 571500"/>
                <a:gd name="connsiteY11" fmla="*/ 476250 h 533400"/>
                <a:gd name="connsiteX12" fmla="*/ 142875 w 571500"/>
                <a:gd name="connsiteY12" fmla="*/ 476250 h 533400"/>
                <a:gd name="connsiteX13" fmla="*/ 142875 w 571500"/>
                <a:gd name="connsiteY13" fmla="*/ 533400 h 533400"/>
                <a:gd name="connsiteX14" fmla="*/ 428625 w 571500"/>
                <a:gd name="connsiteY14" fmla="*/ 533400 h 533400"/>
                <a:gd name="connsiteX15" fmla="*/ 428625 w 571500"/>
                <a:gd name="connsiteY15" fmla="*/ 476250 h 533400"/>
                <a:gd name="connsiteX16" fmla="*/ 342900 w 571500"/>
                <a:gd name="connsiteY16" fmla="*/ 476250 h 533400"/>
                <a:gd name="connsiteX17" fmla="*/ 342900 w 571500"/>
                <a:gd name="connsiteY17" fmla="*/ 419100 h 533400"/>
                <a:gd name="connsiteX18" fmla="*/ 533400 w 571500"/>
                <a:gd name="connsiteY18" fmla="*/ 419100 h 533400"/>
                <a:gd name="connsiteX19" fmla="*/ 571500 w 571500"/>
                <a:gd name="connsiteY19" fmla="*/ 381000 h 533400"/>
                <a:gd name="connsiteX20" fmla="*/ 571500 w 571500"/>
                <a:gd name="connsiteY20" fmla="*/ 38100 h 533400"/>
                <a:gd name="connsiteX21" fmla="*/ 533400 w 571500"/>
                <a:gd name="connsiteY21"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71500" h="533400">
                  <a:moveTo>
                    <a:pt x="514350" y="361950"/>
                  </a:moveTo>
                  <a:lnTo>
                    <a:pt x="57150" y="361950"/>
                  </a:lnTo>
                  <a:lnTo>
                    <a:pt x="57150" y="57150"/>
                  </a:lnTo>
                  <a:lnTo>
                    <a:pt x="514350" y="57150"/>
                  </a:lnTo>
                  <a:lnTo>
                    <a:pt x="514350" y="361950"/>
                  </a:lnTo>
                  <a:close/>
                  <a:moveTo>
                    <a:pt x="533400" y="0"/>
                  </a:moveTo>
                  <a:lnTo>
                    <a:pt x="38100" y="0"/>
                  </a:lnTo>
                  <a:cubicBezTo>
                    <a:pt x="17145" y="0"/>
                    <a:pt x="0" y="17145"/>
                    <a:pt x="0" y="38100"/>
                  </a:cubicBezTo>
                  <a:lnTo>
                    <a:pt x="0" y="381000"/>
                  </a:lnTo>
                  <a:cubicBezTo>
                    <a:pt x="0" y="401955"/>
                    <a:pt x="17145" y="419100"/>
                    <a:pt x="38100" y="419100"/>
                  </a:cubicBezTo>
                  <a:lnTo>
                    <a:pt x="228600" y="419100"/>
                  </a:lnTo>
                  <a:lnTo>
                    <a:pt x="228600" y="476250"/>
                  </a:lnTo>
                  <a:lnTo>
                    <a:pt x="142875" y="476250"/>
                  </a:lnTo>
                  <a:lnTo>
                    <a:pt x="142875" y="533400"/>
                  </a:lnTo>
                  <a:lnTo>
                    <a:pt x="428625" y="533400"/>
                  </a:lnTo>
                  <a:lnTo>
                    <a:pt x="428625" y="476250"/>
                  </a:lnTo>
                  <a:lnTo>
                    <a:pt x="342900" y="476250"/>
                  </a:lnTo>
                  <a:lnTo>
                    <a:pt x="342900" y="419100"/>
                  </a:lnTo>
                  <a:lnTo>
                    <a:pt x="533400" y="419100"/>
                  </a:lnTo>
                  <a:cubicBezTo>
                    <a:pt x="554355" y="419100"/>
                    <a:pt x="571500" y="401955"/>
                    <a:pt x="571500" y="381000"/>
                  </a:cubicBezTo>
                  <a:lnTo>
                    <a:pt x="571500" y="38100"/>
                  </a:lnTo>
                  <a:cubicBezTo>
                    <a:pt x="571500" y="17145"/>
                    <a:pt x="554355" y="0"/>
                    <a:pt x="533400" y="0"/>
                  </a:cubicBezTo>
                  <a:close/>
                </a:path>
              </a:pathLst>
            </a:custGeom>
            <a:grpFill/>
            <a:ln w="9525" cap="flat">
              <a:no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id="{E5F1B47D-8C27-469C-A9E7-63EB0B9E7C8C}"/>
                </a:ext>
              </a:extLst>
            </p:cNvPr>
            <p:cNvSpPr/>
            <p:nvPr/>
          </p:nvSpPr>
          <p:spPr>
            <a:xfrm>
              <a:off x="3450239" y="1846383"/>
              <a:ext cx="266700" cy="533400"/>
            </a:xfrm>
            <a:custGeom>
              <a:avLst/>
              <a:gdLst>
                <a:gd name="connsiteX0" fmla="*/ 228600 w 266700"/>
                <a:gd name="connsiteY0" fmla="*/ 95250 h 533400"/>
                <a:gd name="connsiteX1" fmla="*/ 38100 w 266700"/>
                <a:gd name="connsiteY1" fmla="*/ 95250 h 533400"/>
                <a:gd name="connsiteX2" fmla="*/ 38100 w 266700"/>
                <a:gd name="connsiteY2" fmla="*/ 38100 h 533400"/>
                <a:gd name="connsiteX3" fmla="*/ 228600 w 266700"/>
                <a:gd name="connsiteY3" fmla="*/ 38100 h 533400"/>
                <a:gd name="connsiteX4" fmla="*/ 228600 w 266700"/>
                <a:gd name="connsiteY4" fmla="*/ 95250 h 533400"/>
                <a:gd name="connsiteX5" fmla="*/ 228600 w 266700"/>
                <a:gd name="connsiteY5" fmla="*/ 190500 h 533400"/>
                <a:gd name="connsiteX6" fmla="*/ 38100 w 266700"/>
                <a:gd name="connsiteY6" fmla="*/ 190500 h 533400"/>
                <a:gd name="connsiteX7" fmla="*/ 38100 w 266700"/>
                <a:gd name="connsiteY7" fmla="*/ 133350 h 533400"/>
                <a:gd name="connsiteX8" fmla="*/ 228600 w 266700"/>
                <a:gd name="connsiteY8" fmla="*/ 133350 h 533400"/>
                <a:gd name="connsiteX9" fmla="*/ 228600 w 266700"/>
                <a:gd name="connsiteY9" fmla="*/ 190500 h 533400"/>
                <a:gd name="connsiteX10" fmla="*/ 133350 w 266700"/>
                <a:gd name="connsiteY10" fmla="*/ 476250 h 533400"/>
                <a:gd name="connsiteX11" fmla="*/ 104775 w 266700"/>
                <a:gd name="connsiteY11" fmla="*/ 447675 h 533400"/>
                <a:gd name="connsiteX12" fmla="*/ 133350 w 266700"/>
                <a:gd name="connsiteY12" fmla="*/ 419100 h 533400"/>
                <a:gd name="connsiteX13" fmla="*/ 161925 w 266700"/>
                <a:gd name="connsiteY13" fmla="*/ 447675 h 533400"/>
                <a:gd name="connsiteX14" fmla="*/ 133350 w 266700"/>
                <a:gd name="connsiteY14" fmla="*/ 476250 h 533400"/>
                <a:gd name="connsiteX15" fmla="*/ 228600 w 266700"/>
                <a:gd name="connsiteY15" fmla="*/ 0 h 533400"/>
                <a:gd name="connsiteX16" fmla="*/ 38100 w 266700"/>
                <a:gd name="connsiteY16" fmla="*/ 0 h 533400"/>
                <a:gd name="connsiteX17" fmla="*/ 0 w 266700"/>
                <a:gd name="connsiteY17" fmla="*/ 38100 h 533400"/>
                <a:gd name="connsiteX18" fmla="*/ 0 w 266700"/>
                <a:gd name="connsiteY18" fmla="*/ 495300 h 533400"/>
                <a:gd name="connsiteX19" fmla="*/ 38100 w 266700"/>
                <a:gd name="connsiteY19" fmla="*/ 533400 h 533400"/>
                <a:gd name="connsiteX20" fmla="*/ 228600 w 266700"/>
                <a:gd name="connsiteY20" fmla="*/ 533400 h 533400"/>
                <a:gd name="connsiteX21" fmla="*/ 266700 w 266700"/>
                <a:gd name="connsiteY21" fmla="*/ 495300 h 533400"/>
                <a:gd name="connsiteX22" fmla="*/ 266700 w 266700"/>
                <a:gd name="connsiteY22" fmla="*/ 38100 h 533400"/>
                <a:gd name="connsiteX23" fmla="*/ 228600 w 266700"/>
                <a:gd name="connsiteY23"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66700" h="533400">
                  <a:moveTo>
                    <a:pt x="228600" y="95250"/>
                  </a:moveTo>
                  <a:lnTo>
                    <a:pt x="38100" y="95250"/>
                  </a:lnTo>
                  <a:lnTo>
                    <a:pt x="38100" y="38100"/>
                  </a:lnTo>
                  <a:lnTo>
                    <a:pt x="228600" y="38100"/>
                  </a:lnTo>
                  <a:lnTo>
                    <a:pt x="228600" y="95250"/>
                  </a:lnTo>
                  <a:close/>
                  <a:moveTo>
                    <a:pt x="228600" y="190500"/>
                  </a:moveTo>
                  <a:lnTo>
                    <a:pt x="38100" y="190500"/>
                  </a:lnTo>
                  <a:lnTo>
                    <a:pt x="38100" y="133350"/>
                  </a:lnTo>
                  <a:lnTo>
                    <a:pt x="228600" y="133350"/>
                  </a:lnTo>
                  <a:lnTo>
                    <a:pt x="228600" y="190500"/>
                  </a:lnTo>
                  <a:close/>
                  <a:moveTo>
                    <a:pt x="133350" y="476250"/>
                  </a:moveTo>
                  <a:cubicBezTo>
                    <a:pt x="117158" y="476250"/>
                    <a:pt x="104775" y="463867"/>
                    <a:pt x="104775" y="447675"/>
                  </a:cubicBezTo>
                  <a:cubicBezTo>
                    <a:pt x="104775" y="431483"/>
                    <a:pt x="117158" y="419100"/>
                    <a:pt x="133350" y="419100"/>
                  </a:cubicBezTo>
                  <a:cubicBezTo>
                    <a:pt x="149542" y="419100"/>
                    <a:pt x="161925" y="431483"/>
                    <a:pt x="161925" y="447675"/>
                  </a:cubicBezTo>
                  <a:cubicBezTo>
                    <a:pt x="161925" y="463867"/>
                    <a:pt x="149542" y="476250"/>
                    <a:pt x="133350" y="476250"/>
                  </a:cubicBezTo>
                  <a:close/>
                  <a:moveTo>
                    <a:pt x="228600" y="0"/>
                  </a:moveTo>
                  <a:lnTo>
                    <a:pt x="38100" y="0"/>
                  </a:lnTo>
                  <a:cubicBezTo>
                    <a:pt x="17145" y="0"/>
                    <a:pt x="0" y="17145"/>
                    <a:pt x="0" y="38100"/>
                  </a:cubicBezTo>
                  <a:lnTo>
                    <a:pt x="0" y="495300"/>
                  </a:lnTo>
                  <a:cubicBezTo>
                    <a:pt x="0" y="516255"/>
                    <a:pt x="17145" y="533400"/>
                    <a:pt x="38100" y="533400"/>
                  </a:cubicBezTo>
                  <a:lnTo>
                    <a:pt x="228600" y="533400"/>
                  </a:lnTo>
                  <a:cubicBezTo>
                    <a:pt x="249555" y="533400"/>
                    <a:pt x="266700" y="516255"/>
                    <a:pt x="266700" y="495300"/>
                  </a:cubicBezTo>
                  <a:lnTo>
                    <a:pt x="266700" y="38100"/>
                  </a:lnTo>
                  <a:cubicBezTo>
                    <a:pt x="266700" y="17145"/>
                    <a:pt x="249555" y="0"/>
                    <a:pt x="228600" y="0"/>
                  </a:cubicBezTo>
                  <a:close/>
                </a:path>
              </a:pathLst>
            </a:custGeom>
            <a:grpFill/>
            <a:ln w="9525" cap="flat">
              <a:noFill/>
              <a:prstDash val="solid"/>
              <a:miter/>
            </a:ln>
          </p:spPr>
          <p:txBody>
            <a:bodyPr rtlCol="0" anchor="ctr"/>
            <a:lstStyle/>
            <a:p>
              <a:endParaRPr lang="zh-CN" altLang="en-US"/>
            </a:p>
          </p:txBody>
        </p:sp>
      </p:grpSp>
      <p:sp>
        <p:nvSpPr>
          <p:cNvPr id="40" name="文本框 39">
            <a:extLst>
              <a:ext uri="{FF2B5EF4-FFF2-40B4-BE49-F238E27FC236}">
                <a16:creationId xmlns:a16="http://schemas.microsoft.com/office/drawing/2014/main" id="{5D540C8A-1994-43FB-9733-64B2BBC65F6B}"/>
              </a:ext>
            </a:extLst>
          </p:cNvPr>
          <p:cNvSpPr txBox="1"/>
          <p:nvPr/>
        </p:nvSpPr>
        <p:spPr>
          <a:xfrm>
            <a:off x="2237043" y="2552355"/>
            <a:ext cx="1587614" cy="461665"/>
          </a:xfrm>
          <a:prstGeom prst="rect">
            <a:avLst/>
          </a:prstGeom>
          <a:noFill/>
        </p:spPr>
        <p:txBody>
          <a:bodyPr wrap="square">
            <a:spAutoFit/>
          </a:bodyPr>
          <a:lstStyle/>
          <a:p>
            <a:r>
              <a:rPr lang="zh-CN" altLang="en-US" sz="2400" dirty="0">
                <a:gradFill flip="none" rotWithShape="1">
                  <a:gsLst>
                    <a:gs pos="0">
                      <a:schemeClr val="accent4"/>
                    </a:gs>
                    <a:gs pos="52000">
                      <a:schemeClr val="bg1"/>
                    </a:gs>
                    <a:gs pos="23000">
                      <a:srgbClr val="F6FFC9"/>
                    </a:gs>
                    <a:gs pos="79000">
                      <a:schemeClr val="accent4"/>
                    </a:gs>
                  </a:gsLst>
                  <a:lin ang="0" scaled="1"/>
                  <a:tileRect/>
                </a:gradFill>
                <a:latin typeface="+mj-ea"/>
                <a:ea typeface="+mj-ea"/>
              </a:rPr>
              <a:t>技术保障</a:t>
            </a:r>
            <a:endParaRPr lang="zh-CN" altLang="en-US" sz="2400" dirty="0"/>
          </a:p>
        </p:txBody>
      </p:sp>
      <p:sp>
        <p:nvSpPr>
          <p:cNvPr id="41" name="矩形: 圆角 40">
            <a:extLst>
              <a:ext uri="{FF2B5EF4-FFF2-40B4-BE49-F238E27FC236}">
                <a16:creationId xmlns:a16="http://schemas.microsoft.com/office/drawing/2014/main" id="{7C17AEEE-67EA-4091-A59A-68DB80439486}"/>
              </a:ext>
            </a:extLst>
          </p:cNvPr>
          <p:cNvSpPr/>
          <p:nvPr/>
        </p:nvSpPr>
        <p:spPr>
          <a:xfrm>
            <a:off x="6175378" y="1682186"/>
            <a:ext cx="2591539" cy="992411"/>
          </a:xfrm>
          <a:prstGeom prst="roundRect">
            <a:avLst>
              <a:gd name="adj" fmla="val 96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50000"/>
              </a:lnSpc>
            </a:pPr>
            <a:endParaRPr lang="zh-CN" altLang="en-US" sz="2400" dirty="0">
              <a:gradFill flip="none" rotWithShape="1">
                <a:gsLst>
                  <a:gs pos="0">
                    <a:schemeClr val="accent4">
                      <a:lumMod val="100000"/>
                    </a:schemeClr>
                  </a:gs>
                  <a:gs pos="52000">
                    <a:schemeClr val="bg1">
                      <a:lumMod val="100000"/>
                    </a:schemeClr>
                  </a:gs>
                  <a:gs pos="23000">
                    <a:srgbClr val="F6FFC9"/>
                  </a:gs>
                  <a:gs pos="79000">
                    <a:schemeClr val="accent4">
                      <a:lumMod val="100000"/>
                    </a:schemeClr>
                  </a:gs>
                </a:gsLst>
                <a:lin ang="0" scaled="1"/>
                <a:tileRect/>
              </a:gradFill>
              <a:effectLst/>
              <a:latin typeface="微软雅黑 Bold" panose="020B0703020204020201" pitchFamily="34" charset="-122"/>
              <a:ea typeface="微软雅黑 Bold" panose="020B0703020204020201" pitchFamily="34" charset="-122"/>
            </a:endParaRPr>
          </a:p>
        </p:txBody>
      </p:sp>
      <p:sp>
        <p:nvSpPr>
          <p:cNvPr id="39" name="文本框 38">
            <a:extLst>
              <a:ext uri="{FF2B5EF4-FFF2-40B4-BE49-F238E27FC236}">
                <a16:creationId xmlns:a16="http://schemas.microsoft.com/office/drawing/2014/main" id="{0F0AC851-BCFF-4FAD-8890-398340F0D226}"/>
              </a:ext>
            </a:extLst>
          </p:cNvPr>
          <p:cNvSpPr txBox="1"/>
          <p:nvPr/>
        </p:nvSpPr>
        <p:spPr>
          <a:xfrm>
            <a:off x="5646509" y="2598522"/>
            <a:ext cx="1587614" cy="369332"/>
          </a:xfrm>
          <a:prstGeom prst="rect">
            <a:avLst/>
          </a:prstGeom>
          <a:noFill/>
        </p:spPr>
        <p:txBody>
          <a:bodyPr wrap="square" lIns="0" tIns="0" rIns="0" bIns="0" rtlCol="0">
            <a:spAutoFit/>
          </a:bodyPr>
          <a:lstStyle/>
          <a:p>
            <a:r>
              <a:rPr lang="zh-CN" altLang="en-US" sz="2400" dirty="0">
                <a:gradFill flip="none" rotWithShape="1">
                  <a:gsLst>
                    <a:gs pos="0">
                      <a:schemeClr val="accent4">
                        <a:lumMod val="100000"/>
                      </a:schemeClr>
                    </a:gs>
                    <a:gs pos="52000">
                      <a:schemeClr val="bg1">
                        <a:lumMod val="100000"/>
                      </a:schemeClr>
                    </a:gs>
                    <a:gs pos="23000">
                      <a:srgbClr val="F6FFC9"/>
                    </a:gs>
                    <a:gs pos="79000">
                      <a:schemeClr val="accent4">
                        <a:lumMod val="100000"/>
                      </a:schemeClr>
                    </a:gs>
                  </a:gsLst>
                  <a:lin ang="0" scaled="1"/>
                  <a:tileRect/>
                </a:gradFill>
                <a:latin typeface="+mj-ea"/>
                <a:ea typeface="+mj-ea"/>
              </a:rPr>
              <a:t>元宇宙</a:t>
            </a:r>
            <a:endParaRPr lang="zh-CN" altLang="en-US" sz="2400" dirty="0">
              <a:gradFill flip="none" rotWithShape="1">
                <a:gsLst>
                  <a:gs pos="0">
                    <a:schemeClr val="accent4">
                      <a:lumMod val="100000"/>
                    </a:schemeClr>
                  </a:gs>
                  <a:gs pos="52000">
                    <a:schemeClr val="bg1">
                      <a:lumMod val="100000"/>
                    </a:schemeClr>
                  </a:gs>
                  <a:gs pos="23000">
                    <a:srgbClr val="F6FFC9"/>
                  </a:gs>
                  <a:gs pos="79000">
                    <a:schemeClr val="accent4">
                      <a:lumMod val="100000"/>
                    </a:schemeClr>
                  </a:gs>
                </a:gsLst>
                <a:lin ang="0" scaled="1"/>
                <a:tileRect/>
              </a:gradFill>
              <a:effectLst/>
              <a:latin typeface="+mj-ea"/>
              <a:ea typeface="+mj-ea"/>
            </a:endParaRPr>
          </a:p>
        </p:txBody>
      </p:sp>
      <p:sp>
        <p:nvSpPr>
          <p:cNvPr id="45" name="任意多边形: 形状 44">
            <a:extLst>
              <a:ext uri="{FF2B5EF4-FFF2-40B4-BE49-F238E27FC236}">
                <a16:creationId xmlns:a16="http://schemas.microsoft.com/office/drawing/2014/main" id="{AB43C183-6D6F-4695-A7F8-F3AA49C69E43}"/>
              </a:ext>
            </a:extLst>
          </p:cNvPr>
          <p:cNvSpPr/>
          <p:nvPr/>
        </p:nvSpPr>
        <p:spPr>
          <a:xfrm>
            <a:off x="4035996" y="2276617"/>
            <a:ext cx="767889" cy="379313"/>
          </a:xfrm>
          <a:custGeom>
            <a:avLst/>
            <a:gdLst>
              <a:gd name="connsiteX0" fmla="*/ 965200 w 1583267"/>
              <a:gd name="connsiteY0" fmla="*/ 0 h 618067"/>
              <a:gd name="connsiteX1" fmla="*/ 1248831 w 1583267"/>
              <a:gd name="connsiteY1" fmla="*/ 0 h 618067"/>
              <a:gd name="connsiteX2" fmla="*/ 1583267 w 1583267"/>
              <a:gd name="connsiteY2" fmla="*/ 309034 h 618067"/>
              <a:gd name="connsiteX3" fmla="*/ 1248831 w 1583267"/>
              <a:gd name="connsiteY3" fmla="*/ 618067 h 618067"/>
              <a:gd name="connsiteX4" fmla="*/ 965200 w 1583267"/>
              <a:gd name="connsiteY4" fmla="*/ 618067 h 618067"/>
              <a:gd name="connsiteX5" fmla="*/ 1299636 w 1583267"/>
              <a:gd name="connsiteY5" fmla="*/ 309034 h 618067"/>
              <a:gd name="connsiteX6" fmla="*/ 482600 w 1583267"/>
              <a:gd name="connsiteY6" fmla="*/ 0 h 618067"/>
              <a:gd name="connsiteX7" fmla="*/ 766231 w 1583267"/>
              <a:gd name="connsiteY7" fmla="*/ 0 h 618067"/>
              <a:gd name="connsiteX8" fmla="*/ 1100667 w 1583267"/>
              <a:gd name="connsiteY8" fmla="*/ 309034 h 618067"/>
              <a:gd name="connsiteX9" fmla="*/ 766231 w 1583267"/>
              <a:gd name="connsiteY9" fmla="*/ 618067 h 618067"/>
              <a:gd name="connsiteX10" fmla="*/ 482600 w 1583267"/>
              <a:gd name="connsiteY10" fmla="*/ 618067 h 618067"/>
              <a:gd name="connsiteX11" fmla="*/ 817036 w 1583267"/>
              <a:gd name="connsiteY11" fmla="*/ 309034 h 618067"/>
              <a:gd name="connsiteX12" fmla="*/ 0 w 1583267"/>
              <a:gd name="connsiteY12" fmla="*/ 0 h 618067"/>
              <a:gd name="connsiteX13" fmla="*/ 283631 w 1583267"/>
              <a:gd name="connsiteY13" fmla="*/ 0 h 618067"/>
              <a:gd name="connsiteX14" fmla="*/ 618067 w 1583267"/>
              <a:gd name="connsiteY14" fmla="*/ 309034 h 618067"/>
              <a:gd name="connsiteX15" fmla="*/ 283631 w 1583267"/>
              <a:gd name="connsiteY15" fmla="*/ 618067 h 618067"/>
              <a:gd name="connsiteX16" fmla="*/ 0 w 1583267"/>
              <a:gd name="connsiteY16" fmla="*/ 618067 h 618067"/>
              <a:gd name="connsiteX17" fmla="*/ 334436 w 1583267"/>
              <a:gd name="connsiteY17" fmla="*/ 309034 h 618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83267" h="618067">
                <a:moveTo>
                  <a:pt x="965200" y="0"/>
                </a:moveTo>
                <a:lnTo>
                  <a:pt x="1248831" y="0"/>
                </a:lnTo>
                <a:lnTo>
                  <a:pt x="1583267" y="309034"/>
                </a:lnTo>
                <a:lnTo>
                  <a:pt x="1248831" y="618067"/>
                </a:lnTo>
                <a:lnTo>
                  <a:pt x="965200" y="618067"/>
                </a:lnTo>
                <a:lnTo>
                  <a:pt x="1299636" y="309034"/>
                </a:lnTo>
                <a:close/>
                <a:moveTo>
                  <a:pt x="482600" y="0"/>
                </a:moveTo>
                <a:lnTo>
                  <a:pt x="766231" y="0"/>
                </a:lnTo>
                <a:lnTo>
                  <a:pt x="1100667" y="309034"/>
                </a:lnTo>
                <a:lnTo>
                  <a:pt x="766231" y="618067"/>
                </a:lnTo>
                <a:lnTo>
                  <a:pt x="482600" y="618067"/>
                </a:lnTo>
                <a:lnTo>
                  <a:pt x="817036" y="309034"/>
                </a:lnTo>
                <a:close/>
                <a:moveTo>
                  <a:pt x="0" y="0"/>
                </a:moveTo>
                <a:lnTo>
                  <a:pt x="283631" y="0"/>
                </a:lnTo>
                <a:lnTo>
                  <a:pt x="618067" y="309034"/>
                </a:lnTo>
                <a:lnTo>
                  <a:pt x="283631" y="618067"/>
                </a:lnTo>
                <a:lnTo>
                  <a:pt x="0" y="618067"/>
                </a:lnTo>
                <a:lnTo>
                  <a:pt x="334436" y="309034"/>
                </a:lnTo>
                <a:close/>
              </a:path>
            </a:pathLst>
          </a:custGeom>
          <a:gradFill flip="none" rotWithShape="1">
            <a:gsLst>
              <a:gs pos="43000">
                <a:schemeClr val="accent4"/>
              </a:gs>
              <a:gs pos="100000">
                <a:schemeClr val="accent2">
                  <a:alpha val="0"/>
                </a:schemeClr>
              </a:gs>
            </a:gsLst>
            <a:lin ang="10800000" scaled="1"/>
            <a:tileRect/>
          </a:gradFill>
          <a:ln w="6350">
            <a:gradFill>
              <a:gsLst>
                <a:gs pos="100000">
                  <a:schemeClr val="accent1"/>
                </a:gs>
                <a:gs pos="35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47" name="文本框 46">
            <a:extLst>
              <a:ext uri="{FF2B5EF4-FFF2-40B4-BE49-F238E27FC236}">
                <a16:creationId xmlns:a16="http://schemas.microsoft.com/office/drawing/2014/main" id="{D12712AB-2454-4989-B87C-6A713CDCE3BC}"/>
              </a:ext>
            </a:extLst>
          </p:cNvPr>
          <p:cNvSpPr txBox="1"/>
          <p:nvPr/>
        </p:nvSpPr>
        <p:spPr>
          <a:xfrm>
            <a:off x="8540997" y="1956652"/>
            <a:ext cx="1323555" cy="369332"/>
          </a:xfrm>
          <a:prstGeom prst="rect">
            <a:avLst/>
          </a:prstGeom>
          <a:noFill/>
        </p:spPr>
        <p:txBody>
          <a:bodyPr wrap="square" lIns="0" tIns="0" rIns="0" bIns="0" rtlCol="0">
            <a:spAutoFit/>
          </a:bodyPr>
          <a:lstStyle/>
          <a:p>
            <a:r>
              <a:rPr lang="zh-CN" altLang="en-US" sz="2400" dirty="0">
                <a:gradFill flip="none" rotWithShape="1">
                  <a:gsLst>
                    <a:gs pos="0">
                      <a:schemeClr val="accent4">
                        <a:lumMod val="100000"/>
                      </a:schemeClr>
                    </a:gs>
                    <a:gs pos="52000">
                      <a:schemeClr val="bg1">
                        <a:lumMod val="100000"/>
                      </a:schemeClr>
                    </a:gs>
                    <a:gs pos="23000">
                      <a:srgbClr val="F6FFC9"/>
                    </a:gs>
                    <a:gs pos="79000">
                      <a:schemeClr val="accent4">
                        <a:lumMod val="100000"/>
                      </a:schemeClr>
                    </a:gs>
                  </a:gsLst>
                  <a:lin ang="0" scaled="1"/>
                  <a:tileRect/>
                </a:gradFill>
                <a:effectLst/>
                <a:latin typeface="+mj-ea"/>
                <a:ea typeface="+mj-ea"/>
              </a:rPr>
              <a:t>万物链接</a:t>
            </a:r>
          </a:p>
        </p:txBody>
      </p:sp>
      <p:sp>
        <p:nvSpPr>
          <p:cNvPr id="48" name="文本框 47">
            <a:extLst>
              <a:ext uri="{FF2B5EF4-FFF2-40B4-BE49-F238E27FC236}">
                <a16:creationId xmlns:a16="http://schemas.microsoft.com/office/drawing/2014/main" id="{3722AD23-43F6-42E2-8C02-7D7FA3A3405B}"/>
              </a:ext>
            </a:extLst>
          </p:cNvPr>
          <p:cNvSpPr txBox="1"/>
          <p:nvPr/>
        </p:nvSpPr>
        <p:spPr>
          <a:xfrm>
            <a:off x="8540998" y="2534493"/>
            <a:ext cx="1587614" cy="369332"/>
          </a:xfrm>
          <a:prstGeom prst="rect">
            <a:avLst/>
          </a:prstGeom>
          <a:noFill/>
        </p:spPr>
        <p:txBody>
          <a:bodyPr wrap="square" lIns="0" tIns="0" rIns="0" bIns="0" rtlCol="0">
            <a:spAutoFit/>
          </a:bodyPr>
          <a:lstStyle/>
          <a:p>
            <a:r>
              <a:rPr lang="zh-CN" altLang="en-US" sz="2400" dirty="0">
                <a:gradFill flip="none" rotWithShape="1">
                  <a:gsLst>
                    <a:gs pos="0">
                      <a:schemeClr val="accent4">
                        <a:lumMod val="100000"/>
                      </a:schemeClr>
                    </a:gs>
                    <a:gs pos="52000">
                      <a:schemeClr val="bg1">
                        <a:lumMod val="100000"/>
                      </a:schemeClr>
                    </a:gs>
                    <a:gs pos="23000">
                      <a:srgbClr val="F6FFC9"/>
                    </a:gs>
                    <a:gs pos="79000">
                      <a:schemeClr val="accent4">
                        <a:lumMod val="100000"/>
                      </a:schemeClr>
                    </a:gs>
                  </a:gsLst>
                  <a:lin ang="0" scaled="1"/>
                  <a:tileRect/>
                </a:gradFill>
                <a:effectLst/>
                <a:latin typeface="+mj-ea"/>
                <a:ea typeface="+mj-ea"/>
              </a:rPr>
              <a:t>虚实共生</a:t>
            </a:r>
          </a:p>
        </p:txBody>
      </p:sp>
      <p:sp>
        <p:nvSpPr>
          <p:cNvPr id="49" name="任意多边形: 形状 48">
            <a:extLst>
              <a:ext uri="{FF2B5EF4-FFF2-40B4-BE49-F238E27FC236}">
                <a16:creationId xmlns:a16="http://schemas.microsoft.com/office/drawing/2014/main" id="{578C8A89-472B-4809-8902-1AEBDC440385}"/>
              </a:ext>
            </a:extLst>
          </p:cNvPr>
          <p:cNvSpPr/>
          <p:nvPr/>
        </p:nvSpPr>
        <p:spPr>
          <a:xfrm>
            <a:off x="7292180" y="2266708"/>
            <a:ext cx="767889" cy="379313"/>
          </a:xfrm>
          <a:custGeom>
            <a:avLst/>
            <a:gdLst>
              <a:gd name="connsiteX0" fmla="*/ 965200 w 1583267"/>
              <a:gd name="connsiteY0" fmla="*/ 0 h 618067"/>
              <a:gd name="connsiteX1" fmla="*/ 1248831 w 1583267"/>
              <a:gd name="connsiteY1" fmla="*/ 0 h 618067"/>
              <a:gd name="connsiteX2" fmla="*/ 1583267 w 1583267"/>
              <a:gd name="connsiteY2" fmla="*/ 309034 h 618067"/>
              <a:gd name="connsiteX3" fmla="*/ 1248831 w 1583267"/>
              <a:gd name="connsiteY3" fmla="*/ 618067 h 618067"/>
              <a:gd name="connsiteX4" fmla="*/ 965200 w 1583267"/>
              <a:gd name="connsiteY4" fmla="*/ 618067 h 618067"/>
              <a:gd name="connsiteX5" fmla="*/ 1299636 w 1583267"/>
              <a:gd name="connsiteY5" fmla="*/ 309034 h 618067"/>
              <a:gd name="connsiteX6" fmla="*/ 482600 w 1583267"/>
              <a:gd name="connsiteY6" fmla="*/ 0 h 618067"/>
              <a:gd name="connsiteX7" fmla="*/ 766231 w 1583267"/>
              <a:gd name="connsiteY7" fmla="*/ 0 h 618067"/>
              <a:gd name="connsiteX8" fmla="*/ 1100667 w 1583267"/>
              <a:gd name="connsiteY8" fmla="*/ 309034 h 618067"/>
              <a:gd name="connsiteX9" fmla="*/ 766231 w 1583267"/>
              <a:gd name="connsiteY9" fmla="*/ 618067 h 618067"/>
              <a:gd name="connsiteX10" fmla="*/ 482600 w 1583267"/>
              <a:gd name="connsiteY10" fmla="*/ 618067 h 618067"/>
              <a:gd name="connsiteX11" fmla="*/ 817036 w 1583267"/>
              <a:gd name="connsiteY11" fmla="*/ 309034 h 618067"/>
              <a:gd name="connsiteX12" fmla="*/ 0 w 1583267"/>
              <a:gd name="connsiteY12" fmla="*/ 0 h 618067"/>
              <a:gd name="connsiteX13" fmla="*/ 283631 w 1583267"/>
              <a:gd name="connsiteY13" fmla="*/ 0 h 618067"/>
              <a:gd name="connsiteX14" fmla="*/ 618067 w 1583267"/>
              <a:gd name="connsiteY14" fmla="*/ 309034 h 618067"/>
              <a:gd name="connsiteX15" fmla="*/ 283631 w 1583267"/>
              <a:gd name="connsiteY15" fmla="*/ 618067 h 618067"/>
              <a:gd name="connsiteX16" fmla="*/ 0 w 1583267"/>
              <a:gd name="connsiteY16" fmla="*/ 618067 h 618067"/>
              <a:gd name="connsiteX17" fmla="*/ 334436 w 1583267"/>
              <a:gd name="connsiteY17" fmla="*/ 309034 h 618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83267" h="618067">
                <a:moveTo>
                  <a:pt x="965200" y="0"/>
                </a:moveTo>
                <a:lnTo>
                  <a:pt x="1248831" y="0"/>
                </a:lnTo>
                <a:lnTo>
                  <a:pt x="1583267" y="309034"/>
                </a:lnTo>
                <a:lnTo>
                  <a:pt x="1248831" y="618067"/>
                </a:lnTo>
                <a:lnTo>
                  <a:pt x="965200" y="618067"/>
                </a:lnTo>
                <a:lnTo>
                  <a:pt x="1299636" y="309034"/>
                </a:lnTo>
                <a:close/>
                <a:moveTo>
                  <a:pt x="482600" y="0"/>
                </a:moveTo>
                <a:lnTo>
                  <a:pt x="766231" y="0"/>
                </a:lnTo>
                <a:lnTo>
                  <a:pt x="1100667" y="309034"/>
                </a:lnTo>
                <a:lnTo>
                  <a:pt x="766231" y="618067"/>
                </a:lnTo>
                <a:lnTo>
                  <a:pt x="482600" y="618067"/>
                </a:lnTo>
                <a:lnTo>
                  <a:pt x="817036" y="309034"/>
                </a:lnTo>
                <a:close/>
                <a:moveTo>
                  <a:pt x="0" y="0"/>
                </a:moveTo>
                <a:lnTo>
                  <a:pt x="283631" y="0"/>
                </a:lnTo>
                <a:lnTo>
                  <a:pt x="618067" y="309034"/>
                </a:lnTo>
                <a:lnTo>
                  <a:pt x="283631" y="618067"/>
                </a:lnTo>
                <a:lnTo>
                  <a:pt x="0" y="618067"/>
                </a:lnTo>
                <a:lnTo>
                  <a:pt x="334436" y="309034"/>
                </a:lnTo>
                <a:close/>
              </a:path>
            </a:pathLst>
          </a:custGeom>
          <a:gradFill flip="none" rotWithShape="1">
            <a:gsLst>
              <a:gs pos="43000">
                <a:schemeClr val="accent4"/>
              </a:gs>
              <a:gs pos="100000">
                <a:schemeClr val="accent2">
                  <a:alpha val="0"/>
                </a:schemeClr>
              </a:gs>
            </a:gsLst>
            <a:lin ang="10800000" scaled="1"/>
            <a:tileRect/>
          </a:gradFill>
          <a:ln w="6350">
            <a:gradFill>
              <a:gsLst>
                <a:gs pos="100000">
                  <a:schemeClr val="accent1"/>
                </a:gs>
                <a:gs pos="35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50" name="任意多边形: 形状 49">
            <a:extLst>
              <a:ext uri="{FF2B5EF4-FFF2-40B4-BE49-F238E27FC236}">
                <a16:creationId xmlns:a16="http://schemas.microsoft.com/office/drawing/2014/main" id="{FEE4E074-3A3F-49BF-86D8-BFCCE84C8226}"/>
              </a:ext>
            </a:extLst>
          </p:cNvPr>
          <p:cNvSpPr/>
          <p:nvPr/>
        </p:nvSpPr>
        <p:spPr>
          <a:xfrm>
            <a:off x="5729658" y="1870467"/>
            <a:ext cx="650571" cy="650571"/>
          </a:xfrm>
          <a:custGeom>
            <a:avLst/>
            <a:gdLst>
              <a:gd name="connsiteX0" fmla="*/ 361950 w 723900"/>
              <a:gd name="connsiteY0" fmla="*/ 0 h 723900"/>
              <a:gd name="connsiteX1" fmla="*/ 0 w 723900"/>
              <a:gd name="connsiteY1" fmla="*/ 361950 h 723900"/>
              <a:gd name="connsiteX2" fmla="*/ 361950 w 723900"/>
              <a:gd name="connsiteY2" fmla="*/ 723900 h 723900"/>
              <a:gd name="connsiteX3" fmla="*/ 723900 w 723900"/>
              <a:gd name="connsiteY3" fmla="*/ 361950 h 723900"/>
              <a:gd name="connsiteX4" fmla="*/ 361950 w 723900"/>
              <a:gd name="connsiteY4" fmla="*/ 0 h 723900"/>
              <a:gd name="connsiteX5" fmla="*/ 38100 w 723900"/>
              <a:gd name="connsiteY5" fmla="*/ 361950 h 723900"/>
              <a:gd name="connsiteX6" fmla="*/ 123825 w 723900"/>
              <a:gd name="connsiteY6" fmla="*/ 142875 h 723900"/>
              <a:gd name="connsiteX7" fmla="*/ 142875 w 723900"/>
              <a:gd name="connsiteY7" fmla="*/ 161925 h 723900"/>
              <a:gd name="connsiteX8" fmla="*/ 142875 w 723900"/>
              <a:gd name="connsiteY8" fmla="*/ 221933 h 723900"/>
              <a:gd name="connsiteX9" fmla="*/ 146685 w 723900"/>
              <a:gd name="connsiteY9" fmla="*/ 233363 h 723900"/>
              <a:gd name="connsiteX10" fmla="*/ 209550 w 723900"/>
              <a:gd name="connsiteY10" fmla="*/ 314325 h 723900"/>
              <a:gd name="connsiteX11" fmla="*/ 214313 w 723900"/>
              <a:gd name="connsiteY11" fmla="*/ 309563 h 723900"/>
              <a:gd name="connsiteX12" fmla="*/ 216218 w 723900"/>
              <a:gd name="connsiteY12" fmla="*/ 298133 h 723900"/>
              <a:gd name="connsiteX13" fmla="*/ 204788 w 723900"/>
              <a:gd name="connsiteY13" fmla="*/ 279083 h 723900"/>
              <a:gd name="connsiteX14" fmla="*/ 216218 w 723900"/>
              <a:gd name="connsiteY14" fmla="*/ 264795 h 723900"/>
              <a:gd name="connsiteX15" fmla="*/ 221933 w 723900"/>
              <a:gd name="connsiteY15" fmla="*/ 269558 h 723900"/>
              <a:gd name="connsiteX16" fmla="*/ 253365 w 723900"/>
              <a:gd name="connsiteY16" fmla="*/ 331470 h 723900"/>
              <a:gd name="connsiteX17" fmla="*/ 269558 w 723900"/>
              <a:gd name="connsiteY17" fmla="*/ 345758 h 723900"/>
              <a:gd name="connsiteX18" fmla="*/ 311468 w 723900"/>
              <a:gd name="connsiteY18" fmla="*/ 360045 h 723900"/>
              <a:gd name="connsiteX19" fmla="*/ 317183 w 723900"/>
              <a:gd name="connsiteY19" fmla="*/ 364808 h 723900"/>
              <a:gd name="connsiteX20" fmla="*/ 320040 w 723900"/>
              <a:gd name="connsiteY20" fmla="*/ 369570 h 723900"/>
              <a:gd name="connsiteX21" fmla="*/ 337185 w 723900"/>
              <a:gd name="connsiteY21" fmla="*/ 380048 h 723900"/>
              <a:gd name="connsiteX22" fmla="*/ 348615 w 723900"/>
              <a:gd name="connsiteY22" fmla="*/ 380048 h 723900"/>
              <a:gd name="connsiteX23" fmla="*/ 356235 w 723900"/>
              <a:gd name="connsiteY23" fmla="*/ 383858 h 723900"/>
              <a:gd name="connsiteX24" fmla="*/ 368618 w 723900"/>
              <a:gd name="connsiteY24" fmla="*/ 401955 h 723900"/>
              <a:gd name="connsiteX25" fmla="*/ 380048 w 723900"/>
              <a:gd name="connsiteY25" fmla="*/ 409575 h 723900"/>
              <a:gd name="connsiteX26" fmla="*/ 400050 w 723900"/>
              <a:gd name="connsiteY26" fmla="*/ 414338 h 723900"/>
              <a:gd name="connsiteX27" fmla="*/ 406718 w 723900"/>
              <a:gd name="connsiteY27" fmla="*/ 426720 h 723900"/>
              <a:gd name="connsiteX28" fmla="*/ 391478 w 723900"/>
              <a:gd name="connsiteY28" fmla="*/ 463868 h 723900"/>
              <a:gd name="connsiteX29" fmla="*/ 448628 w 723900"/>
              <a:gd name="connsiteY29" fmla="*/ 559118 h 723900"/>
              <a:gd name="connsiteX30" fmla="*/ 440055 w 723900"/>
              <a:gd name="connsiteY30" fmla="*/ 673418 h 723900"/>
              <a:gd name="connsiteX31" fmla="*/ 362903 w 723900"/>
              <a:gd name="connsiteY31" fmla="*/ 682943 h 723900"/>
              <a:gd name="connsiteX32" fmla="*/ 38100 w 723900"/>
              <a:gd name="connsiteY32" fmla="*/ 361950 h 723900"/>
              <a:gd name="connsiteX33" fmla="*/ 483870 w 723900"/>
              <a:gd name="connsiteY33" fmla="*/ 661988 h 723900"/>
              <a:gd name="connsiteX34" fmla="*/ 552450 w 723900"/>
              <a:gd name="connsiteY34" fmla="*/ 600075 h 723900"/>
              <a:gd name="connsiteX35" fmla="*/ 571500 w 723900"/>
              <a:gd name="connsiteY35" fmla="*/ 552450 h 723900"/>
              <a:gd name="connsiteX36" fmla="*/ 638175 w 723900"/>
              <a:gd name="connsiteY36" fmla="*/ 485775 h 723900"/>
              <a:gd name="connsiteX37" fmla="*/ 571500 w 723900"/>
              <a:gd name="connsiteY37" fmla="*/ 438150 h 723900"/>
              <a:gd name="connsiteX38" fmla="*/ 457200 w 723900"/>
              <a:gd name="connsiteY38" fmla="*/ 381000 h 723900"/>
              <a:gd name="connsiteX39" fmla="*/ 409575 w 723900"/>
              <a:gd name="connsiteY39" fmla="*/ 400050 h 723900"/>
              <a:gd name="connsiteX40" fmla="*/ 390525 w 723900"/>
              <a:gd name="connsiteY40" fmla="*/ 390525 h 723900"/>
              <a:gd name="connsiteX41" fmla="*/ 390525 w 723900"/>
              <a:gd name="connsiteY41" fmla="*/ 361950 h 723900"/>
              <a:gd name="connsiteX42" fmla="*/ 381000 w 723900"/>
              <a:gd name="connsiteY42" fmla="*/ 352425 h 723900"/>
              <a:gd name="connsiteX43" fmla="*/ 361950 w 723900"/>
              <a:gd name="connsiteY43" fmla="*/ 352425 h 723900"/>
              <a:gd name="connsiteX44" fmla="*/ 361950 w 723900"/>
              <a:gd name="connsiteY44" fmla="*/ 323850 h 723900"/>
              <a:gd name="connsiteX45" fmla="*/ 352425 w 723900"/>
              <a:gd name="connsiteY45" fmla="*/ 314325 h 723900"/>
              <a:gd name="connsiteX46" fmla="*/ 342900 w 723900"/>
              <a:gd name="connsiteY46" fmla="*/ 314325 h 723900"/>
              <a:gd name="connsiteX47" fmla="*/ 332423 w 723900"/>
              <a:gd name="connsiteY47" fmla="*/ 320993 h 723900"/>
              <a:gd name="connsiteX48" fmla="*/ 304800 w 723900"/>
              <a:gd name="connsiteY48" fmla="*/ 313373 h 723900"/>
              <a:gd name="connsiteX49" fmla="*/ 295275 w 723900"/>
              <a:gd name="connsiteY49" fmla="*/ 294323 h 723900"/>
              <a:gd name="connsiteX50" fmla="*/ 342900 w 723900"/>
              <a:gd name="connsiteY50" fmla="*/ 256223 h 723900"/>
              <a:gd name="connsiteX51" fmla="*/ 363855 w 723900"/>
              <a:gd name="connsiteY51" fmla="*/ 256223 h 723900"/>
              <a:gd name="connsiteX52" fmla="*/ 373380 w 723900"/>
              <a:gd name="connsiteY52" fmla="*/ 263843 h 723900"/>
              <a:gd name="connsiteX53" fmla="*/ 379095 w 723900"/>
              <a:gd name="connsiteY53" fmla="*/ 287655 h 723900"/>
              <a:gd name="connsiteX54" fmla="*/ 388620 w 723900"/>
              <a:gd name="connsiteY54" fmla="*/ 295275 h 723900"/>
              <a:gd name="connsiteX55" fmla="*/ 392430 w 723900"/>
              <a:gd name="connsiteY55" fmla="*/ 295275 h 723900"/>
              <a:gd name="connsiteX56" fmla="*/ 401955 w 723900"/>
              <a:gd name="connsiteY56" fmla="*/ 287655 h 723900"/>
              <a:gd name="connsiteX57" fmla="*/ 408623 w 723900"/>
              <a:gd name="connsiteY57" fmla="*/ 252413 h 723900"/>
              <a:gd name="connsiteX58" fmla="*/ 412433 w 723900"/>
              <a:gd name="connsiteY58" fmla="*/ 243840 h 723900"/>
              <a:gd name="connsiteX59" fmla="*/ 439103 w 723900"/>
              <a:gd name="connsiteY59" fmla="*/ 210502 h 723900"/>
              <a:gd name="connsiteX60" fmla="*/ 461010 w 723900"/>
              <a:gd name="connsiteY60" fmla="*/ 200025 h 723900"/>
              <a:gd name="connsiteX61" fmla="*/ 485775 w 723900"/>
              <a:gd name="connsiteY61" fmla="*/ 200025 h 723900"/>
              <a:gd name="connsiteX62" fmla="*/ 495300 w 723900"/>
              <a:gd name="connsiteY62" fmla="*/ 190500 h 723900"/>
              <a:gd name="connsiteX63" fmla="*/ 495300 w 723900"/>
              <a:gd name="connsiteY63" fmla="*/ 180975 h 723900"/>
              <a:gd name="connsiteX64" fmla="*/ 492443 w 723900"/>
              <a:gd name="connsiteY64" fmla="*/ 178118 h 723900"/>
              <a:gd name="connsiteX65" fmla="*/ 499110 w 723900"/>
              <a:gd name="connsiteY65" fmla="*/ 161925 h 723900"/>
              <a:gd name="connsiteX66" fmla="*/ 504825 w 723900"/>
              <a:gd name="connsiteY66" fmla="*/ 161925 h 723900"/>
              <a:gd name="connsiteX67" fmla="*/ 514350 w 723900"/>
              <a:gd name="connsiteY67" fmla="*/ 171450 h 723900"/>
              <a:gd name="connsiteX68" fmla="*/ 523875 w 723900"/>
              <a:gd name="connsiteY68" fmla="*/ 180975 h 723900"/>
              <a:gd name="connsiteX69" fmla="*/ 533400 w 723900"/>
              <a:gd name="connsiteY69" fmla="*/ 180975 h 723900"/>
              <a:gd name="connsiteX70" fmla="*/ 539115 w 723900"/>
              <a:gd name="connsiteY70" fmla="*/ 156210 h 723900"/>
              <a:gd name="connsiteX71" fmla="*/ 530543 w 723900"/>
              <a:gd name="connsiteY71" fmla="*/ 135255 h 723900"/>
              <a:gd name="connsiteX72" fmla="*/ 449580 w 723900"/>
              <a:gd name="connsiteY72" fmla="*/ 86678 h 723900"/>
              <a:gd name="connsiteX73" fmla="*/ 444818 w 723900"/>
              <a:gd name="connsiteY73" fmla="*/ 85725 h 723900"/>
              <a:gd name="connsiteX74" fmla="*/ 428625 w 723900"/>
              <a:gd name="connsiteY74" fmla="*/ 85725 h 723900"/>
              <a:gd name="connsiteX75" fmla="*/ 409575 w 723900"/>
              <a:gd name="connsiteY75" fmla="*/ 104775 h 723900"/>
              <a:gd name="connsiteX76" fmla="*/ 409575 w 723900"/>
              <a:gd name="connsiteY76" fmla="*/ 114300 h 723900"/>
              <a:gd name="connsiteX77" fmla="*/ 400050 w 723900"/>
              <a:gd name="connsiteY77" fmla="*/ 123825 h 723900"/>
              <a:gd name="connsiteX78" fmla="*/ 390525 w 723900"/>
              <a:gd name="connsiteY78" fmla="*/ 123825 h 723900"/>
              <a:gd name="connsiteX79" fmla="*/ 381000 w 723900"/>
              <a:gd name="connsiteY79" fmla="*/ 114300 h 723900"/>
              <a:gd name="connsiteX80" fmla="*/ 352425 w 723900"/>
              <a:gd name="connsiteY80" fmla="*/ 114300 h 723900"/>
              <a:gd name="connsiteX81" fmla="*/ 342900 w 723900"/>
              <a:gd name="connsiteY81" fmla="*/ 104775 h 723900"/>
              <a:gd name="connsiteX82" fmla="*/ 342900 w 723900"/>
              <a:gd name="connsiteY82" fmla="*/ 80963 h 723900"/>
              <a:gd name="connsiteX83" fmla="*/ 346710 w 723900"/>
              <a:gd name="connsiteY83" fmla="*/ 73343 h 723900"/>
              <a:gd name="connsiteX84" fmla="*/ 407670 w 723900"/>
              <a:gd name="connsiteY84" fmla="*/ 47625 h 723900"/>
              <a:gd name="connsiteX85" fmla="*/ 417195 w 723900"/>
              <a:gd name="connsiteY85" fmla="*/ 63818 h 723900"/>
              <a:gd name="connsiteX86" fmla="*/ 423863 w 723900"/>
              <a:gd name="connsiteY86" fmla="*/ 66675 h 723900"/>
              <a:gd name="connsiteX87" fmla="*/ 447675 w 723900"/>
              <a:gd name="connsiteY87" fmla="*/ 66675 h 723900"/>
              <a:gd name="connsiteX88" fmla="*/ 457200 w 723900"/>
              <a:gd name="connsiteY88" fmla="*/ 57150 h 723900"/>
              <a:gd name="connsiteX89" fmla="*/ 457200 w 723900"/>
              <a:gd name="connsiteY89" fmla="*/ 52388 h 723900"/>
              <a:gd name="connsiteX90" fmla="*/ 685800 w 723900"/>
              <a:gd name="connsiteY90" fmla="*/ 361950 h 723900"/>
              <a:gd name="connsiteX91" fmla="*/ 483870 w 723900"/>
              <a:gd name="connsiteY91" fmla="*/ 661988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723900" h="723900">
                <a:moveTo>
                  <a:pt x="361950" y="0"/>
                </a:moveTo>
                <a:cubicBezTo>
                  <a:pt x="161925" y="0"/>
                  <a:pt x="0" y="161925"/>
                  <a:pt x="0" y="361950"/>
                </a:cubicBezTo>
                <a:cubicBezTo>
                  <a:pt x="0" y="561975"/>
                  <a:pt x="161925" y="723900"/>
                  <a:pt x="361950" y="723900"/>
                </a:cubicBezTo>
                <a:cubicBezTo>
                  <a:pt x="561975" y="723900"/>
                  <a:pt x="723900" y="561975"/>
                  <a:pt x="723900" y="361950"/>
                </a:cubicBezTo>
                <a:cubicBezTo>
                  <a:pt x="723900" y="161925"/>
                  <a:pt x="561975" y="0"/>
                  <a:pt x="361950" y="0"/>
                </a:cubicBezTo>
                <a:close/>
                <a:moveTo>
                  <a:pt x="38100" y="361950"/>
                </a:moveTo>
                <a:cubicBezTo>
                  <a:pt x="38100" y="277178"/>
                  <a:pt x="70485" y="200978"/>
                  <a:pt x="123825" y="142875"/>
                </a:cubicBezTo>
                <a:cubicBezTo>
                  <a:pt x="132398" y="147638"/>
                  <a:pt x="140970" y="155258"/>
                  <a:pt x="142875" y="161925"/>
                </a:cubicBezTo>
                <a:lnTo>
                  <a:pt x="142875" y="221933"/>
                </a:lnTo>
                <a:cubicBezTo>
                  <a:pt x="142875" y="225743"/>
                  <a:pt x="143828" y="230505"/>
                  <a:pt x="146685" y="233363"/>
                </a:cubicBezTo>
                <a:lnTo>
                  <a:pt x="209550" y="314325"/>
                </a:lnTo>
                <a:lnTo>
                  <a:pt x="214313" y="309563"/>
                </a:lnTo>
                <a:cubicBezTo>
                  <a:pt x="217170" y="306705"/>
                  <a:pt x="218123" y="301943"/>
                  <a:pt x="216218" y="298133"/>
                </a:cubicBezTo>
                <a:lnTo>
                  <a:pt x="204788" y="279083"/>
                </a:lnTo>
                <a:cubicBezTo>
                  <a:pt x="200025" y="271463"/>
                  <a:pt x="207645" y="261938"/>
                  <a:pt x="216218" y="264795"/>
                </a:cubicBezTo>
                <a:cubicBezTo>
                  <a:pt x="219075" y="265748"/>
                  <a:pt x="220980" y="267653"/>
                  <a:pt x="221933" y="269558"/>
                </a:cubicBezTo>
                <a:lnTo>
                  <a:pt x="253365" y="331470"/>
                </a:lnTo>
                <a:cubicBezTo>
                  <a:pt x="257175" y="338138"/>
                  <a:pt x="262890" y="343853"/>
                  <a:pt x="269558" y="345758"/>
                </a:cubicBezTo>
                <a:lnTo>
                  <a:pt x="311468" y="360045"/>
                </a:lnTo>
                <a:cubicBezTo>
                  <a:pt x="314325" y="360998"/>
                  <a:pt x="316230" y="362903"/>
                  <a:pt x="317183" y="364808"/>
                </a:cubicBezTo>
                <a:lnTo>
                  <a:pt x="320040" y="369570"/>
                </a:lnTo>
                <a:cubicBezTo>
                  <a:pt x="322898" y="376238"/>
                  <a:pt x="329565" y="380048"/>
                  <a:pt x="337185" y="380048"/>
                </a:cubicBezTo>
                <a:lnTo>
                  <a:pt x="348615" y="380048"/>
                </a:lnTo>
                <a:cubicBezTo>
                  <a:pt x="351473" y="380048"/>
                  <a:pt x="354330" y="381953"/>
                  <a:pt x="356235" y="383858"/>
                </a:cubicBezTo>
                <a:lnTo>
                  <a:pt x="368618" y="401955"/>
                </a:lnTo>
                <a:cubicBezTo>
                  <a:pt x="371475" y="405765"/>
                  <a:pt x="375285" y="408623"/>
                  <a:pt x="380048" y="409575"/>
                </a:cubicBezTo>
                <a:lnTo>
                  <a:pt x="400050" y="414338"/>
                </a:lnTo>
                <a:cubicBezTo>
                  <a:pt x="405765" y="415290"/>
                  <a:pt x="408623" y="421958"/>
                  <a:pt x="406718" y="426720"/>
                </a:cubicBezTo>
                <a:cubicBezTo>
                  <a:pt x="406718" y="426720"/>
                  <a:pt x="391478" y="441960"/>
                  <a:pt x="391478" y="463868"/>
                </a:cubicBezTo>
                <a:cubicBezTo>
                  <a:pt x="391478" y="526733"/>
                  <a:pt x="448628" y="544830"/>
                  <a:pt x="448628" y="559118"/>
                </a:cubicBezTo>
                <a:cubicBezTo>
                  <a:pt x="448628" y="598170"/>
                  <a:pt x="442913" y="652463"/>
                  <a:pt x="440055" y="673418"/>
                </a:cubicBezTo>
                <a:cubicBezTo>
                  <a:pt x="415290" y="679133"/>
                  <a:pt x="389573" y="682943"/>
                  <a:pt x="362903" y="682943"/>
                </a:cubicBezTo>
                <a:cubicBezTo>
                  <a:pt x="183833" y="685800"/>
                  <a:pt x="38100" y="540068"/>
                  <a:pt x="38100" y="361950"/>
                </a:cubicBezTo>
                <a:close/>
                <a:moveTo>
                  <a:pt x="483870" y="661988"/>
                </a:moveTo>
                <a:cubicBezTo>
                  <a:pt x="504825" y="643890"/>
                  <a:pt x="540068" y="613410"/>
                  <a:pt x="552450" y="600075"/>
                </a:cubicBezTo>
                <a:cubicBezTo>
                  <a:pt x="568643" y="581978"/>
                  <a:pt x="571500" y="552450"/>
                  <a:pt x="571500" y="552450"/>
                </a:cubicBezTo>
                <a:cubicBezTo>
                  <a:pt x="571500" y="552450"/>
                  <a:pt x="638175" y="534353"/>
                  <a:pt x="638175" y="485775"/>
                </a:cubicBezTo>
                <a:cubicBezTo>
                  <a:pt x="638175" y="452438"/>
                  <a:pt x="571500" y="438150"/>
                  <a:pt x="571500" y="438150"/>
                </a:cubicBezTo>
                <a:cubicBezTo>
                  <a:pt x="560070" y="401003"/>
                  <a:pt x="503873" y="381000"/>
                  <a:pt x="457200" y="381000"/>
                </a:cubicBezTo>
                <a:cubicBezTo>
                  <a:pt x="446723" y="381000"/>
                  <a:pt x="409575" y="400050"/>
                  <a:pt x="409575" y="400050"/>
                </a:cubicBezTo>
                <a:lnTo>
                  <a:pt x="390525" y="390525"/>
                </a:lnTo>
                <a:lnTo>
                  <a:pt x="390525" y="361950"/>
                </a:lnTo>
                <a:cubicBezTo>
                  <a:pt x="390525" y="356235"/>
                  <a:pt x="386715" y="352425"/>
                  <a:pt x="381000" y="352425"/>
                </a:cubicBezTo>
                <a:lnTo>
                  <a:pt x="361950" y="352425"/>
                </a:lnTo>
                <a:lnTo>
                  <a:pt x="361950" y="323850"/>
                </a:lnTo>
                <a:cubicBezTo>
                  <a:pt x="361950" y="318135"/>
                  <a:pt x="358140" y="314325"/>
                  <a:pt x="352425" y="314325"/>
                </a:cubicBezTo>
                <a:lnTo>
                  <a:pt x="342900" y="314325"/>
                </a:lnTo>
                <a:lnTo>
                  <a:pt x="332423" y="320993"/>
                </a:lnTo>
                <a:cubicBezTo>
                  <a:pt x="322898" y="327660"/>
                  <a:pt x="309563" y="323850"/>
                  <a:pt x="304800" y="313373"/>
                </a:cubicBezTo>
                <a:cubicBezTo>
                  <a:pt x="304800" y="313373"/>
                  <a:pt x="295275" y="300038"/>
                  <a:pt x="295275" y="294323"/>
                </a:cubicBezTo>
                <a:cubicBezTo>
                  <a:pt x="295275" y="253365"/>
                  <a:pt x="342900" y="256223"/>
                  <a:pt x="342900" y="256223"/>
                </a:cubicBezTo>
                <a:lnTo>
                  <a:pt x="363855" y="256223"/>
                </a:lnTo>
                <a:cubicBezTo>
                  <a:pt x="368618" y="256223"/>
                  <a:pt x="372428" y="259080"/>
                  <a:pt x="373380" y="263843"/>
                </a:cubicBezTo>
                <a:lnTo>
                  <a:pt x="379095" y="287655"/>
                </a:lnTo>
                <a:cubicBezTo>
                  <a:pt x="380048" y="291465"/>
                  <a:pt x="383858" y="295275"/>
                  <a:pt x="388620" y="295275"/>
                </a:cubicBezTo>
                <a:lnTo>
                  <a:pt x="392430" y="295275"/>
                </a:lnTo>
                <a:cubicBezTo>
                  <a:pt x="397193" y="295275"/>
                  <a:pt x="401003" y="292418"/>
                  <a:pt x="401955" y="287655"/>
                </a:cubicBezTo>
                <a:lnTo>
                  <a:pt x="408623" y="252413"/>
                </a:lnTo>
                <a:cubicBezTo>
                  <a:pt x="409575" y="249555"/>
                  <a:pt x="410528" y="246698"/>
                  <a:pt x="412433" y="243840"/>
                </a:cubicBezTo>
                <a:lnTo>
                  <a:pt x="439103" y="210502"/>
                </a:lnTo>
                <a:cubicBezTo>
                  <a:pt x="444818" y="203835"/>
                  <a:pt x="452438" y="200025"/>
                  <a:pt x="461010" y="200025"/>
                </a:cubicBezTo>
                <a:lnTo>
                  <a:pt x="485775" y="200025"/>
                </a:lnTo>
                <a:cubicBezTo>
                  <a:pt x="491490" y="200025"/>
                  <a:pt x="495300" y="196215"/>
                  <a:pt x="495300" y="190500"/>
                </a:cubicBezTo>
                <a:lnTo>
                  <a:pt x="495300" y="180975"/>
                </a:lnTo>
                <a:lnTo>
                  <a:pt x="492443" y="178118"/>
                </a:lnTo>
                <a:cubicBezTo>
                  <a:pt x="486728" y="172403"/>
                  <a:pt x="490538" y="161925"/>
                  <a:pt x="499110" y="161925"/>
                </a:cubicBezTo>
                <a:lnTo>
                  <a:pt x="504825" y="161925"/>
                </a:lnTo>
                <a:cubicBezTo>
                  <a:pt x="510540" y="161925"/>
                  <a:pt x="514350" y="165735"/>
                  <a:pt x="514350" y="171450"/>
                </a:cubicBezTo>
                <a:cubicBezTo>
                  <a:pt x="514350" y="177165"/>
                  <a:pt x="518160" y="180975"/>
                  <a:pt x="523875" y="180975"/>
                </a:cubicBezTo>
                <a:lnTo>
                  <a:pt x="533400" y="180975"/>
                </a:lnTo>
                <a:lnTo>
                  <a:pt x="539115" y="156210"/>
                </a:lnTo>
                <a:cubicBezTo>
                  <a:pt x="541020" y="147638"/>
                  <a:pt x="537210" y="140018"/>
                  <a:pt x="530543" y="135255"/>
                </a:cubicBezTo>
                <a:lnTo>
                  <a:pt x="449580" y="86678"/>
                </a:lnTo>
                <a:cubicBezTo>
                  <a:pt x="448628" y="85725"/>
                  <a:pt x="446723" y="85725"/>
                  <a:pt x="444818" y="85725"/>
                </a:cubicBezTo>
                <a:lnTo>
                  <a:pt x="428625" y="85725"/>
                </a:lnTo>
                <a:cubicBezTo>
                  <a:pt x="418148" y="85725"/>
                  <a:pt x="409575" y="94298"/>
                  <a:pt x="409575" y="104775"/>
                </a:cubicBezTo>
                <a:lnTo>
                  <a:pt x="409575" y="114300"/>
                </a:lnTo>
                <a:cubicBezTo>
                  <a:pt x="409575" y="120015"/>
                  <a:pt x="405765" y="123825"/>
                  <a:pt x="400050" y="123825"/>
                </a:cubicBezTo>
                <a:lnTo>
                  <a:pt x="390525" y="123825"/>
                </a:lnTo>
                <a:lnTo>
                  <a:pt x="381000" y="114300"/>
                </a:lnTo>
                <a:lnTo>
                  <a:pt x="352425" y="114300"/>
                </a:lnTo>
                <a:cubicBezTo>
                  <a:pt x="346710" y="114300"/>
                  <a:pt x="342900" y="110490"/>
                  <a:pt x="342900" y="104775"/>
                </a:cubicBezTo>
                <a:lnTo>
                  <a:pt x="342900" y="80963"/>
                </a:lnTo>
                <a:cubicBezTo>
                  <a:pt x="342900" y="78105"/>
                  <a:pt x="343853" y="75248"/>
                  <a:pt x="346710" y="73343"/>
                </a:cubicBezTo>
                <a:lnTo>
                  <a:pt x="407670" y="47625"/>
                </a:lnTo>
                <a:lnTo>
                  <a:pt x="417195" y="63818"/>
                </a:lnTo>
                <a:cubicBezTo>
                  <a:pt x="419100" y="65723"/>
                  <a:pt x="421005" y="66675"/>
                  <a:pt x="423863" y="66675"/>
                </a:cubicBezTo>
                <a:lnTo>
                  <a:pt x="447675" y="66675"/>
                </a:lnTo>
                <a:cubicBezTo>
                  <a:pt x="453390" y="66675"/>
                  <a:pt x="457200" y="62865"/>
                  <a:pt x="457200" y="57150"/>
                </a:cubicBezTo>
                <a:lnTo>
                  <a:pt x="457200" y="52388"/>
                </a:lnTo>
                <a:cubicBezTo>
                  <a:pt x="589598" y="93345"/>
                  <a:pt x="685800" y="216218"/>
                  <a:pt x="685800" y="361950"/>
                </a:cubicBezTo>
                <a:cubicBezTo>
                  <a:pt x="685800" y="497205"/>
                  <a:pt x="601980" y="613410"/>
                  <a:pt x="483870" y="661988"/>
                </a:cubicBezTo>
                <a:close/>
              </a:path>
            </a:pathLst>
          </a:custGeom>
          <a:gradFill>
            <a:gsLst>
              <a:gs pos="0">
                <a:schemeClr val="accent3"/>
              </a:gs>
              <a:gs pos="100000">
                <a:schemeClr val="accent3">
                  <a:lumMod val="10000"/>
                  <a:lumOff val="90000"/>
                </a:schemeClr>
              </a:gs>
            </a:gsLst>
            <a:lin ang="5400000" scaled="1"/>
          </a:gradFill>
          <a:ln w="9525" cap="flat">
            <a:noFill/>
            <a:prstDash val="solid"/>
            <a:miter/>
          </a:ln>
        </p:spPr>
        <p:txBody>
          <a:bodyPr rtlCol="0" anchor="ctr"/>
          <a:lstStyle/>
          <a:p>
            <a:endParaRPr lang="zh-CN" altLang="en-US" dirty="0"/>
          </a:p>
        </p:txBody>
      </p:sp>
      <p:sp>
        <p:nvSpPr>
          <p:cNvPr id="56" name="任意多边形: 形状 55">
            <a:extLst>
              <a:ext uri="{FF2B5EF4-FFF2-40B4-BE49-F238E27FC236}">
                <a16:creationId xmlns:a16="http://schemas.microsoft.com/office/drawing/2014/main" id="{8257E44F-E5BF-4ADC-B5EE-11FB3F91293C}"/>
              </a:ext>
            </a:extLst>
          </p:cNvPr>
          <p:cNvSpPr/>
          <p:nvPr/>
        </p:nvSpPr>
        <p:spPr>
          <a:xfrm rot="5400000">
            <a:off x="5922455" y="3270727"/>
            <a:ext cx="398003" cy="196601"/>
          </a:xfrm>
          <a:custGeom>
            <a:avLst/>
            <a:gdLst>
              <a:gd name="connsiteX0" fmla="*/ 965200 w 1583267"/>
              <a:gd name="connsiteY0" fmla="*/ 0 h 618067"/>
              <a:gd name="connsiteX1" fmla="*/ 1248831 w 1583267"/>
              <a:gd name="connsiteY1" fmla="*/ 0 h 618067"/>
              <a:gd name="connsiteX2" fmla="*/ 1583267 w 1583267"/>
              <a:gd name="connsiteY2" fmla="*/ 309034 h 618067"/>
              <a:gd name="connsiteX3" fmla="*/ 1248831 w 1583267"/>
              <a:gd name="connsiteY3" fmla="*/ 618067 h 618067"/>
              <a:gd name="connsiteX4" fmla="*/ 965200 w 1583267"/>
              <a:gd name="connsiteY4" fmla="*/ 618067 h 618067"/>
              <a:gd name="connsiteX5" fmla="*/ 1299636 w 1583267"/>
              <a:gd name="connsiteY5" fmla="*/ 309034 h 618067"/>
              <a:gd name="connsiteX6" fmla="*/ 482600 w 1583267"/>
              <a:gd name="connsiteY6" fmla="*/ 0 h 618067"/>
              <a:gd name="connsiteX7" fmla="*/ 766231 w 1583267"/>
              <a:gd name="connsiteY7" fmla="*/ 0 h 618067"/>
              <a:gd name="connsiteX8" fmla="*/ 1100667 w 1583267"/>
              <a:gd name="connsiteY8" fmla="*/ 309034 h 618067"/>
              <a:gd name="connsiteX9" fmla="*/ 766231 w 1583267"/>
              <a:gd name="connsiteY9" fmla="*/ 618067 h 618067"/>
              <a:gd name="connsiteX10" fmla="*/ 482600 w 1583267"/>
              <a:gd name="connsiteY10" fmla="*/ 618067 h 618067"/>
              <a:gd name="connsiteX11" fmla="*/ 817036 w 1583267"/>
              <a:gd name="connsiteY11" fmla="*/ 309034 h 618067"/>
              <a:gd name="connsiteX12" fmla="*/ 0 w 1583267"/>
              <a:gd name="connsiteY12" fmla="*/ 0 h 618067"/>
              <a:gd name="connsiteX13" fmla="*/ 283631 w 1583267"/>
              <a:gd name="connsiteY13" fmla="*/ 0 h 618067"/>
              <a:gd name="connsiteX14" fmla="*/ 618067 w 1583267"/>
              <a:gd name="connsiteY14" fmla="*/ 309034 h 618067"/>
              <a:gd name="connsiteX15" fmla="*/ 283631 w 1583267"/>
              <a:gd name="connsiteY15" fmla="*/ 618067 h 618067"/>
              <a:gd name="connsiteX16" fmla="*/ 0 w 1583267"/>
              <a:gd name="connsiteY16" fmla="*/ 618067 h 618067"/>
              <a:gd name="connsiteX17" fmla="*/ 334436 w 1583267"/>
              <a:gd name="connsiteY17" fmla="*/ 309034 h 618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83267" h="618067">
                <a:moveTo>
                  <a:pt x="965200" y="0"/>
                </a:moveTo>
                <a:lnTo>
                  <a:pt x="1248831" y="0"/>
                </a:lnTo>
                <a:lnTo>
                  <a:pt x="1583267" y="309034"/>
                </a:lnTo>
                <a:lnTo>
                  <a:pt x="1248831" y="618067"/>
                </a:lnTo>
                <a:lnTo>
                  <a:pt x="965200" y="618067"/>
                </a:lnTo>
                <a:lnTo>
                  <a:pt x="1299636" y="309034"/>
                </a:lnTo>
                <a:close/>
                <a:moveTo>
                  <a:pt x="482600" y="0"/>
                </a:moveTo>
                <a:lnTo>
                  <a:pt x="766231" y="0"/>
                </a:lnTo>
                <a:lnTo>
                  <a:pt x="1100667" y="309034"/>
                </a:lnTo>
                <a:lnTo>
                  <a:pt x="766231" y="618067"/>
                </a:lnTo>
                <a:lnTo>
                  <a:pt x="482600" y="618067"/>
                </a:lnTo>
                <a:lnTo>
                  <a:pt x="817036" y="309034"/>
                </a:lnTo>
                <a:close/>
                <a:moveTo>
                  <a:pt x="0" y="0"/>
                </a:moveTo>
                <a:lnTo>
                  <a:pt x="283631" y="0"/>
                </a:lnTo>
                <a:lnTo>
                  <a:pt x="618067" y="309034"/>
                </a:lnTo>
                <a:lnTo>
                  <a:pt x="283631" y="618067"/>
                </a:lnTo>
                <a:lnTo>
                  <a:pt x="0" y="618067"/>
                </a:lnTo>
                <a:lnTo>
                  <a:pt x="334436" y="309034"/>
                </a:lnTo>
                <a:close/>
              </a:path>
            </a:pathLst>
          </a:custGeom>
          <a:gradFill flip="none" rotWithShape="1">
            <a:gsLst>
              <a:gs pos="43000">
                <a:schemeClr val="accent4"/>
              </a:gs>
              <a:gs pos="100000">
                <a:schemeClr val="accent2">
                  <a:alpha val="0"/>
                </a:schemeClr>
              </a:gs>
            </a:gsLst>
            <a:lin ang="10800000" scaled="1"/>
            <a:tileRect/>
          </a:gradFill>
          <a:ln w="6350">
            <a:gradFill>
              <a:gsLst>
                <a:gs pos="100000">
                  <a:schemeClr val="accent1"/>
                </a:gs>
                <a:gs pos="35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bg1"/>
              </a:solidFill>
            </a:endParaRPr>
          </a:p>
        </p:txBody>
      </p:sp>
      <p:sp>
        <p:nvSpPr>
          <p:cNvPr id="63" name="矩形: 圆角 62">
            <a:extLst>
              <a:ext uri="{FF2B5EF4-FFF2-40B4-BE49-F238E27FC236}">
                <a16:creationId xmlns:a16="http://schemas.microsoft.com/office/drawing/2014/main" id="{59D6069E-1DE0-4799-BFD1-DB3CA8C0D7D2}"/>
              </a:ext>
            </a:extLst>
          </p:cNvPr>
          <p:cNvSpPr/>
          <p:nvPr/>
        </p:nvSpPr>
        <p:spPr>
          <a:xfrm>
            <a:off x="1469161" y="3712404"/>
            <a:ext cx="9317540" cy="2548822"/>
          </a:xfrm>
          <a:prstGeom prst="roundRect">
            <a:avLst>
              <a:gd name="adj" fmla="val 8438"/>
            </a:avLst>
          </a:prstGeom>
          <a:solidFill>
            <a:schemeClr val="accent1">
              <a:alpha val="57000"/>
            </a:schemeClr>
          </a:solidFill>
          <a:ln>
            <a:solidFill>
              <a:schemeClr val="bg1">
                <a:alpha val="5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grpSp>
        <p:nvGrpSpPr>
          <p:cNvPr id="43" name="组合 42">
            <a:extLst>
              <a:ext uri="{FF2B5EF4-FFF2-40B4-BE49-F238E27FC236}">
                <a16:creationId xmlns:a16="http://schemas.microsoft.com/office/drawing/2014/main" id="{528F9133-7681-4AE0-8622-1E69F7A96D66}"/>
              </a:ext>
            </a:extLst>
          </p:cNvPr>
          <p:cNvGrpSpPr/>
          <p:nvPr/>
        </p:nvGrpSpPr>
        <p:grpSpPr>
          <a:xfrm>
            <a:off x="2027608" y="4060729"/>
            <a:ext cx="1608881" cy="1852173"/>
            <a:chOff x="2483271" y="3522587"/>
            <a:chExt cx="1608881" cy="1852173"/>
          </a:xfrm>
        </p:grpSpPr>
        <p:sp>
          <p:nvSpPr>
            <p:cNvPr id="15" name="矩形: 圆角 14">
              <a:extLst>
                <a:ext uri="{FF2B5EF4-FFF2-40B4-BE49-F238E27FC236}">
                  <a16:creationId xmlns:a16="http://schemas.microsoft.com/office/drawing/2014/main" id="{F6FE85A9-C928-4E81-99A8-5692A3DDA8A9}"/>
                </a:ext>
              </a:extLst>
            </p:cNvPr>
            <p:cNvSpPr/>
            <p:nvPr/>
          </p:nvSpPr>
          <p:spPr>
            <a:xfrm>
              <a:off x="2483271" y="3522587"/>
              <a:ext cx="1608881" cy="1115725"/>
            </a:xfrm>
            <a:prstGeom prst="roundRect">
              <a:avLst/>
            </a:prstGeom>
            <a:solidFill>
              <a:schemeClr val="accent1">
                <a:alpha val="57000"/>
              </a:schemeClr>
            </a:solidFill>
            <a:ln>
              <a:solidFill>
                <a:schemeClr val="bg1">
                  <a:alpha val="5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sp>
          <p:nvSpPr>
            <p:cNvPr id="11" name="矩形: 圆角 10">
              <a:extLst>
                <a:ext uri="{FF2B5EF4-FFF2-40B4-BE49-F238E27FC236}">
                  <a16:creationId xmlns:a16="http://schemas.microsoft.com/office/drawing/2014/main" id="{1337C4F0-DF36-4FCA-9B60-975A6FCE558F}"/>
                </a:ext>
              </a:extLst>
            </p:cNvPr>
            <p:cNvSpPr/>
            <p:nvPr/>
          </p:nvSpPr>
          <p:spPr>
            <a:xfrm>
              <a:off x="2483271" y="4911773"/>
              <a:ext cx="1608881" cy="462987"/>
            </a:xfrm>
            <a:prstGeom prst="roundRect">
              <a:avLst>
                <a:gd name="adj" fmla="val 12552"/>
              </a:avLst>
            </a:prstGeom>
            <a:solidFill>
              <a:schemeClr val="accent1">
                <a:alpha val="57000"/>
              </a:schemeClr>
            </a:solidFill>
            <a:ln>
              <a:solidFill>
                <a:schemeClr val="bg1">
                  <a:alpha val="5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t>网络层</a:t>
              </a:r>
            </a:p>
          </p:txBody>
        </p:sp>
      </p:grpSp>
      <p:sp>
        <p:nvSpPr>
          <p:cNvPr id="20" name="图形 69" descr="连接">
            <a:extLst>
              <a:ext uri="{FF2B5EF4-FFF2-40B4-BE49-F238E27FC236}">
                <a16:creationId xmlns:a16="http://schemas.microsoft.com/office/drawing/2014/main" id="{FEC304D5-F024-46CF-8F6D-7CCEA6CCF5FF}"/>
              </a:ext>
            </a:extLst>
          </p:cNvPr>
          <p:cNvSpPr/>
          <p:nvPr/>
        </p:nvSpPr>
        <p:spPr>
          <a:xfrm>
            <a:off x="2468304" y="4279400"/>
            <a:ext cx="738413" cy="669930"/>
          </a:xfrm>
          <a:custGeom>
            <a:avLst/>
            <a:gdLst>
              <a:gd name="connsiteX0" fmla="*/ 665279 w 738413"/>
              <a:gd name="connsiteY0" fmla="*/ 262295 h 669930"/>
              <a:gd name="connsiteX1" fmla="*/ 657503 w 738413"/>
              <a:gd name="connsiteY1" fmla="*/ 262295 h 669930"/>
              <a:gd name="connsiteX2" fmla="*/ 635039 w 738413"/>
              <a:gd name="connsiteY2" fmla="*/ 201815 h 669930"/>
              <a:gd name="connsiteX3" fmla="*/ 676511 w 738413"/>
              <a:gd name="connsiteY3" fmla="*/ 54935 h 669930"/>
              <a:gd name="connsiteX4" fmla="*/ 529631 w 738413"/>
              <a:gd name="connsiteY4" fmla="*/ 13463 h 669930"/>
              <a:gd name="connsiteX5" fmla="*/ 478655 w 738413"/>
              <a:gd name="connsiteY5" fmla="*/ 79127 h 669930"/>
              <a:gd name="connsiteX6" fmla="*/ 398304 w 738413"/>
              <a:gd name="connsiteY6" fmla="*/ 70487 h 669930"/>
              <a:gd name="connsiteX7" fmla="*/ 318816 w 738413"/>
              <a:gd name="connsiteY7" fmla="*/ 11735 h 669930"/>
              <a:gd name="connsiteX8" fmla="*/ 259200 w 738413"/>
              <a:gd name="connsiteY8" fmla="*/ 80855 h 669930"/>
              <a:gd name="connsiteX9" fmla="*/ 268704 w 738413"/>
              <a:gd name="connsiteY9" fmla="*/ 116279 h 669930"/>
              <a:gd name="connsiteX10" fmla="*/ 171936 w 738413"/>
              <a:gd name="connsiteY10" fmla="*/ 211319 h 669930"/>
              <a:gd name="connsiteX11" fmla="*/ 108000 w 738413"/>
              <a:gd name="connsiteY11" fmla="*/ 189719 h 669930"/>
              <a:gd name="connsiteX12" fmla="*/ 0 w 738413"/>
              <a:gd name="connsiteY12" fmla="*/ 297719 h 669930"/>
              <a:gd name="connsiteX13" fmla="*/ 108000 w 738413"/>
              <a:gd name="connsiteY13" fmla="*/ 405719 h 669930"/>
              <a:gd name="connsiteX14" fmla="*/ 129600 w 738413"/>
              <a:gd name="connsiteY14" fmla="*/ 535319 h 669930"/>
              <a:gd name="connsiteX15" fmla="*/ 93312 w 738413"/>
              <a:gd name="connsiteY15" fmla="*/ 627767 h 669930"/>
              <a:gd name="connsiteX16" fmla="*/ 185760 w 738413"/>
              <a:gd name="connsiteY16" fmla="*/ 664055 h 669930"/>
              <a:gd name="connsiteX17" fmla="*/ 225504 w 738413"/>
              <a:gd name="connsiteY17" fmla="*/ 579383 h 669930"/>
              <a:gd name="connsiteX18" fmla="*/ 301536 w 738413"/>
              <a:gd name="connsiteY18" fmla="*/ 539639 h 669930"/>
              <a:gd name="connsiteX19" fmla="*/ 490751 w 738413"/>
              <a:gd name="connsiteY19" fmla="*/ 549143 h 669930"/>
              <a:gd name="connsiteX20" fmla="*/ 534815 w 738413"/>
              <a:gd name="connsiteY20" fmla="*/ 450647 h 669930"/>
              <a:gd name="connsiteX21" fmla="*/ 531359 w 738413"/>
              <a:gd name="connsiteY21" fmla="*/ 421271 h 669930"/>
              <a:gd name="connsiteX22" fmla="*/ 615167 w 738413"/>
              <a:gd name="connsiteY22" fmla="*/ 378071 h 669930"/>
              <a:gd name="connsiteX23" fmla="*/ 714527 w 738413"/>
              <a:gd name="connsiteY23" fmla="*/ 384119 h 669930"/>
              <a:gd name="connsiteX24" fmla="*/ 720575 w 738413"/>
              <a:gd name="connsiteY24" fmla="*/ 284759 h 669930"/>
              <a:gd name="connsiteX25" fmla="*/ 665279 w 738413"/>
              <a:gd name="connsiteY25" fmla="*/ 262295 h 669930"/>
              <a:gd name="connsiteX26" fmla="*/ 665279 w 738413"/>
              <a:gd name="connsiteY26" fmla="*/ 262295 h 669930"/>
              <a:gd name="connsiteX27" fmla="*/ 665279 w 738413"/>
              <a:gd name="connsiteY27" fmla="*/ 288215 h 669930"/>
              <a:gd name="connsiteX28" fmla="*/ 685151 w 738413"/>
              <a:gd name="connsiteY28" fmla="*/ 308087 h 669930"/>
              <a:gd name="connsiteX29" fmla="*/ 665279 w 738413"/>
              <a:gd name="connsiteY29" fmla="*/ 327959 h 669930"/>
              <a:gd name="connsiteX30" fmla="*/ 645407 w 738413"/>
              <a:gd name="connsiteY30" fmla="*/ 308087 h 669930"/>
              <a:gd name="connsiteX31" fmla="*/ 645407 w 738413"/>
              <a:gd name="connsiteY31" fmla="*/ 308087 h 669930"/>
              <a:gd name="connsiteX32" fmla="*/ 665279 w 738413"/>
              <a:gd name="connsiteY32" fmla="*/ 288215 h 669930"/>
              <a:gd name="connsiteX33" fmla="*/ 665279 w 738413"/>
              <a:gd name="connsiteY33" fmla="*/ 288215 h 669930"/>
              <a:gd name="connsiteX34" fmla="*/ 582335 w 738413"/>
              <a:gd name="connsiteY34" fmla="*/ 41975 h 669930"/>
              <a:gd name="connsiteX35" fmla="*/ 612575 w 738413"/>
              <a:gd name="connsiteY35" fmla="*/ 72215 h 669930"/>
              <a:gd name="connsiteX36" fmla="*/ 582335 w 738413"/>
              <a:gd name="connsiteY36" fmla="*/ 102455 h 669930"/>
              <a:gd name="connsiteX37" fmla="*/ 552095 w 738413"/>
              <a:gd name="connsiteY37" fmla="*/ 72215 h 669930"/>
              <a:gd name="connsiteX38" fmla="*/ 552095 w 738413"/>
              <a:gd name="connsiteY38" fmla="*/ 72215 h 669930"/>
              <a:gd name="connsiteX39" fmla="*/ 582335 w 738413"/>
              <a:gd name="connsiteY39" fmla="*/ 41975 h 669930"/>
              <a:gd name="connsiteX40" fmla="*/ 520991 w 738413"/>
              <a:gd name="connsiteY40" fmla="*/ 140471 h 669930"/>
              <a:gd name="connsiteX41" fmla="*/ 527039 w 738413"/>
              <a:gd name="connsiteY41" fmla="*/ 128375 h 669930"/>
              <a:gd name="connsiteX42" fmla="*/ 556415 w 738413"/>
              <a:gd name="connsiteY42" fmla="*/ 114551 h 669930"/>
              <a:gd name="connsiteX43" fmla="*/ 581471 w 738413"/>
              <a:gd name="connsiteY43" fmla="*/ 111095 h 669930"/>
              <a:gd name="connsiteX44" fmla="*/ 606527 w 738413"/>
              <a:gd name="connsiteY44" fmla="*/ 114551 h 669930"/>
              <a:gd name="connsiteX45" fmla="*/ 635903 w 738413"/>
              <a:gd name="connsiteY45" fmla="*/ 129239 h 669930"/>
              <a:gd name="connsiteX46" fmla="*/ 641951 w 738413"/>
              <a:gd name="connsiteY46" fmla="*/ 141335 h 669930"/>
              <a:gd name="connsiteX47" fmla="*/ 641951 w 738413"/>
              <a:gd name="connsiteY47" fmla="*/ 164663 h 669930"/>
              <a:gd name="connsiteX48" fmla="*/ 520991 w 738413"/>
              <a:gd name="connsiteY48" fmla="*/ 164663 h 669930"/>
              <a:gd name="connsiteX49" fmla="*/ 520991 w 738413"/>
              <a:gd name="connsiteY49" fmla="*/ 140471 h 669930"/>
              <a:gd name="connsiteX50" fmla="*/ 328320 w 738413"/>
              <a:gd name="connsiteY50" fmla="*/ 36791 h 669930"/>
              <a:gd name="connsiteX51" fmla="*/ 348192 w 738413"/>
              <a:gd name="connsiteY51" fmla="*/ 56663 h 669930"/>
              <a:gd name="connsiteX52" fmla="*/ 328320 w 738413"/>
              <a:gd name="connsiteY52" fmla="*/ 76535 h 669930"/>
              <a:gd name="connsiteX53" fmla="*/ 308448 w 738413"/>
              <a:gd name="connsiteY53" fmla="*/ 56663 h 669930"/>
              <a:gd name="connsiteX54" fmla="*/ 308448 w 738413"/>
              <a:gd name="connsiteY54" fmla="*/ 56663 h 669930"/>
              <a:gd name="connsiteX55" fmla="*/ 328320 w 738413"/>
              <a:gd name="connsiteY55" fmla="*/ 36791 h 669930"/>
              <a:gd name="connsiteX56" fmla="*/ 328320 w 738413"/>
              <a:gd name="connsiteY56" fmla="*/ 36791 h 669930"/>
              <a:gd name="connsiteX57" fmla="*/ 287712 w 738413"/>
              <a:gd name="connsiteY57" fmla="*/ 101591 h 669930"/>
              <a:gd name="connsiteX58" fmla="*/ 292032 w 738413"/>
              <a:gd name="connsiteY58" fmla="*/ 93815 h 669930"/>
              <a:gd name="connsiteX59" fmla="*/ 311904 w 738413"/>
              <a:gd name="connsiteY59" fmla="*/ 85175 h 669930"/>
              <a:gd name="connsiteX60" fmla="*/ 328320 w 738413"/>
              <a:gd name="connsiteY60" fmla="*/ 82583 h 669930"/>
              <a:gd name="connsiteX61" fmla="*/ 344736 w 738413"/>
              <a:gd name="connsiteY61" fmla="*/ 85175 h 669930"/>
              <a:gd name="connsiteX62" fmla="*/ 363744 w 738413"/>
              <a:gd name="connsiteY62" fmla="*/ 94679 h 669930"/>
              <a:gd name="connsiteX63" fmla="*/ 368064 w 738413"/>
              <a:gd name="connsiteY63" fmla="*/ 102455 h 669930"/>
              <a:gd name="connsiteX64" fmla="*/ 368064 w 738413"/>
              <a:gd name="connsiteY64" fmla="*/ 118007 h 669930"/>
              <a:gd name="connsiteX65" fmla="*/ 288576 w 738413"/>
              <a:gd name="connsiteY65" fmla="*/ 118007 h 669930"/>
              <a:gd name="connsiteX66" fmla="*/ 288576 w 738413"/>
              <a:gd name="connsiteY66" fmla="*/ 101591 h 669930"/>
              <a:gd name="connsiteX67" fmla="*/ 106272 w 738413"/>
              <a:gd name="connsiteY67" fmla="*/ 232055 h 669930"/>
              <a:gd name="connsiteX68" fmla="*/ 136512 w 738413"/>
              <a:gd name="connsiteY68" fmla="*/ 262295 h 669930"/>
              <a:gd name="connsiteX69" fmla="*/ 106272 w 738413"/>
              <a:gd name="connsiteY69" fmla="*/ 292535 h 669930"/>
              <a:gd name="connsiteX70" fmla="*/ 76032 w 738413"/>
              <a:gd name="connsiteY70" fmla="*/ 262295 h 669930"/>
              <a:gd name="connsiteX71" fmla="*/ 76032 w 738413"/>
              <a:gd name="connsiteY71" fmla="*/ 262295 h 669930"/>
              <a:gd name="connsiteX72" fmla="*/ 106272 w 738413"/>
              <a:gd name="connsiteY72" fmla="*/ 232055 h 669930"/>
              <a:gd name="connsiteX73" fmla="*/ 106272 w 738413"/>
              <a:gd name="connsiteY73" fmla="*/ 232055 h 669930"/>
              <a:gd name="connsiteX74" fmla="*/ 45792 w 738413"/>
              <a:gd name="connsiteY74" fmla="*/ 353879 h 669930"/>
              <a:gd name="connsiteX75" fmla="*/ 45792 w 738413"/>
              <a:gd name="connsiteY75" fmla="*/ 330551 h 669930"/>
              <a:gd name="connsiteX76" fmla="*/ 51840 w 738413"/>
              <a:gd name="connsiteY76" fmla="*/ 318455 h 669930"/>
              <a:gd name="connsiteX77" fmla="*/ 81216 w 738413"/>
              <a:gd name="connsiteY77" fmla="*/ 304631 h 669930"/>
              <a:gd name="connsiteX78" fmla="*/ 106272 w 738413"/>
              <a:gd name="connsiteY78" fmla="*/ 301175 h 669930"/>
              <a:gd name="connsiteX79" fmla="*/ 131328 w 738413"/>
              <a:gd name="connsiteY79" fmla="*/ 304631 h 669930"/>
              <a:gd name="connsiteX80" fmla="*/ 160704 w 738413"/>
              <a:gd name="connsiteY80" fmla="*/ 319319 h 669930"/>
              <a:gd name="connsiteX81" fmla="*/ 166752 w 738413"/>
              <a:gd name="connsiteY81" fmla="*/ 331415 h 669930"/>
              <a:gd name="connsiteX82" fmla="*/ 166752 w 738413"/>
              <a:gd name="connsiteY82" fmla="*/ 354743 h 669930"/>
              <a:gd name="connsiteX83" fmla="*/ 45792 w 738413"/>
              <a:gd name="connsiteY83" fmla="*/ 353879 h 669930"/>
              <a:gd name="connsiteX84" fmla="*/ 195264 w 738413"/>
              <a:gd name="connsiteY84" fmla="*/ 635543 h 669930"/>
              <a:gd name="connsiteX85" fmla="*/ 114912 w 738413"/>
              <a:gd name="connsiteY85" fmla="*/ 635543 h 669930"/>
              <a:gd name="connsiteX86" fmla="*/ 114912 w 738413"/>
              <a:gd name="connsiteY86" fmla="*/ 619991 h 669930"/>
              <a:gd name="connsiteX87" fmla="*/ 119232 w 738413"/>
              <a:gd name="connsiteY87" fmla="*/ 612215 h 669930"/>
              <a:gd name="connsiteX88" fmla="*/ 139104 w 738413"/>
              <a:gd name="connsiteY88" fmla="*/ 602711 h 669930"/>
              <a:gd name="connsiteX89" fmla="*/ 155520 w 738413"/>
              <a:gd name="connsiteY89" fmla="*/ 600119 h 669930"/>
              <a:gd name="connsiteX90" fmla="*/ 171936 w 738413"/>
              <a:gd name="connsiteY90" fmla="*/ 602711 h 669930"/>
              <a:gd name="connsiteX91" fmla="*/ 190944 w 738413"/>
              <a:gd name="connsiteY91" fmla="*/ 612215 h 669930"/>
              <a:gd name="connsiteX92" fmla="*/ 195264 w 738413"/>
              <a:gd name="connsiteY92" fmla="*/ 619991 h 669930"/>
              <a:gd name="connsiteX93" fmla="*/ 195264 w 738413"/>
              <a:gd name="connsiteY93" fmla="*/ 635543 h 669930"/>
              <a:gd name="connsiteX94" fmla="*/ 134784 w 738413"/>
              <a:gd name="connsiteY94" fmla="*/ 575063 h 669930"/>
              <a:gd name="connsiteX95" fmla="*/ 154656 w 738413"/>
              <a:gd name="connsiteY95" fmla="*/ 555191 h 669930"/>
              <a:gd name="connsiteX96" fmla="*/ 174528 w 738413"/>
              <a:gd name="connsiteY96" fmla="*/ 575063 h 669930"/>
              <a:gd name="connsiteX97" fmla="*/ 154656 w 738413"/>
              <a:gd name="connsiteY97" fmla="*/ 594935 h 669930"/>
              <a:gd name="connsiteX98" fmla="*/ 134784 w 738413"/>
              <a:gd name="connsiteY98" fmla="*/ 575063 h 669930"/>
              <a:gd name="connsiteX99" fmla="*/ 134784 w 738413"/>
              <a:gd name="connsiteY99" fmla="*/ 575063 h 669930"/>
              <a:gd name="connsiteX100" fmla="*/ 203904 w 738413"/>
              <a:gd name="connsiteY100" fmla="*/ 550871 h 669930"/>
              <a:gd name="connsiteX101" fmla="*/ 161568 w 738413"/>
              <a:gd name="connsiteY101" fmla="*/ 530999 h 669930"/>
              <a:gd name="connsiteX102" fmla="*/ 139968 w 738413"/>
              <a:gd name="connsiteY102" fmla="*/ 401399 h 669930"/>
              <a:gd name="connsiteX103" fmla="*/ 191808 w 738413"/>
              <a:gd name="connsiteY103" fmla="*/ 364247 h 669930"/>
              <a:gd name="connsiteX104" fmla="*/ 272160 w 738413"/>
              <a:gd name="connsiteY104" fmla="*/ 406583 h 669930"/>
              <a:gd name="connsiteX105" fmla="*/ 279072 w 738413"/>
              <a:gd name="connsiteY105" fmla="*/ 512855 h 669930"/>
              <a:gd name="connsiteX106" fmla="*/ 203904 w 738413"/>
              <a:gd name="connsiteY106" fmla="*/ 550871 h 669930"/>
              <a:gd name="connsiteX107" fmla="*/ 288576 w 738413"/>
              <a:gd name="connsiteY107" fmla="*/ 374615 h 669930"/>
              <a:gd name="connsiteX108" fmla="*/ 209088 w 738413"/>
              <a:gd name="connsiteY108" fmla="*/ 333143 h 669930"/>
              <a:gd name="connsiteX109" fmla="*/ 214272 w 738413"/>
              <a:gd name="connsiteY109" fmla="*/ 298583 h 669930"/>
              <a:gd name="connsiteX110" fmla="*/ 194400 w 738413"/>
              <a:gd name="connsiteY110" fmla="*/ 236375 h 669930"/>
              <a:gd name="connsiteX111" fmla="*/ 291168 w 738413"/>
              <a:gd name="connsiteY111" fmla="*/ 142199 h 669930"/>
              <a:gd name="connsiteX112" fmla="*/ 387072 w 738413"/>
              <a:gd name="connsiteY112" fmla="*/ 119735 h 669930"/>
              <a:gd name="connsiteX113" fmla="*/ 393120 w 738413"/>
              <a:gd name="connsiteY113" fmla="*/ 106775 h 669930"/>
              <a:gd name="connsiteX114" fmla="*/ 473471 w 738413"/>
              <a:gd name="connsiteY114" fmla="*/ 115415 h 669930"/>
              <a:gd name="connsiteX115" fmla="*/ 515807 w 738413"/>
              <a:gd name="connsiteY115" fmla="*/ 194903 h 669930"/>
              <a:gd name="connsiteX116" fmla="*/ 444959 w 738413"/>
              <a:gd name="connsiteY116" fmla="*/ 327095 h 669930"/>
              <a:gd name="connsiteX117" fmla="*/ 288576 w 738413"/>
              <a:gd name="connsiteY117" fmla="*/ 374615 h 669930"/>
              <a:gd name="connsiteX118" fmla="*/ 288576 w 738413"/>
              <a:gd name="connsiteY118" fmla="*/ 374615 h 669930"/>
              <a:gd name="connsiteX119" fmla="*/ 435455 w 738413"/>
              <a:gd name="connsiteY119" fmla="*/ 406583 h 669930"/>
              <a:gd name="connsiteX120" fmla="*/ 397440 w 738413"/>
              <a:gd name="connsiteY120" fmla="*/ 443735 h 669930"/>
              <a:gd name="connsiteX121" fmla="*/ 360288 w 738413"/>
              <a:gd name="connsiteY121" fmla="*/ 406583 h 669930"/>
              <a:gd name="connsiteX122" fmla="*/ 397440 w 738413"/>
              <a:gd name="connsiteY122" fmla="*/ 369431 h 669930"/>
              <a:gd name="connsiteX123" fmla="*/ 398304 w 738413"/>
              <a:gd name="connsiteY123" fmla="*/ 369431 h 669930"/>
              <a:gd name="connsiteX124" fmla="*/ 435455 w 738413"/>
              <a:gd name="connsiteY124" fmla="*/ 406583 h 669930"/>
              <a:gd name="connsiteX125" fmla="*/ 435455 w 738413"/>
              <a:gd name="connsiteY125" fmla="*/ 406583 h 669930"/>
              <a:gd name="connsiteX126" fmla="*/ 472607 w 738413"/>
              <a:gd name="connsiteY126" fmla="*/ 519767 h 669930"/>
              <a:gd name="connsiteX127" fmla="*/ 323136 w 738413"/>
              <a:gd name="connsiteY127" fmla="*/ 519767 h 669930"/>
              <a:gd name="connsiteX128" fmla="*/ 323136 w 738413"/>
              <a:gd name="connsiteY128" fmla="*/ 491255 h 669930"/>
              <a:gd name="connsiteX129" fmla="*/ 330912 w 738413"/>
              <a:gd name="connsiteY129" fmla="*/ 476567 h 669930"/>
              <a:gd name="connsiteX130" fmla="*/ 367200 w 738413"/>
              <a:gd name="connsiteY130" fmla="*/ 458423 h 669930"/>
              <a:gd name="connsiteX131" fmla="*/ 398304 w 738413"/>
              <a:gd name="connsiteY131" fmla="*/ 454103 h 669930"/>
              <a:gd name="connsiteX132" fmla="*/ 429407 w 738413"/>
              <a:gd name="connsiteY132" fmla="*/ 458423 h 669930"/>
              <a:gd name="connsiteX133" fmla="*/ 465695 w 738413"/>
              <a:gd name="connsiteY133" fmla="*/ 476567 h 669930"/>
              <a:gd name="connsiteX134" fmla="*/ 473471 w 738413"/>
              <a:gd name="connsiteY134" fmla="*/ 491255 h 669930"/>
              <a:gd name="connsiteX135" fmla="*/ 472607 w 738413"/>
              <a:gd name="connsiteY135" fmla="*/ 519767 h 669930"/>
              <a:gd name="connsiteX136" fmla="*/ 595295 w 738413"/>
              <a:gd name="connsiteY136" fmla="*/ 333143 h 669930"/>
              <a:gd name="connsiteX137" fmla="*/ 597887 w 738413"/>
              <a:gd name="connsiteY137" fmla="*/ 348695 h 669930"/>
              <a:gd name="connsiteX138" fmla="*/ 518399 w 738413"/>
              <a:gd name="connsiteY138" fmla="*/ 390167 h 669930"/>
              <a:gd name="connsiteX139" fmla="*/ 476927 w 738413"/>
              <a:gd name="connsiteY139" fmla="*/ 343511 h 669930"/>
              <a:gd name="connsiteX140" fmla="*/ 547775 w 738413"/>
              <a:gd name="connsiteY140" fmla="*/ 211319 h 669930"/>
              <a:gd name="connsiteX141" fmla="*/ 583199 w 738413"/>
              <a:gd name="connsiteY141" fmla="*/ 217367 h 669930"/>
              <a:gd name="connsiteX142" fmla="*/ 603935 w 738413"/>
              <a:gd name="connsiteY142" fmla="*/ 215639 h 669930"/>
              <a:gd name="connsiteX143" fmla="*/ 626399 w 738413"/>
              <a:gd name="connsiteY143" fmla="*/ 276119 h 669930"/>
              <a:gd name="connsiteX144" fmla="*/ 595295 w 738413"/>
              <a:gd name="connsiteY144" fmla="*/ 333143 h 669930"/>
              <a:gd name="connsiteX145" fmla="*/ 705023 w 738413"/>
              <a:gd name="connsiteY145" fmla="*/ 367703 h 669930"/>
              <a:gd name="connsiteX146" fmla="*/ 624671 w 738413"/>
              <a:gd name="connsiteY146" fmla="*/ 367703 h 669930"/>
              <a:gd name="connsiteX147" fmla="*/ 624671 w 738413"/>
              <a:gd name="connsiteY147" fmla="*/ 352151 h 669930"/>
              <a:gd name="connsiteX148" fmla="*/ 628991 w 738413"/>
              <a:gd name="connsiteY148" fmla="*/ 344375 h 669930"/>
              <a:gd name="connsiteX149" fmla="*/ 648863 w 738413"/>
              <a:gd name="connsiteY149" fmla="*/ 334871 h 669930"/>
              <a:gd name="connsiteX150" fmla="*/ 665279 w 738413"/>
              <a:gd name="connsiteY150" fmla="*/ 332279 h 669930"/>
              <a:gd name="connsiteX151" fmla="*/ 681695 w 738413"/>
              <a:gd name="connsiteY151" fmla="*/ 334871 h 669930"/>
              <a:gd name="connsiteX152" fmla="*/ 700703 w 738413"/>
              <a:gd name="connsiteY152" fmla="*/ 344375 h 669930"/>
              <a:gd name="connsiteX153" fmla="*/ 705023 w 738413"/>
              <a:gd name="connsiteY153" fmla="*/ 352151 h 669930"/>
              <a:gd name="connsiteX154" fmla="*/ 705023 w 738413"/>
              <a:gd name="connsiteY154" fmla="*/ 367703 h 669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738413" h="669930">
                <a:moveTo>
                  <a:pt x="665279" y="262295"/>
                </a:moveTo>
                <a:cubicBezTo>
                  <a:pt x="662687" y="262295"/>
                  <a:pt x="660095" y="262295"/>
                  <a:pt x="657503" y="262295"/>
                </a:cubicBezTo>
                <a:lnTo>
                  <a:pt x="635039" y="201815"/>
                </a:lnTo>
                <a:cubicBezTo>
                  <a:pt x="686879" y="172439"/>
                  <a:pt x="705023" y="106775"/>
                  <a:pt x="676511" y="54935"/>
                </a:cubicBezTo>
                <a:cubicBezTo>
                  <a:pt x="647135" y="3095"/>
                  <a:pt x="581471" y="-15049"/>
                  <a:pt x="529631" y="13463"/>
                </a:cubicBezTo>
                <a:cubicBezTo>
                  <a:pt x="504575" y="27287"/>
                  <a:pt x="485567" y="51479"/>
                  <a:pt x="478655" y="79127"/>
                </a:cubicBezTo>
                <a:lnTo>
                  <a:pt x="398304" y="70487"/>
                </a:lnTo>
                <a:cubicBezTo>
                  <a:pt x="392256" y="32471"/>
                  <a:pt x="356832" y="5687"/>
                  <a:pt x="318816" y="11735"/>
                </a:cubicBezTo>
                <a:cubicBezTo>
                  <a:pt x="284256" y="16919"/>
                  <a:pt x="259200" y="46295"/>
                  <a:pt x="259200" y="80855"/>
                </a:cubicBezTo>
                <a:cubicBezTo>
                  <a:pt x="259200" y="92951"/>
                  <a:pt x="262656" y="105047"/>
                  <a:pt x="268704" y="116279"/>
                </a:cubicBezTo>
                <a:lnTo>
                  <a:pt x="171936" y="211319"/>
                </a:lnTo>
                <a:cubicBezTo>
                  <a:pt x="153792" y="197495"/>
                  <a:pt x="131328" y="189719"/>
                  <a:pt x="108000" y="189719"/>
                </a:cubicBezTo>
                <a:cubicBezTo>
                  <a:pt x="48384" y="189719"/>
                  <a:pt x="0" y="238103"/>
                  <a:pt x="0" y="297719"/>
                </a:cubicBezTo>
                <a:cubicBezTo>
                  <a:pt x="0" y="357335"/>
                  <a:pt x="48384" y="405719"/>
                  <a:pt x="108000" y="405719"/>
                </a:cubicBezTo>
                <a:lnTo>
                  <a:pt x="129600" y="535319"/>
                </a:lnTo>
                <a:cubicBezTo>
                  <a:pt x="94176" y="550871"/>
                  <a:pt x="77760" y="592343"/>
                  <a:pt x="93312" y="627767"/>
                </a:cubicBezTo>
                <a:cubicBezTo>
                  <a:pt x="108864" y="663191"/>
                  <a:pt x="150336" y="679607"/>
                  <a:pt x="185760" y="664055"/>
                </a:cubicBezTo>
                <a:cubicBezTo>
                  <a:pt x="218592" y="650231"/>
                  <a:pt x="235008" y="613943"/>
                  <a:pt x="225504" y="579383"/>
                </a:cubicBezTo>
                <a:lnTo>
                  <a:pt x="301536" y="539639"/>
                </a:lnTo>
                <a:cubicBezTo>
                  <a:pt x="350784" y="594071"/>
                  <a:pt x="435455" y="598391"/>
                  <a:pt x="490751" y="549143"/>
                </a:cubicBezTo>
                <a:cubicBezTo>
                  <a:pt x="518399" y="524087"/>
                  <a:pt x="534815" y="487799"/>
                  <a:pt x="534815" y="450647"/>
                </a:cubicBezTo>
                <a:cubicBezTo>
                  <a:pt x="534815" y="441143"/>
                  <a:pt x="533951" y="430775"/>
                  <a:pt x="531359" y="421271"/>
                </a:cubicBezTo>
                <a:lnTo>
                  <a:pt x="615167" y="378071"/>
                </a:lnTo>
                <a:cubicBezTo>
                  <a:pt x="641087" y="407447"/>
                  <a:pt x="685151" y="410039"/>
                  <a:pt x="714527" y="384119"/>
                </a:cubicBezTo>
                <a:cubicBezTo>
                  <a:pt x="743903" y="358199"/>
                  <a:pt x="746495" y="314135"/>
                  <a:pt x="720575" y="284759"/>
                </a:cubicBezTo>
                <a:cubicBezTo>
                  <a:pt x="704159" y="270935"/>
                  <a:pt x="685151" y="262295"/>
                  <a:pt x="665279" y="262295"/>
                </a:cubicBezTo>
                <a:lnTo>
                  <a:pt x="665279" y="262295"/>
                </a:lnTo>
                <a:close/>
                <a:moveTo>
                  <a:pt x="665279" y="288215"/>
                </a:moveTo>
                <a:cubicBezTo>
                  <a:pt x="676511" y="288215"/>
                  <a:pt x="685151" y="296855"/>
                  <a:pt x="685151" y="308087"/>
                </a:cubicBezTo>
                <a:cubicBezTo>
                  <a:pt x="685151" y="319319"/>
                  <a:pt x="676511" y="327959"/>
                  <a:pt x="665279" y="327959"/>
                </a:cubicBezTo>
                <a:cubicBezTo>
                  <a:pt x="654047" y="327959"/>
                  <a:pt x="645407" y="319319"/>
                  <a:pt x="645407" y="308087"/>
                </a:cubicBezTo>
                <a:cubicBezTo>
                  <a:pt x="645407" y="308087"/>
                  <a:pt x="645407" y="308087"/>
                  <a:pt x="645407" y="308087"/>
                </a:cubicBezTo>
                <a:cubicBezTo>
                  <a:pt x="645407" y="296855"/>
                  <a:pt x="654047" y="288215"/>
                  <a:pt x="665279" y="288215"/>
                </a:cubicBezTo>
                <a:lnTo>
                  <a:pt x="665279" y="288215"/>
                </a:lnTo>
                <a:close/>
                <a:moveTo>
                  <a:pt x="582335" y="41975"/>
                </a:moveTo>
                <a:cubicBezTo>
                  <a:pt x="598751" y="41975"/>
                  <a:pt x="612575" y="55799"/>
                  <a:pt x="612575" y="72215"/>
                </a:cubicBezTo>
                <a:cubicBezTo>
                  <a:pt x="612575" y="88631"/>
                  <a:pt x="598751" y="102455"/>
                  <a:pt x="582335" y="102455"/>
                </a:cubicBezTo>
                <a:cubicBezTo>
                  <a:pt x="565919" y="102455"/>
                  <a:pt x="552095" y="88631"/>
                  <a:pt x="552095" y="72215"/>
                </a:cubicBezTo>
                <a:cubicBezTo>
                  <a:pt x="552095" y="72215"/>
                  <a:pt x="552095" y="72215"/>
                  <a:pt x="552095" y="72215"/>
                </a:cubicBezTo>
                <a:cubicBezTo>
                  <a:pt x="552095" y="55799"/>
                  <a:pt x="565055" y="41975"/>
                  <a:pt x="582335" y="41975"/>
                </a:cubicBezTo>
                <a:close/>
                <a:moveTo>
                  <a:pt x="520991" y="140471"/>
                </a:moveTo>
                <a:cubicBezTo>
                  <a:pt x="520991" y="136151"/>
                  <a:pt x="523583" y="130967"/>
                  <a:pt x="527039" y="128375"/>
                </a:cubicBezTo>
                <a:cubicBezTo>
                  <a:pt x="535679" y="122327"/>
                  <a:pt x="546047" y="117143"/>
                  <a:pt x="556415" y="114551"/>
                </a:cubicBezTo>
                <a:cubicBezTo>
                  <a:pt x="564191" y="111959"/>
                  <a:pt x="572831" y="111095"/>
                  <a:pt x="581471" y="111095"/>
                </a:cubicBezTo>
                <a:cubicBezTo>
                  <a:pt x="590111" y="111095"/>
                  <a:pt x="598751" y="112823"/>
                  <a:pt x="606527" y="114551"/>
                </a:cubicBezTo>
                <a:cubicBezTo>
                  <a:pt x="616895" y="117143"/>
                  <a:pt x="627263" y="122327"/>
                  <a:pt x="635903" y="129239"/>
                </a:cubicBezTo>
                <a:cubicBezTo>
                  <a:pt x="639359" y="131831"/>
                  <a:pt x="641951" y="137015"/>
                  <a:pt x="641951" y="141335"/>
                </a:cubicBezTo>
                <a:lnTo>
                  <a:pt x="641951" y="164663"/>
                </a:lnTo>
                <a:lnTo>
                  <a:pt x="520991" y="164663"/>
                </a:lnTo>
                <a:lnTo>
                  <a:pt x="520991" y="140471"/>
                </a:lnTo>
                <a:close/>
                <a:moveTo>
                  <a:pt x="328320" y="36791"/>
                </a:moveTo>
                <a:cubicBezTo>
                  <a:pt x="339552" y="36791"/>
                  <a:pt x="348192" y="45431"/>
                  <a:pt x="348192" y="56663"/>
                </a:cubicBezTo>
                <a:cubicBezTo>
                  <a:pt x="348192" y="67895"/>
                  <a:pt x="339552" y="76535"/>
                  <a:pt x="328320" y="76535"/>
                </a:cubicBezTo>
                <a:cubicBezTo>
                  <a:pt x="317088" y="76535"/>
                  <a:pt x="308448" y="67895"/>
                  <a:pt x="308448" y="56663"/>
                </a:cubicBezTo>
                <a:cubicBezTo>
                  <a:pt x="308448" y="56663"/>
                  <a:pt x="308448" y="56663"/>
                  <a:pt x="308448" y="56663"/>
                </a:cubicBezTo>
                <a:cubicBezTo>
                  <a:pt x="308448" y="46295"/>
                  <a:pt x="317088" y="36791"/>
                  <a:pt x="328320" y="36791"/>
                </a:cubicBezTo>
                <a:lnTo>
                  <a:pt x="328320" y="36791"/>
                </a:lnTo>
                <a:close/>
                <a:moveTo>
                  <a:pt x="287712" y="101591"/>
                </a:moveTo>
                <a:cubicBezTo>
                  <a:pt x="287712" y="98135"/>
                  <a:pt x="289440" y="95543"/>
                  <a:pt x="292032" y="93815"/>
                </a:cubicBezTo>
                <a:cubicBezTo>
                  <a:pt x="298080" y="89495"/>
                  <a:pt x="304992" y="86903"/>
                  <a:pt x="311904" y="85175"/>
                </a:cubicBezTo>
                <a:cubicBezTo>
                  <a:pt x="317088" y="83447"/>
                  <a:pt x="323136" y="82583"/>
                  <a:pt x="328320" y="82583"/>
                </a:cubicBezTo>
                <a:cubicBezTo>
                  <a:pt x="333504" y="82583"/>
                  <a:pt x="339552" y="83447"/>
                  <a:pt x="344736" y="85175"/>
                </a:cubicBezTo>
                <a:cubicBezTo>
                  <a:pt x="351648" y="86903"/>
                  <a:pt x="357696" y="90359"/>
                  <a:pt x="363744" y="94679"/>
                </a:cubicBezTo>
                <a:cubicBezTo>
                  <a:pt x="366336" y="96407"/>
                  <a:pt x="368064" y="99863"/>
                  <a:pt x="368064" y="102455"/>
                </a:cubicBezTo>
                <a:lnTo>
                  <a:pt x="368064" y="118007"/>
                </a:lnTo>
                <a:lnTo>
                  <a:pt x="288576" y="118007"/>
                </a:lnTo>
                <a:lnTo>
                  <a:pt x="288576" y="101591"/>
                </a:lnTo>
                <a:close/>
                <a:moveTo>
                  <a:pt x="106272" y="232055"/>
                </a:moveTo>
                <a:cubicBezTo>
                  <a:pt x="122688" y="232055"/>
                  <a:pt x="136512" y="245879"/>
                  <a:pt x="136512" y="262295"/>
                </a:cubicBezTo>
                <a:cubicBezTo>
                  <a:pt x="136512" y="278711"/>
                  <a:pt x="122688" y="292535"/>
                  <a:pt x="106272" y="292535"/>
                </a:cubicBezTo>
                <a:cubicBezTo>
                  <a:pt x="89856" y="292535"/>
                  <a:pt x="76032" y="278711"/>
                  <a:pt x="76032" y="262295"/>
                </a:cubicBezTo>
                <a:cubicBezTo>
                  <a:pt x="76032" y="262295"/>
                  <a:pt x="76032" y="262295"/>
                  <a:pt x="76032" y="262295"/>
                </a:cubicBezTo>
                <a:cubicBezTo>
                  <a:pt x="76896" y="245879"/>
                  <a:pt x="89856" y="232055"/>
                  <a:pt x="106272" y="232055"/>
                </a:cubicBezTo>
                <a:lnTo>
                  <a:pt x="106272" y="232055"/>
                </a:lnTo>
                <a:close/>
                <a:moveTo>
                  <a:pt x="45792" y="353879"/>
                </a:moveTo>
                <a:lnTo>
                  <a:pt x="45792" y="330551"/>
                </a:lnTo>
                <a:cubicBezTo>
                  <a:pt x="45792" y="326231"/>
                  <a:pt x="48384" y="321047"/>
                  <a:pt x="51840" y="318455"/>
                </a:cubicBezTo>
                <a:cubicBezTo>
                  <a:pt x="60480" y="312407"/>
                  <a:pt x="70848" y="307223"/>
                  <a:pt x="81216" y="304631"/>
                </a:cubicBezTo>
                <a:cubicBezTo>
                  <a:pt x="88992" y="302039"/>
                  <a:pt x="97632" y="301175"/>
                  <a:pt x="106272" y="301175"/>
                </a:cubicBezTo>
                <a:cubicBezTo>
                  <a:pt x="114912" y="301175"/>
                  <a:pt x="123552" y="302903"/>
                  <a:pt x="131328" y="304631"/>
                </a:cubicBezTo>
                <a:cubicBezTo>
                  <a:pt x="141696" y="307223"/>
                  <a:pt x="152064" y="312407"/>
                  <a:pt x="160704" y="319319"/>
                </a:cubicBezTo>
                <a:cubicBezTo>
                  <a:pt x="164160" y="321911"/>
                  <a:pt x="166752" y="327095"/>
                  <a:pt x="166752" y="331415"/>
                </a:cubicBezTo>
                <a:lnTo>
                  <a:pt x="166752" y="354743"/>
                </a:lnTo>
                <a:lnTo>
                  <a:pt x="45792" y="353879"/>
                </a:lnTo>
                <a:close/>
                <a:moveTo>
                  <a:pt x="195264" y="635543"/>
                </a:moveTo>
                <a:lnTo>
                  <a:pt x="114912" y="635543"/>
                </a:lnTo>
                <a:lnTo>
                  <a:pt x="114912" y="619991"/>
                </a:lnTo>
                <a:cubicBezTo>
                  <a:pt x="114912" y="616535"/>
                  <a:pt x="116640" y="613943"/>
                  <a:pt x="119232" y="612215"/>
                </a:cubicBezTo>
                <a:cubicBezTo>
                  <a:pt x="125280" y="607895"/>
                  <a:pt x="132192" y="604439"/>
                  <a:pt x="139104" y="602711"/>
                </a:cubicBezTo>
                <a:cubicBezTo>
                  <a:pt x="144288" y="600983"/>
                  <a:pt x="150336" y="600119"/>
                  <a:pt x="155520" y="600119"/>
                </a:cubicBezTo>
                <a:cubicBezTo>
                  <a:pt x="160704" y="600119"/>
                  <a:pt x="166752" y="600983"/>
                  <a:pt x="171936" y="602711"/>
                </a:cubicBezTo>
                <a:cubicBezTo>
                  <a:pt x="178848" y="604439"/>
                  <a:pt x="184896" y="607895"/>
                  <a:pt x="190944" y="612215"/>
                </a:cubicBezTo>
                <a:cubicBezTo>
                  <a:pt x="193536" y="613943"/>
                  <a:pt x="195264" y="617399"/>
                  <a:pt x="195264" y="619991"/>
                </a:cubicBezTo>
                <a:lnTo>
                  <a:pt x="195264" y="635543"/>
                </a:lnTo>
                <a:close/>
                <a:moveTo>
                  <a:pt x="134784" y="575063"/>
                </a:moveTo>
                <a:cubicBezTo>
                  <a:pt x="134784" y="563831"/>
                  <a:pt x="143424" y="555191"/>
                  <a:pt x="154656" y="555191"/>
                </a:cubicBezTo>
                <a:cubicBezTo>
                  <a:pt x="165888" y="555191"/>
                  <a:pt x="174528" y="563831"/>
                  <a:pt x="174528" y="575063"/>
                </a:cubicBezTo>
                <a:cubicBezTo>
                  <a:pt x="174528" y="586295"/>
                  <a:pt x="165888" y="594935"/>
                  <a:pt x="154656" y="594935"/>
                </a:cubicBezTo>
                <a:cubicBezTo>
                  <a:pt x="144288" y="595799"/>
                  <a:pt x="135648" y="586295"/>
                  <a:pt x="134784" y="575063"/>
                </a:cubicBezTo>
                <a:lnTo>
                  <a:pt x="134784" y="575063"/>
                </a:lnTo>
                <a:close/>
                <a:moveTo>
                  <a:pt x="203904" y="550871"/>
                </a:moveTo>
                <a:cubicBezTo>
                  <a:pt x="192672" y="539639"/>
                  <a:pt x="177120" y="532727"/>
                  <a:pt x="161568" y="530999"/>
                </a:cubicBezTo>
                <a:lnTo>
                  <a:pt x="139968" y="401399"/>
                </a:lnTo>
                <a:cubicBezTo>
                  <a:pt x="160704" y="394487"/>
                  <a:pt x="178848" y="381527"/>
                  <a:pt x="191808" y="364247"/>
                </a:cubicBezTo>
                <a:lnTo>
                  <a:pt x="272160" y="406583"/>
                </a:lnTo>
                <a:cubicBezTo>
                  <a:pt x="259200" y="441143"/>
                  <a:pt x="261792" y="480023"/>
                  <a:pt x="279072" y="512855"/>
                </a:cubicBezTo>
                <a:lnTo>
                  <a:pt x="203904" y="550871"/>
                </a:lnTo>
                <a:close/>
                <a:moveTo>
                  <a:pt x="288576" y="374615"/>
                </a:moveTo>
                <a:lnTo>
                  <a:pt x="209088" y="333143"/>
                </a:lnTo>
                <a:cubicBezTo>
                  <a:pt x="212544" y="321911"/>
                  <a:pt x="214272" y="310679"/>
                  <a:pt x="214272" y="298583"/>
                </a:cubicBezTo>
                <a:cubicBezTo>
                  <a:pt x="214272" y="276119"/>
                  <a:pt x="207360" y="254519"/>
                  <a:pt x="194400" y="236375"/>
                </a:cubicBezTo>
                <a:lnTo>
                  <a:pt x="291168" y="142199"/>
                </a:lnTo>
                <a:cubicBezTo>
                  <a:pt x="324000" y="162071"/>
                  <a:pt x="367200" y="152567"/>
                  <a:pt x="387072" y="119735"/>
                </a:cubicBezTo>
                <a:cubicBezTo>
                  <a:pt x="389664" y="115415"/>
                  <a:pt x="391392" y="111095"/>
                  <a:pt x="393120" y="106775"/>
                </a:cubicBezTo>
                <a:lnTo>
                  <a:pt x="473471" y="115415"/>
                </a:lnTo>
                <a:cubicBezTo>
                  <a:pt x="475199" y="146519"/>
                  <a:pt x="490751" y="175895"/>
                  <a:pt x="515807" y="194903"/>
                </a:cubicBezTo>
                <a:lnTo>
                  <a:pt x="444959" y="327095"/>
                </a:lnTo>
                <a:cubicBezTo>
                  <a:pt x="388800" y="304631"/>
                  <a:pt x="324000" y="324503"/>
                  <a:pt x="288576" y="374615"/>
                </a:cubicBezTo>
                <a:lnTo>
                  <a:pt x="288576" y="374615"/>
                </a:lnTo>
                <a:close/>
                <a:moveTo>
                  <a:pt x="435455" y="406583"/>
                </a:moveTo>
                <a:cubicBezTo>
                  <a:pt x="435455" y="427319"/>
                  <a:pt x="418176" y="443735"/>
                  <a:pt x="397440" y="443735"/>
                </a:cubicBezTo>
                <a:cubicBezTo>
                  <a:pt x="376704" y="443735"/>
                  <a:pt x="360288" y="427319"/>
                  <a:pt x="360288" y="406583"/>
                </a:cubicBezTo>
                <a:cubicBezTo>
                  <a:pt x="360288" y="385847"/>
                  <a:pt x="376704" y="369431"/>
                  <a:pt x="397440" y="369431"/>
                </a:cubicBezTo>
                <a:cubicBezTo>
                  <a:pt x="397440" y="369431"/>
                  <a:pt x="397440" y="369431"/>
                  <a:pt x="398304" y="369431"/>
                </a:cubicBezTo>
                <a:cubicBezTo>
                  <a:pt x="419040" y="369431"/>
                  <a:pt x="435455" y="385847"/>
                  <a:pt x="435455" y="406583"/>
                </a:cubicBezTo>
                <a:lnTo>
                  <a:pt x="435455" y="406583"/>
                </a:lnTo>
                <a:close/>
                <a:moveTo>
                  <a:pt x="472607" y="519767"/>
                </a:moveTo>
                <a:lnTo>
                  <a:pt x="323136" y="519767"/>
                </a:lnTo>
                <a:lnTo>
                  <a:pt x="323136" y="491255"/>
                </a:lnTo>
                <a:cubicBezTo>
                  <a:pt x="323136" y="485207"/>
                  <a:pt x="325728" y="480023"/>
                  <a:pt x="330912" y="476567"/>
                </a:cubicBezTo>
                <a:cubicBezTo>
                  <a:pt x="342144" y="468791"/>
                  <a:pt x="354240" y="462743"/>
                  <a:pt x="367200" y="458423"/>
                </a:cubicBezTo>
                <a:cubicBezTo>
                  <a:pt x="377568" y="455831"/>
                  <a:pt x="387936" y="454103"/>
                  <a:pt x="398304" y="454103"/>
                </a:cubicBezTo>
                <a:cubicBezTo>
                  <a:pt x="408672" y="454103"/>
                  <a:pt x="419040" y="455831"/>
                  <a:pt x="429407" y="458423"/>
                </a:cubicBezTo>
                <a:cubicBezTo>
                  <a:pt x="442367" y="461879"/>
                  <a:pt x="455327" y="467927"/>
                  <a:pt x="465695" y="476567"/>
                </a:cubicBezTo>
                <a:cubicBezTo>
                  <a:pt x="470015" y="480023"/>
                  <a:pt x="473471" y="486071"/>
                  <a:pt x="473471" y="491255"/>
                </a:cubicBezTo>
                <a:lnTo>
                  <a:pt x="472607" y="519767"/>
                </a:lnTo>
                <a:close/>
                <a:moveTo>
                  <a:pt x="595295" y="333143"/>
                </a:moveTo>
                <a:cubicBezTo>
                  <a:pt x="595295" y="338327"/>
                  <a:pt x="596159" y="343511"/>
                  <a:pt x="597887" y="348695"/>
                </a:cubicBezTo>
                <a:lnTo>
                  <a:pt x="518399" y="390167"/>
                </a:lnTo>
                <a:cubicBezTo>
                  <a:pt x="508895" y="371159"/>
                  <a:pt x="494207" y="355607"/>
                  <a:pt x="476927" y="343511"/>
                </a:cubicBezTo>
                <a:lnTo>
                  <a:pt x="547775" y="211319"/>
                </a:lnTo>
                <a:cubicBezTo>
                  <a:pt x="559007" y="215639"/>
                  <a:pt x="571103" y="217367"/>
                  <a:pt x="583199" y="217367"/>
                </a:cubicBezTo>
                <a:cubicBezTo>
                  <a:pt x="590111" y="217367"/>
                  <a:pt x="597023" y="216503"/>
                  <a:pt x="603935" y="215639"/>
                </a:cubicBezTo>
                <a:lnTo>
                  <a:pt x="626399" y="276119"/>
                </a:lnTo>
                <a:cubicBezTo>
                  <a:pt x="605663" y="288215"/>
                  <a:pt x="594431" y="309815"/>
                  <a:pt x="595295" y="333143"/>
                </a:cubicBezTo>
                <a:close/>
                <a:moveTo>
                  <a:pt x="705023" y="367703"/>
                </a:moveTo>
                <a:lnTo>
                  <a:pt x="624671" y="367703"/>
                </a:lnTo>
                <a:lnTo>
                  <a:pt x="624671" y="352151"/>
                </a:lnTo>
                <a:cubicBezTo>
                  <a:pt x="624671" y="348695"/>
                  <a:pt x="626399" y="346103"/>
                  <a:pt x="628991" y="344375"/>
                </a:cubicBezTo>
                <a:cubicBezTo>
                  <a:pt x="635039" y="340055"/>
                  <a:pt x="641951" y="336599"/>
                  <a:pt x="648863" y="334871"/>
                </a:cubicBezTo>
                <a:cubicBezTo>
                  <a:pt x="654047" y="333143"/>
                  <a:pt x="660095" y="332279"/>
                  <a:pt x="665279" y="332279"/>
                </a:cubicBezTo>
                <a:cubicBezTo>
                  <a:pt x="670463" y="332279"/>
                  <a:pt x="676511" y="333143"/>
                  <a:pt x="681695" y="334871"/>
                </a:cubicBezTo>
                <a:cubicBezTo>
                  <a:pt x="688607" y="336599"/>
                  <a:pt x="694655" y="340055"/>
                  <a:pt x="700703" y="344375"/>
                </a:cubicBezTo>
                <a:cubicBezTo>
                  <a:pt x="703295" y="346103"/>
                  <a:pt x="705023" y="349559"/>
                  <a:pt x="705023" y="352151"/>
                </a:cubicBezTo>
                <a:lnTo>
                  <a:pt x="705023" y="367703"/>
                </a:lnTo>
                <a:close/>
              </a:path>
            </a:pathLst>
          </a:custGeom>
          <a:gradFill>
            <a:gsLst>
              <a:gs pos="0">
                <a:schemeClr val="bg1"/>
              </a:gs>
              <a:gs pos="100000">
                <a:schemeClr val="accent3"/>
              </a:gs>
            </a:gsLst>
            <a:lin ang="5400000" scaled="1"/>
          </a:gradFill>
          <a:ln w="5655" cap="flat">
            <a:noFill/>
            <a:prstDash val="solid"/>
            <a:miter/>
          </a:ln>
        </p:spPr>
        <p:txBody>
          <a:bodyPr rtlCol="0" anchor="ctr"/>
          <a:lstStyle/>
          <a:p>
            <a:endParaRPr lang="zh-CN" altLang="en-US"/>
          </a:p>
        </p:txBody>
      </p:sp>
      <p:sp>
        <p:nvSpPr>
          <p:cNvPr id="18" name="矩形: 圆角 17">
            <a:extLst>
              <a:ext uri="{FF2B5EF4-FFF2-40B4-BE49-F238E27FC236}">
                <a16:creationId xmlns:a16="http://schemas.microsoft.com/office/drawing/2014/main" id="{C34C4EA1-281C-44FE-AB65-E8B5C04510BB}"/>
              </a:ext>
            </a:extLst>
          </p:cNvPr>
          <p:cNvSpPr/>
          <p:nvPr/>
        </p:nvSpPr>
        <p:spPr>
          <a:xfrm>
            <a:off x="8592506" y="4060729"/>
            <a:ext cx="1608881" cy="1115725"/>
          </a:xfrm>
          <a:prstGeom prst="roundRect">
            <a:avLst/>
          </a:prstGeom>
          <a:solidFill>
            <a:schemeClr val="accent1">
              <a:alpha val="57000"/>
            </a:schemeClr>
          </a:solidFill>
          <a:ln>
            <a:solidFill>
              <a:schemeClr val="bg1">
                <a:alpha val="5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sp>
        <p:nvSpPr>
          <p:cNvPr id="12" name="矩形: 圆角 11">
            <a:extLst>
              <a:ext uri="{FF2B5EF4-FFF2-40B4-BE49-F238E27FC236}">
                <a16:creationId xmlns:a16="http://schemas.microsoft.com/office/drawing/2014/main" id="{56B0083C-ED27-4EC0-9FA6-584C52FB77C1}"/>
              </a:ext>
            </a:extLst>
          </p:cNvPr>
          <p:cNvSpPr/>
          <p:nvPr/>
        </p:nvSpPr>
        <p:spPr>
          <a:xfrm>
            <a:off x="8627319" y="5449915"/>
            <a:ext cx="1608881" cy="462987"/>
          </a:xfrm>
          <a:prstGeom prst="roundRect">
            <a:avLst>
              <a:gd name="adj" fmla="val 8438"/>
            </a:avLst>
          </a:prstGeom>
          <a:solidFill>
            <a:schemeClr val="accent1">
              <a:alpha val="57000"/>
            </a:schemeClr>
          </a:solidFill>
          <a:ln>
            <a:solidFill>
              <a:schemeClr val="bg1">
                <a:alpha val="5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t>感知层</a:t>
            </a:r>
          </a:p>
        </p:txBody>
      </p:sp>
      <p:sp>
        <p:nvSpPr>
          <p:cNvPr id="36" name="图形 71" descr="大脑 纯色填充">
            <a:extLst>
              <a:ext uri="{FF2B5EF4-FFF2-40B4-BE49-F238E27FC236}">
                <a16:creationId xmlns:a16="http://schemas.microsoft.com/office/drawing/2014/main" id="{213BF556-051F-463B-B98F-008E44C5848F}"/>
              </a:ext>
            </a:extLst>
          </p:cNvPr>
          <p:cNvSpPr/>
          <p:nvPr/>
        </p:nvSpPr>
        <p:spPr>
          <a:xfrm>
            <a:off x="8972451" y="4255793"/>
            <a:ext cx="850254" cy="724286"/>
          </a:xfrm>
          <a:custGeom>
            <a:avLst/>
            <a:gdLst>
              <a:gd name="connsiteX0" fmla="*/ 828512 w 850254"/>
              <a:gd name="connsiteY0" fmla="*/ 438285 h 724286"/>
              <a:gd name="connsiteX1" fmla="*/ 823196 w 850254"/>
              <a:gd name="connsiteY1" fmla="*/ 290500 h 724286"/>
              <a:gd name="connsiteX2" fmla="*/ 829575 w 850254"/>
              <a:gd name="connsiteY2" fmla="*/ 252225 h 724286"/>
              <a:gd name="connsiteX3" fmla="*/ 727507 w 850254"/>
              <a:gd name="connsiteY3" fmla="*/ 128894 h 724286"/>
              <a:gd name="connsiteX4" fmla="*/ 606302 w 850254"/>
              <a:gd name="connsiteY4" fmla="*/ 42774 h 724286"/>
              <a:gd name="connsiteX5" fmla="*/ 576533 w 850254"/>
              <a:gd name="connsiteY5" fmla="*/ 45964 h 724286"/>
              <a:gd name="connsiteX6" fmla="*/ 487224 w 850254"/>
              <a:gd name="connsiteY6" fmla="*/ 246 h 724286"/>
              <a:gd name="connsiteX7" fmla="*/ 392599 w 850254"/>
              <a:gd name="connsiteY7" fmla="*/ 33206 h 724286"/>
              <a:gd name="connsiteX8" fmla="*/ 280963 w 850254"/>
              <a:gd name="connsiteY8" fmla="*/ 16194 h 724286"/>
              <a:gd name="connsiteX9" fmla="*/ 199096 w 850254"/>
              <a:gd name="connsiteY9" fmla="*/ 94871 h 724286"/>
              <a:gd name="connsiteX10" fmla="*/ 191654 w 850254"/>
              <a:gd name="connsiteY10" fmla="*/ 94871 h 724286"/>
              <a:gd name="connsiteX11" fmla="*/ 64070 w 850254"/>
              <a:gd name="connsiteY11" fmla="*/ 220329 h 724286"/>
              <a:gd name="connsiteX12" fmla="*/ 64070 w 850254"/>
              <a:gd name="connsiteY12" fmla="*/ 226708 h 724286"/>
              <a:gd name="connsiteX13" fmla="*/ 278 w 850254"/>
              <a:gd name="connsiteY13" fmla="*/ 344723 h 724286"/>
              <a:gd name="connsiteX14" fmla="*/ 132115 w 850254"/>
              <a:gd name="connsiteY14" fmla="*/ 461676 h 724286"/>
              <a:gd name="connsiteX15" fmla="*/ 296911 w 850254"/>
              <a:gd name="connsiteY15" fmla="*/ 461676 h 724286"/>
              <a:gd name="connsiteX16" fmla="*/ 425558 w 850254"/>
              <a:gd name="connsiteY16" fmla="*/ 588197 h 724286"/>
              <a:gd name="connsiteX17" fmla="*/ 425558 w 850254"/>
              <a:gd name="connsiteY17" fmla="*/ 724286 h 724286"/>
              <a:gd name="connsiteX18" fmla="*/ 509551 w 850254"/>
              <a:gd name="connsiteY18" fmla="*/ 724286 h 724286"/>
              <a:gd name="connsiteX19" fmla="*/ 509551 w 850254"/>
              <a:gd name="connsiteY19" fmla="*/ 628598 h 724286"/>
              <a:gd name="connsiteX20" fmla="*/ 509551 w 850254"/>
              <a:gd name="connsiteY20" fmla="*/ 614777 h 724286"/>
              <a:gd name="connsiteX21" fmla="*/ 536131 w 850254"/>
              <a:gd name="connsiteY21" fmla="*/ 493572 h 724286"/>
              <a:gd name="connsiteX22" fmla="*/ 592481 w 850254"/>
              <a:gd name="connsiteY22" fmla="*/ 445728 h 724286"/>
              <a:gd name="connsiteX23" fmla="*/ 633946 w 850254"/>
              <a:gd name="connsiteY23" fmla="*/ 410642 h 724286"/>
              <a:gd name="connsiteX24" fmla="*/ 647767 w 850254"/>
              <a:gd name="connsiteY24" fmla="*/ 385125 h 724286"/>
              <a:gd name="connsiteX25" fmla="*/ 578659 w 850254"/>
              <a:gd name="connsiteY25" fmla="*/ 376620 h 724286"/>
              <a:gd name="connsiteX26" fmla="*/ 554206 w 850254"/>
              <a:gd name="connsiteY26" fmla="*/ 358545 h 724286"/>
              <a:gd name="connsiteX27" fmla="*/ 572280 w 850254"/>
              <a:gd name="connsiteY27" fmla="*/ 334091 h 724286"/>
              <a:gd name="connsiteX28" fmla="*/ 657336 w 850254"/>
              <a:gd name="connsiteY28" fmla="*/ 343660 h 724286"/>
              <a:gd name="connsiteX29" fmla="*/ 658399 w 850254"/>
              <a:gd name="connsiteY29" fmla="*/ 335155 h 724286"/>
              <a:gd name="connsiteX30" fmla="*/ 652020 w 850254"/>
              <a:gd name="connsiteY30" fmla="*/ 285184 h 724286"/>
              <a:gd name="connsiteX31" fmla="*/ 564838 w 850254"/>
              <a:gd name="connsiteY31" fmla="*/ 216076 h 724286"/>
              <a:gd name="connsiteX32" fmla="*/ 543574 w 850254"/>
              <a:gd name="connsiteY32" fmla="*/ 209697 h 724286"/>
              <a:gd name="connsiteX33" fmla="*/ 537194 w 850254"/>
              <a:gd name="connsiteY33" fmla="*/ 207571 h 724286"/>
              <a:gd name="connsiteX34" fmla="*/ 536131 w 850254"/>
              <a:gd name="connsiteY34" fmla="*/ 207571 h 724286"/>
              <a:gd name="connsiteX35" fmla="*/ 511678 w 850254"/>
              <a:gd name="connsiteY35" fmla="*/ 213950 h 724286"/>
              <a:gd name="connsiteX36" fmla="*/ 502109 w 850254"/>
              <a:gd name="connsiteY36" fmla="*/ 216076 h 724286"/>
              <a:gd name="connsiteX37" fmla="*/ 491477 w 850254"/>
              <a:gd name="connsiteY37" fmla="*/ 218203 h 724286"/>
              <a:gd name="connsiteX38" fmla="*/ 465960 w 850254"/>
              <a:gd name="connsiteY38" fmla="*/ 295816 h 724286"/>
              <a:gd name="connsiteX39" fmla="*/ 503172 w 850254"/>
              <a:gd name="connsiteY39" fmla="*/ 368114 h 724286"/>
              <a:gd name="connsiteX40" fmla="*/ 505298 w 850254"/>
              <a:gd name="connsiteY40" fmla="*/ 397884 h 724286"/>
              <a:gd name="connsiteX41" fmla="*/ 477655 w 850254"/>
              <a:gd name="connsiteY41" fmla="*/ 400010 h 724286"/>
              <a:gd name="connsiteX42" fmla="*/ 445759 w 850254"/>
              <a:gd name="connsiteY42" fmla="*/ 360671 h 724286"/>
              <a:gd name="connsiteX43" fmla="*/ 443633 w 850254"/>
              <a:gd name="connsiteY43" fmla="*/ 360671 h 724286"/>
              <a:gd name="connsiteX44" fmla="*/ 352197 w 850254"/>
              <a:gd name="connsiteY44" fmla="*/ 331965 h 724286"/>
              <a:gd name="connsiteX45" fmla="*/ 346881 w 850254"/>
              <a:gd name="connsiteY45" fmla="*/ 303259 h 724286"/>
              <a:gd name="connsiteX46" fmla="*/ 375588 w 850254"/>
              <a:gd name="connsiteY46" fmla="*/ 296879 h 724286"/>
              <a:gd name="connsiteX47" fmla="*/ 428748 w 850254"/>
              <a:gd name="connsiteY47" fmla="*/ 314954 h 724286"/>
              <a:gd name="connsiteX48" fmla="*/ 424495 w 850254"/>
              <a:gd name="connsiteY48" fmla="*/ 297943 h 724286"/>
              <a:gd name="connsiteX49" fmla="*/ 436190 w 850254"/>
              <a:gd name="connsiteY49" fmla="*/ 228835 h 724286"/>
              <a:gd name="connsiteX50" fmla="*/ 392599 w 850254"/>
              <a:gd name="connsiteY50" fmla="*/ 232024 h 724286"/>
              <a:gd name="connsiteX51" fmla="*/ 354324 w 850254"/>
              <a:gd name="connsiteY51" fmla="*/ 228835 h 724286"/>
              <a:gd name="connsiteX52" fmla="*/ 261825 w 850254"/>
              <a:gd name="connsiteY52" fmla="*/ 287311 h 724286"/>
              <a:gd name="connsiteX53" fmla="*/ 169327 w 850254"/>
              <a:gd name="connsiteY53" fmla="*/ 394694 h 724286"/>
              <a:gd name="connsiteX54" fmla="*/ 148063 w 850254"/>
              <a:gd name="connsiteY54" fmla="*/ 415958 h 724286"/>
              <a:gd name="connsiteX55" fmla="*/ 126799 w 850254"/>
              <a:gd name="connsiteY55" fmla="*/ 394694 h 724286"/>
              <a:gd name="connsiteX56" fmla="*/ 176769 w 850254"/>
              <a:gd name="connsiteY56" fmla="*/ 291563 h 724286"/>
              <a:gd name="connsiteX57" fmla="*/ 110851 w 850254"/>
              <a:gd name="connsiteY57" fmla="*/ 258604 h 724286"/>
              <a:gd name="connsiteX58" fmla="*/ 114040 w 850254"/>
              <a:gd name="connsiteY58" fmla="*/ 228835 h 724286"/>
              <a:gd name="connsiteX59" fmla="*/ 143810 w 850254"/>
              <a:gd name="connsiteY59" fmla="*/ 230961 h 724286"/>
              <a:gd name="connsiteX60" fmla="*/ 211855 w 850254"/>
              <a:gd name="connsiteY60" fmla="*/ 250099 h 724286"/>
              <a:gd name="connsiteX61" fmla="*/ 308606 w 850254"/>
              <a:gd name="connsiteY61" fmla="*/ 213950 h 724286"/>
              <a:gd name="connsiteX62" fmla="*/ 236309 w 850254"/>
              <a:gd name="connsiteY62" fmla="*/ 148031 h 724286"/>
              <a:gd name="connsiteX63" fmla="*/ 243751 w 850254"/>
              <a:gd name="connsiteY63" fmla="*/ 119325 h 724286"/>
              <a:gd name="connsiteX64" fmla="*/ 272457 w 850254"/>
              <a:gd name="connsiteY64" fmla="*/ 126767 h 724286"/>
              <a:gd name="connsiteX65" fmla="*/ 476592 w 850254"/>
              <a:gd name="connsiteY65" fmla="*/ 175675 h 724286"/>
              <a:gd name="connsiteX66" fmla="*/ 444696 w 850254"/>
              <a:gd name="connsiteY66" fmla="*/ 93808 h 724286"/>
              <a:gd name="connsiteX67" fmla="*/ 467023 w 850254"/>
              <a:gd name="connsiteY67" fmla="*/ 73607 h 724286"/>
              <a:gd name="connsiteX68" fmla="*/ 487224 w 850254"/>
              <a:gd name="connsiteY68" fmla="*/ 95934 h 724286"/>
              <a:gd name="connsiteX69" fmla="*/ 554206 w 850254"/>
              <a:gd name="connsiteY69" fmla="*/ 166106 h 724286"/>
              <a:gd name="connsiteX70" fmla="*/ 573343 w 850254"/>
              <a:gd name="connsiteY70" fmla="*/ 171422 h 724286"/>
              <a:gd name="connsiteX71" fmla="*/ 637135 w 850254"/>
              <a:gd name="connsiteY71" fmla="*/ 117198 h 724286"/>
              <a:gd name="connsiteX72" fmla="*/ 663715 w 850254"/>
              <a:gd name="connsiteY72" fmla="*/ 133146 h 724286"/>
              <a:gd name="connsiteX73" fmla="*/ 647767 w 850254"/>
              <a:gd name="connsiteY73" fmla="*/ 159726 h 724286"/>
              <a:gd name="connsiteX74" fmla="*/ 613745 w 850254"/>
              <a:gd name="connsiteY74" fmla="*/ 187370 h 724286"/>
              <a:gd name="connsiteX75" fmla="*/ 613745 w 850254"/>
              <a:gd name="connsiteY75" fmla="*/ 189496 h 724286"/>
              <a:gd name="connsiteX76" fmla="*/ 690295 w 850254"/>
              <a:gd name="connsiteY76" fmla="*/ 268173 h 724286"/>
              <a:gd name="connsiteX77" fmla="*/ 696675 w 850254"/>
              <a:gd name="connsiteY77" fmla="*/ 293690 h 724286"/>
              <a:gd name="connsiteX78" fmla="*/ 706243 w 850254"/>
              <a:gd name="connsiteY78" fmla="*/ 280931 h 724286"/>
              <a:gd name="connsiteX79" fmla="*/ 721128 w 850254"/>
              <a:gd name="connsiteY79" fmla="*/ 230961 h 724286"/>
              <a:gd name="connsiteX80" fmla="*/ 734950 w 850254"/>
              <a:gd name="connsiteY80" fmla="*/ 213950 h 724286"/>
              <a:gd name="connsiteX81" fmla="*/ 756214 w 850254"/>
              <a:gd name="connsiteY81" fmla="*/ 218203 h 724286"/>
              <a:gd name="connsiteX82" fmla="*/ 762593 w 850254"/>
              <a:gd name="connsiteY82" fmla="*/ 239467 h 724286"/>
              <a:gd name="connsiteX83" fmla="*/ 742392 w 850254"/>
              <a:gd name="connsiteY83" fmla="*/ 301132 h 724286"/>
              <a:gd name="connsiteX84" fmla="*/ 696675 w 850254"/>
              <a:gd name="connsiteY84" fmla="*/ 344723 h 724286"/>
              <a:gd name="connsiteX85" fmla="*/ 673284 w 850254"/>
              <a:gd name="connsiteY85" fmla="*/ 421274 h 724286"/>
              <a:gd name="connsiteX86" fmla="*/ 720065 w 850254"/>
              <a:gd name="connsiteY86" fmla="*/ 461676 h 724286"/>
              <a:gd name="connsiteX87" fmla="*/ 730697 w 850254"/>
              <a:gd name="connsiteY87" fmla="*/ 480813 h 724286"/>
              <a:gd name="connsiteX88" fmla="*/ 719002 w 850254"/>
              <a:gd name="connsiteY88" fmla="*/ 498888 h 724286"/>
              <a:gd name="connsiteX89" fmla="*/ 697738 w 850254"/>
              <a:gd name="connsiteY89" fmla="*/ 497824 h 724286"/>
              <a:gd name="connsiteX90" fmla="*/ 647767 w 850254"/>
              <a:gd name="connsiteY90" fmla="*/ 455296 h 724286"/>
              <a:gd name="connsiteX91" fmla="*/ 614808 w 850254"/>
              <a:gd name="connsiteY91" fmla="*/ 479750 h 724286"/>
              <a:gd name="connsiteX92" fmla="*/ 566964 w 850254"/>
              <a:gd name="connsiteY92" fmla="*/ 520152 h 724286"/>
              <a:gd name="connsiteX93" fmla="*/ 551016 w 850254"/>
              <a:gd name="connsiteY93" fmla="*/ 613713 h 724286"/>
              <a:gd name="connsiteX94" fmla="*/ 551016 w 850254"/>
              <a:gd name="connsiteY94" fmla="*/ 628598 h 724286"/>
              <a:gd name="connsiteX95" fmla="*/ 551016 w 850254"/>
              <a:gd name="connsiteY95" fmla="*/ 724286 h 724286"/>
              <a:gd name="connsiteX96" fmla="*/ 636072 w 850254"/>
              <a:gd name="connsiteY96" fmla="*/ 724286 h 724286"/>
              <a:gd name="connsiteX97" fmla="*/ 710496 w 850254"/>
              <a:gd name="connsiteY97" fmla="*/ 576501 h 724286"/>
              <a:gd name="connsiteX98" fmla="*/ 827448 w 850254"/>
              <a:gd name="connsiteY98" fmla="*/ 452107 h 724286"/>
              <a:gd name="connsiteX99" fmla="*/ 828512 w 850254"/>
              <a:gd name="connsiteY99" fmla="*/ 438285 h 724286"/>
              <a:gd name="connsiteX100" fmla="*/ 828512 w 850254"/>
              <a:gd name="connsiteY100" fmla="*/ 438285 h 724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850254" h="724286">
                <a:moveTo>
                  <a:pt x="828512" y="438285"/>
                </a:moveTo>
                <a:cubicBezTo>
                  <a:pt x="859344" y="393631"/>
                  <a:pt x="857218" y="333028"/>
                  <a:pt x="823196" y="290500"/>
                </a:cubicBezTo>
                <a:cubicBezTo>
                  <a:pt x="827448" y="277742"/>
                  <a:pt x="829575" y="264983"/>
                  <a:pt x="829575" y="252225"/>
                </a:cubicBezTo>
                <a:cubicBezTo>
                  <a:pt x="829575" y="191623"/>
                  <a:pt x="785983" y="140589"/>
                  <a:pt x="727507" y="128894"/>
                </a:cubicBezTo>
                <a:cubicBezTo>
                  <a:pt x="709433" y="76797"/>
                  <a:pt x="661589" y="42774"/>
                  <a:pt x="606302" y="42774"/>
                </a:cubicBezTo>
                <a:cubicBezTo>
                  <a:pt x="596734" y="42774"/>
                  <a:pt x="586102" y="43838"/>
                  <a:pt x="576533" y="45964"/>
                </a:cubicBezTo>
                <a:cubicBezTo>
                  <a:pt x="554206" y="19384"/>
                  <a:pt x="521246" y="3436"/>
                  <a:pt x="487224" y="246"/>
                </a:cubicBezTo>
                <a:cubicBezTo>
                  <a:pt x="452138" y="-1880"/>
                  <a:pt x="418116" y="9815"/>
                  <a:pt x="392599" y="33206"/>
                </a:cubicBezTo>
                <a:cubicBezTo>
                  <a:pt x="359640" y="10878"/>
                  <a:pt x="318175" y="4499"/>
                  <a:pt x="280963" y="16194"/>
                </a:cubicBezTo>
                <a:cubicBezTo>
                  <a:pt x="242688" y="27890"/>
                  <a:pt x="212918" y="56596"/>
                  <a:pt x="199096" y="94871"/>
                </a:cubicBezTo>
                <a:cubicBezTo>
                  <a:pt x="196970" y="94871"/>
                  <a:pt x="193780" y="94871"/>
                  <a:pt x="191654" y="94871"/>
                </a:cubicBezTo>
                <a:cubicBezTo>
                  <a:pt x="121483" y="94871"/>
                  <a:pt x="65133" y="150158"/>
                  <a:pt x="64070" y="220329"/>
                </a:cubicBezTo>
                <a:cubicBezTo>
                  <a:pt x="64070" y="222455"/>
                  <a:pt x="64070" y="224582"/>
                  <a:pt x="64070" y="226708"/>
                </a:cubicBezTo>
                <a:cubicBezTo>
                  <a:pt x="21542" y="250099"/>
                  <a:pt x="-2912" y="295816"/>
                  <a:pt x="278" y="344723"/>
                </a:cubicBezTo>
                <a:cubicBezTo>
                  <a:pt x="4531" y="411705"/>
                  <a:pt x="64070" y="461676"/>
                  <a:pt x="132115" y="461676"/>
                </a:cubicBezTo>
                <a:lnTo>
                  <a:pt x="296911" y="461676"/>
                </a:lnTo>
                <a:cubicBezTo>
                  <a:pt x="367082" y="461676"/>
                  <a:pt x="424495" y="518025"/>
                  <a:pt x="425558" y="588197"/>
                </a:cubicBezTo>
                <a:lnTo>
                  <a:pt x="425558" y="724286"/>
                </a:lnTo>
                <a:lnTo>
                  <a:pt x="509551" y="724286"/>
                </a:lnTo>
                <a:lnTo>
                  <a:pt x="509551" y="628598"/>
                </a:lnTo>
                <a:cubicBezTo>
                  <a:pt x="509551" y="624345"/>
                  <a:pt x="509551" y="619029"/>
                  <a:pt x="509551" y="614777"/>
                </a:cubicBezTo>
                <a:cubicBezTo>
                  <a:pt x="509551" y="575438"/>
                  <a:pt x="508488" y="525468"/>
                  <a:pt x="536131" y="493572"/>
                </a:cubicBezTo>
                <a:cubicBezTo>
                  <a:pt x="553142" y="475497"/>
                  <a:pt x="572280" y="459549"/>
                  <a:pt x="592481" y="445728"/>
                </a:cubicBezTo>
                <a:cubicBezTo>
                  <a:pt x="608429" y="436159"/>
                  <a:pt x="622251" y="424464"/>
                  <a:pt x="633946" y="410642"/>
                </a:cubicBezTo>
                <a:cubicBezTo>
                  <a:pt x="639262" y="402136"/>
                  <a:pt x="644578" y="393631"/>
                  <a:pt x="647767" y="385125"/>
                </a:cubicBezTo>
                <a:cubicBezTo>
                  <a:pt x="625440" y="376620"/>
                  <a:pt x="602050" y="373430"/>
                  <a:pt x="578659" y="376620"/>
                </a:cubicBezTo>
                <a:cubicBezTo>
                  <a:pt x="566964" y="377683"/>
                  <a:pt x="556332" y="370240"/>
                  <a:pt x="554206" y="358545"/>
                </a:cubicBezTo>
                <a:cubicBezTo>
                  <a:pt x="553142" y="346850"/>
                  <a:pt x="560585" y="336218"/>
                  <a:pt x="572280" y="334091"/>
                </a:cubicBezTo>
                <a:cubicBezTo>
                  <a:pt x="600986" y="329839"/>
                  <a:pt x="629693" y="333028"/>
                  <a:pt x="657336" y="343660"/>
                </a:cubicBezTo>
                <a:cubicBezTo>
                  <a:pt x="657336" y="340471"/>
                  <a:pt x="657336" y="338344"/>
                  <a:pt x="658399" y="335155"/>
                </a:cubicBezTo>
                <a:cubicBezTo>
                  <a:pt x="659463" y="318143"/>
                  <a:pt x="657336" y="301132"/>
                  <a:pt x="652020" y="285184"/>
                </a:cubicBezTo>
                <a:cubicBezTo>
                  <a:pt x="637135" y="246909"/>
                  <a:pt x="599923" y="229898"/>
                  <a:pt x="564838" y="216076"/>
                </a:cubicBezTo>
                <a:cubicBezTo>
                  <a:pt x="558458" y="213950"/>
                  <a:pt x="552079" y="211823"/>
                  <a:pt x="543574" y="209697"/>
                </a:cubicBezTo>
                <a:lnTo>
                  <a:pt x="537194" y="207571"/>
                </a:lnTo>
                <a:lnTo>
                  <a:pt x="536131" y="207571"/>
                </a:lnTo>
                <a:cubicBezTo>
                  <a:pt x="527626" y="208634"/>
                  <a:pt x="520183" y="210760"/>
                  <a:pt x="511678" y="213950"/>
                </a:cubicBezTo>
                <a:lnTo>
                  <a:pt x="502109" y="216076"/>
                </a:lnTo>
                <a:lnTo>
                  <a:pt x="491477" y="218203"/>
                </a:lnTo>
                <a:cubicBezTo>
                  <a:pt x="473402" y="239467"/>
                  <a:pt x="463834" y="267110"/>
                  <a:pt x="465960" y="295816"/>
                </a:cubicBezTo>
                <a:cubicBezTo>
                  <a:pt x="468086" y="324523"/>
                  <a:pt x="481908" y="350039"/>
                  <a:pt x="503172" y="368114"/>
                </a:cubicBezTo>
                <a:cubicBezTo>
                  <a:pt x="511678" y="375556"/>
                  <a:pt x="511678" y="388315"/>
                  <a:pt x="505298" y="397884"/>
                </a:cubicBezTo>
                <a:cubicBezTo>
                  <a:pt x="498919" y="405326"/>
                  <a:pt x="486161" y="406389"/>
                  <a:pt x="477655" y="400010"/>
                </a:cubicBezTo>
                <a:cubicBezTo>
                  <a:pt x="464897" y="389378"/>
                  <a:pt x="454265" y="375556"/>
                  <a:pt x="445759" y="360671"/>
                </a:cubicBezTo>
                <a:lnTo>
                  <a:pt x="443633" y="360671"/>
                </a:lnTo>
                <a:cubicBezTo>
                  <a:pt x="413863" y="355355"/>
                  <a:pt x="379841" y="350039"/>
                  <a:pt x="352197" y="331965"/>
                </a:cubicBezTo>
                <a:cubicBezTo>
                  <a:pt x="342629" y="325586"/>
                  <a:pt x="340502" y="312827"/>
                  <a:pt x="346881" y="303259"/>
                </a:cubicBezTo>
                <a:cubicBezTo>
                  <a:pt x="353261" y="293690"/>
                  <a:pt x="366019" y="290500"/>
                  <a:pt x="375588" y="296879"/>
                </a:cubicBezTo>
                <a:cubicBezTo>
                  <a:pt x="391536" y="306448"/>
                  <a:pt x="409610" y="312827"/>
                  <a:pt x="428748" y="314954"/>
                </a:cubicBezTo>
                <a:cubicBezTo>
                  <a:pt x="426622" y="309638"/>
                  <a:pt x="425558" y="304322"/>
                  <a:pt x="424495" y="297943"/>
                </a:cubicBezTo>
                <a:cubicBezTo>
                  <a:pt x="422369" y="274552"/>
                  <a:pt x="426622" y="250099"/>
                  <a:pt x="436190" y="228835"/>
                </a:cubicBezTo>
                <a:cubicBezTo>
                  <a:pt x="421306" y="230961"/>
                  <a:pt x="407484" y="232024"/>
                  <a:pt x="392599" y="232024"/>
                </a:cubicBezTo>
                <a:cubicBezTo>
                  <a:pt x="379841" y="232024"/>
                  <a:pt x="367082" y="230961"/>
                  <a:pt x="354324" y="228835"/>
                </a:cubicBezTo>
                <a:cubicBezTo>
                  <a:pt x="330933" y="257541"/>
                  <a:pt x="297974" y="278805"/>
                  <a:pt x="261825" y="287311"/>
                </a:cubicBezTo>
                <a:cubicBezTo>
                  <a:pt x="213981" y="311764"/>
                  <a:pt x="169327" y="342597"/>
                  <a:pt x="169327" y="394694"/>
                </a:cubicBezTo>
                <a:cubicBezTo>
                  <a:pt x="169327" y="406389"/>
                  <a:pt x="159758" y="415958"/>
                  <a:pt x="148063" y="415958"/>
                </a:cubicBezTo>
                <a:cubicBezTo>
                  <a:pt x="136368" y="415958"/>
                  <a:pt x="126799" y="406389"/>
                  <a:pt x="126799" y="394694"/>
                </a:cubicBezTo>
                <a:cubicBezTo>
                  <a:pt x="127862" y="354292"/>
                  <a:pt x="145936" y="317080"/>
                  <a:pt x="176769" y="291563"/>
                </a:cubicBezTo>
                <a:cubicBezTo>
                  <a:pt x="151252" y="288374"/>
                  <a:pt x="127862" y="277742"/>
                  <a:pt x="110851" y="258604"/>
                </a:cubicBezTo>
                <a:cubicBezTo>
                  <a:pt x="103408" y="249035"/>
                  <a:pt x="105535" y="236277"/>
                  <a:pt x="114040" y="228835"/>
                </a:cubicBezTo>
                <a:cubicBezTo>
                  <a:pt x="122546" y="221392"/>
                  <a:pt x="136368" y="222455"/>
                  <a:pt x="143810" y="230961"/>
                </a:cubicBezTo>
                <a:cubicBezTo>
                  <a:pt x="152316" y="241593"/>
                  <a:pt x="176769" y="251162"/>
                  <a:pt x="211855" y="250099"/>
                </a:cubicBezTo>
                <a:cubicBezTo>
                  <a:pt x="246941" y="250099"/>
                  <a:pt x="282026" y="237340"/>
                  <a:pt x="308606" y="213950"/>
                </a:cubicBezTo>
                <a:cubicBezTo>
                  <a:pt x="277773" y="201191"/>
                  <a:pt x="252257" y="177801"/>
                  <a:pt x="236309" y="148031"/>
                </a:cubicBezTo>
                <a:cubicBezTo>
                  <a:pt x="229929" y="137399"/>
                  <a:pt x="234182" y="124641"/>
                  <a:pt x="243751" y="119325"/>
                </a:cubicBezTo>
                <a:cubicBezTo>
                  <a:pt x="254383" y="112946"/>
                  <a:pt x="267141" y="117198"/>
                  <a:pt x="272457" y="126767"/>
                </a:cubicBezTo>
                <a:cubicBezTo>
                  <a:pt x="304353" y="184180"/>
                  <a:pt x="371335" y="200128"/>
                  <a:pt x="476592" y="175675"/>
                </a:cubicBezTo>
                <a:cubicBezTo>
                  <a:pt x="457454" y="159726"/>
                  <a:pt x="443633" y="134210"/>
                  <a:pt x="444696" y="93808"/>
                </a:cubicBezTo>
                <a:cubicBezTo>
                  <a:pt x="444696" y="82113"/>
                  <a:pt x="455328" y="72544"/>
                  <a:pt x="467023" y="73607"/>
                </a:cubicBezTo>
                <a:cubicBezTo>
                  <a:pt x="478718" y="73607"/>
                  <a:pt x="488287" y="84239"/>
                  <a:pt x="487224" y="95934"/>
                </a:cubicBezTo>
                <a:cubicBezTo>
                  <a:pt x="485098" y="143778"/>
                  <a:pt x="511678" y="153347"/>
                  <a:pt x="554206" y="166106"/>
                </a:cubicBezTo>
                <a:cubicBezTo>
                  <a:pt x="560585" y="168232"/>
                  <a:pt x="566964" y="169295"/>
                  <a:pt x="573343" y="171422"/>
                </a:cubicBezTo>
                <a:cubicBezTo>
                  <a:pt x="585038" y="144842"/>
                  <a:pt x="608429" y="124641"/>
                  <a:pt x="637135" y="117198"/>
                </a:cubicBezTo>
                <a:cubicBezTo>
                  <a:pt x="648831" y="114009"/>
                  <a:pt x="660526" y="121451"/>
                  <a:pt x="663715" y="133146"/>
                </a:cubicBezTo>
                <a:cubicBezTo>
                  <a:pt x="666905" y="144842"/>
                  <a:pt x="659463" y="156537"/>
                  <a:pt x="647767" y="159726"/>
                </a:cubicBezTo>
                <a:cubicBezTo>
                  <a:pt x="632883" y="163979"/>
                  <a:pt x="621187" y="173548"/>
                  <a:pt x="613745" y="187370"/>
                </a:cubicBezTo>
                <a:cubicBezTo>
                  <a:pt x="613745" y="188433"/>
                  <a:pt x="613745" y="188433"/>
                  <a:pt x="613745" y="189496"/>
                </a:cubicBezTo>
                <a:cubicBezTo>
                  <a:pt x="646704" y="205444"/>
                  <a:pt x="675411" y="228835"/>
                  <a:pt x="690295" y="268173"/>
                </a:cubicBezTo>
                <a:cubicBezTo>
                  <a:pt x="693485" y="276679"/>
                  <a:pt x="695611" y="285184"/>
                  <a:pt x="696675" y="293690"/>
                </a:cubicBezTo>
                <a:cubicBezTo>
                  <a:pt x="700927" y="290500"/>
                  <a:pt x="704117" y="286247"/>
                  <a:pt x="706243" y="280931"/>
                </a:cubicBezTo>
                <a:cubicBezTo>
                  <a:pt x="713686" y="264983"/>
                  <a:pt x="719002" y="249035"/>
                  <a:pt x="721128" y="230961"/>
                </a:cubicBezTo>
                <a:cubicBezTo>
                  <a:pt x="722191" y="223519"/>
                  <a:pt x="727507" y="217139"/>
                  <a:pt x="734950" y="213950"/>
                </a:cubicBezTo>
                <a:cubicBezTo>
                  <a:pt x="742392" y="210760"/>
                  <a:pt x="750898" y="212887"/>
                  <a:pt x="756214" y="218203"/>
                </a:cubicBezTo>
                <a:cubicBezTo>
                  <a:pt x="762593" y="223519"/>
                  <a:pt x="764719" y="230961"/>
                  <a:pt x="762593" y="239467"/>
                </a:cubicBezTo>
                <a:cubicBezTo>
                  <a:pt x="759403" y="260731"/>
                  <a:pt x="753024" y="281995"/>
                  <a:pt x="742392" y="301132"/>
                </a:cubicBezTo>
                <a:cubicBezTo>
                  <a:pt x="731760" y="319207"/>
                  <a:pt x="715812" y="334091"/>
                  <a:pt x="696675" y="344723"/>
                </a:cubicBezTo>
                <a:cubicBezTo>
                  <a:pt x="694548" y="371304"/>
                  <a:pt x="686043" y="397884"/>
                  <a:pt x="673284" y="421274"/>
                </a:cubicBezTo>
                <a:cubicBezTo>
                  <a:pt x="687106" y="437222"/>
                  <a:pt x="701991" y="451044"/>
                  <a:pt x="720065" y="461676"/>
                </a:cubicBezTo>
                <a:cubicBezTo>
                  <a:pt x="726444" y="465928"/>
                  <a:pt x="730697" y="473371"/>
                  <a:pt x="730697" y="480813"/>
                </a:cubicBezTo>
                <a:cubicBezTo>
                  <a:pt x="730697" y="488256"/>
                  <a:pt x="726444" y="495698"/>
                  <a:pt x="719002" y="498888"/>
                </a:cubicBezTo>
                <a:cubicBezTo>
                  <a:pt x="711559" y="502077"/>
                  <a:pt x="704117" y="502077"/>
                  <a:pt x="697738" y="497824"/>
                </a:cubicBezTo>
                <a:cubicBezTo>
                  <a:pt x="679663" y="486129"/>
                  <a:pt x="662652" y="471244"/>
                  <a:pt x="647767" y="455296"/>
                </a:cubicBezTo>
                <a:cubicBezTo>
                  <a:pt x="637135" y="463802"/>
                  <a:pt x="625440" y="472308"/>
                  <a:pt x="614808" y="479750"/>
                </a:cubicBezTo>
                <a:cubicBezTo>
                  <a:pt x="596734" y="491445"/>
                  <a:pt x="580786" y="504204"/>
                  <a:pt x="566964" y="520152"/>
                </a:cubicBezTo>
                <a:cubicBezTo>
                  <a:pt x="549953" y="540352"/>
                  <a:pt x="551016" y="579691"/>
                  <a:pt x="551016" y="613713"/>
                </a:cubicBezTo>
                <a:cubicBezTo>
                  <a:pt x="551016" y="619029"/>
                  <a:pt x="551016" y="623282"/>
                  <a:pt x="551016" y="628598"/>
                </a:cubicBezTo>
                <a:lnTo>
                  <a:pt x="551016" y="724286"/>
                </a:lnTo>
                <a:lnTo>
                  <a:pt x="636072" y="724286"/>
                </a:lnTo>
                <a:cubicBezTo>
                  <a:pt x="636072" y="586070"/>
                  <a:pt x="701991" y="578628"/>
                  <a:pt x="710496" y="576501"/>
                </a:cubicBezTo>
                <a:cubicBezTo>
                  <a:pt x="738139" y="569059"/>
                  <a:pt x="811500" y="530784"/>
                  <a:pt x="827448" y="452107"/>
                </a:cubicBezTo>
                <a:cubicBezTo>
                  <a:pt x="829575" y="447854"/>
                  <a:pt x="828512" y="442538"/>
                  <a:pt x="828512" y="438285"/>
                </a:cubicBezTo>
                <a:cubicBezTo>
                  <a:pt x="827448" y="438285"/>
                  <a:pt x="827448" y="438285"/>
                  <a:pt x="828512" y="438285"/>
                </a:cubicBezTo>
                <a:close/>
              </a:path>
            </a:pathLst>
          </a:custGeom>
          <a:gradFill>
            <a:gsLst>
              <a:gs pos="0">
                <a:schemeClr val="bg1"/>
              </a:gs>
              <a:gs pos="100000">
                <a:schemeClr val="accent3"/>
              </a:gs>
            </a:gsLst>
            <a:lin ang="5400000" scaled="1"/>
          </a:gradFill>
          <a:ln w="5655" cap="flat">
            <a:noFill/>
            <a:prstDash val="solid"/>
            <a:miter/>
          </a:ln>
        </p:spPr>
        <p:txBody>
          <a:bodyPr rtlCol="0" anchor="ctr"/>
          <a:lstStyle/>
          <a:p>
            <a:endParaRPr lang="zh-CN" altLang="en-US"/>
          </a:p>
        </p:txBody>
      </p:sp>
      <p:sp>
        <p:nvSpPr>
          <p:cNvPr id="17" name="矩形: 圆角 16">
            <a:extLst>
              <a:ext uri="{FF2B5EF4-FFF2-40B4-BE49-F238E27FC236}">
                <a16:creationId xmlns:a16="http://schemas.microsoft.com/office/drawing/2014/main" id="{8E4EE1FA-69B6-46A3-B90F-4DE60B09638A}"/>
              </a:ext>
            </a:extLst>
          </p:cNvPr>
          <p:cNvSpPr/>
          <p:nvPr/>
        </p:nvSpPr>
        <p:spPr>
          <a:xfrm>
            <a:off x="5285391" y="4060729"/>
            <a:ext cx="1608881" cy="1115725"/>
          </a:xfrm>
          <a:prstGeom prst="roundRect">
            <a:avLst/>
          </a:prstGeom>
          <a:solidFill>
            <a:schemeClr val="accent1">
              <a:alpha val="57000"/>
            </a:schemeClr>
          </a:solidFill>
          <a:ln>
            <a:solidFill>
              <a:schemeClr val="bg1">
                <a:alpha val="5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sp>
        <p:nvSpPr>
          <p:cNvPr id="10" name="矩形: 圆角 9">
            <a:extLst>
              <a:ext uri="{FF2B5EF4-FFF2-40B4-BE49-F238E27FC236}">
                <a16:creationId xmlns:a16="http://schemas.microsoft.com/office/drawing/2014/main" id="{EE5AFEDF-7769-41CA-B973-FD9745A8CA1F}"/>
              </a:ext>
            </a:extLst>
          </p:cNvPr>
          <p:cNvSpPr/>
          <p:nvPr/>
        </p:nvSpPr>
        <p:spPr>
          <a:xfrm>
            <a:off x="5302797" y="5449915"/>
            <a:ext cx="1608881" cy="462987"/>
          </a:xfrm>
          <a:prstGeom prst="roundRect">
            <a:avLst>
              <a:gd name="adj" fmla="val 9672"/>
            </a:avLst>
          </a:prstGeom>
          <a:solidFill>
            <a:schemeClr val="accent1">
              <a:alpha val="57000"/>
            </a:schemeClr>
          </a:solidFill>
          <a:ln>
            <a:solidFill>
              <a:schemeClr val="bg1">
                <a:alpha val="5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t>应用层</a:t>
            </a:r>
          </a:p>
        </p:txBody>
      </p:sp>
      <p:grpSp>
        <p:nvGrpSpPr>
          <p:cNvPr id="35" name="组合 34">
            <a:extLst>
              <a:ext uri="{FF2B5EF4-FFF2-40B4-BE49-F238E27FC236}">
                <a16:creationId xmlns:a16="http://schemas.microsoft.com/office/drawing/2014/main" id="{BD5CCD63-45C7-4D7E-8311-677C4624FDEF}"/>
              </a:ext>
            </a:extLst>
          </p:cNvPr>
          <p:cNvGrpSpPr/>
          <p:nvPr/>
        </p:nvGrpSpPr>
        <p:grpSpPr>
          <a:xfrm>
            <a:off x="5681684" y="4256641"/>
            <a:ext cx="808197" cy="733424"/>
            <a:chOff x="5670446" y="3451207"/>
            <a:chExt cx="808197" cy="733424"/>
          </a:xfrm>
        </p:grpSpPr>
        <p:sp>
          <p:nvSpPr>
            <p:cNvPr id="26" name="任意多边形: 形状 25">
              <a:extLst>
                <a:ext uri="{FF2B5EF4-FFF2-40B4-BE49-F238E27FC236}">
                  <a16:creationId xmlns:a16="http://schemas.microsoft.com/office/drawing/2014/main" id="{A839D703-7824-434D-BD43-894D3AAD081A}"/>
                </a:ext>
              </a:extLst>
            </p:cNvPr>
            <p:cNvSpPr/>
            <p:nvPr/>
          </p:nvSpPr>
          <p:spPr>
            <a:xfrm>
              <a:off x="5969341" y="3961747"/>
              <a:ext cx="86486" cy="86487"/>
            </a:xfrm>
            <a:custGeom>
              <a:avLst/>
              <a:gdLst>
                <a:gd name="connsiteX0" fmla="*/ 86487 w 86486"/>
                <a:gd name="connsiteY0" fmla="*/ 43243 h 86487"/>
                <a:gd name="connsiteX1" fmla="*/ 43243 w 86486"/>
                <a:gd name="connsiteY1" fmla="*/ 86487 h 86487"/>
                <a:gd name="connsiteX2" fmla="*/ 0 w 86486"/>
                <a:gd name="connsiteY2" fmla="*/ 43243 h 86487"/>
                <a:gd name="connsiteX3" fmla="*/ 43243 w 86486"/>
                <a:gd name="connsiteY3" fmla="*/ 0 h 86487"/>
                <a:gd name="connsiteX4" fmla="*/ 86487 w 86486"/>
                <a:gd name="connsiteY4" fmla="*/ 43243 h 864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86" h="86487">
                  <a:moveTo>
                    <a:pt x="86487" y="43243"/>
                  </a:moveTo>
                  <a:cubicBezTo>
                    <a:pt x="86487" y="67126"/>
                    <a:pt x="67126" y="86487"/>
                    <a:pt x="43243" y="86487"/>
                  </a:cubicBezTo>
                  <a:cubicBezTo>
                    <a:pt x="19361" y="86487"/>
                    <a:pt x="0" y="67126"/>
                    <a:pt x="0" y="43243"/>
                  </a:cubicBezTo>
                  <a:cubicBezTo>
                    <a:pt x="0" y="19361"/>
                    <a:pt x="19361" y="0"/>
                    <a:pt x="43243" y="0"/>
                  </a:cubicBezTo>
                  <a:cubicBezTo>
                    <a:pt x="67126" y="0"/>
                    <a:pt x="86487" y="19361"/>
                    <a:pt x="86487" y="43243"/>
                  </a:cubicBezTo>
                  <a:close/>
                </a:path>
              </a:pathLst>
            </a:custGeom>
            <a:gradFill>
              <a:gsLst>
                <a:gs pos="0">
                  <a:schemeClr val="bg1"/>
                </a:gs>
                <a:gs pos="100000">
                  <a:schemeClr val="accent3"/>
                </a:gs>
              </a:gsLst>
              <a:lin ang="5400000" scaled="1"/>
            </a:gradFill>
            <a:ln w="5655"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6B82E0D5-C6DA-488E-84D8-6BB0A1D3704A}"/>
                </a:ext>
              </a:extLst>
            </p:cNvPr>
            <p:cNvSpPr/>
            <p:nvPr/>
          </p:nvSpPr>
          <p:spPr>
            <a:xfrm>
              <a:off x="5926193" y="4060140"/>
              <a:ext cx="171450" cy="86391"/>
            </a:xfrm>
            <a:custGeom>
              <a:avLst/>
              <a:gdLst>
                <a:gd name="connsiteX0" fmla="*/ 171450 w 171450"/>
                <a:gd name="connsiteY0" fmla="*/ 86392 h 86391"/>
                <a:gd name="connsiteX1" fmla="*/ 171450 w 171450"/>
                <a:gd name="connsiteY1" fmla="*/ 43148 h 86391"/>
                <a:gd name="connsiteX2" fmla="*/ 162877 w 171450"/>
                <a:gd name="connsiteY2" fmla="*/ 25908 h 86391"/>
                <a:gd name="connsiteX3" fmla="*/ 121063 w 171450"/>
                <a:gd name="connsiteY3" fmla="*/ 5334 h 86391"/>
                <a:gd name="connsiteX4" fmla="*/ 85725 w 171450"/>
                <a:gd name="connsiteY4" fmla="*/ 0 h 86391"/>
                <a:gd name="connsiteX5" fmla="*/ 50387 w 171450"/>
                <a:gd name="connsiteY5" fmla="*/ 5334 h 86391"/>
                <a:gd name="connsiteX6" fmla="*/ 8573 w 171450"/>
                <a:gd name="connsiteY6" fmla="*/ 25908 h 86391"/>
                <a:gd name="connsiteX7" fmla="*/ 0 w 171450"/>
                <a:gd name="connsiteY7" fmla="*/ 43148 h 86391"/>
                <a:gd name="connsiteX8" fmla="*/ 0 w 171450"/>
                <a:gd name="connsiteY8" fmla="*/ 86392 h 86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450" h="86391">
                  <a:moveTo>
                    <a:pt x="171450" y="86392"/>
                  </a:moveTo>
                  <a:lnTo>
                    <a:pt x="171450" y="43148"/>
                  </a:lnTo>
                  <a:cubicBezTo>
                    <a:pt x="171309" y="36410"/>
                    <a:pt x="168166" y="30087"/>
                    <a:pt x="162877" y="25908"/>
                  </a:cubicBezTo>
                  <a:cubicBezTo>
                    <a:pt x="150451" y="16330"/>
                    <a:pt x="136233" y="9335"/>
                    <a:pt x="121063" y="5334"/>
                  </a:cubicBezTo>
                  <a:cubicBezTo>
                    <a:pt x="109612" y="1819"/>
                    <a:pt x="97703" y="21"/>
                    <a:pt x="85725" y="0"/>
                  </a:cubicBezTo>
                  <a:cubicBezTo>
                    <a:pt x="73760" y="185"/>
                    <a:pt x="61873" y="1978"/>
                    <a:pt x="50387" y="5334"/>
                  </a:cubicBezTo>
                  <a:cubicBezTo>
                    <a:pt x="35385" y="9775"/>
                    <a:pt x="21246" y="16733"/>
                    <a:pt x="8573" y="25908"/>
                  </a:cubicBezTo>
                  <a:cubicBezTo>
                    <a:pt x="3284" y="30087"/>
                    <a:pt x="141" y="36410"/>
                    <a:pt x="0" y="43148"/>
                  </a:cubicBezTo>
                  <a:lnTo>
                    <a:pt x="0" y="86392"/>
                  </a:lnTo>
                  <a:close/>
                </a:path>
              </a:pathLst>
            </a:custGeom>
            <a:gradFill>
              <a:gsLst>
                <a:gs pos="0">
                  <a:schemeClr val="bg1"/>
                </a:gs>
                <a:gs pos="100000">
                  <a:schemeClr val="accent3"/>
                </a:gs>
              </a:gsLst>
              <a:lin ang="5400000" scaled="1"/>
            </a:gradFill>
            <a:ln w="5655"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DFDAE9B1-3FB8-430A-86EF-B86429466BFF}"/>
                </a:ext>
              </a:extLst>
            </p:cNvPr>
            <p:cNvSpPr/>
            <p:nvPr/>
          </p:nvSpPr>
          <p:spPr>
            <a:xfrm>
              <a:off x="6158507" y="3961747"/>
              <a:ext cx="86486" cy="86487"/>
            </a:xfrm>
            <a:custGeom>
              <a:avLst/>
              <a:gdLst>
                <a:gd name="connsiteX0" fmla="*/ 86487 w 86486"/>
                <a:gd name="connsiteY0" fmla="*/ 43243 h 86487"/>
                <a:gd name="connsiteX1" fmla="*/ 43244 w 86486"/>
                <a:gd name="connsiteY1" fmla="*/ 86487 h 86487"/>
                <a:gd name="connsiteX2" fmla="*/ 0 w 86486"/>
                <a:gd name="connsiteY2" fmla="*/ 43243 h 86487"/>
                <a:gd name="connsiteX3" fmla="*/ 43244 w 86486"/>
                <a:gd name="connsiteY3" fmla="*/ 0 h 86487"/>
                <a:gd name="connsiteX4" fmla="*/ 86487 w 86486"/>
                <a:gd name="connsiteY4" fmla="*/ 43243 h 864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86" h="86487">
                  <a:moveTo>
                    <a:pt x="86487" y="43243"/>
                  </a:moveTo>
                  <a:cubicBezTo>
                    <a:pt x="86487" y="67126"/>
                    <a:pt x="67126" y="86487"/>
                    <a:pt x="43244" y="86487"/>
                  </a:cubicBezTo>
                  <a:cubicBezTo>
                    <a:pt x="19361" y="86487"/>
                    <a:pt x="0" y="67126"/>
                    <a:pt x="0" y="43243"/>
                  </a:cubicBezTo>
                  <a:cubicBezTo>
                    <a:pt x="0" y="19361"/>
                    <a:pt x="19361" y="0"/>
                    <a:pt x="43244" y="0"/>
                  </a:cubicBezTo>
                  <a:cubicBezTo>
                    <a:pt x="67126" y="0"/>
                    <a:pt x="86487" y="19361"/>
                    <a:pt x="86487" y="43243"/>
                  </a:cubicBezTo>
                  <a:close/>
                </a:path>
              </a:pathLst>
            </a:custGeom>
            <a:gradFill>
              <a:gsLst>
                <a:gs pos="0">
                  <a:schemeClr val="bg1"/>
                </a:gs>
                <a:gs pos="100000">
                  <a:schemeClr val="accent3"/>
                </a:gs>
              </a:gsLst>
              <a:lin ang="5400000" scaled="1"/>
            </a:gradFill>
            <a:ln w="5655"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8A061FD0-7C57-45BE-9B70-88943F069609}"/>
                </a:ext>
              </a:extLst>
            </p:cNvPr>
            <p:cNvSpPr/>
            <p:nvPr/>
          </p:nvSpPr>
          <p:spPr>
            <a:xfrm>
              <a:off x="6116693" y="4060140"/>
              <a:ext cx="171450" cy="86391"/>
            </a:xfrm>
            <a:custGeom>
              <a:avLst/>
              <a:gdLst>
                <a:gd name="connsiteX0" fmla="*/ 171450 w 171450"/>
                <a:gd name="connsiteY0" fmla="*/ 86392 h 86391"/>
                <a:gd name="connsiteX1" fmla="*/ 171450 w 171450"/>
                <a:gd name="connsiteY1" fmla="*/ 43148 h 86391"/>
                <a:gd name="connsiteX2" fmla="*/ 162877 w 171450"/>
                <a:gd name="connsiteY2" fmla="*/ 25908 h 86391"/>
                <a:gd name="connsiteX3" fmla="*/ 121063 w 171450"/>
                <a:gd name="connsiteY3" fmla="*/ 5334 h 86391"/>
                <a:gd name="connsiteX4" fmla="*/ 85725 w 171450"/>
                <a:gd name="connsiteY4" fmla="*/ 0 h 86391"/>
                <a:gd name="connsiteX5" fmla="*/ 50387 w 171450"/>
                <a:gd name="connsiteY5" fmla="*/ 5334 h 86391"/>
                <a:gd name="connsiteX6" fmla="*/ 8573 w 171450"/>
                <a:gd name="connsiteY6" fmla="*/ 25908 h 86391"/>
                <a:gd name="connsiteX7" fmla="*/ 0 w 171450"/>
                <a:gd name="connsiteY7" fmla="*/ 43148 h 86391"/>
                <a:gd name="connsiteX8" fmla="*/ 0 w 171450"/>
                <a:gd name="connsiteY8" fmla="*/ 86392 h 86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450" h="86391">
                  <a:moveTo>
                    <a:pt x="171450" y="86392"/>
                  </a:moveTo>
                  <a:lnTo>
                    <a:pt x="171450" y="43148"/>
                  </a:lnTo>
                  <a:cubicBezTo>
                    <a:pt x="171309" y="36410"/>
                    <a:pt x="168166" y="30087"/>
                    <a:pt x="162877" y="25908"/>
                  </a:cubicBezTo>
                  <a:cubicBezTo>
                    <a:pt x="150451" y="16330"/>
                    <a:pt x="136233" y="9335"/>
                    <a:pt x="121063" y="5334"/>
                  </a:cubicBezTo>
                  <a:cubicBezTo>
                    <a:pt x="109612" y="1819"/>
                    <a:pt x="97703" y="21"/>
                    <a:pt x="85725" y="0"/>
                  </a:cubicBezTo>
                  <a:cubicBezTo>
                    <a:pt x="73760" y="185"/>
                    <a:pt x="61873" y="1978"/>
                    <a:pt x="50387" y="5334"/>
                  </a:cubicBezTo>
                  <a:cubicBezTo>
                    <a:pt x="35385" y="9775"/>
                    <a:pt x="21246" y="16733"/>
                    <a:pt x="8573" y="25908"/>
                  </a:cubicBezTo>
                  <a:cubicBezTo>
                    <a:pt x="3284" y="30087"/>
                    <a:pt x="141" y="36410"/>
                    <a:pt x="0" y="43148"/>
                  </a:cubicBezTo>
                  <a:lnTo>
                    <a:pt x="0" y="86392"/>
                  </a:lnTo>
                  <a:close/>
                </a:path>
              </a:pathLst>
            </a:custGeom>
            <a:gradFill>
              <a:gsLst>
                <a:gs pos="0">
                  <a:schemeClr val="bg1"/>
                </a:gs>
                <a:gs pos="100000">
                  <a:schemeClr val="accent3"/>
                </a:gs>
              </a:gsLst>
              <a:lin ang="5400000" scaled="1"/>
            </a:gradFill>
            <a:ln w="5655"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6A129822-0FD8-4609-B4E1-01AE40FE6294}"/>
                </a:ext>
              </a:extLst>
            </p:cNvPr>
            <p:cNvSpPr/>
            <p:nvPr/>
          </p:nvSpPr>
          <p:spPr>
            <a:xfrm>
              <a:off x="6349007" y="3961747"/>
              <a:ext cx="86487" cy="86487"/>
            </a:xfrm>
            <a:custGeom>
              <a:avLst/>
              <a:gdLst>
                <a:gd name="connsiteX0" fmla="*/ 86487 w 86487"/>
                <a:gd name="connsiteY0" fmla="*/ 43243 h 86487"/>
                <a:gd name="connsiteX1" fmla="*/ 43244 w 86487"/>
                <a:gd name="connsiteY1" fmla="*/ 86487 h 86487"/>
                <a:gd name="connsiteX2" fmla="*/ 0 w 86487"/>
                <a:gd name="connsiteY2" fmla="*/ 43243 h 86487"/>
                <a:gd name="connsiteX3" fmla="*/ 43244 w 86487"/>
                <a:gd name="connsiteY3" fmla="*/ 0 h 86487"/>
                <a:gd name="connsiteX4" fmla="*/ 86487 w 86487"/>
                <a:gd name="connsiteY4" fmla="*/ 43243 h 864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87" h="86487">
                  <a:moveTo>
                    <a:pt x="86487" y="43243"/>
                  </a:moveTo>
                  <a:cubicBezTo>
                    <a:pt x="86487" y="67126"/>
                    <a:pt x="67126" y="86487"/>
                    <a:pt x="43244" y="86487"/>
                  </a:cubicBezTo>
                  <a:cubicBezTo>
                    <a:pt x="19361" y="86487"/>
                    <a:pt x="0" y="67126"/>
                    <a:pt x="0" y="43243"/>
                  </a:cubicBezTo>
                  <a:cubicBezTo>
                    <a:pt x="0" y="19361"/>
                    <a:pt x="19361" y="0"/>
                    <a:pt x="43244" y="0"/>
                  </a:cubicBezTo>
                  <a:cubicBezTo>
                    <a:pt x="67126" y="0"/>
                    <a:pt x="86487" y="19361"/>
                    <a:pt x="86487" y="43243"/>
                  </a:cubicBezTo>
                  <a:close/>
                </a:path>
              </a:pathLst>
            </a:custGeom>
            <a:gradFill>
              <a:gsLst>
                <a:gs pos="0">
                  <a:schemeClr val="bg1"/>
                </a:gs>
                <a:gs pos="100000">
                  <a:schemeClr val="accent3"/>
                </a:gs>
              </a:gsLst>
              <a:lin ang="5400000" scaled="1"/>
            </a:gradFill>
            <a:ln w="5655"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393C5F04-DF43-4340-9370-E5D2C4E4E45C}"/>
                </a:ext>
              </a:extLst>
            </p:cNvPr>
            <p:cNvSpPr/>
            <p:nvPr/>
          </p:nvSpPr>
          <p:spPr>
            <a:xfrm>
              <a:off x="6307193" y="4060140"/>
              <a:ext cx="171450" cy="86391"/>
            </a:xfrm>
            <a:custGeom>
              <a:avLst/>
              <a:gdLst>
                <a:gd name="connsiteX0" fmla="*/ 171450 w 171450"/>
                <a:gd name="connsiteY0" fmla="*/ 86392 h 86391"/>
                <a:gd name="connsiteX1" fmla="*/ 171450 w 171450"/>
                <a:gd name="connsiteY1" fmla="*/ 43148 h 86391"/>
                <a:gd name="connsiteX2" fmla="*/ 162877 w 171450"/>
                <a:gd name="connsiteY2" fmla="*/ 25908 h 86391"/>
                <a:gd name="connsiteX3" fmla="*/ 121063 w 171450"/>
                <a:gd name="connsiteY3" fmla="*/ 5334 h 86391"/>
                <a:gd name="connsiteX4" fmla="*/ 85725 w 171450"/>
                <a:gd name="connsiteY4" fmla="*/ 0 h 86391"/>
                <a:gd name="connsiteX5" fmla="*/ 50387 w 171450"/>
                <a:gd name="connsiteY5" fmla="*/ 5334 h 86391"/>
                <a:gd name="connsiteX6" fmla="*/ 8573 w 171450"/>
                <a:gd name="connsiteY6" fmla="*/ 25908 h 86391"/>
                <a:gd name="connsiteX7" fmla="*/ 0 w 171450"/>
                <a:gd name="connsiteY7" fmla="*/ 43148 h 86391"/>
                <a:gd name="connsiteX8" fmla="*/ 0 w 171450"/>
                <a:gd name="connsiteY8" fmla="*/ 86392 h 86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450" h="86391">
                  <a:moveTo>
                    <a:pt x="171450" y="86392"/>
                  </a:moveTo>
                  <a:lnTo>
                    <a:pt x="171450" y="43148"/>
                  </a:lnTo>
                  <a:cubicBezTo>
                    <a:pt x="171309" y="36410"/>
                    <a:pt x="168166" y="30087"/>
                    <a:pt x="162877" y="25908"/>
                  </a:cubicBezTo>
                  <a:cubicBezTo>
                    <a:pt x="150451" y="16330"/>
                    <a:pt x="136233" y="9335"/>
                    <a:pt x="121063" y="5334"/>
                  </a:cubicBezTo>
                  <a:cubicBezTo>
                    <a:pt x="109612" y="1819"/>
                    <a:pt x="97703" y="21"/>
                    <a:pt x="85725" y="0"/>
                  </a:cubicBezTo>
                  <a:cubicBezTo>
                    <a:pt x="73760" y="185"/>
                    <a:pt x="61873" y="1978"/>
                    <a:pt x="50387" y="5334"/>
                  </a:cubicBezTo>
                  <a:cubicBezTo>
                    <a:pt x="35385" y="9775"/>
                    <a:pt x="21246" y="16733"/>
                    <a:pt x="8573" y="25908"/>
                  </a:cubicBezTo>
                  <a:cubicBezTo>
                    <a:pt x="3284" y="30087"/>
                    <a:pt x="141" y="36410"/>
                    <a:pt x="0" y="43148"/>
                  </a:cubicBezTo>
                  <a:lnTo>
                    <a:pt x="0" y="86392"/>
                  </a:lnTo>
                  <a:close/>
                </a:path>
              </a:pathLst>
            </a:custGeom>
            <a:gradFill>
              <a:gsLst>
                <a:gs pos="0">
                  <a:schemeClr val="bg1"/>
                </a:gs>
                <a:gs pos="100000">
                  <a:schemeClr val="accent3"/>
                </a:gs>
              </a:gsLst>
              <a:lin ang="5400000" scaled="1"/>
            </a:gradFill>
            <a:ln w="5655"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91300F5B-C84D-47BC-9BDC-51DB8602A4C4}"/>
                </a:ext>
              </a:extLst>
            </p:cNvPr>
            <p:cNvSpPr/>
            <p:nvPr/>
          </p:nvSpPr>
          <p:spPr>
            <a:xfrm>
              <a:off x="5769411" y="3548552"/>
              <a:ext cx="113157" cy="113157"/>
            </a:xfrm>
            <a:custGeom>
              <a:avLst/>
              <a:gdLst>
                <a:gd name="connsiteX0" fmla="*/ 113157 w 113157"/>
                <a:gd name="connsiteY0" fmla="*/ 56579 h 113157"/>
                <a:gd name="connsiteX1" fmla="*/ 56578 w 113157"/>
                <a:gd name="connsiteY1" fmla="*/ 113157 h 113157"/>
                <a:gd name="connsiteX2" fmla="*/ 0 w 113157"/>
                <a:gd name="connsiteY2" fmla="*/ 56578 h 113157"/>
                <a:gd name="connsiteX3" fmla="*/ 56578 w 113157"/>
                <a:gd name="connsiteY3" fmla="*/ 0 h 113157"/>
                <a:gd name="connsiteX4" fmla="*/ 113157 w 113157"/>
                <a:gd name="connsiteY4" fmla="*/ 56579 h 113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157" h="113157">
                  <a:moveTo>
                    <a:pt x="113157" y="56579"/>
                  </a:moveTo>
                  <a:cubicBezTo>
                    <a:pt x="113157" y="87826"/>
                    <a:pt x="87826" y="113157"/>
                    <a:pt x="56578" y="113157"/>
                  </a:cubicBezTo>
                  <a:cubicBezTo>
                    <a:pt x="25331" y="113157"/>
                    <a:pt x="0" y="87826"/>
                    <a:pt x="0" y="56578"/>
                  </a:cubicBezTo>
                  <a:cubicBezTo>
                    <a:pt x="0" y="25331"/>
                    <a:pt x="25331" y="0"/>
                    <a:pt x="56578" y="0"/>
                  </a:cubicBezTo>
                  <a:cubicBezTo>
                    <a:pt x="87826" y="0"/>
                    <a:pt x="113157" y="25331"/>
                    <a:pt x="113157" y="56579"/>
                  </a:cubicBezTo>
                  <a:close/>
                </a:path>
              </a:pathLst>
            </a:custGeom>
            <a:gradFill>
              <a:gsLst>
                <a:gs pos="0">
                  <a:schemeClr val="bg1"/>
                </a:gs>
                <a:gs pos="100000">
                  <a:schemeClr val="accent3"/>
                </a:gs>
              </a:gsLst>
              <a:lin ang="5400000" scaled="1"/>
            </a:gradFill>
            <a:ln w="565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7EA3F1F9-ADE7-444F-B6A7-F13B89518C5F}"/>
                </a:ext>
              </a:extLst>
            </p:cNvPr>
            <p:cNvSpPr/>
            <p:nvPr/>
          </p:nvSpPr>
          <p:spPr>
            <a:xfrm>
              <a:off x="5670446" y="3579178"/>
              <a:ext cx="493343" cy="605453"/>
            </a:xfrm>
            <a:custGeom>
              <a:avLst/>
              <a:gdLst>
                <a:gd name="connsiteX0" fmla="*/ 489204 w 493343"/>
                <a:gd name="connsiteY0" fmla="*/ 4140 h 605453"/>
                <a:gd name="connsiteX1" fmla="*/ 469011 w 493343"/>
                <a:gd name="connsiteY1" fmla="*/ 4140 h 605453"/>
                <a:gd name="connsiteX2" fmla="*/ 345948 w 493343"/>
                <a:gd name="connsiteY2" fmla="*/ 127203 h 605453"/>
                <a:gd name="connsiteX3" fmla="*/ 318230 w 493343"/>
                <a:gd name="connsiteY3" fmla="*/ 134251 h 605453"/>
                <a:gd name="connsiteX4" fmla="*/ 280702 w 493343"/>
                <a:gd name="connsiteY4" fmla="*/ 194354 h 605453"/>
                <a:gd name="connsiteX5" fmla="*/ 270034 w 493343"/>
                <a:gd name="connsiteY5" fmla="*/ 148920 h 605453"/>
                <a:gd name="connsiteX6" fmla="*/ 261557 w 493343"/>
                <a:gd name="connsiteY6" fmla="*/ 133299 h 605453"/>
                <a:gd name="connsiteX7" fmla="*/ 202121 w 493343"/>
                <a:gd name="connsiteY7" fmla="*/ 102247 h 605453"/>
                <a:gd name="connsiteX8" fmla="*/ 155543 w 493343"/>
                <a:gd name="connsiteY8" fmla="*/ 96628 h 605453"/>
                <a:gd name="connsiteX9" fmla="*/ 108871 w 493343"/>
                <a:gd name="connsiteY9" fmla="*/ 103676 h 605453"/>
                <a:gd name="connsiteX10" fmla="*/ 49530 w 493343"/>
                <a:gd name="connsiteY10" fmla="*/ 134728 h 605453"/>
                <a:gd name="connsiteX11" fmla="*/ 41053 w 493343"/>
                <a:gd name="connsiteY11" fmla="*/ 150349 h 605453"/>
                <a:gd name="connsiteX12" fmla="*/ 0 w 493343"/>
                <a:gd name="connsiteY12" fmla="*/ 325609 h 605453"/>
                <a:gd name="connsiteX13" fmla="*/ 28575 w 493343"/>
                <a:gd name="connsiteY13" fmla="*/ 354184 h 605453"/>
                <a:gd name="connsiteX14" fmla="*/ 55436 w 493343"/>
                <a:gd name="connsiteY14" fmla="*/ 333038 h 605453"/>
                <a:gd name="connsiteX15" fmla="*/ 85154 w 493343"/>
                <a:gd name="connsiteY15" fmla="*/ 210070 h 605453"/>
                <a:gd name="connsiteX16" fmla="*/ 85154 w 493343"/>
                <a:gd name="connsiteY16" fmla="*/ 605453 h 605453"/>
                <a:gd name="connsiteX17" fmla="*/ 141446 w 493343"/>
                <a:gd name="connsiteY17" fmla="*/ 605453 h 605453"/>
                <a:gd name="connsiteX18" fmla="*/ 141446 w 493343"/>
                <a:gd name="connsiteY18" fmla="*/ 351040 h 605453"/>
                <a:gd name="connsiteX19" fmla="*/ 170021 w 493343"/>
                <a:gd name="connsiteY19" fmla="*/ 351040 h 605453"/>
                <a:gd name="connsiteX20" fmla="*/ 170021 w 493343"/>
                <a:gd name="connsiteY20" fmla="*/ 605453 h 605453"/>
                <a:gd name="connsiteX21" fmla="*/ 226219 w 493343"/>
                <a:gd name="connsiteY21" fmla="*/ 605453 h 605453"/>
                <a:gd name="connsiteX22" fmla="*/ 226219 w 493343"/>
                <a:gd name="connsiteY22" fmla="*/ 208261 h 605453"/>
                <a:gd name="connsiteX23" fmla="*/ 236696 w 493343"/>
                <a:gd name="connsiteY23" fmla="*/ 253028 h 605453"/>
                <a:gd name="connsiteX24" fmla="*/ 242316 w 493343"/>
                <a:gd name="connsiteY24" fmla="*/ 260172 h 605453"/>
                <a:gd name="connsiteX25" fmla="*/ 280416 w 493343"/>
                <a:gd name="connsiteY25" fmla="*/ 273602 h 605453"/>
                <a:gd name="connsiteX26" fmla="*/ 303276 w 493343"/>
                <a:gd name="connsiteY26" fmla="*/ 263220 h 605453"/>
                <a:gd name="connsiteX27" fmla="*/ 361379 w 493343"/>
                <a:gd name="connsiteY27" fmla="*/ 167970 h 605453"/>
                <a:gd name="connsiteX28" fmla="*/ 365284 w 493343"/>
                <a:gd name="connsiteY28" fmla="*/ 148253 h 605453"/>
                <a:gd name="connsiteX29" fmla="*/ 489109 w 493343"/>
                <a:gd name="connsiteY29" fmla="*/ 24428 h 605453"/>
                <a:gd name="connsiteX30" fmla="*/ 489204 w 493343"/>
                <a:gd name="connsiteY30" fmla="*/ 4140 h 605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93343" h="605453">
                  <a:moveTo>
                    <a:pt x="489204" y="4140"/>
                  </a:moveTo>
                  <a:cubicBezTo>
                    <a:pt x="483604" y="-1380"/>
                    <a:pt x="474611" y="-1380"/>
                    <a:pt x="469011" y="4140"/>
                  </a:cubicBezTo>
                  <a:lnTo>
                    <a:pt x="345948" y="127203"/>
                  </a:lnTo>
                  <a:cubicBezTo>
                    <a:pt x="336113" y="124427"/>
                    <a:pt x="325545" y="127114"/>
                    <a:pt x="318230" y="134251"/>
                  </a:cubicBezTo>
                  <a:cubicBezTo>
                    <a:pt x="316230" y="136252"/>
                    <a:pt x="280702" y="194354"/>
                    <a:pt x="280702" y="194354"/>
                  </a:cubicBezTo>
                  <a:lnTo>
                    <a:pt x="270034" y="148920"/>
                  </a:lnTo>
                  <a:cubicBezTo>
                    <a:pt x="268621" y="143062"/>
                    <a:pt x="265699" y="137676"/>
                    <a:pt x="261557" y="133299"/>
                  </a:cubicBezTo>
                  <a:cubicBezTo>
                    <a:pt x="244001" y="119108"/>
                    <a:pt x="223797" y="108552"/>
                    <a:pt x="202121" y="102247"/>
                  </a:cubicBezTo>
                  <a:cubicBezTo>
                    <a:pt x="186797" y="98970"/>
                    <a:pt x="171207" y="97089"/>
                    <a:pt x="155543" y="96628"/>
                  </a:cubicBezTo>
                  <a:cubicBezTo>
                    <a:pt x="139740" y="96871"/>
                    <a:pt x="124041" y="99242"/>
                    <a:pt x="108871" y="103676"/>
                  </a:cubicBezTo>
                  <a:cubicBezTo>
                    <a:pt x="86998" y="109410"/>
                    <a:pt x="66710" y="120027"/>
                    <a:pt x="49530" y="134728"/>
                  </a:cubicBezTo>
                  <a:cubicBezTo>
                    <a:pt x="45351" y="139078"/>
                    <a:pt x="42422" y="144474"/>
                    <a:pt x="41053" y="150349"/>
                  </a:cubicBezTo>
                  <a:cubicBezTo>
                    <a:pt x="41053" y="150349"/>
                    <a:pt x="0" y="322751"/>
                    <a:pt x="0" y="325609"/>
                  </a:cubicBezTo>
                  <a:cubicBezTo>
                    <a:pt x="0" y="341391"/>
                    <a:pt x="12794" y="354184"/>
                    <a:pt x="28575" y="354184"/>
                  </a:cubicBezTo>
                  <a:cubicBezTo>
                    <a:pt x="41222" y="353859"/>
                    <a:pt x="52150" y="345256"/>
                    <a:pt x="55436" y="333038"/>
                  </a:cubicBezTo>
                  <a:lnTo>
                    <a:pt x="85154" y="210070"/>
                  </a:lnTo>
                  <a:lnTo>
                    <a:pt x="85154" y="605453"/>
                  </a:lnTo>
                  <a:lnTo>
                    <a:pt x="141446" y="605453"/>
                  </a:lnTo>
                  <a:lnTo>
                    <a:pt x="141446" y="351040"/>
                  </a:lnTo>
                  <a:lnTo>
                    <a:pt x="170021" y="351040"/>
                  </a:lnTo>
                  <a:lnTo>
                    <a:pt x="170021" y="605453"/>
                  </a:lnTo>
                  <a:lnTo>
                    <a:pt x="226219" y="605453"/>
                  </a:lnTo>
                  <a:lnTo>
                    <a:pt x="226219" y="208261"/>
                  </a:lnTo>
                  <a:lnTo>
                    <a:pt x="236696" y="253028"/>
                  </a:lnTo>
                  <a:cubicBezTo>
                    <a:pt x="237423" y="256123"/>
                    <a:pt x="239479" y="258737"/>
                    <a:pt x="242316" y="260172"/>
                  </a:cubicBezTo>
                  <a:cubicBezTo>
                    <a:pt x="253269" y="268579"/>
                    <a:pt x="266612" y="273282"/>
                    <a:pt x="280416" y="273602"/>
                  </a:cubicBezTo>
                  <a:cubicBezTo>
                    <a:pt x="289404" y="274860"/>
                    <a:pt x="298310" y="270815"/>
                    <a:pt x="303276" y="263220"/>
                  </a:cubicBezTo>
                  <a:lnTo>
                    <a:pt x="361379" y="167970"/>
                  </a:lnTo>
                  <a:cubicBezTo>
                    <a:pt x="365092" y="162114"/>
                    <a:pt x="366486" y="155082"/>
                    <a:pt x="365284" y="148253"/>
                  </a:cubicBezTo>
                  <a:lnTo>
                    <a:pt x="489109" y="24428"/>
                  </a:lnTo>
                  <a:cubicBezTo>
                    <a:pt x="494717" y="18844"/>
                    <a:pt x="494760" y="9777"/>
                    <a:pt x="489204" y="4140"/>
                  </a:cubicBezTo>
                  <a:close/>
                </a:path>
              </a:pathLst>
            </a:custGeom>
            <a:gradFill>
              <a:gsLst>
                <a:gs pos="0">
                  <a:schemeClr val="bg1"/>
                </a:gs>
                <a:gs pos="100000">
                  <a:schemeClr val="accent3"/>
                </a:gs>
              </a:gsLst>
              <a:lin ang="5400000" scaled="1"/>
            </a:gradFill>
            <a:ln w="5655"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E0ADFFD0-C396-437D-9778-01770FA152EF}"/>
                </a:ext>
              </a:extLst>
            </p:cNvPr>
            <p:cNvSpPr/>
            <p:nvPr/>
          </p:nvSpPr>
          <p:spPr>
            <a:xfrm>
              <a:off x="5849993" y="3451207"/>
              <a:ext cx="542925" cy="390525"/>
            </a:xfrm>
            <a:custGeom>
              <a:avLst/>
              <a:gdLst>
                <a:gd name="connsiteX0" fmla="*/ 504825 w 542925"/>
                <a:gd name="connsiteY0" fmla="*/ 0 h 390525"/>
                <a:gd name="connsiteX1" fmla="*/ 38100 w 542925"/>
                <a:gd name="connsiteY1" fmla="*/ 0 h 390525"/>
                <a:gd name="connsiteX2" fmla="*/ 0 w 542925"/>
                <a:gd name="connsiteY2" fmla="*/ 38100 h 390525"/>
                <a:gd name="connsiteX3" fmla="*/ 0 w 542925"/>
                <a:gd name="connsiteY3" fmla="*/ 72390 h 390525"/>
                <a:gd name="connsiteX4" fmla="*/ 38100 w 542925"/>
                <a:gd name="connsiteY4" fmla="*/ 95250 h 390525"/>
                <a:gd name="connsiteX5" fmla="*/ 38100 w 542925"/>
                <a:gd name="connsiteY5" fmla="*/ 38100 h 390525"/>
                <a:gd name="connsiteX6" fmla="*/ 504825 w 542925"/>
                <a:gd name="connsiteY6" fmla="*/ 38100 h 390525"/>
                <a:gd name="connsiteX7" fmla="*/ 504825 w 542925"/>
                <a:gd name="connsiteY7" fmla="*/ 352425 h 390525"/>
                <a:gd name="connsiteX8" fmla="*/ 179737 w 542925"/>
                <a:gd name="connsiteY8" fmla="*/ 352425 h 390525"/>
                <a:gd name="connsiteX9" fmla="*/ 156496 w 542925"/>
                <a:gd name="connsiteY9" fmla="*/ 390525 h 390525"/>
                <a:gd name="connsiteX10" fmla="*/ 504825 w 542925"/>
                <a:gd name="connsiteY10" fmla="*/ 390525 h 390525"/>
                <a:gd name="connsiteX11" fmla="*/ 542925 w 542925"/>
                <a:gd name="connsiteY11" fmla="*/ 352425 h 390525"/>
                <a:gd name="connsiteX12" fmla="*/ 542925 w 542925"/>
                <a:gd name="connsiteY12" fmla="*/ 38100 h 390525"/>
                <a:gd name="connsiteX13" fmla="*/ 504825 w 542925"/>
                <a:gd name="connsiteY13" fmla="*/ 0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2925" h="390525">
                  <a:moveTo>
                    <a:pt x="504825" y="0"/>
                  </a:moveTo>
                  <a:lnTo>
                    <a:pt x="38100" y="0"/>
                  </a:lnTo>
                  <a:cubicBezTo>
                    <a:pt x="17058" y="0"/>
                    <a:pt x="0" y="17058"/>
                    <a:pt x="0" y="38100"/>
                  </a:cubicBezTo>
                  <a:lnTo>
                    <a:pt x="0" y="72390"/>
                  </a:lnTo>
                  <a:cubicBezTo>
                    <a:pt x="14564" y="76354"/>
                    <a:pt x="27748" y="84266"/>
                    <a:pt x="38100" y="95250"/>
                  </a:cubicBezTo>
                  <a:lnTo>
                    <a:pt x="38100" y="38100"/>
                  </a:lnTo>
                  <a:lnTo>
                    <a:pt x="504825" y="38100"/>
                  </a:lnTo>
                  <a:lnTo>
                    <a:pt x="504825" y="352425"/>
                  </a:lnTo>
                  <a:lnTo>
                    <a:pt x="179737" y="352425"/>
                  </a:lnTo>
                  <a:lnTo>
                    <a:pt x="156496" y="390525"/>
                  </a:lnTo>
                  <a:lnTo>
                    <a:pt x="504825" y="390525"/>
                  </a:lnTo>
                  <a:cubicBezTo>
                    <a:pt x="525867" y="390525"/>
                    <a:pt x="542925" y="373467"/>
                    <a:pt x="542925" y="352425"/>
                  </a:cubicBezTo>
                  <a:lnTo>
                    <a:pt x="542925" y="38100"/>
                  </a:lnTo>
                  <a:cubicBezTo>
                    <a:pt x="542925" y="17058"/>
                    <a:pt x="525867" y="0"/>
                    <a:pt x="504825" y="0"/>
                  </a:cubicBezTo>
                  <a:close/>
                </a:path>
              </a:pathLst>
            </a:custGeom>
            <a:gradFill>
              <a:gsLst>
                <a:gs pos="0">
                  <a:schemeClr val="bg1"/>
                </a:gs>
                <a:gs pos="100000">
                  <a:schemeClr val="accent3"/>
                </a:gs>
              </a:gsLst>
              <a:lin ang="5400000" scaled="1"/>
            </a:gradFill>
            <a:ln w="5655" cap="flat">
              <a:noFill/>
              <a:prstDash val="solid"/>
              <a:miter/>
            </a:ln>
          </p:spPr>
          <p:txBody>
            <a:bodyPr rtlCol="0" anchor="ctr"/>
            <a:lstStyle/>
            <a:p>
              <a:endParaRPr lang="zh-CN" altLang="en-US"/>
            </a:p>
          </p:txBody>
        </p:sp>
      </p:grpSp>
      <p:sp>
        <p:nvSpPr>
          <p:cNvPr id="59" name="任意多边形: 形状 58">
            <a:extLst>
              <a:ext uri="{FF2B5EF4-FFF2-40B4-BE49-F238E27FC236}">
                <a16:creationId xmlns:a16="http://schemas.microsoft.com/office/drawing/2014/main" id="{EA8F7B96-9BFC-4A7E-88D4-673CA671390F}"/>
              </a:ext>
            </a:extLst>
          </p:cNvPr>
          <p:cNvSpPr/>
          <p:nvPr/>
        </p:nvSpPr>
        <p:spPr>
          <a:xfrm>
            <a:off x="4220939" y="5606487"/>
            <a:ext cx="398003" cy="196601"/>
          </a:xfrm>
          <a:custGeom>
            <a:avLst/>
            <a:gdLst>
              <a:gd name="connsiteX0" fmla="*/ 965200 w 1583267"/>
              <a:gd name="connsiteY0" fmla="*/ 0 h 618067"/>
              <a:gd name="connsiteX1" fmla="*/ 1248831 w 1583267"/>
              <a:gd name="connsiteY1" fmla="*/ 0 h 618067"/>
              <a:gd name="connsiteX2" fmla="*/ 1583267 w 1583267"/>
              <a:gd name="connsiteY2" fmla="*/ 309034 h 618067"/>
              <a:gd name="connsiteX3" fmla="*/ 1248831 w 1583267"/>
              <a:gd name="connsiteY3" fmla="*/ 618067 h 618067"/>
              <a:gd name="connsiteX4" fmla="*/ 965200 w 1583267"/>
              <a:gd name="connsiteY4" fmla="*/ 618067 h 618067"/>
              <a:gd name="connsiteX5" fmla="*/ 1299636 w 1583267"/>
              <a:gd name="connsiteY5" fmla="*/ 309034 h 618067"/>
              <a:gd name="connsiteX6" fmla="*/ 482600 w 1583267"/>
              <a:gd name="connsiteY6" fmla="*/ 0 h 618067"/>
              <a:gd name="connsiteX7" fmla="*/ 766231 w 1583267"/>
              <a:gd name="connsiteY7" fmla="*/ 0 h 618067"/>
              <a:gd name="connsiteX8" fmla="*/ 1100667 w 1583267"/>
              <a:gd name="connsiteY8" fmla="*/ 309034 h 618067"/>
              <a:gd name="connsiteX9" fmla="*/ 766231 w 1583267"/>
              <a:gd name="connsiteY9" fmla="*/ 618067 h 618067"/>
              <a:gd name="connsiteX10" fmla="*/ 482600 w 1583267"/>
              <a:gd name="connsiteY10" fmla="*/ 618067 h 618067"/>
              <a:gd name="connsiteX11" fmla="*/ 817036 w 1583267"/>
              <a:gd name="connsiteY11" fmla="*/ 309034 h 618067"/>
              <a:gd name="connsiteX12" fmla="*/ 0 w 1583267"/>
              <a:gd name="connsiteY12" fmla="*/ 0 h 618067"/>
              <a:gd name="connsiteX13" fmla="*/ 283631 w 1583267"/>
              <a:gd name="connsiteY13" fmla="*/ 0 h 618067"/>
              <a:gd name="connsiteX14" fmla="*/ 618067 w 1583267"/>
              <a:gd name="connsiteY14" fmla="*/ 309034 h 618067"/>
              <a:gd name="connsiteX15" fmla="*/ 283631 w 1583267"/>
              <a:gd name="connsiteY15" fmla="*/ 618067 h 618067"/>
              <a:gd name="connsiteX16" fmla="*/ 0 w 1583267"/>
              <a:gd name="connsiteY16" fmla="*/ 618067 h 618067"/>
              <a:gd name="connsiteX17" fmla="*/ 334436 w 1583267"/>
              <a:gd name="connsiteY17" fmla="*/ 309034 h 618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83267" h="618067">
                <a:moveTo>
                  <a:pt x="965200" y="0"/>
                </a:moveTo>
                <a:lnTo>
                  <a:pt x="1248831" y="0"/>
                </a:lnTo>
                <a:lnTo>
                  <a:pt x="1583267" y="309034"/>
                </a:lnTo>
                <a:lnTo>
                  <a:pt x="1248831" y="618067"/>
                </a:lnTo>
                <a:lnTo>
                  <a:pt x="965200" y="618067"/>
                </a:lnTo>
                <a:lnTo>
                  <a:pt x="1299636" y="309034"/>
                </a:lnTo>
                <a:close/>
                <a:moveTo>
                  <a:pt x="482600" y="0"/>
                </a:moveTo>
                <a:lnTo>
                  <a:pt x="766231" y="0"/>
                </a:lnTo>
                <a:lnTo>
                  <a:pt x="1100667" y="309034"/>
                </a:lnTo>
                <a:lnTo>
                  <a:pt x="766231" y="618067"/>
                </a:lnTo>
                <a:lnTo>
                  <a:pt x="482600" y="618067"/>
                </a:lnTo>
                <a:lnTo>
                  <a:pt x="817036" y="309034"/>
                </a:lnTo>
                <a:close/>
                <a:moveTo>
                  <a:pt x="0" y="0"/>
                </a:moveTo>
                <a:lnTo>
                  <a:pt x="283631" y="0"/>
                </a:lnTo>
                <a:lnTo>
                  <a:pt x="618067" y="309034"/>
                </a:lnTo>
                <a:lnTo>
                  <a:pt x="283631" y="618067"/>
                </a:lnTo>
                <a:lnTo>
                  <a:pt x="0" y="618067"/>
                </a:lnTo>
                <a:lnTo>
                  <a:pt x="334436" y="309034"/>
                </a:lnTo>
                <a:close/>
              </a:path>
            </a:pathLst>
          </a:custGeom>
          <a:gradFill flip="none" rotWithShape="1">
            <a:gsLst>
              <a:gs pos="43000">
                <a:schemeClr val="accent4"/>
              </a:gs>
              <a:gs pos="100000">
                <a:schemeClr val="accent2">
                  <a:alpha val="0"/>
                </a:schemeClr>
              </a:gs>
            </a:gsLst>
            <a:lin ang="10800000" scaled="1"/>
            <a:tileRect/>
          </a:gradFill>
          <a:ln w="6350">
            <a:gradFill>
              <a:gsLst>
                <a:gs pos="100000">
                  <a:schemeClr val="accent1"/>
                </a:gs>
                <a:gs pos="35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bg1"/>
              </a:solidFill>
            </a:endParaRPr>
          </a:p>
        </p:txBody>
      </p:sp>
      <p:sp>
        <p:nvSpPr>
          <p:cNvPr id="60" name="任意多边形: 形状 59">
            <a:extLst>
              <a:ext uri="{FF2B5EF4-FFF2-40B4-BE49-F238E27FC236}">
                <a16:creationId xmlns:a16="http://schemas.microsoft.com/office/drawing/2014/main" id="{A082609A-043B-4236-A0D6-156828F93335}"/>
              </a:ext>
            </a:extLst>
          </p:cNvPr>
          <p:cNvSpPr/>
          <p:nvPr/>
        </p:nvSpPr>
        <p:spPr>
          <a:xfrm>
            <a:off x="7477123" y="5606487"/>
            <a:ext cx="398003" cy="196601"/>
          </a:xfrm>
          <a:custGeom>
            <a:avLst/>
            <a:gdLst>
              <a:gd name="connsiteX0" fmla="*/ 965200 w 1583267"/>
              <a:gd name="connsiteY0" fmla="*/ 0 h 618067"/>
              <a:gd name="connsiteX1" fmla="*/ 1248831 w 1583267"/>
              <a:gd name="connsiteY1" fmla="*/ 0 h 618067"/>
              <a:gd name="connsiteX2" fmla="*/ 1583267 w 1583267"/>
              <a:gd name="connsiteY2" fmla="*/ 309034 h 618067"/>
              <a:gd name="connsiteX3" fmla="*/ 1248831 w 1583267"/>
              <a:gd name="connsiteY3" fmla="*/ 618067 h 618067"/>
              <a:gd name="connsiteX4" fmla="*/ 965200 w 1583267"/>
              <a:gd name="connsiteY4" fmla="*/ 618067 h 618067"/>
              <a:gd name="connsiteX5" fmla="*/ 1299636 w 1583267"/>
              <a:gd name="connsiteY5" fmla="*/ 309034 h 618067"/>
              <a:gd name="connsiteX6" fmla="*/ 482600 w 1583267"/>
              <a:gd name="connsiteY6" fmla="*/ 0 h 618067"/>
              <a:gd name="connsiteX7" fmla="*/ 766231 w 1583267"/>
              <a:gd name="connsiteY7" fmla="*/ 0 h 618067"/>
              <a:gd name="connsiteX8" fmla="*/ 1100667 w 1583267"/>
              <a:gd name="connsiteY8" fmla="*/ 309034 h 618067"/>
              <a:gd name="connsiteX9" fmla="*/ 766231 w 1583267"/>
              <a:gd name="connsiteY9" fmla="*/ 618067 h 618067"/>
              <a:gd name="connsiteX10" fmla="*/ 482600 w 1583267"/>
              <a:gd name="connsiteY10" fmla="*/ 618067 h 618067"/>
              <a:gd name="connsiteX11" fmla="*/ 817036 w 1583267"/>
              <a:gd name="connsiteY11" fmla="*/ 309034 h 618067"/>
              <a:gd name="connsiteX12" fmla="*/ 0 w 1583267"/>
              <a:gd name="connsiteY12" fmla="*/ 0 h 618067"/>
              <a:gd name="connsiteX13" fmla="*/ 283631 w 1583267"/>
              <a:gd name="connsiteY13" fmla="*/ 0 h 618067"/>
              <a:gd name="connsiteX14" fmla="*/ 618067 w 1583267"/>
              <a:gd name="connsiteY14" fmla="*/ 309034 h 618067"/>
              <a:gd name="connsiteX15" fmla="*/ 283631 w 1583267"/>
              <a:gd name="connsiteY15" fmla="*/ 618067 h 618067"/>
              <a:gd name="connsiteX16" fmla="*/ 0 w 1583267"/>
              <a:gd name="connsiteY16" fmla="*/ 618067 h 618067"/>
              <a:gd name="connsiteX17" fmla="*/ 334436 w 1583267"/>
              <a:gd name="connsiteY17" fmla="*/ 309034 h 618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83267" h="618067">
                <a:moveTo>
                  <a:pt x="965200" y="0"/>
                </a:moveTo>
                <a:lnTo>
                  <a:pt x="1248831" y="0"/>
                </a:lnTo>
                <a:lnTo>
                  <a:pt x="1583267" y="309034"/>
                </a:lnTo>
                <a:lnTo>
                  <a:pt x="1248831" y="618067"/>
                </a:lnTo>
                <a:lnTo>
                  <a:pt x="965200" y="618067"/>
                </a:lnTo>
                <a:lnTo>
                  <a:pt x="1299636" y="309034"/>
                </a:lnTo>
                <a:close/>
                <a:moveTo>
                  <a:pt x="482600" y="0"/>
                </a:moveTo>
                <a:lnTo>
                  <a:pt x="766231" y="0"/>
                </a:lnTo>
                <a:lnTo>
                  <a:pt x="1100667" y="309034"/>
                </a:lnTo>
                <a:lnTo>
                  <a:pt x="766231" y="618067"/>
                </a:lnTo>
                <a:lnTo>
                  <a:pt x="482600" y="618067"/>
                </a:lnTo>
                <a:lnTo>
                  <a:pt x="817036" y="309034"/>
                </a:lnTo>
                <a:close/>
                <a:moveTo>
                  <a:pt x="0" y="0"/>
                </a:moveTo>
                <a:lnTo>
                  <a:pt x="283631" y="0"/>
                </a:lnTo>
                <a:lnTo>
                  <a:pt x="618067" y="309034"/>
                </a:lnTo>
                <a:lnTo>
                  <a:pt x="283631" y="618067"/>
                </a:lnTo>
                <a:lnTo>
                  <a:pt x="0" y="618067"/>
                </a:lnTo>
                <a:lnTo>
                  <a:pt x="334436" y="309034"/>
                </a:lnTo>
                <a:close/>
              </a:path>
            </a:pathLst>
          </a:custGeom>
          <a:gradFill flip="none" rotWithShape="1">
            <a:gsLst>
              <a:gs pos="43000">
                <a:schemeClr val="accent4"/>
              </a:gs>
              <a:gs pos="100000">
                <a:schemeClr val="accent2">
                  <a:alpha val="0"/>
                </a:schemeClr>
              </a:gs>
            </a:gsLst>
            <a:lin ang="10800000" scaled="1"/>
            <a:tileRect/>
          </a:gradFill>
          <a:ln w="6350">
            <a:gradFill>
              <a:gsLst>
                <a:gs pos="100000">
                  <a:schemeClr val="accent1"/>
                </a:gs>
                <a:gs pos="35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dirty="0">
                <a:solidFill>
                  <a:schemeClr val="bg1"/>
                </a:solidFill>
              </a:rPr>
              <a:t>`</a:t>
            </a:r>
            <a:endParaRPr lang="zh-CN" altLang="en-US" dirty="0">
              <a:solidFill>
                <a:schemeClr val="bg1"/>
              </a:solidFill>
            </a:endParaRPr>
          </a:p>
        </p:txBody>
      </p:sp>
    </p:spTree>
    <p:extLst>
      <p:ext uri="{BB962C8B-B14F-4D97-AF65-F5344CB8AC3E}">
        <p14:creationId xmlns:p14="http://schemas.microsoft.com/office/powerpoint/2010/main" val="23120560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C28E7FAA-AE21-489F-994A-7AF6BFDD34ED}"/>
              </a:ext>
            </a:extLst>
          </p:cNvPr>
          <p:cNvSpPr txBox="1"/>
          <p:nvPr/>
        </p:nvSpPr>
        <p:spPr>
          <a:xfrm>
            <a:off x="1062319" y="1227308"/>
            <a:ext cx="1609825" cy="430887"/>
          </a:xfrm>
          <a:prstGeom prst="rect">
            <a:avLst/>
          </a:prstGeom>
          <a:noFill/>
        </p:spPr>
        <p:txBody>
          <a:bodyPr wrap="square" lIns="0" tIns="0" rIns="0" bIns="0">
            <a:spAutoFit/>
          </a:bodyPr>
          <a:lstStyle/>
          <a:p>
            <a:r>
              <a:rPr lang="en-US" altLang="zh-CN" sz="2800" dirty="0">
                <a:solidFill>
                  <a:schemeClr val="bg1"/>
                </a:solidFill>
                <a:effectLst/>
              </a:rPr>
              <a:t>contents</a:t>
            </a:r>
            <a:endParaRPr lang="zh-CN" altLang="en-US" sz="2800" dirty="0">
              <a:solidFill>
                <a:schemeClr val="bg1"/>
              </a:solidFill>
            </a:endParaRPr>
          </a:p>
        </p:txBody>
      </p:sp>
      <p:sp>
        <p:nvSpPr>
          <p:cNvPr id="2" name="矩形: 圆角 1">
            <a:extLst>
              <a:ext uri="{FF2B5EF4-FFF2-40B4-BE49-F238E27FC236}">
                <a16:creationId xmlns:a16="http://schemas.microsoft.com/office/drawing/2014/main" id="{6B0E8D3B-5442-4886-95BE-4CADDC02FAC2}"/>
              </a:ext>
            </a:extLst>
          </p:cNvPr>
          <p:cNvSpPr/>
          <p:nvPr/>
        </p:nvSpPr>
        <p:spPr>
          <a:xfrm>
            <a:off x="1127125" y="2998751"/>
            <a:ext cx="2174250" cy="1959855"/>
          </a:xfrm>
          <a:prstGeom prst="roundRect">
            <a:avLst>
              <a:gd name="adj" fmla="val 4027"/>
            </a:avLst>
          </a:prstGeom>
          <a:gradFill flip="none" rotWithShape="1">
            <a:gsLst>
              <a:gs pos="84400">
                <a:srgbClr val="046982">
                  <a:alpha val="40000"/>
                </a:srgbClr>
              </a:gs>
              <a:gs pos="0">
                <a:schemeClr val="accent1">
                  <a:alpha val="26000"/>
                </a:schemeClr>
              </a:gs>
              <a:gs pos="100000">
                <a:schemeClr val="accent1">
                  <a:alpha val="62000"/>
                </a:schemeClr>
              </a:gs>
            </a:gsLst>
            <a:lin ang="13500000" scaled="1"/>
            <a:tileRect/>
          </a:gradFill>
          <a:ln>
            <a:gradFill>
              <a:gsLst>
                <a:gs pos="0">
                  <a:schemeClr val="bg1">
                    <a:alpha val="35000"/>
                  </a:schemeClr>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6" name="任意多边形: 形状 5">
            <a:extLst>
              <a:ext uri="{FF2B5EF4-FFF2-40B4-BE49-F238E27FC236}">
                <a16:creationId xmlns:a16="http://schemas.microsoft.com/office/drawing/2014/main" id="{1174CEC1-B3B5-49A0-9B42-44B142311421}"/>
              </a:ext>
            </a:extLst>
          </p:cNvPr>
          <p:cNvSpPr/>
          <p:nvPr/>
        </p:nvSpPr>
        <p:spPr>
          <a:xfrm>
            <a:off x="1127125" y="2311481"/>
            <a:ext cx="656166" cy="324125"/>
          </a:xfrm>
          <a:custGeom>
            <a:avLst/>
            <a:gdLst>
              <a:gd name="connsiteX0" fmla="*/ 965200 w 1583267"/>
              <a:gd name="connsiteY0" fmla="*/ 0 h 618067"/>
              <a:gd name="connsiteX1" fmla="*/ 1248831 w 1583267"/>
              <a:gd name="connsiteY1" fmla="*/ 0 h 618067"/>
              <a:gd name="connsiteX2" fmla="*/ 1583267 w 1583267"/>
              <a:gd name="connsiteY2" fmla="*/ 309034 h 618067"/>
              <a:gd name="connsiteX3" fmla="*/ 1248831 w 1583267"/>
              <a:gd name="connsiteY3" fmla="*/ 618067 h 618067"/>
              <a:gd name="connsiteX4" fmla="*/ 965200 w 1583267"/>
              <a:gd name="connsiteY4" fmla="*/ 618067 h 618067"/>
              <a:gd name="connsiteX5" fmla="*/ 1299636 w 1583267"/>
              <a:gd name="connsiteY5" fmla="*/ 309034 h 618067"/>
              <a:gd name="connsiteX6" fmla="*/ 482600 w 1583267"/>
              <a:gd name="connsiteY6" fmla="*/ 0 h 618067"/>
              <a:gd name="connsiteX7" fmla="*/ 766231 w 1583267"/>
              <a:gd name="connsiteY7" fmla="*/ 0 h 618067"/>
              <a:gd name="connsiteX8" fmla="*/ 1100667 w 1583267"/>
              <a:gd name="connsiteY8" fmla="*/ 309034 h 618067"/>
              <a:gd name="connsiteX9" fmla="*/ 766231 w 1583267"/>
              <a:gd name="connsiteY9" fmla="*/ 618067 h 618067"/>
              <a:gd name="connsiteX10" fmla="*/ 482600 w 1583267"/>
              <a:gd name="connsiteY10" fmla="*/ 618067 h 618067"/>
              <a:gd name="connsiteX11" fmla="*/ 817036 w 1583267"/>
              <a:gd name="connsiteY11" fmla="*/ 309034 h 618067"/>
              <a:gd name="connsiteX12" fmla="*/ 0 w 1583267"/>
              <a:gd name="connsiteY12" fmla="*/ 0 h 618067"/>
              <a:gd name="connsiteX13" fmla="*/ 283631 w 1583267"/>
              <a:gd name="connsiteY13" fmla="*/ 0 h 618067"/>
              <a:gd name="connsiteX14" fmla="*/ 618067 w 1583267"/>
              <a:gd name="connsiteY14" fmla="*/ 309034 h 618067"/>
              <a:gd name="connsiteX15" fmla="*/ 283631 w 1583267"/>
              <a:gd name="connsiteY15" fmla="*/ 618067 h 618067"/>
              <a:gd name="connsiteX16" fmla="*/ 0 w 1583267"/>
              <a:gd name="connsiteY16" fmla="*/ 618067 h 618067"/>
              <a:gd name="connsiteX17" fmla="*/ 334436 w 1583267"/>
              <a:gd name="connsiteY17" fmla="*/ 309034 h 618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83267" h="618067">
                <a:moveTo>
                  <a:pt x="965200" y="0"/>
                </a:moveTo>
                <a:lnTo>
                  <a:pt x="1248831" y="0"/>
                </a:lnTo>
                <a:lnTo>
                  <a:pt x="1583267" y="309034"/>
                </a:lnTo>
                <a:lnTo>
                  <a:pt x="1248831" y="618067"/>
                </a:lnTo>
                <a:lnTo>
                  <a:pt x="965200" y="618067"/>
                </a:lnTo>
                <a:lnTo>
                  <a:pt x="1299636" y="309034"/>
                </a:lnTo>
                <a:close/>
                <a:moveTo>
                  <a:pt x="482600" y="0"/>
                </a:moveTo>
                <a:lnTo>
                  <a:pt x="766231" y="0"/>
                </a:lnTo>
                <a:lnTo>
                  <a:pt x="1100667" y="309034"/>
                </a:lnTo>
                <a:lnTo>
                  <a:pt x="766231" y="618067"/>
                </a:lnTo>
                <a:lnTo>
                  <a:pt x="482600" y="618067"/>
                </a:lnTo>
                <a:lnTo>
                  <a:pt x="817036" y="309034"/>
                </a:lnTo>
                <a:close/>
                <a:moveTo>
                  <a:pt x="0" y="0"/>
                </a:moveTo>
                <a:lnTo>
                  <a:pt x="283631" y="0"/>
                </a:lnTo>
                <a:lnTo>
                  <a:pt x="618067" y="309034"/>
                </a:lnTo>
                <a:lnTo>
                  <a:pt x="283631" y="618067"/>
                </a:lnTo>
                <a:lnTo>
                  <a:pt x="0" y="618067"/>
                </a:lnTo>
                <a:lnTo>
                  <a:pt x="334436" y="309034"/>
                </a:lnTo>
                <a:close/>
              </a:path>
            </a:pathLst>
          </a:custGeom>
          <a:gradFill flip="none" rotWithShape="1">
            <a:gsLst>
              <a:gs pos="43000">
                <a:schemeClr val="accent4"/>
              </a:gs>
              <a:gs pos="100000">
                <a:schemeClr val="accent2">
                  <a:alpha val="0"/>
                </a:schemeClr>
              </a:gs>
            </a:gsLst>
            <a:lin ang="10800000" scaled="1"/>
            <a:tileRect/>
          </a:gradFill>
          <a:ln w="6350">
            <a:gradFill>
              <a:gsLst>
                <a:gs pos="100000">
                  <a:schemeClr val="accent1"/>
                </a:gs>
                <a:gs pos="35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7" name="文本框 6">
            <a:extLst>
              <a:ext uri="{FF2B5EF4-FFF2-40B4-BE49-F238E27FC236}">
                <a16:creationId xmlns:a16="http://schemas.microsoft.com/office/drawing/2014/main" id="{8676808E-9EF3-4488-99BA-09E350CDF83D}"/>
              </a:ext>
            </a:extLst>
          </p:cNvPr>
          <p:cNvSpPr txBox="1"/>
          <p:nvPr/>
        </p:nvSpPr>
        <p:spPr>
          <a:xfrm>
            <a:off x="1807756" y="2235805"/>
            <a:ext cx="1494543" cy="461665"/>
          </a:xfrm>
          <a:prstGeom prst="rect">
            <a:avLst/>
          </a:prstGeom>
          <a:noFill/>
        </p:spPr>
        <p:txBody>
          <a:bodyPr wrap="square">
            <a:spAutoFit/>
          </a:bodyPr>
          <a:lstStyle>
            <a:defPPr>
              <a:defRPr lang="zh-CN"/>
            </a:defPPr>
            <a:lvl1pPr>
              <a:defRPr sz="2800">
                <a:solidFill>
                  <a:schemeClr val="bg1"/>
                </a:solidFill>
                <a:effectLst/>
              </a:defRPr>
            </a:lvl1pPr>
          </a:lstStyle>
          <a:p>
            <a:r>
              <a:rPr lang="en-US" altLang="zh-CN" sz="2400" dirty="0">
                <a:latin typeface="+mj-lt"/>
              </a:rPr>
              <a:t>PART 1</a:t>
            </a:r>
            <a:r>
              <a:rPr lang="zh-CN" altLang="en-US" sz="2400" dirty="0">
                <a:latin typeface="+mj-lt"/>
              </a:rPr>
              <a:t> </a:t>
            </a:r>
          </a:p>
        </p:txBody>
      </p:sp>
      <p:sp>
        <p:nvSpPr>
          <p:cNvPr id="8" name="文本框 7">
            <a:extLst>
              <a:ext uri="{FF2B5EF4-FFF2-40B4-BE49-F238E27FC236}">
                <a16:creationId xmlns:a16="http://schemas.microsoft.com/office/drawing/2014/main" id="{DCAEB816-D35A-42F0-B137-8A02643AE51E}"/>
              </a:ext>
            </a:extLst>
          </p:cNvPr>
          <p:cNvSpPr txBox="1"/>
          <p:nvPr/>
        </p:nvSpPr>
        <p:spPr>
          <a:xfrm>
            <a:off x="1352477" y="3747846"/>
            <a:ext cx="1723549" cy="461665"/>
          </a:xfrm>
          <a:prstGeom prst="rect">
            <a:avLst/>
          </a:prstGeom>
          <a:noFill/>
        </p:spPr>
        <p:txBody>
          <a:bodyPr wrap="square">
            <a:spAutoFit/>
          </a:bodyPr>
          <a:lstStyle>
            <a:defPPr>
              <a:defRPr lang="zh-CN"/>
            </a:defPPr>
            <a:lvl1pPr>
              <a:defRPr sz="2400">
                <a:solidFill>
                  <a:schemeClr val="bg1"/>
                </a:solidFill>
                <a:effectLst/>
                <a:latin typeface="+mj-lt"/>
              </a:defRPr>
            </a:lvl1pPr>
          </a:lstStyle>
          <a:p>
            <a:r>
              <a:rPr lang="zh-CN" altLang="en-US" dirty="0">
                <a:latin typeface="+mj-ea"/>
                <a:ea typeface="+mj-ea"/>
              </a:rPr>
              <a:t>元宇宙概念</a:t>
            </a:r>
          </a:p>
        </p:txBody>
      </p:sp>
      <p:pic>
        <p:nvPicPr>
          <p:cNvPr id="21" name="图片 20" descr="图片包含 电脑, 灯光, 键盘, 黑暗&#10;&#10;描述已自动生成">
            <a:extLst>
              <a:ext uri="{FF2B5EF4-FFF2-40B4-BE49-F238E27FC236}">
                <a16:creationId xmlns:a16="http://schemas.microsoft.com/office/drawing/2014/main" id="{13CC0BCB-B7EB-498D-B4ED-0E70D84D6DB3}"/>
              </a:ext>
            </a:extLst>
          </p:cNvPr>
          <p:cNvPicPr>
            <a:picLocks noChangeAspect="1"/>
          </p:cNvPicPr>
          <p:nvPr/>
        </p:nvPicPr>
        <p:blipFill rotWithShape="1">
          <a:blip r:embed="rId2"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1819464" y="2572780"/>
            <a:ext cx="1481912" cy="124690"/>
          </a:xfrm>
          <a:prstGeom prst="rect">
            <a:avLst/>
          </a:prstGeom>
        </p:spPr>
      </p:pic>
      <p:sp>
        <p:nvSpPr>
          <p:cNvPr id="30" name="矩形: 圆角 29">
            <a:extLst>
              <a:ext uri="{FF2B5EF4-FFF2-40B4-BE49-F238E27FC236}">
                <a16:creationId xmlns:a16="http://schemas.microsoft.com/office/drawing/2014/main" id="{129E39EA-A570-4B9F-BDEC-9823EF0BF48A}"/>
              </a:ext>
            </a:extLst>
          </p:cNvPr>
          <p:cNvSpPr/>
          <p:nvPr/>
        </p:nvSpPr>
        <p:spPr>
          <a:xfrm>
            <a:off x="3693478" y="2998751"/>
            <a:ext cx="2174250" cy="1959855"/>
          </a:xfrm>
          <a:prstGeom prst="roundRect">
            <a:avLst>
              <a:gd name="adj" fmla="val 4027"/>
            </a:avLst>
          </a:prstGeom>
          <a:gradFill flip="none" rotWithShape="1">
            <a:gsLst>
              <a:gs pos="84400">
                <a:srgbClr val="046982">
                  <a:alpha val="40000"/>
                </a:srgbClr>
              </a:gs>
              <a:gs pos="0">
                <a:schemeClr val="accent1">
                  <a:alpha val="26000"/>
                </a:schemeClr>
              </a:gs>
              <a:gs pos="100000">
                <a:schemeClr val="accent1">
                  <a:alpha val="62000"/>
                </a:schemeClr>
              </a:gs>
            </a:gsLst>
            <a:lin ang="13500000" scaled="1"/>
            <a:tileRect/>
          </a:gradFill>
          <a:ln>
            <a:gradFill>
              <a:gsLst>
                <a:gs pos="0">
                  <a:schemeClr val="bg1">
                    <a:alpha val="35000"/>
                  </a:schemeClr>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31" name="任意多边形: 形状 30">
            <a:extLst>
              <a:ext uri="{FF2B5EF4-FFF2-40B4-BE49-F238E27FC236}">
                <a16:creationId xmlns:a16="http://schemas.microsoft.com/office/drawing/2014/main" id="{CDD2BABF-E18E-47F3-8F83-C93F7B78A6B0}"/>
              </a:ext>
            </a:extLst>
          </p:cNvPr>
          <p:cNvSpPr/>
          <p:nvPr/>
        </p:nvSpPr>
        <p:spPr>
          <a:xfrm>
            <a:off x="3693478" y="2311481"/>
            <a:ext cx="656166" cy="324125"/>
          </a:xfrm>
          <a:custGeom>
            <a:avLst/>
            <a:gdLst>
              <a:gd name="connsiteX0" fmla="*/ 965200 w 1583267"/>
              <a:gd name="connsiteY0" fmla="*/ 0 h 618067"/>
              <a:gd name="connsiteX1" fmla="*/ 1248831 w 1583267"/>
              <a:gd name="connsiteY1" fmla="*/ 0 h 618067"/>
              <a:gd name="connsiteX2" fmla="*/ 1583267 w 1583267"/>
              <a:gd name="connsiteY2" fmla="*/ 309034 h 618067"/>
              <a:gd name="connsiteX3" fmla="*/ 1248831 w 1583267"/>
              <a:gd name="connsiteY3" fmla="*/ 618067 h 618067"/>
              <a:gd name="connsiteX4" fmla="*/ 965200 w 1583267"/>
              <a:gd name="connsiteY4" fmla="*/ 618067 h 618067"/>
              <a:gd name="connsiteX5" fmla="*/ 1299636 w 1583267"/>
              <a:gd name="connsiteY5" fmla="*/ 309034 h 618067"/>
              <a:gd name="connsiteX6" fmla="*/ 482600 w 1583267"/>
              <a:gd name="connsiteY6" fmla="*/ 0 h 618067"/>
              <a:gd name="connsiteX7" fmla="*/ 766231 w 1583267"/>
              <a:gd name="connsiteY7" fmla="*/ 0 h 618067"/>
              <a:gd name="connsiteX8" fmla="*/ 1100667 w 1583267"/>
              <a:gd name="connsiteY8" fmla="*/ 309034 h 618067"/>
              <a:gd name="connsiteX9" fmla="*/ 766231 w 1583267"/>
              <a:gd name="connsiteY9" fmla="*/ 618067 h 618067"/>
              <a:gd name="connsiteX10" fmla="*/ 482600 w 1583267"/>
              <a:gd name="connsiteY10" fmla="*/ 618067 h 618067"/>
              <a:gd name="connsiteX11" fmla="*/ 817036 w 1583267"/>
              <a:gd name="connsiteY11" fmla="*/ 309034 h 618067"/>
              <a:gd name="connsiteX12" fmla="*/ 0 w 1583267"/>
              <a:gd name="connsiteY12" fmla="*/ 0 h 618067"/>
              <a:gd name="connsiteX13" fmla="*/ 283631 w 1583267"/>
              <a:gd name="connsiteY13" fmla="*/ 0 h 618067"/>
              <a:gd name="connsiteX14" fmla="*/ 618067 w 1583267"/>
              <a:gd name="connsiteY14" fmla="*/ 309034 h 618067"/>
              <a:gd name="connsiteX15" fmla="*/ 283631 w 1583267"/>
              <a:gd name="connsiteY15" fmla="*/ 618067 h 618067"/>
              <a:gd name="connsiteX16" fmla="*/ 0 w 1583267"/>
              <a:gd name="connsiteY16" fmla="*/ 618067 h 618067"/>
              <a:gd name="connsiteX17" fmla="*/ 334436 w 1583267"/>
              <a:gd name="connsiteY17" fmla="*/ 309034 h 618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83267" h="618067">
                <a:moveTo>
                  <a:pt x="965200" y="0"/>
                </a:moveTo>
                <a:lnTo>
                  <a:pt x="1248831" y="0"/>
                </a:lnTo>
                <a:lnTo>
                  <a:pt x="1583267" y="309034"/>
                </a:lnTo>
                <a:lnTo>
                  <a:pt x="1248831" y="618067"/>
                </a:lnTo>
                <a:lnTo>
                  <a:pt x="965200" y="618067"/>
                </a:lnTo>
                <a:lnTo>
                  <a:pt x="1299636" y="309034"/>
                </a:lnTo>
                <a:close/>
                <a:moveTo>
                  <a:pt x="482600" y="0"/>
                </a:moveTo>
                <a:lnTo>
                  <a:pt x="766231" y="0"/>
                </a:lnTo>
                <a:lnTo>
                  <a:pt x="1100667" y="309034"/>
                </a:lnTo>
                <a:lnTo>
                  <a:pt x="766231" y="618067"/>
                </a:lnTo>
                <a:lnTo>
                  <a:pt x="482600" y="618067"/>
                </a:lnTo>
                <a:lnTo>
                  <a:pt x="817036" y="309034"/>
                </a:lnTo>
                <a:close/>
                <a:moveTo>
                  <a:pt x="0" y="0"/>
                </a:moveTo>
                <a:lnTo>
                  <a:pt x="283631" y="0"/>
                </a:lnTo>
                <a:lnTo>
                  <a:pt x="618067" y="309034"/>
                </a:lnTo>
                <a:lnTo>
                  <a:pt x="283631" y="618067"/>
                </a:lnTo>
                <a:lnTo>
                  <a:pt x="0" y="618067"/>
                </a:lnTo>
                <a:lnTo>
                  <a:pt x="334436" y="309034"/>
                </a:lnTo>
                <a:close/>
              </a:path>
            </a:pathLst>
          </a:custGeom>
          <a:gradFill flip="none" rotWithShape="1">
            <a:gsLst>
              <a:gs pos="43000">
                <a:schemeClr val="accent4"/>
              </a:gs>
              <a:gs pos="100000">
                <a:schemeClr val="accent2">
                  <a:alpha val="0"/>
                </a:schemeClr>
              </a:gs>
            </a:gsLst>
            <a:lin ang="10800000" scaled="1"/>
            <a:tileRect/>
          </a:gradFill>
          <a:ln w="6350">
            <a:gradFill>
              <a:gsLst>
                <a:gs pos="100000">
                  <a:schemeClr val="accent1"/>
                </a:gs>
                <a:gs pos="35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32" name="文本框 31">
            <a:extLst>
              <a:ext uri="{FF2B5EF4-FFF2-40B4-BE49-F238E27FC236}">
                <a16:creationId xmlns:a16="http://schemas.microsoft.com/office/drawing/2014/main" id="{FCCF8A4A-04C5-4C46-85EE-168E7AE2EC87}"/>
              </a:ext>
            </a:extLst>
          </p:cNvPr>
          <p:cNvSpPr txBox="1"/>
          <p:nvPr/>
        </p:nvSpPr>
        <p:spPr>
          <a:xfrm>
            <a:off x="4374109" y="2235805"/>
            <a:ext cx="1494543" cy="461665"/>
          </a:xfrm>
          <a:prstGeom prst="rect">
            <a:avLst/>
          </a:prstGeom>
          <a:noFill/>
        </p:spPr>
        <p:txBody>
          <a:bodyPr wrap="square">
            <a:spAutoFit/>
          </a:bodyPr>
          <a:lstStyle>
            <a:defPPr>
              <a:defRPr lang="zh-CN"/>
            </a:defPPr>
            <a:lvl1pPr>
              <a:defRPr sz="2800">
                <a:solidFill>
                  <a:schemeClr val="bg1"/>
                </a:solidFill>
                <a:effectLst/>
              </a:defRPr>
            </a:lvl1pPr>
          </a:lstStyle>
          <a:p>
            <a:r>
              <a:rPr lang="en-US" altLang="zh-CN" sz="2400" dirty="0">
                <a:latin typeface="+mj-lt"/>
              </a:rPr>
              <a:t>PART 2</a:t>
            </a:r>
            <a:r>
              <a:rPr lang="zh-CN" altLang="en-US" sz="2400" dirty="0">
                <a:latin typeface="+mj-lt"/>
              </a:rPr>
              <a:t> </a:t>
            </a:r>
          </a:p>
        </p:txBody>
      </p:sp>
      <p:sp>
        <p:nvSpPr>
          <p:cNvPr id="33" name="文本框 32">
            <a:extLst>
              <a:ext uri="{FF2B5EF4-FFF2-40B4-BE49-F238E27FC236}">
                <a16:creationId xmlns:a16="http://schemas.microsoft.com/office/drawing/2014/main" id="{EF979AA1-DBF7-44D4-8CB0-BBB2BBDE857A}"/>
              </a:ext>
            </a:extLst>
          </p:cNvPr>
          <p:cNvSpPr txBox="1"/>
          <p:nvPr/>
        </p:nvSpPr>
        <p:spPr>
          <a:xfrm>
            <a:off x="3918830" y="3747846"/>
            <a:ext cx="1723549" cy="461665"/>
          </a:xfrm>
          <a:prstGeom prst="rect">
            <a:avLst/>
          </a:prstGeom>
          <a:noFill/>
        </p:spPr>
        <p:txBody>
          <a:bodyPr wrap="square">
            <a:spAutoFit/>
          </a:bodyPr>
          <a:lstStyle>
            <a:defPPr>
              <a:defRPr lang="zh-CN"/>
            </a:defPPr>
            <a:lvl1pPr>
              <a:defRPr sz="2400">
                <a:solidFill>
                  <a:schemeClr val="bg1"/>
                </a:solidFill>
                <a:effectLst/>
                <a:latin typeface="+mj-lt"/>
              </a:defRPr>
            </a:lvl1pPr>
          </a:lstStyle>
          <a:p>
            <a:r>
              <a:rPr lang="zh-CN" altLang="en-US" dirty="0">
                <a:latin typeface="+mj-ea"/>
                <a:ea typeface="+mj-ea"/>
              </a:rPr>
              <a:t>元宇宙特点</a:t>
            </a:r>
          </a:p>
        </p:txBody>
      </p:sp>
      <p:pic>
        <p:nvPicPr>
          <p:cNvPr id="34" name="图片 33" descr="图片包含 电脑, 灯光, 键盘, 黑暗&#10;&#10;描述已自动生成">
            <a:extLst>
              <a:ext uri="{FF2B5EF4-FFF2-40B4-BE49-F238E27FC236}">
                <a16:creationId xmlns:a16="http://schemas.microsoft.com/office/drawing/2014/main" id="{A81A6F14-0AE5-4AC0-9BD2-90BC38506EA9}"/>
              </a:ext>
            </a:extLst>
          </p:cNvPr>
          <p:cNvPicPr>
            <a:picLocks noChangeAspect="1"/>
          </p:cNvPicPr>
          <p:nvPr/>
        </p:nvPicPr>
        <p:blipFill rotWithShape="1">
          <a:blip r:embed="rId2"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4385817" y="2572780"/>
            <a:ext cx="1481912" cy="124690"/>
          </a:xfrm>
          <a:prstGeom prst="rect">
            <a:avLst/>
          </a:prstGeom>
        </p:spPr>
      </p:pic>
      <p:sp>
        <p:nvSpPr>
          <p:cNvPr id="36" name="矩形: 圆角 35">
            <a:extLst>
              <a:ext uri="{FF2B5EF4-FFF2-40B4-BE49-F238E27FC236}">
                <a16:creationId xmlns:a16="http://schemas.microsoft.com/office/drawing/2014/main" id="{E42D4265-EC1D-48B9-906F-E5F5A7C16D11}"/>
              </a:ext>
            </a:extLst>
          </p:cNvPr>
          <p:cNvSpPr/>
          <p:nvPr/>
        </p:nvSpPr>
        <p:spPr>
          <a:xfrm>
            <a:off x="6259831" y="2998751"/>
            <a:ext cx="2174250" cy="1959855"/>
          </a:xfrm>
          <a:prstGeom prst="roundRect">
            <a:avLst>
              <a:gd name="adj" fmla="val 4027"/>
            </a:avLst>
          </a:prstGeom>
          <a:gradFill flip="none" rotWithShape="1">
            <a:gsLst>
              <a:gs pos="84400">
                <a:srgbClr val="046982">
                  <a:alpha val="40000"/>
                </a:srgbClr>
              </a:gs>
              <a:gs pos="0">
                <a:schemeClr val="accent1">
                  <a:alpha val="26000"/>
                </a:schemeClr>
              </a:gs>
              <a:gs pos="100000">
                <a:schemeClr val="accent1">
                  <a:alpha val="62000"/>
                </a:schemeClr>
              </a:gs>
            </a:gsLst>
            <a:lin ang="13500000" scaled="1"/>
            <a:tileRect/>
          </a:gradFill>
          <a:ln>
            <a:gradFill>
              <a:gsLst>
                <a:gs pos="0">
                  <a:schemeClr val="bg1">
                    <a:alpha val="35000"/>
                  </a:schemeClr>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37" name="任意多边形: 形状 36">
            <a:extLst>
              <a:ext uri="{FF2B5EF4-FFF2-40B4-BE49-F238E27FC236}">
                <a16:creationId xmlns:a16="http://schemas.microsoft.com/office/drawing/2014/main" id="{83D3152A-D4D4-4550-808E-32F31B749BE4}"/>
              </a:ext>
            </a:extLst>
          </p:cNvPr>
          <p:cNvSpPr/>
          <p:nvPr/>
        </p:nvSpPr>
        <p:spPr>
          <a:xfrm>
            <a:off x="6259831" y="2311481"/>
            <a:ext cx="656166" cy="324125"/>
          </a:xfrm>
          <a:custGeom>
            <a:avLst/>
            <a:gdLst>
              <a:gd name="connsiteX0" fmla="*/ 965200 w 1583267"/>
              <a:gd name="connsiteY0" fmla="*/ 0 h 618067"/>
              <a:gd name="connsiteX1" fmla="*/ 1248831 w 1583267"/>
              <a:gd name="connsiteY1" fmla="*/ 0 h 618067"/>
              <a:gd name="connsiteX2" fmla="*/ 1583267 w 1583267"/>
              <a:gd name="connsiteY2" fmla="*/ 309034 h 618067"/>
              <a:gd name="connsiteX3" fmla="*/ 1248831 w 1583267"/>
              <a:gd name="connsiteY3" fmla="*/ 618067 h 618067"/>
              <a:gd name="connsiteX4" fmla="*/ 965200 w 1583267"/>
              <a:gd name="connsiteY4" fmla="*/ 618067 h 618067"/>
              <a:gd name="connsiteX5" fmla="*/ 1299636 w 1583267"/>
              <a:gd name="connsiteY5" fmla="*/ 309034 h 618067"/>
              <a:gd name="connsiteX6" fmla="*/ 482600 w 1583267"/>
              <a:gd name="connsiteY6" fmla="*/ 0 h 618067"/>
              <a:gd name="connsiteX7" fmla="*/ 766231 w 1583267"/>
              <a:gd name="connsiteY7" fmla="*/ 0 h 618067"/>
              <a:gd name="connsiteX8" fmla="*/ 1100667 w 1583267"/>
              <a:gd name="connsiteY8" fmla="*/ 309034 h 618067"/>
              <a:gd name="connsiteX9" fmla="*/ 766231 w 1583267"/>
              <a:gd name="connsiteY9" fmla="*/ 618067 h 618067"/>
              <a:gd name="connsiteX10" fmla="*/ 482600 w 1583267"/>
              <a:gd name="connsiteY10" fmla="*/ 618067 h 618067"/>
              <a:gd name="connsiteX11" fmla="*/ 817036 w 1583267"/>
              <a:gd name="connsiteY11" fmla="*/ 309034 h 618067"/>
              <a:gd name="connsiteX12" fmla="*/ 0 w 1583267"/>
              <a:gd name="connsiteY12" fmla="*/ 0 h 618067"/>
              <a:gd name="connsiteX13" fmla="*/ 283631 w 1583267"/>
              <a:gd name="connsiteY13" fmla="*/ 0 h 618067"/>
              <a:gd name="connsiteX14" fmla="*/ 618067 w 1583267"/>
              <a:gd name="connsiteY14" fmla="*/ 309034 h 618067"/>
              <a:gd name="connsiteX15" fmla="*/ 283631 w 1583267"/>
              <a:gd name="connsiteY15" fmla="*/ 618067 h 618067"/>
              <a:gd name="connsiteX16" fmla="*/ 0 w 1583267"/>
              <a:gd name="connsiteY16" fmla="*/ 618067 h 618067"/>
              <a:gd name="connsiteX17" fmla="*/ 334436 w 1583267"/>
              <a:gd name="connsiteY17" fmla="*/ 309034 h 618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83267" h="618067">
                <a:moveTo>
                  <a:pt x="965200" y="0"/>
                </a:moveTo>
                <a:lnTo>
                  <a:pt x="1248831" y="0"/>
                </a:lnTo>
                <a:lnTo>
                  <a:pt x="1583267" y="309034"/>
                </a:lnTo>
                <a:lnTo>
                  <a:pt x="1248831" y="618067"/>
                </a:lnTo>
                <a:lnTo>
                  <a:pt x="965200" y="618067"/>
                </a:lnTo>
                <a:lnTo>
                  <a:pt x="1299636" y="309034"/>
                </a:lnTo>
                <a:close/>
                <a:moveTo>
                  <a:pt x="482600" y="0"/>
                </a:moveTo>
                <a:lnTo>
                  <a:pt x="766231" y="0"/>
                </a:lnTo>
                <a:lnTo>
                  <a:pt x="1100667" y="309034"/>
                </a:lnTo>
                <a:lnTo>
                  <a:pt x="766231" y="618067"/>
                </a:lnTo>
                <a:lnTo>
                  <a:pt x="482600" y="618067"/>
                </a:lnTo>
                <a:lnTo>
                  <a:pt x="817036" y="309034"/>
                </a:lnTo>
                <a:close/>
                <a:moveTo>
                  <a:pt x="0" y="0"/>
                </a:moveTo>
                <a:lnTo>
                  <a:pt x="283631" y="0"/>
                </a:lnTo>
                <a:lnTo>
                  <a:pt x="618067" y="309034"/>
                </a:lnTo>
                <a:lnTo>
                  <a:pt x="283631" y="618067"/>
                </a:lnTo>
                <a:lnTo>
                  <a:pt x="0" y="618067"/>
                </a:lnTo>
                <a:lnTo>
                  <a:pt x="334436" y="309034"/>
                </a:lnTo>
                <a:close/>
              </a:path>
            </a:pathLst>
          </a:custGeom>
          <a:gradFill flip="none" rotWithShape="1">
            <a:gsLst>
              <a:gs pos="43000">
                <a:schemeClr val="accent4"/>
              </a:gs>
              <a:gs pos="100000">
                <a:schemeClr val="accent2">
                  <a:alpha val="0"/>
                </a:schemeClr>
              </a:gs>
            </a:gsLst>
            <a:lin ang="10800000" scaled="1"/>
            <a:tileRect/>
          </a:gradFill>
          <a:ln w="6350">
            <a:gradFill>
              <a:gsLst>
                <a:gs pos="100000">
                  <a:schemeClr val="accent1"/>
                </a:gs>
                <a:gs pos="35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38" name="文本框 37">
            <a:extLst>
              <a:ext uri="{FF2B5EF4-FFF2-40B4-BE49-F238E27FC236}">
                <a16:creationId xmlns:a16="http://schemas.microsoft.com/office/drawing/2014/main" id="{E28F58FF-D6E5-44F4-9A9F-9C71C553AFB2}"/>
              </a:ext>
            </a:extLst>
          </p:cNvPr>
          <p:cNvSpPr txBox="1"/>
          <p:nvPr/>
        </p:nvSpPr>
        <p:spPr>
          <a:xfrm>
            <a:off x="6940462" y="2235805"/>
            <a:ext cx="1494543" cy="461665"/>
          </a:xfrm>
          <a:prstGeom prst="rect">
            <a:avLst/>
          </a:prstGeom>
          <a:noFill/>
        </p:spPr>
        <p:txBody>
          <a:bodyPr wrap="square">
            <a:spAutoFit/>
          </a:bodyPr>
          <a:lstStyle>
            <a:defPPr>
              <a:defRPr lang="zh-CN"/>
            </a:defPPr>
            <a:lvl1pPr>
              <a:defRPr sz="2800">
                <a:solidFill>
                  <a:schemeClr val="bg1"/>
                </a:solidFill>
                <a:effectLst/>
              </a:defRPr>
            </a:lvl1pPr>
          </a:lstStyle>
          <a:p>
            <a:r>
              <a:rPr lang="en-US" altLang="zh-CN" sz="2400" dirty="0">
                <a:latin typeface="+mj-lt"/>
              </a:rPr>
              <a:t>PART 3</a:t>
            </a:r>
            <a:r>
              <a:rPr lang="zh-CN" altLang="en-US" sz="2400" dirty="0">
                <a:latin typeface="+mj-lt"/>
              </a:rPr>
              <a:t> </a:t>
            </a:r>
          </a:p>
        </p:txBody>
      </p:sp>
      <p:sp>
        <p:nvSpPr>
          <p:cNvPr id="39" name="文本框 38">
            <a:extLst>
              <a:ext uri="{FF2B5EF4-FFF2-40B4-BE49-F238E27FC236}">
                <a16:creationId xmlns:a16="http://schemas.microsoft.com/office/drawing/2014/main" id="{ACD8324A-9A26-4166-9026-11E1EDF521EA}"/>
              </a:ext>
            </a:extLst>
          </p:cNvPr>
          <p:cNvSpPr txBox="1"/>
          <p:nvPr/>
        </p:nvSpPr>
        <p:spPr>
          <a:xfrm>
            <a:off x="6485183" y="3747846"/>
            <a:ext cx="1723549" cy="461665"/>
          </a:xfrm>
          <a:prstGeom prst="rect">
            <a:avLst/>
          </a:prstGeom>
          <a:noFill/>
        </p:spPr>
        <p:txBody>
          <a:bodyPr wrap="square">
            <a:spAutoFit/>
          </a:bodyPr>
          <a:lstStyle>
            <a:defPPr>
              <a:defRPr lang="zh-CN"/>
            </a:defPPr>
            <a:lvl1pPr>
              <a:defRPr sz="2400">
                <a:solidFill>
                  <a:schemeClr val="bg1"/>
                </a:solidFill>
                <a:effectLst/>
                <a:latin typeface="+mj-lt"/>
              </a:defRPr>
            </a:lvl1pPr>
          </a:lstStyle>
          <a:p>
            <a:r>
              <a:rPr lang="zh-CN" altLang="en-US" dirty="0">
                <a:latin typeface="+mj-ea"/>
                <a:ea typeface="+mj-ea"/>
              </a:rPr>
              <a:t>元宇宙技术</a:t>
            </a:r>
          </a:p>
        </p:txBody>
      </p:sp>
      <p:pic>
        <p:nvPicPr>
          <p:cNvPr id="40" name="图片 39" descr="图片包含 电脑, 灯光, 键盘, 黑暗&#10;&#10;描述已自动生成">
            <a:extLst>
              <a:ext uri="{FF2B5EF4-FFF2-40B4-BE49-F238E27FC236}">
                <a16:creationId xmlns:a16="http://schemas.microsoft.com/office/drawing/2014/main" id="{7810209C-47A2-4D59-BE5A-342CFB1B2521}"/>
              </a:ext>
            </a:extLst>
          </p:cNvPr>
          <p:cNvPicPr>
            <a:picLocks noChangeAspect="1"/>
          </p:cNvPicPr>
          <p:nvPr/>
        </p:nvPicPr>
        <p:blipFill rotWithShape="1">
          <a:blip r:embed="rId2"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6952170" y="2572780"/>
            <a:ext cx="1481912" cy="124690"/>
          </a:xfrm>
          <a:prstGeom prst="rect">
            <a:avLst/>
          </a:prstGeom>
        </p:spPr>
      </p:pic>
      <p:sp>
        <p:nvSpPr>
          <p:cNvPr id="43" name="矩形: 圆角 42">
            <a:extLst>
              <a:ext uri="{FF2B5EF4-FFF2-40B4-BE49-F238E27FC236}">
                <a16:creationId xmlns:a16="http://schemas.microsoft.com/office/drawing/2014/main" id="{92322468-C137-41B2-96EA-B4E1C5DC44A4}"/>
              </a:ext>
            </a:extLst>
          </p:cNvPr>
          <p:cNvSpPr/>
          <p:nvPr/>
        </p:nvSpPr>
        <p:spPr>
          <a:xfrm>
            <a:off x="8826184" y="2998751"/>
            <a:ext cx="2174250" cy="1959855"/>
          </a:xfrm>
          <a:prstGeom prst="roundRect">
            <a:avLst>
              <a:gd name="adj" fmla="val 4027"/>
            </a:avLst>
          </a:prstGeom>
          <a:gradFill flip="none" rotWithShape="1">
            <a:gsLst>
              <a:gs pos="84400">
                <a:srgbClr val="046982">
                  <a:alpha val="40000"/>
                </a:srgbClr>
              </a:gs>
              <a:gs pos="0">
                <a:schemeClr val="accent1">
                  <a:alpha val="26000"/>
                </a:schemeClr>
              </a:gs>
              <a:gs pos="100000">
                <a:schemeClr val="accent1">
                  <a:alpha val="62000"/>
                </a:schemeClr>
              </a:gs>
            </a:gsLst>
            <a:lin ang="13500000" scaled="1"/>
            <a:tileRect/>
          </a:gradFill>
          <a:ln>
            <a:gradFill>
              <a:gsLst>
                <a:gs pos="0">
                  <a:schemeClr val="bg1">
                    <a:alpha val="35000"/>
                  </a:schemeClr>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44" name="任意多边形: 形状 43">
            <a:extLst>
              <a:ext uri="{FF2B5EF4-FFF2-40B4-BE49-F238E27FC236}">
                <a16:creationId xmlns:a16="http://schemas.microsoft.com/office/drawing/2014/main" id="{52C77855-6658-4F61-892D-209C91BB4827}"/>
              </a:ext>
            </a:extLst>
          </p:cNvPr>
          <p:cNvSpPr/>
          <p:nvPr/>
        </p:nvSpPr>
        <p:spPr>
          <a:xfrm>
            <a:off x="8826184" y="2311481"/>
            <a:ext cx="656166" cy="324125"/>
          </a:xfrm>
          <a:custGeom>
            <a:avLst/>
            <a:gdLst>
              <a:gd name="connsiteX0" fmla="*/ 965200 w 1583267"/>
              <a:gd name="connsiteY0" fmla="*/ 0 h 618067"/>
              <a:gd name="connsiteX1" fmla="*/ 1248831 w 1583267"/>
              <a:gd name="connsiteY1" fmla="*/ 0 h 618067"/>
              <a:gd name="connsiteX2" fmla="*/ 1583267 w 1583267"/>
              <a:gd name="connsiteY2" fmla="*/ 309034 h 618067"/>
              <a:gd name="connsiteX3" fmla="*/ 1248831 w 1583267"/>
              <a:gd name="connsiteY3" fmla="*/ 618067 h 618067"/>
              <a:gd name="connsiteX4" fmla="*/ 965200 w 1583267"/>
              <a:gd name="connsiteY4" fmla="*/ 618067 h 618067"/>
              <a:gd name="connsiteX5" fmla="*/ 1299636 w 1583267"/>
              <a:gd name="connsiteY5" fmla="*/ 309034 h 618067"/>
              <a:gd name="connsiteX6" fmla="*/ 482600 w 1583267"/>
              <a:gd name="connsiteY6" fmla="*/ 0 h 618067"/>
              <a:gd name="connsiteX7" fmla="*/ 766231 w 1583267"/>
              <a:gd name="connsiteY7" fmla="*/ 0 h 618067"/>
              <a:gd name="connsiteX8" fmla="*/ 1100667 w 1583267"/>
              <a:gd name="connsiteY8" fmla="*/ 309034 h 618067"/>
              <a:gd name="connsiteX9" fmla="*/ 766231 w 1583267"/>
              <a:gd name="connsiteY9" fmla="*/ 618067 h 618067"/>
              <a:gd name="connsiteX10" fmla="*/ 482600 w 1583267"/>
              <a:gd name="connsiteY10" fmla="*/ 618067 h 618067"/>
              <a:gd name="connsiteX11" fmla="*/ 817036 w 1583267"/>
              <a:gd name="connsiteY11" fmla="*/ 309034 h 618067"/>
              <a:gd name="connsiteX12" fmla="*/ 0 w 1583267"/>
              <a:gd name="connsiteY12" fmla="*/ 0 h 618067"/>
              <a:gd name="connsiteX13" fmla="*/ 283631 w 1583267"/>
              <a:gd name="connsiteY13" fmla="*/ 0 h 618067"/>
              <a:gd name="connsiteX14" fmla="*/ 618067 w 1583267"/>
              <a:gd name="connsiteY14" fmla="*/ 309034 h 618067"/>
              <a:gd name="connsiteX15" fmla="*/ 283631 w 1583267"/>
              <a:gd name="connsiteY15" fmla="*/ 618067 h 618067"/>
              <a:gd name="connsiteX16" fmla="*/ 0 w 1583267"/>
              <a:gd name="connsiteY16" fmla="*/ 618067 h 618067"/>
              <a:gd name="connsiteX17" fmla="*/ 334436 w 1583267"/>
              <a:gd name="connsiteY17" fmla="*/ 309034 h 618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83267" h="618067">
                <a:moveTo>
                  <a:pt x="965200" y="0"/>
                </a:moveTo>
                <a:lnTo>
                  <a:pt x="1248831" y="0"/>
                </a:lnTo>
                <a:lnTo>
                  <a:pt x="1583267" y="309034"/>
                </a:lnTo>
                <a:lnTo>
                  <a:pt x="1248831" y="618067"/>
                </a:lnTo>
                <a:lnTo>
                  <a:pt x="965200" y="618067"/>
                </a:lnTo>
                <a:lnTo>
                  <a:pt x="1299636" y="309034"/>
                </a:lnTo>
                <a:close/>
                <a:moveTo>
                  <a:pt x="482600" y="0"/>
                </a:moveTo>
                <a:lnTo>
                  <a:pt x="766231" y="0"/>
                </a:lnTo>
                <a:lnTo>
                  <a:pt x="1100667" y="309034"/>
                </a:lnTo>
                <a:lnTo>
                  <a:pt x="766231" y="618067"/>
                </a:lnTo>
                <a:lnTo>
                  <a:pt x="482600" y="618067"/>
                </a:lnTo>
                <a:lnTo>
                  <a:pt x="817036" y="309034"/>
                </a:lnTo>
                <a:close/>
                <a:moveTo>
                  <a:pt x="0" y="0"/>
                </a:moveTo>
                <a:lnTo>
                  <a:pt x="283631" y="0"/>
                </a:lnTo>
                <a:lnTo>
                  <a:pt x="618067" y="309034"/>
                </a:lnTo>
                <a:lnTo>
                  <a:pt x="283631" y="618067"/>
                </a:lnTo>
                <a:lnTo>
                  <a:pt x="0" y="618067"/>
                </a:lnTo>
                <a:lnTo>
                  <a:pt x="334436" y="309034"/>
                </a:lnTo>
                <a:close/>
              </a:path>
            </a:pathLst>
          </a:custGeom>
          <a:gradFill flip="none" rotWithShape="1">
            <a:gsLst>
              <a:gs pos="43000">
                <a:schemeClr val="accent4"/>
              </a:gs>
              <a:gs pos="100000">
                <a:schemeClr val="accent2">
                  <a:alpha val="0"/>
                </a:schemeClr>
              </a:gs>
            </a:gsLst>
            <a:lin ang="10800000" scaled="1"/>
            <a:tileRect/>
          </a:gradFill>
          <a:ln w="6350">
            <a:gradFill>
              <a:gsLst>
                <a:gs pos="100000">
                  <a:schemeClr val="accent1"/>
                </a:gs>
                <a:gs pos="35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45" name="文本框 44">
            <a:extLst>
              <a:ext uri="{FF2B5EF4-FFF2-40B4-BE49-F238E27FC236}">
                <a16:creationId xmlns:a16="http://schemas.microsoft.com/office/drawing/2014/main" id="{9C830669-A62E-4A92-B6CF-28575EB41BB5}"/>
              </a:ext>
            </a:extLst>
          </p:cNvPr>
          <p:cNvSpPr txBox="1"/>
          <p:nvPr/>
        </p:nvSpPr>
        <p:spPr>
          <a:xfrm>
            <a:off x="9506815" y="2235805"/>
            <a:ext cx="1494543" cy="461665"/>
          </a:xfrm>
          <a:prstGeom prst="rect">
            <a:avLst/>
          </a:prstGeom>
          <a:noFill/>
        </p:spPr>
        <p:txBody>
          <a:bodyPr wrap="square">
            <a:spAutoFit/>
          </a:bodyPr>
          <a:lstStyle>
            <a:defPPr>
              <a:defRPr lang="zh-CN"/>
            </a:defPPr>
            <a:lvl1pPr>
              <a:defRPr sz="2800">
                <a:solidFill>
                  <a:schemeClr val="bg1"/>
                </a:solidFill>
                <a:effectLst/>
              </a:defRPr>
            </a:lvl1pPr>
          </a:lstStyle>
          <a:p>
            <a:r>
              <a:rPr lang="en-US" altLang="zh-CN" sz="2400" dirty="0">
                <a:latin typeface="+mj-lt"/>
              </a:rPr>
              <a:t>PART 4</a:t>
            </a:r>
            <a:r>
              <a:rPr lang="zh-CN" altLang="en-US" sz="2400" dirty="0">
                <a:latin typeface="+mj-lt"/>
              </a:rPr>
              <a:t> </a:t>
            </a:r>
          </a:p>
        </p:txBody>
      </p:sp>
      <p:sp>
        <p:nvSpPr>
          <p:cNvPr id="46" name="文本框 45">
            <a:extLst>
              <a:ext uri="{FF2B5EF4-FFF2-40B4-BE49-F238E27FC236}">
                <a16:creationId xmlns:a16="http://schemas.microsoft.com/office/drawing/2014/main" id="{BFC6B943-CEBB-4394-8932-24DC069E08D3}"/>
              </a:ext>
            </a:extLst>
          </p:cNvPr>
          <p:cNvSpPr txBox="1"/>
          <p:nvPr/>
        </p:nvSpPr>
        <p:spPr>
          <a:xfrm>
            <a:off x="9051536" y="3747846"/>
            <a:ext cx="1723549" cy="461665"/>
          </a:xfrm>
          <a:prstGeom prst="rect">
            <a:avLst/>
          </a:prstGeom>
          <a:noFill/>
        </p:spPr>
        <p:txBody>
          <a:bodyPr wrap="square">
            <a:spAutoFit/>
          </a:bodyPr>
          <a:lstStyle>
            <a:defPPr>
              <a:defRPr lang="zh-CN"/>
            </a:defPPr>
            <a:lvl1pPr>
              <a:defRPr sz="2400">
                <a:solidFill>
                  <a:schemeClr val="bg1"/>
                </a:solidFill>
                <a:effectLst/>
                <a:latin typeface="+mj-lt"/>
              </a:defRPr>
            </a:lvl1pPr>
          </a:lstStyle>
          <a:p>
            <a:r>
              <a:rPr lang="zh-CN" altLang="en-US" dirty="0">
                <a:latin typeface="+mj-ea"/>
                <a:ea typeface="+mj-ea"/>
              </a:rPr>
              <a:t>元宇宙市场</a:t>
            </a:r>
          </a:p>
        </p:txBody>
      </p:sp>
      <p:pic>
        <p:nvPicPr>
          <p:cNvPr id="47" name="图片 46" descr="图片包含 电脑, 灯光, 键盘, 黑暗&#10;&#10;描述已自动生成">
            <a:extLst>
              <a:ext uri="{FF2B5EF4-FFF2-40B4-BE49-F238E27FC236}">
                <a16:creationId xmlns:a16="http://schemas.microsoft.com/office/drawing/2014/main" id="{97B52AF0-F166-4BF3-99A1-21F93E8B676E}"/>
              </a:ext>
            </a:extLst>
          </p:cNvPr>
          <p:cNvPicPr>
            <a:picLocks noChangeAspect="1"/>
          </p:cNvPicPr>
          <p:nvPr/>
        </p:nvPicPr>
        <p:blipFill rotWithShape="1">
          <a:blip r:embed="rId2"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9518523" y="2572780"/>
            <a:ext cx="1481912" cy="124690"/>
          </a:xfrm>
          <a:prstGeom prst="rect">
            <a:avLst/>
          </a:prstGeom>
        </p:spPr>
      </p:pic>
      <p:sp>
        <p:nvSpPr>
          <p:cNvPr id="25" name="文本框 24">
            <a:extLst>
              <a:ext uri="{FF2B5EF4-FFF2-40B4-BE49-F238E27FC236}">
                <a16:creationId xmlns:a16="http://schemas.microsoft.com/office/drawing/2014/main" id="{FA8106D4-DE70-4382-B407-4071168BCFC5}"/>
              </a:ext>
            </a:extLst>
          </p:cNvPr>
          <p:cNvSpPr txBox="1"/>
          <p:nvPr/>
        </p:nvSpPr>
        <p:spPr>
          <a:xfrm>
            <a:off x="1062318" y="837674"/>
            <a:ext cx="1345215" cy="461665"/>
          </a:xfrm>
          <a:prstGeom prst="rect">
            <a:avLst/>
          </a:prstGeom>
          <a:noFill/>
        </p:spPr>
        <p:txBody>
          <a:bodyPr wrap="square" lIns="0" tIns="0" rIns="0" bIns="0" rtlCol="0">
            <a:spAutoFit/>
          </a:bodyPr>
          <a:lstStyle/>
          <a:p>
            <a:pPr algn="dist"/>
            <a:r>
              <a:rPr lang="zh-CN" altLang="en-US" sz="3000" b="1" dirty="0">
                <a:gradFill flip="none" rotWithShape="1">
                  <a:gsLst>
                    <a:gs pos="100000">
                      <a:schemeClr val="accent4"/>
                    </a:gs>
                    <a:gs pos="35000">
                      <a:schemeClr val="accent5">
                        <a:lumMod val="20000"/>
                        <a:lumOff val="80000"/>
                      </a:schemeClr>
                    </a:gs>
                  </a:gsLst>
                  <a:lin ang="2700000" scaled="1"/>
                  <a:tileRect/>
                </a:gradFill>
                <a:latin typeface="+mj-ea"/>
                <a:ea typeface="+mj-ea"/>
              </a:rPr>
              <a:t>目录</a:t>
            </a:r>
          </a:p>
        </p:txBody>
      </p:sp>
    </p:spTree>
    <p:extLst>
      <p:ext uri="{BB962C8B-B14F-4D97-AF65-F5344CB8AC3E}">
        <p14:creationId xmlns:p14="http://schemas.microsoft.com/office/powerpoint/2010/main" val="27782221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2">
            <a:extLst>
              <a:ext uri="{FF2B5EF4-FFF2-40B4-BE49-F238E27FC236}">
                <a16:creationId xmlns:a16="http://schemas.microsoft.com/office/drawing/2014/main" id="{7A892065-A956-453D-BEE9-048BAD9A73CD}"/>
              </a:ext>
            </a:extLst>
          </p:cNvPr>
          <p:cNvPicPr>
            <a:picLocks noChangeAspect="1"/>
          </p:cNvPicPr>
          <p:nvPr/>
        </p:nvPicPr>
        <p:blipFill>
          <a:blip r:embed="rId2" cstate="screen">
            <a:duotone>
              <a:schemeClr val="accent2">
                <a:shade val="45000"/>
                <a:satMod val="135000"/>
              </a:schemeClr>
              <a:prstClr val="white"/>
            </a:duotone>
            <a:alphaModFix amt="20000"/>
            <a:extLst>
              <a:ext uri="{28A0092B-C50C-407E-A947-70E740481C1C}">
                <a14:useLocalDpi xmlns:a14="http://schemas.microsoft.com/office/drawing/2010/main"/>
              </a:ext>
            </a:extLst>
          </a:blip>
          <a:stretch>
            <a:fillRect/>
          </a:stretch>
        </p:blipFill>
        <p:spPr>
          <a:xfrm flipV="1">
            <a:off x="920674" y="1770833"/>
            <a:ext cx="6096326" cy="4166687"/>
          </a:xfrm>
          <a:prstGeom prst="rect">
            <a:avLst/>
          </a:prstGeom>
        </p:spPr>
      </p:pic>
      <p:sp>
        <p:nvSpPr>
          <p:cNvPr id="2" name="矩形: 圆角 1">
            <a:extLst>
              <a:ext uri="{FF2B5EF4-FFF2-40B4-BE49-F238E27FC236}">
                <a16:creationId xmlns:a16="http://schemas.microsoft.com/office/drawing/2014/main" id="{0AC7D89C-E523-4EEF-89F0-3CFF7FC686AA}"/>
              </a:ext>
            </a:extLst>
          </p:cNvPr>
          <p:cNvSpPr/>
          <p:nvPr/>
        </p:nvSpPr>
        <p:spPr>
          <a:xfrm>
            <a:off x="1113119" y="1677823"/>
            <a:ext cx="4023272" cy="1629103"/>
          </a:xfrm>
          <a:prstGeom prst="roundRect">
            <a:avLst>
              <a:gd name="adj" fmla="val 4506"/>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gradFill flip="none" rotWithShape="1">
              <a:gsLst>
                <a:gs pos="0">
                  <a:schemeClr val="bg1">
                    <a:alpha val="51000"/>
                  </a:schemeClr>
                </a:gs>
                <a:gs pos="100000">
                  <a:schemeClr val="bg1">
                    <a:alpha val="5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8" name="矩形: 圆角 7">
            <a:extLst>
              <a:ext uri="{FF2B5EF4-FFF2-40B4-BE49-F238E27FC236}">
                <a16:creationId xmlns:a16="http://schemas.microsoft.com/office/drawing/2014/main" id="{98814337-7E56-4B73-9304-46061091074B}"/>
              </a:ext>
            </a:extLst>
          </p:cNvPr>
          <p:cNvSpPr/>
          <p:nvPr/>
        </p:nvSpPr>
        <p:spPr>
          <a:xfrm>
            <a:off x="5390304" y="1681140"/>
            <a:ext cx="3401197" cy="630672"/>
          </a:xfrm>
          <a:prstGeom prst="roundRect">
            <a:avLst>
              <a:gd name="adj" fmla="val 7450"/>
            </a:avLst>
          </a:prstGeom>
          <a:solidFill>
            <a:schemeClr val="accent1">
              <a:alpha val="40000"/>
            </a:schemeClr>
          </a:solidFill>
          <a:ln>
            <a:solidFill>
              <a:schemeClr val="bg1">
                <a:alpha val="5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t>哈希算法及时间戳技术</a:t>
            </a:r>
          </a:p>
        </p:txBody>
      </p:sp>
      <p:sp>
        <p:nvSpPr>
          <p:cNvPr id="9" name="矩形: 圆角 8">
            <a:extLst>
              <a:ext uri="{FF2B5EF4-FFF2-40B4-BE49-F238E27FC236}">
                <a16:creationId xmlns:a16="http://schemas.microsoft.com/office/drawing/2014/main" id="{7EF2ADE2-5890-440C-8ED2-BF82C7460E52}"/>
              </a:ext>
            </a:extLst>
          </p:cNvPr>
          <p:cNvSpPr/>
          <p:nvPr/>
        </p:nvSpPr>
        <p:spPr>
          <a:xfrm>
            <a:off x="5390304" y="2673765"/>
            <a:ext cx="3407199" cy="630672"/>
          </a:xfrm>
          <a:prstGeom prst="roundRect">
            <a:avLst>
              <a:gd name="adj" fmla="val 6134"/>
            </a:avLst>
          </a:prstGeom>
          <a:solidFill>
            <a:schemeClr val="accent1">
              <a:alpha val="40000"/>
            </a:schemeClr>
          </a:solidFill>
          <a:ln>
            <a:solidFill>
              <a:schemeClr val="bg1">
                <a:alpha val="5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t>数据传播及验证机制</a:t>
            </a:r>
          </a:p>
        </p:txBody>
      </p:sp>
      <p:sp>
        <p:nvSpPr>
          <p:cNvPr id="10" name="矩形: 圆角 9">
            <a:extLst>
              <a:ext uri="{FF2B5EF4-FFF2-40B4-BE49-F238E27FC236}">
                <a16:creationId xmlns:a16="http://schemas.microsoft.com/office/drawing/2014/main" id="{66A457FB-F104-4623-A5AE-627A548C6C9E}"/>
              </a:ext>
            </a:extLst>
          </p:cNvPr>
          <p:cNvSpPr/>
          <p:nvPr/>
        </p:nvSpPr>
        <p:spPr>
          <a:xfrm>
            <a:off x="9217056" y="1700971"/>
            <a:ext cx="1608881" cy="630672"/>
          </a:xfrm>
          <a:prstGeom prst="roundRect">
            <a:avLst>
              <a:gd name="adj" fmla="val 7450"/>
            </a:avLst>
          </a:prstGeom>
          <a:solidFill>
            <a:schemeClr val="accent1">
              <a:alpha val="40000"/>
            </a:schemeClr>
          </a:solidFill>
          <a:ln>
            <a:solidFill>
              <a:schemeClr val="bg1">
                <a:alpha val="5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t>共识机制</a:t>
            </a:r>
          </a:p>
        </p:txBody>
      </p:sp>
      <p:sp>
        <p:nvSpPr>
          <p:cNvPr id="11" name="矩形: 圆角 10">
            <a:extLst>
              <a:ext uri="{FF2B5EF4-FFF2-40B4-BE49-F238E27FC236}">
                <a16:creationId xmlns:a16="http://schemas.microsoft.com/office/drawing/2014/main" id="{F6788A20-0205-4062-8B47-76E58B356F7E}"/>
              </a:ext>
            </a:extLst>
          </p:cNvPr>
          <p:cNvSpPr/>
          <p:nvPr/>
        </p:nvSpPr>
        <p:spPr>
          <a:xfrm>
            <a:off x="9217056" y="2671710"/>
            <a:ext cx="1608881" cy="630672"/>
          </a:xfrm>
          <a:prstGeom prst="roundRect">
            <a:avLst>
              <a:gd name="adj" fmla="val 7450"/>
            </a:avLst>
          </a:prstGeom>
          <a:solidFill>
            <a:schemeClr val="accent1">
              <a:alpha val="40000"/>
            </a:schemeClr>
          </a:solidFill>
          <a:ln>
            <a:solidFill>
              <a:schemeClr val="bg1">
                <a:alpha val="5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t>分布式储存</a:t>
            </a:r>
          </a:p>
        </p:txBody>
      </p:sp>
      <p:sp>
        <p:nvSpPr>
          <p:cNvPr id="12" name="矩形: 圆角 11">
            <a:extLst>
              <a:ext uri="{FF2B5EF4-FFF2-40B4-BE49-F238E27FC236}">
                <a16:creationId xmlns:a16="http://schemas.microsoft.com/office/drawing/2014/main" id="{59E87270-5DD5-4304-9411-5920F3D2FA98}"/>
              </a:ext>
            </a:extLst>
          </p:cNvPr>
          <p:cNvSpPr/>
          <p:nvPr/>
        </p:nvSpPr>
        <p:spPr>
          <a:xfrm>
            <a:off x="9217056" y="3642449"/>
            <a:ext cx="1608881" cy="630672"/>
          </a:xfrm>
          <a:prstGeom prst="roundRect">
            <a:avLst>
              <a:gd name="adj" fmla="val 7450"/>
            </a:avLst>
          </a:prstGeom>
          <a:solidFill>
            <a:schemeClr val="accent1">
              <a:alpha val="40000"/>
            </a:schemeClr>
          </a:solidFill>
          <a:ln>
            <a:solidFill>
              <a:schemeClr val="bg1">
                <a:alpha val="5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t>知能合约</a:t>
            </a:r>
          </a:p>
        </p:txBody>
      </p:sp>
      <p:sp>
        <p:nvSpPr>
          <p:cNvPr id="13" name="矩形: 对角圆角 12">
            <a:extLst>
              <a:ext uri="{FF2B5EF4-FFF2-40B4-BE49-F238E27FC236}">
                <a16:creationId xmlns:a16="http://schemas.microsoft.com/office/drawing/2014/main" id="{98ACD373-B3DD-4F7F-9C0A-DC9AC6CA82DF}"/>
              </a:ext>
            </a:extLst>
          </p:cNvPr>
          <p:cNvSpPr/>
          <p:nvPr/>
        </p:nvSpPr>
        <p:spPr>
          <a:xfrm>
            <a:off x="9217056" y="4613187"/>
            <a:ext cx="1608881" cy="630672"/>
          </a:xfrm>
          <a:prstGeom prst="round2DiagRect">
            <a:avLst>
              <a:gd name="adj1" fmla="val 3917"/>
              <a:gd name="adj2" fmla="val 0"/>
            </a:avLst>
          </a:prstGeom>
          <a:solidFill>
            <a:schemeClr val="accent1">
              <a:alpha val="40000"/>
            </a:schemeClr>
          </a:solidFill>
          <a:ln>
            <a:solidFill>
              <a:schemeClr val="bg1">
                <a:alpha val="5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t>分布式账本</a:t>
            </a:r>
          </a:p>
        </p:txBody>
      </p:sp>
      <p:sp>
        <p:nvSpPr>
          <p:cNvPr id="14" name="文本框 13">
            <a:extLst>
              <a:ext uri="{FF2B5EF4-FFF2-40B4-BE49-F238E27FC236}">
                <a16:creationId xmlns:a16="http://schemas.microsoft.com/office/drawing/2014/main" id="{4D835FA9-7F4F-497B-BF64-5DCD88420D91}"/>
              </a:ext>
            </a:extLst>
          </p:cNvPr>
          <p:cNvSpPr txBox="1"/>
          <p:nvPr/>
        </p:nvSpPr>
        <p:spPr>
          <a:xfrm>
            <a:off x="1113118" y="802607"/>
            <a:ext cx="4982882" cy="461665"/>
          </a:xfrm>
          <a:prstGeom prst="rect">
            <a:avLst/>
          </a:prstGeom>
          <a:noFill/>
        </p:spPr>
        <p:txBody>
          <a:bodyPr wrap="square" lIns="0" tIns="0" rIns="0" bIns="0" rtlCol="0">
            <a:spAutoFit/>
          </a:bodyPr>
          <a:lstStyle/>
          <a:p>
            <a:r>
              <a:rPr lang="zh-CN" altLang="en-US" sz="3000" b="1" dirty="0">
                <a:gradFill flip="none" rotWithShape="1">
                  <a:gsLst>
                    <a:gs pos="100000">
                      <a:schemeClr val="accent4"/>
                    </a:gs>
                    <a:gs pos="35000">
                      <a:schemeClr val="accent5">
                        <a:lumMod val="20000"/>
                        <a:lumOff val="80000"/>
                      </a:schemeClr>
                    </a:gs>
                  </a:gsLst>
                  <a:lin ang="2700000" scaled="1"/>
                  <a:tileRect/>
                </a:gradFill>
                <a:latin typeface="+mj-ea"/>
                <a:ea typeface="+mj-ea"/>
              </a:rPr>
              <a:t>区块链技术</a:t>
            </a:r>
          </a:p>
        </p:txBody>
      </p:sp>
      <p:sp>
        <p:nvSpPr>
          <p:cNvPr id="6" name="文本框 5">
            <a:extLst>
              <a:ext uri="{FF2B5EF4-FFF2-40B4-BE49-F238E27FC236}">
                <a16:creationId xmlns:a16="http://schemas.microsoft.com/office/drawing/2014/main" id="{51586DF9-4FA8-4290-B2B6-6289866D2D8F}"/>
              </a:ext>
            </a:extLst>
          </p:cNvPr>
          <p:cNvSpPr txBox="1"/>
          <p:nvPr/>
        </p:nvSpPr>
        <p:spPr>
          <a:xfrm>
            <a:off x="1396341" y="1868004"/>
            <a:ext cx="3622700" cy="1248740"/>
          </a:xfrm>
          <a:prstGeom prst="rect">
            <a:avLst/>
          </a:prstGeom>
          <a:noFill/>
        </p:spPr>
        <p:txBody>
          <a:bodyPr wrap="square" lIns="0" tIns="0" rIns="0" bIns="0" rtlCol="0">
            <a:spAutoFit/>
          </a:bodyPr>
          <a:lstStyle/>
          <a:p>
            <a:pPr algn="l">
              <a:lnSpc>
                <a:spcPct val="130000"/>
              </a:lnSpc>
            </a:pPr>
            <a:r>
              <a:rPr lang="en-US" altLang="zh-CN" sz="1600" dirty="0">
                <a:solidFill>
                  <a:schemeClr val="bg1"/>
                </a:solidFill>
              </a:rPr>
              <a:t>NFT</a:t>
            </a:r>
            <a:r>
              <a:rPr lang="zh-CN" altLang="en-US" sz="1600" dirty="0">
                <a:solidFill>
                  <a:schemeClr val="bg1"/>
                </a:solidFill>
              </a:rPr>
              <a:t>、</a:t>
            </a:r>
            <a:r>
              <a:rPr lang="en-US" altLang="zh-CN" sz="1600" dirty="0" err="1">
                <a:solidFill>
                  <a:schemeClr val="bg1"/>
                </a:solidFill>
              </a:rPr>
              <a:t>DeFi</a:t>
            </a:r>
            <a:r>
              <a:rPr lang="zh-CN" altLang="en-US" sz="1600" dirty="0">
                <a:solidFill>
                  <a:schemeClr val="bg1"/>
                </a:solidFill>
              </a:rPr>
              <a:t>、公链速率、智能合约、</a:t>
            </a:r>
            <a:r>
              <a:rPr lang="en-US" altLang="zh-CN" sz="1600" dirty="0">
                <a:solidFill>
                  <a:schemeClr val="bg1"/>
                </a:solidFill>
              </a:rPr>
              <a:t>DAO</a:t>
            </a:r>
            <a:r>
              <a:rPr lang="zh-CN" altLang="en-US" sz="1600" dirty="0">
                <a:solidFill>
                  <a:schemeClr val="bg1"/>
                </a:solidFill>
              </a:rPr>
              <a:t>社交体系、去中心化交易所、分布式储存等区块链接技术是支撑元宙经济体系最重要技术</a:t>
            </a:r>
          </a:p>
        </p:txBody>
      </p:sp>
      <p:sp>
        <p:nvSpPr>
          <p:cNvPr id="21" name="任意多边形: 形状 20">
            <a:extLst>
              <a:ext uri="{FF2B5EF4-FFF2-40B4-BE49-F238E27FC236}">
                <a16:creationId xmlns:a16="http://schemas.microsoft.com/office/drawing/2014/main" id="{6FF651A7-29B4-4ED5-935A-99AB0CA02F4E}"/>
              </a:ext>
            </a:extLst>
          </p:cNvPr>
          <p:cNvSpPr/>
          <p:nvPr/>
        </p:nvSpPr>
        <p:spPr>
          <a:xfrm>
            <a:off x="8864922" y="2016307"/>
            <a:ext cx="308022" cy="152153"/>
          </a:xfrm>
          <a:custGeom>
            <a:avLst/>
            <a:gdLst>
              <a:gd name="connsiteX0" fmla="*/ 965200 w 1583267"/>
              <a:gd name="connsiteY0" fmla="*/ 0 h 618067"/>
              <a:gd name="connsiteX1" fmla="*/ 1248831 w 1583267"/>
              <a:gd name="connsiteY1" fmla="*/ 0 h 618067"/>
              <a:gd name="connsiteX2" fmla="*/ 1583267 w 1583267"/>
              <a:gd name="connsiteY2" fmla="*/ 309034 h 618067"/>
              <a:gd name="connsiteX3" fmla="*/ 1248831 w 1583267"/>
              <a:gd name="connsiteY3" fmla="*/ 618067 h 618067"/>
              <a:gd name="connsiteX4" fmla="*/ 965200 w 1583267"/>
              <a:gd name="connsiteY4" fmla="*/ 618067 h 618067"/>
              <a:gd name="connsiteX5" fmla="*/ 1299636 w 1583267"/>
              <a:gd name="connsiteY5" fmla="*/ 309034 h 618067"/>
              <a:gd name="connsiteX6" fmla="*/ 482600 w 1583267"/>
              <a:gd name="connsiteY6" fmla="*/ 0 h 618067"/>
              <a:gd name="connsiteX7" fmla="*/ 766231 w 1583267"/>
              <a:gd name="connsiteY7" fmla="*/ 0 h 618067"/>
              <a:gd name="connsiteX8" fmla="*/ 1100667 w 1583267"/>
              <a:gd name="connsiteY8" fmla="*/ 309034 h 618067"/>
              <a:gd name="connsiteX9" fmla="*/ 766231 w 1583267"/>
              <a:gd name="connsiteY9" fmla="*/ 618067 h 618067"/>
              <a:gd name="connsiteX10" fmla="*/ 482600 w 1583267"/>
              <a:gd name="connsiteY10" fmla="*/ 618067 h 618067"/>
              <a:gd name="connsiteX11" fmla="*/ 817036 w 1583267"/>
              <a:gd name="connsiteY11" fmla="*/ 309034 h 618067"/>
              <a:gd name="connsiteX12" fmla="*/ 0 w 1583267"/>
              <a:gd name="connsiteY12" fmla="*/ 0 h 618067"/>
              <a:gd name="connsiteX13" fmla="*/ 283631 w 1583267"/>
              <a:gd name="connsiteY13" fmla="*/ 0 h 618067"/>
              <a:gd name="connsiteX14" fmla="*/ 618067 w 1583267"/>
              <a:gd name="connsiteY14" fmla="*/ 309034 h 618067"/>
              <a:gd name="connsiteX15" fmla="*/ 283631 w 1583267"/>
              <a:gd name="connsiteY15" fmla="*/ 618067 h 618067"/>
              <a:gd name="connsiteX16" fmla="*/ 0 w 1583267"/>
              <a:gd name="connsiteY16" fmla="*/ 618067 h 618067"/>
              <a:gd name="connsiteX17" fmla="*/ 334436 w 1583267"/>
              <a:gd name="connsiteY17" fmla="*/ 309034 h 618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83267" h="618067">
                <a:moveTo>
                  <a:pt x="965200" y="0"/>
                </a:moveTo>
                <a:lnTo>
                  <a:pt x="1248831" y="0"/>
                </a:lnTo>
                <a:lnTo>
                  <a:pt x="1583267" y="309034"/>
                </a:lnTo>
                <a:lnTo>
                  <a:pt x="1248831" y="618067"/>
                </a:lnTo>
                <a:lnTo>
                  <a:pt x="965200" y="618067"/>
                </a:lnTo>
                <a:lnTo>
                  <a:pt x="1299636" y="309034"/>
                </a:lnTo>
                <a:close/>
                <a:moveTo>
                  <a:pt x="482600" y="0"/>
                </a:moveTo>
                <a:lnTo>
                  <a:pt x="766231" y="0"/>
                </a:lnTo>
                <a:lnTo>
                  <a:pt x="1100667" y="309034"/>
                </a:lnTo>
                <a:lnTo>
                  <a:pt x="766231" y="618067"/>
                </a:lnTo>
                <a:lnTo>
                  <a:pt x="482600" y="618067"/>
                </a:lnTo>
                <a:lnTo>
                  <a:pt x="817036" y="309034"/>
                </a:lnTo>
                <a:close/>
                <a:moveTo>
                  <a:pt x="0" y="0"/>
                </a:moveTo>
                <a:lnTo>
                  <a:pt x="283631" y="0"/>
                </a:lnTo>
                <a:lnTo>
                  <a:pt x="618067" y="309034"/>
                </a:lnTo>
                <a:lnTo>
                  <a:pt x="283631" y="618067"/>
                </a:lnTo>
                <a:lnTo>
                  <a:pt x="0" y="618067"/>
                </a:lnTo>
                <a:lnTo>
                  <a:pt x="334436" y="309034"/>
                </a:lnTo>
                <a:close/>
              </a:path>
            </a:pathLst>
          </a:custGeom>
          <a:gradFill flip="none" rotWithShape="1">
            <a:gsLst>
              <a:gs pos="43000">
                <a:schemeClr val="accent4"/>
              </a:gs>
              <a:gs pos="100000">
                <a:schemeClr val="accent2">
                  <a:alpha val="0"/>
                </a:schemeClr>
              </a:gs>
            </a:gsLst>
            <a:lin ang="10800000" scaled="1"/>
            <a:tileRect/>
          </a:gradFill>
          <a:ln w="6350">
            <a:gradFill>
              <a:gsLst>
                <a:gs pos="100000">
                  <a:schemeClr val="accent1"/>
                </a:gs>
                <a:gs pos="35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dirty="0">
                <a:solidFill>
                  <a:schemeClr val="bg1"/>
                </a:solidFill>
              </a:rPr>
              <a:t>`</a:t>
            </a:r>
            <a:endParaRPr lang="zh-CN" altLang="en-US" dirty="0">
              <a:solidFill>
                <a:schemeClr val="bg1"/>
              </a:solidFill>
            </a:endParaRPr>
          </a:p>
        </p:txBody>
      </p:sp>
      <p:sp>
        <p:nvSpPr>
          <p:cNvPr id="22" name="任意多边形: 形状 21">
            <a:extLst>
              <a:ext uri="{FF2B5EF4-FFF2-40B4-BE49-F238E27FC236}">
                <a16:creationId xmlns:a16="http://schemas.microsoft.com/office/drawing/2014/main" id="{27EBBBCA-AC0D-4D1A-987F-A7D58FB78767}"/>
              </a:ext>
            </a:extLst>
          </p:cNvPr>
          <p:cNvSpPr/>
          <p:nvPr/>
        </p:nvSpPr>
        <p:spPr>
          <a:xfrm rot="5400000">
            <a:off x="9867485" y="2416298"/>
            <a:ext cx="308022" cy="152153"/>
          </a:xfrm>
          <a:custGeom>
            <a:avLst/>
            <a:gdLst>
              <a:gd name="connsiteX0" fmla="*/ 965200 w 1583267"/>
              <a:gd name="connsiteY0" fmla="*/ 0 h 618067"/>
              <a:gd name="connsiteX1" fmla="*/ 1248831 w 1583267"/>
              <a:gd name="connsiteY1" fmla="*/ 0 h 618067"/>
              <a:gd name="connsiteX2" fmla="*/ 1583267 w 1583267"/>
              <a:gd name="connsiteY2" fmla="*/ 309034 h 618067"/>
              <a:gd name="connsiteX3" fmla="*/ 1248831 w 1583267"/>
              <a:gd name="connsiteY3" fmla="*/ 618067 h 618067"/>
              <a:gd name="connsiteX4" fmla="*/ 965200 w 1583267"/>
              <a:gd name="connsiteY4" fmla="*/ 618067 h 618067"/>
              <a:gd name="connsiteX5" fmla="*/ 1299636 w 1583267"/>
              <a:gd name="connsiteY5" fmla="*/ 309034 h 618067"/>
              <a:gd name="connsiteX6" fmla="*/ 482600 w 1583267"/>
              <a:gd name="connsiteY6" fmla="*/ 0 h 618067"/>
              <a:gd name="connsiteX7" fmla="*/ 766231 w 1583267"/>
              <a:gd name="connsiteY7" fmla="*/ 0 h 618067"/>
              <a:gd name="connsiteX8" fmla="*/ 1100667 w 1583267"/>
              <a:gd name="connsiteY8" fmla="*/ 309034 h 618067"/>
              <a:gd name="connsiteX9" fmla="*/ 766231 w 1583267"/>
              <a:gd name="connsiteY9" fmla="*/ 618067 h 618067"/>
              <a:gd name="connsiteX10" fmla="*/ 482600 w 1583267"/>
              <a:gd name="connsiteY10" fmla="*/ 618067 h 618067"/>
              <a:gd name="connsiteX11" fmla="*/ 817036 w 1583267"/>
              <a:gd name="connsiteY11" fmla="*/ 309034 h 618067"/>
              <a:gd name="connsiteX12" fmla="*/ 0 w 1583267"/>
              <a:gd name="connsiteY12" fmla="*/ 0 h 618067"/>
              <a:gd name="connsiteX13" fmla="*/ 283631 w 1583267"/>
              <a:gd name="connsiteY13" fmla="*/ 0 h 618067"/>
              <a:gd name="connsiteX14" fmla="*/ 618067 w 1583267"/>
              <a:gd name="connsiteY14" fmla="*/ 309034 h 618067"/>
              <a:gd name="connsiteX15" fmla="*/ 283631 w 1583267"/>
              <a:gd name="connsiteY15" fmla="*/ 618067 h 618067"/>
              <a:gd name="connsiteX16" fmla="*/ 0 w 1583267"/>
              <a:gd name="connsiteY16" fmla="*/ 618067 h 618067"/>
              <a:gd name="connsiteX17" fmla="*/ 334436 w 1583267"/>
              <a:gd name="connsiteY17" fmla="*/ 309034 h 618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83267" h="618067">
                <a:moveTo>
                  <a:pt x="965200" y="0"/>
                </a:moveTo>
                <a:lnTo>
                  <a:pt x="1248831" y="0"/>
                </a:lnTo>
                <a:lnTo>
                  <a:pt x="1583267" y="309034"/>
                </a:lnTo>
                <a:lnTo>
                  <a:pt x="1248831" y="618067"/>
                </a:lnTo>
                <a:lnTo>
                  <a:pt x="965200" y="618067"/>
                </a:lnTo>
                <a:lnTo>
                  <a:pt x="1299636" y="309034"/>
                </a:lnTo>
                <a:close/>
                <a:moveTo>
                  <a:pt x="482600" y="0"/>
                </a:moveTo>
                <a:lnTo>
                  <a:pt x="766231" y="0"/>
                </a:lnTo>
                <a:lnTo>
                  <a:pt x="1100667" y="309034"/>
                </a:lnTo>
                <a:lnTo>
                  <a:pt x="766231" y="618067"/>
                </a:lnTo>
                <a:lnTo>
                  <a:pt x="482600" y="618067"/>
                </a:lnTo>
                <a:lnTo>
                  <a:pt x="817036" y="309034"/>
                </a:lnTo>
                <a:close/>
                <a:moveTo>
                  <a:pt x="0" y="0"/>
                </a:moveTo>
                <a:lnTo>
                  <a:pt x="283631" y="0"/>
                </a:lnTo>
                <a:lnTo>
                  <a:pt x="618067" y="309034"/>
                </a:lnTo>
                <a:lnTo>
                  <a:pt x="283631" y="618067"/>
                </a:lnTo>
                <a:lnTo>
                  <a:pt x="0" y="618067"/>
                </a:lnTo>
                <a:lnTo>
                  <a:pt x="334436" y="309034"/>
                </a:lnTo>
                <a:close/>
              </a:path>
            </a:pathLst>
          </a:custGeom>
          <a:gradFill flip="none" rotWithShape="1">
            <a:gsLst>
              <a:gs pos="43000">
                <a:schemeClr val="accent4"/>
              </a:gs>
              <a:gs pos="100000">
                <a:schemeClr val="accent2">
                  <a:alpha val="0"/>
                </a:schemeClr>
              </a:gs>
            </a:gsLst>
            <a:lin ang="10800000" scaled="1"/>
            <a:tileRect/>
          </a:gradFill>
          <a:ln w="6350">
            <a:gradFill>
              <a:gsLst>
                <a:gs pos="100000">
                  <a:schemeClr val="accent1"/>
                </a:gs>
                <a:gs pos="35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dirty="0">
                <a:solidFill>
                  <a:schemeClr val="bg1"/>
                </a:solidFill>
              </a:rPr>
              <a:t>`</a:t>
            </a:r>
            <a:endParaRPr lang="zh-CN" altLang="en-US" dirty="0">
              <a:solidFill>
                <a:schemeClr val="bg1"/>
              </a:solidFill>
            </a:endParaRPr>
          </a:p>
        </p:txBody>
      </p:sp>
      <p:sp>
        <p:nvSpPr>
          <p:cNvPr id="23" name="任意多边形: 形状 22">
            <a:extLst>
              <a:ext uri="{FF2B5EF4-FFF2-40B4-BE49-F238E27FC236}">
                <a16:creationId xmlns:a16="http://schemas.microsoft.com/office/drawing/2014/main" id="{BCB9DFCC-1034-4CB8-866B-DA291A4D3970}"/>
              </a:ext>
            </a:extLst>
          </p:cNvPr>
          <p:cNvSpPr/>
          <p:nvPr/>
        </p:nvSpPr>
        <p:spPr>
          <a:xfrm rot="5400000">
            <a:off x="9867484" y="3352924"/>
            <a:ext cx="308022" cy="152153"/>
          </a:xfrm>
          <a:custGeom>
            <a:avLst/>
            <a:gdLst>
              <a:gd name="connsiteX0" fmla="*/ 965200 w 1583267"/>
              <a:gd name="connsiteY0" fmla="*/ 0 h 618067"/>
              <a:gd name="connsiteX1" fmla="*/ 1248831 w 1583267"/>
              <a:gd name="connsiteY1" fmla="*/ 0 h 618067"/>
              <a:gd name="connsiteX2" fmla="*/ 1583267 w 1583267"/>
              <a:gd name="connsiteY2" fmla="*/ 309034 h 618067"/>
              <a:gd name="connsiteX3" fmla="*/ 1248831 w 1583267"/>
              <a:gd name="connsiteY3" fmla="*/ 618067 h 618067"/>
              <a:gd name="connsiteX4" fmla="*/ 965200 w 1583267"/>
              <a:gd name="connsiteY4" fmla="*/ 618067 h 618067"/>
              <a:gd name="connsiteX5" fmla="*/ 1299636 w 1583267"/>
              <a:gd name="connsiteY5" fmla="*/ 309034 h 618067"/>
              <a:gd name="connsiteX6" fmla="*/ 482600 w 1583267"/>
              <a:gd name="connsiteY6" fmla="*/ 0 h 618067"/>
              <a:gd name="connsiteX7" fmla="*/ 766231 w 1583267"/>
              <a:gd name="connsiteY7" fmla="*/ 0 h 618067"/>
              <a:gd name="connsiteX8" fmla="*/ 1100667 w 1583267"/>
              <a:gd name="connsiteY8" fmla="*/ 309034 h 618067"/>
              <a:gd name="connsiteX9" fmla="*/ 766231 w 1583267"/>
              <a:gd name="connsiteY9" fmla="*/ 618067 h 618067"/>
              <a:gd name="connsiteX10" fmla="*/ 482600 w 1583267"/>
              <a:gd name="connsiteY10" fmla="*/ 618067 h 618067"/>
              <a:gd name="connsiteX11" fmla="*/ 817036 w 1583267"/>
              <a:gd name="connsiteY11" fmla="*/ 309034 h 618067"/>
              <a:gd name="connsiteX12" fmla="*/ 0 w 1583267"/>
              <a:gd name="connsiteY12" fmla="*/ 0 h 618067"/>
              <a:gd name="connsiteX13" fmla="*/ 283631 w 1583267"/>
              <a:gd name="connsiteY13" fmla="*/ 0 h 618067"/>
              <a:gd name="connsiteX14" fmla="*/ 618067 w 1583267"/>
              <a:gd name="connsiteY14" fmla="*/ 309034 h 618067"/>
              <a:gd name="connsiteX15" fmla="*/ 283631 w 1583267"/>
              <a:gd name="connsiteY15" fmla="*/ 618067 h 618067"/>
              <a:gd name="connsiteX16" fmla="*/ 0 w 1583267"/>
              <a:gd name="connsiteY16" fmla="*/ 618067 h 618067"/>
              <a:gd name="connsiteX17" fmla="*/ 334436 w 1583267"/>
              <a:gd name="connsiteY17" fmla="*/ 309034 h 618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83267" h="618067">
                <a:moveTo>
                  <a:pt x="965200" y="0"/>
                </a:moveTo>
                <a:lnTo>
                  <a:pt x="1248831" y="0"/>
                </a:lnTo>
                <a:lnTo>
                  <a:pt x="1583267" y="309034"/>
                </a:lnTo>
                <a:lnTo>
                  <a:pt x="1248831" y="618067"/>
                </a:lnTo>
                <a:lnTo>
                  <a:pt x="965200" y="618067"/>
                </a:lnTo>
                <a:lnTo>
                  <a:pt x="1299636" y="309034"/>
                </a:lnTo>
                <a:close/>
                <a:moveTo>
                  <a:pt x="482600" y="0"/>
                </a:moveTo>
                <a:lnTo>
                  <a:pt x="766231" y="0"/>
                </a:lnTo>
                <a:lnTo>
                  <a:pt x="1100667" y="309034"/>
                </a:lnTo>
                <a:lnTo>
                  <a:pt x="766231" y="618067"/>
                </a:lnTo>
                <a:lnTo>
                  <a:pt x="482600" y="618067"/>
                </a:lnTo>
                <a:lnTo>
                  <a:pt x="817036" y="309034"/>
                </a:lnTo>
                <a:close/>
                <a:moveTo>
                  <a:pt x="0" y="0"/>
                </a:moveTo>
                <a:lnTo>
                  <a:pt x="283631" y="0"/>
                </a:lnTo>
                <a:lnTo>
                  <a:pt x="618067" y="309034"/>
                </a:lnTo>
                <a:lnTo>
                  <a:pt x="283631" y="618067"/>
                </a:lnTo>
                <a:lnTo>
                  <a:pt x="0" y="618067"/>
                </a:lnTo>
                <a:lnTo>
                  <a:pt x="334436" y="309034"/>
                </a:lnTo>
                <a:close/>
              </a:path>
            </a:pathLst>
          </a:custGeom>
          <a:gradFill flip="none" rotWithShape="1">
            <a:gsLst>
              <a:gs pos="43000">
                <a:schemeClr val="accent4"/>
              </a:gs>
              <a:gs pos="100000">
                <a:schemeClr val="accent2">
                  <a:alpha val="0"/>
                </a:schemeClr>
              </a:gs>
            </a:gsLst>
            <a:lin ang="10800000" scaled="1"/>
            <a:tileRect/>
          </a:gradFill>
          <a:ln w="6350">
            <a:gradFill>
              <a:gsLst>
                <a:gs pos="100000">
                  <a:schemeClr val="accent1"/>
                </a:gs>
                <a:gs pos="35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dirty="0">
                <a:solidFill>
                  <a:schemeClr val="bg1"/>
                </a:solidFill>
              </a:rPr>
              <a:t>`</a:t>
            </a:r>
            <a:endParaRPr lang="zh-CN" altLang="en-US" dirty="0">
              <a:solidFill>
                <a:schemeClr val="bg1"/>
              </a:solidFill>
            </a:endParaRPr>
          </a:p>
        </p:txBody>
      </p:sp>
      <p:sp>
        <p:nvSpPr>
          <p:cNvPr id="24" name="任意多边形: 形状 23">
            <a:extLst>
              <a:ext uri="{FF2B5EF4-FFF2-40B4-BE49-F238E27FC236}">
                <a16:creationId xmlns:a16="http://schemas.microsoft.com/office/drawing/2014/main" id="{24C5D8E3-EF42-4DAF-8199-389C86FAB1C5}"/>
              </a:ext>
            </a:extLst>
          </p:cNvPr>
          <p:cNvSpPr/>
          <p:nvPr/>
        </p:nvSpPr>
        <p:spPr>
          <a:xfrm rot="5400000">
            <a:off x="9873889" y="4367078"/>
            <a:ext cx="308022" cy="152153"/>
          </a:xfrm>
          <a:custGeom>
            <a:avLst/>
            <a:gdLst>
              <a:gd name="connsiteX0" fmla="*/ 965200 w 1583267"/>
              <a:gd name="connsiteY0" fmla="*/ 0 h 618067"/>
              <a:gd name="connsiteX1" fmla="*/ 1248831 w 1583267"/>
              <a:gd name="connsiteY1" fmla="*/ 0 h 618067"/>
              <a:gd name="connsiteX2" fmla="*/ 1583267 w 1583267"/>
              <a:gd name="connsiteY2" fmla="*/ 309034 h 618067"/>
              <a:gd name="connsiteX3" fmla="*/ 1248831 w 1583267"/>
              <a:gd name="connsiteY3" fmla="*/ 618067 h 618067"/>
              <a:gd name="connsiteX4" fmla="*/ 965200 w 1583267"/>
              <a:gd name="connsiteY4" fmla="*/ 618067 h 618067"/>
              <a:gd name="connsiteX5" fmla="*/ 1299636 w 1583267"/>
              <a:gd name="connsiteY5" fmla="*/ 309034 h 618067"/>
              <a:gd name="connsiteX6" fmla="*/ 482600 w 1583267"/>
              <a:gd name="connsiteY6" fmla="*/ 0 h 618067"/>
              <a:gd name="connsiteX7" fmla="*/ 766231 w 1583267"/>
              <a:gd name="connsiteY7" fmla="*/ 0 h 618067"/>
              <a:gd name="connsiteX8" fmla="*/ 1100667 w 1583267"/>
              <a:gd name="connsiteY8" fmla="*/ 309034 h 618067"/>
              <a:gd name="connsiteX9" fmla="*/ 766231 w 1583267"/>
              <a:gd name="connsiteY9" fmla="*/ 618067 h 618067"/>
              <a:gd name="connsiteX10" fmla="*/ 482600 w 1583267"/>
              <a:gd name="connsiteY10" fmla="*/ 618067 h 618067"/>
              <a:gd name="connsiteX11" fmla="*/ 817036 w 1583267"/>
              <a:gd name="connsiteY11" fmla="*/ 309034 h 618067"/>
              <a:gd name="connsiteX12" fmla="*/ 0 w 1583267"/>
              <a:gd name="connsiteY12" fmla="*/ 0 h 618067"/>
              <a:gd name="connsiteX13" fmla="*/ 283631 w 1583267"/>
              <a:gd name="connsiteY13" fmla="*/ 0 h 618067"/>
              <a:gd name="connsiteX14" fmla="*/ 618067 w 1583267"/>
              <a:gd name="connsiteY14" fmla="*/ 309034 h 618067"/>
              <a:gd name="connsiteX15" fmla="*/ 283631 w 1583267"/>
              <a:gd name="connsiteY15" fmla="*/ 618067 h 618067"/>
              <a:gd name="connsiteX16" fmla="*/ 0 w 1583267"/>
              <a:gd name="connsiteY16" fmla="*/ 618067 h 618067"/>
              <a:gd name="connsiteX17" fmla="*/ 334436 w 1583267"/>
              <a:gd name="connsiteY17" fmla="*/ 309034 h 618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83267" h="618067">
                <a:moveTo>
                  <a:pt x="965200" y="0"/>
                </a:moveTo>
                <a:lnTo>
                  <a:pt x="1248831" y="0"/>
                </a:lnTo>
                <a:lnTo>
                  <a:pt x="1583267" y="309034"/>
                </a:lnTo>
                <a:lnTo>
                  <a:pt x="1248831" y="618067"/>
                </a:lnTo>
                <a:lnTo>
                  <a:pt x="965200" y="618067"/>
                </a:lnTo>
                <a:lnTo>
                  <a:pt x="1299636" y="309034"/>
                </a:lnTo>
                <a:close/>
                <a:moveTo>
                  <a:pt x="482600" y="0"/>
                </a:moveTo>
                <a:lnTo>
                  <a:pt x="766231" y="0"/>
                </a:lnTo>
                <a:lnTo>
                  <a:pt x="1100667" y="309034"/>
                </a:lnTo>
                <a:lnTo>
                  <a:pt x="766231" y="618067"/>
                </a:lnTo>
                <a:lnTo>
                  <a:pt x="482600" y="618067"/>
                </a:lnTo>
                <a:lnTo>
                  <a:pt x="817036" y="309034"/>
                </a:lnTo>
                <a:close/>
                <a:moveTo>
                  <a:pt x="0" y="0"/>
                </a:moveTo>
                <a:lnTo>
                  <a:pt x="283631" y="0"/>
                </a:lnTo>
                <a:lnTo>
                  <a:pt x="618067" y="309034"/>
                </a:lnTo>
                <a:lnTo>
                  <a:pt x="283631" y="618067"/>
                </a:lnTo>
                <a:lnTo>
                  <a:pt x="0" y="618067"/>
                </a:lnTo>
                <a:lnTo>
                  <a:pt x="334436" y="309034"/>
                </a:lnTo>
                <a:close/>
              </a:path>
            </a:pathLst>
          </a:custGeom>
          <a:gradFill flip="none" rotWithShape="1">
            <a:gsLst>
              <a:gs pos="43000">
                <a:schemeClr val="accent4"/>
              </a:gs>
              <a:gs pos="100000">
                <a:schemeClr val="accent2">
                  <a:alpha val="0"/>
                </a:schemeClr>
              </a:gs>
            </a:gsLst>
            <a:lin ang="10800000" scaled="1"/>
            <a:tileRect/>
          </a:gradFill>
          <a:ln w="6350">
            <a:gradFill>
              <a:gsLst>
                <a:gs pos="100000">
                  <a:schemeClr val="accent1"/>
                </a:gs>
                <a:gs pos="35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dirty="0">
                <a:solidFill>
                  <a:schemeClr val="bg1"/>
                </a:solidFill>
              </a:rPr>
              <a:t>`</a:t>
            </a:r>
            <a:endParaRPr lang="zh-CN" altLang="en-US" dirty="0">
              <a:solidFill>
                <a:schemeClr val="bg1"/>
              </a:solidFill>
            </a:endParaRPr>
          </a:p>
        </p:txBody>
      </p:sp>
      <p:sp>
        <p:nvSpPr>
          <p:cNvPr id="25" name="任意多边形: 形状 24">
            <a:extLst>
              <a:ext uri="{FF2B5EF4-FFF2-40B4-BE49-F238E27FC236}">
                <a16:creationId xmlns:a16="http://schemas.microsoft.com/office/drawing/2014/main" id="{4F609EA5-BE2F-4733-A2CA-5A4394744281}"/>
              </a:ext>
            </a:extLst>
          </p:cNvPr>
          <p:cNvSpPr/>
          <p:nvPr/>
        </p:nvSpPr>
        <p:spPr>
          <a:xfrm rot="16200000">
            <a:off x="6939892" y="2425662"/>
            <a:ext cx="308022" cy="152153"/>
          </a:xfrm>
          <a:custGeom>
            <a:avLst/>
            <a:gdLst>
              <a:gd name="connsiteX0" fmla="*/ 965200 w 1583267"/>
              <a:gd name="connsiteY0" fmla="*/ 0 h 618067"/>
              <a:gd name="connsiteX1" fmla="*/ 1248831 w 1583267"/>
              <a:gd name="connsiteY1" fmla="*/ 0 h 618067"/>
              <a:gd name="connsiteX2" fmla="*/ 1583267 w 1583267"/>
              <a:gd name="connsiteY2" fmla="*/ 309034 h 618067"/>
              <a:gd name="connsiteX3" fmla="*/ 1248831 w 1583267"/>
              <a:gd name="connsiteY3" fmla="*/ 618067 h 618067"/>
              <a:gd name="connsiteX4" fmla="*/ 965200 w 1583267"/>
              <a:gd name="connsiteY4" fmla="*/ 618067 h 618067"/>
              <a:gd name="connsiteX5" fmla="*/ 1299636 w 1583267"/>
              <a:gd name="connsiteY5" fmla="*/ 309034 h 618067"/>
              <a:gd name="connsiteX6" fmla="*/ 482600 w 1583267"/>
              <a:gd name="connsiteY6" fmla="*/ 0 h 618067"/>
              <a:gd name="connsiteX7" fmla="*/ 766231 w 1583267"/>
              <a:gd name="connsiteY7" fmla="*/ 0 h 618067"/>
              <a:gd name="connsiteX8" fmla="*/ 1100667 w 1583267"/>
              <a:gd name="connsiteY8" fmla="*/ 309034 h 618067"/>
              <a:gd name="connsiteX9" fmla="*/ 766231 w 1583267"/>
              <a:gd name="connsiteY9" fmla="*/ 618067 h 618067"/>
              <a:gd name="connsiteX10" fmla="*/ 482600 w 1583267"/>
              <a:gd name="connsiteY10" fmla="*/ 618067 h 618067"/>
              <a:gd name="connsiteX11" fmla="*/ 817036 w 1583267"/>
              <a:gd name="connsiteY11" fmla="*/ 309034 h 618067"/>
              <a:gd name="connsiteX12" fmla="*/ 0 w 1583267"/>
              <a:gd name="connsiteY12" fmla="*/ 0 h 618067"/>
              <a:gd name="connsiteX13" fmla="*/ 283631 w 1583267"/>
              <a:gd name="connsiteY13" fmla="*/ 0 h 618067"/>
              <a:gd name="connsiteX14" fmla="*/ 618067 w 1583267"/>
              <a:gd name="connsiteY14" fmla="*/ 309034 h 618067"/>
              <a:gd name="connsiteX15" fmla="*/ 283631 w 1583267"/>
              <a:gd name="connsiteY15" fmla="*/ 618067 h 618067"/>
              <a:gd name="connsiteX16" fmla="*/ 0 w 1583267"/>
              <a:gd name="connsiteY16" fmla="*/ 618067 h 618067"/>
              <a:gd name="connsiteX17" fmla="*/ 334436 w 1583267"/>
              <a:gd name="connsiteY17" fmla="*/ 309034 h 618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83267" h="618067">
                <a:moveTo>
                  <a:pt x="965200" y="0"/>
                </a:moveTo>
                <a:lnTo>
                  <a:pt x="1248831" y="0"/>
                </a:lnTo>
                <a:lnTo>
                  <a:pt x="1583267" y="309034"/>
                </a:lnTo>
                <a:lnTo>
                  <a:pt x="1248831" y="618067"/>
                </a:lnTo>
                <a:lnTo>
                  <a:pt x="965200" y="618067"/>
                </a:lnTo>
                <a:lnTo>
                  <a:pt x="1299636" y="309034"/>
                </a:lnTo>
                <a:close/>
                <a:moveTo>
                  <a:pt x="482600" y="0"/>
                </a:moveTo>
                <a:lnTo>
                  <a:pt x="766231" y="0"/>
                </a:lnTo>
                <a:lnTo>
                  <a:pt x="1100667" y="309034"/>
                </a:lnTo>
                <a:lnTo>
                  <a:pt x="766231" y="618067"/>
                </a:lnTo>
                <a:lnTo>
                  <a:pt x="482600" y="618067"/>
                </a:lnTo>
                <a:lnTo>
                  <a:pt x="817036" y="309034"/>
                </a:lnTo>
                <a:close/>
                <a:moveTo>
                  <a:pt x="0" y="0"/>
                </a:moveTo>
                <a:lnTo>
                  <a:pt x="283631" y="0"/>
                </a:lnTo>
                <a:lnTo>
                  <a:pt x="618067" y="309034"/>
                </a:lnTo>
                <a:lnTo>
                  <a:pt x="283631" y="618067"/>
                </a:lnTo>
                <a:lnTo>
                  <a:pt x="0" y="618067"/>
                </a:lnTo>
                <a:lnTo>
                  <a:pt x="334436" y="309034"/>
                </a:lnTo>
                <a:close/>
              </a:path>
            </a:pathLst>
          </a:custGeom>
          <a:gradFill flip="none" rotWithShape="1">
            <a:gsLst>
              <a:gs pos="43000">
                <a:schemeClr val="accent4"/>
              </a:gs>
              <a:gs pos="100000">
                <a:schemeClr val="accent2">
                  <a:alpha val="0"/>
                </a:schemeClr>
              </a:gs>
            </a:gsLst>
            <a:lin ang="10800000" scaled="1"/>
            <a:tileRect/>
          </a:gradFill>
          <a:ln w="6350">
            <a:gradFill>
              <a:gsLst>
                <a:gs pos="100000">
                  <a:schemeClr val="accent1"/>
                </a:gs>
                <a:gs pos="35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dirty="0">
                <a:solidFill>
                  <a:schemeClr val="bg1"/>
                </a:solidFill>
              </a:rPr>
              <a:t>`</a:t>
            </a:r>
            <a:endParaRPr lang="zh-CN" altLang="en-US" dirty="0">
              <a:solidFill>
                <a:schemeClr val="bg1"/>
              </a:solidFill>
            </a:endParaRPr>
          </a:p>
        </p:txBody>
      </p:sp>
      <p:pic>
        <p:nvPicPr>
          <p:cNvPr id="4" name="图片 3">
            <a:extLst>
              <a:ext uri="{FF2B5EF4-FFF2-40B4-BE49-F238E27FC236}">
                <a16:creationId xmlns:a16="http://schemas.microsoft.com/office/drawing/2014/main" id="{1064DAE2-5929-4B4D-9AB2-E1DF6A73BC3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13118" y="3651588"/>
            <a:ext cx="4023272" cy="2270975"/>
          </a:xfrm>
          <a:prstGeom prst="roundRect">
            <a:avLst>
              <a:gd name="adj" fmla="val 2783"/>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pic>
        <p:nvPicPr>
          <p:cNvPr id="7" name="图片 6">
            <a:extLst>
              <a:ext uri="{FF2B5EF4-FFF2-40B4-BE49-F238E27FC236}">
                <a16:creationId xmlns:a16="http://schemas.microsoft.com/office/drawing/2014/main" id="{9F0653E0-76B1-4EF5-B713-CC5E994C0E1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393796" y="3651588"/>
            <a:ext cx="3418726" cy="2270975"/>
          </a:xfrm>
          <a:prstGeom prst="roundRect">
            <a:avLst>
              <a:gd name="adj" fmla="val 4034"/>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spTree>
    <p:extLst>
      <p:ext uri="{BB962C8B-B14F-4D97-AF65-F5344CB8AC3E}">
        <p14:creationId xmlns:p14="http://schemas.microsoft.com/office/powerpoint/2010/main" val="9944630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175BEF41-D172-4E0E-80B1-DE2BC6E80732}"/>
              </a:ext>
            </a:extLst>
          </p:cNvPr>
          <p:cNvSpPr txBox="1"/>
          <p:nvPr/>
        </p:nvSpPr>
        <p:spPr>
          <a:xfrm>
            <a:off x="1113118" y="802607"/>
            <a:ext cx="4982882" cy="461665"/>
          </a:xfrm>
          <a:prstGeom prst="rect">
            <a:avLst/>
          </a:prstGeom>
          <a:noFill/>
        </p:spPr>
        <p:txBody>
          <a:bodyPr wrap="square" lIns="0" tIns="0" rIns="0" bIns="0" rtlCol="0">
            <a:spAutoFit/>
          </a:bodyPr>
          <a:lstStyle/>
          <a:p>
            <a:r>
              <a:rPr lang="zh-CN" altLang="en-US" sz="3000" b="1" dirty="0">
                <a:gradFill flip="none" rotWithShape="1">
                  <a:gsLst>
                    <a:gs pos="100000">
                      <a:schemeClr val="accent4"/>
                    </a:gs>
                    <a:gs pos="35000">
                      <a:schemeClr val="accent5">
                        <a:lumMod val="20000"/>
                        <a:lumOff val="80000"/>
                      </a:schemeClr>
                    </a:gs>
                  </a:gsLst>
                  <a:lin ang="2700000" scaled="1"/>
                  <a:tileRect/>
                </a:gradFill>
                <a:latin typeface="+mj-ea"/>
                <a:ea typeface="+mj-ea"/>
              </a:rPr>
              <a:t>交互技术</a:t>
            </a:r>
          </a:p>
        </p:txBody>
      </p:sp>
      <p:sp>
        <p:nvSpPr>
          <p:cNvPr id="9" name="矩形: 圆角 8">
            <a:extLst>
              <a:ext uri="{FF2B5EF4-FFF2-40B4-BE49-F238E27FC236}">
                <a16:creationId xmlns:a16="http://schemas.microsoft.com/office/drawing/2014/main" id="{965F6099-D28F-49DD-923D-55EE536999A1}"/>
              </a:ext>
            </a:extLst>
          </p:cNvPr>
          <p:cNvSpPr/>
          <p:nvPr/>
        </p:nvSpPr>
        <p:spPr>
          <a:xfrm>
            <a:off x="1076184" y="1755125"/>
            <a:ext cx="10039632" cy="1115725"/>
          </a:xfrm>
          <a:prstGeom prst="roundRect">
            <a:avLst>
              <a:gd name="adj" fmla="val 8438"/>
            </a:avLst>
          </a:prstGeom>
          <a:solidFill>
            <a:schemeClr val="accent1">
              <a:alpha val="90000"/>
            </a:schemeClr>
          </a:solidFill>
          <a:ln>
            <a:gradFill>
              <a:gsLst>
                <a:gs pos="0">
                  <a:schemeClr val="accent1">
                    <a:lumMod val="5000"/>
                    <a:lumOff val="95000"/>
                  </a:schemeClr>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grpSp>
        <p:nvGrpSpPr>
          <p:cNvPr id="2" name="组合 1">
            <a:extLst>
              <a:ext uri="{FF2B5EF4-FFF2-40B4-BE49-F238E27FC236}">
                <a16:creationId xmlns:a16="http://schemas.microsoft.com/office/drawing/2014/main" id="{1E647E04-3CFE-4510-8A7D-3C57D2FB4CFB}"/>
              </a:ext>
            </a:extLst>
          </p:cNvPr>
          <p:cNvGrpSpPr/>
          <p:nvPr/>
        </p:nvGrpSpPr>
        <p:grpSpPr>
          <a:xfrm>
            <a:off x="1805664" y="2135959"/>
            <a:ext cx="8548641" cy="354057"/>
            <a:chOff x="1317687" y="2150926"/>
            <a:chExt cx="8548641" cy="354057"/>
          </a:xfrm>
        </p:grpSpPr>
        <p:sp>
          <p:nvSpPr>
            <p:cNvPr id="5" name="文本框 4">
              <a:extLst>
                <a:ext uri="{FF2B5EF4-FFF2-40B4-BE49-F238E27FC236}">
                  <a16:creationId xmlns:a16="http://schemas.microsoft.com/office/drawing/2014/main" id="{4DE45366-93BA-4690-AF31-7BEB23F3DC52}"/>
                </a:ext>
              </a:extLst>
            </p:cNvPr>
            <p:cNvSpPr txBox="1"/>
            <p:nvPr/>
          </p:nvSpPr>
          <p:spPr>
            <a:xfrm>
              <a:off x="1317687" y="2197206"/>
              <a:ext cx="7963382" cy="307777"/>
            </a:xfrm>
            <a:prstGeom prst="rect">
              <a:avLst/>
            </a:prstGeom>
            <a:noFill/>
          </p:spPr>
          <p:txBody>
            <a:bodyPr wrap="square" lIns="0" tIns="0" rIns="0" bIns="0" rtlCol="0">
              <a:spAutoFit/>
            </a:bodyPr>
            <a:lstStyle/>
            <a:p>
              <a:pPr algn="l"/>
              <a:r>
                <a:rPr lang="zh-CN" altLang="en-US" sz="2000" dirty="0">
                  <a:solidFill>
                    <a:schemeClr val="bg1"/>
                  </a:solidFill>
                </a:rPr>
                <a:t>迭代升级，为用户提供沉浸式虚拟现实体验阶段，不断深化感知交互</a:t>
              </a:r>
            </a:p>
          </p:txBody>
        </p:sp>
        <p:sp>
          <p:nvSpPr>
            <p:cNvPr id="7" name="任意多边形: 形状 6">
              <a:extLst>
                <a:ext uri="{FF2B5EF4-FFF2-40B4-BE49-F238E27FC236}">
                  <a16:creationId xmlns:a16="http://schemas.microsoft.com/office/drawing/2014/main" id="{074C3A99-A5C5-467C-88BF-2F95B1BD244C}"/>
                </a:ext>
              </a:extLst>
            </p:cNvPr>
            <p:cNvSpPr/>
            <p:nvPr/>
          </p:nvSpPr>
          <p:spPr>
            <a:xfrm>
              <a:off x="9210162" y="2150926"/>
              <a:ext cx="656166" cy="324125"/>
            </a:xfrm>
            <a:custGeom>
              <a:avLst/>
              <a:gdLst>
                <a:gd name="connsiteX0" fmla="*/ 965200 w 1583267"/>
                <a:gd name="connsiteY0" fmla="*/ 0 h 618067"/>
                <a:gd name="connsiteX1" fmla="*/ 1248831 w 1583267"/>
                <a:gd name="connsiteY1" fmla="*/ 0 h 618067"/>
                <a:gd name="connsiteX2" fmla="*/ 1583267 w 1583267"/>
                <a:gd name="connsiteY2" fmla="*/ 309034 h 618067"/>
                <a:gd name="connsiteX3" fmla="*/ 1248831 w 1583267"/>
                <a:gd name="connsiteY3" fmla="*/ 618067 h 618067"/>
                <a:gd name="connsiteX4" fmla="*/ 965200 w 1583267"/>
                <a:gd name="connsiteY4" fmla="*/ 618067 h 618067"/>
                <a:gd name="connsiteX5" fmla="*/ 1299636 w 1583267"/>
                <a:gd name="connsiteY5" fmla="*/ 309034 h 618067"/>
                <a:gd name="connsiteX6" fmla="*/ 482600 w 1583267"/>
                <a:gd name="connsiteY6" fmla="*/ 0 h 618067"/>
                <a:gd name="connsiteX7" fmla="*/ 766231 w 1583267"/>
                <a:gd name="connsiteY7" fmla="*/ 0 h 618067"/>
                <a:gd name="connsiteX8" fmla="*/ 1100667 w 1583267"/>
                <a:gd name="connsiteY8" fmla="*/ 309034 h 618067"/>
                <a:gd name="connsiteX9" fmla="*/ 766231 w 1583267"/>
                <a:gd name="connsiteY9" fmla="*/ 618067 h 618067"/>
                <a:gd name="connsiteX10" fmla="*/ 482600 w 1583267"/>
                <a:gd name="connsiteY10" fmla="*/ 618067 h 618067"/>
                <a:gd name="connsiteX11" fmla="*/ 817036 w 1583267"/>
                <a:gd name="connsiteY11" fmla="*/ 309034 h 618067"/>
                <a:gd name="connsiteX12" fmla="*/ 0 w 1583267"/>
                <a:gd name="connsiteY12" fmla="*/ 0 h 618067"/>
                <a:gd name="connsiteX13" fmla="*/ 283631 w 1583267"/>
                <a:gd name="connsiteY13" fmla="*/ 0 h 618067"/>
                <a:gd name="connsiteX14" fmla="*/ 618067 w 1583267"/>
                <a:gd name="connsiteY14" fmla="*/ 309034 h 618067"/>
                <a:gd name="connsiteX15" fmla="*/ 283631 w 1583267"/>
                <a:gd name="connsiteY15" fmla="*/ 618067 h 618067"/>
                <a:gd name="connsiteX16" fmla="*/ 0 w 1583267"/>
                <a:gd name="connsiteY16" fmla="*/ 618067 h 618067"/>
                <a:gd name="connsiteX17" fmla="*/ 334436 w 1583267"/>
                <a:gd name="connsiteY17" fmla="*/ 309034 h 618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83267" h="618067">
                  <a:moveTo>
                    <a:pt x="965200" y="0"/>
                  </a:moveTo>
                  <a:lnTo>
                    <a:pt x="1248831" y="0"/>
                  </a:lnTo>
                  <a:lnTo>
                    <a:pt x="1583267" y="309034"/>
                  </a:lnTo>
                  <a:lnTo>
                    <a:pt x="1248831" y="618067"/>
                  </a:lnTo>
                  <a:lnTo>
                    <a:pt x="965200" y="618067"/>
                  </a:lnTo>
                  <a:lnTo>
                    <a:pt x="1299636" y="309034"/>
                  </a:lnTo>
                  <a:close/>
                  <a:moveTo>
                    <a:pt x="482600" y="0"/>
                  </a:moveTo>
                  <a:lnTo>
                    <a:pt x="766231" y="0"/>
                  </a:lnTo>
                  <a:lnTo>
                    <a:pt x="1100667" y="309034"/>
                  </a:lnTo>
                  <a:lnTo>
                    <a:pt x="766231" y="618067"/>
                  </a:lnTo>
                  <a:lnTo>
                    <a:pt x="482600" y="618067"/>
                  </a:lnTo>
                  <a:lnTo>
                    <a:pt x="817036" y="309034"/>
                  </a:lnTo>
                  <a:close/>
                  <a:moveTo>
                    <a:pt x="0" y="0"/>
                  </a:moveTo>
                  <a:lnTo>
                    <a:pt x="283631" y="0"/>
                  </a:lnTo>
                  <a:lnTo>
                    <a:pt x="618067" y="309034"/>
                  </a:lnTo>
                  <a:lnTo>
                    <a:pt x="283631" y="618067"/>
                  </a:lnTo>
                  <a:lnTo>
                    <a:pt x="0" y="618067"/>
                  </a:lnTo>
                  <a:lnTo>
                    <a:pt x="334436" y="309034"/>
                  </a:lnTo>
                  <a:close/>
                </a:path>
              </a:pathLst>
            </a:custGeom>
            <a:gradFill flip="none" rotWithShape="1">
              <a:gsLst>
                <a:gs pos="43000">
                  <a:schemeClr val="accent4"/>
                </a:gs>
                <a:gs pos="100000">
                  <a:schemeClr val="accent2">
                    <a:alpha val="0"/>
                  </a:schemeClr>
                </a:gs>
              </a:gsLst>
              <a:lin ang="10800000" scaled="1"/>
              <a:tileRect/>
            </a:gradFill>
            <a:ln w="6350">
              <a:gradFill>
                <a:gsLst>
                  <a:gs pos="100000">
                    <a:schemeClr val="accent1"/>
                  </a:gs>
                  <a:gs pos="35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grpSp>
      <p:pic>
        <p:nvPicPr>
          <p:cNvPr id="11" name="图片 10">
            <a:extLst>
              <a:ext uri="{FF2B5EF4-FFF2-40B4-BE49-F238E27FC236}">
                <a16:creationId xmlns:a16="http://schemas.microsoft.com/office/drawing/2014/main" id="{0CFDDB83-1BA4-49B5-9C8E-FE61461E0C24}"/>
              </a:ext>
            </a:extLst>
          </p:cNvPr>
          <p:cNvPicPr>
            <a:picLocks/>
          </p:cNvPicPr>
          <p:nvPr/>
        </p:nvPicPr>
        <p:blipFill rotWithShape="1">
          <a:blip r:embed="rId2" cstate="screen">
            <a:extLst>
              <a:ext uri="{28A0092B-C50C-407E-A947-70E740481C1C}">
                <a14:useLocalDpi xmlns:a14="http://schemas.microsoft.com/office/drawing/2010/main"/>
              </a:ext>
            </a:extLst>
          </a:blip>
          <a:srcRect/>
          <a:stretch/>
        </p:blipFill>
        <p:spPr>
          <a:xfrm>
            <a:off x="1076184" y="3428999"/>
            <a:ext cx="4872108" cy="2400301"/>
          </a:xfrm>
          <a:prstGeom prst="roundRect">
            <a:avLst>
              <a:gd name="adj" fmla="val 8151"/>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pic>
        <p:nvPicPr>
          <p:cNvPr id="16" name="图片 15">
            <a:extLst>
              <a:ext uri="{FF2B5EF4-FFF2-40B4-BE49-F238E27FC236}">
                <a16:creationId xmlns:a16="http://schemas.microsoft.com/office/drawing/2014/main" id="{BDB67A38-269F-415F-8637-9C6D36B59A19}"/>
              </a:ext>
            </a:extLst>
          </p:cNvPr>
          <p:cNvPicPr>
            <a:picLocks/>
          </p:cNvPicPr>
          <p:nvPr/>
        </p:nvPicPr>
        <p:blipFill rotWithShape="1">
          <a:blip r:embed="rId3" cstate="screen">
            <a:extLst>
              <a:ext uri="{28A0092B-C50C-407E-A947-70E740481C1C}">
                <a14:useLocalDpi xmlns:a14="http://schemas.microsoft.com/office/drawing/2010/main"/>
              </a:ext>
            </a:extLst>
          </a:blip>
          <a:srcRect/>
          <a:stretch/>
        </p:blipFill>
        <p:spPr>
          <a:xfrm>
            <a:off x="6243708" y="3428999"/>
            <a:ext cx="4872108" cy="2400301"/>
          </a:xfrm>
          <a:prstGeom prst="roundRect">
            <a:avLst>
              <a:gd name="adj" fmla="val 8114"/>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spTree>
    <p:extLst>
      <p:ext uri="{BB962C8B-B14F-4D97-AF65-F5344CB8AC3E}">
        <p14:creationId xmlns:p14="http://schemas.microsoft.com/office/powerpoint/2010/main" val="475789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圆角 25">
            <a:extLst>
              <a:ext uri="{FF2B5EF4-FFF2-40B4-BE49-F238E27FC236}">
                <a16:creationId xmlns:a16="http://schemas.microsoft.com/office/drawing/2014/main" id="{90EF5049-86CD-4B17-A309-E3FC3CEF338E}"/>
              </a:ext>
            </a:extLst>
          </p:cNvPr>
          <p:cNvSpPr/>
          <p:nvPr/>
        </p:nvSpPr>
        <p:spPr>
          <a:xfrm>
            <a:off x="1206469" y="1712585"/>
            <a:ext cx="2822471" cy="4223408"/>
          </a:xfrm>
          <a:prstGeom prst="roundRect">
            <a:avLst>
              <a:gd name="adj" fmla="val 1908"/>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gradFill>
              <a:gsLst>
                <a:gs pos="0">
                  <a:schemeClr val="bg1">
                    <a:alpha val="35000"/>
                  </a:schemeClr>
                </a:gs>
                <a:gs pos="100000">
                  <a:schemeClr val="bg1">
                    <a:alpha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pic>
        <p:nvPicPr>
          <p:cNvPr id="4" name="图片 3">
            <a:extLst>
              <a:ext uri="{FF2B5EF4-FFF2-40B4-BE49-F238E27FC236}">
                <a16:creationId xmlns:a16="http://schemas.microsoft.com/office/drawing/2014/main" id="{DDA6451E-4B38-49EC-8C19-88059CABC49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291855" y="1712584"/>
            <a:ext cx="3442461" cy="4223408"/>
          </a:xfrm>
          <a:prstGeom prst="roundRect">
            <a:avLst>
              <a:gd name="adj" fmla="val 1615"/>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pic>
        <p:nvPicPr>
          <p:cNvPr id="3" name="图片 2">
            <a:extLst>
              <a:ext uri="{FF2B5EF4-FFF2-40B4-BE49-F238E27FC236}">
                <a16:creationId xmlns:a16="http://schemas.microsoft.com/office/drawing/2014/main" id="{21351361-5B04-4DE4-B795-7F8803F079D9}"/>
              </a:ext>
            </a:extLst>
          </p:cNvPr>
          <p:cNvPicPr>
            <a:picLocks/>
          </p:cNvPicPr>
          <p:nvPr/>
        </p:nvPicPr>
        <p:blipFill>
          <a:blip r:embed="rId3" cstate="screen">
            <a:extLst>
              <a:ext uri="{28A0092B-C50C-407E-A947-70E740481C1C}">
                <a14:useLocalDpi xmlns:a14="http://schemas.microsoft.com/office/drawing/2010/main"/>
              </a:ext>
            </a:extLst>
          </a:blip>
          <a:stretch>
            <a:fillRect/>
          </a:stretch>
        </p:blipFill>
        <p:spPr>
          <a:xfrm>
            <a:off x="7997232" y="3943992"/>
            <a:ext cx="2988300" cy="1992001"/>
          </a:xfrm>
          <a:prstGeom prst="roundRect">
            <a:avLst>
              <a:gd name="adj" fmla="val 1615"/>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pic>
        <p:nvPicPr>
          <p:cNvPr id="5" name="图片 4">
            <a:extLst>
              <a:ext uri="{FF2B5EF4-FFF2-40B4-BE49-F238E27FC236}">
                <a16:creationId xmlns:a16="http://schemas.microsoft.com/office/drawing/2014/main" id="{C182B46B-01A7-4C20-9BB8-CE410332B103}"/>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a:off x="7997232" y="1712584"/>
            <a:ext cx="2988300" cy="1992001"/>
          </a:xfrm>
          <a:prstGeom prst="roundRect">
            <a:avLst>
              <a:gd name="adj" fmla="val 1615"/>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sp>
        <p:nvSpPr>
          <p:cNvPr id="6" name="文本框 5">
            <a:extLst>
              <a:ext uri="{FF2B5EF4-FFF2-40B4-BE49-F238E27FC236}">
                <a16:creationId xmlns:a16="http://schemas.microsoft.com/office/drawing/2014/main" id="{4E22F812-C437-418D-AC7E-21BAAD73E1EE}"/>
              </a:ext>
            </a:extLst>
          </p:cNvPr>
          <p:cNvSpPr txBox="1"/>
          <p:nvPr/>
        </p:nvSpPr>
        <p:spPr>
          <a:xfrm>
            <a:off x="1392181" y="2215068"/>
            <a:ext cx="2640226" cy="2209451"/>
          </a:xfrm>
          <a:prstGeom prst="rect">
            <a:avLst/>
          </a:prstGeom>
          <a:noFill/>
        </p:spPr>
        <p:txBody>
          <a:bodyPr wrap="square" lIns="0" tIns="0" rIns="0" bIns="0" rtlCol="0">
            <a:spAutoFit/>
          </a:bodyPr>
          <a:lstStyle/>
          <a:p>
            <a:pPr algn="l">
              <a:lnSpc>
                <a:spcPct val="130000"/>
              </a:lnSpc>
            </a:pPr>
            <a:r>
              <a:rPr lang="zh-CN" altLang="en-US" sz="1600" b="0" i="0" dirty="0">
                <a:solidFill>
                  <a:schemeClr val="bg1"/>
                </a:solidFill>
                <a:effectLst/>
                <a:latin typeface="+mn-ea"/>
              </a:rPr>
              <a:t>虚拟现实技术（简称</a:t>
            </a:r>
            <a:r>
              <a:rPr lang="en-US" altLang="zh-CN" sz="1600" b="0" i="0" dirty="0">
                <a:solidFill>
                  <a:schemeClr val="bg1"/>
                </a:solidFill>
                <a:effectLst/>
                <a:latin typeface="+mn-ea"/>
              </a:rPr>
              <a:t>VR</a:t>
            </a:r>
            <a:r>
              <a:rPr lang="zh-CN" altLang="en-US" sz="1600" b="0" i="0" dirty="0">
                <a:solidFill>
                  <a:schemeClr val="bg1"/>
                </a:solidFill>
                <a:effectLst/>
                <a:latin typeface="+mn-ea"/>
              </a:rPr>
              <a:t>），又称虚拟环境、灵境或人工环境，是指利用计算机生成一种可对参与者直接施加视觉、听觉和触觉感受，并允许其交互地观察和操作的虚拟世界的技术。</a:t>
            </a:r>
            <a:endParaRPr lang="zh-CN" altLang="en-US" sz="1600" dirty="0">
              <a:solidFill>
                <a:schemeClr val="bg1"/>
              </a:solidFill>
              <a:latin typeface="+mn-ea"/>
            </a:endParaRPr>
          </a:p>
        </p:txBody>
      </p:sp>
      <p:grpSp>
        <p:nvGrpSpPr>
          <p:cNvPr id="25" name="组合 24">
            <a:extLst>
              <a:ext uri="{FF2B5EF4-FFF2-40B4-BE49-F238E27FC236}">
                <a16:creationId xmlns:a16="http://schemas.microsoft.com/office/drawing/2014/main" id="{2E0C97F4-A48E-406E-A26C-7820AB819EF8}"/>
              </a:ext>
            </a:extLst>
          </p:cNvPr>
          <p:cNvGrpSpPr/>
          <p:nvPr/>
        </p:nvGrpSpPr>
        <p:grpSpPr>
          <a:xfrm>
            <a:off x="1408575" y="5160277"/>
            <a:ext cx="524794" cy="315107"/>
            <a:chOff x="1106819" y="5083103"/>
            <a:chExt cx="761442" cy="457200"/>
          </a:xfrm>
          <a:gradFill>
            <a:gsLst>
              <a:gs pos="0">
                <a:schemeClr val="bg1"/>
              </a:gs>
              <a:gs pos="100000">
                <a:schemeClr val="accent3"/>
              </a:gs>
            </a:gsLst>
            <a:lin ang="5400000" scaled="1"/>
          </a:gradFill>
        </p:grpSpPr>
        <p:sp>
          <p:nvSpPr>
            <p:cNvPr id="23" name="任意多边形: 形状 22">
              <a:extLst>
                <a:ext uri="{FF2B5EF4-FFF2-40B4-BE49-F238E27FC236}">
                  <a16:creationId xmlns:a16="http://schemas.microsoft.com/office/drawing/2014/main" id="{1C837EDB-E947-4DFF-8C21-9C8509992B10}"/>
                </a:ext>
              </a:extLst>
            </p:cNvPr>
            <p:cNvSpPr/>
            <p:nvPr/>
          </p:nvSpPr>
          <p:spPr>
            <a:xfrm>
              <a:off x="1106819" y="5083103"/>
              <a:ext cx="761442" cy="457200"/>
            </a:xfrm>
            <a:custGeom>
              <a:avLst/>
              <a:gdLst>
                <a:gd name="connsiteX0" fmla="*/ 513066 w 761442"/>
                <a:gd name="connsiteY0" fmla="*/ 365760 h 457200"/>
                <a:gd name="connsiteX1" fmla="*/ 520686 w 761442"/>
                <a:gd name="connsiteY1" fmla="*/ 100013 h 457200"/>
                <a:gd name="connsiteX2" fmla="*/ 694041 w 761442"/>
                <a:gd name="connsiteY2" fmla="*/ 239077 h 457200"/>
                <a:gd name="connsiteX3" fmla="*/ 513066 w 761442"/>
                <a:gd name="connsiteY3" fmla="*/ 365760 h 457200"/>
                <a:gd name="connsiteX4" fmla="*/ 138734 w 761442"/>
                <a:gd name="connsiteY4" fmla="*/ 169545 h 457200"/>
                <a:gd name="connsiteX5" fmla="*/ 239699 w 761442"/>
                <a:gd name="connsiteY5" fmla="*/ 100965 h 457200"/>
                <a:gd name="connsiteX6" fmla="*/ 248271 w 761442"/>
                <a:gd name="connsiteY6" fmla="*/ 365760 h 457200"/>
                <a:gd name="connsiteX7" fmla="*/ 67296 w 761442"/>
                <a:gd name="connsiteY7" fmla="*/ 239077 h 457200"/>
                <a:gd name="connsiteX8" fmla="*/ 138734 w 761442"/>
                <a:gd name="connsiteY8" fmla="*/ 169545 h 457200"/>
                <a:gd name="connsiteX9" fmla="*/ 138734 w 761442"/>
                <a:gd name="connsiteY9" fmla="*/ 169545 h 457200"/>
                <a:gd name="connsiteX10" fmla="*/ 380669 w 761442"/>
                <a:gd name="connsiteY10" fmla="*/ 381000 h 457200"/>
                <a:gd name="connsiteX11" fmla="*/ 228269 w 761442"/>
                <a:gd name="connsiteY11" fmla="*/ 228600 h 457200"/>
                <a:gd name="connsiteX12" fmla="*/ 380669 w 761442"/>
                <a:gd name="connsiteY12" fmla="*/ 76200 h 457200"/>
                <a:gd name="connsiteX13" fmla="*/ 533069 w 761442"/>
                <a:gd name="connsiteY13" fmla="*/ 228600 h 457200"/>
                <a:gd name="connsiteX14" fmla="*/ 380669 w 761442"/>
                <a:gd name="connsiteY14" fmla="*/ 381000 h 457200"/>
                <a:gd name="connsiteX15" fmla="*/ 751191 w 761442"/>
                <a:gd name="connsiteY15" fmla="*/ 212408 h 457200"/>
                <a:gd name="connsiteX16" fmla="*/ 380669 w 761442"/>
                <a:gd name="connsiteY16" fmla="*/ 0 h 457200"/>
                <a:gd name="connsiteX17" fmla="*/ 10146 w 761442"/>
                <a:gd name="connsiteY17" fmla="*/ 212408 h 457200"/>
                <a:gd name="connsiteX18" fmla="*/ 12051 w 761442"/>
                <a:gd name="connsiteY18" fmla="*/ 269558 h 457200"/>
                <a:gd name="connsiteX19" fmla="*/ 380669 w 761442"/>
                <a:gd name="connsiteY19" fmla="*/ 457200 h 457200"/>
                <a:gd name="connsiteX20" fmla="*/ 750239 w 761442"/>
                <a:gd name="connsiteY20" fmla="*/ 269558 h 457200"/>
                <a:gd name="connsiteX21" fmla="*/ 751191 w 761442"/>
                <a:gd name="connsiteY21" fmla="*/ 212408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61442" h="457200">
                  <a:moveTo>
                    <a:pt x="513066" y="365760"/>
                  </a:moveTo>
                  <a:cubicBezTo>
                    <a:pt x="587361" y="294323"/>
                    <a:pt x="591171" y="176213"/>
                    <a:pt x="520686" y="100013"/>
                  </a:cubicBezTo>
                  <a:cubicBezTo>
                    <a:pt x="595934" y="139065"/>
                    <a:pt x="657846" y="199073"/>
                    <a:pt x="694041" y="239077"/>
                  </a:cubicBezTo>
                  <a:cubicBezTo>
                    <a:pt x="655941" y="276225"/>
                    <a:pt x="591171" y="331470"/>
                    <a:pt x="513066" y="365760"/>
                  </a:cubicBezTo>
                  <a:close/>
                  <a:moveTo>
                    <a:pt x="138734" y="169545"/>
                  </a:moveTo>
                  <a:cubicBezTo>
                    <a:pt x="170166" y="142875"/>
                    <a:pt x="203504" y="120015"/>
                    <a:pt x="239699" y="100965"/>
                  </a:cubicBezTo>
                  <a:cubicBezTo>
                    <a:pt x="170166" y="177165"/>
                    <a:pt x="173976" y="294323"/>
                    <a:pt x="248271" y="365760"/>
                  </a:cubicBezTo>
                  <a:cubicBezTo>
                    <a:pt x="170166" y="331470"/>
                    <a:pt x="104444" y="276225"/>
                    <a:pt x="67296" y="239077"/>
                  </a:cubicBezTo>
                  <a:cubicBezTo>
                    <a:pt x="89204" y="214313"/>
                    <a:pt x="113016" y="191452"/>
                    <a:pt x="138734" y="169545"/>
                  </a:cubicBezTo>
                  <a:lnTo>
                    <a:pt x="138734" y="169545"/>
                  </a:lnTo>
                  <a:close/>
                  <a:moveTo>
                    <a:pt x="380669" y="381000"/>
                  </a:moveTo>
                  <a:cubicBezTo>
                    <a:pt x="296849" y="381000"/>
                    <a:pt x="228269" y="312420"/>
                    <a:pt x="228269" y="228600"/>
                  </a:cubicBezTo>
                  <a:cubicBezTo>
                    <a:pt x="228269" y="144780"/>
                    <a:pt x="296849" y="76200"/>
                    <a:pt x="380669" y="76200"/>
                  </a:cubicBezTo>
                  <a:cubicBezTo>
                    <a:pt x="464489" y="76200"/>
                    <a:pt x="533069" y="144780"/>
                    <a:pt x="533069" y="228600"/>
                  </a:cubicBezTo>
                  <a:cubicBezTo>
                    <a:pt x="533069" y="312420"/>
                    <a:pt x="464489" y="381000"/>
                    <a:pt x="380669" y="381000"/>
                  </a:cubicBezTo>
                  <a:close/>
                  <a:moveTo>
                    <a:pt x="751191" y="212408"/>
                  </a:moveTo>
                  <a:cubicBezTo>
                    <a:pt x="695946" y="147638"/>
                    <a:pt x="551166" y="0"/>
                    <a:pt x="380669" y="0"/>
                  </a:cubicBezTo>
                  <a:cubicBezTo>
                    <a:pt x="210171" y="0"/>
                    <a:pt x="65391" y="147638"/>
                    <a:pt x="10146" y="212408"/>
                  </a:cubicBezTo>
                  <a:cubicBezTo>
                    <a:pt x="-4141" y="229552"/>
                    <a:pt x="-3189" y="253365"/>
                    <a:pt x="12051" y="269558"/>
                  </a:cubicBezTo>
                  <a:cubicBezTo>
                    <a:pt x="68249" y="328613"/>
                    <a:pt x="212076" y="457200"/>
                    <a:pt x="380669" y="457200"/>
                  </a:cubicBezTo>
                  <a:cubicBezTo>
                    <a:pt x="549261" y="457200"/>
                    <a:pt x="693089" y="328613"/>
                    <a:pt x="750239" y="269558"/>
                  </a:cubicBezTo>
                  <a:cubicBezTo>
                    <a:pt x="764526" y="254318"/>
                    <a:pt x="765479" y="229552"/>
                    <a:pt x="751191" y="212408"/>
                  </a:cubicBezTo>
                  <a:close/>
                </a:path>
              </a:pathLst>
            </a:custGeom>
            <a:grpFill/>
            <a:ln w="9525" cap="flat">
              <a:noFill/>
              <a:prstDash val="solid"/>
              <a:miter/>
            </a:ln>
          </p:spPr>
          <p:txBody>
            <a:bodyPr rtlCol="0" anchor="ctr"/>
            <a:lstStyle/>
            <a:p>
              <a:endParaRPr lang="zh-CN" altLang="en-US">
                <a:solidFill>
                  <a:schemeClr val="bg2"/>
                </a:solidFill>
              </a:endParaRPr>
            </a:p>
          </p:txBody>
        </p:sp>
        <p:sp>
          <p:nvSpPr>
            <p:cNvPr id="24" name="任意多边形: 形状 23">
              <a:extLst>
                <a:ext uri="{FF2B5EF4-FFF2-40B4-BE49-F238E27FC236}">
                  <a16:creationId xmlns:a16="http://schemas.microsoft.com/office/drawing/2014/main" id="{54D38D6D-4DA3-45C7-B3AB-7D4250329651}"/>
                </a:ext>
              </a:extLst>
            </p:cNvPr>
            <p:cNvSpPr/>
            <p:nvPr/>
          </p:nvSpPr>
          <p:spPr>
            <a:xfrm>
              <a:off x="1392238" y="5233670"/>
              <a:ext cx="190500" cy="190500"/>
            </a:xfrm>
            <a:custGeom>
              <a:avLst/>
              <a:gdLst>
                <a:gd name="connsiteX0" fmla="*/ 190500 w 190500"/>
                <a:gd name="connsiteY0" fmla="*/ 95250 h 190500"/>
                <a:gd name="connsiteX1" fmla="*/ 95250 w 190500"/>
                <a:gd name="connsiteY1" fmla="*/ 190500 h 190500"/>
                <a:gd name="connsiteX2" fmla="*/ 0 w 190500"/>
                <a:gd name="connsiteY2" fmla="*/ 95250 h 190500"/>
                <a:gd name="connsiteX3" fmla="*/ 95250 w 190500"/>
                <a:gd name="connsiteY3" fmla="*/ 0 h 190500"/>
                <a:gd name="connsiteX4" fmla="*/ 190500 w 190500"/>
                <a:gd name="connsiteY4" fmla="*/ 95250 h 190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 h="190500">
                  <a:moveTo>
                    <a:pt x="190500" y="95250"/>
                  </a:moveTo>
                  <a:cubicBezTo>
                    <a:pt x="190500" y="147855"/>
                    <a:pt x="147855" y="190500"/>
                    <a:pt x="95250" y="190500"/>
                  </a:cubicBezTo>
                  <a:cubicBezTo>
                    <a:pt x="42645" y="190500"/>
                    <a:pt x="0" y="147855"/>
                    <a:pt x="0" y="95250"/>
                  </a:cubicBezTo>
                  <a:cubicBezTo>
                    <a:pt x="0" y="42645"/>
                    <a:pt x="42645" y="0"/>
                    <a:pt x="95250" y="0"/>
                  </a:cubicBezTo>
                  <a:cubicBezTo>
                    <a:pt x="147855" y="0"/>
                    <a:pt x="190500" y="42645"/>
                    <a:pt x="190500" y="95250"/>
                  </a:cubicBezTo>
                  <a:close/>
                </a:path>
              </a:pathLst>
            </a:custGeom>
            <a:grpFill/>
            <a:ln w="9525" cap="flat">
              <a:noFill/>
              <a:prstDash val="solid"/>
              <a:miter/>
            </a:ln>
          </p:spPr>
          <p:txBody>
            <a:bodyPr rtlCol="0" anchor="ctr"/>
            <a:lstStyle/>
            <a:p>
              <a:endParaRPr lang="zh-CN" altLang="en-US">
                <a:solidFill>
                  <a:schemeClr val="bg2"/>
                </a:solidFill>
              </a:endParaRPr>
            </a:p>
          </p:txBody>
        </p:sp>
      </p:grpSp>
      <p:grpSp>
        <p:nvGrpSpPr>
          <p:cNvPr id="21" name="组合 20">
            <a:extLst>
              <a:ext uri="{FF2B5EF4-FFF2-40B4-BE49-F238E27FC236}">
                <a16:creationId xmlns:a16="http://schemas.microsoft.com/office/drawing/2014/main" id="{516247B3-4F17-40F4-8C6B-3334FB716300}"/>
              </a:ext>
            </a:extLst>
          </p:cNvPr>
          <p:cNvGrpSpPr/>
          <p:nvPr/>
        </p:nvGrpSpPr>
        <p:grpSpPr>
          <a:xfrm>
            <a:off x="2331168" y="5074279"/>
            <a:ext cx="474236" cy="487102"/>
            <a:chOff x="2188020" y="5001647"/>
            <a:chExt cx="688086" cy="706754"/>
          </a:xfrm>
          <a:gradFill>
            <a:gsLst>
              <a:gs pos="0">
                <a:schemeClr val="bg1"/>
              </a:gs>
              <a:gs pos="100000">
                <a:schemeClr val="accent3"/>
              </a:gs>
            </a:gsLst>
            <a:lin ang="5400000" scaled="1"/>
          </a:gradFill>
        </p:grpSpPr>
        <p:sp>
          <p:nvSpPr>
            <p:cNvPr id="18" name="任意多边形: 形状 17">
              <a:extLst>
                <a:ext uri="{FF2B5EF4-FFF2-40B4-BE49-F238E27FC236}">
                  <a16:creationId xmlns:a16="http://schemas.microsoft.com/office/drawing/2014/main" id="{2FEBE58D-442A-484E-9EF5-79940D5087AB}"/>
                </a:ext>
              </a:extLst>
            </p:cNvPr>
            <p:cNvSpPr/>
            <p:nvPr/>
          </p:nvSpPr>
          <p:spPr>
            <a:xfrm>
              <a:off x="2277586" y="5005638"/>
              <a:ext cx="424021" cy="250192"/>
            </a:xfrm>
            <a:custGeom>
              <a:avLst/>
              <a:gdLst>
                <a:gd name="connsiteX0" fmla="*/ 349 w 424021"/>
                <a:gd name="connsiteY0" fmla="*/ 217173 h 250192"/>
                <a:gd name="connsiteX1" fmla="*/ 294428 w 424021"/>
                <a:gd name="connsiteY1" fmla="*/ 3173 h 250192"/>
                <a:gd name="connsiteX2" fmla="*/ 424021 w 424021"/>
                <a:gd name="connsiteY2" fmla="*/ 63915 h 250192"/>
                <a:gd name="connsiteX3" fmla="*/ 383445 w 424021"/>
                <a:gd name="connsiteY3" fmla="*/ 104206 h 250192"/>
                <a:gd name="connsiteX4" fmla="*/ 101574 w 424021"/>
                <a:gd name="connsiteY4" fmla="*/ 128058 h 250192"/>
                <a:gd name="connsiteX5" fmla="*/ 56833 w 424021"/>
                <a:gd name="connsiteY5" fmla="*/ 226031 h 250192"/>
                <a:gd name="connsiteX6" fmla="*/ 24162 w 424021"/>
                <a:gd name="connsiteY6" fmla="*/ 249843 h 250192"/>
                <a:gd name="connsiteX7" fmla="*/ 349 w 424021"/>
                <a:gd name="connsiteY7" fmla="*/ 217173 h 25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4021" h="250192">
                  <a:moveTo>
                    <a:pt x="349" y="217173"/>
                  </a:moveTo>
                  <a:cubicBezTo>
                    <a:pt x="22463" y="76870"/>
                    <a:pt x="154126" y="-18940"/>
                    <a:pt x="294428" y="3173"/>
                  </a:cubicBezTo>
                  <a:cubicBezTo>
                    <a:pt x="342503" y="10751"/>
                    <a:pt x="387441" y="31813"/>
                    <a:pt x="424021" y="63915"/>
                  </a:cubicBezTo>
                  <a:lnTo>
                    <a:pt x="383445" y="104206"/>
                  </a:lnTo>
                  <a:cubicBezTo>
                    <a:pt x="299022" y="32956"/>
                    <a:pt x="172824" y="43635"/>
                    <a:pt x="101574" y="128058"/>
                  </a:cubicBezTo>
                  <a:cubicBezTo>
                    <a:pt x="77983" y="156010"/>
                    <a:pt x="62508" y="189897"/>
                    <a:pt x="56833" y="226031"/>
                  </a:cubicBezTo>
                  <a:cubicBezTo>
                    <a:pt x="54387" y="241628"/>
                    <a:pt x="39759" y="252289"/>
                    <a:pt x="24162" y="249843"/>
                  </a:cubicBezTo>
                  <a:cubicBezTo>
                    <a:pt x="8565" y="247397"/>
                    <a:pt x="-2097" y="232770"/>
                    <a:pt x="349" y="217173"/>
                  </a:cubicBezTo>
                  <a:close/>
                </a:path>
              </a:pathLst>
            </a:custGeom>
            <a:grpFill/>
            <a:ln w="9525" cap="flat">
              <a:noFill/>
              <a:prstDash val="solid"/>
              <a:miter/>
            </a:ln>
          </p:spPr>
          <p:txBody>
            <a:bodyPr rtlCol="0" anchor="ctr"/>
            <a:lstStyle/>
            <a:p>
              <a:endParaRPr lang="zh-CN" altLang="en-US">
                <a:solidFill>
                  <a:schemeClr val="bg2"/>
                </a:solidFill>
              </a:endParaRPr>
            </a:p>
          </p:txBody>
        </p:sp>
        <p:sp>
          <p:nvSpPr>
            <p:cNvPr id="19" name="任意多边形: 形状 18">
              <a:extLst>
                <a:ext uri="{FF2B5EF4-FFF2-40B4-BE49-F238E27FC236}">
                  <a16:creationId xmlns:a16="http://schemas.microsoft.com/office/drawing/2014/main" id="{E0E007FB-47E6-4376-BBFD-247550721E3B}"/>
                </a:ext>
              </a:extLst>
            </p:cNvPr>
            <p:cNvSpPr/>
            <p:nvPr/>
          </p:nvSpPr>
          <p:spPr>
            <a:xfrm>
              <a:off x="2395053" y="5102395"/>
              <a:ext cx="239213" cy="132777"/>
            </a:xfrm>
            <a:custGeom>
              <a:avLst/>
              <a:gdLst>
                <a:gd name="connsiteX0" fmla="*/ 17376 w 239213"/>
                <a:gd name="connsiteY0" fmla="*/ 130512 h 132777"/>
                <a:gd name="connsiteX1" fmla="*/ 54809 w 239213"/>
                <a:gd name="connsiteY1" fmla="*/ 115368 h 132777"/>
                <a:gd name="connsiteX2" fmla="*/ 179599 w 239213"/>
                <a:gd name="connsiteY2" fmla="*/ 64647 h 132777"/>
                <a:gd name="connsiteX3" fmla="*/ 198446 w 239213"/>
                <a:gd name="connsiteY3" fmla="*/ 75267 h 132777"/>
                <a:gd name="connsiteX4" fmla="*/ 239213 w 239213"/>
                <a:gd name="connsiteY4" fmla="*/ 34500 h 132777"/>
                <a:gd name="connsiteX5" fmla="*/ 24746 w 239213"/>
                <a:gd name="connsiteY5" fmla="*/ 55842 h 132777"/>
                <a:gd name="connsiteX6" fmla="*/ 2231 w 239213"/>
                <a:gd name="connsiteY6" fmla="*/ 93174 h 132777"/>
                <a:gd name="connsiteX7" fmla="*/ 17376 w 239213"/>
                <a:gd name="connsiteY7" fmla="*/ 130512 h 132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9213" h="132777">
                  <a:moveTo>
                    <a:pt x="17376" y="130512"/>
                  </a:moveTo>
                  <a:cubicBezTo>
                    <a:pt x="31895" y="136654"/>
                    <a:pt x="48646" y="129877"/>
                    <a:pt x="54809" y="115368"/>
                  </a:cubicBezTo>
                  <a:cubicBezTo>
                    <a:pt x="75263" y="66902"/>
                    <a:pt x="131133" y="44193"/>
                    <a:pt x="179599" y="64647"/>
                  </a:cubicBezTo>
                  <a:cubicBezTo>
                    <a:pt x="186265" y="67460"/>
                    <a:pt x="192587" y="71023"/>
                    <a:pt x="198446" y="75267"/>
                  </a:cubicBezTo>
                  <a:lnTo>
                    <a:pt x="239213" y="34500"/>
                  </a:lnTo>
                  <a:cubicBezTo>
                    <a:pt x="174097" y="-18830"/>
                    <a:pt x="78077" y="-9275"/>
                    <a:pt x="24746" y="55842"/>
                  </a:cubicBezTo>
                  <a:cubicBezTo>
                    <a:pt x="15491" y="67143"/>
                    <a:pt x="7908" y="79716"/>
                    <a:pt x="2231" y="93174"/>
                  </a:cubicBezTo>
                  <a:cubicBezTo>
                    <a:pt x="-3848" y="107668"/>
                    <a:pt x="2919" y="124349"/>
                    <a:pt x="17376" y="130512"/>
                  </a:cubicBezTo>
                  <a:close/>
                </a:path>
              </a:pathLst>
            </a:custGeom>
            <a:grpFill/>
            <a:ln w="9525" cap="flat">
              <a:noFill/>
              <a:prstDash val="solid"/>
              <a:miter/>
            </a:ln>
          </p:spPr>
          <p:txBody>
            <a:bodyPr rtlCol="0" anchor="ctr"/>
            <a:lstStyle/>
            <a:p>
              <a:endParaRPr lang="zh-CN" altLang="en-US">
                <a:solidFill>
                  <a:schemeClr val="bg2"/>
                </a:solidFill>
              </a:endParaRPr>
            </a:p>
          </p:txBody>
        </p:sp>
        <p:sp>
          <p:nvSpPr>
            <p:cNvPr id="20" name="任意多边形: 形状 19">
              <a:extLst>
                <a:ext uri="{FF2B5EF4-FFF2-40B4-BE49-F238E27FC236}">
                  <a16:creationId xmlns:a16="http://schemas.microsoft.com/office/drawing/2014/main" id="{6ACD8B81-1D87-4E53-B100-EB6843D7611F}"/>
                </a:ext>
              </a:extLst>
            </p:cNvPr>
            <p:cNvSpPr/>
            <p:nvPr/>
          </p:nvSpPr>
          <p:spPr>
            <a:xfrm>
              <a:off x="2188020" y="5001647"/>
              <a:ext cx="688086" cy="706754"/>
            </a:xfrm>
            <a:custGeom>
              <a:avLst/>
              <a:gdLst>
                <a:gd name="connsiteX0" fmla="*/ 688086 w 688086"/>
                <a:gd name="connsiteY0" fmla="*/ 40386 h 706754"/>
                <a:gd name="connsiteX1" fmla="*/ 647700 w 688086"/>
                <a:gd name="connsiteY1" fmla="*/ 0 h 706754"/>
                <a:gd name="connsiteX2" fmla="*/ 0 w 688086"/>
                <a:gd name="connsiteY2" fmla="*/ 647700 h 706754"/>
                <a:gd name="connsiteX3" fmla="*/ 40386 w 688086"/>
                <a:gd name="connsiteY3" fmla="*/ 688086 h 706754"/>
                <a:gd name="connsiteX4" fmla="*/ 444818 w 688086"/>
                <a:gd name="connsiteY4" fmla="*/ 283655 h 706754"/>
                <a:gd name="connsiteX5" fmla="*/ 413957 w 688086"/>
                <a:gd name="connsiteY5" fmla="*/ 349568 h 706754"/>
                <a:gd name="connsiteX6" fmla="*/ 416028 w 688086"/>
                <a:gd name="connsiteY6" fmla="*/ 389926 h 706754"/>
                <a:gd name="connsiteX7" fmla="*/ 452057 w 688086"/>
                <a:gd name="connsiteY7" fmla="*/ 391763 h 706754"/>
                <a:gd name="connsiteX8" fmla="*/ 501872 w 688086"/>
                <a:gd name="connsiteY8" fmla="*/ 279083 h 706754"/>
                <a:gd name="connsiteX9" fmla="*/ 494633 w 688086"/>
                <a:gd name="connsiteY9" fmla="*/ 233458 h 706754"/>
                <a:gd name="connsiteX10" fmla="*/ 525018 w 688086"/>
                <a:gd name="connsiteY10" fmla="*/ 203168 h 706754"/>
                <a:gd name="connsiteX11" fmla="*/ 544068 w 688086"/>
                <a:gd name="connsiteY11" fmla="*/ 286893 h 706754"/>
                <a:gd name="connsiteX12" fmla="*/ 459867 w 688086"/>
                <a:gd name="connsiteY12" fmla="*/ 439293 h 706754"/>
                <a:gd name="connsiteX13" fmla="*/ 432626 w 688086"/>
                <a:gd name="connsiteY13" fmla="*/ 474726 h 706754"/>
                <a:gd name="connsiteX14" fmla="*/ 428054 w 688086"/>
                <a:gd name="connsiteY14" fmla="*/ 515874 h 706754"/>
                <a:gd name="connsiteX15" fmla="*/ 313754 w 688086"/>
                <a:gd name="connsiteY15" fmla="*/ 649224 h 706754"/>
                <a:gd name="connsiteX16" fmla="*/ 235458 w 688086"/>
                <a:gd name="connsiteY16" fmla="*/ 624745 h 706754"/>
                <a:gd name="connsiteX17" fmla="*/ 195643 w 688086"/>
                <a:gd name="connsiteY17" fmla="*/ 632555 h 706754"/>
                <a:gd name="connsiteX18" fmla="*/ 203454 w 688086"/>
                <a:gd name="connsiteY18" fmla="*/ 672370 h 706754"/>
                <a:gd name="connsiteX19" fmla="*/ 308229 w 688086"/>
                <a:gd name="connsiteY19" fmla="*/ 706755 h 706754"/>
                <a:gd name="connsiteX20" fmla="*/ 316611 w 688086"/>
                <a:gd name="connsiteY20" fmla="*/ 706755 h 706754"/>
                <a:gd name="connsiteX21" fmla="*/ 484823 w 688086"/>
                <a:gd name="connsiteY21" fmla="*/ 515303 h 706754"/>
                <a:gd name="connsiteX22" fmla="*/ 484823 w 688086"/>
                <a:gd name="connsiteY22" fmla="*/ 498634 h 706754"/>
                <a:gd name="connsiteX23" fmla="*/ 502634 w 688086"/>
                <a:gd name="connsiteY23" fmla="*/ 477393 h 706754"/>
                <a:gd name="connsiteX24" fmla="*/ 601218 w 688086"/>
                <a:gd name="connsiteY24" fmla="*/ 286893 h 706754"/>
                <a:gd name="connsiteX25" fmla="*/ 567881 w 688086"/>
                <a:gd name="connsiteY25" fmla="*/ 160592 h 706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88086" h="706754">
                  <a:moveTo>
                    <a:pt x="688086" y="40386"/>
                  </a:moveTo>
                  <a:lnTo>
                    <a:pt x="647700" y="0"/>
                  </a:lnTo>
                  <a:lnTo>
                    <a:pt x="0" y="647700"/>
                  </a:lnTo>
                  <a:lnTo>
                    <a:pt x="40386" y="688086"/>
                  </a:lnTo>
                  <a:lnTo>
                    <a:pt x="444818" y="283655"/>
                  </a:lnTo>
                  <a:cubicBezTo>
                    <a:pt x="443661" y="308844"/>
                    <a:pt x="432563" y="332547"/>
                    <a:pt x="413957" y="349568"/>
                  </a:cubicBezTo>
                  <a:cubicBezTo>
                    <a:pt x="403384" y="361284"/>
                    <a:pt x="404312" y="379353"/>
                    <a:pt x="416028" y="389926"/>
                  </a:cubicBezTo>
                  <a:cubicBezTo>
                    <a:pt x="426085" y="398999"/>
                    <a:pt x="441129" y="399767"/>
                    <a:pt x="452057" y="391763"/>
                  </a:cubicBezTo>
                  <a:cubicBezTo>
                    <a:pt x="483780" y="362888"/>
                    <a:pt x="501866" y="321980"/>
                    <a:pt x="501872" y="279083"/>
                  </a:cubicBezTo>
                  <a:cubicBezTo>
                    <a:pt x="501822" y="263592"/>
                    <a:pt x="499380" y="248202"/>
                    <a:pt x="494633" y="233458"/>
                  </a:cubicBezTo>
                  <a:lnTo>
                    <a:pt x="525018" y="203168"/>
                  </a:lnTo>
                  <a:cubicBezTo>
                    <a:pt x="537444" y="229337"/>
                    <a:pt x="543949" y="257924"/>
                    <a:pt x="544068" y="286893"/>
                  </a:cubicBezTo>
                  <a:cubicBezTo>
                    <a:pt x="544068" y="342710"/>
                    <a:pt x="491395" y="403003"/>
                    <a:pt x="459867" y="439293"/>
                  </a:cubicBezTo>
                  <a:cubicBezTo>
                    <a:pt x="449412" y="449981"/>
                    <a:pt x="440267" y="461876"/>
                    <a:pt x="432626" y="474726"/>
                  </a:cubicBezTo>
                  <a:cubicBezTo>
                    <a:pt x="427387" y="485585"/>
                    <a:pt x="427673" y="498253"/>
                    <a:pt x="428054" y="515874"/>
                  </a:cubicBezTo>
                  <a:cubicBezTo>
                    <a:pt x="429387" y="582549"/>
                    <a:pt x="421767" y="643414"/>
                    <a:pt x="313754" y="649224"/>
                  </a:cubicBezTo>
                  <a:cubicBezTo>
                    <a:pt x="285693" y="649755"/>
                    <a:pt x="258219" y="641165"/>
                    <a:pt x="235458" y="624745"/>
                  </a:cubicBezTo>
                  <a:cubicBezTo>
                    <a:pt x="222307" y="615907"/>
                    <a:pt x="204481" y="619404"/>
                    <a:pt x="195643" y="632555"/>
                  </a:cubicBezTo>
                  <a:cubicBezTo>
                    <a:pt x="186806" y="645706"/>
                    <a:pt x="190303" y="663532"/>
                    <a:pt x="203454" y="672370"/>
                  </a:cubicBezTo>
                  <a:cubicBezTo>
                    <a:pt x="234146" y="694067"/>
                    <a:pt x="270648" y="706045"/>
                    <a:pt x="308229" y="706755"/>
                  </a:cubicBezTo>
                  <a:lnTo>
                    <a:pt x="316611" y="706755"/>
                  </a:lnTo>
                  <a:cubicBezTo>
                    <a:pt x="488633" y="697230"/>
                    <a:pt x="485870" y="565213"/>
                    <a:pt x="484823" y="515303"/>
                  </a:cubicBezTo>
                  <a:cubicBezTo>
                    <a:pt x="484823" y="509778"/>
                    <a:pt x="484823" y="502539"/>
                    <a:pt x="484823" y="498634"/>
                  </a:cubicBezTo>
                  <a:cubicBezTo>
                    <a:pt x="488156" y="494062"/>
                    <a:pt x="496157" y="484918"/>
                    <a:pt x="502634" y="477393"/>
                  </a:cubicBezTo>
                  <a:cubicBezTo>
                    <a:pt x="539687" y="434531"/>
                    <a:pt x="601218" y="364141"/>
                    <a:pt x="601218" y="286893"/>
                  </a:cubicBezTo>
                  <a:cubicBezTo>
                    <a:pt x="601283" y="242609"/>
                    <a:pt x="589792" y="199074"/>
                    <a:pt x="567881" y="160592"/>
                  </a:cubicBezTo>
                  <a:close/>
                </a:path>
              </a:pathLst>
            </a:custGeom>
            <a:grpFill/>
            <a:ln w="9525" cap="flat">
              <a:noFill/>
              <a:prstDash val="solid"/>
              <a:miter/>
            </a:ln>
          </p:spPr>
          <p:txBody>
            <a:bodyPr rtlCol="0" anchor="ctr"/>
            <a:lstStyle/>
            <a:p>
              <a:endParaRPr lang="zh-CN" altLang="en-US">
                <a:solidFill>
                  <a:schemeClr val="bg2"/>
                </a:solidFill>
              </a:endParaRPr>
            </a:p>
          </p:txBody>
        </p:sp>
      </p:grpSp>
      <p:sp>
        <p:nvSpPr>
          <p:cNvPr id="16" name="图形 12" descr="舌头 纯色填充">
            <a:extLst>
              <a:ext uri="{FF2B5EF4-FFF2-40B4-BE49-F238E27FC236}">
                <a16:creationId xmlns:a16="http://schemas.microsoft.com/office/drawing/2014/main" id="{2830D272-E65A-457F-A9D1-C4AE931C216F}"/>
              </a:ext>
            </a:extLst>
          </p:cNvPr>
          <p:cNvSpPr/>
          <p:nvPr/>
        </p:nvSpPr>
        <p:spPr>
          <a:xfrm>
            <a:off x="3203829" y="5114313"/>
            <a:ext cx="488978" cy="407034"/>
          </a:xfrm>
          <a:custGeom>
            <a:avLst/>
            <a:gdLst>
              <a:gd name="connsiteX0" fmla="*/ 698300 w 709475"/>
              <a:gd name="connsiteY0" fmla="*/ 5936 h 590580"/>
              <a:gd name="connsiteX1" fmla="*/ 658226 w 709475"/>
              <a:gd name="connsiteY1" fmla="*/ 11142 h 590580"/>
              <a:gd name="connsiteX2" fmla="*/ 658200 w 709475"/>
              <a:gd name="connsiteY2" fmla="*/ 11175 h 590580"/>
              <a:gd name="connsiteX3" fmla="*/ 354734 w 709475"/>
              <a:gd name="connsiteY3" fmla="*/ 66706 h 590580"/>
              <a:gd name="connsiteX4" fmla="*/ 51267 w 709475"/>
              <a:gd name="connsiteY4" fmla="*/ 11175 h 590580"/>
              <a:gd name="connsiteX5" fmla="*/ 11167 w 709475"/>
              <a:gd name="connsiteY5" fmla="*/ 5936 h 590580"/>
              <a:gd name="connsiteX6" fmla="*/ 5928 w 709475"/>
              <a:gd name="connsiteY6" fmla="*/ 46037 h 590580"/>
              <a:gd name="connsiteX7" fmla="*/ 107084 w 709475"/>
              <a:gd name="connsiteY7" fmla="*/ 144049 h 590580"/>
              <a:gd name="connsiteX8" fmla="*/ 107084 w 709475"/>
              <a:gd name="connsiteY8" fmla="*/ 342931 h 590580"/>
              <a:gd name="connsiteX9" fmla="*/ 354734 w 709475"/>
              <a:gd name="connsiteY9" fmla="*/ 590581 h 590580"/>
              <a:gd name="connsiteX10" fmla="*/ 602384 w 709475"/>
              <a:gd name="connsiteY10" fmla="*/ 342931 h 590580"/>
              <a:gd name="connsiteX11" fmla="*/ 602384 w 709475"/>
              <a:gd name="connsiteY11" fmla="*/ 144049 h 590580"/>
              <a:gd name="connsiteX12" fmla="*/ 703539 w 709475"/>
              <a:gd name="connsiteY12" fmla="*/ 46037 h 590580"/>
              <a:gd name="connsiteX13" fmla="*/ 698334 w 709475"/>
              <a:gd name="connsiteY13" fmla="*/ 5962 h 590580"/>
              <a:gd name="connsiteX14" fmla="*/ 698300 w 709475"/>
              <a:gd name="connsiteY14" fmla="*/ 5936 h 590580"/>
              <a:gd name="connsiteX15" fmla="*/ 354734 w 709475"/>
              <a:gd name="connsiteY15" fmla="*/ 533431 h 590580"/>
              <a:gd name="connsiteX16" fmla="*/ 164234 w 709475"/>
              <a:gd name="connsiteY16" fmla="*/ 342931 h 590580"/>
              <a:gd name="connsiteX17" fmla="*/ 164234 w 709475"/>
              <a:gd name="connsiteY17" fmla="*/ 107949 h 590580"/>
              <a:gd name="connsiteX18" fmla="*/ 326159 w 709475"/>
              <a:gd name="connsiteY18" fmla="*/ 123094 h 590580"/>
              <a:gd name="connsiteX19" fmla="*/ 326159 w 709475"/>
              <a:gd name="connsiteY19" fmla="*/ 390556 h 590580"/>
              <a:gd name="connsiteX20" fmla="*/ 354734 w 709475"/>
              <a:gd name="connsiteY20" fmla="*/ 419131 h 590580"/>
              <a:gd name="connsiteX21" fmla="*/ 383309 w 709475"/>
              <a:gd name="connsiteY21" fmla="*/ 390556 h 590580"/>
              <a:gd name="connsiteX22" fmla="*/ 383309 w 709475"/>
              <a:gd name="connsiteY22" fmla="*/ 123094 h 590580"/>
              <a:gd name="connsiteX23" fmla="*/ 545234 w 709475"/>
              <a:gd name="connsiteY23" fmla="*/ 107949 h 590580"/>
              <a:gd name="connsiteX24" fmla="*/ 545234 w 709475"/>
              <a:gd name="connsiteY24" fmla="*/ 342931 h 590580"/>
              <a:gd name="connsiteX25" fmla="*/ 354734 w 709475"/>
              <a:gd name="connsiteY25" fmla="*/ 533431 h 590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09475" h="590580">
                <a:moveTo>
                  <a:pt x="698300" y="5936"/>
                </a:moveTo>
                <a:cubicBezTo>
                  <a:pt x="685797" y="-3692"/>
                  <a:pt x="667855" y="-1362"/>
                  <a:pt x="658226" y="11142"/>
                </a:cubicBezTo>
                <a:cubicBezTo>
                  <a:pt x="658217" y="11153"/>
                  <a:pt x="658209" y="11164"/>
                  <a:pt x="658200" y="11175"/>
                </a:cubicBezTo>
                <a:cubicBezTo>
                  <a:pt x="632578" y="44513"/>
                  <a:pt x="458556" y="66706"/>
                  <a:pt x="354734" y="66706"/>
                </a:cubicBezTo>
                <a:cubicBezTo>
                  <a:pt x="250911" y="66706"/>
                  <a:pt x="76889" y="44513"/>
                  <a:pt x="51267" y="11175"/>
                </a:cubicBezTo>
                <a:cubicBezTo>
                  <a:pt x="41640" y="-1345"/>
                  <a:pt x="23686" y="-3691"/>
                  <a:pt x="11167" y="5936"/>
                </a:cubicBezTo>
                <a:cubicBezTo>
                  <a:pt x="-1353" y="15563"/>
                  <a:pt x="-3699" y="33517"/>
                  <a:pt x="5928" y="46037"/>
                </a:cubicBezTo>
                <a:cubicBezTo>
                  <a:pt x="34453" y="83673"/>
                  <a:pt x="68566" y="116725"/>
                  <a:pt x="107084" y="144049"/>
                </a:cubicBezTo>
                <a:lnTo>
                  <a:pt x="107084" y="342931"/>
                </a:lnTo>
                <a:cubicBezTo>
                  <a:pt x="107084" y="479704"/>
                  <a:pt x="217960" y="590581"/>
                  <a:pt x="354734" y="590581"/>
                </a:cubicBezTo>
                <a:cubicBezTo>
                  <a:pt x="491507" y="590581"/>
                  <a:pt x="602384" y="479704"/>
                  <a:pt x="602384" y="342931"/>
                </a:cubicBezTo>
                <a:lnTo>
                  <a:pt x="602384" y="144049"/>
                </a:lnTo>
                <a:cubicBezTo>
                  <a:pt x="640901" y="116725"/>
                  <a:pt x="675014" y="83673"/>
                  <a:pt x="703539" y="46037"/>
                </a:cubicBezTo>
                <a:cubicBezTo>
                  <a:pt x="713168" y="33533"/>
                  <a:pt x="710837" y="15591"/>
                  <a:pt x="698334" y="5962"/>
                </a:cubicBezTo>
                <a:cubicBezTo>
                  <a:pt x="698322" y="5954"/>
                  <a:pt x="698312" y="5945"/>
                  <a:pt x="698300" y="5936"/>
                </a:cubicBezTo>
                <a:close/>
                <a:moveTo>
                  <a:pt x="354734" y="533431"/>
                </a:moveTo>
                <a:cubicBezTo>
                  <a:pt x="249523" y="533431"/>
                  <a:pt x="164234" y="448141"/>
                  <a:pt x="164234" y="342931"/>
                </a:cubicBezTo>
                <a:lnTo>
                  <a:pt x="164234" y="107949"/>
                </a:lnTo>
                <a:cubicBezTo>
                  <a:pt x="217855" y="116254"/>
                  <a:pt x="271928" y="121312"/>
                  <a:pt x="326159" y="123094"/>
                </a:cubicBezTo>
                <a:lnTo>
                  <a:pt x="326159" y="390556"/>
                </a:lnTo>
                <a:cubicBezTo>
                  <a:pt x="326159" y="406338"/>
                  <a:pt x="338952" y="419131"/>
                  <a:pt x="354734" y="419131"/>
                </a:cubicBezTo>
                <a:cubicBezTo>
                  <a:pt x="370515" y="419131"/>
                  <a:pt x="383309" y="406338"/>
                  <a:pt x="383309" y="390556"/>
                </a:cubicBezTo>
                <a:lnTo>
                  <a:pt x="383309" y="123094"/>
                </a:lnTo>
                <a:cubicBezTo>
                  <a:pt x="437539" y="121312"/>
                  <a:pt x="491613" y="116254"/>
                  <a:pt x="545234" y="107949"/>
                </a:cubicBezTo>
                <a:lnTo>
                  <a:pt x="545234" y="342931"/>
                </a:lnTo>
                <a:cubicBezTo>
                  <a:pt x="545234" y="448141"/>
                  <a:pt x="459944" y="533431"/>
                  <a:pt x="354734" y="533431"/>
                </a:cubicBezTo>
                <a:close/>
              </a:path>
            </a:pathLst>
          </a:custGeom>
          <a:gradFill>
            <a:gsLst>
              <a:gs pos="0">
                <a:schemeClr val="bg1"/>
              </a:gs>
              <a:gs pos="100000">
                <a:schemeClr val="accent3"/>
              </a:gs>
            </a:gsLst>
            <a:lin ang="5400000" scaled="1"/>
          </a:gradFill>
          <a:ln w="9525" cap="flat">
            <a:noFill/>
            <a:prstDash val="solid"/>
            <a:miter/>
          </a:ln>
        </p:spPr>
        <p:txBody>
          <a:bodyPr rtlCol="0" anchor="ctr"/>
          <a:lstStyle/>
          <a:p>
            <a:endParaRPr lang="zh-CN" altLang="en-US">
              <a:solidFill>
                <a:schemeClr val="bg2"/>
              </a:solidFill>
            </a:endParaRPr>
          </a:p>
        </p:txBody>
      </p:sp>
      <p:sp>
        <p:nvSpPr>
          <p:cNvPr id="17" name="文本框 16">
            <a:extLst>
              <a:ext uri="{FF2B5EF4-FFF2-40B4-BE49-F238E27FC236}">
                <a16:creationId xmlns:a16="http://schemas.microsoft.com/office/drawing/2014/main" id="{B6ADDB5D-A303-488F-9D7A-3A79618A0183}"/>
              </a:ext>
            </a:extLst>
          </p:cNvPr>
          <p:cNvSpPr txBox="1"/>
          <p:nvPr/>
        </p:nvSpPr>
        <p:spPr>
          <a:xfrm>
            <a:off x="5598717" y="780589"/>
            <a:ext cx="3093870" cy="461665"/>
          </a:xfrm>
          <a:prstGeom prst="rect">
            <a:avLst/>
          </a:prstGeom>
          <a:noFill/>
        </p:spPr>
        <p:txBody>
          <a:bodyPr wrap="square" lIns="0" tIns="0" rIns="0" bIns="0" rtlCol="0">
            <a:spAutoFit/>
          </a:bodyPr>
          <a:lstStyle/>
          <a:p>
            <a:r>
              <a:rPr lang="en-US" altLang="zh-CN" sz="3000" b="1" dirty="0">
                <a:gradFill flip="none" rotWithShape="1">
                  <a:gsLst>
                    <a:gs pos="100000">
                      <a:schemeClr val="accent4"/>
                    </a:gs>
                    <a:gs pos="35000">
                      <a:schemeClr val="accent5">
                        <a:lumMod val="20000"/>
                        <a:lumOff val="80000"/>
                      </a:schemeClr>
                    </a:gs>
                  </a:gsLst>
                  <a:lin ang="2700000" scaled="1"/>
                  <a:tileRect/>
                </a:gradFill>
                <a:latin typeface="+mj-ea"/>
                <a:ea typeface="+mj-ea"/>
              </a:rPr>
              <a:t>VR</a:t>
            </a:r>
            <a:r>
              <a:rPr lang="zh-CN" altLang="en-US" sz="3000" b="1" dirty="0">
                <a:gradFill flip="none" rotWithShape="1">
                  <a:gsLst>
                    <a:gs pos="100000">
                      <a:schemeClr val="accent4"/>
                    </a:gs>
                    <a:gs pos="35000">
                      <a:schemeClr val="accent5">
                        <a:lumMod val="20000"/>
                        <a:lumOff val="80000"/>
                      </a:schemeClr>
                    </a:gs>
                  </a:gsLst>
                  <a:lin ang="2700000" scaled="1"/>
                  <a:tileRect/>
                </a:gradFill>
                <a:latin typeface="+mj-ea"/>
                <a:ea typeface="+mj-ea"/>
              </a:rPr>
              <a:t>虚拟现实技术</a:t>
            </a:r>
          </a:p>
        </p:txBody>
      </p:sp>
    </p:spTree>
    <p:extLst>
      <p:ext uri="{BB962C8B-B14F-4D97-AF65-F5344CB8AC3E}">
        <p14:creationId xmlns:p14="http://schemas.microsoft.com/office/powerpoint/2010/main" val="5531797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a:extLst>
              <a:ext uri="{FF2B5EF4-FFF2-40B4-BE49-F238E27FC236}">
                <a16:creationId xmlns:a16="http://schemas.microsoft.com/office/drawing/2014/main" id="{7DE804AF-AC0E-4323-A2D9-64733A984B2D}"/>
              </a:ext>
            </a:extLst>
          </p:cNvPr>
          <p:cNvSpPr/>
          <p:nvPr/>
        </p:nvSpPr>
        <p:spPr>
          <a:xfrm>
            <a:off x="4574540" y="1369838"/>
            <a:ext cx="6431915" cy="2328750"/>
          </a:xfrm>
          <a:prstGeom prst="roundRect">
            <a:avLst>
              <a:gd name="adj" fmla="val 3657"/>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gradFill>
              <a:gsLst>
                <a:gs pos="0">
                  <a:schemeClr val="bg1">
                    <a:alpha val="35000"/>
                  </a:schemeClr>
                </a:gs>
                <a:gs pos="100000">
                  <a:schemeClr val="bg1">
                    <a:alpha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pic>
        <p:nvPicPr>
          <p:cNvPr id="5" name="图片 4">
            <a:extLst>
              <a:ext uri="{FF2B5EF4-FFF2-40B4-BE49-F238E27FC236}">
                <a16:creationId xmlns:a16="http://schemas.microsoft.com/office/drawing/2014/main" id="{C72DE2DE-87DC-46AB-8464-85ABA0756705}"/>
              </a:ext>
            </a:extLst>
          </p:cNvPr>
          <p:cNvPicPr>
            <a:picLocks noChangeAspect="1"/>
          </p:cNvPicPr>
          <p:nvPr/>
        </p:nvPicPr>
        <p:blipFill>
          <a:blip r:embed="rId2"/>
          <a:stretch>
            <a:fillRect/>
          </a:stretch>
        </p:blipFill>
        <p:spPr>
          <a:xfrm>
            <a:off x="4574540" y="3876602"/>
            <a:ext cx="6466840" cy="2415117"/>
          </a:xfrm>
          <a:prstGeom prst="roundRect">
            <a:avLst>
              <a:gd name="adj" fmla="val 5033"/>
            </a:avLst>
          </a:prstGeom>
          <a:blipFill>
            <a:blip r:embed="rId3" cstate="screen">
              <a:extLst>
                <a:ext uri="{28A0092B-C50C-407E-A947-70E740481C1C}">
                  <a14:useLocalDpi xmlns:a14="http://schemas.microsoft.com/office/drawing/2010/main"/>
                </a:ext>
              </a:extLst>
            </a:blip>
            <a:stretch>
              <a:fillRect l="-2511" t="-4821" r="-4291" b="-7071"/>
            </a:stretch>
          </a:bli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50800" dist="38100" dir="5400000" algn="t" rotWithShape="0">
              <a:schemeClr val="tx1">
                <a:alpha val="40000"/>
              </a:schemeClr>
            </a:outerShdw>
          </a:effectLst>
        </p:spPr>
      </p:pic>
      <p:sp>
        <p:nvSpPr>
          <p:cNvPr id="7" name="文本框 6">
            <a:extLst>
              <a:ext uri="{FF2B5EF4-FFF2-40B4-BE49-F238E27FC236}">
                <a16:creationId xmlns:a16="http://schemas.microsoft.com/office/drawing/2014/main" id="{E701B9E6-E744-4882-BB32-34BEC5B53E6F}"/>
              </a:ext>
            </a:extLst>
          </p:cNvPr>
          <p:cNvSpPr txBox="1"/>
          <p:nvPr/>
        </p:nvSpPr>
        <p:spPr>
          <a:xfrm>
            <a:off x="4764995" y="1749800"/>
            <a:ext cx="6051005" cy="1568827"/>
          </a:xfrm>
          <a:prstGeom prst="rect">
            <a:avLst/>
          </a:prstGeom>
          <a:noFill/>
        </p:spPr>
        <p:txBody>
          <a:bodyPr wrap="square" lIns="0" tIns="0" rIns="0" bIns="0" rtlCol="0">
            <a:spAutoFit/>
          </a:bodyPr>
          <a:lstStyle/>
          <a:p>
            <a:pPr algn="l">
              <a:lnSpc>
                <a:spcPct val="130000"/>
              </a:lnSpc>
            </a:pPr>
            <a:r>
              <a:rPr lang="zh-CN" altLang="en-US" sz="1600" b="0" i="0" dirty="0">
                <a:solidFill>
                  <a:schemeClr val="bg1"/>
                </a:solidFill>
                <a:effectLst/>
                <a:latin typeface="Arial" panose="020B0604020202020204" pitchFamily="34" charset="0"/>
              </a:rPr>
              <a:t>增强现实技术是一种将虚拟信息与真实世界巧妙融合的技术，广泛运用了多媒体、三维建模、实时跟踪及注册、智能交互、传感等多种技术手段，将计算机生成的文字、图像、三维模型、音乐、视频等虚拟信息模拟仿真后，应用到真实世界中，两种信息互为补充，从而实现对真实世界的“增强”。</a:t>
            </a:r>
            <a:endParaRPr lang="zh-CN" altLang="en-US" sz="1600" dirty="0">
              <a:solidFill>
                <a:schemeClr val="bg1"/>
              </a:solidFill>
            </a:endParaRPr>
          </a:p>
        </p:txBody>
      </p:sp>
      <p:sp>
        <p:nvSpPr>
          <p:cNvPr id="13" name="object 46">
            <a:extLst>
              <a:ext uri="{FF2B5EF4-FFF2-40B4-BE49-F238E27FC236}">
                <a16:creationId xmlns:a16="http://schemas.microsoft.com/office/drawing/2014/main" id="{F741EE63-50A7-4678-B80B-30E79F3C3796}"/>
              </a:ext>
            </a:extLst>
          </p:cNvPr>
          <p:cNvSpPr/>
          <p:nvPr/>
        </p:nvSpPr>
        <p:spPr>
          <a:xfrm>
            <a:off x="1150620" y="1369838"/>
            <a:ext cx="3261360" cy="2328749"/>
          </a:xfrm>
          <a:prstGeom prst="roundRect">
            <a:avLst>
              <a:gd name="adj" fmla="val 6353"/>
            </a:avLst>
          </a:prstGeom>
          <a:blipFill>
            <a:blip r:embed="rId4" cstate="screen">
              <a:extLst>
                <a:ext uri="{28A0092B-C50C-407E-A947-70E740481C1C}">
                  <a14:useLocalDpi xmlns:a14="http://schemas.microsoft.com/office/drawing/2010/main"/>
                </a:ext>
              </a:extLst>
            </a:blip>
            <a:stretch>
              <a:fillRect l="-4595" t="-4993" r="-8250" b="-8590"/>
            </a:stretch>
          </a:bli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wrap="square" lIns="0" tIns="0" rIns="0" bIns="0" rtlCol="0"/>
          <a:lstStyle/>
          <a:p>
            <a:endParaRPr/>
          </a:p>
        </p:txBody>
      </p:sp>
      <p:sp>
        <p:nvSpPr>
          <p:cNvPr id="14" name="object 76">
            <a:extLst>
              <a:ext uri="{FF2B5EF4-FFF2-40B4-BE49-F238E27FC236}">
                <a16:creationId xmlns:a16="http://schemas.microsoft.com/office/drawing/2014/main" id="{E6B002A6-DF03-492D-9B8A-275B3DCF8204}"/>
              </a:ext>
            </a:extLst>
          </p:cNvPr>
          <p:cNvSpPr/>
          <p:nvPr/>
        </p:nvSpPr>
        <p:spPr>
          <a:xfrm>
            <a:off x="1150620" y="3876602"/>
            <a:ext cx="3261360" cy="2415115"/>
          </a:xfrm>
          <a:prstGeom prst="roundRect">
            <a:avLst>
              <a:gd name="adj" fmla="val 5353"/>
            </a:avLst>
          </a:prstGeom>
          <a:blipFill>
            <a:blip r:embed="rId3" cstate="screen">
              <a:extLst>
                <a:ext uri="{28A0092B-C50C-407E-A947-70E740481C1C}">
                  <a14:useLocalDpi xmlns:a14="http://schemas.microsoft.com/office/drawing/2010/main"/>
                </a:ext>
              </a:extLst>
            </a:blip>
            <a:stretch>
              <a:fillRect l="-2511" t="-4821" r="-4291" b="-7071"/>
            </a:stretch>
          </a:bli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50800" dist="38100" dir="5400000" algn="t" rotWithShape="0">
              <a:schemeClr val="tx1">
                <a:alpha val="40000"/>
              </a:schemeClr>
            </a:outerShdw>
          </a:effectLst>
        </p:spPr>
        <p:txBody>
          <a:bodyPr wrap="square" lIns="0" tIns="0" rIns="0" bIns="0" rtlCol="0"/>
          <a:lstStyle/>
          <a:p>
            <a:endParaRPr/>
          </a:p>
        </p:txBody>
      </p:sp>
      <p:sp>
        <p:nvSpPr>
          <p:cNvPr id="10" name="文本框 9">
            <a:extLst>
              <a:ext uri="{FF2B5EF4-FFF2-40B4-BE49-F238E27FC236}">
                <a16:creationId xmlns:a16="http://schemas.microsoft.com/office/drawing/2014/main" id="{77C1687F-EEFF-4FDB-B328-2F4DDDC48194}"/>
              </a:ext>
            </a:extLst>
          </p:cNvPr>
          <p:cNvSpPr txBox="1"/>
          <p:nvPr/>
        </p:nvSpPr>
        <p:spPr>
          <a:xfrm>
            <a:off x="5598717" y="780589"/>
            <a:ext cx="3093870" cy="461665"/>
          </a:xfrm>
          <a:prstGeom prst="rect">
            <a:avLst/>
          </a:prstGeom>
          <a:noFill/>
        </p:spPr>
        <p:txBody>
          <a:bodyPr wrap="square" lIns="0" tIns="0" rIns="0" bIns="0" rtlCol="0">
            <a:spAutoFit/>
          </a:bodyPr>
          <a:lstStyle/>
          <a:p>
            <a:r>
              <a:rPr lang="en-US" altLang="zh-CN" sz="3000" b="1" dirty="0">
                <a:gradFill flip="none" rotWithShape="1">
                  <a:gsLst>
                    <a:gs pos="100000">
                      <a:schemeClr val="accent4"/>
                    </a:gs>
                    <a:gs pos="35000">
                      <a:schemeClr val="accent5">
                        <a:lumMod val="20000"/>
                        <a:lumOff val="80000"/>
                      </a:schemeClr>
                    </a:gs>
                  </a:gsLst>
                  <a:lin ang="2700000" scaled="1"/>
                  <a:tileRect/>
                </a:gradFill>
                <a:latin typeface="+mj-ea"/>
                <a:ea typeface="+mj-ea"/>
              </a:rPr>
              <a:t>AR</a:t>
            </a:r>
            <a:r>
              <a:rPr lang="zh-CN" altLang="en-US" sz="3000" b="1" dirty="0">
                <a:gradFill flip="none" rotWithShape="1">
                  <a:gsLst>
                    <a:gs pos="100000">
                      <a:schemeClr val="accent4"/>
                    </a:gs>
                    <a:gs pos="35000">
                      <a:schemeClr val="accent5">
                        <a:lumMod val="20000"/>
                        <a:lumOff val="80000"/>
                      </a:schemeClr>
                    </a:gs>
                  </a:gsLst>
                  <a:lin ang="2700000" scaled="1"/>
                  <a:tileRect/>
                </a:gradFill>
                <a:latin typeface="+mj-ea"/>
                <a:ea typeface="+mj-ea"/>
              </a:rPr>
              <a:t>增强现实技术</a:t>
            </a:r>
          </a:p>
        </p:txBody>
      </p:sp>
      <p:sp>
        <p:nvSpPr>
          <p:cNvPr id="8" name="矩形: 圆角 7">
            <a:extLst>
              <a:ext uri="{FF2B5EF4-FFF2-40B4-BE49-F238E27FC236}">
                <a16:creationId xmlns:a16="http://schemas.microsoft.com/office/drawing/2014/main" id="{54E4C9D5-298B-402D-9681-274A1298355A}"/>
              </a:ext>
            </a:extLst>
          </p:cNvPr>
          <p:cNvSpPr/>
          <p:nvPr/>
        </p:nvSpPr>
        <p:spPr>
          <a:xfrm>
            <a:off x="1150619" y="1369838"/>
            <a:ext cx="3261360" cy="2275570"/>
          </a:xfrm>
          <a:prstGeom prst="roundRect">
            <a:avLst>
              <a:gd name="adj" fmla="val 4285"/>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11" name="矩形: 圆角 10">
            <a:extLst>
              <a:ext uri="{FF2B5EF4-FFF2-40B4-BE49-F238E27FC236}">
                <a16:creationId xmlns:a16="http://schemas.microsoft.com/office/drawing/2014/main" id="{9ED72123-D4EA-48FA-BE92-8C3619D13B3B}"/>
              </a:ext>
            </a:extLst>
          </p:cNvPr>
          <p:cNvSpPr/>
          <p:nvPr/>
        </p:nvSpPr>
        <p:spPr>
          <a:xfrm>
            <a:off x="1150619" y="3876602"/>
            <a:ext cx="3261360" cy="2415114"/>
          </a:xfrm>
          <a:prstGeom prst="roundRect">
            <a:avLst>
              <a:gd name="adj" fmla="val 4285"/>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12" name="矩形: 圆角 11">
            <a:extLst>
              <a:ext uri="{FF2B5EF4-FFF2-40B4-BE49-F238E27FC236}">
                <a16:creationId xmlns:a16="http://schemas.microsoft.com/office/drawing/2014/main" id="{F0B69188-E975-40AD-BEDF-3B23B7BA6474}"/>
              </a:ext>
            </a:extLst>
          </p:cNvPr>
          <p:cNvSpPr/>
          <p:nvPr/>
        </p:nvSpPr>
        <p:spPr>
          <a:xfrm>
            <a:off x="4574539" y="3876602"/>
            <a:ext cx="6466840" cy="2415114"/>
          </a:xfrm>
          <a:prstGeom prst="roundRect">
            <a:avLst>
              <a:gd name="adj" fmla="val 4285"/>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Tree>
    <p:extLst>
      <p:ext uri="{BB962C8B-B14F-4D97-AF65-F5344CB8AC3E}">
        <p14:creationId xmlns:p14="http://schemas.microsoft.com/office/powerpoint/2010/main" val="1366223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7A816F3F-A0C3-4DC2-884E-7FB6187B94D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89699" y="1594261"/>
            <a:ext cx="3402613" cy="1881538"/>
          </a:xfrm>
          <a:prstGeom prst="roundRect">
            <a:avLst>
              <a:gd name="adj" fmla="val 1963"/>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sp>
        <p:nvSpPr>
          <p:cNvPr id="9" name="矩形: 圆角 8">
            <a:extLst>
              <a:ext uri="{FF2B5EF4-FFF2-40B4-BE49-F238E27FC236}">
                <a16:creationId xmlns:a16="http://schemas.microsoft.com/office/drawing/2014/main" id="{451E6A66-51D3-463C-9F3F-80028E204CC2}"/>
              </a:ext>
            </a:extLst>
          </p:cNvPr>
          <p:cNvSpPr/>
          <p:nvPr/>
        </p:nvSpPr>
        <p:spPr>
          <a:xfrm>
            <a:off x="8778981" y="1594261"/>
            <a:ext cx="2296160" cy="4287687"/>
          </a:xfrm>
          <a:prstGeom prst="roundRect">
            <a:avLst>
              <a:gd name="adj" fmla="val 2066"/>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gradFill>
              <a:gsLst>
                <a:gs pos="0">
                  <a:schemeClr val="bg1">
                    <a:alpha val="35000"/>
                  </a:schemeClr>
                </a:gs>
                <a:gs pos="100000">
                  <a:schemeClr val="bg1">
                    <a:alpha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7" name="文本框 6">
            <a:extLst>
              <a:ext uri="{FF2B5EF4-FFF2-40B4-BE49-F238E27FC236}">
                <a16:creationId xmlns:a16="http://schemas.microsoft.com/office/drawing/2014/main" id="{2797D897-3CE6-4B12-ABEB-485424FD111F}"/>
              </a:ext>
            </a:extLst>
          </p:cNvPr>
          <p:cNvSpPr txBox="1"/>
          <p:nvPr/>
        </p:nvSpPr>
        <p:spPr>
          <a:xfrm>
            <a:off x="8997536" y="2267125"/>
            <a:ext cx="1859050" cy="2941959"/>
          </a:xfrm>
          <a:prstGeom prst="rect">
            <a:avLst/>
          </a:prstGeom>
          <a:noFill/>
        </p:spPr>
        <p:txBody>
          <a:bodyPr wrap="square">
            <a:spAutoFit/>
          </a:bodyPr>
          <a:lstStyle/>
          <a:p>
            <a:pPr>
              <a:lnSpc>
                <a:spcPct val="130000"/>
              </a:lnSpc>
            </a:pPr>
            <a:r>
              <a:rPr lang="en-US" altLang="zh-CN" sz="1600" b="1" i="0" dirty="0">
                <a:solidFill>
                  <a:schemeClr val="bg1"/>
                </a:solidFill>
                <a:effectLst/>
                <a:latin typeface="+mn-ea"/>
              </a:rPr>
              <a:t>MR</a:t>
            </a:r>
            <a:r>
              <a:rPr lang="zh-CN" altLang="en-US" sz="1600" b="1" i="0" dirty="0">
                <a:solidFill>
                  <a:schemeClr val="bg1"/>
                </a:solidFill>
                <a:effectLst/>
                <a:latin typeface="+mn-ea"/>
              </a:rPr>
              <a:t>，混合现实</a:t>
            </a:r>
            <a:br>
              <a:rPr lang="zh-CN" altLang="en-US" sz="1400" dirty="0">
                <a:solidFill>
                  <a:schemeClr val="bg1"/>
                </a:solidFill>
                <a:latin typeface="+mn-ea"/>
              </a:rPr>
            </a:br>
            <a:r>
              <a:rPr lang="en-US" altLang="zh-CN" sz="1600" b="0" i="0" dirty="0">
                <a:solidFill>
                  <a:schemeClr val="bg1"/>
                </a:solidFill>
                <a:effectLst/>
                <a:latin typeface="+mn-ea"/>
              </a:rPr>
              <a:t>MR</a:t>
            </a:r>
            <a:r>
              <a:rPr lang="zh-CN" altLang="en-US" sz="1600" b="0" i="0" dirty="0">
                <a:solidFill>
                  <a:schemeClr val="bg1"/>
                </a:solidFill>
                <a:effectLst/>
                <a:latin typeface="+mn-ea"/>
              </a:rPr>
              <a:t>既包括增强现实和增强虚拟，指的是合并现实和虚拟世界而产生的新的可视化环境。在新的可视化环境里物理和数字对象共存，并实时互动。</a:t>
            </a:r>
            <a:endParaRPr lang="zh-CN" altLang="en-US" sz="1600" dirty="0">
              <a:solidFill>
                <a:schemeClr val="bg1"/>
              </a:solidFill>
              <a:latin typeface="+mn-ea"/>
            </a:endParaRPr>
          </a:p>
        </p:txBody>
      </p:sp>
      <p:pic>
        <p:nvPicPr>
          <p:cNvPr id="4" name="图片 3">
            <a:extLst>
              <a:ext uri="{FF2B5EF4-FFF2-40B4-BE49-F238E27FC236}">
                <a16:creationId xmlns:a16="http://schemas.microsoft.com/office/drawing/2014/main" id="{DCF98E9B-434F-4061-897C-A8489E75337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6859" y="1594261"/>
            <a:ext cx="3877196" cy="1886068"/>
          </a:xfrm>
          <a:prstGeom prst="roundRect">
            <a:avLst>
              <a:gd name="adj" fmla="val 1963"/>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pic>
        <p:nvPicPr>
          <p:cNvPr id="8" name="图片 7">
            <a:extLst>
              <a:ext uri="{FF2B5EF4-FFF2-40B4-BE49-F238E27FC236}">
                <a16:creationId xmlns:a16="http://schemas.microsoft.com/office/drawing/2014/main" id="{8E1979E7-661C-4401-9230-44487D0CB34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6859" y="3689536"/>
            <a:ext cx="3877196" cy="2179340"/>
          </a:xfrm>
          <a:prstGeom prst="roundRect">
            <a:avLst>
              <a:gd name="adj" fmla="val 1963"/>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sp>
        <p:nvSpPr>
          <p:cNvPr id="12" name="文本框 11">
            <a:extLst>
              <a:ext uri="{FF2B5EF4-FFF2-40B4-BE49-F238E27FC236}">
                <a16:creationId xmlns:a16="http://schemas.microsoft.com/office/drawing/2014/main" id="{A64FEF37-1267-4BBA-86F4-6F532B21DF93}"/>
              </a:ext>
            </a:extLst>
          </p:cNvPr>
          <p:cNvSpPr txBox="1"/>
          <p:nvPr/>
        </p:nvSpPr>
        <p:spPr>
          <a:xfrm>
            <a:off x="5598717" y="780589"/>
            <a:ext cx="3093870" cy="461665"/>
          </a:xfrm>
          <a:prstGeom prst="rect">
            <a:avLst/>
          </a:prstGeom>
          <a:noFill/>
        </p:spPr>
        <p:txBody>
          <a:bodyPr wrap="square" lIns="0" tIns="0" rIns="0" bIns="0" rtlCol="0">
            <a:spAutoFit/>
          </a:bodyPr>
          <a:lstStyle/>
          <a:p>
            <a:r>
              <a:rPr lang="en-US" altLang="zh-CN" sz="3000" b="1" dirty="0">
                <a:gradFill flip="none" rotWithShape="1">
                  <a:gsLst>
                    <a:gs pos="100000">
                      <a:schemeClr val="accent4"/>
                    </a:gs>
                    <a:gs pos="35000">
                      <a:schemeClr val="accent5">
                        <a:lumMod val="20000"/>
                        <a:lumOff val="80000"/>
                      </a:schemeClr>
                    </a:gs>
                  </a:gsLst>
                  <a:lin ang="2700000" scaled="1"/>
                  <a:tileRect/>
                </a:gradFill>
                <a:latin typeface="+mj-ea"/>
                <a:ea typeface="+mj-ea"/>
              </a:rPr>
              <a:t>MR</a:t>
            </a:r>
            <a:r>
              <a:rPr lang="zh-CN" altLang="en-US" sz="3000" b="1" dirty="0">
                <a:gradFill flip="none" rotWithShape="1">
                  <a:gsLst>
                    <a:gs pos="100000">
                      <a:schemeClr val="accent4"/>
                    </a:gs>
                    <a:gs pos="35000">
                      <a:schemeClr val="accent5">
                        <a:lumMod val="20000"/>
                        <a:lumOff val="80000"/>
                      </a:schemeClr>
                    </a:gs>
                  </a:gsLst>
                  <a:lin ang="2700000" scaled="1"/>
                  <a:tileRect/>
                </a:gradFill>
                <a:latin typeface="+mj-ea"/>
                <a:ea typeface="+mj-ea"/>
              </a:rPr>
              <a:t>混合现实技术</a:t>
            </a:r>
          </a:p>
        </p:txBody>
      </p:sp>
      <p:pic>
        <p:nvPicPr>
          <p:cNvPr id="3" name="图片 2">
            <a:extLst>
              <a:ext uri="{FF2B5EF4-FFF2-40B4-BE49-F238E27FC236}">
                <a16:creationId xmlns:a16="http://schemas.microsoft.com/office/drawing/2014/main" id="{1BBE5A51-8742-47DB-9543-7B29C0D00FE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189699" y="3689536"/>
            <a:ext cx="3402000" cy="2179340"/>
          </a:xfrm>
          <a:prstGeom prst="roundRect">
            <a:avLst>
              <a:gd name="adj" fmla="val 2938"/>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sp>
        <p:nvSpPr>
          <p:cNvPr id="10" name="矩形: 圆角 9">
            <a:extLst>
              <a:ext uri="{FF2B5EF4-FFF2-40B4-BE49-F238E27FC236}">
                <a16:creationId xmlns:a16="http://schemas.microsoft.com/office/drawing/2014/main" id="{6F453EB1-226C-4BC2-9DDB-4CDB80155DAF}"/>
              </a:ext>
            </a:extLst>
          </p:cNvPr>
          <p:cNvSpPr/>
          <p:nvPr/>
        </p:nvSpPr>
        <p:spPr>
          <a:xfrm>
            <a:off x="5189699" y="3689537"/>
            <a:ext cx="3402000" cy="2192412"/>
          </a:xfrm>
          <a:prstGeom prst="roundRect">
            <a:avLst>
              <a:gd name="adj" fmla="val 4155"/>
            </a:avLst>
          </a:prstGeom>
          <a:gradFill flip="none" rotWithShape="1">
            <a:gsLst>
              <a:gs pos="51000">
                <a:srgbClr val="046982">
                  <a:alpha val="23000"/>
                </a:srgbClr>
              </a:gs>
              <a:gs pos="11000">
                <a:schemeClr val="accent1"/>
              </a:gs>
              <a:gs pos="100000">
                <a:schemeClr val="accent1">
                  <a:alpha val="71000"/>
                </a:schemeClr>
              </a:gs>
            </a:gsLst>
            <a:lin ang="13500000" scaled="1"/>
            <a:tileRect/>
          </a:gradFill>
          <a:ln>
            <a:gradFill>
              <a:gsLst>
                <a:gs pos="0">
                  <a:schemeClr val="bg1">
                    <a:alpha val="35000"/>
                  </a:schemeClr>
                </a:gs>
                <a:gs pos="100000">
                  <a:schemeClr val="bg1">
                    <a:alpha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14" name="矩形: 圆角 13">
            <a:extLst>
              <a:ext uri="{FF2B5EF4-FFF2-40B4-BE49-F238E27FC236}">
                <a16:creationId xmlns:a16="http://schemas.microsoft.com/office/drawing/2014/main" id="{46B31558-3D09-4DF6-BA28-CB69CB9CB1DB}"/>
              </a:ext>
            </a:extLst>
          </p:cNvPr>
          <p:cNvSpPr/>
          <p:nvPr/>
        </p:nvSpPr>
        <p:spPr>
          <a:xfrm>
            <a:off x="1116859" y="3689537"/>
            <a:ext cx="3885558" cy="2192412"/>
          </a:xfrm>
          <a:prstGeom prst="roundRect">
            <a:avLst>
              <a:gd name="adj" fmla="val 1606"/>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15" name="矩形: 圆角 14">
            <a:extLst>
              <a:ext uri="{FF2B5EF4-FFF2-40B4-BE49-F238E27FC236}">
                <a16:creationId xmlns:a16="http://schemas.microsoft.com/office/drawing/2014/main" id="{83C82DC7-C05A-487D-BD5C-BEBE532906A8}"/>
              </a:ext>
            </a:extLst>
          </p:cNvPr>
          <p:cNvSpPr/>
          <p:nvPr/>
        </p:nvSpPr>
        <p:spPr>
          <a:xfrm>
            <a:off x="1108497" y="1594260"/>
            <a:ext cx="3885558" cy="1881538"/>
          </a:xfrm>
          <a:prstGeom prst="roundRect">
            <a:avLst>
              <a:gd name="adj" fmla="val 1606"/>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16" name="矩形: 圆角 15">
            <a:extLst>
              <a:ext uri="{FF2B5EF4-FFF2-40B4-BE49-F238E27FC236}">
                <a16:creationId xmlns:a16="http://schemas.microsoft.com/office/drawing/2014/main" id="{B8C5C82A-83C7-4634-B1A5-9107819313AC}"/>
              </a:ext>
            </a:extLst>
          </p:cNvPr>
          <p:cNvSpPr/>
          <p:nvPr/>
        </p:nvSpPr>
        <p:spPr>
          <a:xfrm>
            <a:off x="5180724" y="1594260"/>
            <a:ext cx="3408540" cy="1881538"/>
          </a:xfrm>
          <a:prstGeom prst="roundRect">
            <a:avLst>
              <a:gd name="adj" fmla="val 4155"/>
            </a:avLst>
          </a:prstGeom>
          <a:gradFill flip="none" rotWithShape="1">
            <a:gsLst>
              <a:gs pos="51000">
                <a:srgbClr val="046982">
                  <a:alpha val="23000"/>
                </a:srgbClr>
              </a:gs>
              <a:gs pos="0">
                <a:schemeClr val="accent1">
                  <a:alpha val="0"/>
                </a:schemeClr>
              </a:gs>
              <a:gs pos="100000">
                <a:schemeClr val="accent1">
                  <a:alpha val="71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Tree>
    <p:extLst>
      <p:ext uri="{BB962C8B-B14F-4D97-AF65-F5344CB8AC3E}">
        <p14:creationId xmlns:p14="http://schemas.microsoft.com/office/powerpoint/2010/main" val="10954038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a:extLst>
              <a:ext uri="{FF2B5EF4-FFF2-40B4-BE49-F238E27FC236}">
                <a16:creationId xmlns:a16="http://schemas.microsoft.com/office/drawing/2014/main" id="{1058AECC-82BB-4167-B7A7-680D9570B16A}"/>
              </a:ext>
            </a:extLst>
          </p:cNvPr>
          <p:cNvGrpSpPr/>
          <p:nvPr/>
        </p:nvGrpSpPr>
        <p:grpSpPr>
          <a:xfrm>
            <a:off x="695325" y="2257047"/>
            <a:ext cx="10801351" cy="4051678"/>
            <a:chOff x="695325" y="2257047"/>
            <a:chExt cx="10801351" cy="4051678"/>
          </a:xfrm>
        </p:grpSpPr>
        <p:pic>
          <p:nvPicPr>
            <p:cNvPr id="7" name="Picture 4">
              <a:extLst>
                <a:ext uri="{FF2B5EF4-FFF2-40B4-BE49-F238E27FC236}">
                  <a16:creationId xmlns:a16="http://schemas.microsoft.com/office/drawing/2014/main" id="{132EFEF1-5AF1-422A-9FB5-77B2AFE5BC7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flipV="1">
              <a:off x="695325" y="2257047"/>
              <a:ext cx="6965284" cy="4051678"/>
            </a:xfrm>
            <a:prstGeom prst="rect">
              <a:avLst/>
            </a:prstGeom>
          </p:spPr>
        </p:pic>
        <p:pic>
          <p:nvPicPr>
            <p:cNvPr id="9" name="Picture 4">
              <a:extLst>
                <a:ext uri="{FF2B5EF4-FFF2-40B4-BE49-F238E27FC236}">
                  <a16:creationId xmlns:a16="http://schemas.microsoft.com/office/drawing/2014/main" id="{0FBA4EC1-E44D-4CE7-B201-E3FAEB3FDC4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V="1">
              <a:off x="5551806" y="2257047"/>
              <a:ext cx="5944870" cy="4051678"/>
            </a:xfrm>
            <a:prstGeom prst="rect">
              <a:avLst/>
            </a:prstGeom>
          </p:spPr>
        </p:pic>
      </p:grpSp>
      <p:sp>
        <p:nvSpPr>
          <p:cNvPr id="25" name="文本框 24">
            <a:extLst>
              <a:ext uri="{FF2B5EF4-FFF2-40B4-BE49-F238E27FC236}">
                <a16:creationId xmlns:a16="http://schemas.microsoft.com/office/drawing/2014/main" id="{165C930B-7668-4209-A7DE-4BD308EC4E31}"/>
              </a:ext>
            </a:extLst>
          </p:cNvPr>
          <p:cNvSpPr txBox="1"/>
          <p:nvPr/>
        </p:nvSpPr>
        <p:spPr>
          <a:xfrm>
            <a:off x="5598717" y="780589"/>
            <a:ext cx="3093870" cy="461665"/>
          </a:xfrm>
          <a:prstGeom prst="rect">
            <a:avLst/>
          </a:prstGeom>
          <a:noFill/>
        </p:spPr>
        <p:txBody>
          <a:bodyPr wrap="square" lIns="0" tIns="0" rIns="0" bIns="0" rtlCol="0">
            <a:spAutoFit/>
          </a:bodyPr>
          <a:lstStyle/>
          <a:p>
            <a:r>
              <a:rPr lang="zh-CN" altLang="en-US" sz="3000" b="1" dirty="0">
                <a:gradFill flip="none" rotWithShape="1">
                  <a:gsLst>
                    <a:gs pos="100000">
                      <a:schemeClr val="accent4"/>
                    </a:gs>
                    <a:gs pos="35000">
                      <a:schemeClr val="accent5">
                        <a:lumMod val="20000"/>
                        <a:lumOff val="80000"/>
                      </a:schemeClr>
                    </a:gs>
                  </a:gsLst>
                  <a:lin ang="2700000" scaled="1"/>
                  <a:tileRect/>
                </a:gradFill>
                <a:latin typeface="+mj-ea"/>
                <a:ea typeface="+mj-ea"/>
              </a:rPr>
              <a:t>全息影像技术</a:t>
            </a:r>
          </a:p>
        </p:txBody>
      </p:sp>
      <p:sp>
        <p:nvSpPr>
          <p:cNvPr id="13" name="矩形: 圆角 12">
            <a:extLst>
              <a:ext uri="{FF2B5EF4-FFF2-40B4-BE49-F238E27FC236}">
                <a16:creationId xmlns:a16="http://schemas.microsoft.com/office/drawing/2014/main" id="{8EA588AD-C736-459C-AB3A-72C58271871C}"/>
              </a:ext>
            </a:extLst>
          </p:cNvPr>
          <p:cNvSpPr/>
          <p:nvPr/>
        </p:nvSpPr>
        <p:spPr>
          <a:xfrm>
            <a:off x="4620381" y="1916168"/>
            <a:ext cx="2951237" cy="3299983"/>
          </a:xfrm>
          <a:prstGeom prst="roundRect">
            <a:avLst>
              <a:gd name="adj" fmla="val 3741"/>
            </a:avLst>
          </a:prstGeom>
          <a:gradFill>
            <a:gsLst>
              <a:gs pos="0">
                <a:schemeClr val="accent1"/>
              </a:gs>
              <a:gs pos="100000">
                <a:schemeClr val="accent1">
                  <a:alpha val="80000"/>
                </a:schemeClr>
              </a:gs>
            </a:gsLst>
            <a:lin ang="5400000" scaled="1"/>
          </a:gradFill>
          <a:ln>
            <a:gradFill>
              <a:gsLst>
                <a:gs pos="0">
                  <a:schemeClr val="accent1">
                    <a:lumMod val="5000"/>
                    <a:lumOff val="95000"/>
                  </a:schemeClr>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sp>
        <p:nvSpPr>
          <p:cNvPr id="17" name="文本框 16">
            <a:extLst>
              <a:ext uri="{FF2B5EF4-FFF2-40B4-BE49-F238E27FC236}">
                <a16:creationId xmlns:a16="http://schemas.microsoft.com/office/drawing/2014/main" id="{42930493-DE06-44AF-9AD5-168E378C08FD}"/>
              </a:ext>
            </a:extLst>
          </p:cNvPr>
          <p:cNvSpPr txBox="1"/>
          <p:nvPr/>
        </p:nvSpPr>
        <p:spPr>
          <a:xfrm>
            <a:off x="5016931" y="3338861"/>
            <a:ext cx="2158137" cy="1248419"/>
          </a:xfrm>
          <a:prstGeom prst="rect">
            <a:avLst/>
          </a:prstGeom>
          <a:noFill/>
        </p:spPr>
        <p:txBody>
          <a:bodyPr wrap="square" lIns="0" tIns="0" rIns="0" bIns="0" rtlCol="0">
            <a:spAutoFit/>
          </a:bodyPr>
          <a:lstStyle>
            <a:defPPr>
              <a:defRPr lang="zh-CN"/>
            </a:defPPr>
            <a:lvl1pPr>
              <a:lnSpc>
                <a:spcPct val="150000"/>
              </a:lnSpc>
              <a:defRPr sz="1400" b="0" i="0">
                <a:solidFill>
                  <a:schemeClr val="bg1"/>
                </a:solidFill>
                <a:effectLst/>
                <a:latin typeface="Helvetica Neue" panose="02000503000000020004" pitchFamily="2" charset="0"/>
              </a:defRPr>
            </a:lvl1pPr>
          </a:lstStyle>
          <a:p>
            <a:pPr>
              <a:lnSpc>
                <a:spcPct val="130000"/>
              </a:lnSpc>
            </a:pPr>
            <a:r>
              <a:rPr lang="zh-CN" altLang="en-US" sz="1600" dirty="0">
                <a:latin typeface="Arial" panose="020B0604020202020204" pitchFamily="34" charset="0"/>
              </a:rPr>
              <a:t>“全息”即“全部信息”，是指用投影的方法记录并且再现被拍物体发出的光的全部信息</a:t>
            </a:r>
          </a:p>
        </p:txBody>
      </p:sp>
      <p:sp>
        <p:nvSpPr>
          <p:cNvPr id="29" name="文本框 28">
            <a:extLst>
              <a:ext uri="{FF2B5EF4-FFF2-40B4-BE49-F238E27FC236}">
                <a16:creationId xmlns:a16="http://schemas.microsoft.com/office/drawing/2014/main" id="{0AC373C0-EAC1-460F-B02C-9769407991B6}"/>
              </a:ext>
            </a:extLst>
          </p:cNvPr>
          <p:cNvSpPr txBox="1"/>
          <p:nvPr/>
        </p:nvSpPr>
        <p:spPr>
          <a:xfrm>
            <a:off x="5476556" y="2866289"/>
            <a:ext cx="1238887" cy="400110"/>
          </a:xfrm>
          <a:prstGeom prst="rect">
            <a:avLst/>
          </a:prstGeom>
          <a:noFill/>
        </p:spPr>
        <p:txBody>
          <a:bodyPr wrap="square">
            <a:spAutoFit/>
          </a:bodyPr>
          <a:lstStyle/>
          <a:p>
            <a:r>
              <a:rPr lang="zh-CN" altLang="en-US" sz="2000" dirty="0">
                <a:gradFill flip="none" rotWithShape="1">
                  <a:gsLst>
                    <a:gs pos="0">
                      <a:schemeClr val="accent4"/>
                    </a:gs>
                    <a:gs pos="52000">
                      <a:schemeClr val="bg1"/>
                    </a:gs>
                    <a:gs pos="23000">
                      <a:srgbClr val="F6FFC9"/>
                    </a:gs>
                    <a:gs pos="79000">
                      <a:schemeClr val="accent4"/>
                    </a:gs>
                  </a:gsLst>
                  <a:lin ang="0" scaled="1"/>
                  <a:tileRect/>
                </a:gradFill>
                <a:latin typeface="+mj-ea"/>
                <a:ea typeface="+mj-ea"/>
              </a:rPr>
              <a:t>全息定义</a:t>
            </a:r>
            <a:endParaRPr lang="zh-CN" altLang="en-US" sz="2000" dirty="0"/>
          </a:p>
        </p:txBody>
      </p:sp>
      <p:grpSp>
        <p:nvGrpSpPr>
          <p:cNvPr id="52" name="组合 51">
            <a:extLst>
              <a:ext uri="{FF2B5EF4-FFF2-40B4-BE49-F238E27FC236}">
                <a16:creationId xmlns:a16="http://schemas.microsoft.com/office/drawing/2014/main" id="{BFFEDB5D-32E0-4E4B-8C7C-C252F4C9ADE6}"/>
              </a:ext>
            </a:extLst>
          </p:cNvPr>
          <p:cNvGrpSpPr/>
          <p:nvPr/>
        </p:nvGrpSpPr>
        <p:grpSpPr>
          <a:xfrm>
            <a:off x="5767109" y="2179891"/>
            <a:ext cx="657781" cy="542669"/>
            <a:chOff x="5671899" y="2083709"/>
            <a:chExt cx="580955" cy="479288"/>
          </a:xfrm>
        </p:grpSpPr>
        <p:sp>
          <p:nvSpPr>
            <p:cNvPr id="50" name="任意多边形: 形状 49">
              <a:extLst>
                <a:ext uri="{FF2B5EF4-FFF2-40B4-BE49-F238E27FC236}">
                  <a16:creationId xmlns:a16="http://schemas.microsoft.com/office/drawing/2014/main" id="{C46926CC-45AF-40F7-A6BA-B774BFA66FF5}"/>
                </a:ext>
              </a:extLst>
            </p:cNvPr>
            <p:cNvSpPr/>
            <p:nvPr/>
          </p:nvSpPr>
          <p:spPr>
            <a:xfrm>
              <a:off x="5671899" y="2083709"/>
              <a:ext cx="580955" cy="479288"/>
            </a:xfrm>
            <a:custGeom>
              <a:avLst/>
              <a:gdLst>
                <a:gd name="connsiteX0" fmla="*/ 290478 w 580955"/>
                <a:gd name="connsiteY0" fmla="*/ 421193 h 479288"/>
                <a:gd name="connsiteX1" fmla="*/ 159763 w 580955"/>
                <a:gd name="connsiteY1" fmla="*/ 290478 h 479288"/>
                <a:gd name="connsiteX2" fmla="*/ 290478 w 580955"/>
                <a:gd name="connsiteY2" fmla="*/ 159763 h 479288"/>
                <a:gd name="connsiteX3" fmla="*/ 421193 w 580955"/>
                <a:gd name="connsiteY3" fmla="*/ 290478 h 479288"/>
                <a:gd name="connsiteX4" fmla="*/ 290478 w 580955"/>
                <a:gd name="connsiteY4" fmla="*/ 421193 h 479288"/>
                <a:gd name="connsiteX5" fmla="*/ 145239 w 580955"/>
                <a:gd name="connsiteY5" fmla="*/ 188811 h 479288"/>
                <a:gd name="connsiteX6" fmla="*/ 58096 w 580955"/>
                <a:gd name="connsiteY6" fmla="*/ 188811 h 479288"/>
                <a:gd name="connsiteX7" fmla="*/ 58096 w 580955"/>
                <a:gd name="connsiteY7" fmla="*/ 130715 h 479288"/>
                <a:gd name="connsiteX8" fmla="*/ 145239 w 580955"/>
                <a:gd name="connsiteY8" fmla="*/ 130715 h 479288"/>
                <a:gd name="connsiteX9" fmla="*/ 145239 w 580955"/>
                <a:gd name="connsiteY9" fmla="*/ 188811 h 479288"/>
                <a:gd name="connsiteX10" fmla="*/ 551908 w 580955"/>
                <a:gd name="connsiteY10" fmla="*/ 72619 h 479288"/>
                <a:gd name="connsiteX11" fmla="*/ 406669 w 580955"/>
                <a:gd name="connsiteY11" fmla="*/ 72619 h 479288"/>
                <a:gd name="connsiteX12" fmla="*/ 363097 w 580955"/>
                <a:gd name="connsiteY12" fmla="*/ 0 h 479288"/>
                <a:gd name="connsiteX13" fmla="*/ 217858 w 580955"/>
                <a:gd name="connsiteY13" fmla="*/ 0 h 479288"/>
                <a:gd name="connsiteX14" fmla="*/ 174287 w 580955"/>
                <a:gd name="connsiteY14" fmla="*/ 72619 h 479288"/>
                <a:gd name="connsiteX15" fmla="*/ 29048 w 580955"/>
                <a:gd name="connsiteY15" fmla="*/ 72619 h 479288"/>
                <a:gd name="connsiteX16" fmla="*/ 0 w 580955"/>
                <a:gd name="connsiteY16" fmla="*/ 101667 h 479288"/>
                <a:gd name="connsiteX17" fmla="*/ 0 w 580955"/>
                <a:gd name="connsiteY17" fmla="*/ 450241 h 479288"/>
                <a:gd name="connsiteX18" fmla="*/ 29048 w 580955"/>
                <a:gd name="connsiteY18" fmla="*/ 479289 h 479288"/>
                <a:gd name="connsiteX19" fmla="*/ 551908 w 580955"/>
                <a:gd name="connsiteY19" fmla="*/ 479289 h 479288"/>
                <a:gd name="connsiteX20" fmla="*/ 580956 w 580955"/>
                <a:gd name="connsiteY20" fmla="*/ 450241 h 479288"/>
                <a:gd name="connsiteX21" fmla="*/ 580956 w 580955"/>
                <a:gd name="connsiteY21" fmla="*/ 101667 h 479288"/>
                <a:gd name="connsiteX22" fmla="*/ 551908 w 580955"/>
                <a:gd name="connsiteY22" fmla="*/ 72619 h 479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80955" h="479288">
                  <a:moveTo>
                    <a:pt x="290478" y="421193"/>
                  </a:moveTo>
                  <a:cubicBezTo>
                    <a:pt x="217858" y="421193"/>
                    <a:pt x="159763" y="363097"/>
                    <a:pt x="159763" y="290478"/>
                  </a:cubicBezTo>
                  <a:cubicBezTo>
                    <a:pt x="159763" y="217858"/>
                    <a:pt x="217858" y="159763"/>
                    <a:pt x="290478" y="159763"/>
                  </a:cubicBezTo>
                  <a:cubicBezTo>
                    <a:pt x="363097" y="159763"/>
                    <a:pt x="421193" y="217858"/>
                    <a:pt x="421193" y="290478"/>
                  </a:cubicBezTo>
                  <a:cubicBezTo>
                    <a:pt x="421193" y="363097"/>
                    <a:pt x="363097" y="421193"/>
                    <a:pt x="290478" y="421193"/>
                  </a:cubicBezTo>
                  <a:close/>
                  <a:moveTo>
                    <a:pt x="145239" y="188811"/>
                  </a:moveTo>
                  <a:lnTo>
                    <a:pt x="58096" y="188811"/>
                  </a:lnTo>
                  <a:lnTo>
                    <a:pt x="58096" y="130715"/>
                  </a:lnTo>
                  <a:lnTo>
                    <a:pt x="145239" y="130715"/>
                  </a:lnTo>
                  <a:lnTo>
                    <a:pt x="145239" y="188811"/>
                  </a:lnTo>
                  <a:close/>
                  <a:moveTo>
                    <a:pt x="551908" y="72619"/>
                  </a:moveTo>
                  <a:lnTo>
                    <a:pt x="406669" y="72619"/>
                  </a:lnTo>
                  <a:lnTo>
                    <a:pt x="363097" y="0"/>
                  </a:lnTo>
                  <a:lnTo>
                    <a:pt x="217858" y="0"/>
                  </a:lnTo>
                  <a:lnTo>
                    <a:pt x="174287" y="72619"/>
                  </a:lnTo>
                  <a:lnTo>
                    <a:pt x="29048" y="72619"/>
                  </a:lnTo>
                  <a:cubicBezTo>
                    <a:pt x="13072" y="72619"/>
                    <a:pt x="0" y="85691"/>
                    <a:pt x="0" y="101667"/>
                  </a:cubicBezTo>
                  <a:lnTo>
                    <a:pt x="0" y="450241"/>
                  </a:lnTo>
                  <a:cubicBezTo>
                    <a:pt x="0" y="466217"/>
                    <a:pt x="13072" y="479289"/>
                    <a:pt x="29048" y="479289"/>
                  </a:cubicBezTo>
                  <a:lnTo>
                    <a:pt x="551908" y="479289"/>
                  </a:lnTo>
                  <a:cubicBezTo>
                    <a:pt x="567884" y="479289"/>
                    <a:pt x="580956" y="466217"/>
                    <a:pt x="580956" y="450241"/>
                  </a:cubicBezTo>
                  <a:lnTo>
                    <a:pt x="580956" y="101667"/>
                  </a:lnTo>
                  <a:cubicBezTo>
                    <a:pt x="580956" y="85691"/>
                    <a:pt x="567884" y="72619"/>
                    <a:pt x="551908" y="72619"/>
                  </a:cubicBezTo>
                  <a:close/>
                </a:path>
              </a:pathLst>
            </a:custGeom>
            <a:gradFill>
              <a:gsLst>
                <a:gs pos="0">
                  <a:schemeClr val="bg1"/>
                </a:gs>
                <a:gs pos="100000">
                  <a:schemeClr val="accent3"/>
                </a:gs>
              </a:gsLst>
              <a:lin ang="5400000" scaled="1"/>
            </a:gradFill>
            <a:ln w="7243"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BF80C88B-CEF9-4198-9036-131F2A4110EE}"/>
                </a:ext>
              </a:extLst>
            </p:cNvPr>
            <p:cNvSpPr/>
            <p:nvPr/>
          </p:nvSpPr>
          <p:spPr>
            <a:xfrm>
              <a:off x="5860710" y="2272519"/>
              <a:ext cx="203334" cy="203334"/>
            </a:xfrm>
            <a:custGeom>
              <a:avLst/>
              <a:gdLst>
                <a:gd name="connsiteX0" fmla="*/ 101667 w 203334"/>
                <a:gd name="connsiteY0" fmla="*/ 29048 h 203334"/>
                <a:gd name="connsiteX1" fmla="*/ 29048 w 203334"/>
                <a:gd name="connsiteY1" fmla="*/ 101667 h 203334"/>
                <a:gd name="connsiteX2" fmla="*/ 101667 w 203334"/>
                <a:gd name="connsiteY2" fmla="*/ 174287 h 203334"/>
                <a:gd name="connsiteX3" fmla="*/ 174287 w 203334"/>
                <a:gd name="connsiteY3" fmla="*/ 101667 h 203334"/>
                <a:gd name="connsiteX4" fmla="*/ 101667 w 203334"/>
                <a:gd name="connsiteY4" fmla="*/ 29048 h 203334"/>
                <a:gd name="connsiteX5" fmla="*/ 101667 w 203334"/>
                <a:gd name="connsiteY5" fmla="*/ 203335 h 203334"/>
                <a:gd name="connsiteX6" fmla="*/ 0 w 203334"/>
                <a:gd name="connsiteY6" fmla="*/ 101667 h 203334"/>
                <a:gd name="connsiteX7" fmla="*/ 101667 w 203334"/>
                <a:gd name="connsiteY7" fmla="*/ 0 h 203334"/>
                <a:gd name="connsiteX8" fmla="*/ 203335 w 203334"/>
                <a:gd name="connsiteY8" fmla="*/ 101667 h 203334"/>
                <a:gd name="connsiteX9" fmla="*/ 101667 w 203334"/>
                <a:gd name="connsiteY9" fmla="*/ 203335 h 203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334" h="203334">
                  <a:moveTo>
                    <a:pt x="101667" y="29048"/>
                  </a:moveTo>
                  <a:cubicBezTo>
                    <a:pt x="61000" y="29048"/>
                    <a:pt x="29048" y="61000"/>
                    <a:pt x="29048" y="101667"/>
                  </a:cubicBezTo>
                  <a:cubicBezTo>
                    <a:pt x="29048" y="142334"/>
                    <a:pt x="61000" y="174287"/>
                    <a:pt x="101667" y="174287"/>
                  </a:cubicBezTo>
                  <a:cubicBezTo>
                    <a:pt x="142334" y="174287"/>
                    <a:pt x="174287" y="142334"/>
                    <a:pt x="174287" y="101667"/>
                  </a:cubicBezTo>
                  <a:cubicBezTo>
                    <a:pt x="174287" y="61000"/>
                    <a:pt x="142334" y="29048"/>
                    <a:pt x="101667" y="29048"/>
                  </a:cubicBezTo>
                  <a:close/>
                  <a:moveTo>
                    <a:pt x="101667" y="203335"/>
                  </a:moveTo>
                  <a:cubicBezTo>
                    <a:pt x="45024" y="203335"/>
                    <a:pt x="0" y="158310"/>
                    <a:pt x="0" y="101667"/>
                  </a:cubicBezTo>
                  <a:cubicBezTo>
                    <a:pt x="0" y="45024"/>
                    <a:pt x="45024" y="0"/>
                    <a:pt x="101667" y="0"/>
                  </a:cubicBezTo>
                  <a:cubicBezTo>
                    <a:pt x="158310" y="0"/>
                    <a:pt x="203335" y="45024"/>
                    <a:pt x="203335" y="101667"/>
                  </a:cubicBezTo>
                  <a:cubicBezTo>
                    <a:pt x="203335" y="158310"/>
                    <a:pt x="158310" y="203335"/>
                    <a:pt x="101667" y="203335"/>
                  </a:cubicBezTo>
                  <a:close/>
                </a:path>
              </a:pathLst>
            </a:custGeom>
            <a:gradFill>
              <a:gsLst>
                <a:gs pos="0">
                  <a:schemeClr val="bg1"/>
                </a:gs>
                <a:gs pos="100000">
                  <a:schemeClr val="accent3"/>
                </a:gs>
              </a:gsLst>
              <a:lin ang="5400000" scaled="1"/>
            </a:gradFill>
            <a:ln w="7243" cap="flat">
              <a:noFill/>
              <a:prstDash val="solid"/>
              <a:miter/>
            </a:ln>
          </p:spPr>
          <p:txBody>
            <a:bodyPr rtlCol="0" anchor="ctr"/>
            <a:lstStyle/>
            <a:p>
              <a:endParaRPr lang="zh-CN" altLang="en-US"/>
            </a:p>
          </p:txBody>
        </p:sp>
      </p:grpSp>
      <p:sp>
        <p:nvSpPr>
          <p:cNvPr id="14" name="矩形: 圆角 13">
            <a:extLst>
              <a:ext uri="{FF2B5EF4-FFF2-40B4-BE49-F238E27FC236}">
                <a16:creationId xmlns:a16="http://schemas.microsoft.com/office/drawing/2014/main" id="{6E71044F-5451-46FF-BD4D-73197B33BD15}"/>
              </a:ext>
            </a:extLst>
          </p:cNvPr>
          <p:cNvSpPr/>
          <p:nvPr/>
        </p:nvSpPr>
        <p:spPr>
          <a:xfrm>
            <a:off x="7909862" y="1916168"/>
            <a:ext cx="2951237" cy="3299983"/>
          </a:xfrm>
          <a:prstGeom prst="roundRect">
            <a:avLst>
              <a:gd name="adj" fmla="val 3741"/>
            </a:avLst>
          </a:prstGeom>
          <a:gradFill>
            <a:gsLst>
              <a:gs pos="0">
                <a:schemeClr val="accent1"/>
              </a:gs>
              <a:gs pos="100000">
                <a:schemeClr val="accent1">
                  <a:alpha val="80000"/>
                </a:schemeClr>
              </a:gs>
            </a:gsLst>
            <a:lin ang="5400000" scaled="1"/>
          </a:gradFill>
          <a:ln>
            <a:gradFill>
              <a:gsLst>
                <a:gs pos="0">
                  <a:schemeClr val="accent1">
                    <a:lumMod val="5000"/>
                    <a:lumOff val="95000"/>
                  </a:schemeClr>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sp>
        <p:nvSpPr>
          <p:cNvPr id="19" name="文本框 18">
            <a:extLst>
              <a:ext uri="{FF2B5EF4-FFF2-40B4-BE49-F238E27FC236}">
                <a16:creationId xmlns:a16="http://schemas.microsoft.com/office/drawing/2014/main" id="{7D4857BA-C052-4909-97FC-B6344DF175B9}"/>
              </a:ext>
            </a:extLst>
          </p:cNvPr>
          <p:cNvSpPr txBox="1"/>
          <p:nvPr/>
        </p:nvSpPr>
        <p:spPr>
          <a:xfrm>
            <a:off x="8257094" y="3332615"/>
            <a:ext cx="2361873" cy="1248419"/>
          </a:xfrm>
          <a:prstGeom prst="rect">
            <a:avLst/>
          </a:prstGeom>
          <a:noFill/>
        </p:spPr>
        <p:txBody>
          <a:bodyPr wrap="square" lIns="0" tIns="0" rIns="0" bIns="0" rtlCol="0">
            <a:spAutoFit/>
          </a:bodyPr>
          <a:lstStyle>
            <a:defPPr>
              <a:defRPr lang="zh-CN"/>
            </a:defPPr>
            <a:lvl1pPr>
              <a:lnSpc>
                <a:spcPct val="150000"/>
              </a:lnSpc>
              <a:defRPr sz="1400" b="0" i="0">
                <a:solidFill>
                  <a:schemeClr val="bg1"/>
                </a:solidFill>
                <a:effectLst/>
                <a:latin typeface="Helvetica Neue" panose="02000503000000020004" pitchFamily="2" charset="0"/>
              </a:defRPr>
            </a:lvl1pPr>
          </a:lstStyle>
          <a:p>
            <a:pPr>
              <a:lnSpc>
                <a:spcPct val="130000"/>
              </a:lnSpc>
            </a:pPr>
            <a:r>
              <a:rPr lang="zh-CN" altLang="en-US" sz="1600" dirty="0">
                <a:latin typeface="Arial" panose="020B0604020202020204" pitchFamily="34" charset="0"/>
              </a:rPr>
              <a:t>凭借光波干涉对物体光波的相位与振幅进行记录，借衍射原理对光波信息进行展现，达到成像效果</a:t>
            </a:r>
          </a:p>
        </p:txBody>
      </p:sp>
      <p:sp>
        <p:nvSpPr>
          <p:cNvPr id="30" name="文本框 29">
            <a:extLst>
              <a:ext uri="{FF2B5EF4-FFF2-40B4-BE49-F238E27FC236}">
                <a16:creationId xmlns:a16="http://schemas.microsoft.com/office/drawing/2014/main" id="{C51118B8-46DF-4B3B-BB8E-E6D3238FC6F6}"/>
              </a:ext>
            </a:extLst>
          </p:cNvPr>
          <p:cNvSpPr txBox="1"/>
          <p:nvPr/>
        </p:nvSpPr>
        <p:spPr>
          <a:xfrm>
            <a:off x="8782693" y="2866289"/>
            <a:ext cx="1205575" cy="400110"/>
          </a:xfrm>
          <a:prstGeom prst="rect">
            <a:avLst/>
          </a:prstGeom>
          <a:noFill/>
        </p:spPr>
        <p:txBody>
          <a:bodyPr wrap="square">
            <a:spAutoFit/>
          </a:bodyPr>
          <a:lstStyle/>
          <a:p>
            <a:r>
              <a:rPr lang="zh-CN" altLang="en-US" sz="2000" dirty="0">
                <a:gradFill flip="none" rotWithShape="1">
                  <a:gsLst>
                    <a:gs pos="0">
                      <a:schemeClr val="accent4"/>
                    </a:gs>
                    <a:gs pos="52000">
                      <a:schemeClr val="bg1"/>
                    </a:gs>
                    <a:gs pos="23000">
                      <a:srgbClr val="F6FFC9"/>
                    </a:gs>
                    <a:gs pos="79000">
                      <a:schemeClr val="accent4"/>
                    </a:gs>
                  </a:gsLst>
                  <a:lin ang="0" scaled="1"/>
                  <a:tileRect/>
                </a:gradFill>
                <a:latin typeface="+mj-ea"/>
                <a:ea typeface="+mj-ea"/>
              </a:rPr>
              <a:t>成像原理</a:t>
            </a:r>
            <a:endParaRPr lang="zh-CN" altLang="en-US" sz="2000" dirty="0"/>
          </a:p>
        </p:txBody>
      </p:sp>
      <p:grpSp>
        <p:nvGrpSpPr>
          <p:cNvPr id="58" name="组合 57">
            <a:extLst>
              <a:ext uri="{FF2B5EF4-FFF2-40B4-BE49-F238E27FC236}">
                <a16:creationId xmlns:a16="http://schemas.microsoft.com/office/drawing/2014/main" id="{B7318C12-F78A-45E1-BF14-DA15F3A23D26}"/>
              </a:ext>
            </a:extLst>
          </p:cNvPr>
          <p:cNvGrpSpPr/>
          <p:nvPr/>
        </p:nvGrpSpPr>
        <p:grpSpPr>
          <a:xfrm>
            <a:off x="8939716" y="2179891"/>
            <a:ext cx="891528" cy="542669"/>
            <a:chOff x="8956463" y="2178427"/>
            <a:chExt cx="757454" cy="461059"/>
          </a:xfrm>
          <a:gradFill>
            <a:gsLst>
              <a:gs pos="0">
                <a:schemeClr val="bg1"/>
              </a:gs>
              <a:gs pos="100000">
                <a:schemeClr val="accent3"/>
              </a:gs>
            </a:gsLst>
            <a:lin ang="5400000" scaled="1"/>
          </a:gradFill>
        </p:grpSpPr>
        <p:sp>
          <p:nvSpPr>
            <p:cNvPr id="56" name="任意多边形: 形状 55">
              <a:extLst>
                <a:ext uri="{FF2B5EF4-FFF2-40B4-BE49-F238E27FC236}">
                  <a16:creationId xmlns:a16="http://schemas.microsoft.com/office/drawing/2014/main" id="{5A3527B4-6E58-4A7B-ACFB-7C6402392488}"/>
                </a:ext>
              </a:extLst>
            </p:cNvPr>
            <p:cNvSpPr/>
            <p:nvPr/>
          </p:nvSpPr>
          <p:spPr>
            <a:xfrm>
              <a:off x="9055261" y="2178427"/>
              <a:ext cx="559857" cy="378727"/>
            </a:xfrm>
            <a:custGeom>
              <a:avLst/>
              <a:gdLst>
                <a:gd name="connsiteX0" fmla="*/ 510458 w 559857"/>
                <a:gd name="connsiteY0" fmla="*/ 329328 h 378727"/>
                <a:gd name="connsiteX1" fmla="*/ 49399 w 559857"/>
                <a:gd name="connsiteY1" fmla="*/ 329328 h 378727"/>
                <a:gd name="connsiteX2" fmla="*/ 49399 w 559857"/>
                <a:gd name="connsiteY2" fmla="*/ 49399 h 378727"/>
                <a:gd name="connsiteX3" fmla="*/ 510458 w 559857"/>
                <a:gd name="connsiteY3" fmla="*/ 49399 h 378727"/>
                <a:gd name="connsiteX4" fmla="*/ 510458 w 559857"/>
                <a:gd name="connsiteY4" fmla="*/ 329328 h 378727"/>
                <a:gd name="connsiteX5" fmla="*/ 559857 w 559857"/>
                <a:gd name="connsiteY5" fmla="*/ 32933 h 378727"/>
                <a:gd name="connsiteX6" fmla="*/ 526925 w 559857"/>
                <a:gd name="connsiteY6" fmla="*/ 0 h 378727"/>
                <a:gd name="connsiteX7" fmla="*/ 32933 w 559857"/>
                <a:gd name="connsiteY7" fmla="*/ 0 h 378727"/>
                <a:gd name="connsiteX8" fmla="*/ 0 w 559857"/>
                <a:gd name="connsiteY8" fmla="*/ 32933 h 378727"/>
                <a:gd name="connsiteX9" fmla="*/ 0 w 559857"/>
                <a:gd name="connsiteY9" fmla="*/ 378727 h 378727"/>
                <a:gd name="connsiteX10" fmla="*/ 559857 w 559857"/>
                <a:gd name="connsiteY10" fmla="*/ 378727 h 378727"/>
                <a:gd name="connsiteX11" fmla="*/ 559857 w 559857"/>
                <a:gd name="connsiteY11" fmla="*/ 32933 h 378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9857" h="378727">
                  <a:moveTo>
                    <a:pt x="510458" y="329328"/>
                  </a:moveTo>
                  <a:lnTo>
                    <a:pt x="49399" y="329328"/>
                  </a:lnTo>
                  <a:lnTo>
                    <a:pt x="49399" y="49399"/>
                  </a:lnTo>
                  <a:lnTo>
                    <a:pt x="510458" y="49399"/>
                  </a:lnTo>
                  <a:lnTo>
                    <a:pt x="510458" y="329328"/>
                  </a:lnTo>
                  <a:close/>
                  <a:moveTo>
                    <a:pt x="559857" y="32933"/>
                  </a:moveTo>
                  <a:cubicBezTo>
                    <a:pt x="559857" y="14820"/>
                    <a:pt x="545038" y="0"/>
                    <a:pt x="526925" y="0"/>
                  </a:cubicBezTo>
                  <a:lnTo>
                    <a:pt x="32933" y="0"/>
                  </a:lnTo>
                  <a:cubicBezTo>
                    <a:pt x="14820" y="0"/>
                    <a:pt x="0" y="14820"/>
                    <a:pt x="0" y="32933"/>
                  </a:cubicBezTo>
                  <a:lnTo>
                    <a:pt x="0" y="378727"/>
                  </a:lnTo>
                  <a:lnTo>
                    <a:pt x="559857" y="378727"/>
                  </a:lnTo>
                  <a:lnTo>
                    <a:pt x="559857" y="32933"/>
                  </a:lnTo>
                  <a:close/>
                </a:path>
              </a:pathLst>
            </a:custGeom>
            <a:grpFill/>
            <a:ln w="8136"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CFBFCF4D-A237-4373-9262-0C66D3853518}"/>
                </a:ext>
              </a:extLst>
            </p:cNvPr>
            <p:cNvSpPr/>
            <p:nvPr/>
          </p:nvSpPr>
          <p:spPr>
            <a:xfrm>
              <a:off x="8956463" y="2590087"/>
              <a:ext cx="757454" cy="49399"/>
            </a:xfrm>
            <a:custGeom>
              <a:avLst/>
              <a:gdLst>
                <a:gd name="connsiteX0" fmla="*/ 428126 w 757454"/>
                <a:gd name="connsiteY0" fmla="*/ 0 h 49399"/>
                <a:gd name="connsiteX1" fmla="*/ 428126 w 757454"/>
                <a:gd name="connsiteY1" fmla="*/ 8233 h 49399"/>
                <a:gd name="connsiteX2" fmla="*/ 419893 w 757454"/>
                <a:gd name="connsiteY2" fmla="*/ 16466 h 49399"/>
                <a:gd name="connsiteX3" fmla="*/ 337561 w 757454"/>
                <a:gd name="connsiteY3" fmla="*/ 16466 h 49399"/>
                <a:gd name="connsiteX4" fmla="*/ 329328 w 757454"/>
                <a:gd name="connsiteY4" fmla="*/ 8233 h 49399"/>
                <a:gd name="connsiteX5" fmla="*/ 329328 w 757454"/>
                <a:gd name="connsiteY5" fmla="*/ 0 h 49399"/>
                <a:gd name="connsiteX6" fmla="*/ 0 w 757454"/>
                <a:gd name="connsiteY6" fmla="*/ 0 h 49399"/>
                <a:gd name="connsiteX7" fmla="*/ 0 w 757454"/>
                <a:gd name="connsiteY7" fmla="*/ 16466 h 49399"/>
                <a:gd name="connsiteX8" fmla="*/ 32933 w 757454"/>
                <a:gd name="connsiteY8" fmla="*/ 49399 h 49399"/>
                <a:gd name="connsiteX9" fmla="*/ 724521 w 757454"/>
                <a:gd name="connsiteY9" fmla="*/ 49399 h 49399"/>
                <a:gd name="connsiteX10" fmla="*/ 757454 w 757454"/>
                <a:gd name="connsiteY10" fmla="*/ 16466 h 49399"/>
                <a:gd name="connsiteX11" fmla="*/ 757454 w 757454"/>
                <a:gd name="connsiteY11" fmla="*/ 0 h 49399"/>
                <a:gd name="connsiteX12" fmla="*/ 428126 w 757454"/>
                <a:gd name="connsiteY12" fmla="*/ 0 h 49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7454" h="49399">
                  <a:moveTo>
                    <a:pt x="428126" y="0"/>
                  </a:moveTo>
                  <a:lnTo>
                    <a:pt x="428126" y="8233"/>
                  </a:lnTo>
                  <a:cubicBezTo>
                    <a:pt x="428126" y="13173"/>
                    <a:pt x="424833" y="16466"/>
                    <a:pt x="419893" y="16466"/>
                  </a:cubicBezTo>
                  <a:lnTo>
                    <a:pt x="337561" y="16466"/>
                  </a:lnTo>
                  <a:cubicBezTo>
                    <a:pt x="332621" y="16466"/>
                    <a:pt x="329328" y="13173"/>
                    <a:pt x="329328" y="8233"/>
                  </a:cubicBezTo>
                  <a:lnTo>
                    <a:pt x="329328" y="0"/>
                  </a:lnTo>
                  <a:lnTo>
                    <a:pt x="0" y="0"/>
                  </a:lnTo>
                  <a:lnTo>
                    <a:pt x="0" y="16466"/>
                  </a:lnTo>
                  <a:cubicBezTo>
                    <a:pt x="0" y="34579"/>
                    <a:pt x="14820" y="49399"/>
                    <a:pt x="32933" y="49399"/>
                  </a:cubicBezTo>
                  <a:lnTo>
                    <a:pt x="724521" y="49399"/>
                  </a:lnTo>
                  <a:cubicBezTo>
                    <a:pt x="742634" y="49399"/>
                    <a:pt x="757454" y="34579"/>
                    <a:pt x="757454" y="16466"/>
                  </a:cubicBezTo>
                  <a:lnTo>
                    <a:pt x="757454" y="0"/>
                  </a:lnTo>
                  <a:lnTo>
                    <a:pt x="428126" y="0"/>
                  </a:lnTo>
                  <a:close/>
                </a:path>
              </a:pathLst>
            </a:custGeom>
            <a:grpFill/>
            <a:ln w="8136" cap="flat">
              <a:noFill/>
              <a:prstDash val="solid"/>
              <a:miter/>
            </a:ln>
          </p:spPr>
          <p:txBody>
            <a:bodyPr rtlCol="0" anchor="ctr"/>
            <a:lstStyle/>
            <a:p>
              <a:endParaRPr lang="zh-CN" altLang="en-US"/>
            </a:p>
          </p:txBody>
        </p:sp>
      </p:grpSp>
      <p:sp>
        <p:nvSpPr>
          <p:cNvPr id="26" name="矩形: 圆角 25">
            <a:extLst>
              <a:ext uri="{FF2B5EF4-FFF2-40B4-BE49-F238E27FC236}">
                <a16:creationId xmlns:a16="http://schemas.microsoft.com/office/drawing/2014/main" id="{3949B70F-C3A6-4848-9FF4-5BC1CEAC5D10}"/>
              </a:ext>
            </a:extLst>
          </p:cNvPr>
          <p:cNvSpPr/>
          <p:nvPr/>
        </p:nvSpPr>
        <p:spPr>
          <a:xfrm>
            <a:off x="1330901" y="1916168"/>
            <a:ext cx="2951237" cy="3299983"/>
          </a:xfrm>
          <a:prstGeom prst="roundRect">
            <a:avLst>
              <a:gd name="adj" fmla="val 3741"/>
            </a:avLst>
          </a:prstGeom>
          <a:gradFill>
            <a:gsLst>
              <a:gs pos="0">
                <a:schemeClr val="accent1"/>
              </a:gs>
              <a:gs pos="100000">
                <a:schemeClr val="accent1">
                  <a:alpha val="80000"/>
                </a:schemeClr>
              </a:gs>
            </a:gsLst>
            <a:lin ang="5400000" scaled="1"/>
          </a:gradFill>
          <a:ln>
            <a:gradFill>
              <a:gsLst>
                <a:gs pos="0">
                  <a:schemeClr val="accent1">
                    <a:lumMod val="5000"/>
                    <a:lumOff val="95000"/>
                  </a:schemeClr>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sp>
        <p:nvSpPr>
          <p:cNvPr id="3" name="文本框 2">
            <a:extLst>
              <a:ext uri="{FF2B5EF4-FFF2-40B4-BE49-F238E27FC236}">
                <a16:creationId xmlns:a16="http://schemas.microsoft.com/office/drawing/2014/main" id="{484DF2F4-5DA5-4AAB-841E-C5034E101137}"/>
              </a:ext>
            </a:extLst>
          </p:cNvPr>
          <p:cNvSpPr txBox="1"/>
          <p:nvPr/>
        </p:nvSpPr>
        <p:spPr>
          <a:xfrm>
            <a:off x="1727453" y="3343999"/>
            <a:ext cx="2158137" cy="1248740"/>
          </a:xfrm>
          <a:prstGeom prst="rect">
            <a:avLst/>
          </a:prstGeom>
          <a:noFill/>
        </p:spPr>
        <p:txBody>
          <a:bodyPr wrap="square" lIns="0" tIns="0" rIns="0" bIns="0" rtlCol="0">
            <a:spAutoFit/>
          </a:bodyPr>
          <a:lstStyle/>
          <a:p>
            <a:pPr algn="l">
              <a:lnSpc>
                <a:spcPct val="130000"/>
              </a:lnSpc>
            </a:pPr>
            <a:r>
              <a:rPr lang="zh-CN" altLang="en-US" sz="1600" b="0" i="0" dirty="0">
                <a:solidFill>
                  <a:schemeClr val="bg1"/>
                </a:solidFill>
                <a:effectLst/>
                <a:latin typeface="Arial" panose="020B0604020202020204" pitchFamily="34" charset="0"/>
              </a:rPr>
              <a:t>全息技术是利用干涉和衍射原理来记录并再现物体真实的三维图像的技术</a:t>
            </a:r>
            <a:endParaRPr lang="zh-CN" altLang="en-US" sz="1600" dirty="0">
              <a:solidFill>
                <a:schemeClr val="bg1"/>
              </a:solidFill>
            </a:endParaRPr>
          </a:p>
        </p:txBody>
      </p:sp>
      <p:sp>
        <p:nvSpPr>
          <p:cNvPr id="28" name="文本框 27">
            <a:extLst>
              <a:ext uri="{FF2B5EF4-FFF2-40B4-BE49-F238E27FC236}">
                <a16:creationId xmlns:a16="http://schemas.microsoft.com/office/drawing/2014/main" id="{4568F323-D681-443D-897A-046546A5427C}"/>
              </a:ext>
            </a:extLst>
          </p:cNvPr>
          <p:cNvSpPr txBox="1"/>
          <p:nvPr/>
        </p:nvSpPr>
        <p:spPr>
          <a:xfrm>
            <a:off x="2183057" y="2866289"/>
            <a:ext cx="1246928" cy="400110"/>
          </a:xfrm>
          <a:prstGeom prst="rect">
            <a:avLst/>
          </a:prstGeom>
          <a:noFill/>
        </p:spPr>
        <p:txBody>
          <a:bodyPr wrap="square">
            <a:spAutoFit/>
          </a:bodyPr>
          <a:lstStyle/>
          <a:p>
            <a:r>
              <a:rPr lang="zh-CN" altLang="en-US" sz="2000" dirty="0">
                <a:gradFill flip="none" rotWithShape="1">
                  <a:gsLst>
                    <a:gs pos="0">
                      <a:schemeClr val="accent4"/>
                    </a:gs>
                    <a:gs pos="52000">
                      <a:schemeClr val="bg1"/>
                    </a:gs>
                    <a:gs pos="23000">
                      <a:srgbClr val="F6FFC9"/>
                    </a:gs>
                    <a:gs pos="79000">
                      <a:schemeClr val="accent4"/>
                    </a:gs>
                  </a:gsLst>
                  <a:lin ang="0" scaled="1"/>
                  <a:tileRect/>
                </a:gradFill>
                <a:latin typeface="+mj-ea"/>
                <a:ea typeface="+mj-ea"/>
              </a:rPr>
              <a:t>技术原理</a:t>
            </a:r>
            <a:endParaRPr lang="zh-CN" altLang="en-US" sz="2000" dirty="0"/>
          </a:p>
        </p:txBody>
      </p:sp>
      <p:grpSp>
        <p:nvGrpSpPr>
          <p:cNvPr id="34" name="组合 33">
            <a:extLst>
              <a:ext uri="{FF2B5EF4-FFF2-40B4-BE49-F238E27FC236}">
                <a16:creationId xmlns:a16="http://schemas.microsoft.com/office/drawing/2014/main" id="{E45C905D-95EB-4881-BCE6-AC52A1D0EF12}"/>
              </a:ext>
            </a:extLst>
          </p:cNvPr>
          <p:cNvGrpSpPr/>
          <p:nvPr/>
        </p:nvGrpSpPr>
        <p:grpSpPr>
          <a:xfrm>
            <a:off x="2360757" y="2179891"/>
            <a:ext cx="891528" cy="542669"/>
            <a:chOff x="2701304" y="2319172"/>
            <a:chExt cx="757454" cy="461059"/>
          </a:xfrm>
          <a:gradFill>
            <a:gsLst>
              <a:gs pos="0">
                <a:schemeClr val="bg1"/>
              </a:gs>
              <a:gs pos="100000">
                <a:schemeClr val="accent3"/>
              </a:gs>
            </a:gsLst>
            <a:lin ang="5400000" scaled="1"/>
          </a:gradFill>
        </p:grpSpPr>
        <p:sp>
          <p:nvSpPr>
            <p:cNvPr id="35" name="任意多边形: 形状 34">
              <a:extLst>
                <a:ext uri="{FF2B5EF4-FFF2-40B4-BE49-F238E27FC236}">
                  <a16:creationId xmlns:a16="http://schemas.microsoft.com/office/drawing/2014/main" id="{8F5368E6-D32F-48BF-AF24-25D038B39BE3}"/>
                </a:ext>
              </a:extLst>
            </p:cNvPr>
            <p:cNvSpPr/>
            <p:nvPr/>
          </p:nvSpPr>
          <p:spPr>
            <a:xfrm>
              <a:off x="2800102" y="2319172"/>
              <a:ext cx="559857" cy="378727"/>
            </a:xfrm>
            <a:custGeom>
              <a:avLst/>
              <a:gdLst>
                <a:gd name="connsiteX0" fmla="*/ 510458 w 559857"/>
                <a:gd name="connsiteY0" fmla="*/ 329328 h 378727"/>
                <a:gd name="connsiteX1" fmla="*/ 49399 w 559857"/>
                <a:gd name="connsiteY1" fmla="*/ 329328 h 378727"/>
                <a:gd name="connsiteX2" fmla="*/ 49399 w 559857"/>
                <a:gd name="connsiteY2" fmla="*/ 49399 h 378727"/>
                <a:gd name="connsiteX3" fmla="*/ 510458 w 559857"/>
                <a:gd name="connsiteY3" fmla="*/ 49399 h 378727"/>
                <a:gd name="connsiteX4" fmla="*/ 559857 w 559857"/>
                <a:gd name="connsiteY4" fmla="*/ 32933 h 378727"/>
                <a:gd name="connsiteX5" fmla="*/ 526925 w 559857"/>
                <a:gd name="connsiteY5" fmla="*/ 0 h 378727"/>
                <a:gd name="connsiteX6" fmla="*/ 32933 w 559857"/>
                <a:gd name="connsiteY6" fmla="*/ 0 h 378727"/>
                <a:gd name="connsiteX7" fmla="*/ 0 w 559857"/>
                <a:gd name="connsiteY7" fmla="*/ 32933 h 378727"/>
                <a:gd name="connsiteX8" fmla="*/ 0 w 559857"/>
                <a:gd name="connsiteY8" fmla="*/ 378727 h 378727"/>
                <a:gd name="connsiteX9" fmla="*/ 559857 w 559857"/>
                <a:gd name="connsiteY9" fmla="*/ 378727 h 378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9857" h="378727">
                  <a:moveTo>
                    <a:pt x="510458" y="329328"/>
                  </a:moveTo>
                  <a:lnTo>
                    <a:pt x="49399" y="329328"/>
                  </a:lnTo>
                  <a:lnTo>
                    <a:pt x="49399" y="49399"/>
                  </a:lnTo>
                  <a:lnTo>
                    <a:pt x="510458" y="49399"/>
                  </a:lnTo>
                  <a:close/>
                  <a:moveTo>
                    <a:pt x="559857" y="32933"/>
                  </a:moveTo>
                  <a:cubicBezTo>
                    <a:pt x="559857" y="14745"/>
                    <a:pt x="545113" y="0"/>
                    <a:pt x="526925" y="0"/>
                  </a:cubicBezTo>
                  <a:lnTo>
                    <a:pt x="32933" y="0"/>
                  </a:lnTo>
                  <a:cubicBezTo>
                    <a:pt x="14745" y="0"/>
                    <a:pt x="0" y="14745"/>
                    <a:pt x="0" y="32933"/>
                  </a:cubicBezTo>
                  <a:lnTo>
                    <a:pt x="0" y="378727"/>
                  </a:lnTo>
                  <a:lnTo>
                    <a:pt x="559857" y="378727"/>
                  </a:lnTo>
                  <a:close/>
                </a:path>
              </a:pathLst>
            </a:custGeom>
            <a:grpFill/>
            <a:ln w="8136"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C8CE16A4-F128-4C92-83EC-2A0ED49F00E2}"/>
                </a:ext>
              </a:extLst>
            </p:cNvPr>
            <p:cNvSpPr/>
            <p:nvPr/>
          </p:nvSpPr>
          <p:spPr>
            <a:xfrm>
              <a:off x="2701304" y="2730832"/>
              <a:ext cx="757454" cy="49399"/>
            </a:xfrm>
            <a:custGeom>
              <a:avLst/>
              <a:gdLst>
                <a:gd name="connsiteX0" fmla="*/ 428126 w 757454"/>
                <a:gd name="connsiteY0" fmla="*/ 0 h 49399"/>
                <a:gd name="connsiteX1" fmla="*/ 428126 w 757454"/>
                <a:gd name="connsiteY1" fmla="*/ 8233 h 49399"/>
                <a:gd name="connsiteX2" fmla="*/ 420915 w 757454"/>
                <a:gd name="connsiteY2" fmla="*/ 16466 h 49399"/>
                <a:gd name="connsiteX3" fmla="*/ 419893 w 757454"/>
                <a:gd name="connsiteY3" fmla="*/ 16466 h 49399"/>
                <a:gd name="connsiteX4" fmla="*/ 337561 w 757454"/>
                <a:gd name="connsiteY4" fmla="*/ 16466 h 49399"/>
                <a:gd name="connsiteX5" fmla="*/ 329328 w 757454"/>
                <a:gd name="connsiteY5" fmla="*/ 9255 h 49399"/>
                <a:gd name="connsiteX6" fmla="*/ 329328 w 757454"/>
                <a:gd name="connsiteY6" fmla="*/ 8233 h 49399"/>
                <a:gd name="connsiteX7" fmla="*/ 329328 w 757454"/>
                <a:gd name="connsiteY7" fmla="*/ 0 h 49399"/>
                <a:gd name="connsiteX8" fmla="*/ 0 w 757454"/>
                <a:gd name="connsiteY8" fmla="*/ 0 h 49399"/>
                <a:gd name="connsiteX9" fmla="*/ 0 w 757454"/>
                <a:gd name="connsiteY9" fmla="*/ 16466 h 49399"/>
                <a:gd name="connsiteX10" fmla="*/ 32933 w 757454"/>
                <a:gd name="connsiteY10" fmla="*/ 49399 h 49399"/>
                <a:gd name="connsiteX11" fmla="*/ 724521 w 757454"/>
                <a:gd name="connsiteY11" fmla="*/ 49399 h 49399"/>
                <a:gd name="connsiteX12" fmla="*/ 757454 w 757454"/>
                <a:gd name="connsiteY12" fmla="*/ 16466 h 49399"/>
                <a:gd name="connsiteX13" fmla="*/ 757454 w 757454"/>
                <a:gd name="connsiteY13" fmla="*/ 0 h 49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57454" h="49399">
                  <a:moveTo>
                    <a:pt x="428126" y="0"/>
                  </a:moveTo>
                  <a:lnTo>
                    <a:pt x="428126" y="8233"/>
                  </a:lnTo>
                  <a:cubicBezTo>
                    <a:pt x="428409" y="12498"/>
                    <a:pt x="425180" y="16184"/>
                    <a:pt x="420915" y="16466"/>
                  </a:cubicBezTo>
                  <a:cubicBezTo>
                    <a:pt x="420575" y="16489"/>
                    <a:pt x="420233" y="16489"/>
                    <a:pt x="419893" y="16466"/>
                  </a:cubicBezTo>
                  <a:lnTo>
                    <a:pt x="337561" y="16466"/>
                  </a:lnTo>
                  <a:cubicBezTo>
                    <a:pt x="333296" y="16749"/>
                    <a:pt x="329610" y="13520"/>
                    <a:pt x="329328" y="9255"/>
                  </a:cubicBezTo>
                  <a:cubicBezTo>
                    <a:pt x="329306" y="8915"/>
                    <a:pt x="329306" y="8573"/>
                    <a:pt x="329328" y="8233"/>
                  </a:cubicBezTo>
                  <a:lnTo>
                    <a:pt x="329328" y="0"/>
                  </a:lnTo>
                  <a:lnTo>
                    <a:pt x="0" y="0"/>
                  </a:lnTo>
                  <a:lnTo>
                    <a:pt x="0" y="16466"/>
                  </a:lnTo>
                  <a:cubicBezTo>
                    <a:pt x="0" y="34654"/>
                    <a:pt x="14745" y="49399"/>
                    <a:pt x="32933" y="49399"/>
                  </a:cubicBezTo>
                  <a:lnTo>
                    <a:pt x="724521" y="49399"/>
                  </a:lnTo>
                  <a:cubicBezTo>
                    <a:pt x="742709" y="49399"/>
                    <a:pt x="757454" y="34654"/>
                    <a:pt x="757454" y="16466"/>
                  </a:cubicBezTo>
                  <a:lnTo>
                    <a:pt x="757454" y="0"/>
                  </a:lnTo>
                  <a:close/>
                </a:path>
              </a:pathLst>
            </a:custGeom>
            <a:grpFill/>
            <a:ln w="8136"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8484DA97-B9DA-4031-A23F-3CAC0325A7E7}"/>
                </a:ext>
              </a:extLst>
            </p:cNvPr>
            <p:cNvSpPr/>
            <p:nvPr/>
          </p:nvSpPr>
          <p:spPr>
            <a:xfrm>
              <a:off x="2964766" y="2393271"/>
              <a:ext cx="230529" cy="230529"/>
            </a:xfrm>
            <a:custGeom>
              <a:avLst/>
              <a:gdLst>
                <a:gd name="connsiteX0" fmla="*/ 115265 w 230529"/>
                <a:gd name="connsiteY0" fmla="*/ 0 h 230529"/>
                <a:gd name="connsiteX1" fmla="*/ 0 w 230529"/>
                <a:gd name="connsiteY1" fmla="*/ 115265 h 230529"/>
                <a:gd name="connsiteX2" fmla="*/ 115265 w 230529"/>
                <a:gd name="connsiteY2" fmla="*/ 230530 h 230529"/>
                <a:gd name="connsiteX3" fmla="*/ 230530 w 230529"/>
                <a:gd name="connsiteY3" fmla="*/ 115265 h 230529"/>
                <a:gd name="connsiteX4" fmla="*/ 115265 w 230529"/>
                <a:gd name="connsiteY4" fmla="*/ 0 h 230529"/>
                <a:gd name="connsiteX5" fmla="*/ 123498 w 230529"/>
                <a:gd name="connsiteY5" fmla="*/ 123498 h 230529"/>
                <a:gd name="connsiteX6" fmla="*/ 161288 w 230529"/>
                <a:gd name="connsiteY6" fmla="*/ 123498 h 230529"/>
                <a:gd name="connsiteX7" fmla="*/ 123498 w 230529"/>
                <a:gd name="connsiteY7" fmla="*/ 198502 h 230529"/>
                <a:gd name="connsiteX8" fmla="*/ 123498 w 230529"/>
                <a:gd name="connsiteY8" fmla="*/ 107032 h 230529"/>
                <a:gd name="connsiteX9" fmla="*/ 123498 w 230529"/>
                <a:gd name="connsiteY9" fmla="*/ 31945 h 230529"/>
                <a:gd name="connsiteX10" fmla="*/ 161288 w 230529"/>
                <a:gd name="connsiteY10" fmla="*/ 107032 h 230529"/>
                <a:gd name="connsiteX11" fmla="*/ 107032 w 230529"/>
                <a:gd name="connsiteY11" fmla="*/ 107032 h 230529"/>
                <a:gd name="connsiteX12" fmla="*/ 70476 w 230529"/>
                <a:gd name="connsiteY12" fmla="*/ 107032 h 230529"/>
                <a:gd name="connsiteX13" fmla="*/ 107032 w 230529"/>
                <a:gd name="connsiteY13" fmla="*/ 32933 h 230529"/>
                <a:gd name="connsiteX14" fmla="*/ 107032 w 230529"/>
                <a:gd name="connsiteY14" fmla="*/ 123498 h 230529"/>
                <a:gd name="connsiteX15" fmla="*/ 107032 w 230529"/>
                <a:gd name="connsiteY15" fmla="*/ 197597 h 230529"/>
                <a:gd name="connsiteX16" fmla="*/ 70476 w 230529"/>
                <a:gd name="connsiteY16" fmla="*/ 123498 h 230529"/>
                <a:gd name="connsiteX17" fmla="*/ 53927 w 230529"/>
                <a:gd name="connsiteY17" fmla="*/ 107032 h 230529"/>
                <a:gd name="connsiteX18" fmla="*/ 18689 w 230529"/>
                <a:gd name="connsiteY18" fmla="*/ 107032 h 230529"/>
                <a:gd name="connsiteX19" fmla="*/ 96658 w 230529"/>
                <a:gd name="connsiteY19" fmla="*/ 20171 h 230529"/>
                <a:gd name="connsiteX20" fmla="*/ 53927 w 230529"/>
                <a:gd name="connsiteY20" fmla="*/ 107032 h 230529"/>
                <a:gd name="connsiteX21" fmla="*/ 53927 w 230529"/>
                <a:gd name="connsiteY21" fmla="*/ 123498 h 230529"/>
                <a:gd name="connsiteX22" fmla="*/ 96822 w 230529"/>
                <a:gd name="connsiteY22" fmla="*/ 210441 h 230529"/>
                <a:gd name="connsiteX23" fmla="*/ 18689 w 230529"/>
                <a:gd name="connsiteY23" fmla="*/ 123498 h 230529"/>
                <a:gd name="connsiteX24" fmla="*/ 177837 w 230529"/>
                <a:gd name="connsiteY24" fmla="*/ 123498 h 230529"/>
                <a:gd name="connsiteX25" fmla="*/ 211840 w 230529"/>
                <a:gd name="connsiteY25" fmla="*/ 123498 h 230529"/>
                <a:gd name="connsiteX26" fmla="*/ 135189 w 230529"/>
                <a:gd name="connsiteY26" fmla="*/ 210111 h 230529"/>
                <a:gd name="connsiteX27" fmla="*/ 177837 w 230529"/>
                <a:gd name="connsiteY27" fmla="*/ 123498 h 230529"/>
                <a:gd name="connsiteX28" fmla="*/ 177837 w 230529"/>
                <a:gd name="connsiteY28" fmla="*/ 107032 h 230529"/>
                <a:gd name="connsiteX29" fmla="*/ 135436 w 230529"/>
                <a:gd name="connsiteY29" fmla="*/ 20501 h 230529"/>
                <a:gd name="connsiteX30" fmla="*/ 211840 w 230529"/>
                <a:gd name="connsiteY30" fmla="*/ 107032 h 230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30529" h="230529">
                  <a:moveTo>
                    <a:pt x="115265" y="0"/>
                  </a:moveTo>
                  <a:cubicBezTo>
                    <a:pt x="51606" y="0"/>
                    <a:pt x="0" y="51606"/>
                    <a:pt x="0" y="115265"/>
                  </a:cubicBezTo>
                  <a:cubicBezTo>
                    <a:pt x="0" y="178924"/>
                    <a:pt x="51606" y="230530"/>
                    <a:pt x="115265" y="230530"/>
                  </a:cubicBezTo>
                  <a:cubicBezTo>
                    <a:pt x="178924" y="230530"/>
                    <a:pt x="230530" y="178924"/>
                    <a:pt x="230530" y="115265"/>
                  </a:cubicBezTo>
                  <a:cubicBezTo>
                    <a:pt x="230530" y="51606"/>
                    <a:pt x="178924" y="0"/>
                    <a:pt x="115265" y="0"/>
                  </a:cubicBezTo>
                  <a:close/>
                  <a:moveTo>
                    <a:pt x="123498" y="123498"/>
                  </a:moveTo>
                  <a:lnTo>
                    <a:pt x="161288" y="123498"/>
                  </a:lnTo>
                  <a:cubicBezTo>
                    <a:pt x="156985" y="151881"/>
                    <a:pt x="143748" y="178154"/>
                    <a:pt x="123498" y="198502"/>
                  </a:cubicBezTo>
                  <a:close/>
                  <a:moveTo>
                    <a:pt x="123498" y="107032"/>
                  </a:moveTo>
                  <a:lnTo>
                    <a:pt x="123498" y="31945"/>
                  </a:lnTo>
                  <a:cubicBezTo>
                    <a:pt x="143768" y="52312"/>
                    <a:pt x="157007" y="78617"/>
                    <a:pt x="161288" y="107032"/>
                  </a:cubicBezTo>
                  <a:close/>
                  <a:moveTo>
                    <a:pt x="107032" y="107032"/>
                  </a:moveTo>
                  <a:lnTo>
                    <a:pt x="70476" y="107032"/>
                  </a:lnTo>
                  <a:cubicBezTo>
                    <a:pt x="74571" y="79104"/>
                    <a:pt x="87362" y="53177"/>
                    <a:pt x="107032" y="32933"/>
                  </a:cubicBezTo>
                  <a:close/>
                  <a:moveTo>
                    <a:pt x="107032" y="123498"/>
                  </a:moveTo>
                  <a:lnTo>
                    <a:pt x="107032" y="197597"/>
                  </a:lnTo>
                  <a:cubicBezTo>
                    <a:pt x="87399" y="177327"/>
                    <a:pt x="74613" y="151413"/>
                    <a:pt x="70476" y="123498"/>
                  </a:cubicBezTo>
                  <a:close/>
                  <a:moveTo>
                    <a:pt x="53927" y="107032"/>
                  </a:moveTo>
                  <a:lnTo>
                    <a:pt x="18689" y="107032"/>
                  </a:lnTo>
                  <a:cubicBezTo>
                    <a:pt x="22344" y="63906"/>
                    <a:pt x="54176" y="28445"/>
                    <a:pt x="96658" y="20171"/>
                  </a:cubicBezTo>
                  <a:cubicBezTo>
                    <a:pt x="73187" y="43592"/>
                    <a:pt x="58157" y="74144"/>
                    <a:pt x="53927" y="107032"/>
                  </a:cubicBezTo>
                  <a:close/>
                  <a:moveTo>
                    <a:pt x="53927" y="123498"/>
                  </a:moveTo>
                  <a:cubicBezTo>
                    <a:pt x="58160" y="156442"/>
                    <a:pt x="73254" y="187036"/>
                    <a:pt x="96822" y="210441"/>
                  </a:cubicBezTo>
                  <a:cubicBezTo>
                    <a:pt x="54277" y="202173"/>
                    <a:pt x="22382" y="166681"/>
                    <a:pt x="18689" y="123498"/>
                  </a:cubicBezTo>
                  <a:close/>
                  <a:moveTo>
                    <a:pt x="177837" y="123498"/>
                  </a:moveTo>
                  <a:lnTo>
                    <a:pt x="211840" y="123498"/>
                  </a:lnTo>
                  <a:cubicBezTo>
                    <a:pt x="208235" y="166134"/>
                    <a:pt x="177071" y="201349"/>
                    <a:pt x="135189" y="210111"/>
                  </a:cubicBezTo>
                  <a:cubicBezTo>
                    <a:pt x="158648" y="186792"/>
                    <a:pt x="173656" y="156311"/>
                    <a:pt x="177837" y="123498"/>
                  </a:cubicBezTo>
                  <a:close/>
                  <a:moveTo>
                    <a:pt x="177837" y="107032"/>
                  </a:moveTo>
                  <a:cubicBezTo>
                    <a:pt x="173623" y="74305"/>
                    <a:pt x="158716" y="43885"/>
                    <a:pt x="135436" y="20501"/>
                  </a:cubicBezTo>
                  <a:cubicBezTo>
                    <a:pt x="177194" y="29350"/>
                    <a:pt x="208230" y="64500"/>
                    <a:pt x="211840" y="107032"/>
                  </a:cubicBezTo>
                  <a:close/>
                </a:path>
              </a:pathLst>
            </a:custGeom>
            <a:grpFill/>
            <a:ln w="8136" cap="flat">
              <a:noFill/>
              <a:prstDash val="solid"/>
              <a:miter/>
            </a:ln>
          </p:spPr>
          <p:txBody>
            <a:bodyPr rtlCol="0" anchor="ctr"/>
            <a:lstStyle/>
            <a:p>
              <a:endParaRPr lang="zh-CN" altLang="en-US" dirty="0"/>
            </a:p>
          </p:txBody>
        </p:sp>
      </p:grpSp>
    </p:spTree>
    <p:extLst>
      <p:ext uri="{BB962C8B-B14F-4D97-AF65-F5344CB8AC3E}">
        <p14:creationId xmlns:p14="http://schemas.microsoft.com/office/powerpoint/2010/main" val="24997336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Group 27">
            <a:extLst>
              <a:ext uri="{FF2B5EF4-FFF2-40B4-BE49-F238E27FC236}">
                <a16:creationId xmlns:a16="http://schemas.microsoft.com/office/drawing/2014/main" id="{56114F53-AD36-4850-9577-127D2127AFFF}"/>
              </a:ext>
            </a:extLst>
          </p:cNvPr>
          <p:cNvPicPr>
            <a:picLocks noChangeAspect="1"/>
          </p:cNvPicPr>
          <p:nvPr/>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552907" y="2364880"/>
            <a:ext cx="11086186" cy="4140691"/>
          </a:xfrm>
          <a:prstGeom prst="rect">
            <a:avLst/>
          </a:prstGeom>
        </p:spPr>
      </p:pic>
      <p:sp>
        <p:nvSpPr>
          <p:cNvPr id="14" name="矩形: 圆角 13">
            <a:extLst>
              <a:ext uri="{FF2B5EF4-FFF2-40B4-BE49-F238E27FC236}">
                <a16:creationId xmlns:a16="http://schemas.microsoft.com/office/drawing/2014/main" id="{32ED64DB-F1BE-4924-9830-BC3A0A3BBA4C}"/>
              </a:ext>
            </a:extLst>
          </p:cNvPr>
          <p:cNvSpPr/>
          <p:nvPr/>
        </p:nvSpPr>
        <p:spPr>
          <a:xfrm>
            <a:off x="1526704" y="2008664"/>
            <a:ext cx="2803710" cy="3328351"/>
          </a:xfrm>
          <a:prstGeom prst="roundRect">
            <a:avLst>
              <a:gd name="adj" fmla="val 8438"/>
            </a:avLst>
          </a:prstGeom>
          <a:gradFill>
            <a:gsLst>
              <a:gs pos="0">
                <a:schemeClr val="accent1"/>
              </a:gs>
              <a:gs pos="100000">
                <a:schemeClr val="accent1">
                  <a:alpha val="80000"/>
                </a:schemeClr>
              </a:gs>
            </a:gsLst>
            <a:lin ang="5400000" scaled="1"/>
          </a:gradFill>
          <a:ln>
            <a:gradFill>
              <a:gsLst>
                <a:gs pos="0">
                  <a:schemeClr val="accent1">
                    <a:lumMod val="5000"/>
                    <a:lumOff val="95000"/>
                  </a:schemeClr>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sp>
        <p:nvSpPr>
          <p:cNvPr id="6" name="文本框 5">
            <a:extLst>
              <a:ext uri="{FF2B5EF4-FFF2-40B4-BE49-F238E27FC236}">
                <a16:creationId xmlns:a16="http://schemas.microsoft.com/office/drawing/2014/main" id="{35C29BC5-8718-4165-AC2A-4B1DAA5C4442}"/>
              </a:ext>
            </a:extLst>
          </p:cNvPr>
          <p:cNvSpPr txBox="1"/>
          <p:nvPr/>
        </p:nvSpPr>
        <p:spPr>
          <a:xfrm>
            <a:off x="1865761" y="3517894"/>
            <a:ext cx="2139040" cy="1020985"/>
          </a:xfrm>
          <a:prstGeom prst="rect">
            <a:avLst/>
          </a:prstGeom>
          <a:noFill/>
        </p:spPr>
        <p:txBody>
          <a:bodyPr wrap="square">
            <a:spAutoFit/>
          </a:bodyPr>
          <a:lstStyle/>
          <a:p>
            <a:pPr>
              <a:lnSpc>
                <a:spcPct val="130000"/>
              </a:lnSpc>
            </a:pPr>
            <a:r>
              <a:rPr lang="zh-CN" altLang="en-US" sz="1600" b="0" i="0" dirty="0">
                <a:solidFill>
                  <a:schemeClr val="bg1"/>
                </a:solidFill>
                <a:effectLst/>
                <a:latin typeface="Arial" panose="020B0604020202020204" pitchFamily="34" charset="0"/>
              </a:rPr>
              <a:t>基于脑电信号实现人脑与计算机或其他电子设备的通讯和控制</a:t>
            </a:r>
            <a:endParaRPr lang="zh-CN" altLang="en-US" sz="1600" dirty="0">
              <a:solidFill>
                <a:schemeClr val="bg1"/>
              </a:solidFill>
            </a:endParaRPr>
          </a:p>
        </p:txBody>
      </p:sp>
      <p:grpSp>
        <p:nvGrpSpPr>
          <p:cNvPr id="34" name="组合 33">
            <a:extLst>
              <a:ext uri="{FF2B5EF4-FFF2-40B4-BE49-F238E27FC236}">
                <a16:creationId xmlns:a16="http://schemas.microsoft.com/office/drawing/2014/main" id="{FB30E291-4A5F-4F9D-B688-384776F3C13C}"/>
              </a:ext>
            </a:extLst>
          </p:cNvPr>
          <p:cNvGrpSpPr/>
          <p:nvPr/>
        </p:nvGrpSpPr>
        <p:grpSpPr>
          <a:xfrm>
            <a:off x="2556554" y="2320964"/>
            <a:ext cx="757454" cy="461059"/>
            <a:chOff x="2701304" y="2319172"/>
            <a:chExt cx="757454" cy="461059"/>
          </a:xfrm>
          <a:gradFill>
            <a:gsLst>
              <a:gs pos="0">
                <a:schemeClr val="bg1"/>
              </a:gs>
              <a:gs pos="100000">
                <a:schemeClr val="accent3"/>
              </a:gs>
            </a:gsLst>
            <a:lin ang="5400000" scaled="1"/>
          </a:gradFill>
        </p:grpSpPr>
        <p:sp>
          <p:nvSpPr>
            <p:cNvPr id="8" name="任意多边形: 形状 7">
              <a:extLst>
                <a:ext uri="{FF2B5EF4-FFF2-40B4-BE49-F238E27FC236}">
                  <a16:creationId xmlns:a16="http://schemas.microsoft.com/office/drawing/2014/main" id="{48DEE8AB-393C-41E1-A08F-50026832FF40}"/>
                </a:ext>
              </a:extLst>
            </p:cNvPr>
            <p:cNvSpPr/>
            <p:nvPr/>
          </p:nvSpPr>
          <p:spPr>
            <a:xfrm>
              <a:off x="2800102" y="2319172"/>
              <a:ext cx="559857" cy="378727"/>
            </a:xfrm>
            <a:custGeom>
              <a:avLst/>
              <a:gdLst>
                <a:gd name="connsiteX0" fmla="*/ 510458 w 559857"/>
                <a:gd name="connsiteY0" fmla="*/ 329328 h 378727"/>
                <a:gd name="connsiteX1" fmla="*/ 49399 w 559857"/>
                <a:gd name="connsiteY1" fmla="*/ 329328 h 378727"/>
                <a:gd name="connsiteX2" fmla="*/ 49399 w 559857"/>
                <a:gd name="connsiteY2" fmla="*/ 49399 h 378727"/>
                <a:gd name="connsiteX3" fmla="*/ 510458 w 559857"/>
                <a:gd name="connsiteY3" fmla="*/ 49399 h 378727"/>
                <a:gd name="connsiteX4" fmla="*/ 559857 w 559857"/>
                <a:gd name="connsiteY4" fmla="*/ 32933 h 378727"/>
                <a:gd name="connsiteX5" fmla="*/ 526925 w 559857"/>
                <a:gd name="connsiteY5" fmla="*/ 0 h 378727"/>
                <a:gd name="connsiteX6" fmla="*/ 32933 w 559857"/>
                <a:gd name="connsiteY6" fmla="*/ 0 h 378727"/>
                <a:gd name="connsiteX7" fmla="*/ 0 w 559857"/>
                <a:gd name="connsiteY7" fmla="*/ 32933 h 378727"/>
                <a:gd name="connsiteX8" fmla="*/ 0 w 559857"/>
                <a:gd name="connsiteY8" fmla="*/ 378727 h 378727"/>
                <a:gd name="connsiteX9" fmla="*/ 559857 w 559857"/>
                <a:gd name="connsiteY9" fmla="*/ 378727 h 378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9857" h="378727">
                  <a:moveTo>
                    <a:pt x="510458" y="329328"/>
                  </a:moveTo>
                  <a:lnTo>
                    <a:pt x="49399" y="329328"/>
                  </a:lnTo>
                  <a:lnTo>
                    <a:pt x="49399" y="49399"/>
                  </a:lnTo>
                  <a:lnTo>
                    <a:pt x="510458" y="49399"/>
                  </a:lnTo>
                  <a:close/>
                  <a:moveTo>
                    <a:pt x="559857" y="32933"/>
                  </a:moveTo>
                  <a:cubicBezTo>
                    <a:pt x="559857" y="14745"/>
                    <a:pt x="545113" y="0"/>
                    <a:pt x="526925" y="0"/>
                  </a:cubicBezTo>
                  <a:lnTo>
                    <a:pt x="32933" y="0"/>
                  </a:lnTo>
                  <a:cubicBezTo>
                    <a:pt x="14745" y="0"/>
                    <a:pt x="0" y="14745"/>
                    <a:pt x="0" y="32933"/>
                  </a:cubicBezTo>
                  <a:lnTo>
                    <a:pt x="0" y="378727"/>
                  </a:lnTo>
                  <a:lnTo>
                    <a:pt x="559857" y="378727"/>
                  </a:lnTo>
                  <a:close/>
                </a:path>
              </a:pathLst>
            </a:custGeom>
            <a:grpFill/>
            <a:ln w="8136"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id="{D133CC41-0D3D-40B9-9E0D-98C0A4C37FC0}"/>
                </a:ext>
              </a:extLst>
            </p:cNvPr>
            <p:cNvSpPr/>
            <p:nvPr/>
          </p:nvSpPr>
          <p:spPr>
            <a:xfrm>
              <a:off x="2701304" y="2730832"/>
              <a:ext cx="757454" cy="49399"/>
            </a:xfrm>
            <a:custGeom>
              <a:avLst/>
              <a:gdLst>
                <a:gd name="connsiteX0" fmla="*/ 428126 w 757454"/>
                <a:gd name="connsiteY0" fmla="*/ 0 h 49399"/>
                <a:gd name="connsiteX1" fmla="*/ 428126 w 757454"/>
                <a:gd name="connsiteY1" fmla="*/ 8233 h 49399"/>
                <a:gd name="connsiteX2" fmla="*/ 420915 w 757454"/>
                <a:gd name="connsiteY2" fmla="*/ 16466 h 49399"/>
                <a:gd name="connsiteX3" fmla="*/ 419893 w 757454"/>
                <a:gd name="connsiteY3" fmla="*/ 16466 h 49399"/>
                <a:gd name="connsiteX4" fmla="*/ 337561 w 757454"/>
                <a:gd name="connsiteY4" fmla="*/ 16466 h 49399"/>
                <a:gd name="connsiteX5" fmla="*/ 329328 w 757454"/>
                <a:gd name="connsiteY5" fmla="*/ 9255 h 49399"/>
                <a:gd name="connsiteX6" fmla="*/ 329328 w 757454"/>
                <a:gd name="connsiteY6" fmla="*/ 8233 h 49399"/>
                <a:gd name="connsiteX7" fmla="*/ 329328 w 757454"/>
                <a:gd name="connsiteY7" fmla="*/ 0 h 49399"/>
                <a:gd name="connsiteX8" fmla="*/ 0 w 757454"/>
                <a:gd name="connsiteY8" fmla="*/ 0 h 49399"/>
                <a:gd name="connsiteX9" fmla="*/ 0 w 757454"/>
                <a:gd name="connsiteY9" fmla="*/ 16466 h 49399"/>
                <a:gd name="connsiteX10" fmla="*/ 32933 w 757454"/>
                <a:gd name="connsiteY10" fmla="*/ 49399 h 49399"/>
                <a:gd name="connsiteX11" fmla="*/ 724521 w 757454"/>
                <a:gd name="connsiteY11" fmla="*/ 49399 h 49399"/>
                <a:gd name="connsiteX12" fmla="*/ 757454 w 757454"/>
                <a:gd name="connsiteY12" fmla="*/ 16466 h 49399"/>
                <a:gd name="connsiteX13" fmla="*/ 757454 w 757454"/>
                <a:gd name="connsiteY13" fmla="*/ 0 h 49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57454" h="49399">
                  <a:moveTo>
                    <a:pt x="428126" y="0"/>
                  </a:moveTo>
                  <a:lnTo>
                    <a:pt x="428126" y="8233"/>
                  </a:lnTo>
                  <a:cubicBezTo>
                    <a:pt x="428409" y="12498"/>
                    <a:pt x="425180" y="16184"/>
                    <a:pt x="420915" y="16466"/>
                  </a:cubicBezTo>
                  <a:cubicBezTo>
                    <a:pt x="420575" y="16489"/>
                    <a:pt x="420233" y="16489"/>
                    <a:pt x="419893" y="16466"/>
                  </a:cubicBezTo>
                  <a:lnTo>
                    <a:pt x="337561" y="16466"/>
                  </a:lnTo>
                  <a:cubicBezTo>
                    <a:pt x="333296" y="16749"/>
                    <a:pt x="329610" y="13520"/>
                    <a:pt x="329328" y="9255"/>
                  </a:cubicBezTo>
                  <a:cubicBezTo>
                    <a:pt x="329306" y="8915"/>
                    <a:pt x="329306" y="8573"/>
                    <a:pt x="329328" y="8233"/>
                  </a:cubicBezTo>
                  <a:lnTo>
                    <a:pt x="329328" y="0"/>
                  </a:lnTo>
                  <a:lnTo>
                    <a:pt x="0" y="0"/>
                  </a:lnTo>
                  <a:lnTo>
                    <a:pt x="0" y="16466"/>
                  </a:lnTo>
                  <a:cubicBezTo>
                    <a:pt x="0" y="34654"/>
                    <a:pt x="14745" y="49399"/>
                    <a:pt x="32933" y="49399"/>
                  </a:cubicBezTo>
                  <a:lnTo>
                    <a:pt x="724521" y="49399"/>
                  </a:lnTo>
                  <a:cubicBezTo>
                    <a:pt x="742709" y="49399"/>
                    <a:pt x="757454" y="34654"/>
                    <a:pt x="757454" y="16466"/>
                  </a:cubicBezTo>
                  <a:lnTo>
                    <a:pt x="757454" y="0"/>
                  </a:lnTo>
                  <a:close/>
                </a:path>
              </a:pathLst>
            </a:custGeom>
            <a:grpFill/>
            <a:ln w="8136"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2939033A-059F-44C7-B93A-EB3086E1C8B7}"/>
                </a:ext>
              </a:extLst>
            </p:cNvPr>
            <p:cNvSpPr/>
            <p:nvPr/>
          </p:nvSpPr>
          <p:spPr>
            <a:xfrm>
              <a:off x="2964766" y="2393271"/>
              <a:ext cx="230529" cy="230529"/>
            </a:xfrm>
            <a:custGeom>
              <a:avLst/>
              <a:gdLst>
                <a:gd name="connsiteX0" fmla="*/ 115265 w 230529"/>
                <a:gd name="connsiteY0" fmla="*/ 0 h 230529"/>
                <a:gd name="connsiteX1" fmla="*/ 0 w 230529"/>
                <a:gd name="connsiteY1" fmla="*/ 115265 h 230529"/>
                <a:gd name="connsiteX2" fmla="*/ 115265 w 230529"/>
                <a:gd name="connsiteY2" fmla="*/ 230530 h 230529"/>
                <a:gd name="connsiteX3" fmla="*/ 230530 w 230529"/>
                <a:gd name="connsiteY3" fmla="*/ 115265 h 230529"/>
                <a:gd name="connsiteX4" fmla="*/ 115265 w 230529"/>
                <a:gd name="connsiteY4" fmla="*/ 0 h 230529"/>
                <a:gd name="connsiteX5" fmla="*/ 123498 w 230529"/>
                <a:gd name="connsiteY5" fmla="*/ 123498 h 230529"/>
                <a:gd name="connsiteX6" fmla="*/ 161288 w 230529"/>
                <a:gd name="connsiteY6" fmla="*/ 123498 h 230529"/>
                <a:gd name="connsiteX7" fmla="*/ 123498 w 230529"/>
                <a:gd name="connsiteY7" fmla="*/ 198502 h 230529"/>
                <a:gd name="connsiteX8" fmla="*/ 123498 w 230529"/>
                <a:gd name="connsiteY8" fmla="*/ 107032 h 230529"/>
                <a:gd name="connsiteX9" fmla="*/ 123498 w 230529"/>
                <a:gd name="connsiteY9" fmla="*/ 31945 h 230529"/>
                <a:gd name="connsiteX10" fmla="*/ 161288 w 230529"/>
                <a:gd name="connsiteY10" fmla="*/ 107032 h 230529"/>
                <a:gd name="connsiteX11" fmla="*/ 107032 w 230529"/>
                <a:gd name="connsiteY11" fmla="*/ 107032 h 230529"/>
                <a:gd name="connsiteX12" fmla="*/ 70476 w 230529"/>
                <a:gd name="connsiteY12" fmla="*/ 107032 h 230529"/>
                <a:gd name="connsiteX13" fmla="*/ 107032 w 230529"/>
                <a:gd name="connsiteY13" fmla="*/ 32933 h 230529"/>
                <a:gd name="connsiteX14" fmla="*/ 107032 w 230529"/>
                <a:gd name="connsiteY14" fmla="*/ 123498 h 230529"/>
                <a:gd name="connsiteX15" fmla="*/ 107032 w 230529"/>
                <a:gd name="connsiteY15" fmla="*/ 197597 h 230529"/>
                <a:gd name="connsiteX16" fmla="*/ 70476 w 230529"/>
                <a:gd name="connsiteY16" fmla="*/ 123498 h 230529"/>
                <a:gd name="connsiteX17" fmla="*/ 53927 w 230529"/>
                <a:gd name="connsiteY17" fmla="*/ 107032 h 230529"/>
                <a:gd name="connsiteX18" fmla="*/ 18689 w 230529"/>
                <a:gd name="connsiteY18" fmla="*/ 107032 h 230529"/>
                <a:gd name="connsiteX19" fmla="*/ 96658 w 230529"/>
                <a:gd name="connsiteY19" fmla="*/ 20171 h 230529"/>
                <a:gd name="connsiteX20" fmla="*/ 53927 w 230529"/>
                <a:gd name="connsiteY20" fmla="*/ 107032 h 230529"/>
                <a:gd name="connsiteX21" fmla="*/ 53927 w 230529"/>
                <a:gd name="connsiteY21" fmla="*/ 123498 h 230529"/>
                <a:gd name="connsiteX22" fmla="*/ 96822 w 230529"/>
                <a:gd name="connsiteY22" fmla="*/ 210441 h 230529"/>
                <a:gd name="connsiteX23" fmla="*/ 18689 w 230529"/>
                <a:gd name="connsiteY23" fmla="*/ 123498 h 230529"/>
                <a:gd name="connsiteX24" fmla="*/ 177837 w 230529"/>
                <a:gd name="connsiteY24" fmla="*/ 123498 h 230529"/>
                <a:gd name="connsiteX25" fmla="*/ 211840 w 230529"/>
                <a:gd name="connsiteY25" fmla="*/ 123498 h 230529"/>
                <a:gd name="connsiteX26" fmla="*/ 135189 w 230529"/>
                <a:gd name="connsiteY26" fmla="*/ 210111 h 230529"/>
                <a:gd name="connsiteX27" fmla="*/ 177837 w 230529"/>
                <a:gd name="connsiteY27" fmla="*/ 123498 h 230529"/>
                <a:gd name="connsiteX28" fmla="*/ 177837 w 230529"/>
                <a:gd name="connsiteY28" fmla="*/ 107032 h 230529"/>
                <a:gd name="connsiteX29" fmla="*/ 135436 w 230529"/>
                <a:gd name="connsiteY29" fmla="*/ 20501 h 230529"/>
                <a:gd name="connsiteX30" fmla="*/ 211840 w 230529"/>
                <a:gd name="connsiteY30" fmla="*/ 107032 h 230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30529" h="230529">
                  <a:moveTo>
                    <a:pt x="115265" y="0"/>
                  </a:moveTo>
                  <a:cubicBezTo>
                    <a:pt x="51606" y="0"/>
                    <a:pt x="0" y="51606"/>
                    <a:pt x="0" y="115265"/>
                  </a:cubicBezTo>
                  <a:cubicBezTo>
                    <a:pt x="0" y="178924"/>
                    <a:pt x="51606" y="230530"/>
                    <a:pt x="115265" y="230530"/>
                  </a:cubicBezTo>
                  <a:cubicBezTo>
                    <a:pt x="178924" y="230530"/>
                    <a:pt x="230530" y="178924"/>
                    <a:pt x="230530" y="115265"/>
                  </a:cubicBezTo>
                  <a:cubicBezTo>
                    <a:pt x="230530" y="51606"/>
                    <a:pt x="178924" y="0"/>
                    <a:pt x="115265" y="0"/>
                  </a:cubicBezTo>
                  <a:close/>
                  <a:moveTo>
                    <a:pt x="123498" y="123498"/>
                  </a:moveTo>
                  <a:lnTo>
                    <a:pt x="161288" y="123498"/>
                  </a:lnTo>
                  <a:cubicBezTo>
                    <a:pt x="156985" y="151881"/>
                    <a:pt x="143748" y="178154"/>
                    <a:pt x="123498" y="198502"/>
                  </a:cubicBezTo>
                  <a:close/>
                  <a:moveTo>
                    <a:pt x="123498" y="107032"/>
                  </a:moveTo>
                  <a:lnTo>
                    <a:pt x="123498" y="31945"/>
                  </a:lnTo>
                  <a:cubicBezTo>
                    <a:pt x="143768" y="52312"/>
                    <a:pt x="157007" y="78617"/>
                    <a:pt x="161288" y="107032"/>
                  </a:cubicBezTo>
                  <a:close/>
                  <a:moveTo>
                    <a:pt x="107032" y="107032"/>
                  </a:moveTo>
                  <a:lnTo>
                    <a:pt x="70476" y="107032"/>
                  </a:lnTo>
                  <a:cubicBezTo>
                    <a:pt x="74571" y="79104"/>
                    <a:pt x="87362" y="53177"/>
                    <a:pt x="107032" y="32933"/>
                  </a:cubicBezTo>
                  <a:close/>
                  <a:moveTo>
                    <a:pt x="107032" y="123498"/>
                  </a:moveTo>
                  <a:lnTo>
                    <a:pt x="107032" y="197597"/>
                  </a:lnTo>
                  <a:cubicBezTo>
                    <a:pt x="87399" y="177327"/>
                    <a:pt x="74613" y="151413"/>
                    <a:pt x="70476" y="123498"/>
                  </a:cubicBezTo>
                  <a:close/>
                  <a:moveTo>
                    <a:pt x="53927" y="107032"/>
                  </a:moveTo>
                  <a:lnTo>
                    <a:pt x="18689" y="107032"/>
                  </a:lnTo>
                  <a:cubicBezTo>
                    <a:pt x="22344" y="63906"/>
                    <a:pt x="54176" y="28445"/>
                    <a:pt x="96658" y="20171"/>
                  </a:cubicBezTo>
                  <a:cubicBezTo>
                    <a:pt x="73187" y="43592"/>
                    <a:pt x="58157" y="74144"/>
                    <a:pt x="53927" y="107032"/>
                  </a:cubicBezTo>
                  <a:close/>
                  <a:moveTo>
                    <a:pt x="53927" y="123498"/>
                  </a:moveTo>
                  <a:cubicBezTo>
                    <a:pt x="58160" y="156442"/>
                    <a:pt x="73254" y="187036"/>
                    <a:pt x="96822" y="210441"/>
                  </a:cubicBezTo>
                  <a:cubicBezTo>
                    <a:pt x="54277" y="202173"/>
                    <a:pt x="22382" y="166681"/>
                    <a:pt x="18689" y="123498"/>
                  </a:cubicBezTo>
                  <a:close/>
                  <a:moveTo>
                    <a:pt x="177837" y="123498"/>
                  </a:moveTo>
                  <a:lnTo>
                    <a:pt x="211840" y="123498"/>
                  </a:lnTo>
                  <a:cubicBezTo>
                    <a:pt x="208235" y="166134"/>
                    <a:pt x="177071" y="201349"/>
                    <a:pt x="135189" y="210111"/>
                  </a:cubicBezTo>
                  <a:cubicBezTo>
                    <a:pt x="158648" y="186792"/>
                    <a:pt x="173656" y="156311"/>
                    <a:pt x="177837" y="123498"/>
                  </a:cubicBezTo>
                  <a:close/>
                  <a:moveTo>
                    <a:pt x="177837" y="107032"/>
                  </a:moveTo>
                  <a:cubicBezTo>
                    <a:pt x="173623" y="74305"/>
                    <a:pt x="158716" y="43885"/>
                    <a:pt x="135436" y="20501"/>
                  </a:cubicBezTo>
                  <a:cubicBezTo>
                    <a:pt x="177194" y="29350"/>
                    <a:pt x="208230" y="64500"/>
                    <a:pt x="211840" y="107032"/>
                  </a:cubicBezTo>
                  <a:close/>
                </a:path>
              </a:pathLst>
            </a:custGeom>
            <a:grpFill/>
            <a:ln w="8136" cap="flat">
              <a:noFill/>
              <a:prstDash val="solid"/>
              <a:miter/>
            </a:ln>
          </p:spPr>
          <p:txBody>
            <a:bodyPr rtlCol="0" anchor="ctr"/>
            <a:lstStyle/>
            <a:p>
              <a:endParaRPr lang="zh-CN" altLang="en-US"/>
            </a:p>
          </p:txBody>
        </p:sp>
      </p:grpSp>
      <p:sp>
        <p:nvSpPr>
          <p:cNvPr id="47" name="文本框 46">
            <a:extLst>
              <a:ext uri="{FF2B5EF4-FFF2-40B4-BE49-F238E27FC236}">
                <a16:creationId xmlns:a16="http://schemas.microsoft.com/office/drawing/2014/main" id="{ED4D48F2-C48E-4451-89E9-F4EF61ED3E93}"/>
              </a:ext>
            </a:extLst>
          </p:cNvPr>
          <p:cNvSpPr txBox="1"/>
          <p:nvPr/>
        </p:nvSpPr>
        <p:spPr>
          <a:xfrm>
            <a:off x="2314068" y="3065474"/>
            <a:ext cx="1205575" cy="400110"/>
          </a:xfrm>
          <a:prstGeom prst="rect">
            <a:avLst/>
          </a:prstGeom>
          <a:noFill/>
        </p:spPr>
        <p:txBody>
          <a:bodyPr wrap="square">
            <a:spAutoFit/>
          </a:bodyPr>
          <a:lstStyle/>
          <a:p>
            <a:r>
              <a:rPr lang="zh-CN" altLang="en-US" sz="2000" dirty="0">
                <a:gradFill flip="none" rotWithShape="1">
                  <a:gsLst>
                    <a:gs pos="0">
                      <a:schemeClr val="accent4"/>
                    </a:gs>
                    <a:gs pos="52000">
                      <a:schemeClr val="bg1"/>
                    </a:gs>
                    <a:gs pos="23000">
                      <a:srgbClr val="F6FFC9"/>
                    </a:gs>
                    <a:gs pos="79000">
                      <a:schemeClr val="accent4"/>
                    </a:gs>
                  </a:gsLst>
                  <a:lin ang="0" scaled="1"/>
                  <a:tileRect/>
                </a:gradFill>
                <a:latin typeface="+mj-ea"/>
                <a:ea typeface="+mj-ea"/>
              </a:rPr>
              <a:t>交互原理</a:t>
            </a:r>
            <a:endParaRPr lang="zh-CN" altLang="en-US" sz="2000" dirty="0"/>
          </a:p>
        </p:txBody>
      </p:sp>
      <p:sp>
        <p:nvSpPr>
          <p:cNvPr id="16" name="矩形: 圆角 15">
            <a:extLst>
              <a:ext uri="{FF2B5EF4-FFF2-40B4-BE49-F238E27FC236}">
                <a16:creationId xmlns:a16="http://schemas.microsoft.com/office/drawing/2014/main" id="{2B094641-C44B-4E26-958E-D85411B42D9B}"/>
              </a:ext>
            </a:extLst>
          </p:cNvPr>
          <p:cNvSpPr/>
          <p:nvPr/>
        </p:nvSpPr>
        <p:spPr>
          <a:xfrm>
            <a:off x="4700084" y="2008664"/>
            <a:ext cx="2841751" cy="3328351"/>
          </a:xfrm>
          <a:prstGeom prst="roundRect">
            <a:avLst>
              <a:gd name="adj" fmla="val 8438"/>
            </a:avLst>
          </a:prstGeom>
          <a:gradFill>
            <a:gsLst>
              <a:gs pos="0">
                <a:schemeClr val="accent1"/>
              </a:gs>
              <a:gs pos="100000">
                <a:schemeClr val="accent1">
                  <a:alpha val="80000"/>
                </a:schemeClr>
              </a:gs>
            </a:gsLst>
            <a:lin ang="5400000" scaled="1"/>
          </a:gradFill>
          <a:ln>
            <a:gradFill>
              <a:gsLst>
                <a:gs pos="0">
                  <a:schemeClr val="accent1">
                    <a:lumMod val="5000"/>
                    <a:lumOff val="95000"/>
                  </a:schemeClr>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sp>
        <p:nvSpPr>
          <p:cNvPr id="21" name="文本框 20">
            <a:extLst>
              <a:ext uri="{FF2B5EF4-FFF2-40B4-BE49-F238E27FC236}">
                <a16:creationId xmlns:a16="http://schemas.microsoft.com/office/drawing/2014/main" id="{8DD62220-488F-425D-B804-23A308956A72}"/>
              </a:ext>
            </a:extLst>
          </p:cNvPr>
          <p:cNvSpPr txBox="1"/>
          <p:nvPr/>
        </p:nvSpPr>
        <p:spPr>
          <a:xfrm>
            <a:off x="4985831" y="3517894"/>
            <a:ext cx="2249128" cy="1345625"/>
          </a:xfrm>
          <a:prstGeom prst="rect">
            <a:avLst/>
          </a:prstGeom>
          <a:noFill/>
        </p:spPr>
        <p:txBody>
          <a:bodyPr wrap="square">
            <a:spAutoFit/>
          </a:bodyPr>
          <a:lstStyle>
            <a:defPPr>
              <a:defRPr lang="zh-CN"/>
            </a:defPPr>
            <a:lvl1pPr>
              <a:defRPr sz="1600" b="0" i="0">
                <a:solidFill>
                  <a:schemeClr val="bg1"/>
                </a:solidFill>
                <a:effectLst/>
                <a:latin typeface="PingFangSC"/>
              </a:defRPr>
            </a:lvl1pPr>
          </a:lstStyle>
          <a:p>
            <a:pPr>
              <a:lnSpc>
                <a:spcPct val="130000"/>
              </a:lnSpc>
            </a:pPr>
            <a:r>
              <a:rPr lang="zh-CN" altLang="en-US" dirty="0">
                <a:latin typeface="Arial" panose="020B0604020202020204" pitchFamily="34" charset="0"/>
              </a:rPr>
              <a:t>通过脑电信号检测技术获取神经系统的电活动变化，进行分类识别，分辨出动作意图</a:t>
            </a:r>
          </a:p>
        </p:txBody>
      </p:sp>
      <p:grpSp>
        <p:nvGrpSpPr>
          <p:cNvPr id="50" name="组合 49">
            <a:extLst>
              <a:ext uri="{FF2B5EF4-FFF2-40B4-BE49-F238E27FC236}">
                <a16:creationId xmlns:a16="http://schemas.microsoft.com/office/drawing/2014/main" id="{78531735-C19E-44DE-96A6-9A034301E8ED}"/>
              </a:ext>
            </a:extLst>
          </p:cNvPr>
          <p:cNvGrpSpPr/>
          <p:nvPr/>
        </p:nvGrpSpPr>
        <p:grpSpPr>
          <a:xfrm>
            <a:off x="5844321" y="2205578"/>
            <a:ext cx="517145" cy="667010"/>
            <a:chOff x="5842745" y="2203786"/>
            <a:chExt cx="517145" cy="667010"/>
          </a:xfrm>
        </p:grpSpPr>
        <p:sp>
          <p:nvSpPr>
            <p:cNvPr id="36" name="任意多边形: 形状 35">
              <a:extLst>
                <a:ext uri="{FF2B5EF4-FFF2-40B4-BE49-F238E27FC236}">
                  <a16:creationId xmlns:a16="http://schemas.microsoft.com/office/drawing/2014/main" id="{C33F1042-19AA-4245-B9B1-60A4DD4872B9}"/>
                </a:ext>
              </a:extLst>
            </p:cNvPr>
            <p:cNvSpPr/>
            <p:nvPr/>
          </p:nvSpPr>
          <p:spPr>
            <a:xfrm>
              <a:off x="5910564" y="2747299"/>
              <a:ext cx="395193" cy="123497"/>
            </a:xfrm>
            <a:custGeom>
              <a:avLst/>
              <a:gdLst>
                <a:gd name="connsiteX0" fmla="*/ 333445 w 395193"/>
                <a:gd name="connsiteY0" fmla="*/ 0 h 123497"/>
                <a:gd name="connsiteX1" fmla="*/ 61749 w 395193"/>
                <a:gd name="connsiteY1" fmla="*/ 0 h 123497"/>
                <a:gd name="connsiteX2" fmla="*/ 0 w 395193"/>
                <a:gd name="connsiteY2" fmla="*/ 61749 h 123497"/>
                <a:gd name="connsiteX3" fmla="*/ 61749 w 395193"/>
                <a:gd name="connsiteY3" fmla="*/ 123498 h 123497"/>
                <a:gd name="connsiteX4" fmla="*/ 333445 w 395193"/>
                <a:gd name="connsiteY4" fmla="*/ 123498 h 123497"/>
                <a:gd name="connsiteX5" fmla="*/ 395193 w 395193"/>
                <a:gd name="connsiteY5" fmla="*/ 61749 h 123497"/>
                <a:gd name="connsiteX6" fmla="*/ 333445 w 395193"/>
                <a:gd name="connsiteY6" fmla="*/ 0 h 123497"/>
                <a:gd name="connsiteX7" fmla="*/ 78215 w 395193"/>
                <a:gd name="connsiteY7" fmla="*/ 86449 h 123497"/>
                <a:gd name="connsiteX8" fmla="*/ 53516 w 395193"/>
                <a:gd name="connsiteY8" fmla="*/ 61749 h 123497"/>
                <a:gd name="connsiteX9" fmla="*/ 78215 w 395193"/>
                <a:gd name="connsiteY9" fmla="*/ 37049 h 123497"/>
                <a:gd name="connsiteX10" fmla="*/ 102915 w 395193"/>
                <a:gd name="connsiteY10" fmla="*/ 61749 h 123497"/>
                <a:gd name="connsiteX11" fmla="*/ 78215 w 395193"/>
                <a:gd name="connsiteY11" fmla="*/ 86449 h 123497"/>
                <a:gd name="connsiteX12" fmla="*/ 197597 w 395193"/>
                <a:gd name="connsiteY12" fmla="*/ 86449 h 123497"/>
                <a:gd name="connsiteX13" fmla="*/ 172897 w 395193"/>
                <a:gd name="connsiteY13" fmla="*/ 61749 h 123497"/>
                <a:gd name="connsiteX14" fmla="*/ 197597 w 395193"/>
                <a:gd name="connsiteY14" fmla="*/ 37049 h 123497"/>
                <a:gd name="connsiteX15" fmla="*/ 222296 w 395193"/>
                <a:gd name="connsiteY15" fmla="*/ 61749 h 123497"/>
                <a:gd name="connsiteX16" fmla="*/ 197597 w 395193"/>
                <a:gd name="connsiteY16" fmla="*/ 86449 h 123497"/>
                <a:gd name="connsiteX17" fmla="*/ 316978 w 395193"/>
                <a:gd name="connsiteY17" fmla="*/ 86449 h 123497"/>
                <a:gd name="connsiteX18" fmla="*/ 292279 w 395193"/>
                <a:gd name="connsiteY18" fmla="*/ 61749 h 123497"/>
                <a:gd name="connsiteX19" fmla="*/ 316978 w 395193"/>
                <a:gd name="connsiteY19" fmla="*/ 37049 h 123497"/>
                <a:gd name="connsiteX20" fmla="*/ 341678 w 395193"/>
                <a:gd name="connsiteY20" fmla="*/ 61749 h 123497"/>
                <a:gd name="connsiteX21" fmla="*/ 316978 w 395193"/>
                <a:gd name="connsiteY21" fmla="*/ 86449 h 123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95193" h="123497">
                  <a:moveTo>
                    <a:pt x="333445" y="0"/>
                  </a:moveTo>
                  <a:lnTo>
                    <a:pt x="61749" y="0"/>
                  </a:lnTo>
                  <a:cubicBezTo>
                    <a:pt x="27646" y="0"/>
                    <a:pt x="0" y="27646"/>
                    <a:pt x="0" y="61749"/>
                  </a:cubicBezTo>
                  <a:cubicBezTo>
                    <a:pt x="0" y="95852"/>
                    <a:pt x="27646" y="123498"/>
                    <a:pt x="61749" y="123498"/>
                  </a:cubicBezTo>
                  <a:lnTo>
                    <a:pt x="333445" y="123498"/>
                  </a:lnTo>
                  <a:cubicBezTo>
                    <a:pt x="367547" y="123498"/>
                    <a:pt x="395193" y="95852"/>
                    <a:pt x="395193" y="61749"/>
                  </a:cubicBezTo>
                  <a:cubicBezTo>
                    <a:pt x="395193" y="27646"/>
                    <a:pt x="367547" y="0"/>
                    <a:pt x="333445" y="0"/>
                  </a:cubicBezTo>
                  <a:close/>
                  <a:moveTo>
                    <a:pt x="78215" y="86449"/>
                  </a:moveTo>
                  <a:cubicBezTo>
                    <a:pt x="64574" y="86449"/>
                    <a:pt x="53516" y="75391"/>
                    <a:pt x="53516" y="61749"/>
                  </a:cubicBezTo>
                  <a:cubicBezTo>
                    <a:pt x="53516" y="48107"/>
                    <a:pt x="64574" y="37049"/>
                    <a:pt x="78215" y="37049"/>
                  </a:cubicBezTo>
                  <a:cubicBezTo>
                    <a:pt x="91857" y="37049"/>
                    <a:pt x="102915" y="48107"/>
                    <a:pt x="102915" y="61749"/>
                  </a:cubicBezTo>
                  <a:cubicBezTo>
                    <a:pt x="102915" y="75391"/>
                    <a:pt x="91857" y="86449"/>
                    <a:pt x="78215" y="86449"/>
                  </a:cubicBezTo>
                  <a:close/>
                  <a:moveTo>
                    <a:pt x="197597" y="86449"/>
                  </a:moveTo>
                  <a:cubicBezTo>
                    <a:pt x="183955" y="86449"/>
                    <a:pt x="172897" y="75391"/>
                    <a:pt x="172897" y="61749"/>
                  </a:cubicBezTo>
                  <a:cubicBezTo>
                    <a:pt x="172897" y="48107"/>
                    <a:pt x="183955" y="37049"/>
                    <a:pt x="197597" y="37049"/>
                  </a:cubicBezTo>
                  <a:cubicBezTo>
                    <a:pt x="211238" y="37049"/>
                    <a:pt x="222296" y="48107"/>
                    <a:pt x="222296" y="61749"/>
                  </a:cubicBezTo>
                  <a:cubicBezTo>
                    <a:pt x="222296" y="75391"/>
                    <a:pt x="211238" y="86449"/>
                    <a:pt x="197597" y="86449"/>
                  </a:cubicBezTo>
                  <a:close/>
                  <a:moveTo>
                    <a:pt x="316978" y="86449"/>
                  </a:moveTo>
                  <a:cubicBezTo>
                    <a:pt x="303337" y="86449"/>
                    <a:pt x="292279" y="75391"/>
                    <a:pt x="292279" y="61749"/>
                  </a:cubicBezTo>
                  <a:cubicBezTo>
                    <a:pt x="292279" y="48107"/>
                    <a:pt x="303337" y="37049"/>
                    <a:pt x="316978" y="37049"/>
                  </a:cubicBezTo>
                  <a:cubicBezTo>
                    <a:pt x="330620" y="37049"/>
                    <a:pt x="341678" y="48107"/>
                    <a:pt x="341678" y="61749"/>
                  </a:cubicBezTo>
                  <a:cubicBezTo>
                    <a:pt x="341678" y="75391"/>
                    <a:pt x="330620" y="86449"/>
                    <a:pt x="316978" y="86449"/>
                  </a:cubicBezTo>
                  <a:close/>
                </a:path>
              </a:pathLst>
            </a:custGeom>
            <a:gradFill>
              <a:gsLst>
                <a:gs pos="0">
                  <a:schemeClr val="bg1"/>
                </a:gs>
                <a:gs pos="100000">
                  <a:schemeClr val="accent3"/>
                </a:gs>
              </a:gsLst>
              <a:lin ang="5400000" scaled="1"/>
            </a:gradFill>
            <a:ln w="8136"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AE537984-24D7-406D-A469-B3CAF5234CA7}"/>
                </a:ext>
              </a:extLst>
            </p:cNvPr>
            <p:cNvSpPr/>
            <p:nvPr/>
          </p:nvSpPr>
          <p:spPr>
            <a:xfrm>
              <a:off x="6140352" y="2372688"/>
              <a:ext cx="24699" cy="24699"/>
            </a:xfrm>
            <a:custGeom>
              <a:avLst/>
              <a:gdLst>
                <a:gd name="connsiteX0" fmla="*/ 24700 w 24699"/>
                <a:gd name="connsiteY0" fmla="*/ 12350 h 24699"/>
                <a:gd name="connsiteX1" fmla="*/ 12350 w 24699"/>
                <a:gd name="connsiteY1" fmla="*/ 24700 h 24699"/>
                <a:gd name="connsiteX2" fmla="*/ 0 w 24699"/>
                <a:gd name="connsiteY2" fmla="*/ 12350 h 24699"/>
                <a:gd name="connsiteX3" fmla="*/ 12350 w 24699"/>
                <a:gd name="connsiteY3" fmla="*/ 0 h 24699"/>
                <a:gd name="connsiteX4" fmla="*/ 24700 w 24699"/>
                <a:gd name="connsiteY4" fmla="*/ 12350 h 24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9" h="24699">
                  <a:moveTo>
                    <a:pt x="24700" y="12350"/>
                  </a:moveTo>
                  <a:cubicBezTo>
                    <a:pt x="24700" y="19170"/>
                    <a:pt x="19170" y="24700"/>
                    <a:pt x="12350" y="24700"/>
                  </a:cubicBezTo>
                  <a:cubicBezTo>
                    <a:pt x="5529" y="24700"/>
                    <a:pt x="0" y="19170"/>
                    <a:pt x="0" y="12350"/>
                  </a:cubicBezTo>
                  <a:cubicBezTo>
                    <a:pt x="0" y="5529"/>
                    <a:pt x="5529" y="0"/>
                    <a:pt x="12350" y="0"/>
                  </a:cubicBezTo>
                  <a:cubicBezTo>
                    <a:pt x="19170" y="0"/>
                    <a:pt x="24700" y="5529"/>
                    <a:pt x="24700" y="12350"/>
                  </a:cubicBezTo>
                  <a:close/>
                </a:path>
              </a:pathLst>
            </a:custGeom>
            <a:gradFill>
              <a:gsLst>
                <a:gs pos="0">
                  <a:schemeClr val="bg1"/>
                </a:gs>
                <a:gs pos="100000">
                  <a:schemeClr val="accent3"/>
                </a:gs>
              </a:gsLst>
              <a:lin ang="5400000" scaled="1"/>
            </a:gradFill>
            <a:ln w="8136"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B85B210D-2444-4157-93FB-1A70948F291B}"/>
                </a:ext>
              </a:extLst>
            </p:cNvPr>
            <p:cNvSpPr/>
            <p:nvPr/>
          </p:nvSpPr>
          <p:spPr>
            <a:xfrm>
              <a:off x="6001787" y="2203786"/>
              <a:ext cx="214063" cy="263583"/>
            </a:xfrm>
            <a:custGeom>
              <a:avLst/>
              <a:gdLst>
                <a:gd name="connsiteX0" fmla="*/ 177919 w 214063"/>
                <a:gd name="connsiteY0" fmla="*/ 98920 h 263583"/>
                <a:gd name="connsiteX1" fmla="*/ 123498 w 214063"/>
                <a:gd name="connsiteY1" fmla="*/ 98920 h 263583"/>
                <a:gd name="connsiteX2" fmla="*/ 123498 w 214063"/>
                <a:gd name="connsiteY2" fmla="*/ 61459 h 263583"/>
                <a:gd name="connsiteX3" fmla="*/ 135552 w 214063"/>
                <a:gd name="connsiteY3" fmla="*/ 16472 h 263583"/>
                <a:gd name="connsiteX4" fmla="*/ 90565 w 214063"/>
                <a:gd name="connsiteY4" fmla="*/ 4418 h 263583"/>
                <a:gd name="connsiteX5" fmla="*/ 78511 w 214063"/>
                <a:gd name="connsiteY5" fmla="*/ 49405 h 263583"/>
                <a:gd name="connsiteX6" fmla="*/ 90565 w 214063"/>
                <a:gd name="connsiteY6" fmla="*/ 61459 h 263583"/>
                <a:gd name="connsiteX7" fmla="*/ 90565 w 214063"/>
                <a:gd name="connsiteY7" fmla="*/ 98920 h 263583"/>
                <a:gd name="connsiteX8" fmla="*/ 36144 w 214063"/>
                <a:gd name="connsiteY8" fmla="*/ 98920 h 263583"/>
                <a:gd name="connsiteX9" fmla="*/ 0 w 214063"/>
                <a:gd name="connsiteY9" fmla="*/ 135064 h 263583"/>
                <a:gd name="connsiteX10" fmla="*/ 0 w 214063"/>
                <a:gd name="connsiteY10" fmla="*/ 227440 h 263583"/>
                <a:gd name="connsiteX11" fmla="*/ 36144 w 214063"/>
                <a:gd name="connsiteY11" fmla="*/ 263584 h 263583"/>
                <a:gd name="connsiteX12" fmla="*/ 177919 w 214063"/>
                <a:gd name="connsiteY12" fmla="*/ 263584 h 263583"/>
                <a:gd name="connsiteX13" fmla="*/ 214063 w 214063"/>
                <a:gd name="connsiteY13" fmla="*/ 227440 h 263583"/>
                <a:gd name="connsiteX14" fmla="*/ 214063 w 214063"/>
                <a:gd name="connsiteY14" fmla="*/ 135064 h 263583"/>
                <a:gd name="connsiteX15" fmla="*/ 177919 w 214063"/>
                <a:gd name="connsiteY15" fmla="*/ 98920 h 263583"/>
                <a:gd name="connsiteX16" fmla="*/ 65866 w 214063"/>
                <a:gd name="connsiteY16" fmla="*/ 205952 h 263583"/>
                <a:gd name="connsiteX17" fmla="*/ 41166 w 214063"/>
                <a:gd name="connsiteY17" fmla="*/ 181252 h 263583"/>
                <a:gd name="connsiteX18" fmla="*/ 65866 w 214063"/>
                <a:gd name="connsiteY18" fmla="*/ 156552 h 263583"/>
                <a:gd name="connsiteX19" fmla="*/ 90565 w 214063"/>
                <a:gd name="connsiteY19" fmla="*/ 181252 h 263583"/>
                <a:gd name="connsiteX20" fmla="*/ 65866 w 214063"/>
                <a:gd name="connsiteY20" fmla="*/ 205952 h 263583"/>
                <a:gd name="connsiteX21" fmla="*/ 148198 w 214063"/>
                <a:gd name="connsiteY21" fmla="*/ 205952 h 263583"/>
                <a:gd name="connsiteX22" fmla="*/ 123498 w 214063"/>
                <a:gd name="connsiteY22" fmla="*/ 181252 h 263583"/>
                <a:gd name="connsiteX23" fmla="*/ 148198 w 214063"/>
                <a:gd name="connsiteY23" fmla="*/ 156552 h 263583"/>
                <a:gd name="connsiteX24" fmla="*/ 172897 w 214063"/>
                <a:gd name="connsiteY24" fmla="*/ 181252 h 263583"/>
                <a:gd name="connsiteX25" fmla="*/ 148198 w 214063"/>
                <a:gd name="connsiteY25" fmla="*/ 205952 h 263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14063" h="263583">
                  <a:moveTo>
                    <a:pt x="177919" y="98920"/>
                  </a:moveTo>
                  <a:lnTo>
                    <a:pt x="123498" y="98920"/>
                  </a:lnTo>
                  <a:lnTo>
                    <a:pt x="123498" y="61459"/>
                  </a:lnTo>
                  <a:cubicBezTo>
                    <a:pt x="139250" y="52365"/>
                    <a:pt x="144647" y="32223"/>
                    <a:pt x="135552" y="16472"/>
                  </a:cubicBezTo>
                  <a:cubicBezTo>
                    <a:pt x="126458" y="720"/>
                    <a:pt x="106317" y="-4676"/>
                    <a:pt x="90565" y="4418"/>
                  </a:cubicBezTo>
                  <a:cubicBezTo>
                    <a:pt x="74813" y="13512"/>
                    <a:pt x="69417" y="33653"/>
                    <a:pt x="78511" y="49405"/>
                  </a:cubicBezTo>
                  <a:cubicBezTo>
                    <a:pt x="81402" y="54411"/>
                    <a:pt x="85559" y="58568"/>
                    <a:pt x="90565" y="61459"/>
                  </a:cubicBezTo>
                  <a:lnTo>
                    <a:pt x="90565" y="98920"/>
                  </a:lnTo>
                  <a:lnTo>
                    <a:pt x="36144" y="98920"/>
                  </a:lnTo>
                  <a:cubicBezTo>
                    <a:pt x="16201" y="98965"/>
                    <a:pt x="45" y="115121"/>
                    <a:pt x="0" y="135064"/>
                  </a:cubicBezTo>
                  <a:lnTo>
                    <a:pt x="0" y="227440"/>
                  </a:lnTo>
                  <a:cubicBezTo>
                    <a:pt x="45" y="247383"/>
                    <a:pt x="16201" y="263539"/>
                    <a:pt x="36144" y="263584"/>
                  </a:cubicBezTo>
                  <a:lnTo>
                    <a:pt x="177919" y="263584"/>
                  </a:lnTo>
                  <a:cubicBezTo>
                    <a:pt x="197862" y="263539"/>
                    <a:pt x="214018" y="247383"/>
                    <a:pt x="214063" y="227440"/>
                  </a:cubicBezTo>
                  <a:lnTo>
                    <a:pt x="214063" y="135064"/>
                  </a:lnTo>
                  <a:cubicBezTo>
                    <a:pt x="214018" y="115121"/>
                    <a:pt x="197862" y="98965"/>
                    <a:pt x="177919" y="98920"/>
                  </a:cubicBezTo>
                  <a:close/>
                  <a:moveTo>
                    <a:pt x="65866" y="205952"/>
                  </a:moveTo>
                  <a:cubicBezTo>
                    <a:pt x="52224" y="205952"/>
                    <a:pt x="41166" y="194894"/>
                    <a:pt x="41166" y="181252"/>
                  </a:cubicBezTo>
                  <a:cubicBezTo>
                    <a:pt x="41166" y="167610"/>
                    <a:pt x="52224" y="156552"/>
                    <a:pt x="65866" y="156552"/>
                  </a:cubicBezTo>
                  <a:cubicBezTo>
                    <a:pt x="79507" y="156552"/>
                    <a:pt x="90565" y="167610"/>
                    <a:pt x="90565" y="181252"/>
                  </a:cubicBezTo>
                  <a:cubicBezTo>
                    <a:pt x="90565" y="194894"/>
                    <a:pt x="79507" y="205952"/>
                    <a:pt x="65866" y="205952"/>
                  </a:cubicBezTo>
                  <a:close/>
                  <a:moveTo>
                    <a:pt x="148198" y="205952"/>
                  </a:moveTo>
                  <a:cubicBezTo>
                    <a:pt x="134556" y="205952"/>
                    <a:pt x="123498" y="194894"/>
                    <a:pt x="123498" y="181252"/>
                  </a:cubicBezTo>
                  <a:cubicBezTo>
                    <a:pt x="123498" y="167610"/>
                    <a:pt x="134556" y="156552"/>
                    <a:pt x="148198" y="156552"/>
                  </a:cubicBezTo>
                  <a:cubicBezTo>
                    <a:pt x="161839" y="156552"/>
                    <a:pt x="172897" y="167610"/>
                    <a:pt x="172897" y="181252"/>
                  </a:cubicBezTo>
                  <a:cubicBezTo>
                    <a:pt x="172897" y="194894"/>
                    <a:pt x="161839" y="205952"/>
                    <a:pt x="148198" y="205952"/>
                  </a:cubicBezTo>
                  <a:close/>
                </a:path>
              </a:pathLst>
            </a:custGeom>
            <a:gradFill>
              <a:gsLst>
                <a:gs pos="0">
                  <a:schemeClr val="bg1"/>
                </a:gs>
                <a:gs pos="100000">
                  <a:schemeClr val="accent3"/>
                </a:gs>
              </a:gsLst>
              <a:lin ang="5400000" scaled="1"/>
            </a:gradFill>
            <a:ln w="8136"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78E8A774-B085-4A30-8AC8-9D6F67D7BBC8}"/>
                </a:ext>
              </a:extLst>
            </p:cNvPr>
            <p:cNvSpPr/>
            <p:nvPr/>
          </p:nvSpPr>
          <p:spPr>
            <a:xfrm>
              <a:off x="6058020" y="2372688"/>
              <a:ext cx="24699" cy="24699"/>
            </a:xfrm>
            <a:custGeom>
              <a:avLst/>
              <a:gdLst>
                <a:gd name="connsiteX0" fmla="*/ 24700 w 24699"/>
                <a:gd name="connsiteY0" fmla="*/ 12350 h 24699"/>
                <a:gd name="connsiteX1" fmla="*/ 12350 w 24699"/>
                <a:gd name="connsiteY1" fmla="*/ 24700 h 24699"/>
                <a:gd name="connsiteX2" fmla="*/ 0 w 24699"/>
                <a:gd name="connsiteY2" fmla="*/ 12350 h 24699"/>
                <a:gd name="connsiteX3" fmla="*/ 12350 w 24699"/>
                <a:gd name="connsiteY3" fmla="*/ 0 h 24699"/>
                <a:gd name="connsiteX4" fmla="*/ 24700 w 24699"/>
                <a:gd name="connsiteY4" fmla="*/ 12350 h 24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9" h="24699">
                  <a:moveTo>
                    <a:pt x="24700" y="12350"/>
                  </a:moveTo>
                  <a:cubicBezTo>
                    <a:pt x="24700" y="19170"/>
                    <a:pt x="19170" y="24700"/>
                    <a:pt x="12350" y="24700"/>
                  </a:cubicBezTo>
                  <a:cubicBezTo>
                    <a:pt x="5529" y="24700"/>
                    <a:pt x="0" y="19170"/>
                    <a:pt x="0" y="12350"/>
                  </a:cubicBezTo>
                  <a:cubicBezTo>
                    <a:pt x="0" y="5529"/>
                    <a:pt x="5529" y="0"/>
                    <a:pt x="12350" y="0"/>
                  </a:cubicBezTo>
                  <a:cubicBezTo>
                    <a:pt x="19170" y="0"/>
                    <a:pt x="24700" y="5529"/>
                    <a:pt x="24700" y="12350"/>
                  </a:cubicBezTo>
                  <a:close/>
                </a:path>
              </a:pathLst>
            </a:custGeom>
            <a:gradFill>
              <a:gsLst>
                <a:gs pos="0">
                  <a:schemeClr val="bg1"/>
                </a:gs>
                <a:gs pos="100000">
                  <a:schemeClr val="accent3"/>
                </a:gs>
              </a:gsLst>
              <a:lin ang="5400000" scaled="1"/>
            </a:gradFill>
            <a:ln w="8136"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7131F20A-91F4-4CA7-875D-EDC88FDAA2FC}"/>
                </a:ext>
              </a:extLst>
            </p:cNvPr>
            <p:cNvSpPr/>
            <p:nvPr/>
          </p:nvSpPr>
          <p:spPr>
            <a:xfrm>
              <a:off x="5842745" y="2382321"/>
              <a:ext cx="517145" cy="342912"/>
            </a:xfrm>
            <a:custGeom>
              <a:avLst/>
              <a:gdLst>
                <a:gd name="connsiteX0" fmla="*/ 480137 w 517145"/>
                <a:gd name="connsiteY0" fmla="*/ 256464 h 342912"/>
                <a:gd name="connsiteX1" fmla="*/ 480137 w 517145"/>
                <a:gd name="connsiteY1" fmla="*/ 187882 h 342912"/>
                <a:gd name="connsiteX2" fmla="*/ 443170 w 517145"/>
                <a:gd name="connsiteY2" fmla="*/ 150915 h 342912"/>
                <a:gd name="connsiteX3" fmla="*/ 397805 w 517145"/>
                <a:gd name="connsiteY3" fmla="*/ 150915 h 342912"/>
                <a:gd name="connsiteX4" fmla="*/ 397805 w 517145"/>
                <a:gd name="connsiteY4" fmla="*/ 109749 h 342912"/>
                <a:gd name="connsiteX5" fmla="*/ 134343 w 517145"/>
                <a:gd name="connsiteY5" fmla="*/ 109749 h 342912"/>
                <a:gd name="connsiteX6" fmla="*/ 134343 w 517145"/>
                <a:gd name="connsiteY6" fmla="*/ 159148 h 342912"/>
                <a:gd name="connsiteX7" fmla="*/ 72511 w 517145"/>
                <a:gd name="connsiteY7" fmla="*/ 159148 h 342912"/>
                <a:gd name="connsiteX8" fmla="*/ 68477 w 517145"/>
                <a:gd name="connsiteY8" fmla="*/ 155113 h 342912"/>
                <a:gd name="connsiteX9" fmla="*/ 68477 w 517145"/>
                <a:gd name="connsiteY9" fmla="*/ 86860 h 342912"/>
                <a:gd name="connsiteX10" fmla="*/ 104589 w 517145"/>
                <a:gd name="connsiteY10" fmla="*/ 20481 h 342912"/>
                <a:gd name="connsiteX11" fmla="*/ 93177 w 517145"/>
                <a:gd name="connsiteY11" fmla="*/ 0 h 342912"/>
                <a:gd name="connsiteX12" fmla="*/ 68477 w 517145"/>
                <a:gd name="connsiteY12" fmla="*/ 21900 h 342912"/>
                <a:gd name="connsiteX13" fmla="*/ 73993 w 517145"/>
                <a:gd name="connsiteY13" fmla="*/ 35650 h 342912"/>
                <a:gd name="connsiteX14" fmla="*/ 53298 w 517145"/>
                <a:gd name="connsiteY14" fmla="*/ 56121 h 342912"/>
                <a:gd name="connsiteX15" fmla="*/ 32828 w 517145"/>
                <a:gd name="connsiteY15" fmla="*/ 35426 h 342912"/>
                <a:gd name="connsiteX16" fmla="*/ 37850 w 517145"/>
                <a:gd name="connsiteY16" fmla="*/ 22065 h 342912"/>
                <a:gd name="connsiteX17" fmla="*/ 13150 w 517145"/>
                <a:gd name="connsiteY17" fmla="*/ 412 h 342912"/>
                <a:gd name="connsiteX18" fmla="*/ 18381 w 517145"/>
                <a:gd name="connsiteY18" fmla="*/ 75913 h 342912"/>
                <a:gd name="connsiteX19" fmla="*/ 35544 w 517145"/>
                <a:gd name="connsiteY19" fmla="*/ 85955 h 342912"/>
                <a:gd name="connsiteX20" fmla="*/ 35544 w 517145"/>
                <a:gd name="connsiteY20" fmla="*/ 155113 h 342912"/>
                <a:gd name="connsiteX21" fmla="*/ 72511 w 517145"/>
                <a:gd name="connsiteY21" fmla="*/ 192081 h 342912"/>
                <a:gd name="connsiteX22" fmla="*/ 134343 w 517145"/>
                <a:gd name="connsiteY22" fmla="*/ 192081 h 342912"/>
                <a:gd name="connsiteX23" fmla="*/ 134343 w 517145"/>
                <a:gd name="connsiteY23" fmla="*/ 340278 h 342912"/>
                <a:gd name="connsiteX24" fmla="*/ 397805 w 517145"/>
                <a:gd name="connsiteY24" fmla="*/ 340278 h 342912"/>
                <a:gd name="connsiteX25" fmla="*/ 397805 w 517145"/>
                <a:gd name="connsiteY25" fmla="*/ 183847 h 342912"/>
                <a:gd name="connsiteX26" fmla="*/ 443170 w 517145"/>
                <a:gd name="connsiteY26" fmla="*/ 183847 h 342912"/>
                <a:gd name="connsiteX27" fmla="*/ 447204 w 517145"/>
                <a:gd name="connsiteY27" fmla="*/ 187882 h 342912"/>
                <a:gd name="connsiteX28" fmla="*/ 447204 w 517145"/>
                <a:gd name="connsiteY28" fmla="*/ 256464 h 342912"/>
                <a:gd name="connsiteX29" fmla="*/ 412758 w 517145"/>
                <a:gd name="connsiteY29" fmla="*/ 323854 h 342912"/>
                <a:gd name="connsiteX30" fmla="*/ 423657 w 517145"/>
                <a:gd name="connsiteY30" fmla="*/ 342913 h 342912"/>
                <a:gd name="connsiteX31" fmla="*/ 448357 w 517145"/>
                <a:gd name="connsiteY31" fmla="*/ 321012 h 342912"/>
                <a:gd name="connsiteX32" fmla="*/ 443088 w 517145"/>
                <a:gd name="connsiteY32" fmla="*/ 307345 h 342912"/>
                <a:gd name="connsiteX33" fmla="*/ 463688 w 517145"/>
                <a:gd name="connsiteY33" fmla="*/ 286780 h 342912"/>
                <a:gd name="connsiteX34" fmla="*/ 484254 w 517145"/>
                <a:gd name="connsiteY34" fmla="*/ 307380 h 342912"/>
                <a:gd name="connsiteX35" fmla="*/ 479149 w 517145"/>
                <a:gd name="connsiteY35" fmla="*/ 320930 h 342912"/>
                <a:gd name="connsiteX36" fmla="*/ 503849 w 517145"/>
                <a:gd name="connsiteY36" fmla="*/ 342583 h 342912"/>
                <a:gd name="connsiteX37" fmla="*/ 498985 w 517145"/>
                <a:gd name="connsiteY37" fmla="*/ 267174 h 342912"/>
                <a:gd name="connsiteX38" fmla="*/ 480137 w 517145"/>
                <a:gd name="connsiteY38" fmla="*/ 256464 h 342912"/>
                <a:gd name="connsiteX39" fmla="*/ 364872 w 517145"/>
                <a:gd name="connsiteY39" fmla="*/ 225013 h 342912"/>
                <a:gd name="connsiteX40" fmla="*/ 341984 w 517145"/>
                <a:gd name="connsiteY40" fmla="*/ 225013 h 342912"/>
                <a:gd name="connsiteX41" fmla="*/ 339761 w 517145"/>
                <a:gd name="connsiteY41" fmla="*/ 225919 h 342912"/>
                <a:gd name="connsiteX42" fmla="*/ 314567 w 517145"/>
                <a:gd name="connsiteY42" fmla="*/ 251689 h 342912"/>
                <a:gd name="connsiteX43" fmla="*/ 295384 w 517145"/>
                <a:gd name="connsiteY43" fmla="*/ 206242 h 342912"/>
                <a:gd name="connsiteX44" fmla="*/ 259570 w 517145"/>
                <a:gd name="connsiteY44" fmla="*/ 280340 h 342912"/>
                <a:gd name="connsiteX45" fmla="*/ 234458 w 517145"/>
                <a:gd name="connsiteY45" fmla="*/ 183847 h 342912"/>
                <a:gd name="connsiteX46" fmla="*/ 215110 w 517145"/>
                <a:gd name="connsiteY46" fmla="*/ 225013 h 342912"/>
                <a:gd name="connsiteX47" fmla="*/ 175509 w 517145"/>
                <a:gd name="connsiteY47" fmla="*/ 225013 h 342912"/>
                <a:gd name="connsiteX48" fmla="*/ 175509 w 517145"/>
                <a:gd name="connsiteY48" fmla="*/ 208547 h 342912"/>
                <a:gd name="connsiteX49" fmla="*/ 204654 w 517145"/>
                <a:gd name="connsiteY49" fmla="*/ 208547 h 342912"/>
                <a:gd name="connsiteX50" fmla="*/ 238904 w 517145"/>
                <a:gd name="connsiteY50" fmla="*/ 135683 h 342912"/>
                <a:gd name="connsiteX51" fmla="*/ 264263 w 517145"/>
                <a:gd name="connsiteY51" fmla="*/ 232670 h 342912"/>
                <a:gd name="connsiteX52" fmla="*/ 296454 w 517145"/>
                <a:gd name="connsiteY52" fmla="*/ 166805 h 342912"/>
                <a:gd name="connsiteX53" fmla="*/ 320166 w 517145"/>
                <a:gd name="connsiteY53" fmla="*/ 222955 h 342912"/>
                <a:gd name="connsiteX54" fmla="*/ 328399 w 517145"/>
                <a:gd name="connsiteY54" fmla="*/ 214722 h 342912"/>
                <a:gd name="connsiteX55" fmla="*/ 341984 w 517145"/>
                <a:gd name="connsiteY55" fmla="*/ 208547 h 342912"/>
                <a:gd name="connsiteX56" fmla="*/ 364872 w 517145"/>
                <a:gd name="connsiteY56" fmla="*/ 208547 h 342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517145" h="342912">
                  <a:moveTo>
                    <a:pt x="480137" y="256464"/>
                  </a:moveTo>
                  <a:lnTo>
                    <a:pt x="480137" y="187882"/>
                  </a:lnTo>
                  <a:cubicBezTo>
                    <a:pt x="480137" y="167465"/>
                    <a:pt x="463587" y="150915"/>
                    <a:pt x="443170" y="150915"/>
                  </a:cubicBezTo>
                  <a:lnTo>
                    <a:pt x="397805" y="150915"/>
                  </a:lnTo>
                  <a:lnTo>
                    <a:pt x="397805" y="109749"/>
                  </a:lnTo>
                  <a:lnTo>
                    <a:pt x="134343" y="109749"/>
                  </a:lnTo>
                  <a:lnTo>
                    <a:pt x="134343" y="159148"/>
                  </a:lnTo>
                  <a:lnTo>
                    <a:pt x="72511" y="159148"/>
                  </a:lnTo>
                  <a:cubicBezTo>
                    <a:pt x="70284" y="159148"/>
                    <a:pt x="68477" y="157341"/>
                    <a:pt x="68477" y="155113"/>
                  </a:cubicBezTo>
                  <a:lnTo>
                    <a:pt x="68477" y="86860"/>
                  </a:lnTo>
                  <a:cubicBezTo>
                    <a:pt x="96780" y="78502"/>
                    <a:pt x="112947" y="48783"/>
                    <a:pt x="104589" y="20481"/>
                  </a:cubicBezTo>
                  <a:cubicBezTo>
                    <a:pt x="102348" y="12893"/>
                    <a:pt x="98450" y="5898"/>
                    <a:pt x="93177" y="0"/>
                  </a:cubicBezTo>
                  <a:lnTo>
                    <a:pt x="68477" y="21900"/>
                  </a:lnTo>
                  <a:cubicBezTo>
                    <a:pt x="71932" y="25657"/>
                    <a:pt x="73894" y="30547"/>
                    <a:pt x="73993" y="35650"/>
                  </a:cubicBezTo>
                  <a:cubicBezTo>
                    <a:pt x="73932" y="47017"/>
                    <a:pt x="64666" y="56183"/>
                    <a:pt x="53298" y="56121"/>
                  </a:cubicBezTo>
                  <a:cubicBezTo>
                    <a:pt x="41931" y="56058"/>
                    <a:pt x="32767" y="46793"/>
                    <a:pt x="32828" y="35426"/>
                  </a:cubicBezTo>
                  <a:cubicBezTo>
                    <a:pt x="32855" y="30516"/>
                    <a:pt x="34635" y="25777"/>
                    <a:pt x="37850" y="22065"/>
                  </a:cubicBezTo>
                  <a:lnTo>
                    <a:pt x="13150" y="412"/>
                  </a:lnTo>
                  <a:cubicBezTo>
                    <a:pt x="-6255" y="22706"/>
                    <a:pt x="-3912" y="56509"/>
                    <a:pt x="18381" y="75913"/>
                  </a:cubicBezTo>
                  <a:cubicBezTo>
                    <a:pt x="23425" y="80303"/>
                    <a:pt x="29246" y="83709"/>
                    <a:pt x="35544" y="85955"/>
                  </a:cubicBezTo>
                  <a:lnTo>
                    <a:pt x="35544" y="155113"/>
                  </a:lnTo>
                  <a:cubicBezTo>
                    <a:pt x="35544" y="175530"/>
                    <a:pt x="52095" y="192081"/>
                    <a:pt x="72511" y="192081"/>
                  </a:cubicBezTo>
                  <a:lnTo>
                    <a:pt x="134343" y="192081"/>
                  </a:lnTo>
                  <a:lnTo>
                    <a:pt x="134343" y="340278"/>
                  </a:lnTo>
                  <a:lnTo>
                    <a:pt x="397805" y="340278"/>
                  </a:lnTo>
                  <a:lnTo>
                    <a:pt x="397805" y="183847"/>
                  </a:lnTo>
                  <a:lnTo>
                    <a:pt x="443170" y="183847"/>
                  </a:lnTo>
                  <a:cubicBezTo>
                    <a:pt x="445398" y="183847"/>
                    <a:pt x="447204" y="185654"/>
                    <a:pt x="447204" y="187882"/>
                  </a:cubicBezTo>
                  <a:lnTo>
                    <a:pt x="447204" y="256464"/>
                  </a:lnTo>
                  <a:cubicBezTo>
                    <a:pt x="419083" y="265561"/>
                    <a:pt x="403661" y="295732"/>
                    <a:pt x="412758" y="323854"/>
                  </a:cubicBezTo>
                  <a:cubicBezTo>
                    <a:pt x="415036" y="330891"/>
                    <a:pt x="418746" y="337381"/>
                    <a:pt x="423657" y="342913"/>
                  </a:cubicBezTo>
                  <a:lnTo>
                    <a:pt x="448357" y="321012"/>
                  </a:lnTo>
                  <a:cubicBezTo>
                    <a:pt x="444950" y="317278"/>
                    <a:pt x="443070" y="312400"/>
                    <a:pt x="443088" y="307345"/>
                  </a:cubicBezTo>
                  <a:cubicBezTo>
                    <a:pt x="443098" y="295978"/>
                    <a:pt x="452320" y="286770"/>
                    <a:pt x="463688" y="286780"/>
                  </a:cubicBezTo>
                  <a:cubicBezTo>
                    <a:pt x="475056" y="286789"/>
                    <a:pt x="484264" y="296012"/>
                    <a:pt x="484254" y="307380"/>
                  </a:cubicBezTo>
                  <a:cubicBezTo>
                    <a:pt x="484250" y="312366"/>
                    <a:pt x="482436" y="317181"/>
                    <a:pt x="479149" y="320930"/>
                  </a:cubicBezTo>
                  <a:lnTo>
                    <a:pt x="503849" y="342583"/>
                  </a:lnTo>
                  <a:cubicBezTo>
                    <a:pt x="523329" y="320416"/>
                    <a:pt x="521152" y="286654"/>
                    <a:pt x="498985" y="267174"/>
                  </a:cubicBezTo>
                  <a:cubicBezTo>
                    <a:pt x="493500" y="262353"/>
                    <a:pt x="487085" y="258709"/>
                    <a:pt x="480137" y="256464"/>
                  </a:cubicBezTo>
                  <a:close/>
                  <a:moveTo>
                    <a:pt x="364872" y="225013"/>
                  </a:moveTo>
                  <a:lnTo>
                    <a:pt x="341984" y="225013"/>
                  </a:lnTo>
                  <a:cubicBezTo>
                    <a:pt x="341188" y="225156"/>
                    <a:pt x="340430" y="225464"/>
                    <a:pt x="339761" y="225919"/>
                  </a:cubicBezTo>
                  <a:lnTo>
                    <a:pt x="314567" y="251689"/>
                  </a:lnTo>
                  <a:lnTo>
                    <a:pt x="295384" y="206242"/>
                  </a:lnTo>
                  <a:lnTo>
                    <a:pt x="259570" y="280340"/>
                  </a:lnTo>
                  <a:lnTo>
                    <a:pt x="234458" y="183847"/>
                  </a:lnTo>
                  <a:lnTo>
                    <a:pt x="215110" y="225013"/>
                  </a:lnTo>
                  <a:lnTo>
                    <a:pt x="175509" y="225013"/>
                  </a:lnTo>
                  <a:lnTo>
                    <a:pt x="175509" y="208547"/>
                  </a:lnTo>
                  <a:lnTo>
                    <a:pt x="204654" y="208547"/>
                  </a:lnTo>
                  <a:lnTo>
                    <a:pt x="238904" y="135683"/>
                  </a:lnTo>
                  <a:lnTo>
                    <a:pt x="264263" y="232670"/>
                  </a:lnTo>
                  <a:lnTo>
                    <a:pt x="296454" y="166805"/>
                  </a:lnTo>
                  <a:lnTo>
                    <a:pt x="320166" y="222955"/>
                  </a:lnTo>
                  <a:lnTo>
                    <a:pt x="328399" y="214722"/>
                  </a:lnTo>
                  <a:cubicBezTo>
                    <a:pt x="332014" y="211063"/>
                    <a:pt x="336851" y="208865"/>
                    <a:pt x="341984" y="208547"/>
                  </a:cubicBezTo>
                  <a:lnTo>
                    <a:pt x="364872" y="208547"/>
                  </a:lnTo>
                  <a:close/>
                </a:path>
              </a:pathLst>
            </a:custGeom>
            <a:gradFill>
              <a:gsLst>
                <a:gs pos="0">
                  <a:schemeClr val="bg1"/>
                </a:gs>
                <a:gs pos="100000">
                  <a:schemeClr val="accent3"/>
                </a:gs>
              </a:gsLst>
              <a:lin ang="5400000" scaled="1"/>
            </a:gradFill>
            <a:ln w="8136" cap="flat">
              <a:noFill/>
              <a:prstDash val="solid"/>
              <a:miter/>
            </a:ln>
          </p:spPr>
          <p:txBody>
            <a:bodyPr rtlCol="0" anchor="ctr"/>
            <a:lstStyle/>
            <a:p>
              <a:endParaRPr lang="zh-CN" altLang="en-US"/>
            </a:p>
          </p:txBody>
        </p:sp>
      </p:grpSp>
      <p:sp>
        <p:nvSpPr>
          <p:cNvPr id="48" name="文本框 47">
            <a:extLst>
              <a:ext uri="{FF2B5EF4-FFF2-40B4-BE49-F238E27FC236}">
                <a16:creationId xmlns:a16="http://schemas.microsoft.com/office/drawing/2014/main" id="{32F53DBF-1464-4C90-9315-FC9D07531BDD}"/>
              </a:ext>
            </a:extLst>
          </p:cNvPr>
          <p:cNvSpPr txBox="1"/>
          <p:nvPr/>
        </p:nvSpPr>
        <p:spPr>
          <a:xfrm>
            <a:off x="5458156" y="3065474"/>
            <a:ext cx="1205575" cy="400110"/>
          </a:xfrm>
          <a:prstGeom prst="rect">
            <a:avLst/>
          </a:prstGeom>
          <a:noFill/>
        </p:spPr>
        <p:txBody>
          <a:bodyPr wrap="square">
            <a:spAutoFit/>
          </a:bodyPr>
          <a:lstStyle/>
          <a:p>
            <a:r>
              <a:rPr lang="zh-CN" altLang="en-US" sz="2000" dirty="0">
                <a:gradFill flip="none" rotWithShape="1">
                  <a:gsLst>
                    <a:gs pos="0">
                      <a:schemeClr val="accent4"/>
                    </a:gs>
                    <a:gs pos="52000">
                      <a:schemeClr val="bg1"/>
                    </a:gs>
                    <a:gs pos="23000">
                      <a:srgbClr val="F6FFC9"/>
                    </a:gs>
                    <a:gs pos="79000">
                      <a:schemeClr val="accent4"/>
                    </a:gs>
                  </a:gsLst>
                  <a:lin ang="0" scaled="1"/>
                  <a:tileRect/>
                </a:gradFill>
                <a:latin typeface="+mj-ea"/>
                <a:ea typeface="+mj-ea"/>
              </a:rPr>
              <a:t>技术方法</a:t>
            </a:r>
            <a:endParaRPr lang="zh-CN" altLang="en-US" sz="2000" dirty="0"/>
          </a:p>
        </p:txBody>
      </p:sp>
      <p:sp>
        <p:nvSpPr>
          <p:cNvPr id="17" name="矩形: 圆角 16">
            <a:extLst>
              <a:ext uri="{FF2B5EF4-FFF2-40B4-BE49-F238E27FC236}">
                <a16:creationId xmlns:a16="http://schemas.microsoft.com/office/drawing/2014/main" id="{42E7E92D-C39A-4DF6-9FEF-BD016F1FEE87}"/>
              </a:ext>
            </a:extLst>
          </p:cNvPr>
          <p:cNvSpPr/>
          <p:nvPr/>
        </p:nvSpPr>
        <p:spPr>
          <a:xfrm>
            <a:off x="7911505" y="2008664"/>
            <a:ext cx="2753792" cy="3328351"/>
          </a:xfrm>
          <a:prstGeom prst="roundRect">
            <a:avLst>
              <a:gd name="adj" fmla="val 8438"/>
            </a:avLst>
          </a:prstGeom>
          <a:gradFill>
            <a:gsLst>
              <a:gs pos="0">
                <a:schemeClr val="accent1"/>
              </a:gs>
              <a:gs pos="100000">
                <a:schemeClr val="accent1">
                  <a:alpha val="80000"/>
                </a:schemeClr>
              </a:gs>
            </a:gsLst>
            <a:lin ang="5400000" scaled="1"/>
          </a:gradFill>
          <a:ln>
            <a:gradFill>
              <a:gsLst>
                <a:gs pos="0">
                  <a:schemeClr val="accent1">
                    <a:lumMod val="5000"/>
                    <a:lumOff val="95000"/>
                  </a:schemeClr>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sp>
        <p:nvSpPr>
          <p:cNvPr id="24" name="文本框 23">
            <a:extLst>
              <a:ext uri="{FF2B5EF4-FFF2-40B4-BE49-F238E27FC236}">
                <a16:creationId xmlns:a16="http://schemas.microsoft.com/office/drawing/2014/main" id="{0466E411-51F6-412B-A7BD-B35231E8A7D9}"/>
              </a:ext>
            </a:extLst>
          </p:cNvPr>
          <p:cNvSpPr txBox="1"/>
          <p:nvPr/>
        </p:nvSpPr>
        <p:spPr>
          <a:xfrm>
            <a:off x="8144906" y="3501921"/>
            <a:ext cx="2264060" cy="1345625"/>
          </a:xfrm>
          <a:prstGeom prst="rect">
            <a:avLst/>
          </a:prstGeom>
          <a:noFill/>
        </p:spPr>
        <p:txBody>
          <a:bodyPr wrap="square">
            <a:spAutoFit/>
          </a:bodyPr>
          <a:lstStyle>
            <a:defPPr>
              <a:defRPr lang="zh-CN"/>
            </a:defPPr>
            <a:lvl1pPr>
              <a:defRPr sz="1600" b="0" i="0">
                <a:solidFill>
                  <a:schemeClr val="bg1"/>
                </a:solidFill>
                <a:effectLst/>
                <a:latin typeface="PingFangSC"/>
              </a:defRPr>
            </a:lvl1pPr>
          </a:lstStyle>
          <a:p>
            <a:pPr>
              <a:lnSpc>
                <a:spcPct val="130000"/>
              </a:lnSpc>
            </a:pPr>
            <a:r>
              <a:rPr lang="zh-CN" altLang="en-US" dirty="0">
                <a:latin typeface="Arial" panose="020B0604020202020204" pitchFamily="34" charset="0"/>
              </a:rPr>
              <a:t>用计算机把人的思维活动转变成命令信号驱动外部设备，实现人脑对外部环境的直接控制</a:t>
            </a:r>
          </a:p>
        </p:txBody>
      </p:sp>
      <p:grpSp>
        <p:nvGrpSpPr>
          <p:cNvPr id="46" name="组合 45">
            <a:extLst>
              <a:ext uri="{FF2B5EF4-FFF2-40B4-BE49-F238E27FC236}">
                <a16:creationId xmlns:a16="http://schemas.microsoft.com/office/drawing/2014/main" id="{98A782F6-31CD-458A-8CB3-3BD23FEAB850}"/>
              </a:ext>
            </a:extLst>
          </p:cNvPr>
          <p:cNvGrpSpPr/>
          <p:nvPr/>
        </p:nvGrpSpPr>
        <p:grpSpPr>
          <a:xfrm>
            <a:off x="8971611" y="2200212"/>
            <a:ext cx="542654" cy="664280"/>
            <a:chOff x="8873293" y="2198420"/>
            <a:chExt cx="542654" cy="664280"/>
          </a:xfrm>
          <a:gradFill>
            <a:gsLst>
              <a:gs pos="0">
                <a:schemeClr val="bg1"/>
              </a:gs>
              <a:gs pos="100000">
                <a:schemeClr val="accent3"/>
              </a:gs>
            </a:gsLst>
            <a:lin ang="5400000" scaled="1"/>
          </a:gradFill>
        </p:grpSpPr>
        <p:sp>
          <p:nvSpPr>
            <p:cNvPr id="43" name="任意多边形: 形状 42">
              <a:extLst>
                <a:ext uri="{FF2B5EF4-FFF2-40B4-BE49-F238E27FC236}">
                  <a16:creationId xmlns:a16="http://schemas.microsoft.com/office/drawing/2014/main" id="{26E9B118-1CF0-4958-9B80-95E2C12E9033}"/>
                </a:ext>
              </a:extLst>
            </p:cNvPr>
            <p:cNvSpPr/>
            <p:nvPr/>
          </p:nvSpPr>
          <p:spPr>
            <a:xfrm>
              <a:off x="9103979" y="2314484"/>
              <a:ext cx="67004" cy="69144"/>
            </a:xfrm>
            <a:custGeom>
              <a:avLst/>
              <a:gdLst>
                <a:gd name="connsiteX0" fmla="*/ 33502 w 67004"/>
                <a:gd name="connsiteY0" fmla="*/ 0 h 69144"/>
                <a:gd name="connsiteX1" fmla="*/ 0 w 67004"/>
                <a:gd name="connsiteY1" fmla="*/ 34572 h 69144"/>
                <a:gd name="connsiteX2" fmla="*/ 33502 w 67004"/>
                <a:gd name="connsiteY2" fmla="*/ 69144 h 69144"/>
                <a:gd name="connsiteX3" fmla="*/ 67004 w 67004"/>
                <a:gd name="connsiteY3" fmla="*/ 34572 h 69144"/>
                <a:gd name="connsiteX4" fmla="*/ 33502 w 67004"/>
                <a:gd name="connsiteY4" fmla="*/ 0 h 69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04" h="69144">
                  <a:moveTo>
                    <a:pt x="33502" y="0"/>
                  </a:moveTo>
                  <a:cubicBezTo>
                    <a:pt x="15156" y="0"/>
                    <a:pt x="0" y="15640"/>
                    <a:pt x="0" y="34572"/>
                  </a:cubicBezTo>
                  <a:cubicBezTo>
                    <a:pt x="0" y="53505"/>
                    <a:pt x="15156" y="69144"/>
                    <a:pt x="33502" y="69144"/>
                  </a:cubicBezTo>
                  <a:cubicBezTo>
                    <a:pt x="51848" y="69144"/>
                    <a:pt x="67004" y="53505"/>
                    <a:pt x="67004" y="34572"/>
                  </a:cubicBezTo>
                  <a:cubicBezTo>
                    <a:pt x="67004" y="15640"/>
                    <a:pt x="51848" y="0"/>
                    <a:pt x="33502" y="0"/>
                  </a:cubicBezTo>
                  <a:close/>
                </a:path>
              </a:pathLst>
            </a:custGeom>
            <a:grpFill/>
            <a:ln w="7938"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A1EBD7B6-7AF5-40B8-A7CD-3F0ABF69B17A}"/>
                </a:ext>
              </a:extLst>
            </p:cNvPr>
            <p:cNvSpPr/>
            <p:nvPr/>
          </p:nvSpPr>
          <p:spPr>
            <a:xfrm>
              <a:off x="9003473" y="2481583"/>
              <a:ext cx="67004" cy="69144"/>
            </a:xfrm>
            <a:custGeom>
              <a:avLst/>
              <a:gdLst>
                <a:gd name="connsiteX0" fmla="*/ 67004 w 67004"/>
                <a:gd name="connsiteY0" fmla="*/ 34572 h 69144"/>
                <a:gd name="connsiteX1" fmla="*/ 33502 w 67004"/>
                <a:gd name="connsiteY1" fmla="*/ 69144 h 69144"/>
                <a:gd name="connsiteX2" fmla="*/ 0 w 67004"/>
                <a:gd name="connsiteY2" fmla="*/ 34572 h 69144"/>
                <a:gd name="connsiteX3" fmla="*/ 33502 w 67004"/>
                <a:gd name="connsiteY3" fmla="*/ 0 h 69144"/>
                <a:gd name="connsiteX4" fmla="*/ 67004 w 67004"/>
                <a:gd name="connsiteY4" fmla="*/ 34572 h 69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04" h="69144">
                  <a:moveTo>
                    <a:pt x="67004" y="34572"/>
                  </a:moveTo>
                  <a:cubicBezTo>
                    <a:pt x="67004" y="53666"/>
                    <a:pt x="52005" y="69144"/>
                    <a:pt x="33502" y="69144"/>
                  </a:cubicBezTo>
                  <a:cubicBezTo>
                    <a:pt x="14999" y="69144"/>
                    <a:pt x="0" y="53666"/>
                    <a:pt x="0" y="34572"/>
                  </a:cubicBezTo>
                  <a:cubicBezTo>
                    <a:pt x="0" y="15479"/>
                    <a:pt x="14999" y="0"/>
                    <a:pt x="33502" y="0"/>
                  </a:cubicBezTo>
                  <a:cubicBezTo>
                    <a:pt x="52005" y="0"/>
                    <a:pt x="67004" y="15479"/>
                    <a:pt x="67004" y="34572"/>
                  </a:cubicBezTo>
                  <a:close/>
                </a:path>
              </a:pathLst>
            </a:custGeom>
            <a:grpFill/>
            <a:ln w="7938"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DB7715E8-7D8A-4FF2-8F2A-6F3D15BA44A6}"/>
                </a:ext>
              </a:extLst>
            </p:cNvPr>
            <p:cNvSpPr/>
            <p:nvPr/>
          </p:nvSpPr>
          <p:spPr>
            <a:xfrm>
              <a:off x="8873293" y="2198420"/>
              <a:ext cx="542654" cy="664280"/>
            </a:xfrm>
            <a:custGeom>
              <a:avLst/>
              <a:gdLst>
                <a:gd name="connsiteX0" fmla="*/ 359111 w 542654"/>
                <a:gd name="connsiteY0" fmla="*/ 162160 h 664280"/>
                <a:gd name="connsiteX1" fmla="*/ 339169 w 542654"/>
                <a:gd name="connsiteY1" fmla="*/ 172038 h 664280"/>
                <a:gd name="connsiteX2" fmla="*/ 331193 w 542654"/>
                <a:gd name="connsiteY2" fmla="*/ 190147 h 664280"/>
                <a:gd name="connsiteX3" fmla="*/ 338372 w 542654"/>
                <a:gd name="connsiteY3" fmla="*/ 211549 h 664280"/>
                <a:gd name="connsiteX4" fmla="*/ 322418 w 542654"/>
                <a:gd name="connsiteY4" fmla="*/ 228012 h 664280"/>
                <a:gd name="connsiteX5" fmla="*/ 301679 w 542654"/>
                <a:gd name="connsiteY5" fmla="*/ 220604 h 664280"/>
                <a:gd name="connsiteX6" fmla="*/ 284130 w 542654"/>
                <a:gd name="connsiteY6" fmla="*/ 228012 h 664280"/>
                <a:gd name="connsiteX7" fmla="*/ 274558 w 542654"/>
                <a:gd name="connsiteY7" fmla="*/ 247768 h 664280"/>
                <a:gd name="connsiteX8" fmla="*/ 252223 w 542654"/>
                <a:gd name="connsiteY8" fmla="*/ 247768 h 664280"/>
                <a:gd name="connsiteX9" fmla="*/ 242651 w 542654"/>
                <a:gd name="connsiteY9" fmla="*/ 227189 h 664280"/>
                <a:gd name="connsiteX10" fmla="*/ 225103 w 542654"/>
                <a:gd name="connsiteY10" fmla="*/ 219780 h 664280"/>
                <a:gd name="connsiteX11" fmla="*/ 204363 w 542654"/>
                <a:gd name="connsiteY11" fmla="*/ 227189 h 664280"/>
                <a:gd name="connsiteX12" fmla="*/ 188410 w 542654"/>
                <a:gd name="connsiteY12" fmla="*/ 210726 h 664280"/>
                <a:gd name="connsiteX13" fmla="*/ 195589 w 542654"/>
                <a:gd name="connsiteY13" fmla="*/ 189324 h 664280"/>
                <a:gd name="connsiteX14" fmla="*/ 188410 w 542654"/>
                <a:gd name="connsiteY14" fmla="*/ 171215 h 664280"/>
                <a:gd name="connsiteX15" fmla="*/ 168468 w 542654"/>
                <a:gd name="connsiteY15" fmla="*/ 161337 h 664280"/>
                <a:gd name="connsiteX16" fmla="*/ 168468 w 542654"/>
                <a:gd name="connsiteY16" fmla="*/ 138289 h 664280"/>
                <a:gd name="connsiteX17" fmla="*/ 188410 w 542654"/>
                <a:gd name="connsiteY17" fmla="*/ 128411 h 664280"/>
                <a:gd name="connsiteX18" fmla="*/ 195589 w 542654"/>
                <a:gd name="connsiteY18" fmla="*/ 110302 h 664280"/>
                <a:gd name="connsiteX19" fmla="*/ 189208 w 542654"/>
                <a:gd name="connsiteY19" fmla="*/ 88900 h 664280"/>
                <a:gd name="connsiteX20" fmla="*/ 205161 w 542654"/>
                <a:gd name="connsiteY20" fmla="*/ 72437 h 664280"/>
                <a:gd name="connsiteX21" fmla="*/ 225900 w 542654"/>
                <a:gd name="connsiteY21" fmla="*/ 79845 h 664280"/>
                <a:gd name="connsiteX22" fmla="*/ 243449 w 542654"/>
                <a:gd name="connsiteY22" fmla="*/ 72437 h 664280"/>
                <a:gd name="connsiteX23" fmla="*/ 253021 w 542654"/>
                <a:gd name="connsiteY23" fmla="*/ 51858 h 664280"/>
                <a:gd name="connsiteX24" fmla="*/ 275356 w 542654"/>
                <a:gd name="connsiteY24" fmla="*/ 51858 h 664280"/>
                <a:gd name="connsiteX25" fmla="*/ 284928 w 542654"/>
                <a:gd name="connsiteY25" fmla="*/ 71614 h 664280"/>
                <a:gd name="connsiteX26" fmla="*/ 302477 w 542654"/>
                <a:gd name="connsiteY26" fmla="*/ 79022 h 664280"/>
                <a:gd name="connsiteX27" fmla="*/ 323216 w 542654"/>
                <a:gd name="connsiteY27" fmla="*/ 71614 h 664280"/>
                <a:gd name="connsiteX28" fmla="*/ 339169 w 542654"/>
                <a:gd name="connsiteY28" fmla="*/ 88077 h 664280"/>
                <a:gd name="connsiteX29" fmla="*/ 331990 w 542654"/>
                <a:gd name="connsiteY29" fmla="*/ 109479 h 664280"/>
                <a:gd name="connsiteX30" fmla="*/ 339169 w 542654"/>
                <a:gd name="connsiteY30" fmla="*/ 127588 h 664280"/>
                <a:gd name="connsiteX31" fmla="*/ 359111 w 542654"/>
                <a:gd name="connsiteY31" fmla="*/ 137466 h 664280"/>
                <a:gd name="connsiteX32" fmla="*/ 359111 w 542654"/>
                <a:gd name="connsiteY32" fmla="*/ 162160 h 664280"/>
                <a:gd name="connsiteX33" fmla="*/ 258605 w 542654"/>
                <a:gd name="connsiteY33" fmla="*/ 329259 h 664280"/>
                <a:gd name="connsiteX34" fmla="*/ 238663 w 542654"/>
                <a:gd name="connsiteY34" fmla="*/ 339137 h 664280"/>
                <a:gd name="connsiteX35" fmla="*/ 231484 w 542654"/>
                <a:gd name="connsiteY35" fmla="*/ 357246 h 664280"/>
                <a:gd name="connsiteX36" fmla="*/ 237865 w 542654"/>
                <a:gd name="connsiteY36" fmla="*/ 378648 h 664280"/>
                <a:gd name="connsiteX37" fmla="*/ 221912 w 542654"/>
                <a:gd name="connsiteY37" fmla="*/ 395111 h 664280"/>
                <a:gd name="connsiteX38" fmla="*/ 201173 w 542654"/>
                <a:gd name="connsiteY38" fmla="*/ 387703 h 664280"/>
                <a:gd name="connsiteX39" fmla="*/ 183624 w 542654"/>
                <a:gd name="connsiteY39" fmla="*/ 395111 h 664280"/>
                <a:gd name="connsiteX40" fmla="*/ 174850 w 542654"/>
                <a:gd name="connsiteY40" fmla="*/ 414867 h 664280"/>
                <a:gd name="connsiteX41" fmla="*/ 152515 w 542654"/>
                <a:gd name="connsiteY41" fmla="*/ 414867 h 664280"/>
                <a:gd name="connsiteX42" fmla="*/ 142943 w 542654"/>
                <a:gd name="connsiteY42" fmla="*/ 394288 h 664280"/>
                <a:gd name="connsiteX43" fmla="*/ 125394 w 542654"/>
                <a:gd name="connsiteY43" fmla="*/ 386880 h 664280"/>
                <a:gd name="connsiteX44" fmla="*/ 104655 w 542654"/>
                <a:gd name="connsiteY44" fmla="*/ 393465 h 664280"/>
                <a:gd name="connsiteX45" fmla="*/ 88701 w 542654"/>
                <a:gd name="connsiteY45" fmla="*/ 377002 h 664280"/>
                <a:gd name="connsiteX46" fmla="*/ 95880 w 542654"/>
                <a:gd name="connsiteY46" fmla="*/ 355600 h 664280"/>
                <a:gd name="connsiteX47" fmla="*/ 88701 w 542654"/>
                <a:gd name="connsiteY47" fmla="*/ 337491 h 664280"/>
                <a:gd name="connsiteX48" fmla="*/ 68760 w 542654"/>
                <a:gd name="connsiteY48" fmla="*/ 327613 h 664280"/>
                <a:gd name="connsiteX49" fmla="*/ 68760 w 542654"/>
                <a:gd name="connsiteY49" fmla="*/ 304565 h 664280"/>
                <a:gd name="connsiteX50" fmla="*/ 88701 w 542654"/>
                <a:gd name="connsiteY50" fmla="*/ 294687 h 664280"/>
                <a:gd name="connsiteX51" fmla="*/ 95880 w 542654"/>
                <a:gd name="connsiteY51" fmla="*/ 276578 h 664280"/>
                <a:gd name="connsiteX52" fmla="*/ 88701 w 542654"/>
                <a:gd name="connsiteY52" fmla="*/ 255176 h 664280"/>
                <a:gd name="connsiteX53" fmla="*/ 104655 w 542654"/>
                <a:gd name="connsiteY53" fmla="*/ 238713 h 664280"/>
                <a:gd name="connsiteX54" fmla="*/ 125394 w 542654"/>
                <a:gd name="connsiteY54" fmla="*/ 246121 h 664280"/>
                <a:gd name="connsiteX55" fmla="*/ 142943 w 542654"/>
                <a:gd name="connsiteY55" fmla="*/ 238713 h 664280"/>
                <a:gd name="connsiteX56" fmla="*/ 152515 w 542654"/>
                <a:gd name="connsiteY56" fmla="*/ 218134 h 664280"/>
                <a:gd name="connsiteX57" fmla="*/ 175647 w 542654"/>
                <a:gd name="connsiteY57" fmla="*/ 218134 h 664280"/>
                <a:gd name="connsiteX58" fmla="*/ 185219 w 542654"/>
                <a:gd name="connsiteY58" fmla="*/ 238713 h 664280"/>
                <a:gd name="connsiteX59" fmla="*/ 202768 w 542654"/>
                <a:gd name="connsiteY59" fmla="*/ 246121 h 664280"/>
                <a:gd name="connsiteX60" fmla="*/ 223507 w 542654"/>
                <a:gd name="connsiteY60" fmla="*/ 238713 h 664280"/>
                <a:gd name="connsiteX61" fmla="*/ 239461 w 542654"/>
                <a:gd name="connsiteY61" fmla="*/ 255176 h 664280"/>
                <a:gd name="connsiteX62" fmla="*/ 232282 w 542654"/>
                <a:gd name="connsiteY62" fmla="*/ 276578 h 664280"/>
                <a:gd name="connsiteX63" fmla="*/ 239461 w 542654"/>
                <a:gd name="connsiteY63" fmla="*/ 294687 h 664280"/>
                <a:gd name="connsiteX64" fmla="*/ 259403 w 542654"/>
                <a:gd name="connsiteY64" fmla="*/ 304565 h 664280"/>
                <a:gd name="connsiteX65" fmla="*/ 258605 w 542654"/>
                <a:gd name="connsiteY65" fmla="*/ 329259 h 664280"/>
                <a:gd name="connsiteX66" fmla="*/ 258605 w 542654"/>
                <a:gd name="connsiteY66" fmla="*/ 329259 h 664280"/>
                <a:gd name="connsiteX67" fmla="*/ 534598 w 542654"/>
                <a:gd name="connsiteY67" fmla="*/ 359716 h 664280"/>
                <a:gd name="connsiteX68" fmla="*/ 479559 w 542654"/>
                <a:gd name="connsiteY68" fmla="*/ 260938 h 664280"/>
                <a:gd name="connsiteX69" fmla="*/ 479559 w 542654"/>
                <a:gd name="connsiteY69" fmla="*/ 256822 h 664280"/>
                <a:gd name="connsiteX70" fmla="*/ 362302 w 542654"/>
                <a:gd name="connsiteY70" fmla="*/ 34572 h 664280"/>
                <a:gd name="connsiteX71" fmla="*/ 117417 w 542654"/>
                <a:gd name="connsiteY71" fmla="*/ 34572 h 664280"/>
                <a:gd name="connsiteX72" fmla="*/ 160 w 542654"/>
                <a:gd name="connsiteY72" fmla="*/ 256822 h 664280"/>
                <a:gd name="connsiteX73" fmla="*/ 94285 w 542654"/>
                <a:gd name="connsiteY73" fmla="*/ 456024 h 664280"/>
                <a:gd name="connsiteX74" fmla="*/ 94285 w 542654"/>
                <a:gd name="connsiteY74" fmla="*/ 664280 h 664280"/>
                <a:gd name="connsiteX75" fmla="*/ 346348 w 542654"/>
                <a:gd name="connsiteY75" fmla="*/ 664280 h 664280"/>
                <a:gd name="connsiteX76" fmla="*/ 346348 w 542654"/>
                <a:gd name="connsiteY76" fmla="*/ 565503 h 664280"/>
                <a:gd name="connsiteX77" fmla="*/ 385434 w 542654"/>
                <a:gd name="connsiteY77" fmla="*/ 565503 h 664280"/>
                <a:gd name="connsiteX78" fmla="*/ 452438 w 542654"/>
                <a:gd name="connsiteY78" fmla="*/ 536692 h 664280"/>
                <a:gd name="connsiteX79" fmla="*/ 479559 w 542654"/>
                <a:gd name="connsiteY79" fmla="*/ 466725 h 664280"/>
                <a:gd name="connsiteX80" fmla="*/ 479559 w 542654"/>
                <a:gd name="connsiteY80" fmla="*/ 417336 h 664280"/>
                <a:gd name="connsiteX81" fmla="*/ 514657 w 542654"/>
                <a:gd name="connsiteY81" fmla="*/ 417336 h 664280"/>
                <a:gd name="connsiteX82" fmla="*/ 534598 w 542654"/>
                <a:gd name="connsiteY82" fmla="*/ 359716 h 664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542654" h="664280">
                  <a:moveTo>
                    <a:pt x="359111" y="162160"/>
                  </a:moveTo>
                  <a:lnTo>
                    <a:pt x="339169" y="172038"/>
                  </a:lnTo>
                  <a:cubicBezTo>
                    <a:pt x="337574" y="178623"/>
                    <a:pt x="334383" y="184385"/>
                    <a:pt x="331193" y="190147"/>
                  </a:cubicBezTo>
                  <a:lnTo>
                    <a:pt x="338372" y="211549"/>
                  </a:lnTo>
                  <a:lnTo>
                    <a:pt x="322418" y="228012"/>
                  </a:lnTo>
                  <a:lnTo>
                    <a:pt x="301679" y="220604"/>
                  </a:lnTo>
                  <a:cubicBezTo>
                    <a:pt x="296095" y="223896"/>
                    <a:pt x="290512" y="226366"/>
                    <a:pt x="284130" y="228012"/>
                  </a:cubicBezTo>
                  <a:lnTo>
                    <a:pt x="274558" y="247768"/>
                  </a:lnTo>
                  <a:lnTo>
                    <a:pt x="252223" y="247768"/>
                  </a:lnTo>
                  <a:lnTo>
                    <a:pt x="242651" y="227189"/>
                  </a:lnTo>
                  <a:cubicBezTo>
                    <a:pt x="236270" y="225543"/>
                    <a:pt x="230686" y="223073"/>
                    <a:pt x="225103" y="219780"/>
                  </a:cubicBezTo>
                  <a:lnTo>
                    <a:pt x="204363" y="227189"/>
                  </a:lnTo>
                  <a:lnTo>
                    <a:pt x="188410" y="210726"/>
                  </a:lnTo>
                  <a:lnTo>
                    <a:pt x="195589" y="189324"/>
                  </a:lnTo>
                  <a:cubicBezTo>
                    <a:pt x="192398" y="183562"/>
                    <a:pt x="190005" y="177800"/>
                    <a:pt x="188410" y="171215"/>
                  </a:cubicBezTo>
                  <a:lnTo>
                    <a:pt x="168468" y="161337"/>
                  </a:lnTo>
                  <a:lnTo>
                    <a:pt x="168468" y="138289"/>
                  </a:lnTo>
                  <a:lnTo>
                    <a:pt x="188410" y="128411"/>
                  </a:lnTo>
                  <a:cubicBezTo>
                    <a:pt x="190005" y="121826"/>
                    <a:pt x="192398" y="116064"/>
                    <a:pt x="195589" y="110302"/>
                  </a:cubicBezTo>
                  <a:lnTo>
                    <a:pt x="189208" y="88900"/>
                  </a:lnTo>
                  <a:lnTo>
                    <a:pt x="205161" y="72437"/>
                  </a:lnTo>
                  <a:lnTo>
                    <a:pt x="225900" y="79845"/>
                  </a:lnTo>
                  <a:cubicBezTo>
                    <a:pt x="231484" y="76553"/>
                    <a:pt x="237068" y="74083"/>
                    <a:pt x="243449" y="72437"/>
                  </a:cubicBezTo>
                  <a:lnTo>
                    <a:pt x="253021" y="51858"/>
                  </a:lnTo>
                  <a:lnTo>
                    <a:pt x="275356" y="51858"/>
                  </a:lnTo>
                  <a:lnTo>
                    <a:pt x="284928" y="71614"/>
                  </a:lnTo>
                  <a:cubicBezTo>
                    <a:pt x="291309" y="73260"/>
                    <a:pt x="296893" y="75730"/>
                    <a:pt x="302477" y="79022"/>
                  </a:cubicBezTo>
                  <a:lnTo>
                    <a:pt x="323216" y="71614"/>
                  </a:lnTo>
                  <a:lnTo>
                    <a:pt x="339169" y="88077"/>
                  </a:lnTo>
                  <a:lnTo>
                    <a:pt x="331990" y="109479"/>
                  </a:lnTo>
                  <a:cubicBezTo>
                    <a:pt x="335181" y="115241"/>
                    <a:pt x="337574" y="121003"/>
                    <a:pt x="339169" y="127588"/>
                  </a:cubicBezTo>
                  <a:lnTo>
                    <a:pt x="359111" y="137466"/>
                  </a:lnTo>
                  <a:lnTo>
                    <a:pt x="359111" y="162160"/>
                  </a:lnTo>
                  <a:close/>
                  <a:moveTo>
                    <a:pt x="258605" y="329259"/>
                  </a:moveTo>
                  <a:lnTo>
                    <a:pt x="238663" y="339137"/>
                  </a:lnTo>
                  <a:cubicBezTo>
                    <a:pt x="237068" y="345722"/>
                    <a:pt x="234675" y="351484"/>
                    <a:pt x="231484" y="357246"/>
                  </a:cubicBezTo>
                  <a:lnTo>
                    <a:pt x="237865" y="378648"/>
                  </a:lnTo>
                  <a:lnTo>
                    <a:pt x="221912" y="395111"/>
                  </a:lnTo>
                  <a:lnTo>
                    <a:pt x="201173" y="387703"/>
                  </a:lnTo>
                  <a:cubicBezTo>
                    <a:pt x="195589" y="390995"/>
                    <a:pt x="190005" y="393465"/>
                    <a:pt x="183624" y="395111"/>
                  </a:cubicBezTo>
                  <a:lnTo>
                    <a:pt x="174850" y="414867"/>
                  </a:lnTo>
                  <a:lnTo>
                    <a:pt x="152515" y="414867"/>
                  </a:lnTo>
                  <a:lnTo>
                    <a:pt x="142943" y="394288"/>
                  </a:lnTo>
                  <a:cubicBezTo>
                    <a:pt x="136562" y="392642"/>
                    <a:pt x="130978" y="390172"/>
                    <a:pt x="125394" y="386880"/>
                  </a:cubicBezTo>
                  <a:lnTo>
                    <a:pt x="104655" y="393465"/>
                  </a:lnTo>
                  <a:lnTo>
                    <a:pt x="88701" y="377002"/>
                  </a:lnTo>
                  <a:lnTo>
                    <a:pt x="95880" y="355600"/>
                  </a:lnTo>
                  <a:cubicBezTo>
                    <a:pt x="92690" y="349838"/>
                    <a:pt x="90297" y="344076"/>
                    <a:pt x="88701" y="337491"/>
                  </a:cubicBezTo>
                  <a:lnTo>
                    <a:pt x="68760" y="327613"/>
                  </a:lnTo>
                  <a:lnTo>
                    <a:pt x="68760" y="304565"/>
                  </a:lnTo>
                  <a:lnTo>
                    <a:pt x="88701" y="294687"/>
                  </a:lnTo>
                  <a:cubicBezTo>
                    <a:pt x="90297" y="288102"/>
                    <a:pt x="92690" y="282340"/>
                    <a:pt x="95880" y="276578"/>
                  </a:cubicBezTo>
                  <a:lnTo>
                    <a:pt x="88701" y="255176"/>
                  </a:lnTo>
                  <a:lnTo>
                    <a:pt x="104655" y="238713"/>
                  </a:lnTo>
                  <a:lnTo>
                    <a:pt x="125394" y="246121"/>
                  </a:lnTo>
                  <a:cubicBezTo>
                    <a:pt x="130978" y="242829"/>
                    <a:pt x="136562" y="240359"/>
                    <a:pt x="142943" y="238713"/>
                  </a:cubicBezTo>
                  <a:lnTo>
                    <a:pt x="152515" y="218134"/>
                  </a:lnTo>
                  <a:lnTo>
                    <a:pt x="175647" y="218134"/>
                  </a:lnTo>
                  <a:lnTo>
                    <a:pt x="185219" y="238713"/>
                  </a:lnTo>
                  <a:cubicBezTo>
                    <a:pt x="191601" y="240359"/>
                    <a:pt x="197184" y="242829"/>
                    <a:pt x="202768" y="246121"/>
                  </a:cubicBezTo>
                  <a:lnTo>
                    <a:pt x="223507" y="238713"/>
                  </a:lnTo>
                  <a:lnTo>
                    <a:pt x="239461" y="255176"/>
                  </a:lnTo>
                  <a:lnTo>
                    <a:pt x="232282" y="276578"/>
                  </a:lnTo>
                  <a:cubicBezTo>
                    <a:pt x="235472" y="282340"/>
                    <a:pt x="237865" y="288102"/>
                    <a:pt x="239461" y="294687"/>
                  </a:cubicBezTo>
                  <a:lnTo>
                    <a:pt x="259403" y="304565"/>
                  </a:lnTo>
                  <a:lnTo>
                    <a:pt x="258605" y="329259"/>
                  </a:lnTo>
                  <a:lnTo>
                    <a:pt x="258605" y="329259"/>
                  </a:lnTo>
                  <a:close/>
                  <a:moveTo>
                    <a:pt x="534598" y="359716"/>
                  </a:moveTo>
                  <a:lnTo>
                    <a:pt x="479559" y="260938"/>
                  </a:lnTo>
                  <a:lnTo>
                    <a:pt x="479559" y="256822"/>
                  </a:lnTo>
                  <a:cubicBezTo>
                    <a:pt x="482750" y="166276"/>
                    <a:pt x="438080" y="81492"/>
                    <a:pt x="362302" y="34572"/>
                  </a:cubicBezTo>
                  <a:cubicBezTo>
                    <a:pt x="286523" y="-11524"/>
                    <a:pt x="193196" y="-11524"/>
                    <a:pt x="117417" y="34572"/>
                  </a:cubicBezTo>
                  <a:cubicBezTo>
                    <a:pt x="41639" y="80668"/>
                    <a:pt x="-3031" y="166276"/>
                    <a:pt x="160" y="256822"/>
                  </a:cubicBezTo>
                  <a:cubicBezTo>
                    <a:pt x="160" y="335021"/>
                    <a:pt x="34460" y="408281"/>
                    <a:pt x="94285" y="456024"/>
                  </a:cubicBezTo>
                  <a:lnTo>
                    <a:pt x="94285" y="664280"/>
                  </a:lnTo>
                  <a:lnTo>
                    <a:pt x="346348" y="664280"/>
                  </a:lnTo>
                  <a:lnTo>
                    <a:pt x="346348" y="565503"/>
                  </a:lnTo>
                  <a:lnTo>
                    <a:pt x="385434" y="565503"/>
                  </a:lnTo>
                  <a:cubicBezTo>
                    <a:pt x="410960" y="565503"/>
                    <a:pt x="434890" y="554802"/>
                    <a:pt x="452438" y="536692"/>
                  </a:cubicBezTo>
                  <a:cubicBezTo>
                    <a:pt x="469987" y="517760"/>
                    <a:pt x="479559" y="493066"/>
                    <a:pt x="479559" y="466725"/>
                  </a:cubicBezTo>
                  <a:lnTo>
                    <a:pt x="479559" y="417336"/>
                  </a:lnTo>
                  <a:lnTo>
                    <a:pt x="514657" y="417336"/>
                  </a:lnTo>
                  <a:cubicBezTo>
                    <a:pt x="535396" y="414867"/>
                    <a:pt x="553742" y="390172"/>
                    <a:pt x="534598" y="359716"/>
                  </a:cubicBezTo>
                  <a:close/>
                </a:path>
              </a:pathLst>
            </a:custGeom>
            <a:grpFill/>
            <a:ln w="7938" cap="flat">
              <a:noFill/>
              <a:prstDash val="solid"/>
              <a:miter/>
            </a:ln>
          </p:spPr>
          <p:txBody>
            <a:bodyPr rtlCol="0" anchor="ctr"/>
            <a:lstStyle/>
            <a:p>
              <a:endParaRPr lang="zh-CN" altLang="en-US"/>
            </a:p>
          </p:txBody>
        </p:sp>
      </p:grpSp>
      <p:sp>
        <p:nvSpPr>
          <p:cNvPr id="49" name="文本框 48">
            <a:extLst>
              <a:ext uri="{FF2B5EF4-FFF2-40B4-BE49-F238E27FC236}">
                <a16:creationId xmlns:a16="http://schemas.microsoft.com/office/drawing/2014/main" id="{A86DAC5F-5EAE-4A89-B462-9525266D8A95}"/>
              </a:ext>
            </a:extLst>
          </p:cNvPr>
          <p:cNvSpPr txBox="1"/>
          <p:nvPr/>
        </p:nvSpPr>
        <p:spPr>
          <a:xfrm>
            <a:off x="8621599" y="3065474"/>
            <a:ext cx="1205575" cy="400110"/>
          </a:xfrm>
          <a:prstGeom prst="rect">
            <a:avLst/>
          </a:prstGeom>
          <a:noFill/>
        </p:spPr>
        <p:txBody>
          <a:bodyPr wrap="square">
            <a:spAutoFit/>
          </a:bodyPr>
          <a:lstStyle/>
          <a:p>
            <a:r>
              <a:rPr lang="zh-CN" altLang="en-US" sz="2000" dirty="0">
                <a:gradFill flip="none" rotWithShape="1">
                  <a:gsLst>
                    <a:gs pos="0">
                      <a:schemeClr val="accent4"/>
                    </a:gs>
                    <a:gs pos="52000">
                      <a:schemeClr val="bg1"/>
                    </a:gs>
                    <a:gs pos="23000">
                      <a:srgbClr val="F6FFC9"/>
                    </a:gs>
                    <a:gs pos="79000">
                      <a:schemeClr val="accent4"/>
                    </a:gs>
                  </a:gsLst>
                  <a:lin ang="0" scaled="1"/>
                  <a:tileRect/>
                </a:gradFill>
                <a:latin typeface="+mj-ea"/>
                <a:ea typeface="+mj-ea"/>
              </a:rPr>
              <a:t>实现结果</a:t>
            </a:r>
            <a:endParaRPr lang="zh-CN" altLang="en-US" sz="2000" dirty="0"/>
          </a:p>
        </p:txBody>
      </p:sp>
      <p:sp>
        <p:nvSpPr>
          <p:cNvPr id="27" name="文本框 26">
            <a:extLst>
              <a:ext uri="{FF2B5EF4-FFF2-40B4-BE49-F238E27FC236}">
                <a16:creationId xmlns:a16="http://schemas.microsoft.com/office/drawing/2014/main" id="{EEAA3F30-83CA-401B-AA7A-C01CBD0A59C4}"/>
              </a:ext>
            </a:extLst>
          </p:cNvPr>
          <p:cNvSpPr txBox="1"/>
          <p:nvPr/>
        </p:nvSpPr>
        <p:spPr>
          <a:xfrm>
            <a:off x="5598717" y="780589"/>
            <a:ext cx="3093870" cy="461665"/>
          </a:xfrm>
          <a:prstGeom prst="rect">
            <a:avLst/>
          </a:prstGeom>
          <a:noFill/>
        </p:spPr>
        <p:txBody>
          <a:bodyPr wrap="square" lIns="0" tIns="0" rIns="0" bIns="0" rtlCol="0">
            <a:spAutoFit/>
          </a:bodyPr>
          <a:lstStyle/>
          <a:p>
            <a:r>
              <a:rPr lang="zh-CN" altLang="en-US" sz="3000" b="1" dirty="0">
                <a:gradFill flip="none" rotWithShape="1">
                  <a:gsLst>
                    <a:gs pos="100000">
                      <a:schemeClr val="accent4"/>
                    </a:gs>
                    <a:gs pos="35000">
                      <a:schemeClr val="accent5">
                        <a:lumMod val="20000"/>
                        <a:lumOff val="80000"/>
                      </a:schemeClr>
                    </a:gs>
                  </a:gsLst>
                  <a:lin ang="2700000" scaled="1"/>
                  <a:tileRect/>
                </a:gradFill>
                <a:latin typeface="+mj-ea"/>
                <a:ea typeface="+mj-ea"/>
              </a:rPr>
              <a:t>脑机交互技术</a:t>
            </a:r>
          </a:p>
        </p:txBody>
      </p:sp>
    </p:spTree>
    <p:extLst>
      <p:ext uri="{BB962C8B-B14F-4D97-AF65-F5344CB8AC3E}">
        <p14:creationId xmlns:p14="http://schemas.microsoft.com/office/powerpoint/2010/main" val="36016511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a:extLst>
              <a:ext uri="{FF2B5EF4-FFF2-40B4-BE49-F238E27FC236}">
                <a16:creationId xmlns:a16="http://schemas.microsoft.com/office/drawing/2014/main" id="{025F327B-C557-4F99-90E5-53A4C1EB79AD}"/>
              </a:ext>
            </a:extLst>
          </p:cNvPr>
          <p:cNvSpPr txBox="1"/>
          <p:nvPr/>
        </p:nvSpPr>
        <p:spPr>
          <a:xfrm>
            <a:off x="1113118" y="802607"/>
            <a:ext cx="4982882" cy="461665"/>
          </a:xfrm>
          <a:prstGeom prst="rect">
            <a:avLst/>
          </a:prstGeom>
          <a:noFill/>
        </p:spPr>
        <p:txBody>
          <a:bodyPr wrap="square" lIns="0" tIns="0" rIns="0" bIns="0" rtlCol="0">
            <a:spAutoFit/>
          </a:bodyPr>
          <a:lstStyle/>
          <a:p>
            <a:r>
              <a:rPr lang="zh-CN" altLang="en-US" sz="3000" b="1" dirty="0">
                <a:gradFill flip="none" rotWithShape="1">
                  <a:gsLst>
                    <a:gs pos="100000">
                      <a:schemeClr val="accent4"/>
                    </a:gs>
                    <a:gs pos="35000">
                      <a:schemeClr val="accent5">
                        <a:lumMod val="20000"/>
                        <a:lumOff val="80000"/>
                      </a:schemeClr>
                    </a:gs>
                  </a:gsLst>
                  <a:lin ang="2700000" scaled="1"/>
                  <a:tileRect/>
                </a:gradFill>
                <a:latin typeface="+mj-ea"/>
                <a:ea typeface="+mj-ea"/>
              </a:rPr>
              <a:t>电子游戏技术</a:t>
            </a:r>
          </a:p>
        </p:txBody>
      </p:sp>
      <p:sp>
        <p:nvSpPr>
          <p:cNvPr id="21" name="矩形: 圆角 20">
            <a:extLst>
              <a:ext uri="{FF2B5EF4-FFF2-40B4-BE49-F238E27FC236}">
                <a16:creationId xmlns:a16="http://schemas.microsoft.com/office/drawing/2014/main" id="{1C210D11-5520-4EF2-90C5-EF23CDE46D85}"/>
              </a:ext>
            </a:extLst>
          </p:cNvPr>
          <p:cNvSpPr/>
          <p:nvPr/>
        </p:nvSpPr>
        <p:spPr>
          <a:xfrm>
            <a:off x="1120098" y="1423493"/>
            <a:ext cx="9951804" cy="613750"/>
          </a:xfrm>
          <a:prstGeom prst="roundRect">
            <a:avLst>
              <a:gd name="adj" fmla="val 50000"/>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gradFill>
              <a:gsLst>
                <a:gs pos="0">
                  <a:schemeClr val="bg1">
                    <a:alpha val="35000"/>
                  </a:schemeClr>
                </a:gs>
                <a:gs pos="100000">
                  <a:schemeClr val="bg1">
                    <a:alpha val="38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2" name="文本框 1">
            <a:extLst>
              <a:ext uri="{FF2B5EF4-FFF2-40B4-BE49-F238E27FC236}">
                <a16:creationId xmlns:a16="http://schemas.microsoft.com/office/drawing/2014/main" id="{9CEE8134-4D8B-42F0-8388-70421E85C308}"/>
              </a:ext>
            </a:extLst>
          </p:cNvPr>
          <p:cNvSpPr txBox="1"/>
          <p:nvPr/>
        </p:nvSpPr>
        <p:spPr>
          <a:xfrm>
            <a:off x="3935886" y="1545702"/>
            <a:ext cx="4305273" cy="369332"/>
          </a:xfrm>
          <a:prstGeom prst="rect">
            <a:avLst/>
          </a:prstGeom>
          <a:noFill/>
        </p:spPr>
        <p:txBody>
          <a:bodyPr wrap="square" lIns="0" tIns="0" rIns="0" bIns="0" rtlCol="0">
            <a:spAutoFit/>
          </a:bodyPr>
          <a:lstStyle/>
          <a:p>
            <a:r>
              <a:rPr lang="zh-CN" altLang="en-US" sz="2400" b="0" dirty="0">
                <a:gradFill>
                  <a:gsLst>
                    <a:gs pos="100000">
                      <a:schemeClr val="accent4"/>
                    </a:gs>
                    <a:gs pos="35000">
                      <a:schemeClr val="accent5">
                        <a:lumMod val="20000"/>
                        <a:lumOff val="80000"/>
                      </a:schemeClr>
                    </a:gs>
                  </a:gsLst>
                  <a:lin ang="2700000" scaled="1"/>
                </a:gradFill>
                <a:latin typeface="+mj-ea"/>
                <a:ea typeface="+mj-ea"/>
              </a:rPr>
              <a:t>交互灵活、信息丰富，流量聚合</a:t>
            </a:r>
          </a:p>
        </p:txBody>
      </p:sp>
      <p:pic>
        <p:nvPicPr>
          <p:cNvPr id="9" name="图片 8">
            <a:extLst>
              <a:ext uri="{FF2B5EF4-FFF2-40B4-BE49-F238E27FC236}">
                <a16:creationId xmlns:a16="http://schemas.microsoft.com/office/drawing/2014/main" id="{9BDF07D1-E224-4961-BD16-690D63AE38A0}"/>
              </a:ext>
            </a:extLst>
          </p:cNvPr>
          <p:cNvPicPr>
            <a:picLocks/>
          </p:cNvPicPr>
          <p:nvPr/>
        </p:nvPicPr>
        <p:blipFill>
          <a:blip r:embed="rId2" cstate="screen">
            <a:extLst>
              <a:ext uri="{28A0092B-C50C-407E-A947-70E740481C1C}">
                <a14:useLocalDpi xmlns:a14="http://schemas.microsoft.com/office/drawing/2010/main"/>
              </a:ext>
            </a:extLst>
          </a:blip>
          <a:stretch>
            <a:fillRect/>
          </a:stretch>
        </p:blipFill>
        <p:spPr>
          <a:xfrm>
            <a:off x="1139886" y="2185159"/>
            <a:ext cx="3037252" cy="2178899"/>
          </a:xfrm>
          <a:prstGeom prst="roundRect">
            <a:avLst>
              <a:gd name="adj" fmla="val 6127"/>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p:spPr>
      </p:pic>
      <p:sp>
        <p:nvSpPr>
          <p:cNvPr id="18" name="矩形: 圆角 17">
            <a:extLst>
              <a:ext uri="{FF2B5EF4-FFF2-40B4-BE49-F238E27FC236}">
                <a16:creationId xmlns:a16="http://schemas.microsoft.com/office/drawing/2014/main" id="{F879D29E-0FC6-4CF0-9809-C3F77DF6D256}"/>
              </a:ext>
            </a:extLst>
          </p:cNvPr>
          <p:cNvSpPr/>
          <p:nvPr/>
        </p:nvSpPr>
        <p:spPr>
          <a:xfrm>
            <a:off x="1139886" y="4493364"/>
            <a:ext cx="3037252" cy="1764167"/>
          </a:xfrm>
          <a:prstGeom prst="roundRect">
            <a:avLst>
              <a:gd name="adj" fmla="val 4939"/>
            </a:avLst>
          </a:prstGeom>
          <a:gradFill flip="none" rotWithShape="1">
            <a:gsLst>
              <a:gs pos="84400">
                <a:srgbClr val="046982">
                  <a:alpha val="28000"/>
                </a:srgbClr>
              </a:gs>
              <a:gs pos="0">
                <a:schemeClr val="accent1">
                  <a:alpha val="0"/>
                </a:schemeClr>
              </a:gs>
              <a:gs pos="100000">
                <a:schemeClr val="accent1">
                  <a:alpha val="62000"/>
                </a:schemeClr>
              </a:gs>
            </a:gsLst>
            <a:lin ang="13500000" scaled="1"/>
            <a:tileRect/>
          </a:gradFill>
          <a:ln>
            <a:gradFill>
              <a:gsLst>
                <a:gs pos="0">
                  <a:schemeClr val="bg1">
                    <a:alpha val="60000"/>
                  </a:schemeClr>
                </a:gs>
                <a:gs pos="100000">
                  <a:schemeClr val="bg1">
                    <a:alpha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15" name="文本框 14">
            <a:extLst>
              <a:ext uri="{FF2B5EF4-FFF2-40B4-BE49-F238E27FC236}">
                <a16:creationId xmlns:a16="http://schemas.microsoft.com/office/drawing/2014/main" id="{BD3464C9-B260-4F49-89E3-AB78EC576E65}"/>
              </a:ext>
            </a:extLst>
          </p:cNvPr>
          <p:cNvSpPr txBox="1"/>
          <p:nvPr/>
        </p:nvSpPr>
        <p:spPr>
          <a:xfrm>
            <a:off x="1389903" y="4967229"/>
            <a:ext cx="2523526" cy="928652"/>
          </a:xfrm>
          <a:prstGeom prst="rect">
            <a:avLst/>
          </a:prstGeom>
          <a:noFill/>
        </p:spPr>
        <p:txBody>
          <a:bodyPr wrap="square" lIns="0" tIns="0" rIns="0" bIns="0" rtlCol="0">
            <a:spAutoFit/>
          </a:bodyPr>
          <a:lstStyle/>
          <a:p>
            <a:pPr algn="l">
              <a:lnSpc>
                <a:spcPct val="130000"/>
              </a:lnSpc>
            </a:pPr>
            <a:r>
              <a:rPr lang="zh-CN" altLang="en-US" sz="1600" i="0" dirty="0">
                <a:solidFill>
                  <a:schemeClr val="bg1"/>
                </a:solidFill>
                <a:effectLst/>
                <a:latin typeface="Arial" panose="020B0604020202020204" pitchFamily="34" charset="0"/>
              </a:rPr>
              <a:t>游戏引擎是指可编辑电脑游戏系统或者交互式实时图像应用程序的核心组件</a:t>
            </a:r>
            <a:endParaRPr lang="zh-CN" altLang="en-US" sz="1600" dirty="0">
              <a:solidFill>
                <a:schemeClr val="bg1"/>
              </a:solidFill>
            </a:endParaRPr>
          </a:p>
        </p:txBody>
      </p:sp>
      <p:sp>
        <p:nvSpPr>
          <p:cNvPr id="23" name="文本框 22">
            <a:extLst>
              <a:ext uri="{FF2B5EF4-FFF2-40B4-BE49-F238E27FC236}">
                <a16:creationId xmlns:a16="http://schemas.microsoft.com/office/drawing/2014/main" id="{A6B8FE5F-50FE-4BEB-AD98-5567A6513F97}"/>
              </a:ext>
            </a:extLst>
          </p:cNvPr>
          <p:cNvSpPr txBox="1"/>
          <p:nvPr/>
        </p:nvSpPr>
        <p:spPr>
          <a:xfrm>
            <a:off x="1389903" y="4627545"/>
            <a:ext cx="1129487" cy="307777"/>
          </a:xfrm>
          <a:prstGeom prst="rect">
            <a:avLst/>
          </a:prstGeom>
          <a:noFill/>
        </p:spPr>
        <p:txBody>
          <a:bodyPr wrap="square" lIns="0" tIns="0" rIns="0" bIns="0" rtlCol="0">
            <a:spAutoFit/>
          </a:bodyPr>
          <a:lstStyle/>
          <a:p>
            <a:r>
              <a:rPr lang="zh-CN" altLang="en-US" sz="2000" b="0" dirty="0">
                <a:gradFill>
                  <a:gsLst>
                    <a:gs pos="100000">
                      <a:schemeClr val="accent4"/>
                    </a:gs>
                    <a:gs pos="35000">
                      <a:schemeClr val="accent5">
                        <a:lumMod val="20000"/>
                        <a:lumOff val="80000"/>
                      </a:schemeClr>
                    </a:gs>
                  </a:gsLst>
                  <a:lin ang="2700000" scaled="1"/>
                </a:gradFill>
                <a:latin typeface="+mj-ea"/>
                <a:ea typeface="+mj-ea"/>
              </a:rPr>
              <a:t>游戏引擎</a:t>
            </a:r>
          </a:p>
        </p:txBody>
      </p:sp>
      <p:pic>
        <p:nvPicPr>
          <p:cNvPr id="12" name="图片 11">
            <a:extLst>
              <a:ext uri="{FF2B5EF4-FFF2-40B4-BE49-F238E27FC236}">
                <a16:creationId xmlns:a16="http://schemas.microsoft.com/office/drawing/2014/main" id="{757D4D15-1E6B-496D-AFAD-8260EB1DA9A2}"/>
              </a:ext>
            </a:extLst>
          </p:cNvPr>
          <p:cNvPicPr>
            <a:picLocks/>
          </p:cNvPicPr>
          <p:nvPr/>
        </p:nvPicPr>
        <p:blipFill>
          <a:blip r:embed="rId3" cstate="screen">
            <a:extLst>
              <a:ext uri="{28A0092B-C50C-407E-A947-70E740481C1C}">
                <a14:useLocalDpi xmlns:a14="http://schemas.microsoft.com/office/drawing/2010/main"/>
              </a:ext>
            </a:extLst>
          </a:blip>
          <a:stretch>
            <a:fillRect/>
          </a:stretch>
        </p:blipFill>
        <p:spPr>
          <a:xfrm>
            <a:off x="4587413" y="2180580"/>
            <a:ext cx="3037252" cy="2178899"/>
          </a:xfrm>
          <a:prstGeom prst="roundRect">
            <a:avLst>
              <a:gd name="adj" fmla="val 5224"/>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p:spPr>
      </p:pic>
      <p:sp>
        <p:nvSpPr>
          <p:cNvPr id="19" name="矩形: 圆角 18">
            <a:extLst>
              <a:ext uri="{FF2B5EF4-FFF2-40B4-BE49-F238E27FC236}">
                <a16:creationId xmlns:a16="http://schemas.microsoft.com/office/drawing/2014/main" id="{FDB04140-1F3A-40C7-AA4C-BF3C513DEA6D}"/>
              </a:ext>
            </a:extLst>
          </p:cNvPr>
          <p:cNvSpPr/>
          <p:nvPr/>
        </p:nvSpPr>
        <p:spPr>
          <a:xfrm>
            <a:off x="4586839" y="4497945"/>
            <a:ext cx="3038400" cy="1764166"/>
          </a:xfrm>
          <a:prstGeom prst="roundRect">
            <a:avLst>
              <a:gd name="adj" fmla="val 4939"/>
            </a:avLst>
          </a:prstGeom>
          <a:gradFill flip="none" rotWithShape="1">
            <a:gsLst>
              <a:gs pos="84400">
                <a:srgbClr val="046982">
                  <a:alpha val="28000"/>
                </a:srgbClr>
              </a:gs>
              <a:gs pos="0">
                <a:schemeClr val="accent1">
                  <a:alpha val="0"/>
                </a:schemeClr>
              </a:gs>
              <a:gs pos="100000">
                <a:schemeClr val="accent1">
                  <a:alpha val="62000"/>
                </a:schemeClr>
              </a:gs>
            </a:gsLst>
            <a:lin ang="13500000" scaled="1"/>
            <a:tileRect/>
          </a:gradFill>
          <a:ln>
            <a:gradFill>
              <a:gsLst>
                <a:gs pos="0">
                  <a:schemeClr val="bg1">
                    <a:alpha val="60000"/>
                  </a:schemeClr>
                </a:gs>
                <a:gs pos="100000">
                  <a:schemeClr val="bg1">
                    <a:alpha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16" name="文本框 15">
            <a:extLst>
              <a:ext uri="{FF2B5EF4-FFF2-40B4-BE49-F238E27FC236}">
                <a16:creationId xmlns:a16="http://schemas.microsoft.com/office/drawing/2014/main" id="{A5B7045A-11DA-4ACA-8035-EA276A8EA695}"/>
              </a:ext>
            </a:extLst>
          </p:cNvPr>
          <p:cNvSpPr txBox="1"/>
          <p:nvPr/>
        </p:nvSpPr>
        <p:spPr>
          <a:xfrm>
            <a:off x="4878630" y="5000708"/>
            <a:ext cx="2501462" cy="928652"/>
          </a:xfrm>
          <a:prstGeom prst="rect">
            <a:avLst/>
          </a:prstGeom>
          <a:noFill/>
        </p:spPr>
        <p:txBody>
          <a:bodyPr wrap="square" lIns="0" tIns="0" rIns="0" bIns="0" rtlCol="0">
            <a:spAutoFit/>
          </a:bodyPr>
          <a:lstStyle/>
          <a:p>
            <a:pPr algn="l">
              <a:lnSpc>
                <a:spcPct val="130000"/>
              </a:lnSpc>
            </a:pPr>
            <a:r>
              <a:rPr lang="zh-CN" altLang="en-US" sz="1600" dirty="0">
                <a:solidFill>
                  <a:schemeClr val="bg1"/>
                </a:solidFill>
              </a:rPr>
              <a:t>利用三维制作软件通过虚拟三维空间构建出具有三维数据的模型</a:t>
            </a:r>
          </a:p>
        </p:txBody>
      </p:sp>
      <p:sp>
        <p:nvSpPr>
          <p:cNvPr id="24" name="文本框 23">
            <a:extLst>
              <a:ext uri="{FF2B5EF4-FFF2-40B4-BE49-F238E27FC236}">
                <a16:creationId xmlns:a16="http://schemas.microsoft.com/office/drawing/2014/main" id="{CFA58ECE-00C4-439D-94C3-31BC9ED8D26E}"/>
              </a:ext>
            </a:extLst>
          </p:cNvPr>
          <p:cNvSpPr txBox="1"/>
          <p:nvPr/>
        </p:nvSpPr>
        <p:spPr>
          <a:xfrm>
            <a:off x="4878630" y="4622966"/>
            <a:ext cx="1032104" cy="307777"/>
          </a:xfrm>
          <a:prstGeom prst="rect">
            <a:avLst/>
          </a:prstGeom>
          <a:noFill/>
        </p:spPr>
        <p:txBody>
          <a:bodyPr wrap="square" lIns="0" tIns="0" rIns="0" bIns="0" rtlCol="0">
            <a:spAutoFit/>
          </a:bodyPr>
          <a:lstStyle/>
          <a:p>
            <a:r>
              <a:rPr lang="en-US" altLang="zh-CN" sz="2000" b="0" dirty="0">
                <a:gradFill>
                  <a:gsLst>
                    <a:gs pos="100000">
                      <a:schemeClr val="accent4"/>
                    </a:gs>
                    <a:gs pos="35000">
                      <a:schemeClr val="accent5">
                        <a:lumMod val="20000"/>
                        <a:lumOff val="80000"/>
                      </a:schemeClr>
                    </a:gs>
                  </a:gsLst>
                  <a:lin ang="2700000" scaled="1"/>
                </a:gradFill>
                <a:latin typeface="+mj-ea"/>
                <a:ea typeface="+mj-ea"/>
              </a:rPr>
              <a:t>3D</a:t>
            </a:r>
            <a:r>
              <a:rPr lang="zh-CN" altLang="en-US" sz="2000" b="0" dirty="0">
                <a:gradFill>
                  <a:gsLst>
                    <a:gs pos="100000">
                      <a:schemeClr val="accent4"/>
                    </a:gs>
                    <a:gs pos="35000">
                      <a:schemeClr val="accent5">
                        <a:lumMod val="20000"/>
                        <a:lumOff val="80000"/>
                      </a:schemeClr>
                    </a:gs>
                  </a:gsLst>
                  <a:lin ang="2700000" scaled="1"/>
                </a:gradFill>
                <a:latin typeface="+mj-ea"/>
                <a:ea typeface="+mj-ea"/>
              </a:rPr>
              <a:t>建模</a:t>
            </a:r>
          </a:p>
        </p:txBody>
      </p:sp>
      <p:pic>
        <p:nvPicPr>
          <p:cNvPr id="14" name="图片 13">
            <a:extLst>
              <a:ext uri="{FF2B5EF4-FFF2-40B4-BE49-F238E27FC236}">
                <a16:creationId xmlns:a16="http://schemas.microsoft.com/office/drawing/2014/main" id="{830A63E5-708E-4EBD-BB0E-129E1DF591EA}"/>
              </a:ext>
            </a:extLst>
          </p:cNvPr>
          <p:cNvPicPr>
            <a:picLocks/>
          </p:cNvPicPr>
          <p:nvPr/>
        </p:nvPicPr>
        <p:blipFill rotWithShape="1">
          <a:blip r:embed="rId4" cstate="screen">
            <a:extLst>
              <a:ext uri="{28A0092B-C50C-407E-A947-70E740481C1C}">
                <a14:useLocalDpi xmlns:a14="http://schemas.microsoft.com/office/drawing/2010/main"/>
              </a:ext>
            </a:extLst>
          </a:blip>
          <a:srcRect/>
          <a:stretch/>
        </p:blipFill>
        <p:spPr>
          <a:xfrm>
            <a:off x="8034650" y="2180580"/>
            <a:ext cx="3037252" cy="2178899"/>
          </a:xfrm>
          <a:prstGeom prst="roundRect">
            <a:avLst>
              <a:gd name="adj" fmla="val 4773"/>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p:spPr>
      </p:pic>
      <p:sp>
        <p:nvSpPr>
          <p:cNvPr id="20" name="矩形: 圆角 19">
            <a:extLst>
              <a:ext uri="{FF2B5EF4-FFF2-40B4-BE49-F238E27FC236}">
                <a16:creationId xmlns:a16="http://schemas.microsoft.com/office/drawing/2014/main" id="{0AC23E7D-141F-45FA-B813-BEF315FA9525}"/>
              </a:ext>
            </a:extLst>
          </p:cNvPr>
          <p:cNvSpPr/>
          <p:nvPr/>
        </p:nvSpPr>
        <p:spPr>
          <a:xfrm>
            <a:off x="8034650" y="4497992"/>
            <a:ext cx="3037252" cy="1764119"/>
          </a:xfrm>
          <a:prstGeom prst="roundRect">
            <a:avLst>
              <a:gd name="adj" fmla="val 4939"/>
            </a:avLst>
          </a:prstGeom>
          <a:gradFill flip="none" rotWithShape="1">
            <a:gsLst>
              <a:gs pos="84400">
                <a:srgbClr val="046982">
                  <a:alpha val="28000"/>
                </a:srgbClr>
              </a:gs>
              <a:gs pos="0">
                <a:schemeClr val="accent1">
                  <a:alpha val="0"/>
                </a:schemeClr>
              </a:gs>
              <a:gs pos="100000">
                <a:schemeClr val="accent1">
                  <a:alpha val="62000"/>
                </a:schemeClr>
              </a:gs>
            </a:gsLst>
            <a:lin ang="13500000" scaled="1"/>
            <a:tileRect/>
          </a:gradFill>
          <a:ln>
            <a:gradFill>
              <a:gsLst>
                <a:gs pos="0">
                  <a:schemeClr val="bg1">
                    <a:alpha val="60000"/>
                  </a:schemeClr>
                </a:gs>
                <a:gs pos="100000">
                  <a:schemeClr val="bg1">
                    <a:alpha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17" name="文本框 16">
            <a:extLst>
              <a:ext uri="{FF2B5EF4-FFF2-40B4-BE49-F238E27FC236}">
                <a16:creationId xmlns:a16="http://schemas.microsoft.com/office/drawing/2014/main" id="{1151103D-5D60-430F-9AC0-D229450E2D72}"/>
              </a:ext>
            </a:extLst>
          </p:cNvPr>
          <p:cNvSpPr txBox="1"/>
          <p:nvPr/>
        </p:nvSpPr>
        <p:spPr>
          <a:xfrm>
            <a:off x="8276191" y="5000708"/>
            <a:ext cx="2637549" cy="929100"/>
          </a:xfrm>
          <a:prstGeom prst="rect">
            <a:avLst/>
          </a:prstGeom>
          <a:noFill/>
        </p:spPr>
        <p:txBody>
          <a:bodyPr wrap="square" lIns="0" tIns="0" rIns="0" bIns="0" rtlCol="0">
            <a:spAutoFit/>
          </a:bodyPr>
          <a:lstStyle/>
          <a:p>
            <a:pPr algn="l">
              <a:lnSpc>
                <a:spcPct val="130000"/>
              </a:lnSpc>
            </a:pPr>
            <a:r>
              <a:rPr lang="zh-CN" altLang="en-US" sz="1600" i="0" dirty="0">
                <a:solidFill>
                  <a:schemeClr val="bg1"/>
                </a:solidFill>
                <a:effectLst/>
                <a:latin typeface="+mn-ea"/>
              </a:rPr>
              <a:t>图形数据的实时计算和输出。最典型的图形数据源是顶点。包括了位置、法向、颜色等</a:t>
            </a:r>
            <a:endParaRPr lang="zh-CN" altLang="en-US" sz="1600" dirty="0">
              <a:solidFill>
                <a:schemeClr val="bg1"/>
              </a:solidFill>
              <a:latin typeface="+mn-ea"/>
            </a:endParaRPr>
          </a:p>
        </p:txBody>
      </p:sp>
      <p:sp>
        <p:nvSpPr>
          <p:cNvPr id="25" name="文本框 24">
            <a:extLst>
              <a:ext uri="{FF2B5EF4-FFF2-40B4-BE49-F238E27FC236}">
                <a16:creationId xmlns:a16="http://schemas.microsoft.com/office/drawing/2014/main" id="{FDD26BB3-0D61-402B-AE34-4AA83F2AC502}"/>
              </a:ext>
            </a:extLst>
          </p:cNvPr>
          <p:cNvSpPr txBox="1"/>
          <p:nvPr/>
        </p:nvSpPr>
        <p:spPr>
          <a:xfrm>
            <a:off x="8276191" y="4622966"/>
            <a:ext cx="1129487" cy="307777"/>
          </a:xfrm>
          <a:prstGeom prst="rect">
            <a:avLst/>
          </a:prstGeom>
          <a:noFill/>
        </p:spPr>
        <p:txBody>
          <a:bodyPr wrap="square" lIns="0" tIns="0" rIns="0" bIns="0" rtlCol="0">
            <a:spAutoFit/>
          </a:bodyPr>
          <a:lstStyle/>
          <a:p>
            <a:r>
              <a:rPr lang="zh-CN" altLang="en-US" sz="2000" dirty="0">
                <a:gradFill>
                  <a:gsLst>
                    <a:gs pos="100000">
                      <a:schemeClr val="accent4"/>
                    </a:gs>
                    <a:gs pos="35000">
                      <a:schemeClr val="accent5">
                        <a:lumMod val="20000"/>
                        <a:lumOff val="80000"/>
                      </a:schemeClr>
                    </a:gs>
                  </a:gsLst>
                  <a:lin ang="2700000" scaled="1"/>
                </a:gradFill>
                <a:latin typeface="+mj-ea"/>
                <a:ea typeface="+mj-ea"/>
              </a:rPr>
              <a:t>实时渲染</a:t>
            </a:r>
            <a:endParaRPr lang="zh-CN" altLang="en-US" sz="2000" b="0" dirty="0">
              <a:gradFill>
                <a:gsLst>
                  <a:gs pos="100000">
                    <a:schemeClr val="accent4"/>
                  </a:gs>
                  <a:gs pos="35000">
                    <a:schemeClr val="accent5">
                      <a:lumMod val="20000"/>
                      <a:lumOff val="80000"/>
                    </a:schemeClr>
                  </a:gs>
                </a:gsLst>
                <a:lin ang="2700000" scaled="1"/>
              </a:gradFill>
              <a:latin typeface="+mj-ea"/>
              <a:ea typeface="+mj-ea"/>
            </a:endParaRPr>
          </a:p>
        </p:txBody>
      </p:sp>
      <p:sp>
        <p:nvSpPr>
          <p:cNvPr id="30" name="矩形: 圆角 29">
            <a:extLst>
              <a:ext uri="{FF2B5EF4-FFF2-40B4-BE49-F238E27FC236}">
                <a16:creationId xmlns:a16="http://schemas.microsoft.com/office/drawing/2014/main" id="{8373D90A-774B-4A5A-89DB-D8C295D03BDA}"/>
              </a:ext>
            </a:extLst>
          </p:cNvPr>
          <p:cNvSpPr/>
          <p:nvPr/>
        </p:nvSpPr>
        <p:spPr>
          <a:xfrm>
            <a:off x="1120916" y="2168398"/>
            <a:ext cx="3056222" cy="2191081"/>
          </a:xfrm>
          <a:prstGeom prst="roundRect">
            <a:avLst>
              <a:gd name="adj" fmla="val 5908"/>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31" name="矩形: 圆角 30">
            <a:extLst>
              <a:ext uri="{FF2B5EF4-FFF2-40B4-BE49-F238E27FC236}">
                <a16:creationId xmlns:a16="http://schemas.microsoft.com/office/drawing/2014/main" id="{7496C13F-27F1-4DA3-A0AD-147B5B9E821C}"/>
              </a:ext>
            </a:extLst>
          </p:cNvPr>
          <p:cNvSpPr/>
          <p:nvPr/>
        </p:nvSpPr>
        <p:spPr>
          <a:xfrm>
            <a:off x="4586839" y="2168398"/>
            <a:ext cx="3056222" cy="2191081"/>
          </a:xfrm>
          <a:prstGeom prst="roundRect">
            <a:avLst>
              <a:gd name="adj" fmla="val 5908"/>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32" name="矩形: 圆角 31">
            <a:extLst>
              <a:ext uri="{FF2B5EF4-FFF2-40B4-BE49-F238E27FC236}">
                <a16:creationId xmlns:a16="http://schemas.microsoft.com/office/drawing/2014/main" id="{BFC6BE52-4C23-4B8E-B7B8-D25CAFEEDCD9}"/>
              </a:ext>
            </a:extLst>
          </p:cNvPr>
          <p:cNvSpPr/>
          <p:nvPr/>
        </p:nvSpPr>
        <p:spPr>
          <a:xfrm>
            <a:off x="8014864" y="2175756"/>
            <a:ext cx="3056222" cy="2191081"/>
          </a:xfrm>
          <a:prstGeom prst="roundRect">
            <a:avLst>
              <a:gd name="adj" fmla="val 5908"/>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Tree>
    <p:extLst>
      <p:ext uri="{BB962C8B-B14F-4D97-AF65-F5344CB8AC3E}">
        <p14:creationId xmlns:p14="http://schemas.microsoft.com/office/powerpoint/2010/main" val="30409164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0397A191-9856-4781-A555-B320474123A9}"/>
              </a:ext>
            </a:extLst>
          </p:cNvPr>
          <p:cNvSpPr txBox="1"/>
          <p:nvPr/>
        </p:nvSpPr>
        <p:spPr>
          <a:xfrm>
            <a:off x="4488180" y="2204911"/>
            <a:ext cx="3215640" cy="1614801"/>
          </a:xfrm>
          <a:prstGeom prst="rect">
            <a:avLst/>
          </a:prstGeom>
          <a:noFill/>
        </p:spPr>
        <p:txBody>
          <a:bodyPr wrap="square" rtlCol="0">
            <a:spAutoFit/>
          </a:bodyPr>
          <a:lstStyle>
            <a:defPPr>
              <a:defRPr lang="zh-CN"/>
            </a:defPPr>
            <a:lvl1pPr algn="dist">
              <a:defRPr sz="4000" b="1">
                <a:gradFill flip="none" rotWithShape="1">
                  <a:gsLst>
                    <a:gs pos="100000">
                      <a:schemeClr val="accent4"/>
                    </a:gs>
                    <a:gs pos="35000">
                      <a:schemeClr val="accent5">
                        <a:lumMod val="20000"/>
                        <a:lumOff val="80000"/>
                      </a:schemeClr>
                    </a:gs>
                  </a:gsLst>
                  <a:lin ang="2700000" scaled="1"/>
                  <a:tileRect/>
                </a:gradFill>
                <a:latin typeface="+mj-ea"/>
                <a:ea typeface="+mj-ea"/>
              </a:defRPr>
            </a:lvl1pPr>
          </a:lstStyle>
          <a:p>
            <a:pPr algn="ctr">
              <a:lnSpc>
                <a:spcPct val="130000"/>
              </a:lnSpc>
            </a:pPr>
            <a:r>
              <a:rPr lang="en-US" altLang="zh-CN" b="0" dirty="0"/>
              <a:t>PART 4</a:t>
            </a:r>
            <a:r>
              <a:rPr lang="zh-CN" altLang="en-US" b="0" dirty="0"/>
              <a:t>    </a:t>
            </a:r>
            <a:endParaRPr lang="en-US" altLang="zh-CN" b="0" dirty="0"/>
          </a:p>
          <a:p>
            <a:pPr algn="ctr">
              <a:lnSpc>
                <a:spcPct val="130000"/>
              </a:lnSpc>
            </a:pPr>
            <a:r>
              <a:rPr lang="zh-CN" altLang="en-US" b="0" dirty="0"/>
              <a:t>元宇宙市场</a:t>
            </a:r>
          </a:p>
        </p:txBody>
      </p:sp>
    </p:spTree>
    <p:extLst>
      <p:ext uri="{BB962C8B-B14F-4D97-AF65-F5344CB8AC3E}">
        <p14:creationId xmlns:p14="http://schemas.microsoft.com/office/powerpoint/2010/main" val="9216635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C84F2A11-D552-488B-9415-232511D26565}"/>
              </a:ext>
            </a:extLst>
          </p:cNvPr>
          <p:cNvPicPr>
            <a:picLocks noChangeAspect="1"/>
          </p:cNvPicPr>
          <p:nvPr/>
        </p:nvPicPr>
        <p:blipFill>
          <a:blip r:embed="rId2" cstate="screen">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4" name="矩形: 圆角 3">
            <a:extLst>
              <a:ext uri="{FF2B5EF4-FFF2-40B4-BE49-F238E27FC236}">
                <a16:creationId xmlns:a16="http://schemas.microsoft.com/office/drawing/2014/main" id="{282D5D00-5B5E-44F3-954E-9494CAC55BD9}"/>
              </a:ext>
            </a:extLst>
          </p:cNvPr>
          <p:cNvSpPr/>
          <p:nvPr/>
        </p:nvSpPr>
        <p:spPr>
          <a:xfrm>
            <a:off x="551019" y="1422762"/>
            <a:ext cx="4083499" cy="4494562"/>
          </a:xfrm>
          <a:prstGeom prst="roundRect">
            <a:avLst>
              <a:gd name="adj" fmla="val 2831"/>
            </a:avLst>
          </a:prstGeom>
          <a:gradFill flip="none" rotWithShape="1">
            <a:gsLst>
              <a:gs pos="84400">
                <a:srgbClr val="046982"/>
              </a:gs>
              <a:gs pos="0">
                <a:schemeClr val="accent1">
                  <a:alpha val="43000"/>
                </a:schemeClr>
              </a:gs>
              <a:gs pos="100000">
                <a:schemeClr val="accent1"/>
              </a:gs>
            </a:gsLst>
            <a:lin ang="13500000" scaled="1"/>
            <a:tileRect/>
          </a:gradFill>
          <a:ln>
            <a:gradFill>
              <a:gsLst>
                <a:gs pos="0">
                  <a:schemeClr val="bg1">
                    <a:alpha val="35000"/>
                  </a:schemeClr>
                </a:gs>
                <a:gs pos="100000">
                  <a:schemeClr val="bg1">
                    <a:alpha val="38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9" name="文本框 8">
            <a:extLst>
              <a:ext uri="{FF2B5EF4-FFF2-40B4-BE49-F238E27FC236}">
                <a16:creationId xmlns:a16="http://schemas.microsoft.com/office/drawing/2014/main" id="{EE6F8C2A-C7E0-4FF7-8AC5-FAAF2DCACD70}"/>
              </a:ext>
            </a:extLst>
          </p:cNvPr>
          <p:cNvSpPr txBox="1"/>
          <p:nvPr/>
        </p:nvSpPr>
        <p:spPr>
          <a:xfrm>
            <a:off x="739117" y="1656421"/>
            <a:ext cx="2879725" cy="461665"/>
          </a:xfrm>
          <a:prstGeom prst="rect">
            <a:avLst/>
          </a:prstGeom>
          <a:noFill/>
        </p:spPr>
        <p:txBody>
          <a:bodyPr wrap="square" lIns="0" tIns="0" rIns="0" bIns="0" rtlCol="0">
            <a:spAutoFit/>
          </a:bodyPr>
          <a:lstStyle/>
          <a:p>
            <a:r>
              <a:rPr lang="zh-CN" altLang="en-US" sz="3000" b="1" dirty="0">
                <a:gradFill flip="none" rotWithShape="1">
                  <a:gsLst>
                    <a:gs pos="100000">
                      <a:schemeClr val="accent4"/>
                    </a:gs>
                    <a:gs pos="35000">
                      <a:schemeClr val="accent5">
                        <a:lumMod val="20000"/>
                        <a:lumOff val="80000"/>
                      </a:schemeClr>
                    </a:gs>
                  </a:gsLst>
                  <a:lin ang="2700000" scaled="1"/>
                  <a:tileRect/>
                </a:gradFill>
                <a:latin typeface="+mj-ea"/>
                <a:ea typeface="+mj-ea"/>
              </a:rPr>
              <a:t>增量空间无限</a:t>
            </a:r>
          </a:p>
        </p:txBody>
      </p:sp>
      <p:pic>
        <p:nvPicPr>
          <p:cNvPr id="6" name="图片 5">
            <a:extLst>
              <a:ext uri="{FF2B5EF4-FFF2-40B4-BE49-F238E27FC236}">
                <a16:creationId xmlns:a16="http://schemas.microsoft.com/office/drawing/2014/main" id="{37E4DB55-D5E8-4169-AA56-D1C5867210B3}"/>
              </a:ext>
            </a:extLst>
          </p:cNvPr>
          <p:cNvPicPr/>
          <p:nvPr/>
        </p:nvPicPr>
        <p:blipFill>
          <a:blip r:embed="rId3" cstate="screen">
            <a:extLst>
              <a:ext uri="{28A0092B-C50C-407E-A947-70E740481C1C}">
                <a14:useLocalDpi xmlns:a14="http://schemas.microsoft.com/office/drawing/2010/main"/>
              </a:ext>
            </a:extLst>
          </a:blip>
          <a:srcRect/>
          <a:stretch>
            <a:fillRect/>
          </a:stretch>
        </p:blipFill>
        <p:spPr>
          <a:xfrm>
            <a:off x="4803702" y="4614561"/>
            <a:ext cx="3304542" cy="1324773"/>
          </a:xfrm>
          <a:prstGeom prst="roundRect">
            <a:avLst>
              <a:gd name="adj" fmla="val 11635"/>
            </a:avLst>
          </a:prstGeom>
          <a:noFill/>
          <a:ln w="1587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pic>
        <p:nvPicPr>
          <p:cNvPr id="10" name="图片 9">
            <a:extLst>
              <a:ext uri="{FF2B5EF4-FFF2-40B4-BE49-F238E27FC236}">
                <a16:creationId xmlns:a16="http://schemas.microsoft.com/office/drawing/2014/main" id="{F39699CA-5F93-4FF1-9D22-B40F342AD742}"/>
              </a:ext>
            </a:extLst>
          </p:cNvPr>
          <p:cNvPicPr/>
          <p:nvPr/>
        </p:nvPicPr>
        <p:blipFill>
          <a:blip r:embed="rId4" cstate="screen">
            <a:extLst>
              <a:ext uri="{28A0092B-C50C-407E-A947-70E740481C1C}">
                <a14:useLocalDpi xmlns:a14="http://schemas.microsoft.com/office/drawing/2010/main"/>
              </a:ext>
            </a:extLst>
          </a:blip>
          <a:stretch>
            <a:fillRect/>
          </a:stretch>
        </p:blipFill>
        <p:spPr>
          <a:xfrm>
            <a:off x="4803703" y="2076654"/>
            <a:ext cx="3304541" cy="2327028"/>
          </a:xfrm>
          <a:prstGeom prst="roundRect">
            <a:avLst>
              <a:gd name="adj" fmla="val 11635"/>
            </a:avLst>
          </a:prstGeom>
          <a:noFill/>
          <a:ln w="1587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grpSp>
        <p:nvGrpSpPr>
          <p:cNvPr id="27" name="组合 26">
            <a:extLst>
              <a:ext uri="{FF2B5EF4-FFF2-40B4-BE49-F238E27FC236}">
                <a16:creationId xmlns:a16="http://schemas.microsoft.com/office/drawing/2014/main" id="{F7A5AE74-ABCA-4E4C-9DF7-2D43E8B893D3}"/>
              </a:ext>
            </a:extLst>
          </p:cNvPr>
          <p:cNvGrpSpPr/>
          <p:nvPr/>
        </p:nvGrpSpPr>
        <p:grpSpPr>
          <a:xfrm>
            <a:off x="8303272" y="1524677"/>
            <a:ext cx="3337709" cy="4414657"/>
            <a:chOff x="8267098" y="1640289"/>
            <a:chExt cx="3337709" cy="4414657"/>
          </a:xfrm>
        </p:grpSpPr>
        <p:pic>
          <p:nvPicPr>
            <p:cNvPr id="7" name="图片 6">
              <a:extLst>
                <a:ext uri="{FF2B5EF4-FFF2-40B4-BE49-F238E27FC236}">
                  <a16:creationId xmlns:a16="http://schemas.microsoft.com/office/drawing/2014/main" id="{CB879453-EB93-4E36-93AD-98C525E96119}"/>
                </a:ext>
              </a:extLst>
            </p:cNvPr>
            <p:cNvPicPr>
              <a:picLocks/>
            </p:cNvPicPr>
            <p:nvPr/>
          </p:nvPicPr>
          <p:blipFill>
            <a:blip r:embed="rId5" cstate="screen">
              <a:extLst>
                <a:ext uri="{28A0092B-C50C-407E-A947-70E740481C1C}">
                  <a14:useLocalDpi xmlns:a14="http://schemas.microsoft.com/office/drawing/2010/main"/>
                </a:ext>
              </a:extLst>
            </a:blip>
            <a:stretch>
              <a:fillRect/>
            </a:stretch>
          </p:blipFill>
          <p:spPr>
            <a:xfrm>
              <a:off x="8267099" y="1640289"/>
              <a:ext cx="3337708" cy="2096210"/>
            </a:xfrm>
            <a:prstGeom prst="roundRect">
              <a:avLst>
                <a:gd name="adj" fmla="val 11635"/>
              </a:avLst>
            </a:prstGeom>
            <a:noFill/>
            <a:ln w="1587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pic>
          <p:nvPicPr>
            <p:cNvPr id="11" name="图片 10">
              <a:extLst>
                <a:ext uri="{FF2B5EF4-FFF2-40B4-BE49-F238E27FC236}">
                  <a16:creationId xmlns:a16="http://schemas.microsoft.com/office/drawing/2014/main" id="{8D19FB02-16CE-4C1E-A0CE-96B35DECF104}"/>
                </a:ext>
              </a:extLst>
            </p:cNvPr>
            <p:cNvPicPr>
              <a:picLocks/>
            </p:cNvPicPr>
            <p:nvPr/>
          </p:nvPicPr>
          <p:blipFill>
            <a:blip r:embed="rId6" cstate="screen">
              <a:extLst>
                <a:ext uri="{28A0092B-C50C-407E-A947-70E740481C1C}">
                  <a14:useLocalDpi xmlns:a14="http://schemas.microsoft.com/office/drawing/2010/main"/>
                </a:ext>
              </a:extLst>
            </a:blip>
            <a:stretch>
              <a:fillRect/>
            </a:stretch>
          </p:blipFill>
          <p:spPr>
            <a:xfrm>
              <a:off x="8267098" y="3958736"/>
              <a:ext cx="3337708" cy="2096210"/>
            </a:xfrm>
            <a:prstGeom prst="roundRect">
              <a:avLst>
                <a:gd name="adj" fmla="val 11635"/>
              </a:avLst>
            </a:prstGeom>
            <a:noFill/>
            <a:ln w="1587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grpSp>
      <p:sp>
        <p:nvSpPr>
          <p:cNvPr id="5" name="文本框 4">
            <a:extLst>
              <a:ext uri="{FF2B5EF4-FFF2-40B4-BE49-F238E27FC236}">
                <a16:creationId xmlns:a16="http://schemas.microsoft.com/office/drawing/2014/main" id="{C1C55924-51F7-4B9A-87EC-432996E27E0B}"/>
              </a:ext>
            </a:extLst>
          </p:cNvPr>
          <p:cNvSpPr txBox="1"/>
          <p:nvPr/>
        </p:nvSpPr>
        <p:spPr>
          <a:xfrm>
            <a:off x="646517" y="2170967"/>
            <a:ext cx="3953276" cy="3622145"/>
          </a:xfrm>
          <a:prstGeom prst="rect">
            <a:avLst/>
          </a:prstGeom>
          <a:noFill/>
        </p:spPr>
        <p:txBody>
          <a:bodyPr wrap="square">
            <a:spAutoFit/>
          </a:bodyPr>
          <a:lstStyle/>
          <a:p>
            <a:pPr marL="0" marR="0" indent="0" algn="l">
              <a:lnSpc>
                <a:spcPct val="130000"/>
              </a:lnSpc>
              <a:spcBef>
                <a:spcPts val="660"/>
              </a:spcBef>
              <a:spcAft>
                <a:spcPts val="1890"/>
              </a:spcAft>
            </a:pPr>
            <a:r>
              <a:rPr lang="zh-CN" altLang="en-US" sz="1600" i="0" kern="0" spc="0" dirty="0">
                <a:solidFill>
                  <a:schemeClr val="bg1">
                    <a:lumMod val="95000"/>
                  </a:schemeClr>
                </a:solidFill>
                <a:effectLst/>
                <a:latin typeface="+mn-ea"/>
                <a:cs typeface="Times New Roman" panose="02020603050405020304" pitchFamily="18" charset="0"/>
              </a:rPr>
              <a:t>元宇宙的意义在于描绘了数字科技发展的愿景，元宇宙融合</a:t>
            </a:r>
            <a:r>
              <a:rPr lang="en-US" altLang="zh-CN" sz="1600" i="0" kern="0" spc="0" dirty="0">
                <a:solidFill>
                  <a:schemeClr val="bg1">
                    <a:lumMod val="95000"/>
                  </a:schemeClr>
                </a:solidFill>
                <a:effectLst/>
                <a:latin typeface="+mn-ea"/>
                <a:cs typeface="Times New Roman" panose="02020603050405020304" pitchFamily="18" charset="0"/>
              </a:rPr>
              <a:t>VR/AR</a:t>
            </a:r>
            <a:r>
              <a:rPr lang="zh-CN" altLang="en-US" sz="1600" i="0" kern="0" spc="0" dirty="0">
                <a:solidFill>
                  <a:schemeClr val="bg1">
                    <a:lumMod val="95000"/>
                  </a:schemeClr>
                </a:solidFill>
                <a:effectLst/>
                <a:latin typeface="+mn-ea"/>
                <a:cs typeface="Times New Roman" panose="02020603050405020304" pitchFamily="18" charset="0"/>
              </a:rPr>
              <a:t>、</a:t>
            </a:r>
            <a:r>
              <a:rPr lang="en-US" altLang="zh-CN" sz="1600" i="0" kern="0" spc="0" dirty="0">
                <a:solidFill>
                  <a:schemeClr val="bg1">
                    <a:lumMod val="95000"/>
                  </a:schemeClr>
                </a:solidFill>
                <a:effectLst/>
                <a:latin typeface="+mn-ea"/>
                <a:cs typeface="Times New Roman" panose="02020603050405020304" pitchFamily="18" charset="0"/>
              </a:rPr>
              <a:t>5G/WLAN</a:t>
            </a:r>
            <a:r>
              <a:rPr lang="zh-CN" altLang="en-US" sz="1600" i="0" kern="0" spc="0" dirty="0">
                <a:solidFill>
                  <a:schemeClr val="bg1">
                    <a:lumMod val="95000"/>
                  </a:schemeClr>
                </a:solidFill>
                <a:effectLst/>
                <a:latin typeface="+mn-ea"/>
                <a:cs typeface="Times New Roman" panose="02020603050405020304" pitchFamily="18" charset="0"/>
              </a:rPr>
              <a:t>技术、多传感器技术、</a:t>
            </a:r>
            <a:r>
              <a:rPr lang="en-US" altLang="zh-CN" sz="1600" i="0" kern="0" spc="0" dirty="0">
                <a:solidFill>
                  <a:schemeClr val="bg1">
                    <a:lumMod val="95000"/>
                  </a:schemeClr>
                </a:solidFill>
                <a:effectLst/>
                <a:latin typeface="+mn-ea"/>
                <a:cs typeface="Times New Roman" panose="02020603050405020304" pitchFamily="18" charset="0"/>
              </a:rPr>
              <a:t>AI</a:t>
            </a:r>
            <a:r>
              <a:rPr lang="zh-CN" altLang="en-US" sz="1600" i="0" kern="0" spc="0" dirty="0">
                <a:solidFill>
                  <a:schemeClr val="bg1">
                    <a:lumMod val="95000"/>
                  </a:schemeClr>
                </a:solidFill>
                <a:effectLst/>
                <a:latin typeface="+mn-ea"/>
                <a:cs typeface="Times New Roman" panose="02020603050405020304" pitchFamily="18" charset="0"/>
              </a:rPr>
              <a:t>和云产业链等，达到远期增量市场空间广阔。</a:t>
            </a:r>
            <a:endParaRPr lang="en-US" altLang="zh-CN" sz="1600" i="0" kern="0" spc="0" dirty="0">
              <a:solidFill>
                <a:schemeClr val="bg1">
                  <a:lumMod val="95000"/>
                </a:schemeClr>
              </a:solidFill>
              <a:effectLst/>
              <a:latin typeface="+mn-ea"/>
              <a:cs typeface="Times New Roman" panose="02020603050405020304" pitchFamily="18" charset="0"/>
            </a:endParaRPr>
          </a:p>
          <a:p>
            <a:pPr marL="0" marR="0" indent="0" algn="l">
              <a:lnSpc>
                <a:spcPct val="130000"/>
              </a:lnSpc>
              <a:spcBef>
                <a:spcPts val="660"/>
              </a:spcBef>
              <a:spcAft>
                <a:spcPts val="1890"/>
              </a:spcAft>
            </a:pPr>
            <a:endParaRPr lang="en-US" altLang="zh-CN" sz="1600" i="0" kern="0" spc="0" dirty="0">
              <a:solidFill>
                <a:schemeClr val="bg1">
                  <a:lumMod val="95000"/>
                </a:schemeClr>
              </a:solidFill>
              <a:effectLst/>
              <a:latin typeface="+mn-ea"/>
              <a:cs typeface="Times New Roman" panose="02020603050405020304" pitchFamily="18" charset="0"/>
            </a:endParaRPr>
          </a:p>
          <a:p>
            <a:pPr marL="0" marR="0" indent="0" algn="l">
              <a:lnSpc>
                <a:spcPct val="130000"/>
              </a:lnSpc>
              <a:spcBef>
                <a:spcPts val="660"/>
              </a:spcBef>
              <a:spcAft>
                <a:spcPts val="1890"/>
              </a:spcAft>
            </a:pPr>
            <a:endParaRPr lang="en-US" altLang="zh-CN" sz="1600" kern="0" dirty="0">
              <a:solidFill>
                <a:schemeClr val="bg1">
                  <a:lumMod val="95000"/>
                </a:schemeClr>
              </a:solidFill>
              <a:latin typeface="+mn-ea"/>
              <a:cs typeface="Times New Roman" panose="02020603050405020304" pitchFamily="18" charset="0"/>
            </a:endParaRPr>
          </a:p>
          <a:p>
            <a:pPr marL="0" marR="0" indent="0" algn="l">
              <a:lnSpc>
                <a:spcPct val="130000"/>
              </a:lnSpc>
              <a:spcBef>
                <a:spcPts val="660"/>
              </a:spcBef>
              <a:spcAft>
                <a:spcPts val="1890"/>
              </a:spcAft>
            </a:pPr>
            <a:r>
              <a:rPr lang="zh-CN" altLang="en-US" sz="1600" i="0" kern="0" spc="0" dirty="0">
                <a:solidFill>
                  <a:schemeClr val="bg1">
                    <a:lumMod val="95000"/>
                  </a:schemeClr>
                </a:solidFill>
                <a:effectLst/>
                <a:latin typeface="+mn-ea"/>
                <a:cs typeface="Times New Roman" panose="02020603050405020304" pitchFamily="18" charset="0"/>
              </a:rPr>
              <a:t>元宇宙将带来接入终端、云计算基础设施和虚拟世界消费三个巨大市场。</a:t>
            </a:r>
            <a:endParaRPr lang="zh-CN" altLang="en-US" sz="2400" dirty="0">
              <a:solidFill>
                <a:schemeClr val="bg1">
                  <a:lumMod val="95000"/>
                </a:schemeClr>
              </a:solidFill>
              <a:effectLst/>
              <a:latin typeface="+mn-ea"/>
              <a:cs typeface="Times New Roman" panose="02020603050405020304" pitchFamily="18" charset="0"/>
            </a:endParaRPr>
          </a:p>
        </p:txBody>
      </p:sp>
      <p:grpSp>
        <p:nvGrpSpPr>
          <p:cNvPr id="19" name="组合 18">
            <a:extLst>
              <a:ext uri="{FF2B5EF4-FFF2-40B4-BE49-F238E27FC236}">
                <a16:creationId xmlns:a16="http://schemas.microsoft.com/office/drawing/2014/main" id="{FB2D4307-C1B7-413F-ADA4-EAF9FA33B131}"/>
              </a:ext>
            </a:extLst>
          </p:cNvPr>
          <p:cNvGrpSpPr/>
          <p:nvPr/>
        </p:nvGrpSpPr>
        <p:grpSpPr>
          <a:xfrm>
            <a:off x="726452" y="3584654"/>
            <a:ext cx="3630954" cy="1411949"/>
            <a:chOff x="703302" y="3584654"/>
            <a:chExt cx="3553846" cy="1411949"/>
          </a:xfrm>
        </p:grpSpPr>
        <p:sp>
          <p:nvSpPr>
            <p:cNvPr id="13" name="矩形: 圆角 12">
              <a:extLst>
                <a:ext uri="{FF2B5EF4-FFF2-40B4-BE49-F238E27FC236}">
                  <a16:creationId xmlns:a16="http://schemas.microsoft.com/office/drawing/2014/main" id="{9D2361BC-8CC3-4A9C-BA82-6C478C30F2B7}"/>
                </a:ext>
              </a:extLst>
            </p:cNvPr>
            <p:cNvSpPr/>
            <p:nvPr/>
          </p:nvSpPr>
          <p:spPr>
            <a:xfrm>
              <a:off x="703303" y="3584654"/>
              <a:ext cx="3553845" cy="408181"/>
            </a:xfrm>
            <a:prstGeom prst="roundRect">
              <a:avLst>
                <a:gd name="adj" fmla="val 4939"/>
              </a:avLst>
            </a:prstGeom>
            <a:gradFill flip="none" rotWithShape="1">
              <a:gsLst>
                <a:gs pos="84400">
                  <a:srgbClr val="046982">
                    <a:alpha val="28000"/>
                  </a:srgbClr>
                </a:gs>
                <a:gs pos="0">
                  <a:schemeClr val="accent1">
                    <a:alpha val="0"/>
                  </a:schemeClr>
                </a:gs>
                <a:gs pos="100000">
                  <a:schemeClr val="accent1">
                    <a:alpha val="62000"/>
                  </a:schemeClr>
                </a:gs>
              </a:gsLst>
              <a:lin ang="13500000" scaled="1"/>
              <a:tileRect/>
            </a:gradFill>
            <a:ln>
              <a:gradFill>
                <a:gsLst>
                  <a:gs pos="0">
                    <a:schemeClr val="bg1">
                      <a:alpha val="60000"/>
                    </a:schemeClr>
                  </a:gs>
                  <a:gs pos="100000">
                    <a:schemeClr val="bg1">
                      <a:alpha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14" name="矩形: 圆角 13">
              <a:extLst>
                <a:ext uri="{FF2B5EF4-FFF2-40B4-BE49-F238E27FC236}">
                  <a16:creationId xmlns:a16="http://schemas.microsoft.com/office/drawing/2014/main" id="{7AADD7A6-2D1B-4A6A-8037-ABB39AEEE404}"/>
                </a:ext>
              </a:extLst>
            </p:cNvPr>
            <p:cNvSpPr/>
            <p:nvPr/>
          </p:nvSpPr>
          <p:spPr>
            <a:xfrm>
              <a:off x="703303" y="4089082"/>
              <a:ext cx="3553845" cy="408181"/>
            </a:xfrm>
            <a:prstGeom prst="roundRect">
              <a:avLst>
                <a:gd name="adj" fmla="val 4939"/>
              </a:avLst>
            </a:prstGeom>
            <a:gradFill flip="none" rotWithShape="1">
              <a:gsLst>
                <a:gs pos="84400">
                  <a:srgbClr val="046982">
                    <a:alpha val="28000"/>
                  </a:srgbClr>
                </a:gs>
                <a:gs pos="0">
                  <a:schemeClr val="accent1">
                    <a:alpha val="0"/>
                  </a:schemeClr>
                </a:gs>
                <a:gs pos="100000">
                  <a:schemeClr val="accent1">
                    <a:alpha val="62000"/>
                  </a:schemeClr>
                </a:gs>
              </a:gsLst>
              <a:lin ang="13500000" scaled="1"/>
              <a:tileRect/>
            </a:gradFill>
            <a:ln>
              <a:gradFill>
                <a:gsLst>
                  <a:gs pos="0">
                    <a:schemeClr val="bg1">
                      <a:alpha val="60000"/>
                    </a:schemeClr>
                  </a:gs>
                  <a:gs pos="100000">
                    <a:schemeClr val="bg1">
                      <a:alpha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15" name="矩形: 圆角 14">
              <a:extLst>
                <a:ext uri="{FF2B5EF4-FFF2-40B4-BE49-F238E27FC236}">
                  <a16:creationId xmlns:a16="http://schemas.microsoft.com/office/drawing/2014/main" id="{4BA77224-2407-40A6-9F46-4A61A20DE45F}"/>
                </a:ext>
              </a:extLst>
            </p:cNvPr>
            <p:cNvSpPr/>
            <p:nvPr/>
          </p:nvSpPr>
          <p:spPr>
            <a:xfrm>
              <a:off x="703302" y="4588422"/>
              <a:ext cx="3553845" cy="408181"/>
            </a:xfrm>
            <a:prstGeom prst="roundRect">
              <a:avLst>
                <a:gd name="adj" fmla="val 4939"/>
              </a:avLst>
            </a:prstGeom>
            <a:gradFill flip="none" rotWithShape="1">
              <a:gsLst>
                <a:gs pos="84400">
                  <a:srgbClr val="046982">
                    <a:alpha val="28000"/>
                  </a:srgbClr>
                </a:gs>
                <a:gs pos="0">
                  <a:schemeClr val="accent1">
                    <a:alpha val="0"/>
                  </a:schemeClr>
                </a:gs>
                <a:gs pos="100000">
                  <a:schemeClr val="accent1">
                    <a:alpha val="62000"/>
                  </a:schemeClr>
                </a:gs>
              </a:gsLst>
              <a:lin ang="13500000" scaled="1"/>
              <a:tileRect/>
            </a:gradFill>
            <a:ln>
              <a:gradFill>
                <a:gsLst>
                  <a:gs pos="0">
                    <a:schemeClr val="bg1">
                      <a:alpha val="60000"/>
                    </a:schemeClr>
                  </a:gs>
                  <a:gs pos="100000">
                    <a:schemeClr val="bg1">
                      <a:alpha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grpSp>
      <p:sp>
        <p:nvSpPr>
          <p:cNvPr id="16" name="文本框 15">
            <a:extLst>
              <a:ext uri="{FF2B5EF4-FFF2-40B4-BE49-F238E27FC236}">
                <a16:creationId xmlns:a16="http://schemas.microsoft.com/office/drawing/2014/main" id="{FF729D70-A493-4200-9C42-A2F12405F505}"/>
              </a:ext>
            </a:extLst>
          </p:cNvPr>
          <p:cNvSpPr txBox="1"/>
          <p:nvPr/>
        </p:nvSpPr>
        <p:spPr>
          <a:xfrm>
            <a:off x="1757099" y="3557938"/>
            <a:ext cx="1569660" cy="417358"/>
          </a:xfrm>
          <a:prstGeom prst="rect">
            <a:avLst/>
          </a:prstGeom>
          <a:noFill/>
        </p:spPr>
        <p:txBody>
          <a:bodyPr wrap="none">
            <a:spAutoFit/>
          </a:bodyPr>
          <a:lstStyle/>
          <a:p>
            <a:pPr>
              <a:lnSpc>
                <a:spcPct val="130000"/>
              </a:lnSpc>
            </a:pPr>
            <a:r>
              <a:rPr lang="zh-CN" altLang="en-US" b="1" i="0" spc="0" dirty="0">
                <a:solidFill>
                  <a:schemeClr val="bg1">
                    <a:lumMod val="95000"/>
                  </a:schemeClr>
                </a:solidFill>
                <a:effectLst/>
                <a:latin typeface="+mn-ea"/>
                <a:cs typeface="Times New Roman" panose="02020603050405020304" pitchFamily="18" charset="0"/>
              </a:rPr>
              <a:t>综合环境无限</a:t>
            </a:r>
            <a:endParaRPr lang="zh-CN" altLang="en-US" dirty="0">
              <a:solidFill>
                <a:schemeClr val="bg1">
                  <a:lumMod val="95000"/>
                </a:schemeClr>
              </a:solidFill>
              <a:effectLst/>
              <a:latin typeface="+mn-ea"/>
            </a:endParaRPr>
          </a:p>
        </p:txBody>
      </p:sp>
      <p:sp>
        <p:nvSpPr>
          <p:cNvPr id="17" name="文本框 16">
            <a:extLst>
              <a:ext uri="{FF2B5EF4-FFF2-40B4-BE49-F238E27FC236}">
                <a16:creationId xmlns:a16="http://schemas.microsoft.com/office/drawing/2014/main" id="{A2A2F3F9-2275-4439-9201-195A96BB3A69}"/>
              </a:ext>
            </a:extLst>
          </p:cNvPr>
          <p:cNvSpPr txBox="1"/>
          <p:nvPr/>
        </p:nvSpPr>
        <p:spPr>
          <a:xfrm>
            <a:off x="1757099" y="4062366"/>
            <a:ext cx="1569660" cy="417358"/>
          </a:xfrm>
          <a:prstGeom prst="rect">
            <a:avLst/>
          </a:prstGeom>
          <a:noFill/>
        </p:spPr>
        <p:txBody>
          <a:bodyPr wrap="none">
            <a:spAutoFit/>
          </a:bodyPr>
          <a:lstStyle/>
          <a:p>
            <a:pPr>
              <a:lnSpc>
                <a:spcPct val="130000"/>
              </a:lnSpc>
            </a:pPr>
            <a:r>
              <a:rPr lang="zh-CN" altLang="en-US" b="1" i="0" spc="0" dirty="0">
                <a:solidFill>
                  <a:schemeClr val="bg1">
                    <a:lumMod val="95000"/>
                  </a:schemeClr>
                </a:solidFill>
                <a:effectLst/>
                <a:latin typeface="+mn-ea"/>
                <a:cs typeface="Times New Roman" panose="02020603050405020304" pitchFamily="18" charset="0"/>
              </a:rPr>
              <a:t>综合感官无限</a:t>
            </a:r>
            <a:endParaRPr lang="zh-CN" altLang="en-US" dirty="0">
              <a:solidFill>
                <a:schemeClr val="bg1">
                  <a:lumMod val="95000"/>
                </a:schemeClr>
              </a:solidFill>
              <a:effectLst/>
              <a:latin typeface="+mn-ea"/>
            </a:endParaRPr>
          </a:p>
        </p:txBody>
      </p:sp>
      <p:sp>
        <p:nvSpPr>
          <p:cNvPr id="18" name="文本框 17">
            <a:extLst>
              <a:ext uri="{FF2B5EF4-FFF2-40B4-BE49-F238E27FC236}">
                <a16:creationId xmlns:a16="http://schemas.microsoft.com/office/drawing/2014/main" id="{9D7AE76C-2680-470E-BCDE-0142259166CD}"/>
              </a:ext>
            </a:extLst>
          </p:cNvPr>
          <p:cNvSpPr txBox="1"/>
          <p:nvPr/>
        </p:nvSpPr>
        <p:spPr>
          <a:xfrm>
            <a:off x="1757099" y="4561481"/>
            <a:ext cx="1569660" cy="417358"/>
          </a:xfrm>
          <a:prstGeom prst="rect">
            <a:avLst/>
          </a:prstGeom>
          <a:noFill/>
        </p:spPr>
        <p:txBody>
          <a:bodyPr wrap="none">
            <a:spAutoFit/>
          </a:bodyPr>
          <a:lstStyle/>
          <a:p>
            <a:pPr>
              <a:lnSpc>
                <a:spcPct val="130000"/>
              </a:lnSpc>
            </a:pPr>
            <a:r>
              <a:rPr lang="zh-CN" altLang="en-US" b="1" i="0" spc="0" dirty="0">
                <a:solidFill>
                  <a:schemeClr val="bg1">
                    <a:lumMod val="95000"/>
                  </a:schemeClr>
                </a:solidFill>
                <a:effectLst/>
                <a:latin typeface="+mn-ea"/>
                <a:cs typeface="Times New Roman" panose="02020603050405020304" pitchFamily="18" charset="0"/>
              </a:rPr>
              <a:t>综合玩法无限</a:t>
            </a:r>
            <a:endParaRPr lang="zh-CN" altLang="en-US" dirty="0">
              <a:solidFill>
                <a:schemeClr val="bg1">
                  <a:lumMod val="95000"/>
                </a:schemeClr>
              </a:solidFill>
              <a:effectLst/>
              <a:latin typeface="+mn-ea"/>
            </a:endParaRPr>
          </a:p>
        </p:txBody>
      </p:sp>
      <p:sp>
        <p:nvSpPr>
          <p:cNvPr id="24" name="矩形: 圆角 23">
            <a:extLst>
              <a:ext uri="{FF2B5EF4-FFF2-40B4-BE49-F238E27FC236}">
                <a16:creationId xmlns:a16="http://schemas.microsoft.com/office/drawing/2014/main" id="{B2B2ABA5-D7E3-44A4-BB98-D5694BC64CB1}"/>
              </a:ext>
            </a:extLst>
          </p:cNvPr>
          <p:cNvSpPr/>
          <p:nvPr/>
        </p:nvSpPr>
        <p:spPr>
          <a:xfrm>
            <a:off x="4803702" y="2076654"/>
            <a:ext cx="3304542" cy="2327028"/>
          </a:xfrm>
          <a:prstGeom prst="roundRect">
            <a:avLst>
              <a:gd name="adj" fmla="val 11334"/>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Tree>
    <p:extLst>
      <p:ext uri="{BB962C8B-B14F-4D97-AF65-F5344CB8AC3E}">
        <p14:creationId xmlns:p14="http://schemas.microsoft.com/office/powerpoint/2010/main" val="34070989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41FEAA1-6C49-4BE6-99A5-79656DF1288E}"/>
              </a:ext>
            </a:extLst>
          </p:cNvPr>
          <p:cNvSpPr txBox="1"/>
          <p:nvPr/>
        </p:nvSpPr>
        <p:spPr>
          <a:xfrm>
            <a:off x="4488180" y="2204911"/>
            <a:ext cx="3215640" cy="1614801"/>
          </a:xfrm>
          <a:prstGeom prst="rect">
            <a:avLst/>
          </a:prstGeom>
          <a:noFill/>
        </p:spPr>
        <p:txBody>
          <a:bodyPr wrap="square" rtlCol="0">
            <a:spAutoFit/>
          </a:bodyPr>
          <a:lstStyle>
            <a:defPPr>
              <a:defRPr lang="zh-CN"/>
            </a:defPPr>
            <a:lvl1pPr algn="dist">
              <a:defRPr sz="4000" b="1">
                <a:gradFill flip="none" rotWithShape="1">
                  <a:gsLst>
                    <a:gs pos="100000">
                      <a:schemeClr val="accent4"/>
                    </a:gs>
                    <a:gs pos="35000">
                      <a:schemeClr val="accent5">
                        <a:lumMod val="20000"/>
                        <a:lumOff val="80000"/>
                      </a:schemeClr>
                    </a:gs>
                  </a:gsLst>
                  <a:lin ang="2700000" scaled="1"/>
                  <a:tileRect/>
                </a:gradFill>
                <a:latin typeface="+mj-ea"/>
                <a:ea typeface="+mj-ea"/>
              </a:defRPr>
            </a:lvl1pPr>
          </a:lstStyle>
          <a:p>
            <a:pPr algn="ctr">
              <a:lnSpc>
                <a:spcPct val="130000"/>
              </a:lnSpc>
            </a:pPr>
            <a:r>
              <a:rPr lang="en-US" altLang="zh-CN" b="0" dirty="0"/>
              <a:t>PART 1</a:t>
            </a:r>
            <a:r>
              <a:rPr lang="zh-CN" altLang="en-US" b="0" dirty="0"/>
              <a:t>    </a:t>
            </a:r>
            <a:endParaRPr lang="en-US" altLang="zh-CN" b="0" dirty="0"/>
          </a:p>
          <a:p>
            <a:pPr algn="ctr">
              <a:lnSpc>
                <a:spcPct val="130000"/>
              </a:lnSpc>
            </a:pPr>
            <a:r>
              <a:rPr lang="zh-CN" altLang="en-US" b="0" dirty="0"/>
              <a:t>元宇宙概念</a:t>
            </a:r>
          </a:p>
        </p:txBody>
      </p:sp>
    </p:spTree>
    <p:extLst>
      <p:ext uri="{BB962C8B-B14F-4D97-AF65-F5344CB8AC3E}">
        <p14:creationId xmlns:p14="http://schemas.microsoft.com/office/powerpoint/2010/main" val="27304601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圆角 6">
            <a:extLst>
              <a:ext uri="{FF2B5EF4-FFF2-40B4-BE49-F238E27FC236}">
                <a16:creationId xmlns:a16="http://schemas.microsoft.com/office/drawing/2014/main" id="{A284F2C1-2F9A-4DE1-BD54-E04D793E4A2C}"/>
              </a:ext>
            </a:extLst>
          </p:cNvPr>
          <p:cNvSpPr/>
          <p:nvPr/>
        </p:nvSpPr>
        <p:spPr>
          <a:xfrm>
            <a:off x="1127126" y="1833610"/>
            <a:ext cx="4968874" cy="4201160"/>
          </a:xfrm>
          <a:prstGeom prst="roundRect">
            <a:avLst>
              <a:gd name="adj" fmla="val 2445"/>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gradFill>
              <a:gsLst>
                <a:gs pos="0">
                  <a:schemeClr val="bg1">
                    <a:alpha val="35000"/>
                  </a:schemeClr>
                </a:gs>
                <a:gs pos="100000">
                  <a:schemeClr val="bg1">
                    <a:alpha val="38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3" name="文本框 2">
            <a:extLst>
              <a:ext uri="{FF2B5EF4-FFF2-40B4-BE49-F238E27FC236}">
                <a16:creationId xmlns:a16="http://schemas.microsoft.com/office/drawing/2014/main" id="{5BFF3742-6424-45DB-A7FD-542107F20D21}"/>
              </a:ext>
            </a:extLst>
          </p:cNvPr>
          <p:cNvSpPr txBox="1"/>
          <p:nvPr/>
        </p:nvSpPr>
        <p:spPr>
          <a:xfrm>
            <a:off x="1319093" y="3005873"/>
            <a:ext cx="4584939" cy="2315121"/>
          </a:xfrm>
          <a:prstGeom prst="rect">
            <a:avLst/>
          </a:prstGeom>
          <a:noFill/>
        </p:spPr>
        <p:txBody>
          <a:bodyPr wrap="square">
            <a:spAutoFit/>
          </a:bodyPr>
          <a:lstStyle/>
          <a:p>
            <a:pPr marL="0" marR="0" indent="0" algn="l">
              <a:lnSpc>
                <a:spcPct val="130000"/>
              </a:lnSpc>
              <a:spcBef>
                <a:spcPts val="660"/>
              </a:spcBef>
              <a:spcAft>
                <a:spcPts val="1890"/>
              </a:spcAft>
            </a:pPr>
            <a:r>
              <a:rPr lang="en-US" altLang="zh-CN" sz="1600" i="0" kern="0" spc="0" dirty="0">
                <a:solidFill>
                  <a:schemeClr val="bg1">
                    <a:lumMod val="95000"/>
                  </a:schemeClr>
                </a:solidFill>
                <a:effectLst/>
                <a:latin typeface="+mn-ea"/>
                <a:cs typeface="Times New Roman" panose="02020603050405020304" pitchFamily="18" charset="0"/>
              </a:rPr>
              <a:t>1</a:t>
            </a:r>
            <a:r>
              <a:rPr lang="zh-CN" altLang="en-US" sz="1600" i="0" kern="0" spc="0" dirty="0">
                <a:solidFill>
                  <a:schemeClr val="bg1">
                    <a:lumMod val="95000"/>
                  </a:schemeClr>
                </a:solidFill>
                <a:effectLst/>
                <a:latin typeface="+mn-ea"/>
                <a:cs typeface="Times New Roman" panose="02020603050405020304" pitchFamily="18" charset="0"/>
              </a:rPr>
              <a:t>）</a:t>
            </a:r>
            <a:r>
              <a:rPr lang="en-US" altLang="zh-CN" sz="1600" i="0" kern="0" spc="0" dirty="0">
                <a:solidFill>
                  <a:schemeClr val="bg1">
                    <a:lumMod val="95000"/>
                  </a:schemeClr>
                </a:solidFill>
                <a:effectLst/>
                <a:latin typeface="+mn-ea"/>
                <a:cs typeface="Times New Roman" panose="02020603050405020304" pitchFamily="18" charset="0"/>
              </a:rPr>
              <a:t>2B</a:t>
            </a:r>
            <a:r>
              <a:rPr lang="zh-CN" altLang="en-US" sz="1600" i="0" kern="0" spc="0" dirty="0">
                <a:solidFill>
                  <a:schemeClr val="bg1">
                    <a:lumMod val="95000"/>
                  </a:schemeClr>
                </a:solidFill>
                <a:effectLst/>
                <a:latin typeface="+mn-ea"/>
                <a:cs typeface="Times New Roman" panose="02020603050405020304" pitchFamily="18" charset="0"/>
              </a:rPr>
              <a:t>领域的应用场景主要涉及到智慧教育、智慧医疗、房地产施工等多个领域。主要内容提供商有</a:t>
            </a:r>
            <a:r>
              <a:rPr lang="en-US" altLang="zh-CN" sz="1600" i="0" kern="0" spc="0" dirty="0" err="1">
                <a:solidFill>
                  <a:schemeClr val="bg1">
                    <a:lumMod val="95000"/>
                  </a:schemeClr>
                </a:solidFill>
                <a:effectLst/>
                <a:latin typeface="+mn-ea"/>
                <a:cs typeface="Times New Roman" panose="02020603050405020304" pitchFamily="18" charset="0"/>
              </a:rPr>
              <a:t>lnContext</a:t>
            </a:r>
            <a:r>
              <a:rPr lang="zh-CN" altLang="en-US" sz="1600" i="0" kern="0" spc="0" dirty="0">
                <a:solidFill>
                  <a:schemeClr val="bg1">
                    <a:lumMod val="95000"/>
                  </a:schemeClr>
                </a:solidFill>
                <a:effectLst/>
                <a:latin typeface="+mn-ea"/>
                <a:cs typeface="Times New Roman" panose="02020603050405020304" pitchFamily="18" charset="0"/>
              </a:rPr>
              <a:t>、</a:t>
            </a:r>
            <a:r>
              <a:rPr lang="en-US" altLang="zh-CN" sz="1600" i="0" kern="0" spc="0" dirty="0" err="1">
                <a:solidFill>
                  <a:schemeClr val="bg1">
                    <a:lumMod val="95000"/>
                  </a:schemeClr>
                </a:solidFill>
                <a:effectLst/>
                <a:latin typeface="+mn-ea"/>
                <a:cs typeface="Times New Roman" panose="02020603050405020304" pitchFamily="18" charset="0"/>
              </a:rPr>
              <a:t>NearPod</a:t>
            </a:r>
            <a:r>
              <a:rPr lang="zh-CN" altLang="en-US" sz="1600" i="0" kern="0" spc="0" dirty="0">
                <a:solidFill>
                  <a:schemeClr val="bg1">
                    <a:lumMod val="95000"/>
                  </a:schemeClr>
                </a:solidFill>
                <a:effectLst/>
                <a:latin typeface="+mn-ea"/>
                <a:cs typeface="Times New Roman" panose="02020603050405020304" pitchFamily="18" charset="0"/>
              </a:rPr>
              <a:t>、</a:t>
            </a:r>
            <a:r>
              <a:rPr lang="en-US" altLang="zh-CN" sz="1600" i="0" kern="0" spc="0" dirty="0" err="1">
                <a:solidFill>
                  <a:schemeClr val="bg1">
                    <a:lumMod val="95000"/>
                  </a:schemeClr>
                </a:solidFill>
                <a:effectLst/>
                <a:latin typeface="+mn-ea"/>
                <a:cs typeface="Times New Roman" panose="02020603050405020304" pitchFamily="18" charset="0"/>
              </a:rPr>
              <a:t>IrisVR</a:t>
            </a:r>
            <a:endParaRPr lang="zh-CN" altLang="en-US" sz="1600" dirty="0">
              <a:solidFill>
                <a:schemeClr val="bg1">
                  <a:lumMod val="95000"/>
                </a:schemeClr>
              </a:solidFill>
              <a:effectLst/>
              <a:latin typeface="+mn-ea"/>
              <a:cs typeface="Times New Roman" panose="02020603050405020304" pitchFamily="18" charset="0"/>
            </a:endParaRPr>
          </a:p>
          <a:p>
            <a:pPr marL="0" marR="0" indent="0" algn="l">
              <a:lnSpc>
                <a:spcPct val="130000"/>
              </a:lnSpc>
              <a:spcBef>
                <a:spcPts val="660"/>
              </a:spcBef>
              <a:spcAft>
                <a:spcPts val="1890"/>
              </a:spcAft>
            </a:pPr>
            <a:r>
              <a:rPr lang="en-US" altLang="zh-CN" sz="1600" i="0" kern="0" spc="0" dirty="0">
                <a:solidFill>
                  <a:schemeClr val="bg1">
                    <a:lumMod val="95000"/>
                  </a:schemeClr>
                </a:solidFill>
                <a:effectLst/>
                <a:latin typeface="+mn-ea"/>
                <a:cs typeface="Times New Roman" panose="02020603050405020304" pitchFamily="18" charset="0"/>
              </a:rPr>
              <a:t>2</a:t>
            </a:r>
            <a:r>
              <a:rPr lang="zh-CN" altLang="en-US" sz="1600" i="0" kern="0" spc="0" dirty="0">
                <a:solidFill>
                  <a:schemeClr val="bg1">
                    <a:lumMod val="95000"/>
                  </a:schemeClr>
                </a:solidFill>
                <a:effectLst/>
                <a:latin typeface="+mn-ea"/>
                <a:cs typeface="Times New Roman" panose="02020603050405020304" pitchFamily="18" charset="0"/>
              </a:rPr>
              <a:t>）</a:t>
            </a:r>
            <a:r>
              <a:rPr lang="en-US" altLang="zh-CN" sz="1600" i="0" kern="0" spc="0" dirty="0">
                <a:solidFill>
                  <a:schemeClr val="bg1">
                    <a:lumMod val="95000"/>
                  </a:schemeClr>
                </a:solidFill>
                <a:effectLst/>
                <a:latin typeface="+mn-ea"/>
                <a:cs typeface="Times New Roman" panose="02020603050405020304" pitchFamily="18" charset="0"/>
              </a:rPr>
              <a:t>2C</a:t>
            </a:r>
            <a:r>
              <a:rPr lang="zh-CN" altLang="en-US" sz="1600" i="0" kern="0" spc="0" dirty="0">
                <a:solidFill>
                  <a:schemeClr val="bg1">
                    <a:lumMod val="95000"/>
                  </a:schemeClr>
                </a:solidFill>
                <a:effectLst/>
                <a:latin typeface="+mn-ea"/>
                <a:cs typeface="Times New Roman" panose="02020603050405020304" pitchFamily="18" charset="0"/>
              </a:rPr>
              <a:t>领域的内容主要是游戏和电影，社交、直播、游戏等。主要公司有</a:t>
            </a:r>
            <a:r>
              <a:rPr lang="en-US" altLang="zh-CN" sz="1600" i="0" kern="0" spc="0" dirty="0">
                <a:solidFill>
                  <a:schemeClr val="bg1">
                    <a:lumMod val="95000"/>
                  </a:schemeClr>
                </a:solidFill>
                <a:effectLst/>
                <a:latin typeface="+mn-ea"/>
                <a:cs typeface="Times New Roman" panose="02020603050405020304" pitchFamily="18" charset="0"/>
              </a:rPr>
              <a:t>Facebook</a:t>
            </a:r>
            <a:r>
              <a:rPr lang="zh-CN" altLang="en-US" sz="1600" i="0" kern="0" spc="0" dirty="0">
                <a:solidFill>
                  <a:schemeClr val="bg1">
                    <a:lumMod val="95000"/>
                  </a:schemeClr>
                </a:solidFill>
                <a:effectLst/>
                <a:latin typeface="+mn-ea"/>
                <a:cs typeface="Times New Roman" panose="02020603050405020304" pitchFamily="18" charset="0"/>
              </a:rPr>
              <a:t>、</a:t>
            </a:r>
            <a:r>
              <a:rPr lang="en-US" altLang="zh-CN" sz="1600" i="0" kern="0" spc="0" dirty="0" err="1">
                <a:solidFill>
                  <a:schemeClr val="bg1">
                    <a:lumMod val="95000"/>
                  </a:schemeClr>
                </a:solidFill>
                <a:effectLst/>
                <a:latin typeface="+mn-ea"/>
                <a:cs typeface="Times New Roman" panose="02020603050405020304" pitchFamily="18" charset="0"/>
              </a:rPr>
              <a:t>NextVR</a:t>
            </a:r>
            <a:r>
              <a:rPr lang="zh-CN" altLang="en-US" sz="1600" i="0" kern="0" spc="0" dirty="0">
                <a:solidFill>
                  <a:schemeClr val="bg1">
                    <a:lumMod val="95000"/>
                  </a:schemeClr>
                </a:solidFill>
                <a:effectLst/>
                <a:latin typeface="+mn-ea"/>
                <a:cs typeface="Times New Roman" panose="02020603050405020304" pitchFamily="18" charset="0"/>
              </a:rPr>
              <a:t>、</a:t>
            </a:r>
            <a:r>
              <a:rPr lang="en-US" altLang="zh-CN" sz="1600" i="0" kern="0" spc="0" dirty="0" err="1">
                <a:solidFill>
                  <a:schemeClr val="bg1">
                    <a:lumMod val="95000"/>
                  </a:schemeClr>
                </a:solidFill>
                <a:effectLst/>
                <a:latin typeface="+mn-ea"/>
                <a:cs typeface="Times New Roman" panose="02020603050405020304" pitchFamily="18" charset="0"/>
              </a:rPr>
              <a:t>CCPGames</a:t>
            </a:r>
            <a:r>
              <a:rPr lang="zh-CN" altLang="en-US" sz="1600" i="0" kern="0" spc="0" dirty="0">
                <a:solidFill>
                  <a:schemeClr val="bg1">
                    <a:lumMod val="95000"/>
                  </a:schemeClr>
                </a:solidFill>
                <a:effectLst/>
                <a:latin typeface="+mn-ea"/>
                <a:cs typeface="Times New Roman" panose="02020603050405020304" pitchFamily="18" charset="0"/>
              </a:rPr>
              <a:t>。</a:t>
            </a:r>
            <a:endParaRPr lang="zh-CN" altLang="en-US" sz="1600" dirty="0">
              <a:solidFill>
                <a:schemeClr val="bg1">
                  <a:lumMod val="95000"/>
                </a:schemeClr>
              </a:solidFill>
              <a:effectLst/>
              <a:latin typeface="+mn-ea"/>
              <a:cs typeface="Times New Roman" panose="02020603050405020304" pitchFamily="18" charset="0"/>
            </a:endParaRPr>
          </a:p>
        </p:txBody>
      </p:sp>
      <p:grpSp>
        <p:nvGrpSpPr>
          <p:cNvPr id="15" name="组合 14">
            <a:extLst>
              <a:ext uri="{FF2B5EF4-FFF2-40B4-BE49-F238E27FC236}">
                <a16:creationId xmlns:a16="http://schemas.microsoft.com/office/drawing/2014/main" id="{5236956F-FD48-4177-B543-77FA65CB0ED8}"/>
              </a:ext>
            </a:extLst>
          </p:cNvPr>
          <p:cNvGrpSpPr>
            <a:grpSpLocks/>
          </p:cNvGrpSpPr>
          <p:nvPr/>
        </p:nvGrpSpPr>
        <p:grpSpPr>
          <a:xfrm>
            <a:off x="8747681" y="1823828"/>
            <a:ext cx="2072578" cy="2025428"/>
            <a:chOff x="6346" y="2848"/>
            <a:chExt cx="3400" cy="3402"/>
          </a:xfrm>
        </p:grpSpPr>
        <p:sp>
          <p:nvSpPr>
            <p:cNvPr id="25" name="圆角矩形 10">
              <a:extLst>
                <a:ext uri="{FF2B5EF4-FFF2-40B4-BE49-F238E27FC236}">
                  <a16:creationId xmlns:a16="http://schemas.microsoft.com/office/drawing/2014/main" id="{1CCDFA2D-F395-4D8A-8C61-B77AD40F90C9}"/>
                </a:ext>
              </a:extLst>
            </p:cNvPr>
            <p:cNvSpPr/>
            <p:nvPr/>
          </p:nvSpPr>
          <p:spPr>
            <a:xfrm>
              <a:off x="6346" y="2848"/>
              <a:ext cx="3401" cy="3402"/>
            </a:xfrm>
            <a:prstGeom prst="roundRect">
              <a:avLst>
                <a:gd name="adj" fmla="val 12192"/>
              </a:avLst>
            </a:prstGeom>
            <a:blipFill rotWithShape="1">
              <a:blip r:embed="rId2"/>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19">
              <a:extLst>
                <a:ext uri="{FF2B5EF4-FFF2-40B4-BE49-F238E27FC236}">
                  <a16:creationId xmlns:a16="http://schemas.microsoft.com/office/drawing/2014/main" id="{F7B946EB-7391-4C39-B19A-337E8B2F2F00}"/>
                </a:ext>
              </a:extLst>
            </p:cNvPr>
            <p:cNvSpPr/>
            <p:nvPr/>
          </p:nvSpPr>
          <p:spPr>
            <a:xfrm>
              <a:off x="6346" y="2848"/>
              <a:ext cx="3401" cy="3402"/>
            </a:xfrm>
            <a:prstGeom prst="roundRect">
              <a:avLst>
                <a:gd name="adj" fmla="val 12192"/>
              </a:avLst>
            </a:prstGeom>
            <a:solidFill>
              <a:schemeClr val="tx1">
                <a:alpha val="54000"/>
              </a:schemeClr>
            </a:solidFill>
            <a:ln>
              <a:gradFill>
                <a:gsLst>
                  <a:gs pos="0">
                    <a:schemeClr val="bg1"/>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a:extLst>
              <a:ext uri="{FF2B5EF4-FFF2-40B4-BE49-F238E27FC236}">
                <a16:creationId xmlns:a16="http://schemas.microsoft.com/office/drawing/2014/main" id="{2BA27E26-2564-4DCA-8701-B9FED0BD27A0}"/>
              </a:ext>
            </a:extLst>
          </p:cNvPr>
          <p:cNvGrpSpPr>
            <a:grpSpLocks/>
          </p:cNvGrpSpPr>
          <p:nvPr/>
        </p:nvGrpSpPr>
        <p:grpSpPr>
          <a:xfrm>
            <a:off x="6497133" y="1823828"/>
            <a:ext cx="2072578" cy="2025428"/>
            <a:chOff x="6653027" y="2105200"/>
            <a:chExt cx="1880155" cy="1838756"/>
          </a:xfrm>
        </p:grpSpPr>
        <p:sp>
          <p:nvSpPr>
            <p:cNvPr id="23" name="圆角矩形 8">
              <a:extLst>
                <a:ext uri="{FF2B5EF4-FFF2-40B4-BE49-F238E27FC236}">
                  <a16:creationId xmlns:a16="http://schemas.microsoft.com/office/drawing/2014/main" id="{49E2A61A-2775-472C-ADB7-AEE2AF3D6A9A}"/>
                </a:ext>
              </a:extLst>
            </p:cNvPr>
            <p:cNvSpPr/>
            <p:nvPr/>
          </p:nvSpPr>
          <p:spPr>
            <a:xfrm>
              <a:off x="6653027" y="2105200"/>
              <a:ext cx="1880155" cy="1838756"/>
            </a:xfrm>
            <a:prstGeom prst="roundRect">
              <a:avLst/>
            </a:prstGeom>
            <a:blipFill rotWithShape="1">
              <a:blip r:embed="rId3"/>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0">
              <a:extLst>
                <a:ext uri="{FF2B5EF4-FFF2-40B4-BE49-F238E27FC236}">
                  <a16:creationId xmlns:a16="http://schemas.microsoft.com/office/drawing/2014/main" id="{5F040123-56A7-4267-AA96-4556719732F9}"/>
                </a:ext>
              </a:extLst>
            </p:cNvPr>
            <p:cNvSpPr/>
            <p:nvPr/>
          </p:nvSpPr>
          <p:spPr>
            <a:xfrm>
              <a:off x="6653027" y="2106545"/>
              <a:ext cx="1880155" cy="1837411"/>
            </a:xfrm>
            <a:prstGeom prst="roundRect">
              <a:avLst>
                <a:gd name="adj" fmla="val 12192"/>
              </a:avLst>
            </a:prstGeom>
            <a:solidFill>
              <a:schemeClr val="tx1">
                <a:alpha val="64000"/>
              </a:schemeClr>
            </a:solidFill>
            <a:ln>
              <a:gradFill>
                <a:gsLst>
                  <a:gs pos="0">
                    <a:schemeClr val="bg1"/>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a:extLst>
              <a:ext uri="{FF2B5EF4-FFF2-40B4-BE49-F238E27FC236}">
                <a16:creationId xmlns:a16="http://schemas.microsoft.com/office/drawing/2014/main" id="{CF237D03-5CE9-4BB7-83C1-AA0037190764}"/>
              </a:ext>
            </a:extLst>
          </p:cNvPr>
          <p:cNvGrpSpPr>
            <a:grpSpLocks/>
          </p:cNvGrpSpPr>
          <p:nvPr/>
        </p:nvGrpSpPr>
        <p:grpSpPr>
          <a:xfrm>
            <a:off x="8747681" y="4022421"/>
            <a:ext cx="2072578" cy="2025428"/>
            <a:chOff x="7556" y="6494"/>
            <a:chExt cx="2190" cy="2190"/>
          </a:xfrm>
        </p:grpSpPr>
        <p:sp>
          <p:nvSpPr>
            <p:cNvPr id="21" name="圆角矩形 11">
              <a:extLst>
                <a:ext uri="{FF2B5EF4-FFF2-40B4-BE49-F238E27FC236}">
                  <a16:creationId xmlns:a16="http://schemas.microsoft.com/office/drawing/2014/main" id="{93960895-80EF-4151-BB0A-D23ADD474196}"/>
                </a:ext>
              </a:extLst>
            </p:cNvPr>
            <p:cNvSpPr/>
            <p:nvPr/>
          </p:nvSpPr>
          <p:spPr>
            <a:xfrm>
              <a:off x="7556" y="6494"/>
              <a:ext cx="2191" cy="2191"/>
            </a:xfrm>
            <a:prstGeom prst="roundRect">
              <a:avLst/>
            </a:prstGeom>
            <a:blipFill rotWithShape="1">
              <a:blip r:embed="rId4"/>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a:extLst>
                <a:ext uri="{FF2B5EF4-FFF2-40B4-BE49-F238E27FC236}">
                  <a16:creationId xmlns:a16="http://schemas.microsoft.com/office/drawing/2014/main" id="{3D850E51-0C50-4978-A89C-7E3F6BAAC61A}"/>
                </a:ext>
              </a:extLst>
            </p:cNvPr>
            <p:cNvSpPr/>
            <p:nvPr/>
          </p:nvSpPr>
          <p:spPr>
            <a:xfrm>
              <a:off x="7556" y="6494"/>
              <a:ext cx="2191" cy="2191"/>
            </a:xfrm>
            <a:prstGeom prst="roundRect">
              <a:avLst>
                <a:gd name="adj" fmla="val 12192"/>
              </a:avLst>
            </a:prstGeom>
            <a:solidFill>
              <a:schemeClr val="tx1">
                <a:alpha val="50000"/>
              </a:schemeClr>
            </a:solidFill>
            <a:ln>
              <a:gradFill>
                <a:gsLst>
                  <a:gs pos="0">
                    <a:schemeClr val="bg1"/>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a:extLst>
              <a:ext uri="{FF2B5EF4-FFF2-40B4-BE49-F238E27FC236}">
                <a16:creationId xmlns:a16="http://schemas.microsoft.com/office/drawing/2014/main" id="{D14E07EE-8520-4FF4-B51E-558CB6EBD51A}"/>
              </a:ext>
            </a:extLst>
          </p:cNvPr>
          <p:cNvGrpSpPr>
            <a:grpSpLocks/>
          </p:cNvGrpSpPr>
          <p:nvPr/>
        </p:nvGrpSpPr>
        <p:grpSpPr>
          <a:xfrm>
            <a:off x="6497133" y="4022421"/>
            <a:ext cx="2072578" cy="2025428"/>
            <a:chOff x="10007" y="6494"/>
            <a:chExt cx="2851" cy="2850"/>
          </a:xfrm>
        </p:grpSpPr>
        <p:sp>
          <p:nvSpPr>
            <p:cNvPr id="19" name="圆角矩形 13">
              <a:extLst>
                <a:ext uri="{FF2B5EF4-FFF2-40B4-BE49-F238E27FC236}">
                  <a16:creationId xmlns:a16="http://schemas.microsoft.com/office/drawing/2014/main" id="{447403B9-4381-44CD-9159-B572CD14A7D8}"/>
                </a:ext>
              </a:extLst>
            </p:cNvPr>
            <p:cNvSpPr/>
            <p:nvPr/>
          </p:nvSpPr>
          <p:spPr>
            <a:xfrm>
              <a:off x="10008" y="6494"/>
              <a:ext cx="2849" cy="2850"/>
            </a:xfrm>
            <a:prstGeom prst="roundRect">
              <a:avLst/>
            </a:prstGeom>
            <a:blipFill rotWithShape="1">
              <a:blip r:embed="rId5"/>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22">
              <a:extLst>
                <a:ext uri="{FF2B5EF4-FFF2-40B4-BE49-F238E27FC236}">
                  <a16:creationId xmlns:a16="http://schemas.microsoft.com/office/drawing/2014/main" id="{1DA8E992-34CF-44C3-8E5A-AD54D60E42EA}"/>
                </a:ext>
              </a:extLst>
            </p:cNvPr>
            <p:cNvSpPr/>
            <p:nvPr/>
          </p:nvSpPr>
          <p:spPr>
            <a:xfrm>
              <a:off x="10007" y="6494"/>
              <a:ext cx="2851" cy="2850"/>
            </a:xfrm>
            <a:prstGeom prst="roundRect">
              <a:avLst>
                <a:gd name="adj" fmla="val 12192"/>
              </a:avLst>
            </a:prstGeom>
            <a:solidFill>
              <a:schemeClr val="tx1">
                <a:alpha val="60000"/>
              </a:schemeClr>
            </a:solidFill>
            <a:ln>
              <a:gradFill>
                <a:gsLst>
                  <a:gs pos="0">
                    <a:schemeClr val="bg1"/>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文本框 26">
            <a:extLst>
              <a:ext uri="{FF2B5EF4-FFF2-40B4-BE49-F238E27FC236}">
                <a16:creationId xmlns:a16="http://schemas.microsoft.com/office/drawing/2014/main" id="{20D20135-B7B8-4B7C-8364-83FD173F701A}"/>
              </a:ext>
            </a:extLst>
          </p:cNvPr>
          <p:cNvSpPr txBox="1"/>
          <p:nvPr/>
        </p:nvSpPr>
        <p:spPr>
          <a:xfrm>
            <a:off x="1113118" y="802607"/>
            <a:ext cx="4982882" cy="461665"/>
          </a:xfrm>
          <a:prstGeom prst="rect">
            <a:avLst/>
          </a:prstGeom>
          <a:noFill/>
        </p:spPr>
        <p:txBody>
          <a:bodyPr wrap="square" lIns="0" tIns="0" rIns="0" bIns="0" rtlCol="0">
            <a:spAutoFit/>
          </a:bodyPr>
          <a:lstStyle/>
          <a:p>
            <a:r>
              <a:rPr lang="en-US" altLang="zh-CN" sz="3000" b="1" dirty="0">
                <a:gradFill flip="none" rotWithShape="1">
                  <a:gsLst>
                    <a:gs pos="100000">
                      <a:schemeClr val="accent4"/>
                    </a:gs>
                    <a:gs pos="35000">
                      <a:schemeClr val="accent5">
                        <a:lumMod val="20000"/>
                        <a:lumOff val="80000"/>
                      </a:schemeClr>
                    </a:gs>
                  </a:gsLst>
                  <a:lin ang="2700000" scaled="1"/>
                  <a:tileRect/>
                </a:gradFill>
                <a:latin typeface="+mj-ea"/>
                <a:ea typeface="+mj-ea"/>
              </a:rPr>
              <a:t>2B\2C</a:t>
            </a:r>
            <a:r>
              <a:rPr lang="zh-CN" altLang="en-US" sz="3000" b="1" dirty="0">
                <a:gradFill flip="none" rotWithShape="1">
                  <a:gsLst>
                    <a:gs pos="100000">
                      <a:schemeClr val="accent4"/>
                    </a:gs>
                    <a:gs pos="35000">
                      <a:schemeClr val="accent5">
                        <a:lumMod val="20000"/>
                        <a:lumOff val="80000"/>
                      </a:schemeClr>
                    </a:gs>
                  </a:gsLst>
                  <a:lin ang="2700000" scaled="1"/>
                  <a:tileRect/>
                </a:gradFill>
                <a:latin typeface="+mj-ea"/>
                <a:ea typeface="+mj-ea"/>
              </a:rPr>
              <a:t>应用市场</a:t>
            </a:r>
          </a:p>
        </p:txBody>
      </p:sp>
      <p:sp>
        <p:nvSpPr>
          <p:cNvPr id="28" name="文本框 27">
            <a:extLst>
              <a:ext uri="{FF2B5EF4-FFF2-40B4-BE49-F238E27FC236}">
                <a16:creationId xmlns:a16="http://schemas.microsoft.com/office/drawing/2014/main" id="{E2716AE4-DD0C-41AF-AD58-FAF53AA2E515}"/>
              </a:ext>
            </a:extLst>
          </p:cNvPr>
          <p:cNvSpPr txBox="1"/>
          <p:nvPr/>
        </p:nvSpPr>
        <p:spPr>
          <a:xfrm>
            <a:off x="1469565" y="2390052"/>
            <a:ext cx="4178882" cy="307777"/>
          </a:xfrm>
          <a:prstGeom prst="rect">
            <a:avLst/>
          </a:prstGeom>
          <a:noFill/>
        </p:spPr>
        <p:txBody>
          <a:bodyPr wrap="square" lIns="0" tIns="0" rIns="0" bIns="0" rtlCol="0">
            <a:spAutoFit/>
          </a:bodyPr>
          <a:lstStyle>
            <a:defPPr>
              <a:defRPr lang="zh-CN"/>
            </a:defPPr>
            <a:lvl1pPr>
              <a:defRPr sz="3000" b="1">
                <a:gradFill flip="none" rotWithShape="1">
                  <a:gsLst>
                    <a:gs pos="100000">
                      <a:schemeClr val="accent4"/>
                    </a:gs>
                    <a:gs pos="35000">
                      <a:schemeClr val="accent5">
                        <a:lumMod val="20000"/>
                        <a:lumOff val="80000"/>
                      </a:schemeClr>
                    </a:gs>
                  </a:gsLst>
                  <a:lin ang="2700000" scaled="1"/>
                  <a:tileRect/>
                </a:gradFill>
                <a:latin typeface="+mj-ea"/>
                <a:ea typeface="+mj-ea"/>
              </a:defRPr>
            </a:lvl1pPr>
          </a:lstStyle>
          <a:p>
            <a:r>
              <a:rPr lang="en-US" altLang="zh-CN" sz="2000" dirty="0"/>
              <a:t>2B</a:t>
            </a:r>
            <a:r>
              <a:rPr lang="zh-CN" altLang="en-US" sz="2000" dirty="0"/>
              <a:t>智慧教育和医疗，</a:t>
            </a:r>
            <a:r>
              <a:rPr lang="en-US" altLang="zh-CN" sz="2000" dirty="0"/>
              <a:t>2C</a:t>
            </a:r>
            <a:r>
              <a:rPr lang="zh-CN" altLang="en-US" sz="2000" dirty="0"/>
              <a:t>游戏和电影</a:t>
            </a:r>
          </a:p>
        </p:txBody>
      </p:sp>
    </p:spTree>
    <p:extLst>
      <p:ext uri="{BB962C8B-B14F-4D97-AF65-F5344CB8AC3E}">
        <p14:creationId xmlns:p14="http://schemas.microsoft.com/office/powerpoint/2010/main" val="35391273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667827A5-731F-47AE-A196-D276F410CA50}"/>
              </a:ext>
            </a:extLst>
          </p:cNvPr>
          <p:cNvGrpSpPr/>
          <p:nvPr/>
        </p:nvGrpSpPr>
        <p:grpSpPr>
          <a:xfrm>
            <a:off x="1127126" y="1827530"/>
            <a:ext cx="10158190" cy="4115435"/>
            <a:chOff x="1127126" y="1827530"/>
            <a:chExt cx="10158190" cy="4115435"/>
          </a:xfrm>
        </p:grpSpPr>
        <p:grpSp>
          <p:nvGrpSpPr>
            <p:cNvPr id="5" name="组合 4">
              <a:extLst>
                <a:ext uri="{FF2B5EF4-FFF2-40B4-BE49-F238E27FC236}">
                  <a16:creationId xmlns:a16="http://schemas.microsoft.com/office/drawing/2014/main" id="{C52D2469-745E-4036-B807-503A3DD0EF23}"/>
                </a:ext>
              </a:extLst>
            </p:cNvPr>
            <p:cNvGrpSpPr/>
            <p:nvPr/>
          </p:nvGrpSpPr>
          <p:grpSpPr>
            <a:xfrm>
              <a:off x="5268595" y="1827530"/>
              <a:ext cx="6016721" cy="4115435"/>
              <a:chOff x="8297" y="3178"/>
              <a:chExt cx="9835" cy="6481"/>
            </a:xfrm>
          </p:grpSpPr>
          <p:graphicFrame>
            <p:nvGraphicFramePr>
              <p:cNvPr id="7" name="图表 6">
                <a:extLst>
                  <a:ext uri="{FF2B5EF4-FFF2-40B4-BE49-F238E27FC236}">
                    <a16:creationId xmlns:a16="http://schemas.microsoft.com/office/drawing/2014/main" id="{1763E9ED-8715-412F-BFFF-41BD3C971DAE}"/>
                  </a:ext>
                </a:extLst>
              </p:cNvPr>
              <p:cNvGraphicFramePr/>
              <p:nvPr>
                <p:extLst>
                  <p:ext uri="{D42A27DB-BD31-4B8C-83A1-F6EECF244321}">
                    <p14:modId xmlns:p14="http://schemas.microsoft.com/office/powerpoint/2010/main" val="4037346672"/>
                  </p:ext>
                </p:extLst>
              </p:nvPr>
            </p:nvGraphicFramePr>
            <p:xfrm>
              <a:off x="8297" y="4034"/>
              <a:ext cx="9835" cy="5625"/>
            </p:xfrm>
            <a:graphic>
              <a:graphicData uri="http://schemas.openxmlformats.org/drawingml/2006/chart">
                <c:chart xmlns:c="http://schemas.openxmlformats.org/drawingml/2006/chart" xmlns:r="http://schemas.openxmlformats.org/officeDocument/2006/relationships" r:id="rId2"/>
              </a:graphicData>
            </a:graphic>
          </p:graphicFrame>
          <p:grpSp>
            <p:nvGrpSpPr>
              <p:cNvPr id="8" name="组合 7">
                <a:extLst>
                  <a:ext uri="{FF2B5EF4-FFF2-40B4-BE49-F238E27FC236}">
                    <a16:creationId xmlns:a16="http://schemas.microsoft.com/office/drawing/2014/main" id="{679F548D-CA68-4A9B-81B0-C0FDB8FC3C8E}"/>
                  </a:ext>
                </a:extLst>
              </p:cNvPr>
              <p:cNvGrpSpPr/>
              <p:nvPr/>
            </p:nvGrpSpPr>
            <p:grpSpPr>
              <a:xfrm>
                <a:off x="8479" y="3178"/>
                <a:ext cx="6812" cy="630"/>
                <a:chOff x="1214" y="2995"/>
                <a:chExt cx="6812" cy="630"/>
              </a:xfrm>
            </p:grpSpPr>
            <p:sp>
              <p:nvSpPr>
                <p:cNvPr id="9" name="文本框 8">
                  <a:extLst>
                    <a:ext uri="{FF2B5EF4-FFF2-40B4-BE49-F238E27FC236}">
                      <a16:creationId xmlns:a16="http://schemas.microsoft.com/office/drawing/2014/main" id="{B5B96528-296E-4FA5-853F-31CB7947779E}"/>
                    </a:ext>
                  </a:extLst>
                </p:cNvPr>
                <p:cNvSpPr txBox="1"/>
                <p:nvPr/>
              </p:nvSpPr>
              <p:spPr>
                <a:xfrm>
                  <a:off x="1427" y="2995"/>
                  <a:ext cx="6599" cy="630"/>
                </a:xfrm>
                <a:prstGeom prst="rect">
                  <a:avLst/>
                </a:prstGeom>
                <a:noFill/>
              </p:spPr>
              <p:txBody>
                <a:bodyPr wrap="square" rtlCol="0" anchor="t">
                  <a:spAutoFit/>
                </a:bodyPr>
                <a:lstStyle/>
                <a:p>
                  <a:r>
                    <a:rPr lang="zh-CN" altLang="en-US" sz="2000" dirty="0">
                      <a:gradFill>
                        <a:gsLst>
                          <a:gs pos="0">
                            <a:schemeClr val="bg1"/>
                          </a:gs>
                          <a:gs pos="100000">
                            <a:schemeClr val="accent4"/>
                          </a:gs>
                        </a:gsLst>
                        <a:lin ang="2700000" scaled="0"/>
                      </a:gradFill>
                      <a:latin typeface="+mj-ea"/>
                      <a:ea typeface="+mj-ea"/>
                      <a:cs typeface="微软雅黑" panose="020B0503020204020204" charset="-122"/>
                    </a:rPr>
                    <a:t>中国VR头显出货量</a:t>
                  </a:r>
                </a:p>
              </p:txBody>
            </p:sp>
            <p:sp>
              <p:nvSpPr>
                <p:cNvPr id="10" name="等腰三角形 9">
                  <a:extLst>
                    <a:ext uri="{FF2B5EF4-FFF2-40B4-BE49-F238E27FC236}">
                      <a16:creationId xmlns:a16="http://schemas.microsoft.com/office/drawing/2014/main" id="{E1E34C05-3038-491F-BA4C-8A9BE207507F}"/>
                    </a:ext>
                  </a:extLst>
                </p:cNvPr>
                <p:cNvSpPr/>
                <p:nvPr/>
              </p:nvSpPr>
              <p:spPr>
                <a:xfrm rot="5400000">
                  <a:off x="1131" y="3256"/>
                  <a:ext cx="315" cy="150"/>
                </a:xfrm>
                <a:prstGeom prst="triangle">
                  <a:avLst/>
                </a:prstGeom>
                <a:gradFill>
                  <a:gsLst>
                    <a:gs pos="0">
                      <a:schemeClr val="bg1"/>
                    </a:gs>
                    <a:gs pos="100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grpSp>
        <p:sp>
          <p:nvSpPr>
            <p:cNvPr id="6" name="文本框 5">
              <a:extLst>
                <a:ext uri="{FF2B5EF4-FFF2-40B4-BE49-F238E27FC236}">
                  <a16:creationId xmlns:a16="http://schemas.microsoft.com/office/drawing/2014/main" id="{0FBAE4CF-BB50-4E64-9A3C-C870308FDBA1}"/>
                </a:ext>
              </a:extLst>
            </p:cNvPr>
            <p:cNvSpPr txBox="1"/>
            <p:nvPr/>
          </p:nvSpPr>
          <p:spPr>
            <a:xfrm>
              <a:off x="9765543" y="1913255"/>
              <a:ext cx="1415773" cy="338554"/>
            </a:xfrm>
            <a:prstGeom prst="rect">
              <a:avLst/>
            </a:prstGeom>
            <a:noFill/>
          </p:spPr>
          <p:txBody>
            <a:bodyPr wrap="none" rtlCol="0">
              <a:spAutoFit/>
            </a:bodyPr>
            <a:lstStyle/>
            <a:p>
              <a:pPr algn="r"/>
              <a:r>
                <a:rPr lang="zh-CN" altLang="en-US" sz="1600" dirty="0">
                  <a:solidFill>
                    <a:schemeClr val="bg1"/>
                  </a:solidFill>
                  <a:sym typeface="+mn-ea"/>
                </a:rPr>
                <a:t>单位：百万台</a:t>
              </a:r>
            </a:p>
          </p:txBody>
        </p:sp>
        <p:sp>
          <p:nvSpPr>
            <p:cNvPr id="15" name="矩形: 圆角 14">
              <a:extLst>
                <a:ext uri="{FF2B5EF4-FFF2-40B4-BE49-F238E27FC236}">
                  <a16:creationId xmlns:a16="http://schemas.microsoft.com/office/drawing/2014/main" id="{D65F0115-9F6E-4A69-A0EF-B4BFB69DE455}"/>
                </a:ext>
              </a:extLst>
            </p:cNvPr>
            <p:cNvSpPr/>
            <p:nvPr/>
          </p:nvSpPr>
          <p:spPr>
            <a:xfrm>
              <a:off x="1127126" y="1856740"/>
              <a:ext cx="4034472" cy="3995420"/>
            </a:xfrm>
            <a:prstGeom prst="roundRect">
              <a:avLst>
                <a:gd name="adj" fmla="val 2445"/>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gradFill>
                <a:gsLst>
                  <a:gs pos="0">
                    <a:schemeClr val="bg1">
                      <a:alpha val="35000"/>
                    </a:schemeClr>
                  </a:gs>
                  <a:gs pos="100000">
                    <a:schemeClr val="bg1">
                      <a:alpha val="38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grpSp>
          <p:nvGrpSpPr>
            <p:cNvPr id="2" name="组合 1">
              <a:extLst>
                <a:ext uri="{FF2B5EF4-FFF2-40B4-BE49-F238E27FC236}">
                  <a16:creationId xmlns:a16="http://schemas.microsoft.com/office/drawing/2014/main" id="{AEB8420B-A958-45F4-A074-4090FE3E7859}"/>
                </a:ext>
              </a:extLst>
            </p:cNvPr>
            <p:cNvGrpSpPr/>
            <p:nvPr/>
          </p:nvGrpSpPr>
          <p:grpSpPr>
            <a:xfrm>
              <a:off x="1215204" y="2040890"/>
              <a:ext cx="3815431" cy="3410082"/>
              <a:chOff x="1215204" y="2040890"/>
              <a:chExt cx="3815431" cy="3410082"/>
            </a:xfrm>
          </p:grpSpPr>
          <p:sp>
            <p:nvSpPr>
              <p:cNvPr id="12" name="文本框 11">
                <a:extLst>
                  <a:ext uri="{FF2B5EF4-FFF2-40B4-BE49-F238E27FC236}">
                    <a16:creationId xmlns:a16="http://schemas.microsoft.com/office/drawing/2014/main" id="{B721FFD0-8F88-462A-B72D-160233ECBE01}"/>
                  </a:ext>
                </a:extLst>
              </p:cNvPr>
              <p:cNvSpPr txBox="1"/>
              <p:nvPr/>
            </p:nvSpPr>
            <p:spPr>
              <a:xfrm>
                <a:off x="1215204" y="2040890"/>
                <a:ext cx="3815431" cy="1661609"/>
              </a:xfrm>
              <a:prstGeom prst="rect">
                <a:avLst/>
              </a:prstGeom>
              <a:noFill/>
            </p:spPr>
            <p:txBody>
              <a:bodyPr wrap="square" rtlCol="0" anchor="t">
                <a:spAutoFit/>
              </a:bodyPr>
              <a:lstStyle/>
              <a:p>
                <a:pPr algn="just" fontAlgn="auto">
                  <a:lnSpc>
                    <a:spcPct val="130000"/>
                  </a:lnSpc>
                </a:pPr>
                <a:r>
                  <a:rPr lang="zh-CN" altLang="en-US" sz="1600" dirty="0">
                    <a:solidFill>
                      <a:schemeClr val="bg1"/>
                    </a:solidFill>
                    <a:latin typeface="+mn-ea"/>
                  </a:rPr>
                  <a:t>据外媒报道，IDC 最新数据显示，20</a:t>
                </a:r>
                <a:r>
                  <a:rPr lang="en-US" altLang="zh-CN" sz="1600" dirty="0">
                    <a:solidFill>
                      <a:schemeClr val="bg1"/>
                    </a:solidFill>
                    <a:latin typeface="+mn-ea"/>
                  </a:rPr>
                  <a:t>21</a:t>
                </a:r>
                <a:r>
                  <a:rPr lang="zh-CN" altLang="en-US" sz="1600" dirty="0">
                    <a:solidFill>
                      <a:schemeClr val="bg1"/>
                    </a:solidFill>
                    <a:latin typeface="+mn-ea"/>
                  </a:rPr>
                  <a:t> 年第一季度全球 VR 头显出货量同比增长 52.4%，VR游戏和健身的日益普及提升了消费者对 VR 的认知，而Facebook 等公司则使这项技术更易于使用。</a:t>
                </a:r>
              </a:p>
            </p:txBody>
          </p:sp>
          <p:sp>
            <p:nvSpPr>
              <p:cNvPr id="13" name="文本框 12">
                <a:extLst>
                  <a:ext uri="{FF2B5EF4-FFF2-40B4-BE49-F238E27FC236}">
                    <a16:creationId xmlns:a16="http://schemas.microsoft.com/office/drawing/2014/main" id="{249255E6-6AAF-4644-9765-E555769EA0D1}"/>
                  </a:ext>
                </a:extLst>
              </p:cNvPr>
              <p:cNvSpPr txBox="1"/>
              <p:nvPr/>
            </p:nvSpPr>
            <p:spPr>
              <a:xfrm>
                <a:off x="1215204" y="3789363"/>
                <a:ext cx="3815431" cy="1661609"/>
              </a:xfrm>
              <a:prstGeom prst="rect">
                <a:avLst/>
              </a:prstGeom>
              <a:noFill/>
            </p:spPr>
            <p:txBody>
              <a:bodyPr wrap="square" rtlCol="0">
                <a:spAutoFit/>
              </a:bodyPr>
              <a:lstStyle/>
              <a:p>
                <a:pPr algn="just" fontAlgn="auto">
                  <a:lnSpc>
                    <a:spcPct val="130000"/>
                  </a:lnSpc>
                </a:pPr>
                <a:r>
                  <a:rPr lang="zh-CN" altLang="en-US" sz="1600" dirty="0">
                    <a:solidFill>
                      <a:schemeClr val="bg1"/>
                    </a:solidFill>
                    <a:latin typeface="+mn-ea"/>
                    <a:sym typeface="+mn-ea"/>
                  </a:rPr>
                  <a:t>目前的 VR/AR 市场潜力巨大，在这种硬件和软件高速发展的时刻，优质的设计内容可能是一个很大的突破口，UX/UI/动效/3D 在VR/AR 的应用非常值得设计师思考和实践。</a:t>
                </a:r>
              </a:p>
            </p:txBody>
          </p:sp>
        </p:grpSp>
      </p:grpSp>
      <p:sp>
        <p:nvSpPr>
          <p:cNvPr id="16" name="文本框 15">
            <a:extLst>
              <a:ext uri="{FF2B5EF4-FFF2-40B4-BE49-F238E27FC236}">
                <a16:creationId xmlns:a16="http://schemas.microsoft.com/office/drawing/2014/main" id="{14396B83-549F-4DC8-B4E1-F3C022DED7F4}"/>
              </a:ext>
            </a:extLst>
          </p:cNvPr>
          <p:cNvSpPr txBox="1"/>
          <p:nvPr/>
        </p:nvSpPr>
        <p:spPr>
          <a:xfrm>
            <a:off x="1113118" y="802607"/>
            <a:ext cx="4982882" cy="461665"/>
          </a:xfrm>
          <a:prstGeom prst="rect">
            <a:avLst/>
          </a:prstGeom>
          <a:noFill/>
        </p:spPr>
        <p:txBody>
          <a:bodyPr wrap="square" lIns="0" tIns="0" rIns="0" bIns="0" rtlCol="0">
            <a:spAutoFit/>
          </a:bodyPr>
          <a:lstStyle/>
          <a:p>
            <a:r>
              <a:rPr lang="en-US" altLang="zh-CN" sz="3000" b="1" dirty="0">
                <a:gradFill flip="none" rotWithShape="1">
                  <a:gsLst>
                    <a:gs pos="100000">
                      <a:schemeClr val="accent4"/>
                    </a:gs>
                    <a:gs pos="35000">
                      <a:schemeClr val="accent5">
                        <a:lumMod val="20000"/>
                        <a:lumOff val="80000"/>
                      </a:schemeClr>
                    </a:gs>
                  </a:gsLst>
                  <a:lin ang="2700000" scaled="1"/>
                  <a:tileRect/>
                </a:gradFill>
                <a:latin typeface="+mj-ea"/>
                <a:ea typeface="+mj-ea"/>
              </a:rPr>
              <a:t>VR</a:t>
            </a:r>
            <a:r>
              <a:rPr lang="zh-CN" altLang="en-US" sz="3000" b="1" dirty="0">
                <a:gradFill flip="none" rotWithShape="1">
                  <a:gsLst>
                    <a:gs pos="100000">
                      <a:schemeClr val="accent4"/>
                    </a:gs>
                    <a:gs pos="35000">
                      <a:schemeClr val="accent5">
                        <a:lumMod val="20000"/>
                        <a:lumOff val="80000"/>
                      </a:schemeClr>
                    </a:gs>
                  </a:gsLst>
                  <a:lin ang="2700000" scaled="1"/>
                  <a:tileRect/>
                </a:gradFill>
                <a:latin typeface="+mj-ea"/>
                <a:ea typeface="+mj-ea"/>
              </a:rPr>
              <a:t>应用市场</a:t>
            </a:r>
          </a:p>
        </p:txBody>
      </p:sp>
    </p:spTree>
    <p:extLst>
      <p:ext uri="{BB962C8B-B14F-4D97-AF65-F5344CB8AC3E}">
        <p14:creationId xmlns:p14="http://schemas.microsoft.com/office/powerpoint/2010/main" val="33375302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a:extLst>
              <a:ext uri="{FF2B5EF4-FFF2-40B4-BE49-F238E27FC236}">
                <a16:creationId xmlns:a16="http://schemas.microsoft.com/office/drawing/2014/main" id="{90D8A7D1-5FBD-40F7-BB74-88DDB06463A8}"/>
              </a:ext>
            </a:extLst>
          </p:cNvPr>
          <p:cNvGraphicFramePr/>
          <p:nvPr>
            <p:custDataLst>
              <p:tags r:id="rId1"/>
            </p:custDataLst>
            <p:extLst>
              <p:ext uri="{D42A27DB-BD31-4B8C-83A1-F6EECF244321}">
                <p14:modId xmlns:p14="http://schemas.microsoft.com/office/powerpoint/2010/main" val="1196106999"/>
              </p:ext>
            </p:extLst>
          </p:nvPr>
        </p:nvGraphicFramePr>
        <p:xfrm>
          <a:off x="1007428" y="1314874"/>
          <a:ext cx="10177145" cy="4985003"/>
        </p:xfrm>
        <a:graphic>
          <a:graphicData uri="http://schemas.openxmlformats.org/drawingml/2006/table">
            <a:tbl>
              <a:tblPr firstRow="1" bandRow="1">
                <a:tableStyleId>{5940675A-B579-460E-94D1-54222C63F5DA}</a:tableStyleId>
              </a:tblPr>
              <a:tblGrid>
                <a:gridCol w="693506">
                  <a:extLst>
                    <a:ext uri="{9D8B030D-6E8A-4147-A177-3AD203B41FA5}">
                      <a16:colId xmlns:a16="http://schemas.microsoft.com/office/drawing/2014/main" val="20000"/>
                    </a:ext>
                  </a:extLst>
                </a:gridCol>
                <a:gridCol w="2015970">
                  <a:extLst>
                    <a:ext uri="{9D8B030D-6E8A-4147-A177-3AD203B41FA5}">
                      <a16:colId xmlns:a16="http://schemas.microsoft.com/office/drawing/2014/main" val="20001"/>
                    </a:ext>
                  </a:extLst>
                </a:gridCol>
                <a:gridCol w="2394726">
                  <a:extLst>
                    <a:ext uri="{9D8B030D-6E8A-4147-A177-3AD203B41FA5}">
                      <a16:colId xmlns:a16="http://schemas.microsoft.com/office/drawing/2014/main" val="20002"/>
                    </a:ext>
                  </a:extLst>
                </a:gridCol>
                <a:gridCol w="1823807">
                  <a:extLst>
                    <a:ext uri="{9D8B030D-6E8A-4147-A177-3AD203B41FA5}">
                      <a16:colId xmlns:a16="http://schemas.microsoft.com/office/drawing/2014/main" val="20003"/>
                    </a:ext>
                  </a:extLst>
                </a:gridCol>
                <a:gridCol w="1773937">
                  <a:extLst>
                    <a:ext uri="{9D8B030D-6E8A-4147-A177-3AD203B41FA5}">
                      <a16:colId xmlns:a16="http://schemas.microsoft.com/office/drawing/2014/main" val="20004"/>
                    </a:ext>
                  </a:extLst>
                </a:gridCol>
                <a:gridCol w="1475199">
                  <a:extLst>
                    <a:ext uri="{9D8B030D-6E8A-4147-A177-3AD203B41FA5}">
                      <a16:colId xmlns:a16="http://schemas.microsoft.com/office/drawing/2014/main" val="20005"/>
                    </a:ext>
                  </a:extLst>
                </a:gridCol>
              </a:tblGrid>
              <a:tr h="524969">
                <a:tc>
                  <a:txBody>
                    <a:bodyPr/>
                    <a:lstStyle/>
                    <a:p>
                      <a:pPr algn="ctr">
                        <a:buNone/>
                      </a:pPr>
                      <a:endParaRPr lang="zh-CN" altLang="en-US" sz="1600" b="1" dirty="0">
                        <a:solidFill>
                          <a:schemeClr val="bg1"/>
                        </a:solidFill>
                        <a:latin typeface="微软雅黑" panose="020B0503020204020204" charset="-122"/>
                        <a:ea typeface="微软雅黑" panose="020B0503020204020204" charset="-122"/>
                      </a:endParaRPr>
                    </a:p>
                  </a:txBody>
                  <a:tcPr marL="179705" marR="179705" anchor="ctr">
                    <a:lnL>
                      <a:noFill/>
                    </a:lnL>
                    <a:lnR>
                      <a:noFill/>
                    </a:lnR>
                    <a:lnT>
                      <a:noFill/>
                    </a:lnT>
                    <a:lnB w="12700">
                      <a:solidFill>
                        <a:schemeClr val="accent1"/>
                      </a:solidFill>
                      <a:prstDash val="solid"/>
                    </a:lnB>
                    <a:lnTlToBr>
                      <a:noFill/>
                    </a:lnTlToBr>
                    <a:lnBlToTr>
                      <a:noFill/>
                    </a:lnBlToTr>
                    <a:noFill/>
                  </a:tcPr>
                </a:tc>
                <a:tc>
                  <a:txBody>
                    <a:bodyPr/>
                    <a:lstStyle/>
                    <a:p>
                      <a:pPr algn="ctr">
                        <a:buNone/>
                      </a:pPr>
                      <a:r>
                        <a:rPr lang="zh-CN" altLang="en-US" sz="1800" b="1" dirty="0">
                          <a:solidFill>
                            <a:schemeClr val="bg1"/>
                          </a:solidFill>
                          <a:latin typeface="+mn-ea"/>
                          <a:ea typeface="+mn-ea"/>
                        </a:rPr>
                        <a:t>一级指标</a:t>
                      </a:r>
                    </a:p>
                  </a:txBody>
                  <a:tcPr marL="179705" marR="179705" anchor="ctr">
                    <a:lnL>
                      <a:noFill/>
                    </a:lnL>
                    <a:lnR>
                      <a:noFill/>
                    </a:lnR>
                    <a:lnT>
                      <a:noFill/>
                    </a:lnT>
                    <a:lnB w="12700">
                      <a:solidFill>
                        <a:schemeClr val="accent1"/>
                      </a:solidFill>
                      <a:prstDash val="solid"/>
                    </a:lnB>
                    <a:lnTlToBr>
                      <a:noFill/>
                    </a:lnTlToBr>
                    <a:lnBlToTr>
                      <a:noFill/>
                    </a:lnBlToTr>
                    <a:noFill/>
                  </a:tcPr>
                </a:tc>
                <a:tc>
                  <a:txBody>
                    <a:bodyPr/>
                    <a:lstStyle/>
                    <a:p>
                      <a:pPr algn="r">
                        <a:buNone/>
                      </a:pPr>
                      <a:r>
                        <a:rPr lang="zh-CN" altLang="en-US" sz="1800" b="1" dirty="0">
                          <a:solidFill>
                            <a:schemeClr val="bg1"/>
                          </a:solidFill>
                          <a:latin typeface="+mn-ea"/>
                          <a:ea typeface="+mn-ea"/>
                        </a:rPr>
                        <a:t>二级指标</a:t>
                      </a:r>
                    </a:p>
                  </a:txBody>
                  <a:tcPr marL="179705" marR="179705" anchor="ctr">
                    <a:lnL>
                      <a:noFill/>
                    </a:lnL>
                    <a:lnR>
                      <a:noFill/>
                    </a:lnR>
                    <a:lnT>
                      <a:noFill/>
                    </a:lnT>
                    <a:lnB w="12700">
                      <a:solidFill>
                        <a:schemeClr val="accent1"/>
                      </a:solidFill>
                      <a:prstDash val="solid"/>
                    </a:lnB>
                    <a:lnTlToBr>
                      <a:noFill/>
                    </a:lnTlToBr>
                    <a:lnBlToTr>
                      <a:noFill/>
                    </a:lnBlToTr>
                    <a:noFill/>
                  </a:tcPr>
                </a:tc>
                <a:tc>
                  <a:txBody>
                    <a:bodyPr/>
                    <a:lstStyle/>
                    <a:p>
                      <a:pPr algn="r">
                        <a:buNone/>
                      </a:pPr>
                      <a:r>
                        <a:rPr lang="zh-CN" altLang="en-US" sz="1800" b="1" dirty="0">
                          <a:solidFill>
                            <a:schemeClr val="bg1"/>
                          </a:solidFill>
                          <a:latin typeface="+mn-ea"/>
                          <a:ea typeface="+mn-ea"/>
                        </a:rPr>
                        <a:t>数据来源</a:t>
                      </a:r>
                      <a:endParaRPr lang="en-US" altLang="zh-CN" sz="1800" b="1" dirty="0">
                        <a:solidFill>
                          <a:schemeClr val="bg1"/>
                        </a:solidFill>
                        <a:latin typeface="+mn-ea"/>
                        <a:ea typeface="+mn-ea"/>
                      </a:endParaRPr>
                    </a:p>
                  </a:txBody>
                  <a:tcPr marL="179705" marR="179705" anchor="ctr">
                    <a:lnL>
                      <a:noFill/>
                    </a:lnL>
                    <a:lnR>
                      <a:noFill/>
                    </a:lnR>
                    <a:lnT>
                      <a:noFill/>
                    </a:lnT>
                    <a:lnB w="12700">
                      <a:solidFill>
                        <a:schemeClr val="accent1"/>
                      </a:solidFill>
                      <a:prstDash val="solid"/>
                    </a:lnB>
                    <a:lnTlToBr>
                      <a:noFill/>
                    </a:lnTlToBr>
                    <a:lnBlToTr>
                      <a:noFill/>
                    </a:lnBlToTr>
                    <a:noFill/>
                  </a:tcPr>
                </a:tc>
                <a:tc>
                  <a:txBody>
                    <a:bodyPr/>
                    <a:lstStyle/>
                    <a:p>
                      <a:pPr algn="r">
                        <a:buNone/>
                      </a:pPr>
                      <a:r>
                        <a:rPr lang="zh-CN" altLang="en-US" sz="1800" b="1" dirty="0">
                          <a:solidFill>
                            <a:schemeClr val="bg1"/>
                          </a:solidFill>
                          <a:latin typeface="+mn-ea"/>
                          <a:ea typeface="+mn-ea"/>
                        </a:rPr>
                        <a:t>标准化</a:t>
                      </a:r>
                      <a:r>
                        <a:rPr lang="en-US" altLang="zh-CN" sz="1800" b="1" dirty="0">
                          <a:solidFill>
                            <a:schemeClr val="bg1"/>
                          </a:solidFill>
                          <a:latin typeface="+mn-ea"/>
                          <a:ea typeface="+mn-ea"/>
                        </a:rPr>
                        <a:t>Ui</a:t>
                      </a:r>
                    </a:p>
                  </a:txBody>
                  <a:tcPr marL="179705" marR="179705" anchor="ctr">
                    <a:lnL>
                      <a:noFill/>
                    </a:lnL>
                    <a:lnR>
                      <a:noFill/>
                    </a:lnR>
                    <a:lnT>
                      <a:noFill/>
                    </a:lnT>
                    <a:lnB w="12700">
                      <a:solidFill>
                        <a:schemeClr val="accent1"/>
                      </a:solidFill>
                      <a:prstDash val="solid"/>
                    </a:lnB>
                    <a:lnTlToBr>
                      <a:noFill/>
                    </a:lnTlToBr>
                    <a:lnBlToTr>
                      <a:noFill/>
                    </a:lnBlToTr>
                    <a:noFill/>
                  </a:tcPr>
                </a:tc>
                <a:tc>
                  <a:txBody>
                    <a:bodyPr/>
                    <a:lstStyle/>
                    <a:p>
                      <a:pPr algn="r">
                        <a:buNone/>
                      </a:pPr>
                      <a:r>
                        <a:rPr lang="zh-CN" altLang="en-US" sz="1800" b="1" dirty="0">
                          <a:solidFill>
                            <a:schemeClr val="bg1"/>
                          </a:solidFill>
                          <a:latin typeface="+mn-ea"/>
                          <a:ea typeface="+mn-ea"/>
                        </a:rPr>
                        <a:t>权重</a:t>
                      </a:r>
                      <a:r>
                        <a:rPr lang="en-US" altLang="zh-CN" sz="1800" b="1" dirty="0">
                          <a:solidFill>
                            <a:schemeClr val="bg1"/>
                          </a:solidFill>
                          <a:latin typeface="+mn-ea"/>
                          <a:ea typeface="+mn-ea"/>
                        </a:rPr>
                        <a:t>Wi</a:t>
                      </a:r>
                      <a:endParaRPr lang="zh-CN" altLang="en-US" sz="1800" b="1" dirty="0">
                        <a:solidFill>
                          <a:schemeClr val="bg1"/>
                        </a:solidFill>
                        <a:latin typeface="+mn-ea"/>
                        <a:ea typeface="+mn-ea"/>
                      </a:endParaRPr>
                    </a:p>
                  </a:txBody>
                  <a:tcPr marL="179705" marR="179705" anchor="ctr">
                    <a:lnL>
                      <a:noFill/>
                    </a:lnL>
                    <a:lnR>
                      <a:noFill/>
                    </a:lnR>
                    <a:lnT>
                      <a:noFill/>
                    </a:lnT>
                    <a:lnB w="12700">
                      <a:solidFill>
                        <a:schemeClr val="accent1"/>
                      </a:solidFill>
                      <a:prstDash val="solid"/>
                    </a:lnB>
                    <a:lnTlToBr>
                      <a:noFill/>
                    </a:lnTlToBr>
                    <a:lnBlToTr>
                      <a:noFill/>
                    </a:lnBlToTr>
                    <a:noFill/>
                  </a:tcPr>
                </a:tc>
                <a:extLst>
                  <a:ext uri="{0D108BD9-81ED-4DB2-BD59-A6C34878D82A}">
                    <a16:rowId xmlns:a16="http://schemas.microsoft.com/office/drawing/2014/main" val="10000"/>
                  </a:ext>
                </a:extLst>
              </a:tr>
              <a:tr h="1163426">
                <a:tc rowSpan="4">
                  <a:txBody>
                    <a:bodyPr/>
                    <a:lstStyle/>
                    <a:p>
                      <a:pPr algn="ctr">
                        <a:buNone/>
                      </a:pPr>
                      <a:r>
                        <a:rPr lang="zh-CN" altLang="en-US" sz="1800" b="1" dirty="0">
                          <a:solidFill>
                            <a:schemeClr val="bg1"/>
                          </a:solidFill>
                          <a:latin typeface="+mn-ea"/>
                          <a:ea typeface="+mn-ea"/>
                        </a:rPr>
                        <a:t>企</a:t>
                      </a:r>
                      <a:endParaRPr lang="en-US" altLang="zh-CN" sz="1800" b="1" dirty="0">
                        <a:solidFill>
                          <a:schemeClr val="bg1"/>
                        </a:solidFill>
                        <a:latin typeface="+mn-ea"/>
                        <a:ea typeface="+mn-ea"/>
                      </a:endParaRPr>
                    </a:p>
                    <a:p>
                      <a:pPr algn="ctr">
                        <a:buNone/>
                      </a:pPr>
                      <a:r>
                        <a:rPr lang="zh-CN" altLang="en-US" sz="1800" b="1" dirty="0">
                          <a:solidFill>
                            <a:schemeClr val="bg1"/>
                          </a:solidFill>
                          <a:latin typeface="+mn-ea"/>
                          <a:ea typeface="+mn-ea"/>
                        </a:rPr>
                        <a:t>业</a:t>
                      </a:r>
                      <a:endParaRPr lang="en-US" altLang="zh-CN" sz="1800" b="1" dirty="0">
                        <a:solidFill>
                          <a:schemeClr val="bg1"/>
                        </a:solidFill>
                        <a:latin typeface="+mn-ea"/>
                        <a:ea typeface="+mn-ea"/>
                      </a:endParaRPr>
                    </a:p>
                    <a:p>
                      <a:pPr algn="ctr">
                        <a:buNone/>
                      </a:pPr>
                      <a:r>
                        <a:rPr lang="zh-CN" altLang="en-US" sz="1800" b="1" dirty="0">
                          <a:solidFill>
                            <a:schemeClr val="bg1"/>
                          </a:solidFill>
                          <a:latin typeface="+mn-ea"/>
                          <a:ea typeface="+mn-ea"/>
                        </a:rPr>
                        <a:t>发</a:t>
                      </a:r>
                      <a:endParaRPr lang="en-US" altLang="zh-CN" sz="1800" b="1" dirty="0">
                        <a:solidFill>
                          <a:schemeClr val="bg1"/>
                        </a:solidFill>
                        <a:latin typeface="+mn-ea"/>
                        <a:ea typeface="+mn-ea"/>
                      </a:endParaRPr>
                    </a:p>
                    <a:p>
                      <a:pPr algn="ctr">
                        <a:buNone/>
                      </a:pPr>
                      <a:r>
                        <a:rPr lang="zh-CN" altLang="en-US" sz="1800" b="1" dirty="0">
                          <a:solidFill>
                            <a:schemeClr val="bg1"/>
                          </a:solidFill>
                          <a:latin typeface="+mn-ea"/>
                          <a:ea typeface="+mn-ea"/>
                        </a:rPr>
                        <a:t>展</a:t>
                      </a:r>
                      <a:endParaRPr lang="en-US" altLang="zh-CN" sz="1800" b="1" dirty="0">
                        <a:solidFill>
                          <a:schemeClr val="bg1"/>
                        </a:solidFill>
                        <a:latin typeface="+mn-ea"/>
                        <a:ea typeface="+mn-ea"/>
                      </a:endParaRPr>
                    </a:p>
                    <a:p>
                      <a:pPr algn="ctr">
                        <a:buNone/>
                      </a:pPr>
                      <a:r>
                        <a:rPr lang="zh-CN" altLang="en-US" sz="1800" b="1" dirty="0">
                          <a:solidFill>
                            <a:schemeClr val="bg1"/>
                          </a:solidFill>
                          <a:latin typeface="+mn-ea"/>
                          <a:ea typeface="+mn-ea"/>
                        </a:rPr>
                        <a:t>指</a:t>
                      </a:r>
                      <a:endParaRPr lang="en-US" altLang="zh-CN" sz="1800" b="1" dirty="0">
                        <a:solidFill>
                          <a:schemeClr val="bg1"/>
                        </a:solidFill>
                        <a:latin typeface="+mn-ea"/>
                        <a:ea typeface="+mn-ea"/>
                      </a:endParaRPr>
                    </a:p>
                    <a:p>
                      <a:pPr algn="ctr">
                        <a:buNone/>
                      </a:pPr>
                      <a:r>
                        <a:rPr lang="zh-CN" altLang="en-US" sz="1800" b="1" dirty="0">
                          <a:solidFill>
                            <a:schemeClr val="bg1"/>
                          </a:solidFill>
                          <a:latin typeface="+mn-ea"/>
                          <a:ea typeface="+mn-ea"/>
                        </a:rPr>
                        <a:t>数</a:t>
                      </a:r>
                      <a:endParaRPr lang="en-US" altLang="zh-CN" sz="1800" b="1" dirty="0">
                        <a:solidFill>
                          <a:schemeClr val="bg1"/>
                        </a:solidFill>
                        <a:latin typeface="+mn-ea"/>
                        <a:ea typeface="+mn-ea"/>
                      </a:endParaRPr>
                    </a:p>
                  </a:txBody>
                  <a:tcPr marL="179705" marR="179705" anchor="ctr">
                    <a:lnL>
                      <a:noFill/>
                    </a:lnL>
                    <a:lnR>
                      <a:noFill/>
                    </a:lnR>
                    <a:lnT w="12700">
                      <a:solidFill>
                        <a:schemeClr val="accent1"/>
                      </a:solidFill>
                      <a:prstDash val="solid"/>
                    </a:lnT>
                    <a:lnB>
                      <a:noFill/>
                    </a:lnB>
                    <a:lnTlToBr>
                      <a:noFill/>
                    </a:lnTlToBr>
                    <a:lnBlToTr>
                      <a:noFill/>
                    </a:lnBlToTr>
                    <a:gradFill>
                      <a:gsLst>
                        <a:gs pos="0">
                          <a:schemeClr val="accent1">
                            <a:alpha val="1000"/>
                          </a:schemeClr>
                        </a:gs>
                        <a:gs pos="100000">
                          <a:schemeClr val="accent2">
                            <a:alpha val="24000"/>
                          </a:schemeClr>
                        </a:gs>
                      </a:gsLst>
                      <a:lin ang="5400000" scaled="1"/>
                    </a:gradFill>
                  </a:tcPr>
                </a:tc>
                <a:tc>
                  <a:txBody>
                    <a:bodyPr/>
                    <a:lstStyle/>
                    <a:p>
                      <a:pPr algn="ctr">
                        <a:lnSpc>
                          <a:spcPct val="130000"/>
                        </a:lnSpc>
                        <a:buNone/>
                      </a:pPr>
                      <a:r>
                        <a:rPr lang="zh-CN" altLang="en-US" sz="1600" dirty="0">
                          <a:solidFill>
                            <a:schemeClr val="bg2"/>
                          </a:solidFill>
                          <a:latin typeface="+mn-ea"/>
                          <a:ea typeface="+mn-ea"/>
                        </a:rPr>
                        <a:t>开发能力</a:t>
                      </a:r>
                      <a:endParaRPr lang="en-US" altLang="zh-CN" sz="1600" dirty="0">
                        <a:solidFill>
                          <a:schemeClr val="bg2"/>
                        </a:solidFill>
                        <a:latin typeface="+mn-ea"/>
                        <a:ea typeface="+mn-ea"/>
                      </a:endParaRPr>
                    </a:p>
                    <a:p>
                      <a:pPr algn="ctr">
                        <a:lnSpc>
                          <a:spcPct val="130000"/>
                        </a:lnSpc>
                        <a:buNone/>
                      </a:pPr>
                      <a:r>
                        <a:rPr lang="zh-CN" altLang="en-US" sz="1600" dirty="0">
                          <a:solidFill>
                            <a:schemeClr val="bg2"/>
                          </a:solidFill>
                          <a:latin typeface="+mn-ea"/>
                          <a:ea typeface="+mn-ea"/>
                        </a:rPr>
                        <a:t>（</a:t>
                      </a:r>
                      <a:r>
                        <a:rPr lang="en-US" altLang="zh-CN" sz="1600" dirty="0">
                          <a:solidFill>
                            <a:schemeClr val="bg2"/>
                          </a:solidFill>
                          <a:latin typeface="+mn-ea"/>
                          <a:ea typeface="+mn-ea"/>
                        </a:rPr>
                        <a:t>20%</a:t>
                      </a:r>
                      <a:r>
                        <a:rPr lang="zh-CN" altLang="en-US" sz="1600" dirty="0">
                          <a:solidFill>
                            <a:schemeClr val="bg2"/>
                          </a:solidFill>
                          <a:latin typeface="+mn-ea"/>
                          <a:ea typeface="+mn-ea"/>
                        </a:rPr>
                        <a:t>）</a:t>
                      </a:r>
                      <a:endParaRPr lang="en-US" altLang="zh-CN" sz="1600" dirty="0">
                        <a:solidFill>
                          <a:schemeClr val="bg2"/>
                        </a:solidFill>
                        <a:latin typeface="+mn-ea"/>
                        <a:ea typeface="+mn-ea"/>
                      </a:endParaRPr>
                    </a:p>
                  </a:txBody>
                  <a:tcPr marL="179705" marR="179705" anchor="ctr">
                    <a:lnL>
                      <a:noFill/>
                    </a:lnL>
                    <a:lnR>
                      <a:noFill/>
                    </a:lnR>
                    <a:lnT w="12700">
                      <a:solidFill>
                        <a:schemeClr val="accent1"/>
                      </a:solidFill>
                      <a:prstDash val="solid"/>
                    </a:lnT>
                    <a:lnB>
                      <a:noFill/>
                    </a:lnB>
                    <a:lnTlToBr>
                      <a:noFill/>
                    </a:lnTlToBr>
                    <a:lnBlToTr>
                      <a:noFill/>
                    </a:lnBlToTr>
                    <a:gradFill>
                      <a:gsLst>
                        <a:gs pos="0">
                          <a:schemeClr val="accent1">
                            <a:alpha val="26000"/>
                          </a:schemeClr>
                        </a:gs>
                        <a:gs pos="100000">
                          <a:schemeClr val="accent2">
                            <a:alpha val="24000"/>
                          </a:schemeClr>
                        </a:gs>
                      </a:gsLst>
                      <a:lin ang="5400000" scaled="1"/>
                    </a:gradFill>
                  </a:tcPr>
                </a:tc>
                <a:tc>
                  <a:txBody>
                    <a:bodyPr/>
                    <a:lstStyle/>
                    <a:p>
                      <a:pPr algn="r">
                        <a:lnSpc>
                          <a:spcPct val="130000"/>
                        </a:lnSpc>
                        <a:buNone/>
                      </a:pPr>
                      <a:r>
                        <a:rPr lang="zh-CN" altLang="en-US" sz="1600" dirty="0">
                          <a:solidFill>
                            <a:schemeClr val="bg2"/>
                          </a:solidFill>
                          <a:latin typeface="+mn-ea"/>
                          <a:ea typeface="+mn-ea"/>
                        </a:rPr>
                        <a:t>研发投入</a:t>
                      </a:r>
                      <a:endParaRPr lang="en-US" altLang="zh-CN" sz="1600" dirty="0">
                        <a:solidFill>
                          <a:schemeClr val="bg2"/>
                        </a:solidFill>
                        <a:latin typeface="+mn-ea"/>
                        <a:ea typeface="+mn-ea"/>
                      </a:endParaRPr>
                    </a:p>
                    <a:p>
                      <a:pPr algn="r">
                        <a:lnSpc>
                          <a:spcPct val="130000"/>
                        </a:lnSpc>
                        <a:buNone/>
                      </a:pPr>
                      <a:r>
                        <a:rPr lang="zh-CN" altLang="en-US" sz="1600" dirty="0">
                          <a:solidFill>
                            <a:schemeClr val="bg2"/>
                          </a:solidFill>
                          <a:latin typeface="+mn-ea"/>
                          <a:ea typeface="+mn-ea"/>
                        </a:rPr>
                        <a:t>新增专利数</a:t>
                      </a:r>
                      <a:endParaRPr lang="en-US" altLang="zh-CN" sz="1600" dirty="0">
                        <a:solidFill>
                          <a:schemeClr val="bg2"/>
                        </a:solidFill>
                        <a:latin typeface="+mn-ea"/>
                        <a:ea typeface="+mn-ea"/>
                      </a:endParaRPr>
                    </a:p>
                    <a:p>
                      <a:pPr algn="r">
                        <a:lnSpc>
                          <a:spcPct val="130000"/>
                        </a:lnSpc>
                        <a:buNone/>
                      </a:pPr>
                      <a:r>
                        <a:rPr lang="zh-CN" altLang="en-US" sz="1600" dirty="0">
                          <a:solidFill>
                            <a:schemeClr val="bg2"/>
                          </a:solidFill>
                          <a:latin typeface="+mn-ea"/>
                          <a:ea typeface="+mn-ea"/>
                        </a:rPr>
                        <a:t>新增论文数</a:t>
                      </a:r>
                      <a:endParaRPr lang="en-US" altLang="zh-CN" sz="1600" dirty="0">
                        <a:solidFill>
                          <a:schemeClr val="bg2"/>
                        </a:solidFill>
                        <a:latin typeface="+mn-ea"/>
                        <a:ea typeface="+mn-ea"/>
                      </a:endParaRPr>
                    </a:p>
                  </a:txBody>
                  <a:tcPr marL="179705" marR="179705" anchor="ctr">
                    <a:lnL>
                      <a:noFill/>
                    </a:lnL>
                    <a:lnR>
                      <a:noFill/>
                    </a:lnR>
                    <a:lnT w="12700">
                      <a:solidFill>
                        <a:schemeClr val="accent1"/>
                      </a:solidFill>
                      <a:prstDash val="solid"/>
                    </a:lnT>
                    <a:lnB>
                      <a:noFill/>
                    </a:lnB>
                    <a:lnTlToBr>
                      <a:noFill/>
                    </a:lnTlToBr>
                    <a:lnBlToTr>
                      <a:noFill/>
                    </a:lnBlToTr>
                    <a:gradFill>
                      <a:gsLst>
                        <a:gs pos="0">
                          <a:schemeClr val="accent1">
                            <a:alpha val="26000"/>
                          </a:schemeClr>
                        </a:gs>
                        <a:gs pos="100000">
                          <a:schemeClr val="accent2">
                            <a:alpha val="24000"/>
                          </a:schemeClr>
                        </a:gs>
                      </a:gsLst>
                      <a:lin ang="5400000" scaled="1"/>
                    </a:gradFill>
                  </a:tcPr>
                </a:tc>
                <a:tc>
                  <a:txBody>
                    <a:bodyPr/>
                    <a:lstStyle/>
                    <a:p>
                      <a:pPr algn="r">
                        <a:lnSpc>
                          <a:spcPct val="130000"/>
                        </a:lnSpc>
                        <a:buNone/>
                      </a:pPr>
                      <a:r>
                        <a:rPr lang="zh-CN" altLang="en-US" sz="1600" dirty="0">
                          <a:solidFill>
                            <a:schemeClr val="bg2"/>
                          </a:solidFill>
                          <a:latin typeface="+mn-ea"/>
                          <a:ea typeface="+mn-ea"/>
                        </a:rPr>
                        <a:t>企业年报</a:t>
                      </a:r>
                      <a:endParaRPr lang="en-US" altLang="zh-CN" sz="1600" dirty="0">
                        <a:solidFill>
                          <a:schemeClr val="bg2"/>
                        </a:solidFill>
                        <a:latin typeface="+mn-ea"/>
                        <a:ea typeface="+mn-ea"/>
                      </a:endParaRPr>
                    </a:p>
                  </a:txBody>
                  <a:tcPr marL="179705" marR="179705" anchor="ctr">
                    <a:lnL>
                      <a:noFill/>
                    </a:lnL>
                    <a:lnR>
                      <a:noFill/>
                    </a:lnR>
                    <a:lnT w="12700">
                      <a:solidFill>
                        <a:schemeClr val="accent1"/>
                      </a:solidFill>
                      <a:prstDash val="solid"/>
                    </a:lnT>
                    <a:lnB>
                      <a:noFill/>
                    </a:lnB>
                    <a:lnTlToBr>
                      <a:noFill/>
                    </a:lnTlToBr>
                    <a:lnBlToTr>
                      <a:noFill/>
                    </a:lnBlToTr>
                    <a:gradFill>
                      <a:gsLst>
                        <a:gs pos="0">
                          <a:schemeClr val="accent1">
                            <a:alpha val="26000"/>
                          </a:schemeClr>
                        </a:gs>
                        <a:gs pos="100000">
                          <a:schemeClr val="accent2">
                            <a:alpha val="24000"/>
                          </a:schemeClr>
                        </a:gs>
                      </a:gsLst>
                      <a:lin ang="5400000" scaled="1"/>
                    </a:gradFill>
                  </a:tcPr>
                </a:tc>
                <a:tc>
                  <a:txBody>
                    <a:bodyPr/>
                    <a:lstStyle/>
                    <a:p>
                      <a:pPr algn="r">
                        <a:lnSpc>
                          <a:spcPct val="130000"/>
                        </a:lnSpc>
                        <a:buNone/>
                      </a:pPr>
                      <a:r>
                        <a:rPr lang="en-US" altLang="zh-CN" sz="1600" dirty="0">
                          <a:solidFill>
                            <a:schemeClr val="bg2"/>
                          </a:solidFill>
                          <a:latin typeface="+mn-ea"/>
                          <a:ea typeface="+mn-ea"/>
                          <a:sym typeface="+mn-ea"/>
                        </a:rPr>
                        <a:t>Ln</a:t>
                      </a:r>
                      <a:r>
                        <a:rPr lang="zh-CN" altLang="en-US" sz="1600" dirty="0">
                          <a:solidFill>
                            <a:schemeClr val="bg2"/>
                          </a:solidFill>
                          <a:latin typeface="+mn-ea"/>
                          <a:ea typeface="+mn-ea"/>
                          <a:sym typeface="+mn-ea"/>
                        </a:rPr>
                        <a:t>（</a:t>
                      </a:r>
                      <a:r>
                        <a:rPr lang="en-US" altLang="zh-CN" sz="1600" dirty="0">
                          <a:solidFill>
                            <a:schemeClr val="bg2"/>
                          </a:solidFill>
                          <a:latin typeface="+mn-ea"/>
                          <a:ea typeface="+mn-ea"/>
                          <a:sym typeface="+mn-ea"/>
                        </a:rPr>
                        <a:t>X1+1</a:t>
                      </a:r>
                      <a:r>
                        <a:rPr lang="zh-CN" altLang="en-US" sz="1600" dirty="0">
                          <a:solidFill>
                            <a:schemeClr val="bg2"/>
                          </a:solidFill>
                          <a:latin typeface="+mn-ea"/>
                          <a:ea typeface="+mn-ea"/>
                          <a:sym typeface="+mn-ea"/>
                        </a:rPr>
                        <a:t>）</a:t>
                      </a:r>
                      <a:endParaRPr lang="en-US" altLang="zh-CN" sz="1600" dirty="0">
                        <a:solidFill>
                          <a:schemeClr val="bg2"/>
                        </a:solidFill>
                        <a:latin typeface="+mn-ea"/>
                        <a:ea typeface="+mn-ea"/>
                        <a:sym typeface="+mn-ea"/>
                      </a:endParaRPr>
                    </a:p>
                    <a:p>
                      <a:pPr marL="0" marR="0" lvl="0" indent="0" algn="r" defTabSz="914400" rtl="0" eaLnBrk="1" fontAlgn="auto" latinLnBrk="0" hangingPunct="1">
                        <a:lnSpc>
                          <a:spcPct val="130000"/>
                        </a:lnSpc>
                        <a:spcBef>
                          <a:spcPts val="0"/>
                        </a:spcBef>
                        <a:spcAft>
                          <a:spcPts val="0"/>
                        </a:spcAft>
                        <a:buClrTx/>
                        <a:buSzTx/>
                        <a:buFontTx/>
                        <a:buNone/>
                        <a:tabLst/>
                        <a:defRPr/>
                      </a:pPr>
                      <a:r>
                        <a:rPr lang="en-US" altLang="zh-CN" sz="1600" dirty="0">
                          <a:solidFill>
                            <a:schemeClr val="bg2"/>
                          </a:solidFill>
                          <a:latin typeface="+mn-ea"/>
                          <a:ea typeface="+mn-ea"/>
                          <a:sym typeface="+mn-ea"/>
                        </a:rPr>
                        <a:t>Ln</a:t>
                      </a:r>
                      <a:r>
                        <a:rPr lang="zh-CN" altLang="en-US" sz="1600" dirty="0">
                          <a:solidFill>
                            <a:schemeClr val="bg2"/>
                          </a:solidFill>
                          <a:latin typeface="+mn-ea"/>
                          <a:ea typeface="+mn-ea"/>
                          <a:sym typeface="+mn-ea"/>
                        </a:rPr>
                        <a:t>（</a:t>
                      </a:r>
                      <a:r>
                        <a:rPr lang="en-US" altLang="zh-CN" sz="1600" dirty="0">
                          <a:solidFill>
                            <a:schemeClr val="bg2"/>
                          </a:solidFill>
                          <a:latin typeface="+mn-ea"/>
                          <a:ea typeface="+mn-ea"/>
                          <a:sym typeface="+mn-ea"/>
                        </a:rPr>
                        <a:t>X2+1</a:t>
                      </a:r>
                      <a:r>
                        <a:rPr lang="zh-CN" altLang="en-US" sz="1600" dirty="0">
                          <a:solidFill>
                            <a:schemeClr val="bg2"/>
                          </a:solidFill>
                          <a:latin typeface="+mn-ea"/>
                          <a:ea typeface="+mn-ea"/>
                          <a:sym typeface="+mn-ea"/>
                        </a:rPr>
                        <a:t>）</a:t>
                      </a:r>
                      <a:endParaRPr lang="en-US" altLang="zh-CN" sz="1600" dirty="0">
                        <a:solidFill>
                          <a:schemeClr val="bg2"/>
                        </a:solidFill>
                        <a:latin typeface="+mn-ea"/>
                        <a:ea typeface="+mn-ea"/>
                        <a:sym typeface="+mn-ea"/>
                      </a:endParaRPr>
                    </a:p>
                    <a:p>
                      <a:pPr marL="0" marR="0" lvl="0" indent="0" algn="r" defTabSz="914400" rtl="0" eaLnBrk="1" fontAlgn="auto" latinLnBrk="0" hangingPunct="1">
                        <a:lnSpc>
                          <a:spcPct val="130000"/>
                        </a:lnSpc>
                        <a:spcBef>
                          <a:spcPts val="0"/>
                        </a:spcBef>
                        <a:spcAft>
                          <a:spcPts val="0"/>
                        </a:spcAft>
                        <a:buClrTx/>
                        <a:buSzTx/>
                        <a:buFontTx/>
                        <a:buNone/>
                        <a:tabLst/>
                        <a:defRPr/>
                      </a:pPr>
                      <a:r>
                        <a:rPr lang="en-US" altLang="zh-CN" sz="1600" dirty="0">
                          <a:solidFill>
                            <a:schemeClr val="bg2"/>
                          </a:solidFill>
                          <a:latin typeface="+mn-ea"/>
                          <a:ea typeface="+mn-ea"/>
                          <a:sym typeface="+mn-ea"/>
                        </a:rPr>
                        <a:t>Ln</a:t>
                      </a:r>
                      <a:r>
                        <a:rPr lang="zh-CN" altLang="en-US" sz="1600" dirty="0">
                          <a:solidFill>
                            <a:schemeClr val="bg2"/>
                          </a:solidFill>
                          <a:latin typeface="+mn-ea"/>
                          <a:ea typeface="+mn-ea"/>
                          <a:sym typeface="+mn-ea"/>
                        </a:rPr>
                        <a:t>（</a:t>
                      </a:r>
                      <a:r>
                        <a:rPr lang="en-US" altLang="zh-CN" sz="1600" dirty="0">
                          <a:solidFill>
                            <a:schemeClr val="bg2"/>
                          </a:solidFill>
                          <a:latin typeface="+mn-ea"/>
                          <a:ea typeface="+mn-ea"/>
                          <a:sym typeface="+mn-ea"/>
                        </a:rPr>
                        <a:t>X3+1</a:t>
                      </a:r>
                      <a:r>
                        <a:rPr lang="zh-CN" altLang="en-US" sz="1600" dirty="0">
                          <a:solidFill>
                            <a:schemeClr val="bg2"/>
                          </a:solidFill>
                          <a:latin typeface="+mn-ea"/>
                          <a:ea typeface="+mn-ea"/>
                          <a:sym typeface="+mn-ea"/>
                        </a:rPr>
                        <a:t>）</a:t>
                      </a:r>
                      <a:endParaRPr lang="en-US" altLang="zh-CN" sz="1600" dirty="0">
                        <a:solidFill>
                          <a:schemeClr val="bg2"/>
                        </a:solidFill>
                        <a:latin typeface="+mn-ea"/>
                        <a:ea typeface="+mn-ea"/>
                        <a:sym typeface="+mn-ea"/>
                      </a:endParaRPr>
                    </a:p>
                  </a:txBody>
                  <a:tcPr marL="179705" marR="179705" anchor="ctr">
                    <a:lnL>
                      <a:noFill/>
                    </a:lnL>
                    <a:lnR>
                      <a:noFill/>
                    </a:lnR>
                    <a:lnT w="12700">
                      <a:solidFill>
                        <a:schemeClr val="accent1"/>
                      </a:solidFill>
                      <a:prstDash val="solid"/>
                    </a:lnT>
                    <a:lnB>
                      <a:noFill/>
                    </a:lnB>
                    <a:lnTlToBr>
                      <a:noFill/>
                    </a:lnTlToBr>
                    <a:lnBlToTr>
                      <a:noFill/>
                    </a:lnBlToTr>
                    <a:gradFill>
                      <a:gsLst>
                        <a:gs pos="0">
                          <a:schemeClr val="accent1">
                            <a:alpha val="26000"/>
                          </a:schemeClr>
                        </a:gs>
                        <a:gs pos="100000">
                          <a:schemeClr val="accent2">
                            <a:alpha val="24000"/>
                          </a:schemeClr>
                        </a:gs>
                      </a:gsLst>
                      <a:lin ang="5400000" scaled="1"/>
                    </a:gradFill>
                  </a:tcPr>
                </a:tc>
                <a:tc>
                  <a:txBody>
                    <a:bodyPr/>
                    <a:lstStyle/>
                    <a:p>
                      <a:pPr algn="r">
                        <a:lnSpc>
                          <a:spcPct val="130000"/>
                        </a:lnSpc>
                        <a:buNone/>
                      </a:pPr>
                      <a:r>
                        <a:rPr lang="en-US" altLang="zh-CN" sz="1600" dirty="0">
                          <a:solidFill>
                            <a:schemeClr val="bg2"/>
                          </a:solidFill>
                          <a:latin typeface="+mn-ea"/>
                          <a:ea typeface="+mn-ea"/>
                        </a:rPr>
                        <a:t>10%</a:t>
                      </a:r>
                    </a:p>
                    <a:p>
                      <a:pPr algn="r">
                        <a:lnSpc>
                          <a:spcPct val="130000"/>
                        </a:lnSpc>
                        <a:buNone/>
                      </a:pPr>
                      <a:r>
                        <a:rPr lang="en-US" altLang="zh-CN" sz="1600" dirty="0">
                          <a:solidFill>
                            <a:schemeClr val="bg2"/>
                          </a:solidFill>
                          <a:latin typeface="+mn-ea"/>
                          <a:ea typeface="+mn-ea"/>
                        </a:rPr>
                        <a:t>5%</a:t>
                      </a:r>
                    </a:p>
                    <a:p>
                      <a:pPr algn="r">
                        <a:lnSpc>
                          <a:spcPct val="130000"/>
                        </a:lnSpc>
                        <a:buNone/>
                      </a:pPr>
                      <a:r>
                        <a:rPr lang="en-US" altLang="zh-CN" sz="1600" dirty="0">
                          <a:solidFill>
                            <a:schemeClr val="bg2"/>
                          </a:solidFill>
                          <a:latin typeface="+mn-ea"/>
                          <a:ea typeface="+mn-ea"/>
                        </a:rPr>
                        <a:t>5%</a:t>
                      </a:r>
                    </a:p>
                  </a:txBody>
                  <a:tcPr marL="179705" marR="179705" anchor="ctr">
                    <a:lnL>
                      <a:noFill/>
                    </a:lnL>
                    <a:lnR>
                      <a:noFill/>
                    </a:lnR>
                    <a:lnT w="12700">
                      <a:solidFill>
                        <a:schemeClr val="accent1"/>
                      </a:solidFill>
                      <a:prstDash val="solid"/>
                    </a:lnT>
                    <a:lnB>
                      <a:noFill/>
                    </a:lnB>
                    <a:lnTlToBr>
                      <a:noFill/>
                    </a:lnTlToBr>
                    <a:lnBlToTr>
                      <a:noFill/>
                    </a:lnBlToTr>
                    <a:gradFill>
                      <a:gsLst>
                        <a:gs pos="0">
                          <a:schemeClr val="accent1">
                            <a:alpha val="26000"/>
                          </a:schemeClr>
                        </a:gs>
                        <a:gs pos="100000">
                          <a:schemeClr val="accent2">
                            <a:alpha val="24000"/>
                          </a:schemeClr>
                        </a:gs>
                      </a:gsLst>
                      <a:lin ang="5400000" scaled="1"/>
                    </a:gradFill>
                  </a:tcPr>
                </a:tc>
                <a:extLst>
                  <a:ext uri="{0D108BD9-81ED-4DB2-BD59-A6C34878D82A}">
                    <a16:rowId xmlns:a16="http://schemas.microsoft.com/office/drawing/2014/main" val="10001"/>
                  </a:ext>
                </a:extLst>
              </a:tr>
              <a:tr h="791996">
                <a:tc vMerge="1">
                  <a:txBody>
                    <a:bodyPr/>
                    <a:lstStyle/>
                    <a:p>
                      <a:pPr algn="ctr">
                        <a:buNone/>
                      </a:pPr>
                      <a:endParaRPr lang="en-US" altLang="zh-CN" sz="1400" dirty="0">
                        <a:solidFill>
                          <a:schemeClr val="bg1">
                            <a:lumMod val="75000"/>
                          </a:schemeClr>
                        </a:solidFill>
                        <a:latin typeface="+mn-ea"/>
                        <a:ea typeface="+mn-ea"/>
                      </a:endParaRPr>
                    </a:p>
                  </a:txBody>
                  <a:tcPr marL="179705" marR="179705" anchor="ctr">
                    <a:lnL>
                      <a:noFill/>
                    </a:lnL>
                    <a:lnR>
                      <a:noFill/>
                    </a:lnR>
                    <a:lnT>
                      <a:noFill/>
                    </a:lnT>
                    <a:lnB>
                      <a:noFill/>
                    </a:lnB>
                    <a:lnTlToBr>
                      <a:noFill/>
                    </a:lnTlToBr>
                    <a:lnBlToTr>
                      <a:noFill/>
                    </a:lnBlToTr>
                    <a:solidFill>
                      <a:schemeClr val="accent1">
                        <a:lumMod val="10000"/>
                      </a:schemeClr>
                    </a:solidFill>
                  </a:tcPr>
                </a:tc>
                <a:tc>
                  <a:txBody>
                    <a:bodyPr/>
                    <a:lstStyle/>
                    <a:p>
                      <a:pPr algn="ctr">
                        <a:lnSpc>
                          <a:spcPct val="130000"/>
                        </a:lnSpc>
                        <a:buNone/>
                      </a:pPr>
                      <a:r>
                        <a:rPr lang="zh-CN" altLang="en-US" sz="1600" dirty="0">
                          <a:solidFill>
                            <a:schemeClr val="bg2"/>
                          </a:solidFill>
                          <a:latin typeface="+mn-ea"/>
                          <a:ea typeface="+mn-ea"/>
                        </a:rPr>
                        <a:t>市场份额</a:t>
                      </a:r>
                      <a:endParaRPr lang="en-US" altLang="zh-CN" sz="1600" dirty="0">
                        <a:solidFill>
                          <a:schemeClr val="bg2"/>
                        </a:solidFill>
                        <a:latin typeface="+mn-ea"/>
                        <a:ea typeface="+mn-ea"/>
                      </a:endParaRPr>
                    </a:p>
                    <a:p>
                      <a:pPr algn="ctr">
                        <a:lnSpc>
                          <a:spcPct val="130000"/>
                        </a:lnSpc>
                        <a:buNone/>
                      </a:pPr>
                      <a:r>
                        <a:rPr lang="zh-CN" altLang="en-US" sz="1600" dirty="0">
                          <a:solidFill>
                            <a:schemeClr val="bg2"/>
                          </a:solidFill>
                          <a:latin typeface="+mn-ea"/>
                          <a:ea typeface="+mn-ea"/>
                        </a:rPr>
                        <a:t>（</a:t>
                      </a:r>
                      <a:r>
                        <a:rPr lang="en-US" altLang="zh-CN" sz="1600" dirty="0">
                          <a:solidFill>
                            <a:schemeClr val="bg2"/>
                          </a:solidFill>
                          <a:latin typeface="+mn-ea"/>
                          <a:ea typeface="+mn-ea"/>
                        </a:rPr>
                        <a:t>30%</a:t>
                      </a:r>
                      <a:r>
                        <a:rPr lang="zh-CN" altLang="en-US" sz="1600" dirty="0">
                          <a:solidFill>
                            <a:schemeClr val="bg2"/>
                          </a:solidFill>
                          <a:latin typeface="+mn-ea"/>
                          <a:ea typeface="+mn-ea"/>
                        </a:rPr>
                        <a:t>）</a:t>
                      </a:r>
                      <a:endParaRPr lang="en-US" altLang="zh-CN" sz="1600" dirty="0">
                        <a:solidFill>
                          <a:schemeClr val="bg2"/>
                        </a:solidFill>
                        <a:latin typeface="+mn-ea"/>
                        <a:ea typeface="+mn-ea"/>
                      </a:endParaRPr>
                    </a:p>
                  </a:txBody>
                  <a:tcPr marL="179705" marR="179705" anchor="ctr">
                    <a:lnL>
                      <a:noFill/>
                    </a:lnL>
                    <a:lnR>
                      <a:noFill/>
                    </a:lnR>
                    <a:lnT>
                      <a:noFill/>
                    </a:lnT>
                    <a:lnB>
                      <a:noFill/>
                    </a:lnB>
                    <a:lnTlToBr>
                      <a:noFill/>
                    </a:lnTlToBr>
                    <a:lnBlToTr>
                      <a:noFill/>
                    </a:lnBlToTr>
                    <a:gradFill>
                      <a:gsLst>
                        <a:gs pos="0">
                          <a:schemeClr val="accent1">
                            <a:alpha val="26000"/>
                          </a:schemeClr>
                        </a:gs>
                        <a:gs pos="100000">
                          <a:schemeClr val="accent2">
                            <a:alpha val="24000"/>
                          </a:schemeClr>
                        </a:gs>
                      </a:gsLst>
                      <a:lin ang="5400000" scaled="1"/>
                    </a:gradFill>
                  </a:tcPr>
                </a:tc>
                <a:tc>
                  <a:txBody>
                    <a:bodyPr/>
                    <a:lstStyle/>
                    <a:p>
                      <a:pPr algn="r">
                        <a:lnSpc>
                          <a:spcPct val="130000"/>
                        </a:lnSpc>
                        <a:buNone/>
                      </a:pPr>
                      <a:r>
                        <a:rPr lang="zh-CN" altLang="en-US" sz="1600" dirty="0">
                          <a:solidFill>
                            <a:schemeClr val="bg2"/>
                          </a:solidFill>
                          <a:latin typeface="+mn-ea"/>
                          <a:ea typeface="+mn-ea"/>
                        </a:rPr>
                        <a:t>产品市场占有率</a:t>
                      </a:r>
                      <a:endParaRPr lang="en-US" altLang="zh-CN" sz="1600" dirty="0">
                        <a:solidFill>
                          <a:schemeClr val="bg2"/>
                        </a:solidFill>
                        <a:latin typeface="+mn-ea"/>
                        <a:ea typeface="+mn-ea"/>
                      </a:endParaRPr>
                    </a:p>
                  </a:txBody>
                  <a:tcPr marL="179705" marR="179705" anchor="ctr">
                    <a:lnL>
                      <a:noFill/>
                    </a:lnL>
                    <a:lnR>
                      <a:noFill/>
                    </a:lnR>
                    <a:lnT>
                      <a:noFill/>
                    </a:lnT>
                    <a:lnB>
                      <a:noFill/>
                    </a:lnB>
                    <a:lnTlToBr>
                      <a:noFill/>
                    </a:lnTlToBr>
                    <a:lnBlToTr>
                      <a:noFill/>
                    </a:lnBlToTr>
                    <a:gradFill>
                      <a:gsLst>
                        <a:gs pos="0">
                          <a:schemeClr val="accent1">
                            <a:alpha val="26000"/>
                          </a:schemeClr>
                        </a:gs>
                        <a:gs pos="100000">
                          <a:schemeClr val="accent2">
                            <a:alpha val="24000"/>
                          </a:schemeClr>
                        </a:gs>
                      </a:gsLst>
                      <a:lin ang="5400000" scaled="1"/>
                    </a:gradFill>
                  </a:tcPr>
                </a:tc>
                <a:tc>
                  <a:txBody>
                    <a:bodyPr/>
                    <a:lstStyle/>
                    <a:p>
                      <a:pPr algn="r">
                        <a:lnSpc>
                          <a:spcPct val="130000"/>
                        </a:lnSpc>
                        <a:buNone/>
                      </a:pPr>
                      <a:r>
                        <a:rPr lang="zh-CN" altLang="en-US" sz="1600" dirty="0">
                          <a:solidFill>
                            <a:schemeClr val="bg2"/>
                          </a:solidFill>
                          <a:latin typeface="+mn-ea"/>
                          <a:ea typeface="+mn-ea"/>
                        </a:rPr>
                        <a:t>企业年报</a:t>
                      </a:r>
                      <a:endParaRPr lang="en-US" altLang="zh-CN" sz="1600" dirty="0">
                        <a:solidFill>
                          <a:schemeClr val="bg2"/>
                        </a:solidFill>
                        <a:latin typeface="+mn-ea"/>
                        <a:ea typeface="+mn-ea"/>
                        <a:sym typeface="+mn-ea"/>
                      </a:endParaRPr>
                    </a:p>
                  </a:txBody>
                  <a:tcPr marL="179705" marR="179705" anchor="ctr">
                    <a:lnL>
                      <a:noFill/>
                    </a:lnL>
                    <a:lnR>
                      <a:noFill/>
                    </a:lnR>
                    <a:lnT>
                      <a:noFill/>
                    </a:lnT>
                    <a:lnB>
                      <a:noFill/>
                    </a:lnB>
                    <a:lnTlToBr>
                      <a:noFill/>
                    </a:lnTlToBr>
                    <a:lnBlToTr>
                      <a:noFill/>
                    </a:lnBlToTr>
                    <a:gradFill>
                      <a:gsLst>
                        <a:gs pos="0">
                          <a:schemeClr val="accent1">
                            <a:alpha val="26000"/>
                          </a:schemeClr>
                        </a:gs>
                        <a:gs pos="100000">
                          <a:schemeClr val="accent2">
                            <a:alpha val="24000"/>
                          </a:schemeClr>
                        </a:gs>
                      </a:gsLst>
                      <a:lin ang="5400000" scaled="1"/>
                    </a:gradFill>
                  </a:tcPr>
                </a:tc>
                <a:tc>
                  <a:txBody>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lang="en-US" altLang="zh-CN" sz="1600" dirty="0">
                          <a:solidFill>
                            <a:schemeClr val="bg2"/>
                          </a:solidFill>
                          <a:latin typeface="+mn-ea"/>
                          <a:ea typeface="+mn-ea"/>
                          <a:sym typeface="+mn-ea"/>
                        </a:rPr>
                        <a:t>Ln</a:t>
                      </a:r>
                      <a:r>
                        <a:rPr lang="zh-CN" altLang="en-US" sz="1600" dirty="0">
                          <a:solidFill>
                            <a:schemeClr val="bg2"/>
                          </a:solidFill>
                          <a:latin typeface="+mn-ea"/>
                          <a:ea typeface="+mn-ea"/>
                          <a:sym typeface="+mn-ea"/>
                        </a:rPr>
                        <a:t>（</a:t>
                      </a:r>
                      <a:r>
                        <a:rPr lang="en-US" altLang="zh-CN" sz="1600" dirty="0">
                          <a:solidFill>
                            <a:schemeClr val="bg2"/>
                          </a:solidFill>
                          <a:latin typeface="+mn-ea"/>
                          <a:ea typeface="+mn-ea"/>
                          <a:sym typeface="+mn-ea"/>
                        </a:rPr>
                        <a:t>X4+1</a:t>
                      </a:r>
                      <a:r>
                        <a:rPr lang="zh-CN" altLang="en-US" sz="1600" dirty="0">
                          <a:solidFill>
                            <a:schemeClr val="bg2"/>
                          </a:solidFill>
                          <a:latin typeface="+mn-ea"/>
                          <a:ea typeface="+mn-ea"/>
                          <a:sym typeface="+mn-ea"/>
                        </a:rPr>
                        <a:t>）</a:t>
                      </a:r>
                      <a:endParaRPr lang="en-US" altLang="zh-CN" sz="1600" dirty="0">
                        <a:solidFill>
                          <a:schemeClr val="bg2"/>
                        </a:solidFill>
                        <a:latin typeface="+mn-ea"/>
                        <a:ea typeface="+mn-ea"/>
                        <a:sym typeface="+mn-ea"/>
                      </a:endParaRPr>
                    </a:p>
                  </a:txBody>
                  <a:tcPr marL="179705" marR="179705" anchor="ctr">
                    <a:lnL>
                      <a:noFill/>
                    </a:lnL>
                    <a:lnR>
                      <a:noFill/>
                    </a:lnR>
                    <a:lnT>
                      <a:noFill/>
                    </a:lnT>
                    <a:lnB>
                      <a:noFill/>
                    </a:lnB>
                    <a:lnTlToBr>
                      <a:noFill/>
                    </a:lnTlToBr>
                    <a:lnBlToTr>
                      <a:noFill/>
                    </a:lnBlToTr>
                    <a:gradFill>
                      <a:gsLst>
                        <a:gs pos="0">
                          <a:schemeClr val="accent1">
                            <a:alpha val="26000"/>
                          </a:schemeClr>
                        </a:gs>
                        <a:gs pos="100000">
                          <a:schemeClr val="accent2">
                            <a:alpha val="24000"/>
                          </a:schemeClr>
                        </a:gs>
                      </a:gsLst>
                      <a:lin ang="5400000" scaled="1"/>
                    </a:gradFill>
                  </a:tcPr>
                </a:tc>
                <a:tc>
                  <a:txBody>
                    <a:bodyPr/>
                    <a:lstStyle/>
                    <a:p>
                      <a:pPr algn="r">
                        <a:lnSpc>
                          <a:spcPct val="130000"/>
                        </a:lnSpc>
                        <a:buNone/>
                      </a:pPr>
                      <a:r>
                        <a:rPr lang="en-US" altLang="zh-CN" sz="1600" dirty="0">
                          <a:solidFill>
                            <a:schemeClr val="bg2"/>
                          </a:solidFill>
                          <a:latin typeface="+mn-ea"/>
                          <a:ea typeface="+mn-ea"/>
                        </a:rPr>
                        <a:t>30%</a:t>
                      </a:r>
                    </a:p>
                  </a:txBody>
                  <a:tcPr marL="179705" marR="179705" anchor="ctr">
                    <a:lnL>
                      <a:noFill/>
                    </a:lnL>
                    <a:lnR>
                      <a:noFill/>
                    </a:lnR>
                    <a:lnT>
                      <a:noFill/>
                    </a:lnT>
                    <a:lnB>
                      <a:noFill/>
                    </a:lnB>
                    <a:lnTlToBr>
                      <a:noFill/>
                    </a:lnTlToBr>
                    <a:lnBlToTr>
                      <a:noFill/>
                    </a:lnBlToTr>
                    <a:gradFill>
                      <a:gsLst>
                        <a:gs pos="0">
                          <a:schemeClr val="accent1">
                            <a:alpha val="26000"/>
                          </a:schemeClr>
                        </a:gs>
                        <a:gs pos="100000">
                          <a:schemeClr val="accent2">
                            <a:alpha val="24000"/>
                          </a:schemeClr>
                        </a:gs>
                      </a:gsLst>
                      <a:lin ang="5400000" scaled="1"/>
                    </a:gradFill>
                  </a:tcPr>
                </a:tc>
                <a:extLst>
                  <a:ext uri="{0D108BD9-81ED-4DB2-BD59-A6C34878D82A}">
                    <a16:rowId xmlns:a16="http://schemas.microsoft.com/office/drawing/2014/main" val="10002"/>
                  </a:ext>
                </a:extLst>
              </a:tr>
              <a:tr h="1252306">
                <a:tc vMerge="1">
                  <a:txBody>
                    <a:bodyPr/>
                    <a:lstStyle/>
                    <a:p>
                      <a:pPr algn="ctr">
                        <a:buNone/>
                      </a:pPr>
                      <a:endParaRPr lang="en-US" altLang="zh-CN" sz="1400" dirty="0">
                        <a:solidFill>
                          <a:schemeClr val="bg1">
                            <a:lumMod val="75000"/>
                          </a:schemeClr>
                        </a:solidFill>
                        <a:latin typeface="+mn-ea"/>
                        <a:ea typeface="+mn-ea"/>
                      </a:endParaRPr>
                    </a:p>
                  </a:txBody>
                  <a:tcPr marL="179705" marR="179705" anchor="ctr">
                    <a:lnL>
                      <a:noFill/>
                    </a:lnL>
                    <a:lnR>
                      <a:noFill/>
                    </a:lnR>
                    <a:lnT>
                      <a:noFill/>
                    </a:lnT>
                    <a:lnB>
                      <a:noFill/>
                    </a:lnB>
                    <a:lnTlToBr>
                      <a:noFill/>
                    </a:lnTlToBr>
                    <a:lnBlToTr>
                      <a:noFill/>
                    </a:lnBlToTr>
                    <a:solidFill>
                      <a:schemeClr val="accent1">
                        <a:lumMod val="10000"/>
                      </a:schemeClr>
                    </a:solidFill>
                  </a:tcPr>
                </a:tc>
                <a:tc>
                  <a:txBody>
                    <a:bodyPr/>
                    <a:lstStyle/>
                    <a:p>
                      <a:pPr algn="ctr">
                        <a:lnSpc>
                          <a:spcPct val="130000"/>
                        </a:lnSpc>
                        <a:buNone/>
                      </a:pPr>
                      <a:r>
                        <a:rPr lang="zh-CN" altLang="en-US" sz="1600" dirty="0">
                          <a:solidFill>
                            <a:schemeClr val="bg2"/>
                          </a:solidFill>
                          <a:latin typeface="+mn-ea"/>
                          <a:ea typeface="+mn-ea"/>
                        </a:rPr>
                        <a:t>资会状况</a:t>
                      </a:r>
                      <a:endParaRPr lang="en-US" altLang="zh-CN" sz="1600" dirty="0">
                        <a:solidFill>
                          <a:schemeClr val="bg2"/>
                        </a:solidFill>
                        <a:latin typeface="+mn-ea"/>
                        <a:ea typeface="+mn-ea"/>
                      </a:endParaRPr>
                    </a:p>
                    <a:p>
                      <a:pPr algn="ctr">
                        <a:lnSpc>
                          <a:spcPct val="130000"/>
                        </a:lnSpc>
                        <a:buNone/>
                      </a:pPr>
                      <a:r>
                        <a:rPr lang="zh-CN" altLang="en-US" sz="1600" dirty="0">
                          <a:solidFill>
                            <a:schemeClr val="bg2"/>
                          </a:solidFill>
                          <a:latin typeface="+mn-ea"/>
                          <a:ea typeface="+mn-ea"/>
                        </a:rPr>
                        <a:t>（</a:t>
                      </a:r>
                      <a:r>
                        <a:rPr lang="en-US" altLang="zh-CN" sz="1600" dirty="0">
                          <a:solidFill>
                            <a:schemeClr val="bg2"/>
                          </a:solidFill>
                          <a:latin typeface="+mn-ea"/>
                          <a:ea typeface="+mn-ea"/>
                        </a:rPr>
                        <a:t>30%</a:t>
                      </a:r>
                      <a:r>
                        <a:rPr lang="zh-CN" altLang="en-US" sz="1600" dirty="0">
                          <a:solidFill>
                            <a:schemeClr val="bg2"/>
                          </a:solidFill>
                          <a:latin typeface="+mn-ea"/>
                          <a:ea typeface="+mn-ea"/>
                        </a:rPr>
                        <a:t>）</a:t>
                      </a:r>
                      <a:endParaRPr lang="en-US" altLang="zh-CN" sz="1600" dirty="0">
                        <a:solidFill>
                          <a:schemeClr val="bg2"/>
                        </a:solidFill>
                        <a:latin typeface="+mn-ea"/>
                        <a:ea typeface="+mn-ea"/>
                      </a:endParaRPr>
                    </a:p>
                  </a:txBody>
                  <a:tcPr marL="179705" marR="179705" anchor="ctr">
                    <a:lnL>
                      <a:noFill/>
                    </a:lnL>
                    <a:lnR>
                      <a:noFill/>
                    </a:lnR>
                    <a:lnT>
                      <a:noFill/>
                    </a:lnT>
                    <a:lnB>
                      <a:noFill/>
                    </a:lnB>
                    <a:lnTlToBr>
                      <a:noFill/>
                    </a:lnTlToBr>
                    <a:lnBlToTr>
                      <a:noFill/>
                    </a:lnBlToTr>
                    <a:gradFill>
                      <a:gsLst>
                        <a:gs pos="0">
                          <a:schemeClr val="accent1">
                            <a:alpha val="26000"/>
                          </a:schemeClr>
                        </a:gs>
                        <a:gs pos="100000">
                          <a:schemeClr val="accent2">
                            <a:alpha val="24000"/>
                          </a:schemeClr>
                        </a:gs>
                      </a:gsLst>
                      <a:lin ang="5400000" scaled="1"/>
                    </a:gradFill>
                  </a:tcPr>
                </a:tc>
                <a:tc>
                  <a:txBody>
                    <a:bodyPr/>
                    <a:lstStyle/>
                    <a:p>
                      <a:pPr algn="r">
                        <a:lnSpc>
                          <a:spcPct val="130000"/>
                        </a:lnSpc>
                        <a:buNone/>
                      </a:pPr>
                      <a:r>
                        <a:rPr lang="zh-CN" altLang="en-US" sz="1600" dirty="0">
                          <a:solidFill>
                            <a:schemeClr val="bg2"/>
                          </a:solidFill>
                          <a:latin typeface="+mn-ea"/>
                          <a:ea typeface="+mn-ea"/>
                        </a:rPr>
                        <a:t>市值</a:t>
                      </a:r>
                      <a:endParaRPr lang="en-US" altLang="zh-CN" sz="1600" dirty="0">
                        <a:solidFill>
                          <a:schemeClr val="bg2"/>
                        </a:solidFill>
                        <a:latin typeface="+mn-ea"/>
                        <a:ea typeface="+mn-ea"/>
                      </a:endParaRPr>
                    </a:p>
                    <a:p>
                      <a:pPr algn="r">
                        <a:lnSpc>
                          <a:spcPct val="130000"/>
                        </a:lnSpc>
                        <a:buNone/>
                      </a:pPr>
                      <a:r>
                        <a:rPr lang="zh-CN" altLang="en-US" sz="1600" dirty="0">
                          <a:solidFill>
                            <a:schemeClr val="bg2"/>
                          </a:solidFill>
                          <a:latin typeface="+mn-ea"/>
                          <a:ea typeface="+mn-ea"/>
                        </a:rPr>
                        <a:t>销售收入</a:t>
                      </a:r>
                      <a:endParaRPr lang="en-US" altLang="zh-CN" sz="1600" dirty="0">
                        <a:solidFill>
                          <a:schemeClr val="bg2"/>
                        </a:solidFill>
                        <a:latin typeface="+mn-ea"/>
                        <a:ea typeface="+mn-ea"/>
                      </a:endParaRPr>
                    </a:p>
                    <a:p>
                      <a:pPr marL="0" marR="0" lvl="0" indent="0" algn="r" defTabSz="914400" rtl="0" eaLnBrk="1" fontAlgn="auto" latinLnBrk="0" hangingPunct="1">
                        <a:lnSpc>
                          <a:spcPct val="130000"/>
                        </a:lnSpc>
                        <a:spcBef>
                          <a:spcPts val="0"/>
                        </a:spcBef>
                        <a:spcAft>
                          <a:spcPts val="0"/>
                        </a:spcAft>
                        <a:buClrTx/>
                        <a:buSzTx/>
                        <a:buFontTx/>
                        <a:buNone/>
                        <a:tabLst/>
                        <a:defRPr/>
                      </a:pPr>
                      <a:r>
                        <a:rPr lang="zh-CN" altLang="en-US" sz="1600" dirty="0">
                          <a:solidFill>
                            <a:schemeClr val="bg2"/>
                          </a:solidFill>
                          <a:latin typeface="+mn-ea"/>
                          <a:ea typeface="+mn-ea"/>
                        </a:rPr>
                        <a:t>净利润融资颜</a:t>
                      </a:r>
                      <a:endParaRPr lang="en-US" altLang="zh-CN" sz="1600" dirty="0">
                        <a:solidFill>
                          <a:schemeClr val="bg2"/>
                        </a:solidFill>
                        <a:latin typeface="+mn-ea"/>
                        <a:ea typeface="+mn-ea"/>
                      </a:endParaRPr>
                    </a:p>
                  </a:txBody>
                  <a:tcPr marL="179705" marR="179705" anchor="ctr">
                    <a:lnL>
                      <a:noFill/>
                    </a:lnL>
                    <a:lnR>
                      <a:noFill/>
                    </a:lnR>
                    <a:lnT>
                      <a:noFill/>
                    </a:lnT>
                    <a:lnB>
                      <a:noFill/>
                    </a:lnB>
                    <a:lnTlToBr>
                      <a:noFill/>
                    </a:lnTlToBr>
                    <a:lnBlToTr>
                      <a:noFill/>
                    </a:lnBlToTr>
                    <a:gradFill>
                      <a:gsLst>
                        <a:gs pos="0">
                          <a:schemeClr val="accent1">
                            <a:alpha val="26000"/>
                          </a:schemeClr>
                        </a:gs>
                        <a:gs pos="100000">
                          <a:schemeClr val="accent2">
                            <a:alpha val="24000"/>
                          </a:schemeClr>
                        </a:gs>
                      </a:gsLst>
                      <a:lin ang="5400000" scaled="1"/>
                    </a:gradFill>
                  </a:tcPr>
                </a:tc>
                <a:tc>
                  <a:txBody>
                    <a:bodyPr/>
                    <a:lstStyle/>
                    <a:p>
                      <a:pPr algn="r">
                        <a:lnSpc>
                          <a:spcPct val="130000"/>
                        </a:lnSpc>
                        <a:buNone/>
                      </a:pPr>
                      <a:r>
                        <a:rPr lang="zh-CN" altLang="en-US" sz="1600" dirty="0">
                          <a:solidFill>
                            <a:schemeClr val="bg2"/>
                          </a:solidFill>
                          <a:latin typeface="+mn-ea"/>
                          <a:ea typeface="+mn-ea"/>
                        </a:rPr>
                        <a:t>企业年报</a:t>
                      </a:r>
                      <a:endParaRPr lang="en-US" altLang="zh-CN" sz="1600" dirty="0">
                        <a:solidFill>
                          <a:schemeClr val="bg2"/>
                        </a:solidFill>
                        <a:latin typeface="+mn-ea"/>
                        <a:ea typeface="+mn-ea"/>
                        <a:sym typeface="+mn-ea"/>
                      </a:endParaRPr>
                    </a:p>
                  </a:txBody>
                  <a:tcPr marL="179705" marR="179705" anchor="ctr">
                    <a:lnL>
                      <a:noFill/>
                    </a:lnL>
                    <a:lnR>
                      <a:noFill/>
                    </a:lnR>
                    <a:lnT>
                      <a:noFill/>
                    </a:lnT>
                    <a:lnB>
                      <a:noFill/>
                    </a:lnB>
                    <a:lnTlToBr>
                      <a:noFill/>
                    </a:lnTlToBr>
                    <a:lnBlToTr>
                      <a:noFill/>
                    </a:lnBlToTr>
                    <a:gradFill>
                      <a:gsLst>
                        <a:gs pos="0">
                          <a:schemeClr val="accent1">
                            <a:alpha val="26000"/>
                          </a:schemeClr>
                        </a:gs>
                        <a:gs pos="100000">
                          <a:schemeClr val="accent2">
                            <a:alpha val="24000"/>
                          </a:schemeClr>
                        </a:gs>
                      </a:gsLst>
                      <a:lin ang="5400000" scaled="1"/>
                    </a:gradFill>
                  </a:tcPr>
                </a:tc>
                <a:tc>
                  <a:txBody>
                    <a:bodyPr/>
                    <a:lstStyle/>
                    <a:p>
                      <a:pPr algn="r">
                        <a:lnSpc>
                          <a:spcPct val="130000"/>
                        </a:lnSpc>
                        <a:buNone/>
                      </a:pPr>
                      <a:r>
                        <a:rPr lang="en-US" altLang="zh-CN" sz="1600" dirty="0">
                          <a:solidFill>
                            <a:schemeClr val="bg2"/>
                          </a:solidFill>
                          <a:latin typeface="+mn-ea"/>
                          <a:ea typeface="+mn-ea"/>
                          <a:sym typeface="+mn-ea"/>
                        </a:rPr>
                        <a:t>Ln</a:t>
                      </a:r>
                      <a:r>
                        <a:rPr lang="zh-CN" altLang="en-US" sz="1600" dirty="0">
                          <a:solidFill>
                            <a:schemeClr val="bg2"/>
                          </a:solidFill>
                          <a:latin typeface="+mn-ea"/>
                          <a:ea typeface="+mn-ea"/>
                          <a:sym typeface="+mn-ea"/>
                        </a:rPr>
                        <a:t>（</a:t>
                      </a:r>
                      <a:r>
                        <a:rPr lang="en-US" altLang="zh-CN" sz="1600" dirty="0">
                          <a:solidFill>
                            <a:schemeClr val="bg2"/>
                          </a:solidFill>
                          <a:latin typeface="+mn-ea"/>
                          <a:ea typeface="+mn-ea"/>
                          <a:sym typeface="+mn-ea"/>
                        </a:rPr>
                        <a:t>X5+1</a:t>
                      </a:r>
                      <a:r>
                        <a:rPr lang="zh-CN" altLang="en-US" sz="1600" dirty="0">
                          <a:solidFill>
                            <a:schemeClr val="bg2"/>
                          </a:solidFill>
                          <a:latin typeface="+mn-ea"/>
                          <a:ea typeface="+mn-ea"/>
                          <a:sym typeface="+mn-ea"/>
                        </a:rPr>
                        <a:t>）</a:t>
                      </a:r>
                      <a:endParaRPr lang="en-US" altLang="zh-CN" sz="1600" dirty="0">
                        <a:solidFill>
                          <a:schemeClr val="bg2"/>
                        </a:solidFill>
                        <a:latin typeface="+mn-ea"/>
                        <a:ea typeface="+mn-ea"/>
                        <a:sym typeface="+mn-ea"/>
                      </a:endParaRPr>
                    </a:p>
                    <a:p>
                      <a:pPr marL="0" marR="0" lvl="0" indent="0" algn="r" defTabSz="914400" rtl="0" eaLnBrk="1" fontAlgn="auto" latinLnBrk="0" hangingPunct="1">
                        <a:lnSpc>
                          <a:spcPct val="130000"/>
                        </a:lnSpc>
                        <a:spcBef>
                          <a:spcPts val="0"/>
                        </a:spcBef>
                        <a:spcAft>
                          <a:spcPts val="0"/>
                        </a:spcAft>
                        <a:buClrTx/>
                        <a:buSzTx/>
                        <a:buFontTx/>
                        <a:buNone/>
                        <a:tabLst/>
                        <a:defRPr/>
                      </a:pPr>
                      <a:r>
                        <a:rPr lang="en-US" altLang="zh-CN" sz="1600" dirty="0">
                          <a:solidFill>
                            <a:schemeClr val="bg2"/>
                          </a:solidFill>
                          <a:latin typeface="+mn-ea"/>
                          <a:ea typeface="+mn-ea"/>
                          <a:sym typeface="+mn-ea"/>
                        </a:rPr>
                        <a:t>Ln</a:t>
                      </a:r>
                      <a:r>
                        <a:rPr lang="zh-CN" altLang="en-US" sz="1600" dirty="0">
                          <a:solidFill>
                            <a:schemeClr val="bg2"/>
                          </a:solidFill>
                          <a:latin typeface="+mn-ea"/>
                          <a:ea typeface="+mn-ea"/>
                          <a:sym typeface="+mn-ea"/>
                        </a:rPr>
                        <a:t>（</a:t>
                      </a:r>
                      <a:r>
                        <a:rPr lang="en-US" altLang="zh-CN" sz="1600" dirty="0">
                          <a:solidFill>
                            <a:schemeClr val="bg2"/>
                          </a:solidFill>
                          <a:latin typeface="+mn-ea"/>
                          <a:ea typeface="+mn-ea"/>
                          <a:sym typeface="+mn-ea"/>
                        </a:rPr>
                        <a:t>X6+1</a:t>
                      </a:r>
                      <a:r>
                        <a:rPr lang="zh-CN" altLang="en-US" sz="1600" dirty="0">
                          <a:solidFill>
                            <a:schemeClr val="bg2"/>
                          </a:solidFill>
                          <a:latin typeface="+mn-ea"/>
                          <a:ea typeface="+mn-ea"/>
                          <a:sym typeface="+mn-ea"/>
                        </a:rPr>
                        <a:t>）</a:t>
                      </a:r>
                      <a:endParaRPr lang="en-US" altLang="zh-CN" sz="1600" dirty="0">
                        <a:solidFill>
                          <a:schemeClr val="bg2"/>
                        </a:solidFill>
                        <a:latin typeface="+mn-ea"/>
                        <a:ea typeface="+mn-ea"/>
                        <a:sym typeface="+mn-ea"/>
                      </a:endParaRPr>
                    </a:p>
                    <a:p>
                      <a:pPr marL="0" marR="0" lvl="0" indent="0" algn="r" defTabSz="914400" rtl="0" eaLnBrk="1" fontAlgn="auto" latinLnBrk="0" hangingPunct="1">
                        <a:lnSpc>
                          <a:spcPct val="130000"/>
                        </a:lnSpc>
                        <a:spcBef>
                          <a:spcPts val="0"/>
                        </a:spcBef>
                        <a:spcAft>
                          <a:spcPts val="0"/>
                        </a:spcAft>
                        <a:buClrTx/>
                        <a:buSzTx/>
                        <a:buFontTx/>
                        <a:buNone/>
                        <a:tabLst/>
                        <a:defRPr/>
                      </a:pPr>
                      <a:r>
                        <a:rPr lang="en-US" altLang="zh-CN" sz="1600" dirty="0">
                          <a:solidFill>
                            <a:schemeClr val="bg2"/>
                          </a:solidFill>
                          <a:latin typeface="+mn-ea"/>
                          <a:ea typeface="+mn-ea"/>
                          <a:sym typeface="+mn-ea"/>
                        </a:rPr>
                        <a:t>Ln</a:t>
                      </a:r>
                      <a:r>
                        <a:rPr lang="zh-CN" altLang="en-US" sz="1600" dirty="0">
                          <a:solidFill>
                            <a:schemeClr val="bg2"/>
                          </a:solidFill>
                          <a:latin typeface="+mn-ea"/>
                          <a:ea typeface="+mn-ea"/>
                          <a:sym typeface="+mn-ea"/>
                        </a:rPr>
                        <a:t>（</a:t>
                      </a:r>
                      <a:r>
                        <a:rPr lang="en-US" altLang="zh-CN" sz="1600" dirty="0">
                          <a:solidFill>
                            <a:schemeClr val="bg2"/>
                          </a:solidFill>
                          <a:latin typeface="+mn-ea"/>
                          <a:ea typeface="+mn-ea"/>
                          <a:sym typeface="+mn-ea"/>
                        </a:rPr>
                        <a:t>X7+1</a:t>
                      </a:r>
                      <a:r>
                        <a:rPr lang="zh-CN" altLang="en-US" sz="1600" dirty="0">
                          <a:solidFill>
                            <a:schemeClr val="bg2"/>
                          </a:solidFill>
                          <a:latin typeface="+mn-ea"/>
                          <a:ea typeface="+mn-ea"/>
                          <a:sym typeface="+mn-ea"/>
                        </a:rPr>
                        <a:t>）</a:t>
                      </a:r>
                      <a:endParaRPr lang="en-US" altLang="zh-CN" sz="1600" dirty="0">
                        <a:solidFill>
                          <a:schemeClr val="bg2"/>
                        </a:solidFill>
                        <a:latin typeface="+mn-ea"/>
                        <a:ea typeface="+mn-ea"/>
                        <a:sym typeface="+mn-ea"/>
                      </a:endParaRPr>
                    </a:p>
                  </a:txBody>
                  <a:tcPr marL="179705" marR="179705" anchor="ctr">
                    <a:lnL>
                      <a:noFill/>
                    </a:lnL>
                    <a:lnR>
                      <a:noFill/>
                    </a:lnR>
                    <a:lnT>
                      <a:noFill/>
                    </a:lnT>
                    <a:lnB>
                      <a:noFill/>
                    </a:lnB>
                    <a:lnTlToBr>
                      <a:noFill/>
                    </a:lnTlToBr>
                    <a:lnBlToTr>
                      <a:noFill/>
                    </a:lnBlToTr>
                    <a:gradFill>
                      <a:gsLst>
                        <a:gs pos="0">
                          <a:schemeClr val="accent1">
                            <a:alpha val="26000"/>
                          </a:schemeClr>
                        </a:gs>
                        <a:gs pos="100000">
                          <a:schemeClr val="accent2">
                            <a:alpha val="24000"/>
                          </a:schemeClr>
                        </a:gs>
                      </a:gsLst>
                      <a:lin ang="5400000" scaled="1"/>
                    </a:gradFill>
                  </a:tcPr>
                </a:tc>
                <a:tc>
                  <a:txBody>
                    <a:bodyPr/>
                    <a:lstStyle/>
                    <a:p>
                      <a:pPr algn="r">
                        <a:lnSpc>
                          <a:spcPct val="130000"/>
                        </a:lnSpc>
                        <a:buNone/>
                      </a:pPr>
                      <a:r>
                        <a:rPr lang="en-US" altLang="zh-CN" sz="1600" dirty="0">
                          <a:solidFill>
                            <a:schemeClr val="bg2"/>
                          </a:solidFill>
                          <a:latin typeface="+mn-ea"/>
                          <a:ea typeface="+mn-ea"/>
                        </a:rPr>
                        <a:t>10%</a:t>
                      </a:r>
                    </a:p>
                    <a:p>
                      <a:pPr algn="r">
                        <a:lnSpc>
                          <a:spcPct val="130000"/>
                        </a:lnSpc>
                        <a:buNone/>
                      </a:pPr>
                      <a:r>
                        <a:rPr lang="en-US" altLang="zh-CN" sz="1600" dirty="0">
                          <a:solidFill>
                            <a:schemeClr val="bg2"/>
                          </a:solidFill>
                          <a:latin typeface="+mn-ea"/>
                          <a:ea typeface="+mn-ea"/>
                        </a:rPr>
                        <a:t>5%</a:t>
                      </a:r>
                    </a:p>
                    <a:p>
                      <a:pPr algn="r">
                        <a:lnSpc>
                          <a:spcPct val="130000"/>
                        </a:lnSpc>
                        <a:buNone/>
                      </a:pPr>
                      <a:r>
                        <a:rPr lang="en-US" altLang="zh-CN" sz="1600" dirty="0">
                          <a:solidFill>
                            <a:schemeClr val="bg2"/>
                          </a:solidFill>
                          <a:latin typeface="+mn-ea"/>
                          <a:ea typeface="+mn-ea"/>
                        </a:rPr>
                        <a:t>15%</a:t>
                      </a:r>
                    </a:p>
                  </a:txBody>
                  <a:tcPr marL="179705" marR="179705" anchor="ctr">
                    <a:lnL>
                      <a:noFill/>
                    </a:lnL>
                    <a:lnR>
                      <a:noFill/>
                    </a:lnR>
                    <a:lnT>
                      <a:noFill/>
                    </a:lnT>
                    <a:lnB>
                      <a:noFill/>
                    </a:lnB>
                    <a:lnTlToBr>
                      <a:noFill/>
                    </a:lnTlToBr>
                    <a:lnBlToTr>
                      <a:noFill/>
                    </a:lnBlToTr>
                    <a:gradFill>
                      <a:gsLst>
                        <a:gs pos="0">
                          <a:schemeClr val="accent1">
                            <a:alpha val="26000"/>
                          </a:schemeClr>
                        </a:gs>
                        <a:gs pos="100000">
                          <a:schemeClr val="accent2">
                            <a:alpha val="24000"/>
                          </a:schemeClr>
                        </a:gs>
                      </a:gsLst>
                      <a:lin ang="5400000" scaled="1"/>
                    </a:gradFill>
                  </a:tcPr>
                </a:tc>
                <a:extLst>
                  <a:ext uri="{0D108BD9-81ED-4DB2-BD59-A6C34878D82A}">
                    <a16:rowId xmlns:a16="http://schemas.microsoft.com/office/drawing/2014/main" val="10003"/>
                  </a:ext>
                </a:extLst>
              </a:tr>
              <a:tr h="1252306">
                <a:tc vMerge="1">
                  <a:txBody>
                    <a:bodyPr/>
                    <a:lstStyle/>
                    <a:p>
                      <a:pPr algn="ctr">
                        <a:buNone/>
                      </a:pPr>
                      <a:endParaRPr lang="en-US" altLang="zh-CN" sz="1400" dirty="0">
                        <a:solidFill>
                          <a:schemeClr val="bg1">
                            <a:lumMod val="75000"/>
                          </a:schemeClr>
                        </a:solidFill>
                        <a:latin typeface="+mn-ea"/>
                        <a:ea typeface="+mn-ea"/>
                      </a:endParaRPr>
                    </a:p>
                  </a:txBody>
                  <a:tcPr marL="179705" marR="179705" anchor="ctr">
                    <a:lnL>
                      <a:noFill/>
                    </a:lnL>
                    <a:lnR>
                      <a:noFill/>
                    </a:lnR>
                    <a:lnT>
                      <a:noFill/>
                    </a:lnT>
                    <a:lnB>
                      <a:noFill/>
                    </a:lnB>
                    <a:lnTlToBr>
                      <a:noFill/>
                    </a:lnTlToBr>
                    <a:lnBlToTr>
                      <a:noFill/>
                    </a:lnBlToTr>
                    <a:solidFill>
                      <a:schemeClr val="accent1">
                        <a:lumMod val="10000"/>
                      </a:schemeClr>
                    </a:solidFill>
                  </a:tcPr>
                </a:tc>
                <a:tc>
                  <a:txBody>
                    <a:bodyPr/>
                    <a:lstStyle/>
                    <a:p>
                      <a:pPr algn="ctr">
                        <a:lnSpc>
                          <a:spcPct val="130000"/>
                        </a:lnSpc>
                        <a:buNone/>
                      </a:pPr>
                      <a:r>
                        <a:rPr lang="zh-CN" altLang="en-US" sz="1600" dirty="0">
                          <a:solidFill>
                            <a:schemeClr val="bg2"/>
                          </a:solidFill>
                          <a:latin typeface="+mn-ea"/>
                          <a:ea typeface="+mn-ea"/>
                        </a:rPr>
                        <a:t>品牌影响</a:t>
                      </a:r>
                      <a:endParaRPr lang="en-US" altLang="zh-CN" sz="1600" dirty="0">
                        <a:solidFill>
                          <a:schemeClr val="bg2"/>
                        </a:solidFill>
                        <a:latin typeface="+mn-ea"/>
                        <a:ea typeface="+mn-ea"/>
                      </a:endParaRPr>
                    </a:p>
                    <a:p>
                      <a:pPr algn="ctr">
                        <a:lnSpc>
                          <a:spcPct val="130000"/>
                        </a:lnSpc>
                        <a:buNone/>
                      </a:pPr>
                      <a:r>
                        <a:rPr lang="zh-CN" altLang="en-US" sz="1600" dirty="0">
                          <a:solidFill>
                            <a:schemeClr val="bg2"/>
                          </a:solidFill>
                          <a:latin typeface="+mn-ea"/>
                          <a:ea typeface="+mn-ea"/>
                        </a:rPr>
                        <a:t>（</a:t>
                      </a:r>
                      <a:r>
                        <a:rPr lang="en-US" altLang="zh-CN" sz="1600" dirty="0">
                          <a:solidFill>
                            <a:schemeClr val="bg2"/>
                          </a:solidFill>
                          <a:latin typeface="+mn-ea"/>
                          <a:ea typeface="+mn-ea"/>
                        </a:rPr>
                        <a:t>20%</a:t>
                      </a:r>
                      <a:r>
                        <a:rPr lang="zh-CN" altLang="en-US" sz="1600" dirty="0">
                          <a:solidFill>
                            <a:schemeClr val="bg2"/>
                          </a:solidFill>
                          <a:latin typeface="+mn-ea"/>
                          <a:ea typeface="+mn-ea"/>
                        </a:rPr>
                        <a:t>）</a:t>
                      </a:r>
                      <a:endParaRPr lang="en-US" altLang="zh-CN" sz="1600" dirty="0">
                        <a:solidFill>
                          <a:schemeClr val="bg2"/>
                        </a:solidFill>
                        <a:latin typeface="+mn-ea"/>
                        <a:ea typeface="+mn-ea"/>
                      </a:endParaRPr>
                    </a:p>
                  </a:txBody>
                  <a:tcPr marL="179705" marR="179705" anchor="ctr">
                    <a:lnL>
                      <a:noFill/>
                    </a:lnL>
                    <a:lnR>
                      <a:noFill/>
                    </a:lnR>
                    <a:lnT>
                      <a:noFill/>
                    </a:lnT>
                    <a:lnB>
                      <a:noFill/>
                    </a:lnB>
                    <a:lnTlToBr>
                      <a:noFill/>
                    </a:lnTlToBr>
                    <a:lnBlToTr>
                      <a:noFill/>
                    </a:lnBlToTr>
                    <a:gradFill>
                      <a:gsLst>
                        <a:gs pos="0">
                          <a:schemeClr val="accent1">
                            <a:alpha val="26000"/>
                          </a:schemeClr>
                        </a:gs>
                        <a:gs pos="100000">
                          <a:schemeClr val="accent2">
                            <a:alpha val="24000"/>
                          </a:schemeClr>
                        </a:gs>
                      </a:gsLst>
                      <a:lin ang="5400000" scaled="1"/>
                    </a:gradFill>
                  </a:tcPr>
                </a:tc>
                <a:tc>
                  <a:txBody>
                    <a:bodyPr/>
                    <a:lstStyle/>
                    <a:p>
                      <a:pPr algn="r">
                        <a:lnSpc>
                          <a:spcPct val="130000"/>
                        </a:lnSpc>
                        <a:buNone/>
                      </a:pPr>
                      <a:r>
                        <a:rPr lang="zh-CN" altLang="en-US" sz="1600" dirty="0">
                          <a:solidFill>
                            <a:schemeClr val="bg2"/>
                          </a:solidFill>
                          <a:latin typeface="+mn-ea"/>
                          <a:ea typeface="+mn-ea"/>
                        </a:rPr>
                        <a:t>知名度</a:t>
                      </a:r>
                      <a:endParaRPr lang="en-US" altLang="zh-CN" sz="1600" dirty="0">
                        <a:solidFill>
                          <a:schemeClr val="bg2"/>
                        </a:solidFill>
                        <a:latin typeface="+mn-ea"/>
                        <a:ea typeface="+mn-ea"/>
                      </a:endParaRPr>
                    </a:p>
                    <a:p>
                      <a:pPr algn="r">
                        <a:lnSpc>
                          <a:spcPct val="130000"/>
                        </a:lnSpc>
                        <a:buNone/>
                      </a:pPr>
                      <a:r>
                        <a:rPr lang="zh-CN" altLang="en-US" sz="1600" dirty="0">
                          <a:solidFill>
                            <a:schemeClr val="bg2"/>
                          </a:solidFill>
                          <a:latin typeface="+mn-ea"/>
                          <a:ea typeface="+mn-ea"/>
                        </a:rPr>
                        <a:t>美誉度</a:t>
                      </a:r>
                      <a:endParaRPr lang="en-US" altLang="zh-CN" sz="1600" dirty="0">
                        <a:solidFill>
                          <a:schemeClr val="bg2"/>
                        </a:solidFill>
                        <a:latin typeface="+mn-ea"/>
                        <a:ea typeface="+mn-ea"/>
                      </a:endParaRPr>
                    </a:p>
                    <a:p>
                      <a:pPr algn="r">
                        <a:lnSpc>
                          <a:spcPct val="130000"/>
                        </a:lnSpc>
                        <a:buNone/>
                      </a:pPr>
                      <a:r>
                        <a:rPr lang="zh-CN" altLang="en-US" sz="1600" dirty="0">
                          <a:solidFill>
                            <a:schemeClr val="bg2"/>
                          </a:solidFill>
                          <a:latin typeface="+mn-ea"/>
                          <a:ea typeface="+mn-ea"/>
                        </a:rPr>
                        <a:t>关注度</a:t>
                      </a:r>
                      <a:endParaRPr lang="en-US" altLang="zh-CN" sz="1600" dirty="0">
                        <a:solidFill>
                          <a:schemeClr val="bg2"/>
                        </a:solidFill>
                        <a:latin typeface="+mn-ea"/>
                        <a:ea typeface="+mn-ea"/>
                      </a:endParaRPr>
                    </a:p>
                  </a:txBody>
                  <a:tcPr marL="179705" marR="179705" anchor="ctr">
                    <a:lnL>
                      <a:noFill/>
                    </a:lnL>
                    <a:lnR>
                      <a:noFill/>
                    </a:lnR>
                    <a:lnT>
                      <a:noFill/>
                    </a:lnT>
                    <a:lnB>
                      <a:noFill/>
                    </a:lnB>
                    <a:lnTlToBr>
                      <a:noFill/>
                    </a:lnTlToBr>
                    <a:lnBlToTr>
                      <a:noFill/>
                    </a:lnBlToTr>
                    <a:gradFill>
                      <a:gsLst>
                        <a:gs pos="0">
                          <a:schemeClr val="accent1">
                            <a:alpha val="26000"/>
                          </a:schemeClr>
                        </a:gs>
                        <a:gs pos="100000">
                          <a:schemeClr val="accent2">
                            <a:alpha val="24000"/>
                          </a:schemeClr>
                        </a:gs>
                      </a:gsLst>
                      <a:lin ang="5400000" scaled="1"/>
                    </a:gradFill>
                  </a:tcPr>
                </a:tc>
                <a:tc>
                  <a:txBody>
                    <a:bodyPr/>
                    <a:lstStyle/>
                    <a:p>
                      <a:pPr algn="r">
                        <a:lnSpc>
                          <a:spcPct val="130000"/>
                        </a:lnSpc>
                        <a:buNone/>
                      </a:pPr>
                      <a:r>
                        <a:rPr lang="zh-CN" altLang="en-US" sz="1600" dirty="0">
                          <a:solidFill>
                            <a:schemeClr val="bg2"/>
                          </a:solidFill>
                          <a:latin typeface="+mn-ea"/>
                          <a:ea typeface="+mn-ea"/>
                        </a:rPr>
                        <a:t>全网声量</a:t>
                      </a:r>
                      <a:endParaRPr lang="en-US" altLang="zh-CN" sz="1600" dirty="0">
                        <a:solidFill>
                          <a:schemeClr val="bg2"/>
                        </a:solidFill>
                        <a:latin typeface="+mn-ea"/>
                        <a:ea typeface="+mn-ea"/>
                      </a:endParaRPr>
                    </a:p>
                    <a:p>
                      <a:pPr algn="r">
                        <a:lnSpc>
                          <a:spcPct val="130000"/>
                        </a:lnSpc>
                        <a:buNone/>
                      </a:pPr>
                      <a:r>
                        <a:rPr lang="zh-CN" altLang="en-US" sz="1600" dirty="0">
                          <a:solidFill>
                            <a:schemeClr val="bg2"/>
                          </a:solidFill>
                          <a:latin typeface="+mn-ea"/>
                          <a:ea typeface="+mn-ea"/>
                          <a:sym typeface="+mn-ea"/>
                        </a:rPr>
                        <a:t>正面声量占比</a:t>
                      </a:r>
                      <a:endParaRPr lang="en-US" altLang="zh-CN" sz="1600" dirty="0">
                        <a:solidFill>
                          <a:schemeClr val="bg2"/>
                        </a:solidFill>
                        <a:latin typeface="+mn-ea"/>
                        <a:ea typeface="+mn-ea"/>
                        <a:sym typeface="+mn-ea"/>
                      </a:endParaRPr>
                    </a:p>
                    <a:p>
                      <a:pPr algn="r">
                        <a:lnSpc>
                          <a:spcPct val="130000"/>
                        </a:lnSpc>
                        <a:buNone/>
                      </a:pPr>
                      <a:r>
                        <a:rPr lang="zh-CN" altLang="en-US" sz="1600" dirty="0">
                          <a:solidFill>
                            <a:schemeClr val="bg2"/>
                          </a:solidFill>
                          <a:latin typeface="+mn-ea"/>
                          <a:ea typeface="+mn-ea"/>
                          <a:sym typeface="+mn-ea"/>
                        </a:rPr>
                        <a:t>百度搜索指数</a:t>
                      </a:r>
                      <a:endParaRPr lang="en-US" altLang="zh-CN" sz="1600" dirty="0">
                        <a:solidFill>
                          <a:schemeClr val="bg2"/>
                        </a:solidFill>
                        <a:latin typeface="+mn-ea"/>
                        <a:ea typeface="+mn-ea"/>
                        <a:sym typeface="+mn-ea"/>
                      </a:endParaRPr>
                    </a:p>
                  </a:txBody>
                  <a:tcPr marL="179705" marR="179705" anchor="ctr">
                    <a:lnL>
                      <a:noFill/>
                    </a:lnL>
                    <a:lnR>
                      <a:noFill/>
                    </a:lnR>
                    <a:lnT>
                      <a:noFill/>
                    </a:lnT>
                    <a:lnB>
                      <a:noFill/>
                    </a:lnB>
                    <a:lnTlToBr>
                      <a:noFill/>
                    </a:lnTlToBr>
                    <a:lnBlToTr>
                      <a:noFill/>
                    </a:lnBlToTr>
                    <a:gradFill>
                      <a:gsLst>
                        <a:gs pos="0">
                          <a:schemeClr val="accent1">
                            <a:alpha val="26000"/>
                          </a:schemeClr>
                        </a:gs>
                        <a:gs pos="100000">
                          <a:schemeClr val="accent2">
                            <a:alpha val="24000"/>
                          </a:schemeClr>
                        </a:gs>
                      </a:gsLst>
                      <a:lin ang="5400000" scaled="1"/>
                    </a:gradFill>
                  </a:tcPr>
                </a:tc>
                <a:tc>
                  <a:txBody>
                    <a:bodyPr/>
                    <a:lstStyle/>
                    <a:p>
                      <a:pPr algn="r">
                        <a:lnSpc>
                          <a:spcPct val="130000"/>
                        </a:lnSpc>
                        <a:buNone/>
                      </a:pPr>
                      <a:r>
                        <a:rPr lang="en-US" altLang="zh-CN" sz="1600" dirty="0">
                          <a:solidFill>
                            <a:schemeClr val="bg2"/>
                          </a:solidFill>
                          <a:latin typeface="+mn-ea"/>
                          <a:ea typeface="+mn-ea"/>
                          <a:sym typeface="+mn-ea"/>
                        </a:rPr>
                        <a:t>Ln</a:t>
                      </a:r>
                      <a:r>
                        <a:rPr lang="zh-CN" altLang="en-US" sz="1600" dirty="0">
                          <a:solidFill>
                            <a:schemeClr val="bg2"/>
                          </a:solidFill>
                          <a:latin typeface="+mn-ea"/>
                          <a:ea typeface="+mn-ea"/>
                          <a:sym typeface="+mn-ea"/>
                        </a:rPr>
                        <a:t>（</a:t>
                      </a:r>
                      <a:r>
                        <a:rPr lang="en-US" altLang="zh-CN" sz="1600" dirty="0">
                          <a:solidFill>
                            <a:schemeClr val="bg2"/>
                          </a:solidFill>
                          <a:latin typeface="+mn-ea"/>
                          <a:ea typeface="+mn-ea"/>
                          <a:sym typeface="+mn-ea"/>
                        </a:rPr>
                        <a:t>X8+1</a:t>
                      </a:r>
                      <a:r>
                        <a:rPr lang="zh-CN" altLang="en-US" sz="1600" dirty="0">
                          <a:solidFill>
                            <a:schemeClr val="bg2"/>
                          </a:solidFill>
                          <a:latin typeface="+mn-ea"/>
                          <a:ea typeface="+mn-ea"/>
                          <a:sym typeface="+mn-ea"/>
                        </a:rPr>
                        <a:t>）</a:t>
                      </a:r>
                      <a:endParaRPr lang="en-US" altLang="zh-CN" sz="1600" dirty="0">
                        <a:solidFill>
                          <a:schemeClr val="bg2"/>
                        </a:solidFill>
                        <a:latin typeface="+mn-ea"/>
                        <a:ea typeface="+mn-ea"/>
                        <a:sym typeface="+mn-ea"/>
                      </a:endParaRPr>
                    </a:p>
                    <a:p>
                      <a:pPr marL="0" marR="0" lvl="0" indent="0" algn="r" defTabSz="914400" rtl="0" eaLnBrk="1" fontAlgn="auto" latinLnBrk="0" hangingPunct="1">
                        <a:lnSpc>
                          <a:spcPct val="130000"/>
                        </a:lnSpc>
                        <a:spcBef>
                          <a:spcPts val="0"/>
                        </a:spcBef>
                        <a:spcAft>
                          <a:spcPts val="0"/>
                        </a:spcAft>
                        <a:buClrTx/>
                        <a:buSzTx/>
                        <a:buFontTx/>
                        <a:buNone/>
                        <a:tabLst/>
                        <a:defRPr/>
                      </a:pPr>
                      <a:r>
                        <a:rPr lang="en-US" altLang="zh-CN" sz="1600" dirty="0">
                          <a:solidFill>
                            <a:schemeClr val="bg2"/>
                          </a:solidFill>
                          <a:latin typeface="+mn-ea"/>
                          <a:ea typeface="+mn-ea"/>
                          <a:sym typeface="+mn-ea"/>
                        </a:rPr>
                        <a:t>Ln</a:t>
                      </a:r>
                      <a:r>
                        <a:rPr lang="zh-CN" altLang="en-US" sz="1600" dirty="0">
                          <a:solidFill>
                            <a:schemeClr val="bg2"/>
                          </a:solidFill>
                          <a:latin typeface="+mn-ea"/>
                          <a:ea typeface="+mn-ea"/>
                          <a:sym typeface="+mn-ea"/>
                        </a:rPr>
                        <a:t>（</a:t>
                      </a:r>
                      <a:r>
                        <a:rPr lang="en-US" altLang="zh-CN" sz="1600" dirty="0">
                          <a:solidFill>
                            <a:schemeClr val="bg2"/>
                          </a:solidFill>
                          <a:latin typeface="+mn-ea"/>
                          <a:ea typeface="+mn-ea"/>
                          <a:sym typeface="+mn-ea"/>
                        </a:rPr>
                        <a:t>X9+1</a:t>
                      </a:r>
                      <a:r>
                        <a:rPr lang="zh-CN" altLang="en-US" sz="1600" dirty="0">
                          <a:solidFill>
                            <a:schemeClr val="bg2"/>
                          </a:solidFill>
                          <a:latin typeface="+mn-ea"/>
                          <a:ea typeface="+mn-ea"/>
                          <a:sym typeface="+mn-ea"/>
                        </a:rPr>
                        <a:t>）</a:t>
                      </a:r>
                      <a:endParaRPr lang="en-US" altLang="zh-CN" sz="1600" dirty="0">
                        <a:solidFill>
                          <a:schemeClr val="bg2"/>
                        </a:solidFill>
                        <a:latin typeface="+mn-ea"/>
                        <a:ea typeface="+mn-ea"/>
                        <a:sym typeface="+mn-ea"/>
                      </a:endParaRPr>
                    </a:p>
                    <a:p>
                      <a:pPr marL="0" marR="0" lvl="0" indent="0" algn="r" defTabSz="914400" rtl="0" eaLnBrk="1" fontAlgn="auto" latinLnBrk="0" hangingPunct="1">
                        <a:lnSpc>
                          <a:spcPct val="130000"/>
                        </a:lnSpc>
                        <a:spcBef>
                          <a:spcPts val="0"/>
                        </a:spcBef>
                        <a:spcAft>
                          <a:spcPts val="0"/>
                        </a:spcAft>
                        <a:buClrTx/>
                        <a:buSzTx/>
                        <a:buFontTx/>
                        <a:buNone/>
                        <a:tabLst/>
                        <a:defRPr/>
                      </a:pPr>
                      <a:r>
                        <a:rPr lang="en-US" altLang="zh-CN" sz="1600" dirty="0">
                          <a:solidFill>
                            <a:schemeClr val="bg2"/>
                          </a:solidFill>
                          <a:latin typeface="+mn-ea"/>
                          <a:ea typeface="+mn-ea"/>
                          <a:sym typeface="+mn-ea"/>
                        </a:rPr>
                        <a:t>Ln</a:t>
                      </a:r>
                      <a:r>
                        <a:rPr lang="zh-CN" altLang="en-US" sz="1600" dirty="0">
                          <a:solidFill>
                            <a:schemeClr val="bg2"/>
                          </a:solidFill>
                          <a:latin typeface="+mn-ea"/>
                          <a:ea typeface="+mn-ea"/>
                          <a:sym typeface="+mn-ea"/>
                        </a:rPr>
                        <a:t>（</a:t>
                      </a:r>
                      <a:r>
                        <a:rPr lang="en-US" altLang="zh-CN" sz="1600" dirty="0">
                          <a:solidFill>
                            <a:schemeClr val="bg2"/>
                          </a:solidFill>
                          <a:latin typeface="+mn-ea"/>
                          <a:ea typeface="+mn-ea"/>
                          <a:sym typeface="+mn-ea"/>
                        </a:rPr>
                        <a:t>X10+1</a:t>
                      </a:r>
                      <a:r>
                        <a:rPr lang="zh-CN" altLang="en-US" sz="1600" dirty="0">
                          <a:solidFill>
                            <a:schemeClr val="bg2"/>
                          </a:solidFill>
                          <a:latin typeface="+mn-ea"/>
                          <a:ea typeface="+mn-ea"/>
                          <a:sym typeface="+mn-ea"/>
                        </a:rPr>
                        <a:t>）</a:t>
                      </a:r>
                      <a:endParaRPr lang="en-US" altLang="zh-CN" sz="1600" dirty="0">
                        <a:solidFill>
                          <a:schemeClr val="bg2"/>
                        </a:solidFill>
                        <a:latin typeface="+mn-ea"/>
                        <a:ea typeface="+mn-ea"/>
                        <a:sym typeface="+mn-ea"/>
                      </a:endParaRPr>
                    </a:p>
                  </a:txBody>
                  <a:tcPr marL="179705" marR="179705" anchor="ctr">
                    <a:lnL>
                      <a:noFill/>
                    </a:lnL>
                    <a:lnR>
                      <a:noFill/>
                    </a:lnR>
                    <a:lnT>
                      <a:noFill/>
                    </a:lnT>
                    <a:lnB>
                      <a:noFill/>
                    </a:lnB>
                    <a:lnTlToBr>
                      <a:noFill/>
                    </a:lnTlToBr>
                    <a:lnBlToTr>
                      <a:noFill/>
                    </a:lnBlToTr>
                    <a:gradFill>
                      <a:gsLst>
                        <a:gs pos="0">
                          <a:schemeClr val="accent1">
                            <a:alpha val="26000"/>
                          </a:schemeClr>
                        </a:gs>
                        <a:gs pos="100000">
                          <a:schemeClr val="accent2">
                            <a:alpha val="24000"/>
                          </a:schemeClr>
                        </a:gs>
                      </a:gsLst>
                      <a:lin ang="5400000" scaled="1"/>
                    </a:gradFill>
                  </a:tcPr>
                </a:tc>
                <a:tc>
                  <a:txBody>
                    <a:bodyPr/>
                    <a:lstStyle/>
                    <a:p>
                      <a:pPr algn="r">
                        <a:lnSpc>
                          <a:spcPct val="130000"/>
                        </a:lnSpc>
                        <a:buNone/>
                      </a:pPr>
                      <a:r>
                        <a:rPr lang="en-US" altLang="zh-CN" sz="1600" dirty="0">
                          <a:solidFill>
                            <a:schemeClr val="bg2"/>
                          </a:solidFill>
                          <a:latin typeface="+mn-ea"/>
                          <a:ea typeface="+mn-ea"/>
                        </a:rPr>
                        <a:t>5%</a:t>
                      </a:r>
                    </a:p>
                    <a:p>
                      <a:pPr algn="r">
                        <a:lnSpc>
                          <a:spcPct val="130000"/>
                        </a:lnSpc>
                        <a:buNone/>
                      </a:pPr>
                      <a:r>
                        <a:rPr lang="en-US" altLang="zh-CN" sz="1600" dirty="0">
                          <a:solidFill>
                            <a:schemeClr val="bg2"/>
                          </a:solidFill>
                          <a:latin typeface="+mn-ea"/>
                          <a:ea typeface="+mn-ea"/>
                        </a:rPr>
                        <a:t>10%</a:t>
                      </a:r>
                    </a:p>
                    <a:p>
                      <a:pPr algn="r">
                        <a:lnSpc>
                          <a:spcPct val="130000"/>
                        </a:lnSpc>
                        <a:buNone/>
                      </a:pPr>
                      <a:r>
                        <a:rPr lang="en-US" altLang="zh-CN" sz="1600" dirty="0">
                          <a:solidFill>
                            <a:schemeClr val="bg2"/>
                          </a:solidFill>
                          <a:latin typeface="+mn-ea"/>
                          <a:ea typeface="+mn-ea"/>
                        </a:rPr>
                        <a:t>5%</a:t>
                      </a:r>
                    </a:p>
                  </a:txBody>
                  <a:tcPr marL="179705" marR="179705" anchor="ctr">
                    <a:lnL>
                      <a:noFill/>
                    </a:lnL>
                    <a:lnR>
                      <a:noFill/>
                    </a:lnR>
                    <a:lnT>
                      <a:noFill/>
                    </a:lnT>
                    <a:lnB>
                      <a:noFill/>
                    </a:lnB>
                    <a:lnTlToBr>
                      <a:noFill/>
                    </a:lnTlToBr>
                    <a:lnBlToTr>
                      <a:noFill/>
                    </a:lnBlToTr>
                    <a:gradFill>
                      <a:gsLst>
                        <a:gs pos="0">
                          <a:schemeClr val="accent1">
                            <a:alpha val="26000"/>
                          </a:schemeClr>
                        </a:gs>
                        <a:gs pos="100000">
                          <a:schemeClr val="accent2">
                            <a:alpha val="24000"/>
                          </a:schemeClr>
                        </a:gs>
                      </a:gsLst>
                      <a:lin ang="5400000" scaled="1"/>
                    </a:gradFill>
                  </a:tcPr>
                </a:tc>
                <a:extLst>
                  <a:ext uri="{0D108BD9-81ED-4DB2-BD59-A6C34878D82A}">
                    <a16:rowId xmlns:a16="http://schemas.microsoft.com/office/drawing/2014/main" val="10004"/>
                  </a:ext>
                </a:extLst>
              </a:tr>
            </a:tbl>
          </a:graphicData>
        </a:graphic>
      </p:graphicFrame>
      <p:sp>
        <p:nvSpPr>
          <p:cNvPr id="5" name="文本框 4">
            <a:extLst>
              <a:ext uri="{FF2B5EF4-FFF2-40B4-BE49-F238E27FC236}">
                <a16:creationId xmlns:a16="http://schemas.microsoft.com/office/drawing/2014/main" id="{D93904B1-0B41-40FA-A797-BB6C549E5257}"/>
              </a:ext>
            </a:extLst>
          </p:cNvPr>
          <p:cNvSpPr txBox="1"/>
          <p:nvPr/>
        </p:nvSpPr>
        <p:spPr>
          <a:xfrm>
            <a:off x="1113118" y="802607"/>
            <a:ext cx="4982882" cy="461665"/>
          </a:xfrm>
          <a:prstGeom prst="rect">
            <a:avLst/>
          </a:prstGeom>
          <a:noFill/>
        </p:spPr>
        <p:txBody>
          <a:bodyPr wrap="square" lIns="0" tIns="0" rIns="0" bIns="0" rtlCol="0">
            <a:spAutoFit/>
          </a:bodyPr>
          <a:lstStyle/>
          <a:p>
            <a:r>
              <a:rPr lang="zh-CN" altLang="en-US" sz="3000" b="1" dirty="0">
                <a:gradFill flip="none" rotWithShape="1">
                  <a:gsLst>
                    <a:gs pos="100000">
                      <a:schemeClr val="accent4"/>
                    </a:gs>
                    <a:gs pos="35000">
                      <a:schemeClr val="accent5">
                        <a:lumMod val="20000"/>
                        <a:lumOff val="80000"/>
                      </a:schemeClr>
                    </a:gs>
                  </a:gsLst>
                  <a:lin ang="2700000" scaled="1"/>
                  <a:tileRect/>
                </a:gradFill>
                <a:latin typeface="+mj-ea"/>
                <a:ea typeface="+mj-ea"/>
              </a:rPr>
              <a:t>元宇宙发展指数</a:t>
            </a:r>
          </a:p>
        </p:txBody>
      </p:sp>
    </p:spTree>
    <p:extLst>
      <p:ext uri="{BB962C8B-B14F-4D97-AF65-F5344CB8AC3E}">
        <p14:creationId xmlns:p14="http://schemas.microsoft.com/office/powerpoint/2010/main" val="680225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a:extLst>
              <a:ext uri="{FF2B5EF4-FFF2-40B4-BE49-F238E27FC236}">
                <a16:creationId xmlns:a16="http://schemas.microsoft.com/office/drawing/2014/main" id="{C4BB4346-4357-4700-92B6-4587BC6B2D30}"/>
              </a:ext>
            </a:extLst>
          </p:cNvPr>
          <p:cNvSpPr txBox="1"/>
          <p:nvPr/>
        </p:nvSpPr>
        <p:spPr>
          <a:xfrm>
            <a:off x="1113118" y="802607"/>
            <a:ext cx="4982882" cy="461665"/>
          </a:xfrm>
          <a:prstGeom prst="rect">
            <a:avLst/>
          </a:prstGeom>
          <a:noFill/>
        </p:spPr>
        <p:txBody>
          <a:bodyPr wrap="square" lIns="0" tIns="0" rIns="0" bIns="0" rtlCol="0">
            <a:spAutoFit/>
          </a:bodyPr>
          <a:lstStyle/>
          <a:p>
            <a:r>
              <a:rPr lang="zh-CN" altLang="en-US" sz="3000" b="1" dirty="0">
                <a:gradFill flip="none" rotWithShape="1">
                  <a:gsLst>
                    <a:gs pos="100000">
                      <a:schemeClr val="accent4"/>
                    </a:gs>
                    <a:gs pos="35000">
                      <a:schemeClr val="accent5">
                        <a:lumMod val="20000"/>
                        <a:lumOff val="80000"/>
                      </a:schemeClr>
                    </a:gs>
                  </a:gsLst>
                  <a:lin ang="2700000" scaled="1"/>
                  <a:tileRect/>
                </a:gradFill>
                <a:latin typeface="+mj-ea"/>
                <a:ea typeface="+mj-ea"/>
              </a:rPr>
              <a:t>元宇宙市场需求</a:t>
            </a:r>
          </a:p>
        </p:txBody>
      </p:sp>
      <p:grpSp>
        <p:nvGrpSpPr>
          <p:cNvPr id="2" name="组合 1">
            <a:extLst>
              <a:ext uri="{FF2B5EF4-FFF2-40B4-BE49-F238E27FC236}">
                <a16:creationId xmlns:a16="http://schemas.microsoft.com/office/drawing/2014/main" id="{818F4152-F920-4E50-94EF-A2FB42D19D07}"/>
              </a:ext>
            </a:extLst>
          </p:cNvPr>
          <p:cNvGrpSpPr/>
          <p:nvPr/>
        </p:nvGrpSpPr>
        <p:grpSpPr>
          <a:xfrm>
            <a:off x="1737567" y="1261902"/>
            <a:ext cx="8956560" cy="4882836"/>
            <a:chOff x="1519157" y="1261902"/>
            <a:chExt cx="8956560" cy="4882836"/>
          </a:xfrm>
        </p:grpSpPr>
        <p:sp>
          <p:nvSpPr>
            <p:cNvPr id="68" name="椭圆 67">
              <a:extLst>
                <a:ext uri="{FF2B5EF4-FFF2-40B4-BE49-F238E27FC236}">
                  <a16:creationId xmlns:a16="http://schemas.microsoft.com/office/drawing/2014/main" id="{0CC3D64A-A7E1-45D0-A350-3923B8D52D64}"/>
                </a:ext>
              </a:extLst>
            </p:cNvPr>
            <p:cNvSpPr/>
            <p:nvPr/>
          </p:nvSpPr>
          <p:spPr>
            <a:xfrm>
              <a:off x="5185242" y="3025929"/>
              <a:ext cx="1446436" cy="1446436"/>
            </a:xfrm>
            <a:prstGeom prst="ellipse">
              <a:avLst/>
            </a:prstGeom>
            <a:gradFill flip="none" rotWithShape="1">
              <a:gsLst>
                <a:gs pos="99000">
                  <a:schemeClr val="bg1"/>
                </a:gs>
                <a:gs pos="63000">
                  <a:schemeClr val="accent1"/>
                </a:gs>
                <a:gs pos="38000">
                  <a:schemeClr val="tx1"/>
                </a:gs>
              </a:gsLst>
              <a:path path="circle">
                <a:fillToRect l="50000" t="50000" r="50000" b="50000"/>
              </a:path>
              <a:tileRect/>
            </a:gradFill>
            <a:ln>
              <a:noFill/>
            </a:ln>
            <a:effectLst>
              <a:glow rad="266700">
                <a:schemeClr val="accent4">
                  <a:alpha val="33000"/>
                </a:schemeClr>
              </a:glow>
            </a:effectLst>
            <a:scene3d>
              <a:camera prst="orthographicFront"/>
              <a:lightRig rig="threePt" dir="t"/>
            </a:scene3d>
            <a:sp3d extrusionH="76200" prstMaterial="plastic">
              <a:extrusionClr>
                <a:schemeClr val="bg1">
                  <a:lumMod val="95000"/>
                </a:schemeClr>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
          <p:nvSpPr>
            <p:cNvPr id="44" name="椭圆 43">
              <a:extLst>
                <a:ext uri="{FF2B5EF4-FFF2-40B4-BE49-F238E27FC236}">
                  <a16:creationId xmlns:a16="http://schemas.microsoft.com/office/drawing/2014/main" id="{8B631382-A8C8-487A-AB50-8DAE37E8CFF5}"/>
                </a:ext>
              </a:extLst>
            </p:cNvPr>
            <p:cNvSpPr/>
            <p:nvPr/>
          </p:nvSpPr>
          <p:spPr>
            <a:xfrm>
              <a:off x="3467041" y="1261902"/>
              <a:ext cx="4882836" cy="4882836"/>
            </a:xfrm>
            <a:prstGeom prst="ellipse">
              <a:avLst/>
            </a:prstGeom>
            <a:noFill/>
            <a:ln w="12700" cap="flat" cmpd="sng" algn="ctr">
              <a:gradFill flip="none" rotWithShape="1">
                <a:gsLst>
                  <a:gs pos="0">
                    <a:schemeClr val="accent2">
                      <a:alpha val="10000"/>
                    </a:schemeClr>
                  </a:gs>
                  <a:gs pos="100000">
                    <a:schemeClr val="accent1">
                      <a:alpha val="10000"/>
                    </a:schemeClr>
                  </a:gs>
                </a:gsLst>
                <a:lin ang="5400000" scaled="1"/>
                <a:tileRect/>
              </a:gradFill>
              <a:prstDash val="dash"/>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cxnSp>
          <p:nvCxnSpPr>
            <p:cNvPr id="46" name="直接连接符 45">
              <a:extLst>
                <a:ext uri="{FF2B5EF4-FFF2-40B4-BE49-F238E27FC236}">
                  <a16:creationId xmlns:a16="http://schemas.microsoft.com/office/drawing/2014/main" id="{1496E5BF-4F07-4DD3-8920-844FB6933852}"/>
                </a:ext>
              </a:extLst>
            </p:cNvPr>
            <p:cNvCxnSpPr/>
            <p:nvPr/>
          </p:nvCxnSpPr>
          <p:spPr>
            <a:xfrm>
              <a:off x="3724873" y="1430698"/>
              <a:ext cx="4313484" cy="4566391"/>
            </a:xfrm>
            <a:prstGeom prst="line">
              <a:avLst/>
            </a:prstGeom>
            <a:ln>
              <a:gradFill flip="none" rotWithShape="1">
                <a:gsLst>
                  <a:gs pos="1000">
                    <a:schemeClr val="accent1">
                      <a:alpha val="0"/>
                    </a:schemeClr>
                  </a:gs>
                  <a:gs pos="31000">
                    <a:schemeClr val="accent1">
                      <a:alpha val="73000"/>
                    </a:schemeClr>
                  </a:gs>
                  <a:gs pos="99000">
                    <a:schemeClr val="accent3">
                      <a:alpha val="0"/>
                    </a:schemeClr>
                  </a:gs>
                  <a:gs pos="77000">
                    <a:schemeClr val="accent3">
                      <a:alpha val="50000"/>
                    </a:schemeClr>
                  </a:gs>
                </a:gsLst>
                <a:lin ang="2700000" scaled="1"/>
                <a:tileRect/>
              </a:gradFill>
              <a:prstDash val="lgDash"/>
            </a:ln>
          </p:spPr>
          <p:style>
            <a:lnRef idx="1">
              <a:schemeClr val="accent1"/>
            </a:lnRef>
            <a:fillRef idx="0">
              <a:schemeClr val="accent1"/>
            </a:fillRef>
            <a:effectRef idx="0">
              <a:schemeClr val="accent1"/>
            </a:effectRef>
            <a:fontRef idx="minor">
              <a:schemeClr val="tx1"/>
            </a:fontRef>
          </p:style>
        </p:cxnSp>
        <p:sp>
          <p:nvSpPr>
            <p:cNvPr id="45" name="椭圆 44">
              <a:extLst>
                <a:ext uri="{FF2B5EF4-FFF2-40B4-BE49-F238E27FC236}">
                  <a16:creationId xmlns:a16="http://schemas.microsoft.com/office/drawing/2014/main" id="{7DEB1ECD-9227-465F-9EF6-CF126480E1FA}"/>
                </a:ext>
              </a:extLst>
            </p:cNvPr>
            <p:cNvSpPr/>
            <p:nvPr/>
          </p:nvSpPr>
          <p:spPr>
            <a:xfrm>
              <a:off x="4259040" y="2053902"/>
              <a:ext cx="3298836" cy="3298836"/>
            </a:xfrm>
            <a:prstGeom prst="ellipse">
              <a:avLst/>
            </a:prstGeom>
            <a:noFill/>
            <a:ln>
              <a:gradFill>
                <a:gsLst>
                  <a:gs pos="0">
                    <a:schemeClr val="accent1">
                      <a:alpha val="38000"/>
                    </a:schemeClr>
                  </a:gs>
                  <a:gs pos="100000">
                    <a:schemeClr val="accent3">
                      <a:alpha val="16000"/>
                    </a:schemeClr>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cxnSp>
          <p:nvCxnSpPr>
            <p:cNvPr id="47" name="直接连接符 46">
              <a:extLst>
                <a:ext uri="{FF2B5EF4-FFF2-40B4-BE49-F238E27FC236}">
                  <a16:creationId xmlns:a16="http://schemas.microsoft.com/office/drawing/2014/main" id="{18404EA3-F510-4159-AC23-0D28BC9BA843}"/>
                </a:ext>
              </a:extLst>
            </p:cNvPr>
            <p:cNvCxnSpPr>
              <a:cxnSpLocks/>
            </p:cNvCxnSpPr>
            <p:nvPr/>
          </p:nvCxnSpPr>
          <p:spPr>
            <a:xfrm rot="16200000">
              <a:off x="3699657" y="1689373"/>
              <a:ext cx="4215131" cy="4462271"/>
            </a:xfrm>
            <a:prstGeom prst="line">
              <a:avLst/>
            </a:prstGeom>
            <a:ln>
              <a:gradFill flip="none" rotWithShape="1">
                <a:gsLst>
                  <a:gs pos="1000">
                    <a:schemeClr val="accent1">
                      <a:alpha val="0"/>
                    </a:schemeClr>
                  </a:gs>
                  <a:gs pos="31000">
                    <a:schemeClr val="accent1">
                      <a:alpha val="73000"/>
                    </a:schemeClr>
                  </a:gs>
                  <a:gs pos="99000">
                    <a:schemeClr val="accent3">
                      <a:alpha val="0"/>
                    </a:schemeClr>
                  </a:gs>
                  <a:gs pos="77000">
                    <a:schemeClr val="accent3">
                      <a:alpha val="50000"/>
                    </a:schemeClr>
                  </a:gs>
                </a:gsLst>
                <a:lin ang="2700000" scaled="1"/>
                <a:tileRect/>
              </a:gradFill>
              <a:prstDash val="lgDash"/>
            </a:ln>
          </p:spPr>
          <p:style>
            <a:lnRef idx="1">
              <a:schemeClr val="accent1"/>
            </a:lnRef>
            <a:fillRef idx="0">
              <a:schemeClr val="accent1"/>
            </a:fillRef>
            <a:effectRef idx="0">
              <a:schemeClr val="accent1"/>
            </a:effectRef>
            <a:fontRef idx="minor">
              <a:schemeClr val="tx1"/>
            </a:fontRef>
          </p:style>
        </p:cxnSp>
        <p:grpSp>
          <p:nvGrpSpPr>
            <p:cNvPr id="49" name="组合 48">
              <a:extLst>
                <a:ext uri="{FF2B5EF4-FFF2-40B4-BE49-F238E27FC236}">
                  <a16:creationId xmlns:a16="http://schemas.microsoft.com/office/drawing/2014/main" id="{10ADA16F-3178-4BA9-97B0-5E2AE5C5004B}"/>
                </a:ext>
              </a:extLst>
            </p:cNvPr>
            <p:cNvGrpSpPr/>
            <p:nvPr/>
          </p:nvGrpSpPr>
          <p:grpSpPr>
            <a:xfrm>
              <a:off x="3995478" y="3662572"/>
              <a:ext cx="3761941" cy="102641"/>
              <a:chOff x="4439126" y="4101862"/>
              <a:chExt cx="3258298" cy="88900"/>
            </a:xfrm>
          </p:grpSpPr>
          <p:grpSp>
            <p:nvGrpSpPr>
              <p:cNvPr id="62" name="组合 61">
                <a:extLst>
                  <a:ext uri="{FF2B5EF4-FFF2-40B4-BE49-F238E27FC236}">
                    <a16:creationId xmlns:a16="http://schemas.microsoft.com/office/drawing/2014/main" id="{F448275B-F201-4938-A3EC-530678888BE6}"/>
                  </a:ext>
                </a:extLst>
              </p:cNvPr>
              <p:cNvGrpSpPr/>
              <p:nvPr/>
            </p:nvGrpSpPr>
            <p:grpSpPr>
              <a:xfrm>
                <a:off x="6849799" y="4101862"/>
                <a:ext cx="847625" cy="88900"/>
                <a:chOff x="6962408" y="4101862"/>
                <a:chExt cx="847625" cy="88900"/>
              </a:xfrm>
            </p:grpSpPr>
            <p:cxnSp>
              <p:nvCxnSpPr>
                <p:cNvPr id="66" name="直接连接符 65">
                  <a:extLst>
                    <a:ext uri="{FF2B5EF4-FFF2-40B4-BE49-F238E27FC236}">
                      <a16:creationId xmlns:a16="http://schemas.microsoft.com/office/drawing/2014/main" id="{26BF586E-6F43-4158-A595-260DDB5070C5}"/>
                    </a:ext>
                  </a:extLst>
                </p:cNvPr>
                <p:cNvCxnSpPr>
                  <a:cxnSpLocks/>
                </p:cNvCxnSpPr>
                <p:nvPr/>
              </p:nvCxnSpPr>
              <p:spPr>
                <a:xfrm rot="16200000" flipH="1">
                  <a:off x="7430671" y="3766950"/>
                  <a:ext cx="0" cy="758725"/>
                </a:xfrm>
                <a:prstGeom prst="line">
                  <a:avLst/>
                </a:prstGeom>
                <a:ln w="12700">
                  <a:gradFill flip="none" rotWithShape="1">
                    <a:gsLst>
                      <a:gs pos="0">
                        <a:schemeClr val="accent3"/>
                      </a:gs>
                      <a:gs pos="77000">
                        <a:schemeClr val="accent1">
                          <a:alpha val="0"/>
                        </a:schemeClr>
                      </a:gs>
                    </a:gsLst>
                    <a:lin ang="1200000" scaled="0"/>
                    <a:tileRect/>
                  </a:gradFill>
                </a:ln>
              </p:spPr>
              <p:style>
                <a:lnRef idx="1">
                  <a:schemeClr val="accent1"/>
                </a:lnRef>
                <a:fillRef idx="0">
                  <a:schemeClr val="accent1"/>
                </a:fillRef>
                <a:effectRef idx="0">
                  <a:schemeClr val="accent1"/>
                </a:effectRef>
                <a:fontRef idx="minor">
                  <a:schemeClr val="tx1"/>
                </a:fontRef>
              </p:style>
            </p:cxnSp>
            <p:sp>
              <p:nvSpPr>
                <p:cNvPr id="67" name="椭圆 66">
                  <a:extLst>
                    <a:ext uri="{FF2B5EF4-FFF2-40B4-BE49-F238E27FC236}">
                      <a16:creationId xmlns:a16="http://schemas.microsoft.com/office/drawing/2014/main" id="{526ADB42-FA27-4CB2-B4C1-D084EA9DEF16}"/>
                    </a:ext>
                  </a:extLst>
                </p:cNvPr>
                <p:cNvSpPr/>
                <p:nvPr/>
              </p:nvSpPr>
              <p:spPr>
                <a:xfrm rot="10800000">
                  <a:off x="6962408" y="4101862"/>
                  <a:ext cx="88900" cy="88900"/>
                </a:xfrm>
                <a:prstGeom prst="ellipse">
                  <a:avLst/>
                </a:prstGeom>
                <a:noFill/>
                <a:ln>
                  <a:gradFill>
                    <a:gsLst>
                      <a:gs pos="0">
                        <a:schemeClr val="accent3"/>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grpSp>
            <p:nvGrpSpPr>
              <p:cNvPr id="63" name="组合 62">
                <a:extLst>
                  <a:ext uri="{FF2B5EF4-FFF2-40B4-BE49-F238E27FC236}">
                    <a16:creationId xmlns:a16="http://schemas.microsoft.com/office/drawing/2014/main" id="{97058B50-0D9B-4A8A-811A-54445EED3852}"/>
                  </a:ext>
                </a:extLst>
              </p:cNvPr>
              <p:cNvGrpSpPr/>
              <p:nvPr/>
            </p:nvGrpSpPr>
            <p:grpSpPr>
              <a:xfrm flipH="1">
                <a:off x="4439126" y="4101862"/>
                <a:ext cx="847625" cy="88900"/>
                <a:chOff x="6962408" y="4101862"/>
                <a:chExt cx="847625" cy="88900"/>
              </a:xfrm>
            </p:grpSpPr>
            <p:cxnSp>
              <p:nvCxnSpPr>
                <p:cNvPr id="64" name="直接连接符 63">
                  <a:extLst>
                    <a:ext uri="{FF2B5EF4-FFF2-40B4-BE49-F238E27FC236}">
                      <a16:creationId xmlns:a16="http://schemas.microsoft.com/office/drawing/2014/main" id="{C18831E9-2C02-4F31-8579-1DC15F323248}"/>
                    </a:ext>
                  </a:extLst>
                </p:cNvPr>
                <p:cNvCxnSpPr>
                  <a:cxnSpLocks/>
                </p:cNvCxnSpPr>
                <p:nvPr/>
              </p:nvCxnSpPr>
              <p:spPr>
                <a:xfrm rot="16200000" flipH="1">
                  <a:off x="7430671" y="3766950"/>
                  <a:ext cx="0" cy="758725"/>
                </a:xfrm>
                <a:prstGeom prst="line">
                  <a:avLst/>
                </a:prstGeom>
                <a:ln w="12700">
                  <a:gradFill flip="none" rotWithShape="1">
                    <a:gsLst>
                      <a:gs pos="0">
                        <a:schemeClr val="accent3"/>
                      </a:gs>
                      <a:gs pos="77000">
                        <a:schemeClr val="accent1">
                          <a:alpha val="0"/>
                        </a:schemeClr>
                      </a:gs>
                    </a:gsLst>
                    <a:lin ang="1200000" scaled="0"/>
                    <a:tileRect/>
                  </a:gradFill>
                </a:ln>
              </p:spPr>
              <p:style>
                <a:lnRef idx="1">
                  <a:schemeClr val="accent1"/>
                </a:lnRef>
                <a:fillRef idx="0">
                  <a:schemeClr val="accent1"/>
                </a:fillRef>
                <a:effectRef idx="0">
                  <a:schemeClr val="accent1"/>
                </a:effectRef>
                <a:fontRef idx="minor">
                  <a:schemeClr val="tx1"/>
                </a:fontRef>
              </p:style>
            </p:cxnSp>
            <p:sp>
              <p:nvSpPr>
                <p:cNvPr id="65" name="椭圆 64">
                  <a:extLst>
                    <a:ext uri="{FF2B5EF4-FFF2-40B4-BE49-F238E27FC236}">
                      <a16:creationId xmlns:a16="http://schemas.microsoft.com/office/drawing/2014/main" id="{08F0C787-ABEE-4F35-85B1-F0F9B680B6E3}"/>
                    </a:ext>
                  </a:extLst>
                </p:cNvPr>
                <p:cNvSpPr/>
                <p:nvPr/>
              </p:nvSpPr>
              <p:spPr>
                <a:xfrm rot="10800000">
                  <a:off x="6962408" y="4101862"/>
                  <a:ext cx="88900" cy="88900"/>
                </a:xfrm>
                <a:prstGeom prst="ellipse">
                  <a:avLst/>
                </a:prstGeom>
                <a:noFill/>
                <a:ln>
                  <a:gradFill>
                    <a:gsLst>
                      <a:gs pos="0">
                        <a:schemeClr val="accent1"/>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grpSp>
        <p:grpSp>
          <p:nvGrpSpPr>
            <p:cNvPr id="70" name="组合 69">
              <a:extLst>
                <a:ext uri="{FF2B5EF4-FFF2-40B4-BE49-F238E27FC236}">
                  <a16:creationId xmlns:a16="http://schemas.microsoft.com/office/drawing/2014/main" id="{D0DA35AB-7F15-4219-9286-A7328E537F7A}"/>
                </a:ext>
              </a:extLst>
            </p:cNvPr>
            <p:cNvGrpSpPr/>
            <p:nvPr/>
          </p:nvGrpSpPr>
          <p:grpSpPr>
            <a:xfrm rot="16200000">
              <a:off x="3991474" y="3713893"/>
              <a:ext cx="3761941" cy="102641"/>
              <a:chOff x="4439126" y="4101862"/>
              <a:chExt cx="3258298" cy="88900"/>
            </a:xfrm>
          </p:grpSpPr>
          <p:grpSp>
            <p:nvGrpSpPr>
              <p:cNvPr id="71" name="组合 70">
                <a:extLst>
                  <a:ext uri="{FF2B5EF4-FFF2-40B4-BE49-F238E27FC236}">
                    <a16:creationId xmlns:a16="http://schemas.microsoft.com/office/drawing/2014/main" id="{CB00372D-3EFA-4779-A5CA-23336437B333}"/>
                  </a:ext>
                </a:extLst>
              </p:cNvPr>
              <p:cNvGrpSpPr/>
              <p:nvPr/>
            </p:nvGrpSpPr>
            <p:grpSpPr>
              <a:xfrm>
                <a:off x="6849799" y="4101862"/>
                <a:ext cx="847625" cy="88900"/>
                <a:chOff x="6962408" y="4101862"/>
                <a:chExt cx="847625" cy="88900"/>
              </a:xfrm>
            </p:grpSpPr>
            <p:cxnSp>
              <p:nvCxnSpPr>
                <p:cNvPr id="75" name="直接连接符 74">
                  <a:extLst>
                    <a:ext uri="{FF2B5EF4-FFF2-40B4-BE49-F238E27FC236}">
                      <a16:creationId xmlns:a16="http://schemas.microsoft.com/office/drawing/2014/main" id="{6000BE50-351E-47CE-A284-3A13C7848B16}"/>
                    </a:ext>
                  </a:extLst>
                </p:cNvPr>
                <p:cNvCxnSpPr>
                  <a:cxnSpLocks/>
                </p:cNvCxnSpPr>
                <p:nvPr/>
              </p:nvCxnSpPr>
              <p:spPr>
                <a:xfrm rot="16200000" flipH="1">
                  <a:off x="7430671" y="3766950"/>
                  <a:ext cx="0" cy="758725"/>
                </a:xfrm>
                <a:prstGeom prst="line">
                  <a:avLst/>
                </a:prstGeom>
                <a:ln w="12700">
                  <a:gradFill flip="none" rotWithShape="1">
                    <a:gsLst>
                      <a:gs pos="0">
                        <a:schemeClr val="accent3"/>
                      </a:gs>
                      <a:gs pos="77000">
                        <a:schemeClr val="accent1">
                          <a:alpha val="0"/>
                        </a:schemeClr>
                      </a:gs>
                    </a:gsLst>
                    <a:lin ang="1200000" scaled="0"/>
                    <a:tileRect/>
                  </a:gradFill>
                </a:ln>
              </p:spPr>
              <p:style>
                <a:lnRef idx="1">
                  <a:schemeClr val="accent1"/>
                </a:lnRef>
                <a:fillRef idx="0">
                  <a:schemeClr val="accent1"/>
                </a:fillRef>
                <a:effectRef idx="0">
                  <a:schemeClr val="accent1"/>
                </a:effectRef>
                <a:fontRef idx="minor">
                  <a:schemeClr val="tx1"/>
                </a:fontRef>
              </p:style>
            </p:cxnSp>
            <p:sp>
              <p:nvSpPr>
                <p:cNvPr id="76" name="椭圆 75">
                  <a:extLst>
                    <a:ext uri="{FF2B5EF4-FFF2-40B4-BE49-F238E27FC236}">
                      <a16:creationId xmlns:a16="http://schemas.microsoft.com/office/drawing/2014/main" id="{22858184-32BC-4015-AD6C-F779647B5264}"/>
                    </a:ext>
                  </a:extLst>
                </p:cNvPr>
                <p:cNvSpPr/>
                <p:nvPr/>
              </p:nvSpPr>
              <p:spPr>
                <a:xfrm rot="10800000">
                  <a:off x="6962408" y="4101862"/>
                  <a:ext cx="88900" cy="88900"/>
                </a:xfrm>
                <a:prstGeom prst="ellipse">
                  <a:avLst/>
                </a:prstGeom>
                <a:noFill/>
                <a:ln>
                  <a:gradFill>
                    <a:gsLst>
                      <a:gs pos="0">
                        <a:schemeClr val="accent3"/>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grpSp>
            <p:nvGrpSpPr>
              <p:cNvPr id="72" name="组合 71">
                <a:extLst>
                  <a:ext uri="{FF2B5EF4-FFF2-40B4-BE49-F238E27FC236}">
                    <a16:creationId xmlns:a16="http://schemas.microsoft.com/office/drawing/2014/main" id="{CBCD15FE-7F1F-48B2-BF1E-69DD5A809D0C}"/>
                  </a:ext>
                </a:extLst>
              </p:cNvPr>
              <p:cNvGrpSpPr/>
              <p:nvPr/>
            </p:nvGrpSpPr>
            <p:grpSpPr>
              <a:xfrm flipH="1">
                <a:off x="4439126" y="4101862"/>
                <a:ext cx="847625" cy="88900"/>
                <a:chOff x="6962408" y="4101862"/>
                <a:chExt cx="847625" cy="88900"/>
              </a:xfrm>
            </p:grpSpPr>
            <p:cxnSp>
              <p:nvCxnSpPr>
                <p:cNvPr id="73" name="直接连接符 72">
                  <a:extLst>
                    <a:ext uri="{FF2B5EF4-FFF2-40B4-BE49-F238E27FC236}">
                      <a16:creationId xmlns:a16="http://schemas.microsoft.com/office/drawing/2014/main" id="{B310DFD1-7405-400B-A96E-ADE2CE4B1687}"/>
                    </a:ext>
                  </a:extLst>
                </p:cNvPr>
                <p:cNvCxnSpPr>
                  <a:cxnSpLocks/>
                </p:cNvCxnSpPr>
                <p:nvPr/>
              </p:nvCxnSpPr>
              <p:spPr>
                <a:xfrm rot="16200000" flipH="1">
                  <a:off x="7430671" y="3766950"/>
                  <a:ext cx="0" cy="758725"/>
                </a:xfrm>
                <a:prstGeom prst="line">
                  <a:avLst/>
                </a:prstGeom>
                <a:ln w="12700">
                  <a:gradFill flip="none" rotWithShape="1">
                    <a:gsLst>
                      <a:gs pos="0">
                        <a:schemeClr val="accent3"/>
                      </a:gs>
                      <a:gs pos="77000">
                        <a:schemeClr val="accent1">
                          <a:alpha val="0"/>
                        </a:schemeClr>
                      </a:gs>
                    </a:gsLst>
                    <a:lin ang="1200000" scaled="0"/>
                    <a:tileRect/>
                  </a:gradFill>
                </a:ln>
              </p:spPr>
              <p:style>
                <a:lnRef idx="1">
                  <a:schemeClr val="accent1"/>
                </a:lnRef>
                <a:fillRef idx="0">
                  <a:schemeClr val="accent1"/>
                </a:fillRef>
                <a:effectRef idx="0">
                  <a:schemeClr val="accent1"/>
                </a:effectRef>
                <a:fontRef idx="minor">
                  <a:schemeClr val="tx1"/>
                </a:fontRef>
              </p:style>
            </p:cxnSp>
            <p:sp>
              <p:nvSpPr>
                <p:cNvPr id="74" name="椭圆 73">
                  <a:extLst>
                    <a:ext uri="{FF2B5EF4-FFF2-40B4-BE49-F238E27FC236}">
                      <a16:creationId xmlns:a16="http://schemas.microsoft.com/office/drawing/2014/main" id="{0432FCA8-5459-423B-98AB-E350E10533F1}"/>
                    </a:ext>
                  </a:extLst>
                </p:cNvPr>
                <p:cNvSpPr/>
                <p:nvPr/>
              </p:nvSpPr>
              <p:spPr>
                <a:xfrm rot="10800000">
                  <a:off x="6962408" y="4101862"/>
                  <a:ext cx="88900" cy="88900"/>
                </a:xfrm>
                <a:prstGeom prst="ellipse">
                  <a:avLst/>
                </a:prstGeom>
                <a:noFill/>
                <a:ln>
                  <a:gradFill>
                    <a:gsLst>
                      <a:gs pos="0">
                        <a:schemeClr val="accent1"/>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grpSp>
        <p:sp>
          <p:nvSpPr>
            <p:cNvPr id="79" name="文本框 78">
              <a:extLst>
                <a:ext uri="{FF2B5EF4-FFF2-40B4-BE49-F238E27FC236}">
                  <a16:creationId xmlns:a16="http://schemas.microsoft.com/office/drawing/2014/main" id="{3E487484-E751-4D50-B084-33BA007BFE4D}"/>
                </a:ext>
              </a:extLst>
            </p:cNvPr>
            <p:cNvSpPr txBox="1"/>
            <p:nvPr/>
          </p:nvSpPr>
          <p:spPr>
            <a:xfrm>
              <a:off x="4732095" y="1771722"/>
              <a:ext cx="2646878" cy="338554"/>
            </a:xfrm>
            <a:prstGeom prst="rect">
              <a:avLst/>
            </a:prstGeom>
            <a:noFill/>
          </p:spPr>
          <p:txBody>
            <a:bodyPr wrap="none">
              <a:spAutoFit/>
            </a:bodyPr>
            <a:lstStyle/>
            <a:p>
              <a:r>
                <a:rPr lang="zh-CN" altLang="en-US" sz="1600" i="0" kern="0" spc="0" dirty="0">
                  <a:solidFill>
                    <a:schemeClr val="bg1">
                      <a:lumMod val="95000"/>
                    </a:schemeClr>
                  </a:solidFill>
                  <a:effectLst/>
                  <a:latin typeface="+mn-ea"/>
                  <a:cs typeface="Times New Roman" panose="02020603050405020304" pitchFamily="18" charset="0"/>
                </a:rPr>
                <a:t>元宇宙是终极虚拟营销场景</a:t>
              </a:r>
              <a:endParaRPr lang="zh-CN" altLang="en-US" sz="1600" dirty="0">
                <a:latin typeface="+mn-ea"/>
              </a:endParaRPr>
            </a:p>
          </p:txBody>
        </p:sp>
        <p:sp>
          <p:nvSpPr>
            <p:cNvPr id="80" name="文本框 79">
              <a:extLst>
                <a:ext uri="{FF2B5EF4-FFF2-40B4-BE49-F238E27FC236}">
                  <a16:creationId xmlns:a16="http://schemas.microsoft.com/office/drawing/2014/main" id="{C744628E-DCF5-40C1-9BF2-F3359AC14996}"/>
                </a:ext>
              </a:extLst>
            </p:cNvPr>
            <p:cNvSpPr txBox="1"/>
            <p:nvPr/>
          </p:nvSpPr>
          <p:spPr>
            <a:xfrm>
              <a:off x="7418470" y="3762627"/>
              <a:ext cx="3057247" cy="338554"/>
            </a:xfrm>
            <a:prstGeom prst="rect">
              <a:avLst/>
            </a:prstGeom>
            <a:noFill/>
          </p:spPr>
          <p:txBody>
            <a:bodyPr wrap="none">
              <a:spAutoFit/>
            </a:bodyPr>
            <a:lstStyle>
              <a:defPPr>
                <a:defRPr lang="zh-CN"/>
              </a:defPPr>
              <a:lvl1pPr>
                <a:defRPr sz="1400" i="0" kern="0" spc="0">
                  <a:solidFill>
                    <a:schemeClr val="bg1">
                      <a:lumMod val="95000"/>
                    </a:schemeClr>
                  </a:solidFill>
                  <a:effectLst/>
                  <a:latin typeface="+mn-ea"/>
                  <a:cs typeface="Times New Roman" panose="02020603050405020304" pitchFamily="18" charset="0"/>
                </a:defRPr>
              </a:lvl1pPr>
            </a:lstStyle>
            <a:p>
              <a:r>
                <a:rPr lang="zh-CN" altLang="en-US" sz="1600" dirty="0"/>
                <a:t>用户从被动消费到参与生产设计</a:t>
              </a:r>
            </a:p>
          </p:txBody>
        </p:sp>
        <p:sp>
          <p:nvSpPr>
            <p:cNvPr id="82" name="文本框 81">
              <a:extLst>
                <a:ext uri="{FF2B5EF4-FFF2-40B4-BE49-F238E27FC236}">
                  <a16:creationId xmlns:a16="http://schemas.microsoft.com/office/drawing/2014/main" id="{C4AE453E-D8CD-4783-B016-060A6AB7EC91}"/>
                </a:ext>
              </a:extLst>
            </p:cNvPr>
            <p:cNvSpPr txBox="1"/>
            <p:nvPr/>
          </p:nvSpPr>
          <p:spPr>
            <a:xfrm>
              <a:off x="4240049" y="5732911"/>
              <a:ext cx="3262432" cy="338554"/>
            </a:xfrm>
            <a:prstGeom prst="rect">
              <a:avLst/>
            </a:prstGeom>
            <a:noFill/>
          </p:spPr>
          <p:txBody>
            <a:bodyPr wrap="none">
              <a:spAutoFit/>
            </a:bodyPr>
            <a:lstStyle>
              <a:defPPr>
                <a:defRPr lang="zh-CN"/>
              </a:defPPr>
              <a:lvl1pPr>
                <a:defRPr sz="1400" i="0" kern="0" spc="0">
                  <a:solidFill>
                    <a:schemeClr val="bg1">
                      <a:lumMod val="95000"/>
                    </a:schemeClr>
                  </a:solidFill>
                  <a:effectLst/>
                  <a:latin typeface="+mn-ea"/>
                  <a:cs typeface="Times New Roman" panose="02020603050405020304" pitchFamily="18" charset="0"/>
                </a:defRPr>
              </a:lvl1pPr>
            </a:lstStyle>
            <a:p>
              <a:r>
                <a:rPr lang="zh-CN" altLang="en-US" sz="1600" dirty="0"/>
                <a:t>虚拟人品牌代言规避真人合作风险</a:t>
              </a:r>
            </a:p>
          </p:txBody>
        </p:sp>
        <p:sp>
          <p:nvSpPr>
            <p:cNvPr id="33" name="文本框 32">
              <a:extLst>
                <a:ext uri="{FF2B5EF4-FFF2-40B4-BE49-F238E27FC236}">
                  <a16:creationId xmlns:a16="http://schemas.microsoft.com/office/drawing/2014/main" id="{E99A08F5-A3D6-4F8F-A998-E20EF8BFBBD4}"/>
                </a:ext>
              </a:extLst>
            </p:cNvPr>
            <p:cNvSpPr txBox="1"/>
            <p:nvPr/>
          </p:nvSpPr>
          <p:spPr>
            <a:xfrm>
              <a:off x="4824428" y="1348275"/>
              <a:ext cx="2462213" cy="369332"/>
            </a:xfrm>
            <a:prstGeom prst="rect">
              <a:avLst/>
            </a:prstGeom>
            <a:noFill/>
          </p:spPr>
          <p:txBody>
            <a:bodyPr wrap="none" lIns="0" tIns="0" rIns="0" bIns="0" rtlCol="0">
              <a:spAutoFit/>
            </a:bodyPr>
            <a:lstStyle/>
            <a:p>
              <a:r>
                <a:rPr lang="zh-CN" altLang="en-US" sz="2400" b="1" dirty="0">
                  <a:gradFill flip="none" rotWithShape="1">
                    <a:gsLst>
                      <a:gs pos="100000">
                        <a:schemeClr val="accent4"/>
                      </a:gs>
                      <a:gs pos="35000">
                        <a:schemeClr val="accent5">
                          <a:lumMod val="20000"/>
                          <a:lumOff val="80000"/>
                        </a:schemeClr>
                      </a:gs>
                    </a:gsLst>
                    <a:lin ang="2700000" scaled="1"/>
                    <a:tileRect/>
                  </a:gradFill>
                  <a:latin typeface="+mj-ea"/>
                  <a:ea typeface="+mj-ea"/>
                </a:rPr>
                <a:t>新型虚拟营销场景</a:t>
              </a:r>
            </a:p>
          </p:txBody>
        </p:sp>
        <p:sp>
          <p:nvSpPr>
            <p:cNvPr id="4" name="文本框 3">
              <a:extLst>
                <a:ext uri="{FF2B5EF4-FFF2-40B4-BE49-F238E27FC236}">
                  <a16:creationId xmlns:a16="http://schemas.microsoft.com/office/drawing/2014/main" id="{A47B037B-D9C4-47B6-8154-66CA6471BA5A}"/>
                </a:ext>
              </a:extLst>
            </p:cNvPr>
            <p:cNvSpPr txBox="1"/>
            <p:nvPr/>
          </p:nvSpPr>
          <p:spPr>
            <a:xfrm>
              <a:off x="1942384" y="3762627"/>
              <a:ext cx="2441694" cy="338554"/>
            </a:xfrm>
            <a:prstGeom prst="rect">
              <a:avLst/>
            </a:prstGeom>
            <a:noFill/>
          </p:spPr>
          <p:txBody>
            <a:bodyPr wrap="none">
              <a:spAutoFit/>
            </a:bodyPr>
            <a:lstStyle>
              <a:defPPr>
                <a:defRPr lang="zh-CN"/>
              </a:defPPr>
              <a:lvl1pPr>
                <a:defRPr sz="1400" i="0" kern="0" spc="0">
                  <a:solidFill>
                    <a:schemeClr val="bg1">
                      <a:lumMod val="95000"/>
                    </a:schemeClr>
                  </a:solidFill>
                  <a:effectLst/>
                  <a:latin typeface="+mn-ea"/>
                  <a:cs typeface="Times New Roman" panose="02020603050405020304" pitchFamily="18" charset="0"/>
                </a:defRPr>
              </a:lvl1pPr>
            </a:lstStyle>
            <a:p>
              <a:r>
                <a:rPr lang="zh-CN" altLang="en-US" sz="1600" dirty="0"/>
                <a:t>需要打破实物与虚拟场景</a:t>
              </a:r>
            </a:p>
          </p:txBody>
        </p:sp>
        <p:sp>
          <p:nvSpPr>
            <p:cNvPr id="34" name="文本框 33">
              <a:extLst>
                <a:ext uri="{FF2B5EF4-FFF2-40B4-BE49-F238E27FC236}">
                  <a16:creationId xmlns:a16="http://schemas.microsoft.com/office/drawing/2014/main" id="{60416057-D779-4AAF-A7F3-917D41389518}"/>
                </a:ext>
              </a:extLst>
            </p:cNvPr>
            <p:cNvSpPr txBox="1"/>
            <p:nvPr/>
          </p:nvSpPr>
          <p:spPr>
            <a:xfrm>
              <a:off x="1519157" y="3317536"/>
              <a:ext cx="2769989" cy="369332"/>
            </a:xfrm>
            <a:prstGeom prst="rect">
              <a:avLst/>
            </a:prstGeom>
            <a:noFill/>
          </p:spPr>
          <p:txBody>
            <a:bodyPr wrap="none" lIns="0" tIns="0" rIns="0" bIns="0" rtlCol="0">
              <a:spAutoFit/>
            </a:bodyPr>
            <a:lstStyle/>
            <a:p>
              <a:r>
                <a:rPr lang="zh-CN" altLang="en-US" sz="2400" b="1" dirty="0">
                  <a:gradFill flip="none" rotWithShape="1">
                    <a:gsLst>
                      <a:gs pos="100000">
                        <a:schemeClr val="accent4"/>
                      </a:gs>
                      <a:gs pos="35000">
                        <a:schemeClr val="accent5">
                          <a:lumMod val="20000"/>
                          <a:lumOff val="80000"/>
                        </a:schemeClr>
                      </a:gs>
                    </a:gsLst>
                    <a:lin ang="2700000" scaled="1"/>
                    <a:tileRect/>
                  </a:gradFill>
                  <a:latin typeface="+mj-ea"/>
                  <a:ea typeface="+mj-ea"/>
                </a:rPr>
                <a:t>虚实融合的存在形态</a:t>
              </a:r>
            </a:p>
          </p:txBody>
        </p:sp>
        <p:sp>
          <p:nvSpPr>
            <p:cNvPr id="35" name="文本框 34">
              <a:extLst>
                <a:ext uri="{FF2B5EF4-FFF2-40B4-BE49-F238E27FC236}">
                  <a16:creationId xmlns:a16="http://schemas.microsoft.com/office/drawing/2014/main" id="{FB9C6E5C-172B-4949-B32A-63F94EDBF3CC}"/>
                </a:ext>
              </a:extLst>
            </p:cNvPr>
            <p:cNvSpPr txBox="1"/>
            <p:nvPr/>
          </p:nvSpPr>
          <p:spPr>
            <a:xfrm>
              <a:off x="7576287" y="3317536"/>
              <a:ext cx="2462213" cy="369332"/>
            </a:xfrm>
            <a:prstGeom prst="rect">
              <a:avLst/>
            </a:prstGeom>
            <a:noFill/>
          </p:spPr>
          <p:txBody>
            <a:bodyPr wrap="none" lIns="0" tIns="0" rIns="0" bIns="0" rtlCol="0">
              <a:spAutoFit/>
            </a:bodyPr>
            <a:lstStyle/>
            <a:p>
              <a:r>
                <a:rPr lang="zh-CN" altLang="en-US" sz="2400" b="1" dirty="0">
                  <a:gradFill flip="none" rotWithShape="1">
                    <a:gsLst>
                      <a:gs pos="100000">
                        <a:schemeClr val="accent4"/>
                      </a:gs>
                      <a:gs pos="35000">
                        <a:schemeClr val="accent5">
                          <a:lumMod val="20000"/>
                          <a:lumOff val="80000"/>
                        </a:schemeClr>
                      </a:gs>
                    </a:gsLst>
                    <a:lin ang="2700000" scaled="1"/>
                    <a:tileRect/>
                  </a:gradFill>
                  <a:latin typeface="+mj-ea"/>
                  <a:ea typeface="+mj-ea"/>
                </a:rPr>
                <a:t>新的用户互动方式</a:t>
              </a:r>
            </a:p>
          </p:txBody>
        </p:sp>
        <p:sp>
          <p:nvSpPr>
            <p:cNvPr id="36" name="文本框 35">
              <a:extLst>
                <a:ext uri="{FF2B5EF4-FFF2-40B4-BE49-F238E27FC236}">
                  <a16:creationId xmlns:a16="http://schemas.microsoft.com/office/drawing/2014/main" id="{A34AC9D2-80EE-4FBA-A380-AF2DEBF4AB24}"/>
                </a:ext>
              </a:extLst>
            </p:cNvPr>
            <p:cNvSpPr txBox="1"/>
            <p:nvPr/>
          </p:nvSpPr>
          <p:spPr>
            <a:xfrm>
              <a:off x="5255712" y="5309781"/>
              <a:ext cx="1231106" cy="369332"/>
            </a:xfrm>
            <a:prstGeom prst="rect">
              <a:avLst/>
            </a:prstGeom>
            <a:noFill/>
          </p:spPr>
          <p:txBody>
            <a:bodyPr wrap="none" lIns="0" tIns="0" rIns="0" bIns="0" rtlCol="0">
              <a:spAutoFit/>
            </a:bodyPr>
            <a:lstStyle/>
            <a:p>
              <a:r>
                <a:rPr lang="zh-CN" altLang="en-US" sz="2400" b="1" dirty="0">
                  <a:gradFill flip="none" rotWithShape="1">
                    <a:gsLst>
                      <a:gs pos="100000">
                        <a:schemeClr val="accent4"/>
                      </a:gs>
                      <a:gs pos="35000">
                        <a:schemeClr val="accent5">
                          <a:lumMod val="20000"/>
                          <a:lumOff val="80000"/>
                        </a:schemeClr>
                      </a:gs>
                    </a:gsLst>
                    <a:lin ang="2700000" scaled="1"/>
                    <a:tileRect/>
                  </a:gradFill>
                  <a:latin typeface="+mj-ea"/>
                  <a:ea typeface="+mj-ea"/>
                </a:rPr>
                <a:t>有效代言</a:t>
              </a:r>
            </a:p>
          </p:txBody>
        </p:sp>
        <p:sp>
          <p:nvSpPr>
            <p:cNvPr id="7" name="椭圆 6">
              <a:extLst>
                <a:ext uri="{FF2B5EF4-FFF2-40B4-BE49-F238E27FC236}">
                  <a16:creationId xmlns:a16="http://schemas.microsoft.com/office/drawing/2014/main" id="{59742BD8-3833-4E95-8EA3-1ABC07C2AF6D}"/>
                </a:ext>
              </a:extLst>
            </p:cNvPr>
            <p:cNvSpPr/>
            <p:nvPr/>
          </p:nvSpPr>
          <p:spPr>
            <a:xfrm>
              <a:off x="5166583" y="3018870"/>
              <a:ext cx="1474895" cy="1474895"/>
            </a:xfrm>
            <a:prstGeom prst="ellipse">
              <a:avLst/>
            </a:prstGeom>
            <a:gradFill flip="none" rotWithShape="1">
              <a:gsLst>
                <a:gs pos="100000">
                  <a:schemeClr val="accent3"/>
                </a:gs>
                <a:gs pos="69000">
                  <a:schemeClr val="accent1"/>
                </a:gs>
                <a:gs pos="0">
                  <a:schemeClr val="accent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7" name="文本框 36">
              <a:extLst>
                <a:ext uri="{FF2B5EF4-FFF2-40B4-BE49-F238E27FC236}">
                  <a16:creationId xmlns:a16="http://schemas.microsoft.com/office/drawing/2014/main" id="{E1427B5F-8204-4B7D-9335-6CAB98E6123C}"/>
                </a:ext>
              </a:extLst>
            </p:cNvPr>
            <p:cNvSpPr txBox="1"/>
            <p:nvPr/>
          </p:nvSpPr>
          <p:spPr>
            <a:xfrm>
              <a:off x="5616285" y="3396408"/>
              <a:ext cx="665365" cy="738664"/>
            </a:xfrm>
            <a:prstGeom prst="rect">
              <a:avLst/>
            </a:prstGeom>
            <a:noFill/>
          </p:spPr>
          <p:txBody>
            <a:bodyPr wrap="square" lIns="0" tIns="0" rIns="0" bIns="0" rtlCol="0">
              <a:spAutoFit/>
            </a:bodyPr>
            <a:lstStyle/>
            <a:p>
              <a:r>
                <a:rPr lang="zh-CN" altLang="en-US" sz="2400" b="1" dirty="0">
                  <a:gradFill flip="none" rotWithShape="1">
                    <a:gsLst>
                      <a:gs pos="100000">
                        <a:schemeClr val="accent4"/>
                      </a:gs>
                      <a:gs pos="35000">
                        <a:schemeClr val="accent5">
                          <a:lumMod val="20000"/>
                          <a:lumOff val="80000"/>
                        </a:schemeClr>
                      </a:gs>
                    </a:gsLst>
                    <a:lin ang="2700000" scaled="1"/>
                    <a:tileRect/>
                  </a:gradFill>
                  <a:latin typeface="+mj-ea"/>
                  <a:ea typeface="+mj-ea"/>
                </a:rPr>
                <a:t>企业</a:t>
              </a:r>
              <a:endParaRPr lang="en-US" altLang="zh-CN" sz="2400" b="1" dirty="0">
                <a:gradFill flip="none" rotWithShape="1">
                  <a:gsLst>
                    <a:gs pos="100000">
                      <a:schemeClr val="accent4"/>
                    </a:gs>
                    <a:gs pos="35000">
                      <a:schemeClr val="accent5">
                        <a:lumMod val="20000"/>
                        <a:lumOff val="80000"/>
                      </a:schemeClr>
                    </a:gs>
                  </a:gsLst>
                  <a:lin ang="2700000" scaled="1"/>
                  <a:tileRect/>
                </a:gradFill>
                <a:latin typeface="+mj-ea"/>
                <a:ea typeface="+mj-ea"/>
              </a:endParaRPr>
            </a:p>
            <a:p>
              <a:r>
                <a:rPr lang="zh-CN" altLang="en-US" sz="2400" b="1" dirty="0">
                  <a:gradFill flip="none" rotWithShape="1">
                    <a:gsLst>
                      <a:gs pos="100000">
                        <a:schemeClr val="accent4"/>
                      </a:gs>
                      <a:gs pos="35000">
                        <a:schemeClr val="accent5">
                          <a:lumMod val="20000"/>
                          <a:lumOff val="80000"/>
                        </a:schemeClr>
                      </a:gs>
                    </a:gsLst>
                    <a:lin ang="2700000" scaled="1"/>
                    <a:tileRect/>
                  </a:gradFill>
                  <a:latin typeface="+mj-ea"/>
                  <a:ea typeface="+mj-ea"/>
                </a:rPr>
                <a:t>需要</a:t>
              </a:r>
            </a:p>
          </p:txBody>
        </p:sp>
      </p:grpSp>
    </p:spTree>
    <p:extLst>
      <p:ext uri="{BB962C8B-B14F-4D97-AF65-F5344CB8AC3E}">
        <p14:creationId xmlns:p14="http://schemas.microsoft.com/office/powerpoint/2010/main" val="6973666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ortFolio">
            <a:extLst>
              <a:ext uri="{FF2B5EF4-FFF2-40B4-BE49-F238E27FC236}">
                <a16:creationId xmlns:a16="http://schemas.microsoft.com/office/drawing/2014/main" id="{5B1EA720-E491-46EA-940A-9D999392004D}"/>
              </a:ext>
            </a:extLst>
          </p:cNvPr>
          <p:cNvSpPr txBox="1"/>
          <p:nvPr/>
        </p:nvSpPr>
        <p:spPr>
          <a:xfrm>
            <a:off x="2474654" y="2102906"/>
            <a:ext cx="7242693" cy="923330"/>
          </a:xfrm>
          <a:prstGeom prst="rect">
            <a:avLst/>
          </a:prstGeom>
          <a:noFill/>
          <a:effectLst>
            <a:outerShdw blurRad="139700" dist="114300" dir="5400000" algn="t" rotWithShape="0">
              <a:schemeClr val="accent5">
                <a:alpha val="16000"/>
              </a:scheme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rtlCol="0">
            <a:spAutoFit/>
          </a:bodyPr>
          <a:lstStyle>
            <a:defPPr>
              <a:defRPr lang="zh-CN"/>
            </a:defPPr>
            <a:lvl1pPr algn="ctr" defTabSz="457200">
              <a:defRPr sz="5400" b="1">
                <a:gradFill flip="none" rotWithShape="1">
                  <a:gsLst>
                    <a:gs pos="76868">
                      <a:schemeClr val="bg1"/>
                    </a:gs>
                    <a:gs pos="55771">
                      <a:schemeClr val="accent4"/>
                    </a:gs>
                    <a:gs pos="31000">
                      <a:schemeClr val="bg1"/>
                    </a:gs>
                    <a:gs pos="100000">
                      <a:schemeClr val="accent4"/>
                    </a:gs>
                    <a:gs pos="0">
                      <a:schemeClr val="accent4"/>
                    </a:gs>
                  </a:gsLst>
                  <a:path path="circle">
                    <a:fillToRect l="100000" t="100000"/>
                  </a:path>
                  <a:tileRect r="-100000" b="-100000"/>
                </a:gradFill>
                <a:effectLst/>
                <a:latin typeface="+mj-ea"/>
                <a:ea typeface="+mj-ea"/>
              </a:defRPr>
            </a:lvl1pPr>
          </a:lstStyle>
          <a:p>
            <a:pPr algn="l"/>
            <a:r>
              <a:rPr lang="zh-CN" altLang="en-US" dirty="0"/>
              <a:t>元宇宙之门已开启</a:t>
            </a:r>
            <a:r>
              <a:rPr lang="en-US" altLang="zh-CN" dirty="0"/>
              <a:t>!</a:t>
            </a:r>
          </a:p>
        </p:txBody>
      </p:sp>
      <p:sp>
        <p:nvSpPr>
          <p:cNvPr id="2" name="文本框 1">
            <a:extLst>
              <a:ext uri="{FF2B5EF4-FFF2-40B4-BE49-F238E27FC236}">
                <a16:creationId xmlns:a16="http://schemas.microsoft.com/office/drawing/2014/main" id="{BFCF8E1A-48BD-48A6-BD32-E431E4FDD95B}"/>
              </a:ext>
            </a:extLst>
          </p:cNvPr>
          <p:cNvSpPr txBox="1"/>
          <p:nvPr/>
        </p:nvSpPr>
        <p:spPr>
          <a:xfrm>
            <a:off x="2489011" y="3345626"/>
            <a:ext cx="6379368" cy="923330"/>
          </a:xfrm>
          <a:prstGeom prst="rect">
            <a:avLst/>
          </a:prstGeom>
          <a:noFill/>
          <a:effectLst>
            <a:outerShdw blurRad="139700" dist="114300" dir="5400000" algn="t" rotWithShape="0">
              <a:schemeClr val="accent5">
                <a:alpha val="16000"/>
              </a:schemeClr>
            </a:outerShdw>
          </a:effectLst>
        </p:spPr>
        <p:txBody>
          <a:bodyPr wrap="square" rtlCol="0">
            <a:spAutoFit/>
          </a:bodyPr>
          <a:lstStyle>
            <a:defPPr>
              <a:defRPr lang="zh-CN"/>
            </a:defPPr>
            <a:lvl1pPr algn="dist" defTabSz="457200">
              <a:defRPr sz="5400" b="1">
                <a:gradFill flip="none" rotWithShape="1">
                  <a:gsLst>
                    <a:gs pos="76868">
                      <a:schemeClr val="bg1"/>
                    </a:gs>
                    <a:gs pos="55771">
                      <a:schemeClr val="accent4"/>
                    </a:gs>
                    <a:gs pos="31000">
                      <a:schemeClr val="bg1"/>
                    </a:gs>
                    <a:gs pos="100000">
                      <a:schemeClr val="accent4"/>
                    </a:gs>
                    <a:gs pos="0">
                      <a:schemeClr val="accent4"/>
                    </a:gs>
                  </a:gsLst>
                  <a:path path="circle">
                    <a:fillToRect l="100000" t="100000"/>
                  </a:path>
                  <a:tileRect r="-100000" b="-100000"/>
                </a:gradFill>
                <a:effectLst/>
                <a:latin typeface="+mj-ea"/>
                <a:ea typeface="+mj-ea"/>
              </a:defRPr>
            </a:lvl1pPr>
          </a:lstStyle>
          <a:p>
            <a:pPr algn="l"/>
            <a:r>
              <a:rPr lang="zh-CN" altLang="en-US" dirty="0"/>
              <a:t>感谢您的观看！</a:t>
            </a:r>
          </a:p>
        </p:txBody>
      </p:sp>
      <p:pic>
        <p:nvPicPr>
          <p:cNvPr id="6" name="Picture 2">
            <a:extLst>
              <a:ext uri="{FF2B5EF4-FFF2-40B4-BE49-F238E27FC236}">
                <a16:creationId xmlns:a16="http://schemas.microsoft.com/office/drawing/2014/main" id="{110BD953-7ED5-4B44-BBDE-A8A73CF0667C}"/>
              </a:ext>
            </a:extLst>
          </p:cNvPr>
          <p:cNvPicPr>
            <a:picLocks noChangeAspect="1" noChangeArrowheads="1"/>
          </p:cNvPicPr>
          <p:nvPr/>
        </p:nvPicPr>
        <p:blipFill>
          <a:blip r:embed="rId2" cstate="screen">
            <a:lum bright="100000"/>
            <a:extLst>
              <a:ext uri="{28A0092B-C50C-407E-A947-70E740481C1C}">
                <a14:useLocalDpi xmlns:a14="http://schemas.microsoft.com/office/drawing/2010/main"/>
              </a:ext>
            </a:extLst>
          </a:blip>
          <a:srcRect/>
          <a:stretch>
            <a:fillRect/>
          </a:stretch>
        </p:blipFill>
        <p:spPr bwMode="auto">
          <a:xfrm>
            <a:off x="695325" y="727075"/>
            <a:ext cx="1095375" cy="146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743459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1" descr="条形图">
            <a:extLst>
              <a:ext uri="{FF2B5EF4-FFF2-40B4-BE49-F238E27FC236}">
                <a16:creationId xmlns:a16="http://schemas.microsoft.com/office/drawing/2014/main" id="{E4E531B4-6D3F-4348-B4AE-D2BD8FB3FF91}"/>
              </a:ext>
            </a:extLst>
          </p:cNvPr>
          <p:cNvPicPr>
            <a:picLocks noChangeAspect="1"/>
          </p:cNvPicPr>
          <p:nvPr/>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226757" y="1758336"/>
            <a:ext cx="790222" cy="790222"/>
          </a:xfrm>
          <a:prstGeom prst="rect">
            <a:avLst/>
          </a:prstGeom>
        </p:spPr>
      </p:pic>
      <p:pic>
        <p:nvPicPr>
          <p:cNvPr id="4" name="图形 2" descr="条形图 RTL">
            <a:extLst>
              <a:ext uri="{FF2B5EF4-FFF2-40B4-BE49-F238E27FC236}">
                <a16:creationId xmlns:a16="http://schemas.microsoft.com/office/drawing/2014/main" id="{EB5C199B-F2A1-4B7F-86E0-CB0FD87FF2AB}"/>
              </a:ext>
            </a:extLst>
          </p:cNvPr>
          <p:cNvPicPr>
            <a:picLocks noChangeAspect="1"/>
          </p:cNvPicPr>
          <p:nvPr/>
        </p:nvPicPr>
        <p:blipFill>
          <a:blip r:embed="rId4" cstate="print">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175024" y="1758336"/>
            <a:ext cx="790222" cy="790222"/>
          </a:xfrm>
          <a:prstGeom prst="rect">
            <a:avLst/>
          </a:prstGeom>
        </p:spPr>
      </p:pic>
      <p:pic>
        <p:nvPicPr>
          <p:cNvPr id="5" name="图形 3" descr="下降趋势条形图">
            <a:extLst>
              <a:ext uri="{FF2B5EF4-FFF2-40B4-BE49-F238E27FC236}">
                <a16:creationId xmlns:a16="http://schemas.microsoft.com/office/drawing/2014/main" id="{2F5B70FA-D451-46F2-90E6-1E038816C0EE}"/>
              </a:ext>
            </a:extLst>
          </p:cNvPr>
          <p:cNvPicPr>
            <a:picLocks noChangeAspect="1"/>
          </p:cNvPicPr>
          <p:nvPr/>
        </p:nvPicPr>
        <p:blipFill>
          <a:blip r:embed="rId6" cstate="print">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7123290" y="1758336"/>
            <a:ext cx="790222" cy="790222"/>
          </a:xfrm>
          <a:prstGeom prst="rect">
            <a:avLst/>
          </a:prstGeom>
        </p:spPr>
      </p:pic>
      <p:pic>
        <p:nvPicPr>
          <p:cNvPr id="6" name="图形 4" descr="下降趋势条形图 RTL">
            <a:extLst>
              <a:ext uri="{FF2B5EF4-FFF2-40B4-BE49-F238E27FC236}">
                <a16:creationId xmlns:a16="http://schemas.microsoft.com/office/drawing/2014/main" id="{7F9C7D85-4966-450E-BB83-26897F03CA1D}"/>
              </a:ext>
            </a:extLst>
          </p:cNvPr>
          <p:cNvPicPr>
            <a:picLocks noChangeAspect="1"/>
          </p:cNvPicPr>
          <p:nvPr/>
        </p:nvPicPr>
        <p:blipFill>
          <a:blip r:embed="rId8" cstate="print">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8071557" y="1758336"/>
            <a:ext cx="790222" cy="790222"/>
          </a:xfrm>
          <a:prstGeom prst="rect">
            <a:avLst/>
          </a:prstGeom>
        </p:spPr>
      </p:pic>
      <p:pic>
        <p:nvPicPr>
          <p:cNvPr id="7" name="图形 5" descr="上升趋势条形图">
            <a:extLst>
              <a:ext uri="{FF2B5EF4-FFF2-40B4-BE49-F238E27FC236}">
                <a16:creationId xmlns:a16="http://schemas.microsoft.com/office/drawing/2014/main" id="{24D731C3-16D7-425A-9633-7CDEB8A61DD1}"/>
              </a:ext>
            </a:extLst>
          </p:cNvPr>
          <p:cNvPicPr>
            <a:picLocks noChangeAspect="1"/>
          </p:cNvPicPr>
          <p:nvPr/>
        </p:nvPicPr>
        <p:blipFill>
          <a:blip r:embed="rId10" cstate="print">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9019823" y="1758336"/>
            <a:ext cx="790222" cy="790222"/>
          </a:xfrm>
          <a:prstGeom prst="rect">
            <a:avLst/>
          </a:prstGeom>
        </p:spPr>
      </p:pic>
      <p:pic>
        <p:nvPicPr>
          <p:cNvPr id="8" name="图形 6" descr="上升趋势条形图 RTL">
            <a:extLst>
              <a:ext uri="{FF2B5EF4-FFF2-40B4-BE49-F238E27FC236}">
                <a16:creationId xmlns:a16="http://schemas.microsoft.com/office/drawing/2014/main" id="{8EBE44EB-9BD5-4A09-925A-96840B8B3AA1}"/>
              </a:ext>
            </a:extLst>
          </p:cNvPr>
          <p:cNvPicPr>
            <a:picLocks noChangeAspect="1"/>
          </p:cNvPicPr>
          <p:nvPr/>
        </p:nvPicPr>
        <p:blipFill>
          <a:blip r:embed="rId12" cstate="print">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9968089" y="1758336"/>
            <a:ext cx="790222" cy="790222"/>
          </a:xfrm>
          <a:prstGeom prst="rect">
            <a:avLst/>
          </a:prstGeom>
        </p:spPr>
      </p:pic>
      <p:pic>
        <p:nvPicPr>
          <p:cNvPr id="9" name="图形 7" descr="下降趋势">
            <a:extLst>
              <a:ext uri="{FF2B5EF4-FFF2-40B4-BE49-F238E27FC236}">
                <a16:creationId xmlns:a16="http://schemas.microsoft.com/office/drawing/2014/main" id="{77E1F13C-9A49-4827-BCBF-1025D7122F20}"/>
              </a:ext>
            </a:extLst>
          </p:cNvPr>
          <p:cNvPicPr>
            <a:picLocks noChangeAspect="1"/>
          </p:cNvPicPr>
          <p:nvPr/>
        </p:nvPicPr>
        <p:blipFill>
          <a:blip r:embed="rId14" cstate="print">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1433690" y="1758336"/>
            <a:ext cx="790222" cy="790222"/>
          </a:xfrm>
          <a:prstGeom prst="rect">
            <a:avLst/>
          </a:prstGeom>
        </p:spPr>
      </p:pic>
      <p:pic>
        <p:nvPicPr>
          <p:cNvPr id="10" name="图形 8" descr="下降趋势 RTL">
            <a:extLst>
              <a:ext uri="{FF2B5EF4-FFF2-40B4-BE49-F238E27FC236}">
                <a16:creationId xmlns:a16="http://schemas.microsoft.com/office/drawing/2014/main" id="{67262C74-9DEF-473D-BC11-C86325556DE0}"/>
              </a:ext>
            </a:extLst>
          </p:cNvPr>
          <p:cNvPicPr>
            <a:picLocks noChangeAspect="1"/>
          </p:cNvPicPr>
          <p:nvPr/>
        </p:nvPicPr>
        <p:blipFill>
          <a:blip r:embed="rId16" cstate="print">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2381957" y="1758336"/>
            <a:ext cx="790222" cy="790222"/>
          </a:xfrm>
          <a:prstGeom prst="rect">
            <a:avLst/>
          </a:prstGeom>
        </p:spPr>
      </p:pic>
      <p:pic>
        <p:nvPicPr>
          <p:cNvPr id="11" name="图形 9" descr="上升趋势">
            <a:extLst>
              <a:ext uri="{FF2B5EF4-FFF2-40B4-BE49-F238E27FC236}">
                <a16:creationId xmlns:a16="http://schemas.microsoft.com/office/drawing/2014/main" id="{E5A9C88E-B9AC-4F42-B72A-5F05C065D346}"/>
              </a:ext>
            </a:extLst>
          </p:cNvPr>
          <p:cNvPicPr>
            <a:picLocks noChangeAspect="1"/>
          </p:cNvPicPr>
          <p:nvPr/>
        </p:nvPicPr>
        <p:blipFill>
          <a:blip r:embed="rId18" cstate="print">
            <a:extLst>
              <a:ext uri="{28A0092B-C50C-407E-A947-70E740481C1C}">
                <a14:useLocalDpi xmlns:a14="http://schemas.microsoft.com/office/drawing/2010/main"/>
              </a:ext>
              <a:ext uri="{96DAC541-7B7A-43D3-8B79-37D633B846F1}">
                <asvg:svgBlip xmlns:asvg="http://schemas.microsoft.com/office/drawing/2016/SVG/main" r:embed="rId19"/>
              </a:ext>
            </a:extLst>
          </a:blip>
          <a:stretch>
            <a:fillRect/>
          </a:stretch>
        </p:blipFill>
        <p:spPr>
          <a:xfrm>
            <a:off x="3330223" y="1758336"/>
            <a:ext cx="790222" cy="790222"/>
          </a:xfrm>
          <a:prstGeom prst="rect">
            <a:avLst/>
          </a:prstGeom>
        </p:spPr>
      </p:pic>
      <p:pic>
        <p:nvPicPr>
          <p:cNvPr id="12" name="图形 10" descr="上升趋势 RTL">
            <a:extLst>
              <a:ext uri="{FF2B5EF4-FFF2-40B4-BE49-F238E27FC236}">
                <a16:creationId xmlns:a16="http://schemas.microsoft.com/office/drawing/2014/main" id="{E4A2F140-AF2F-48E5-82D5-1911628D9E97}"/>
              </a:ext>
            </a:extLst>
          </p:cNvPr>
          <p:cNvPicPr>
            <a:picLocks noChangeAspect="1"/>
          </p:cNvPicPr>
          <p:nvPr/>
        </p:nvPicPr>
        <p:blipFill>
          <a:blip r:embed="rId20" cstate="print">
            <a:extLst>
              <a:ext uri="{28A0092B-C50C-407E-A947-70E740481C1C}">
                <a14:useLocalDpi xmlns:a14="http://schemas.microsoft.com/office/drawing/2010/main"/>
              </a:ext>
              <a:ext uri="{96DAC541-7B7A-43D3-8B79-37D633B846F1}">
                <asvg:svgBlip xmlns:asvg="http://schemas.microsoft.com/office/drawing/2016/SVG/main" r:embed="rId21"/>
              </a:ext>
            </a:extLst>
          </a:blip>
          <a:stretch>
            <a:fillRect/>
          </a:stretch>
        </p:blipFill>
        <p:spPr>
          <a:xfrm>
            <a:off x="4278490" y="1758336"/>
            <a:ext cx="790222" cy="790222"/>
          </a:xfrm>
          <a:prstGeom prst="rect">
            <a:avLst/>
          </a:prstGeom>
        </p:spPr>
      </p:pic>
      <p:pic>
        <p:nvPicPr>
          <p:cNvPr id="13" name="图形 11" descr="统计">
            <a:extLst>
              <a:ext uri="{FF2B5EF4-FFF2-40B4-BE49-F238E27FC236}">
                <a16:creationId xmlns:a16="http://schemas.microsoft.com/office/drawing/2014/main" id="{EEE0293D-0303-416B-9477-1C1CBBD4EEA8}"/>
              </a:ext>
            </a:extLst>
          </p:cNvPr>
          <p:cNvPicPr>
            <a:picLocks noChangeAspect="1"/>
          </p:cNvPicPr>
          <p:nvPr/>
        </p:nvPicPr>
        <p:blipFill>
          <a:blip r:embed="rId22" cstate="print">
            <a:extLst>
              <a:ext uri="{28A0092B-C50C-407E-A947-70E740481C1C}">
                <a14:useLocalDpi xmlns:a14="http://schemas.microsoft.com/office/drawing/2010/main"/>
              </a:ext>
              <a:ext uri="{96DAC541-7B7A-43D3-8B79-37D633B846F1}">
                <asvg:svgBlip xmlns:asvg="http://schemas.microsoft.com/office/drawing/2016/SVG/main" r:embed="rId23"/>
              </a:ext>
            </a:extLst>
          </a:blip>
          <a:stretch>
            <a:fillRect/>
          </a:stretch>
        </p:blipFill>
        <p:spPr>
          <a:xfrm>
            <a:off x="1433690" y="2706603"/>
            <a:ext cx="790222" cy="790222"/>
          </a:xfrm>
          <a:prstGeom prst="rect">
            <a:avLst/>
          </a:prstGeom>
        </p:spPr>
      </p:pic>
      <p:pic>
        <p:nvPicPr>
          <p:cNvPr id="14" name="图形 12" descr="统计信息 RTL">
            <a:extLst>
              <a:ext uri="{FF2B5EF4-FFF2-40B4-BE49-F238E27FC236}">
                <a16:creationId xmlns:a16="http://schemas.microsoft.com/office/drawing/2014/main" id="{223A2AEF-26F0-41B2-AAA9-D4F078E4662F}"/>
              </a:ext>
            </a:extLst>
          </p:cNvPr>
          <p:cNvPicPr>
            <a:picLocks noChangeAspect="1"/>
          </p:cNvPicPr>
          <p:nvPr/>
        </p:nvPicPr>
        <p:blipFill>
          <a:blip r:embed="rId24" cstate="print">
            <a:extLst>
              <a:ext uri="{28A0092B-C50C-407E-A947-70E740481C1C}">
                <a14:useLocalDpi xmlns:a14="http://schemas.microsoft.com/office/drawing/2010/main"/>
              </a:ext>
              <a:ext uri="{96DAC541-7B7A-43D3-8B79-37D633B846F1}">
                <asvg:svgBlip xmlns:asvg="http://schemas.microsoft.com/office/drawing/2016/SVG/main" r:embed="rId25"/>
              </a:ext>
            </a:extLst>
          </a:blip>
          <a:stretch>
            <a:fillRect/>
          </a:stretch>
        </p:blipFill>
        <p:spPr>
          <a:xfrm>
            <a:off x="2381957" y="2706603"/>
            <a:ext cx="790222" cy="790222"/>
          </a:xfrm>
          <a:prstGeom prst="rect">
            <a:avLst/>
          </a:prstGeom>
        </p:spPr>
      </p:pic>
      <p:pic>
        <p:nvPicPr>
          <p:cNvPr id="15" name="图形 13" descr="条形图演示文稿">
            <a:extLst>
              <a:ext uri="{FF2B5EF4-FFF2-40B4-BE49-F238E27FC236}">
                <a16:creationId xmlns:a16="http://schemas.microsoft.com/office/drawing/2014/main" id="{0850ED38-F879-4CB7-B08D-5E9B9BE53F16}"/>
              </a:ext>
            </a:extLst>
          </p:cNvPr>
          <p:cNvPicPr>
            <a:picLocks noChangeAspect="1"/>
          </p:cNvPicPr>
          <p:nvPr/>
        </p:nvPicPr>
        <p:blipFill>
          <a:blip r:embed="rId26" cstate="print">
            <a:extLst>
              <a:ext uri="{28A0092B-C50C-407E-A947-70E740481C1C}">
                <a14:useLocalDpi xmlns:a14="http://schemas.microsoft.com/office/drawing/2010/main"/>
              </a:ext>
              <a:ext uri="{96DAC541-7B7A-43D3-8B79-37D633B846F1}">
                <asvg:svgBlip xmlns:asvg="http://schemas.microsoft.com/office/drawing/2016/SVG/main" r:embed="rId27"/>
              </a:ext>
            </a:extLst>
          </a:blip>
          <a:stretch>
            <a:fillRect/>
          </a:stretch>
        </p:blipFill>
        <p:spPr>
          <a:xfrm>
            <a:off x="3330223" y="2706603"/>
            <a:ext cx="790222" cy="790222"/>
          </a:xfrm>
          <a:prstGeom prst="rect">
            <a:avLst/>
          </a:prstGeom>
        </p:spPr>
      </p:pic>
      <p:pic>
        <p:nvPicPr>
          <p:cNvPr id="16" name="图形 14" descr="条形图演示文稿 RTL">
            <a:extLst>
              <a:ext uri="{FF2B5EF4-FFF2-40B4-BE49-F238E27FC236}">
                <a16:creationId xmlns:a16="http://schemas.microsoft.com/office/drawing/2014/main" id="{52762343-79BC-44BA-99E3-47927CD19FD8}"/>
              </a:ext>
            </a:extLst>
          </p:cNvPr>
          <p:cNvPicPr>
            <a:picLocks noChangeAspect="1"/>
          </p:cNvPicPr>
          <p:nvPr/>
        </p:nvPicPr>
        <p:blipFill>
          <a:blip r:embed="rId28" cstate="print">
            <a:extLst>
              <a:ext uri="{28A0092B-C50C-407E-A947-70E740481C1C}">
                <a14:useLocalDpi xmlns:a14="http://schemas.microsoft.com/office/drawing/2010/main"/>
              </a:ext>
              <a:ext uri="{96DAC541-7B7A-43D3-8B79-37D633B846F1}">
                <asvg:svgBlip xmlns:asvg="http://schemas.microsoft.com/office/drawing/2016/SVG/main" r:embed="rId29"/>
              </a:ext>
            </a:extLst>
          </a:blip>
          <a:stretch>
            <a:fillRect/>
          </a:stretch>
        </p:blipFill>
        <p:spPr>
          <a:xfrm>
            <a:off x="4278490" y="2706603"/>
            <a:ext cx="790222" cy="790222"/>
          </a:xfrm>
          <a:prstGeom prst="rect">
            <a:avLst/>
          </a:prstGeom>
        </p:spPr>
      </p:pic>
      <p:pic>
        <p:nvPicPr>
          <p:cNvPr id="17" name="图形 15" descr="饼图演示文稿">
            <a:extLst>
              <a:ext uri="{FF2B5EF4-FFF2-40B4-BE49-F238E27FC236}">
                <a16:creationId xmlns:a16="http://schemas.microsoft.com/office/drawing/2014/main" id="{13C9284C-252E-42AA-927C-FB65B41AE002}"/>
              </a:ext>
            </a:extLst>
          </p:cNvPr>
          <p:cNvPicPr>
            <a:picLocks noChangeAspect="1"/>
          </p:cNvPicPr>
          <p:nvPr/>
        </p:nvPicPr>
        <p:blipFill>
          <a:blip r:embed="rId30" cstate="print">
            <a:extLst>
              <a:ext uri="{28A0092B-C50C-407E-A947-70E740481C1C}">
                <a14:useLocalDpi xmlns:a14="http://schemas.microsoft.com/office/drawing/2010/main"/>
              </a:ext>
              <a:ext uri="{96DAC541-7B7A-43D3-8B79-37D633B846F1}">
                <asvg:svgBlip xmlns:asvg="http://schemas.microsoft.com/office/drawing/2016/SVG/main" r:embed="rId31"/>
              </a:ext>
            </a:extLst>
          </a:blip>
          <a:stretch>
            <a:fillRect/>
          </a:stretch>
        </p:blipFill>
        <p:spPr>
          <a:xfrm>
            <a:off x="5226756" y="2706603"/>
            <a:ext cx="790222" cy="790222"/>
          </a:xfrm>
          <a:prstGeom prst="rect">
            <a:avLst/>
          </a:prstGeom>
        </p:spPr>
      </p:pic>
      <p:pic>
        <p:nvPicPr>
          <p:cNvPr id="18" name="图形 16" descr="饼图">
            <a:extLst>
              <a:ext uri="{FF2B5EF4-FFF2-40B4-BE49-F238E27FC236}">
                <a16:creationId xmlns:a16="http://schemas.microsoft.com/office/drawing/2014/main" id="{321E9470-4AC7-4E49-A28B-F17AC5C24B3F}"/>
              </a:ext>
            </a:extLst>
          </p:cNvPr>
          <p:cNvPicPr>
            <a:picLocks noChangeAspect="1"/>
          </p:cNvPicPr>
          <p:nvPr/>
        </p:nvPicPr>
        <p:blipFill>
          <a:blip r:embed="rId32" cstate="print">
            <a:extLst>
              <a:ext uri="{28A0092B-C50C-407E-A947-70E740481C1C}">
                <a14:useLocalDpi xmlns:a14="http://schemas.microsoft.com/office/drawing/2010/main"/>
              </a:ext>
              <a:ext uri="{96DAC541-7B7A-43D3-8B79-37D633B846F1}">
                <asvg:svgBlip xmlns:asvg="http://schemas.microsoft.com/office/drawing/2016/SVG/main" r:embed="rId33"/>
              </a:ext>
            </a:extLst>
          </a:blip>
          <a:stretch>
            <a:fillRect/>
          </a:stretch>
        </p:blipFill>
        <p:spPr>
          <a:xfrm>
            <a:off x="6175022" y="2706603"/>
            <a:ext cx="790222" cy="790222"/>
          </a:xfrm>
          <a:prstGeom prst="rect">
            <a:avLst/>
          </a:prstGeom>
        </p:spPr>
      </p:pic>
      <p:pic>
        <p:nvPicPr>
          <p:cNvPr id="19" name="图形 17" descr="维恩图">
            <a:extLst>
              <a:ext uri="{FF2B5EF4-FFF2-40B4-BE49-F238E27FC236}">
                <a16:creationId xmlns:a16="http://schemas.microsoft.com/office/drawing/2014/main" id="{80D0A95F-5D43-4404-B1BD-FA91B2DD9EFF}"/>
              </a:ext>
            </a:extLst>
          </p:cNvPr>
          <p:cNvPicPr>
            <a:picLocks noChangeAspect="1"/>
          </p:cNvPicPr>
          <p:nvPr/>
        </p:nvPicPr>
        <p:blipFill>
          <a:blip r:embed="rId34" cstate="print">
            <a:extLst>
              <a:ext uri="{28A0092B-C50C-407E-A947-70E740481C1C}">
                <a14:useLocalDpi xmlns:a14="http://schemas.microsoft.com/office/drawing/2010/main"/>
              </a:ext>
              <a:ext uri="{96DAC541-7B7A-43D3-8B79-37D633B846F1}">
                <asvg:svgBlip xmlns:asvg="http://schemas.microsoft.com/office/drawing/2016/SVG/main" r:embed="rId35"/>
              </a:ext>
            </a:extLst>
          </a:blip>
          <a:stretch>
            <a:fillRect/>
          </a:stretch>
        </p:blipFill>
        <p:spPr>
          <a:xfrm>
            <a:off x="7123289" y="2706603"/>
            <a:ext cx="790222" cy="790222"/>
          </a:xfrm>
          <a:prstGeom prst="rect">
            <a:avLst/>
          </a:prstGeom>
        </p:spPr>
      </p:pic>
      <p:pic>
        <p:nvPicPr>
          <p:cNvPr id="20" name="图形 18" descr="靶心">
            <a:extLst>
              <a:ext uri="{FF2B5EF4-FFF2-40B4-BE49-F238E27FC236}">
                <a16:creationId xmlns:a16="http://schemas.microsoft.com/office/drawing/2014/main" id="{68012395-6BDB-47F7-A01F-A9B122926DE5}"/>
              </a:ext>
            </a:extLst>
          </p:cNvPr>
          <p:cNvPicPr>
            <a:picLocks noChangeAspect="1"/>
          </p:cNvPicPr>
          <p:nvPr/>
        </p:nvPicPr>
        <p:blipFill>
          <a:blip r:embed="rId36" cstate="print">
            <a:extLst>
              <a:ext uri="{28A0092B-C50C-407E-A947-70E740481C1C}">
                <a14:useLocalDpi xmlns:a14="http://schemas.microsoft.com/office/drawing/2010/main"/>
              </a:ext>
              <a:ext uri="{96DAC541-7B7A-43D3-8B79-37D633B846F1}">
                <asvg:svgBlip xmlns:asvg="http://schemas.microsoft.com/office/drawing/2016/SVG/main" r:embed="rId37"/>
              </a:ext>
            </a:extLst>
          </a:blip>
          <a:stretch>
            <a:fillRect/>
          </a:stretch>
        </p:blipFill>
        <p:spPr>
          <a:xfrm>
            <a:off x="8071556" y="2706603"/>
            <a:ext cx="790222" cy="790222"/>
          </a:xfrm>
          <a:prstGeom prst="rect">
            <a:avLst/>
          </a:prstGeom>
        </p:spPr>
      </p:pic>
      <p:pic>
        <p:nvPicPr>
          <p:cNvPr id="21" name="图形 19" descr="目标">
            <a:extLst>
              <a:ext uri="{FF2B5EF4-FFF2-40B4-BE49-F238E27FC236}">
                <a16:creationId xmlns:a16="http://schemas.microsoft.com/office/drawing/2014/main" id="{334A5991-334A-4CCD-A72A-2E5406856160}"/>
              </a:ext>
            </a:extLst>
          </p:cNvPr>
          <p:cNvPicPr>
            <a:picLocks noChangeAspect="1"/>
          </p:cNvPicPr>
          <p:nvPr/>
        </p:nvPicPr>
        <p:blipFill>
          <a:blip r:embed="rId38" cstate="print">
            <a:extLst>
              <a:ext uri="{28A0092B-C50C-407E-A947-70E740481C1C}">
                <a14:useLocalDpi xmlns:a14="http://schemas.microsoft.com/office/drawing/2010/main"/>
              </a:ext>
              <a:ext uri="{96DAC541-7B7A-43D3-8B79-37D633B846F1}">
                <asvg:svgBlip xmlns:asvg="http://schemas.microsoft.com/office/drawing/2016/SVG/main" r:embed="rId39"/>
              </a:ext>
            </a:extLst>
          </a:blip>
          <a:stretch>
            <a:fillRect/>
          </a:stretch>
        </p:blipFill>
        <p:spPr>
          <a:xfrm>
            <a:off x="9019822" y="2706603"/>
            <a:ext cx="790222" cy="790222"/>
          </a:xfrm>
          <a:prstGeom prst="rect">
            <a:avLst/>
          </a:prstGeom>
        </p:spPr>
      </p:pic>
      <p:pic>
        <p:nvPicPr>
          <p:cNvPr id="22" name="图形 20" descr="仪表">
            <a:extLst>
              <a:ext uri="{FF2B5EF4-FFF2-40B4-BE49-F238E27FC236}">
                <a16:creationId xmlns:a16="http://schemas.microsoft.com/office/drawing/2014/main" id="{A59E38C6-B735-4A46-9A29-EF7F67D276D2}"/>
              </a:ext>
            </a:extLst>
          </p:cNvPr>
          <p:cNvPicPr>
            <a:picLocks noChangeAspect="1"/>
          </p:cNvPicPr>
          <p:nvPr/>
        </p:nvPicPr>
        <p:blipFill>
          <a:blip r:embed="rId40" cstate="print">
            <a:extLst>
              <a:ext uri="{28A0092B-C50C-407E-A947-70E740481C1C}">
                <a14:useLocalDpi xmlns:a14="http://schemas.microsoft.com/office/drawing/2010/main"/>
              </a:ext>
              <a:ext uri="{96DAC541-7B7A-43D3-8B79-37D633B846F1}">
                <asvg:svgBlip xmlns:asvg="http://schemas.microsoft.com/office/drawing/2016/SVG/main" r:embed="rId41"/>
              </a:ext>
            </a:extLst>
          </a:blip>
          <a:stretch>
            <a:fillRect/>
          </a:stretch>
        </p:blipFill>
        <p:spPr>
          <a:xfrm>
            <a:off x="9968089" y="2706603"/>
            <a:ext cx="790222" cy="790222"/>
          </a:xfrm>
          <a:prstGeom prst="rect">
            <a:avLst/>
          </a:prstGeom>
        </p:spPr>
      </p:pic>
      <p:pic>
        <p:nvPicPr>
          <p:cNvPr id="23" name="图形 21" descr="沙漏">
            <a:extLst>
              <a:ext uri="{FF2B5EF4-FFF2-40B4-BE49-F238E27FC236}">
                <a16:creationId xmlns:a16="http://schemas.microsoft.com/office/drawing/2014/main" id="{AEC43110-6ACA-4458-9D27-63FFD30415CC}"/>
              </a:ext>
            </a:extLst>
          </p:cNvPr>
          <p:cNvPicPr>
            <a:picLocks noChangeAspect="1"/>
          </p:cNvPicPr>
          <p:nvPr/>
        </p:nvPicPr>
        <p:blipFill>
          <a:blip r:embed="rId42" cstate="print">
            <a:extLst>
              <a:ext uri="{28A0092B-C50C-407E-A947-70E740481C1C}">
                <a14:useLocalDpi xmlns:a14="http://schemas.microsoft.com/office/drawing/2010/main"/>
              </a:ext>
              <a:ext uri="{96DAC541-7B7A-43D3-8B79-37D633B846F1}">
                <asvg:svgBlip xmlns:asvg="http://schemas.microsoft.com/office/drawing/2016/SVG/main" r:embed="rId43"/>
              </a:ext>
            </a:extLst>
          </a:blip>
          <a:stretch>
            <a:fillRect/>
          </a:stretch>
        </p:blipFill>
        <p:spPr>
          <a:xfrm>
            <a:off x="1433690" y="3654869"/>
            <a:ext cx="790222" cy="790222"/>
          </a:xfrm>
          <a:prstGeom prst="rect">
            <a:avLst/>
          </a:prstGeom>
        </p:spPr>
      </p:pic>
      <p:pic>
        <p:nvPicPr>
          <p:cNvPr id="24" name="图形 22" descr="秒表">
            <a:extLst>
              <a:ext uri="{FF2B5EF4-FFF2-40B4-BE49-F238E27FC236}">
                <a16:creationId xmlns:a16="http://schemas.microsoft.com/office/drawing/2014/main" id="{7EB15DFD-A54F-4E5C-8755-F077EED80BFC}"/>
              </a:ext>
            </a:extLst>
          </p:cNvPr>
          <p:cNvPicPr>
            <a:picLocks noChangeAspect="1"/>
          </p:cNvPicPr>
          <p:nvPr/>
        </p:nvPicPr>
        <p:blipFill>
          <a:blip r:embed="rId44" cstate="print">
            <a:extLst>
              <a:ext uri="{28A0092B-C50C-407E-A947-70E740481C1C}">
                <a14:useLocalDpi xmlns:a14="http://schemas.microsoft.com/office/drawing/2010/main"/>
              </a:ext>
              <a:ext uri="{96DAC541-7B7A-43D3-8B79-37D633B846F1}">
                <asvg:svgBlip xmlns:asvg="http://schemas.microsoft.com/office/drawing/2016/SVG/main" r:embed="rId45"/>
              </a:ext>
            </a:extLst>
          </a:blip>
          <a:stretch>
            <a:fillRect/>
          </a:stretch>
        </p:blipFill>
        <p:spPr>
          <a:xfrm>
            <a:off x="2381957" y="3654869"/>
            <a:ext cx="790222" cy="790222"/>
          </a:xfrm>
          <a:prstGeom prst="rect">
            <a:avLst/>
          </a:prstGeom>
        </p:spPr>
      </p:pic>
      <p:pic>
        <p:nvPicPr>
          <p:cNvPr id="25" name="图形 23" descr="单级齿轮">
            <a:extLst>
              <a:ext uri="{FF2B5EF4-FFF2-40B4-BE49-F238E27FC236}">
                <a16:creationId xmlns:a16="http://schemas.microsoft.com/office/drawing/2014/main" id="{40ED6460-AB7C-469B-8323-111DA71CFC28}"/>
              </a:ext>
            </a:extLst>
          </p:cNvPr>
          <p:cNvPicPr>
            <a:picLocks noChangeAspect="1"/>
          </p:cNvPicPr>
          <p:nvPr/>
        </p:nvPicPr>
        <p:blipFill>
          <a:blip r:embed="rId46" cstate="print">
            <a:extLst>
              <a:ext uri="{28A0092B-C50C-407E-A947-70E740481C1C}">
                <a14:useLocalDpi xmlns:a14="http://schemas.microsoft.com/office/drawing/2010/main"/>
              </a:ext>
              <a:ext uri="{96DAC541-7B7A-43D3-8B79-37D633B846F1}">
                <asvg:svgBlip xmlns:asvg="http://schemas.microsoft.com/office/drawing/2016/SVG/main" r:embed="rId47"/>
              </a:ext>
            </a:extLst>
          </a:blip>
          <a:stretch>
            <a:fillRect/>
          </a:stretch>
        </p:blipFill>
        <p:spPr>
          <a:xfrm>
            <a:off x="3330223" y="3654869"/>
            <a:ext cx="790222" cy="790222"/>
          </a:xfrm>
          <a:prstGeom prst="rect">
            <a:avLst/>
          </a:prstGeom>
        </p:spPr>
      </p:pic>
      <p:pic>
        <p:nvPicPr>
          <p:cNvPr id="26" name="图形 24" descr="齿轮">
            <a:extLst>
              <a:ext uri="{FF2B5EF4-FFF2-40B4-BE49-F238E27FC236}">
                <a16:creationId xmlns:a16="http://schemas.microsoft.com/office/drawing/2014/main" id="{F5041750-7FE4-4D26-974A-58220CC214A4}"/>
              </a:ext>
            </a:extLst>
          </p:cNvPr>
          <p:cNvPicPr>
            <a:picLocks noChangeAspect="1"/>
          </p:cNvPicPr>
          <p:nvPr/>
        </p:nvPicPr>
        <p:blipFill>
          <a:blip r:embed="rId48" cstate="print">
            <a:extLst>
              <a:ext uri="{28A0092B-C50C-407E-A947-70E740481C1C}">
                <a14:useLocalDpi xmlns:a14="http://schemas.microsoft.com/office/drawing/2010/main"/>
              </a:ext>
              <a:ext uri="{96DAC541-7B7A-43D3-8B79-37D633B846F1}">
                <asvg:svgBlip xmlns:asvg="http://schemas.microsoft.com/office/drawing/2016/SVG/main" r:embed="rId49"/>
              </a:ext>
            </a:extLst>
          </a:blip>
          <a:stretch>
            <a:fillRect/>
          </a:stretch>
        </p:blipFill>
        <p:spPr>
          <a:xfrm>
            <a:off x="4278490" y="3654869"/>
            <a:ext cx="790222" cy="790222"/>
          </a:xfrm>
          <a:prstGeom prst="rect">
            <a:avLst/>
          </a:prstGeom>
        </p:spPr>
      </p:pic>
      <p:pic>
        <p:nvPicPr>
          <p:cNvPr id="27" name="图形 25" descr="带齿轮的头部">
            <a:extLst>
              <a:ext uri="{FF2B5EF4-FFF2-40B4-BE49-F238E27FC236}">
                <a16:creationId xmlns:a16="http://schemas.microsoft.com/office/drawing/2014/main" id="{B49BC425-A06D-43CF-8281-562051799022}"/>
              </a:ext>
            </a:extLst>
          </p:cNvPr>
          <p:cNvPicPr>
            <a:picLocks noChangeAspect="1"/>
          </p:cNvPicPr>
          <p:nvPr/>
        </p:nvPicPr>
        <p:blipFill>
          <a:blip r:embed="rId50" cstate="print">
            <a:extLst>
              <a:ext uri="{28A0092B-C50C-407E-A947-70E740481C1C}">
                <a14:useLocalDpi xmlns:a14="http://schemas.microsoft.com/office/drawing/2010/main"/>
              </a:ext>
              <a:ext uri="{96DAC541-7B7A-43D3-8B79-37D633B846F1}">
                <asvg:svgBlip xmlns:asvg="http://schemas.microsoft.com/office/drawing/2016/SVG/main" r:embed="rId51"/>
              </a:ext>
            </a:extLst>
          </a:blip>
          <a:stretch>
            <a:fillRect/>
          </a:stretch>
        </p:blipFill>
        <p:spPr>
          <a:xfrm>
            <a:off x="5226756" y="3654869"/>
            <a:ext cx="790222" cy="790222"/>
          </a:xfrm>
          <a:prstGeom prst="rect">
            <a:avLst/>
          </a:prstGeom>
        </p:spPr>
      </p:pic>
      <p:pic>
        <p:nvPicPr>
          <p:cNvPr id="28" name="图形 26" descr="灯泡">
            <a:extLst>
              <a:ext uri="{FF2B5EF4-FFF2-40B4-BE49-F238E27FC236}">
                <a16:creationId xmlns:a16="http://schemas.microsoft.com/office/drawing/2014/main" id="{838BEDC2-17A7-4862-A832-BC61E161719E}"/>
              </a:ext>
            </a:extLst>
          </p:cNvPr>
          <p:cNvPicPr>
            <a:picLocks noChangeAspect="1"/>
          </p:cNvPicPr>
          <p:nvPr/>
        </p:nvPicPr>
        <p:blipFill>
          <a:blip r:embed="rId52" cstate="print">
            <a:extLst>
              <a:ext uri="{28A0092B-C50C-407E-A947-70E740481C1C}">
                <a14:useLocalDpi xmlns:a14="http://schemas.microsoft.com/office/drawing/2010/main"/>
              </a:ext>
              <a:ext uri="{96DAC541-7B7A-43D3-8B79-37D633B846F1}">
                <asvg:svgBlip xmlns:asvg="http://schemas.microsoft.com/office/drawing/2016/SVG/main" r:embed="rId53"/>
              </a:ext>
            </a:extLst>
          </a:blip>
          <a:stretch>
            <a:fillRect/>
          </a:stretch>
        </p:blipFill>
        <p:spPr>
          <a:xfrm>
            <a:off x="6175022" y="3654869"/>
            <a:ext cx="790222" cy="790222"/>
          </a:xfrm>
          <a:prstGeom prst="rect">
            <a:avLst/>
          </a:prstGeom>
        </p:spPr>
      </p:pic>
      <p:pic>
        <p:nvPicPr>
          <p:cNvPr id="29" name="图形 27" descr="放大镜">
            <a:extLst>
              <a:ext uri="{FF2B5EF4-FFF2-40B4-BE49-F238E27FC236}">
                <a16:creationId xmlns:a16="http://schemas.microsoft.com/office/drawing/2014/main" id="{DEDA8C26-68D2-454E-9D54-A342A8DC4ACF}"/>
              </a:ext>
            </a:extLst>
          </p:cNvPr>
          <p:cNvPicPr>
            <a:picLocks noChangeAspect="1"/>
          </p:cNvPicPr>
          <p:nvPr/>
        </p:nvPicPr>
        <p:blipFill>
          <a:blip r:embed="rId54" cstate="print">
            <a:extLst>
              <a:ext uri="{28A0092B-C50C-407E-A947-70E740481C1C}">
                <a14:useLocalDpi xmlns:a14="http://schemas.microsoft.com/office/drawing/2010/main"/>
              </a:ext>
              <a:ext uri="{96DAC541-7B7A-43D3-8B79-37D633B846F1}">
                <asvg:svgBlip xmlns:asvg="http://schemas.microsoft.com/office/drawing/2016/SVG/main" r:embed="rId55"/>
              </a:ext>
            </a:extLst>
          </a:blip>
          <a:stretch>
            <a:fillRect/>
          </a:stretch>
        </p:blipFill>
        <p:spPr>
          <a:xfrm>
            <a:off x="7123289" y="3654869"/>
            <a:ext cx="790222" cy="790222"/>
          </a:xfrm>
          <a:prstGeom prst="rect">
            <a:avLst/>
          </a:prstGeom>
        </p:spPr>
      </p:pic>
      <p:pic>
        <p:nvPicPr>
          <p:cNvPr id="30" name="图形 28" descr="研究">
            <a:extLst>
              <a:ext uri="{FF2B5EF4-FFF2-40B4-BE49-F238E27FC236}">
                <a16:creationId xmlns:a16="http://schemas.microsoft.com/office/drawing/2014/main" id="{5A7ADA68-9255-4BC6-87CE-371E45C0E0A9}"/>
              </a:ext>
            </a:extLst>
          </p:cNvPr>
          <p:cNvPicPr>
            <a:picLocks noChangeAspect="1"/>
          </p:cNvPicPr>
          <p:nvPr/>
        </p:nvPicPr>
        <p:blipFill>
          <a:blip r:embed="rId56" cstate="print">
            <a:extLst>
              <a:ext uri="{28A0092B-C50C-407E-A947-70E740481C1C}">
                <a14:useLocalDpi xmlns:a14="http://schemas.microsoft.com/office/drawing/2010/main"/>
              </a:ext>
              <a:ext uri="{96DAC541-7B7A-43D3-8B79-37D633B846F1}">
                <asvg:svgBlip xmlns:asvg="http://schemas.microsoft.com/office/drawing/2016/SVG/main" r:embed="rId57"/>
              </a:ext>
            </a:extLst>
          </a:blip>
          <a:stretch>
            <a:fillRect/>
          </a:stretch>
        </p:blipFill>
        <p:spPr>
          <a:xfrm>
            <a:off x="8071556" y="3654869"/>
            <a:ext cx="790222" cy="790222"/>
          </a:xfrm>
          <a:prstGeom prst="rect">
            <a:avLst/>
          </a:prstGeom>
        </p:spPr>
      </p:pic>
      <p:pic>
        <p:nvPicPr>
          <p:cNvPr id="31" name="图形 29" descr="眼睛">
            <a:extLst>
              <a:ext uri="{FF2B5EF4-FFF2-40B4-BE49-F238E27FC236}">
                <a16:creationId xmlns:a16="http://schemas.microsoft.com/office/drawing/2014/main" id="{0314F64D-F582-4678-BD54-EF6AF0D893FF}"/>
              </a:ext>
            </a:extLst>
          </p:cNvPr>
          <p:cNvPicPr>
            <a:picLocks noChangeAspect="1"/>
          </p:cNvPicPr>
          <p:nvPr/>
        </p:nvPicPr>
        <p:blipFill>
          <a:blip r:embed="rId58" cstate="print">
            <a:extLst>
              <a:ext uri="{28A0092B-C50C-407E-A947-70E740481C1C}">
                <a14:useLocalDpi xmlns:a14="http://schemas.microsoft.com/office/drawing/2010/main"/>
              </a:ext>
              <a:ext uri="{96DAC541-7B7A-43D3-8B79-37D633B846F1}">
                <asvg:svgBlip xmlns:asvg="http://schemas.microsoft.com/office/drawing/2016/SVG/main" r:embed="rId59"/>
              </a:ext>
            </a:extLst>
          </a:blip>
          <a:stretch>
            <a:fillRect/>
          </a:stretch>
        </p:blipFill>
        <p:spPr>
          <a:xfrm>
            <a:off x="9019822" y="3654869"/>
            <a:ext cx="790222" cy="790222"/>
          </a:xfrm>
          <a:prstGeom prst="rect">
            <a:avLst/>
          </a:prstGeom>
        </p:spPr>
      </p:pic>
      <p:pic>
        <p:nvPicPr>
          <p:cNvPr id="32" name="图形 30" descr="剧本">
            <a:extLst>
              <a:ext uri="{FF2B5EF4-FFF2-40B4-BE49-F238E27FC236}">
                <a16:creationId xmlns:a16="http://schemas.microsoft.com/office/drawing/2014/main" id="{AD8D6691-91DA-491E-A0E8-9700F4C3F016}"/>
              </a:ext>
            </a:extLst>
          </p:cNvPr>
          <p:cNvPicPr>
            <a:picLocks noChangeAspect="1"/>
          </p:cNvPicPr>
          <p:nvPr/>
        </p:nvPicPr>
        <p:blipFill>
          <a:blip r:embed="rId60" cstate="print">
            <a:extLst>
              <a:ext uri="{28A0092B-C50C-407E-A947-70E740481C1C}">
                <a14:useLocalDpi xmlns:a14="http://schemas.microsoft.com/office/drawing/2010/main"/>
              </a:ext>
              <a:ext uri="{96DAC541-7B7A-43D3-8B79-37D633B846F1}">
                <asvg:svgBlip xmlns:asvg="http://schemas.microsoft.com/office/drawing/2016/SVG/main" r:embed="rId61"/>
              </a:ext>
            </a:extLst>
          </a:blip>
          <a:stretch>
            <a:fillRect/>
          </a:stretch>
        </p:blipFill>
        <p:spPr>
          <a:xfrm>
            <a:off x="9968089" y="3654869"/>
            <a:ext cx="790222" cy="790222"/>
          </a:xfrm>
          <a:prstGeom prst="rect">
            <a:avLst/>
          </a:prstGeom>
        </p:spPr>
      </p:pic>
      <p:pic>
        <p:nvPicPr>
          <p:cNvPr id="33" name="图形 31" descr="桌子">
            <a:extLst>
              <a:ext uri="{FF2B5EF4-FFF2-40B4-BE49-F238E27FC236}">
                <a16:creationId xmlns:a16="http://schemas.microsoft.com/office/drawing/2014/main" id="{E8531A48-AC0D-47B6-BD1E-C6671CD59918}"/>
              </a:ext>
            </a:extLst>
          </p:cNvPr>
          <p:cNvPicPr>
            <a:picLocks noChangeAspect="1"/>
          </p:cNvPicPr>
          <p:nvPr/>
        </p:nvPicPr>
        <p:blipFill>
          <a:blip r:embed="rId62" cstate="print">
            <a:extLst>
              <a:ext uri="{28A0092B-C50C-407E-A947-70E740481C1C}">
                <a14:useLocalDpi xmlns:a14="http://schemas.microsoft.com/office/drawing/2010/main"/>
              </a:ext>
              <a:ext uri="{96DAC541-7B7A-43D3-8B79-37D633B846F1}">
                <asvg:svgBlip xmlns:asvg="http://schemas.microsoft.com/office/drawing/2016/SVG/main" r:embed="rId63"/>
              </a:ext>
            </a:extLst>
          </a:blip>
          <a:stretch>
            <a:fillRect/>
          </a:stretch>
        </p:blipFill>
        <p:spPr>
          <a:xfrm>
            <a:off x="1433690" y="4603136"/>
            <a:ext cx="790222" cy="790222"/>
          </a:xfrm>
          <a:prstGeom prst="rect">
            <a:avLst/>
          </a:prstGeom>
        </p:spPr>
      </p:pic>
      <p:pic>
        <p:nvPicPr>
          <p:cNvPr id="34" name="图形 32" descr="数据库">
            <a:extLst>
              <a:ext uri="{FF2B5EF4-FFF2-40B4-BE49-F238E27FC236}">
                <a16:creationId xmlns:a16="http://schemas.microsoft.com/office/drawing/2014/main" id="{EDF09712-227B-4001-A9BA-68E8405E23F7}"/>
              </a:ext>
            </a:extLst>
          </p:cNvPr>
          <p:cNvPicPr>
            <a:picLocks noChangeAspect="1"/>
          </p:cNvPicPr>
          <p:nvPr/>
        </p:nvPicPr>
        <p:blipFill>
          <a:blip r:embed="rId64" cstate="print">
            <a:extLst>
              <a:ext uri="{28A0092B-C50C-407E-A947-70E740481C1C}">
                <a14:useLocalDpi xmlns:a14="http://schemas.microsoft.com/office/drawing/2010/main"/>
              </a:ext>
              <a:ext uri="{96DAC541-7B7A-43D3-8B79-37D633B846F1}">
                <asvg:svgBlip xmlns:asvg="http://schemas.microsoft.com/office/drawing/2016/SVG/main" r:embed="rId65"/>
              </a:ext>
            </a:extLst>
          </a:blip>
          <a:stretch>
            <a:fillRect/>
          </a:stretch>
        </p:blipFill>
        <p:spPr>
          <a:xfrm>
            <a:off x="2381957" y="4603136"/>
            <a:ext cx="790222" cy="790222"/>
          </a:xfrm>
          <a:prstGeom prst="rect">
            <a:avLst/>
          </a:prstGeom>
        </p:spPr>
      </p:pic>
      <p:pic>
        <p:nvPicPr>
          <p:cNvPr id="35" name="图形 33" descr="筛选">
            <a:extLst>
              <a:ext uri="{FF2B5EF4-FFF2-40B4-BE49-F238E27FC236}">
                <a16:creationId xmlns:a16="http://schemas.microsoft.com/office/drawing/2014/main" id="{CD088502-466E-4E6D-A382-C5065768275B}"/>
              </a:ext>
            </a:extLst>
          </p:cNvPr>
          <p:cNvPicPr>
            <a:picLocks noChangeAspect="1"/>
          </p:cNvPicPr>
          <p:nvPr/>
        </p:nvPicPr>
        <p:blipFill>
          <a:blip r:embed="rId66" cstate="print">
            <a:extLst>
              <a:ext uri="{28A0092B-C50C-407E-A947-70E740481C1C}">
                <a14:useLocalDpi xmlns:a14="http://schemas.microsoft.com/office/drawing/2010/main"/>
              </a:ext>
              <a:ext uri="{96DAC541-7B7A-43D3-8B79-37D633B846F1}">
                <asvg:svgBlip xmlns:asvg="http://schemas.microsoft.com/office/drawing/2016/SVG/main" r:embed="rId67"/>
              </a:ext>
            </a:extLst>
          </a:blip>
          <a:stretch>
            <a:fillRect/>
          </a:stretch>
        </p:blipFill>
        <p:spPr>
          <a:xfrm>
            <a:off x="3330223" y="4603136"/>
            <a:ext cx="790222" cy="790222"/>
          </a:xfrm>
          <a:prstGeom prst="rect">
            <a:avLst/>
          </a:prstGeom>
        </p:spPr>
      </p:pic>
      <p:pic>
        <p:nvPicPr>
          <p:cNvPr id="37" name="图形 36" descr="地球仪: 美洲 纯色填充">
            <a:extLst>
              <a:ext uri="{FF2B5EF4-FFF2-40B4-BE49-F238E27FC236}">
                <a16:creationId xmlns:a16="http://schemas.microsoft.com/office/drawing/2014/main" id="{BB2D7B8E-BE0C-44FB-86FB-A5943796DAE4}"/>
              </a:ext>
            </a:extLst>
          </p:cNvPr>
          <p:cNvPicPr>
            <a:picLocks noChangeAspect="1"/>
          </p:cNvPicPr>
          <p:nvPr/>
        </p:nvPicPr>
        <p:blipFill>
          <a:blip r:embed="rId68">
            <a:extLst>
              <a:ext uri="{28A0092B-C50C-407E-A947-70E740481C1C}">
                <a14:useLocalDpi xmlns:a14="http://schemas.microsoft.com/office/drawing/2010/main"/>
              </a:ext>
              <a:ext uri="{96DAC541-7B7A-43D3-8B79-37D633B846F1}">
                <asvg:svgBlip xmlns:asvg="http://schemas.microsoft.com/office/drawing/2016/SVG/main" r:embed="rId69"/>
              </a:ext>
            </a:extLst>
          </a:blip>
          <a:stretch>
            <a:fillRect/>
          </a:stretch>
        </p:blipFill>
        <p:spPr>
          <a:xfrm>
            <a:off x="7089655" y="4586941"/>
            <a:ext cx="840673" cy="840673"/>
          </a:xfrm>
          <a:prstGeom prst="rect">
            <a:avLst/>
          </a:prstGeom>
        </p:spPr>
      </p:pic>
      <p:pic>
        <p:nvPicPr>
          <p:cNvPr id="42" name="图形 41" descr="地球仪 - 亚洲 纯色填充">
            <a:extLst>
              <a:ext uri="{FF2B5EF4-FFF2-40B4-BE49-F238E27FC236}">
                <a16:creationId xmlns:a16="http://schemas.microsoft.com/office/drawing/2014/main" id="{9DEF8D3E-AAD8-40E2-A2C9-F9E13B807B3F}"/>
              </a:ext>
            </a:extLst>
          </p:cNvPr>
          <p:cNvPicPr>
            <a:picLocks noChangeAspect="1"/>
          </p:cNvPicPr>
          <p:nvPr/>
        </p:nvPicPr>
        <p:blipFill>
          <a:blip r:embed="rId70">
            <a:extLst>
              <a:ext uri="{28A0092B-C50C-407E-A947-70E740481C1C}">
                <a14:useLocalDpi xmlns:a14="http://schemas.microsoft.com/office/drawing/2010/main"/>
              </a:ext>
              <a:ext uri="{96DAC541-7B7A-43D3-8B79-37D633B846F1}">
                <asvg:svgBlip xmlns:asvg="http://schemas.microsoft.com/office/drawing/2016/SVG/main" r:embed="rId71"/>
              </a:ext>
            </a:extLst>
          </a:blip>
          <a:stretch>
            <a:fillRect/>
          </a:stretch>
        </p:blipFill>
        <p:spPr>
          <a:xfrm>
            <a:off x="4266971" y="4586941"/>
            <a:ext cx="840673" cy="840673"/>
          </a:xfrm>
          <a:prstGeom prst="rect">
            <a:avLst/>
          </a:prstGeom>
        </p:spPr>
      </p:pic>
      <p:pic>
        <p:nvPicPr>
          <p:cNvPr id="44" name="图形 43" descr="地球仪: 亚洲和澳大利亚 纯色填充">
            <a:extLst>
              <a:ext uri="{FF2B5EF4-FFF2-40B4-BE49-F238E27FC236}">
                <a16:creationId xmlns:a16="http://schemas.microsoft.com/office/drawing/2014/main" id="{CBA479CE-90E1-428F-80BE-D6D49BC16B60}"/>
              </a:ext>
            </a:extLst>
          </p:cNvPr>
          <p:cNvPicPr>
            <a:picLocks noChangeAspect="1"/>
          </p:cNvPicPr>
          <p:nvPr/>
        </p:nvPicPr>
        <p:blipFill>
          <a:blip r:embed="rId72">
            <a:extLst>
              <a:ext uri="{28A0092B-C50C-407E-A947-70E740481C1C}">
                <a14:useLocalDpi xmlns:a14="http://schemas.microsoft.com/office/drawing/2010/main"/>
              </a:ext>
              <a:ext uri="{96DAC541-7B7A-43D3-8B79-37D633B846F1}">
                <asvg:svgBlip xmlns:asvg="http://schemas.microsoft.com/office/drawing/2016/SVG/main" r:embed="rId73"/>
              </a:ext>
            </a:extLst>
          </a:blip>
          <a:stretch>
            <a:fillRect/>
          </a:stretch>
        </p:blipFill>
        <p:spPr>
          <a:xfrm>
            <a:off x="5207866" y="4586941"/>
            <a:ext cx="840673" cy="840673"/>
          </a:xfrm>
          <a:prstGeom prst="rect">
            <a:avLst/>
          </a:prstGeom>
        </p:spPr>
      </p:pic>
      <p:pic>
        <p:nvPicPr>
          <p:cNvPr id="46" name="图形 45" descr="地球仪: 非洲和欧洲 纯色填充">
            <a:extLst>
              <a:ext uri="{FF2B5EF4-FFF2-40B4-BE49-F238E27FC236}">
                <a16:creationId xmlns:a16="http://schemas.microsoft.com/office/drawing/2014/main" id="{9B622F2A-4614-43C3-A996-3397845F19B2}"/>
              </a:ext>
            </a:extLst>
          </p:cNvPr>
          <p:cNvPicPr>
            <a:picLocks noChangeAspect="1"/>
          </p:cNvPicPr>
          <p:nvPr/>
        </p:nvPicPr>
        <p:blipFill>
          <a:blip r:embed="rId74">
            <a:extLst>
              <a:ext uri="{28A0092B-C50C-407E-A947-70E740481C1C}">
                <a14:useLocalDpi xmlns:a14="http://schemas.microsoft.com/office/drawing/2010/main"/>
              </a:ext>
              <a:ext uri="{96DAC541-7B7A-43D3-8B79-37D633B846F1}">
                <asvg:svgBlip xmlns:asvg="http://schemas.microsoft.com/office/drawing/2016/SVG/main" r:embed="rId75"/>
              </a:ext>
            </a:extLst>
          </a:blip>
          <a:stretch>
            <a:fillRect/>
          </a:stretch>
        </p:blipFill>
        <p:spPr>
          <a:xfrm>
            <a:off x="6148761" y="4586941"/>
            <a:ext cx="840673" cy="840673"/>
          </a:xfrm>
          <a:prstGeom prst="rect">
            <a:avLst/>
          </a:prstGeom>
        </p:spPr>
      </p:pic>
      <p:sp>
        <p:nvSpPr>
          <p:cNvPr id="45" name="文本框 44">
            <a:extLst>
              <a:ext uri="{FF2B5EF4-FFF2-40B4-BE49-F238E27FC236}">
                <a16:creationId xmlns:a16="http://schemas.microsoft.com/office/drawing/2014/main" id="{AE687AE5-488A-4B7C-9461-7CDE6B6E7177}"/>
              </a:ext>
            </a:extLst>
          </p:cNvPr>
          <p:cNvSpPr txBox="1"/>
          <p:nvPr/>
        </p:nvSpPr>
        <p:spPr>
          <a:xfrm>
            <a:off x="1113118" y="802607"/>
            <a:ext cx="4982882" cy="461665"/>
          </a:xfrm>
          <a:prstGeom prst="rect">
            <a:avLst/>
          </a:prstGeom>
          <a:noFill/>
        </p:spPr>
        <p:txBody>
          <a:bodyPr wrap="square" lIns="0" tIns="0" rIns="0" bIns="0" rtlCol="0">
            <a:spAutoFit/>
          </a:bodyPr>
          <a:lstStyle/>
          <a:p>
            <a:r>
              <a:rPr lang="zh-CN" altLang="en-US" sz="3000" b="1" dirty="0">
                <a:gradFill flip="none" rotWithShape="1">
                  <a:gsLst>
                    <a:gs pos="100000">
                      <a:schemeClr val="accent4"/>
                    </a:gs>
                    <a:gs pos="35000">
                      <a:schemeClr val="accent5">
                        <a:lumMod val="20000"/>
                        <a:lumOff val="80000"/>
                      </a:schemeClr>
                    </a:gs>
                  </a:gsLst>
                  <a:lin ang="2700000" scaled="1"/>
                  <a:tileRect/>
                </a:gradFill>
                <a:latin typeface="+mj-ea"/>
                <a:ea typeface="+mj-ea"/>
              </a:rPr>
              <a:t>数据分析类</a:t>
            </a:r>
          </a:p>
        </p:txBody>
      </p:sp>
    </p:spTree>
    <p:extLst>
      <p:ext uri="{BB962C8B-B14F-4D97-AF65-F5344CB8AC3E}">
        <p14:creationId xmlns:p14="http://schemas.microsoft.com/office/powerpoint/2010/main" val="317556659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2" descr="计算机">
            <a:extLst>
              <a:ext uri="{FF2B5EF4-FFF2-40B4-BE49-F238E27FC236}">
                <a16:creationId xmlns:a16="http://schemas.microsoft.com/office/drawing/2014/main" id="{508FDB24-C923-4045-A973-2932124DC3F8}"/>
              </a:ext>
            </a:extLst>
          </p:cNvPr>
          <p:cNvPicPr>
            <a:picLocks noChangeAspect="1"/>
          </p:cNvPicPr>
          <p:nvPr/>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432720" y="2661175"/>
            <a:ext cx="790387" cy="790387"/>
          </a:xfrm>
          <a:prstGeom prst="rect">
            <a:avLst/>
          </a:prstGeom>
        </p:spPr>
      </p:pic>
      <p:pic>
        <p:nvPicPr>
          <p:cNvPr id="4" name="图形 3" descr="笔记本电脑">
            <a:extLst>
              <a:ext uri="{FF2B5EF4-FFF2-40B4-BE49-F238E27FC236}">
                <a16:creationId xmlns:a16="http://schemas.microsoft.com/office/drawing/2014/main" id="{AF34BD0A-FB0E-41B4-86AB-8BB578CF8C17}"/>
              </a:ext>
            </a:extLst>
          </p:cNvPr>
          <p:cNvPicPr>
            <a:picLocks noChangeAspect="1"/>
          </p:cNvPicPr>
          <p:nvPr/>
        </p:nvPicPr>
        <p:blipFill>
          <a:blip r:embed="rId4" cstate="print">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381184" y="2661175"/>
            <a:ext cx="790387" cy="790387"/>
          </a:xfrm>
          <a:prstGeom prst="rect">
            <a:avLst/>
          </a:prstGeom>
        </p:spPr>
      </p:pic>
      <p:pic>
        <p:nvPicPr>
          <p:cNvPr id="5" name="图形 4" descr="Internet">
            <a:extLst>
              <a:ext uri="{FF2B5EF4-FFF2-40B4-BE49-F238E27FC236}">
                <a16:creationId xmlns:a16="http://schemas.microsoft.com/office/drawing/2014/main" id="{B1994267-2CDB-4F1D-B82E-A592CEA05BF7}"/>
              </a:ext>
            </a:extLst>
          </p:cNvPr>
          <p:cNvPicPr>
            <a:picLocks noChangeAspect="1"/>
          </p:cNvPicPr>
          <p:nvPr/>
        </p:nvPicPr>
        <p:blipFill>
          <a:blip r:embed="rId6" cstate="print">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3329648" y="2661175"/>
            <a:ext cx="790387" cy="790387"/>
          </a:xfrm>
          <a:prstGeom prst="rect">
            <a:avLst/>
          </a:prstGeom>
        </p:spPr>
      </p:pic>
      <p:pic>
        <p:nvPicPr>
          <p:cNvPr id="6" name="图形 5" descr="监视器">
            <a:extLst>
              <a:ext uri="{FF2B5EF4-FFF2-40B4-BE49-F238E27FC236}">
                <a16:creationId xmlns:a16="http://schemas.microsoft.com/office/drawing/2014/main" id="{630972C4-8156-4A00-B9E6-3056A00B213F}"/>
              </a:ext>
            </a:extLst>
          </p:cNvPr>
          <p:cNvPicPr>
            <a:picLocks noChangeAspect="1"/>
          </p:cNvPicPr>
          <p:nvPr/>
        </p:nvPicPr>
        <p:blipFill>
          <a:blip r:embed="rId8" cstate="print">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4278112" y="2661175"/>
            <a:ext cx="790387" cy="790387"/>
          </a:xfrm>
          <a:prstGeom prst="rect">
            <a:avLst/>
          </a:prstGeom>
        </p:spPr>
      </p:pic>
      <p:pic>
        <p:nvPicPr>
          <p:cNvPr id="7" name="图形 6" descr="智能手机">
            <a:extLst>
              <a:ext uri="{FF2B5EF4-FFF2-40B4-BE49-F238E27FC236}">
                <a16:creationId xmlns:a16="http://schemas.microsoft.com/office/drawing/2014/main" id="{F3EF0A14-E282-45FF-9E24-C2A39923B98D}"/>
              </a:ext>
            </a:extLst>
          </p:cNvPr>
          <p:cNvPicPr>
            <a:picLocks noChangeAspect="1"/>
          </p:cNvPicPr>
          <p:nvPr/>
        </p:nvPicPr>
        <p:blipFill>
          <a:blip r:embed="rId10" cstate="print">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5226575" y="2661175"/>
            <a:ext cx="790387" cy="790387"/>
          </a:xfrm>
          <a:prstGeom prst="rect">
            <a:avLst/>
          </a:prstGeom>
        </p:spPr>
      </p:pic>
      <p:pic>
        <p:nvPicPr>
          <p:cNvPr id="8" name="图形 7" descr="平板电脑">
            <a:extLst>
              <a:ext uri="{FF2B5EF4-FFF2-40B4-BE49-F238E27FC236}">
                <a16:creationId xmlns:a16="http://schemas.microsoft.com/office/drawing/2014/main" id="{F1EEA4FE-63F8-4AED-802A-F2A5F25DD252}"/>
              </a:ext>
            </a:extLst>
          </p:cNvPr>
          <p:cNvPicPr>
            <a:picLocks noChangeAspect="1"/>
          </p:cNvPicPr>
          <p:nvPr/>
        </p:nvPicPr>
        <p:blipFill>
          <a:blip r:embed="rId12" cstate="print">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6175040" y="2661175"/>
            <a:ext cx="790387" cy="790387"/>
          </a:xfrm>
          <a:prstGeom prst="rect">
            <a:avLst/>
          </a:prstGeom>
        </p:spPr>
      </p:pic>
      <p:pic>
        <p:nvPicPr>
          <p:cNvPr id="9" name="图形 8" descr="传真">
            <a:extLst>
              <a:ext uri="{FF2B5EF4-FFF2-40B4-BE49-F238E27FC236}">
                <a16:creationId xmlns:a16="http://schemas.microsoft.com/office/drawing/2014/main" id="{1E13AC9E-EB6B-4FA8-A7A9-3EE7C9CDDCFD}"/>
              </a:ext>
            </a:extLst>
          </p:cNvPr>
          <p:cNvPicPr>
            <a:picLocks noChangeAspect="1"/>
          </p:cNvPicPr>
          <p:nvPr/>
        </p:nvPicPr>
        <p:blipFill>
          <a:blip r:embed="rId14" cstate="print">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7123504" y="1712711"/>
            <a:ext cx="790387" cy="790387"/>
          </a:xfrm>
          <a:prstGeom prst="rect">
            <a:avLst/>
          </a:prstGeom>
        </p:spPr>
      </p:pic>
      <p:pic>
        <p:nvPicPr>
          <p:cNvPr id="10" name="图形 9" descr="云计算">
            <a:extLst>
              <a:ext uri="{FF2B5EF4-FFF2-40B4-BE49-F238E27FC236}">
                <a16:creationId xmlns:a16="http://schemas.microsoft.com/office/drawing/2014/main" id="{92C701A9-8ACC-48C4-94BB-B679344C3ED1}"/>
              </a:ext>
            </a:extLst>
          </p:cNvPr>
          <p:cNvPicPr>
            <a:picLocks noChangeAspect="1"/>
          </p:cNvPicPr>
          <p:nvPr/>
        </p:nvPicPr>
        <p:blipFill>
          <a:blip r:embed="rId16" cstate="print">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8071968" y="1712711"/>
            <a:ext cx="790387" cy="790387"/>
          </a:xfrm>
          <a:prstGeom prst="rect">
            <a:avLst/>
          </a:prstGeom>
        </p:spPr>
      </p:pic>
      <p:pic>
        <p:nvPicPr>
          <p:cNvPr id="11" name="图形 10" descr="打印机">
            <a:extLst>
              <a:ext uri="{FF2B5EF4-FFF2-40B4-BE49-F238E27FC236}">
                <a16:creationId xmlns:a16="http://schemas.microsoft.com/office/drawing/2014/main" id="{624EAB22-9ADB-48D0-BF19-F8606F629127}"/>
              </a:ext>
            </a:extLst>
          </p:cNvPr>
          <p:cNvPicPr>
            <a:picLocks noChangeAspect="1"/>
          </p:cNvPicPr>
          <p:nvPr/>
        </p:nvPicPr>
        <p:blipFill>
          <a:blip r:embed="rId18" cstate="print">
            <a:extLst>
              <a:ext uri="{28A0092B-C50C-407E-A947-70E740481C1C}">
                <a14:useLocalDpi xmlns:a14="http://schemas.microsoft.com/office/drawing/2010/main"/>
              </a:ext>
              <a:ext uri="{96DAC541-7B7A-43D3-8B79-37D633B846F1}">
                <asvg:svgBlip xmlns:asvg="http://schemas.microsoft.com/office/drawing/2016/SVG/main" r:embed="rId19"/>
              </a:ext>
            </a:extLst>
          </a:blip>
          <a:stretch>
            <a:fillRect/>
          </a:stretch>
        </p:blipFill>
        <p:spPr>
          <a:xfrm>
            <a:off x="9020432" y="1712711"/>
            <a:ext cx="790387" cy="790387"/>
          </a:xfrm>
          <a:prstGeom prst="rect">
            <a:avLst/>
          </a:prstGeom>
        </p:spPr>
      </p:pic>
      <p:pic>
        <p:nvPicPr>
          <p:cNvPr id="12" name="图形 11" descr="碎纸机">
            <a:extLst>
              <a:ext uri="{FF2B5EF4-FFF2-40B4-BE49-F238E27FC236}">
                <a16:creationId xmlns:a16="http://schemas.microsoft.com/office/drawing/2014/main" id="{155BDF99-5E96-410E-AE6D-816773BB6AE7}"/>
              </a:ext>
            </a:extLst>
          </p:cNvPr>
          <p:cNvPicPr>
            <a:picLocks noChangeAspect="1"/>
          </p:cNvPicPr>
          <p:nvPr/>
        </p:nvPicPr>
        <p:blipFill>
          <a:blip r:embed="rId20" cstate="print">
            <a:extLst>
              <a:ext uri="{28A0092B-C50C-407E-A947-70E740481C1C}">
                <a14:useLocalDpi xmlns:a14="http://schemas.microsoft.com/office/drawing/2010/main"/>
              </a:ext>
              <a:ext uri="{96DAC541-7B7A-43D3-8B79-37D633B846F1}">
                <asvg:svgBlip xmlns:asvg="http://schemas.microsoft.com/office/drawing/2016/SVG/main" r:embed="rId21"/>
              </a:ext>
            </a:extLst>
          </a:blip>
          <a:stretch>
            <a:fillRect/>
          </a:stretch>
        </p:blipFill>
        <p:spPr>
          <a:xfrm>
            <a:off x="9968895" y="1712711"/>
            <a:ext cx="790387" cy="790387"/>
          </a:xfrm>
          <a:prstGeom prst="rect">
            <a:avLst/>
          </a:prstGeom>
        </p:spPr>
      </p:pic>
      <p:pic>
        <p:nvPicPr>
          <p:cNvPr id="13" name="图形 12" descr="复印机">
            <a:extLst>
              <a:ext uri="{FF2B5EF4-FFF2-40B4-BE49-F238E27FC236}">
                <a16:creationId xmlns:a16="http://schemas.microsoft.com/office/drawing/2014/main" id="{3C0C2BB8-A593-40B7-BB77-608DCBFF25DB}"/>
              </a:ext>
            </a:extLst>
          </p:cNvPr>
          <p:cNvPicPr>
            <a:picLocks noChangeAspect="1"/>
          </p:cNvPicPr>
          <p:nvPr/>
        </p:nvPicPr>
        <p:blipFill>
          <a:blip r:embed="rId22" cstate="print">
            <a:extLst>
              <a:ext uri="{28A0092B-C50C-407E-A947-70E740481C1C}">
                <a14:useLocalDpi xmlns:a14="http://schemas.microsoft.com/office/drawing/2010/main"/>
              </a:ext>
              <a:ext uri="{96DAC541-7B7A-43D3-8B79-37D633B846F1}">
                <asvg:svgBlip xmlns:asvg="http://schemas.microsoft.com/office/drawing/2016/SVG/main" r:embed="rId23"/>
              </a:ext>
            </a:extLst>
          </a:blip>
          <a:stretch>
            <a:fillRect/>
          </a:stretch>
        </p:blipFill>
        <p:spPr>
          <a:xfrm>
            <a:off x="1432719" y="1712711"/>
            <a:ext cx="790387" cy="790387"/>
          </a:xfrm>
          <a:prstGeom prst="rect">
            <a:avLst/>
          </a:prstGeom>
        </p:spPr>
      </p:pic>
      <p:pic>
        <p:nvPicPr>
          <p:cNvPr id="14" name="图形 13" descr="服务器">
            <a:extLst>
              <a:ext uri="{FF2B5EF4-FFF2-40B4-BE49-F238E27FC236}">
                <a16:creationId xmlns:a16="http://schemas.microsoft.com/office/drawing/2014/main" id="{2D0FCEFB-55F4-46D4-8629-FA9DFAA316FA}"/>
              </a:ext>
            </a:extLst>
          </p:cNvPr>
          <p:cNvPicPr>
            <a:picLocks noChangeAspect="1"/>
          </p:cNvPicPr>
          <p:nvPr/>
        </p:nvPicPr>
        <p:blipFill>
          <a:blip r:embed="rId24" cstate="print">
            <a:extLst>
              <a:ext uri="{28A0092B-C50C-407E-A947-70E740481C1C}">
                <a14:useLocalDpi xmlns:a14="http://schemas.microsoft.com/office/drawing/2010/main"/>
              </a:ext>
              <a:ext uri="{96DAC541-7B7A-43D3-8B79-37D633B846F1}">
                <asvg:svgBlip xmlns:asvg="http://schemas.microsoft.com/office/drawing/2016/SVG/main" r:embed="rId25"/>
              </a:ext>
            </a:extLst>
          </a:blip>
          <a:stretch>
            <a:fillRect/>
          </a:stretch>
        </p:blipFill>
        <p:spPr>
          <a:xfrm>
            <a:off x="2381183" y="1712711"/>
            <a:ext cx="790387" cy="790387"/>
          </a:xfrm>
          <a:prstGeom prst="rect">
            <a:avLst/>
          </a:prstGeom>
        </p:spPr>
      </p:pic>
      <p:pic>
        <p:nvPicPr>
          <p:cNvPr id="15" name="图形 14" descr="扫描仪">
            <a:extLst>
              <a:ext uri="{FF2B5EF4-FFF2-40B4-BE49-F238E27FC236}">
                <a16:creationId xmlns:a16="http://schemas.microsoft.com/office/drawing/2014/main" id="{17C1CE52-A3E7-437F-A1EC-C6ED9FD6FF27}"/>
              </a:ext>
            </a:extLst>
          </p:cNvPr>
          <p:cNvPicPr>
            <a:picLocks noChangeAspect="1"/>
          </p:cNvPicPr>
          <p:nvPr/>
        </p:nvPicPr>
        <p:blipFill>
          <a:blip r:embed="rId26" cstate="print">
            <a:extLst>
              <a:ext uri="{28A0092B-C50C-407E-A947-70E740481C1C}">
                <a14:useLocalDpi xmlns:a14="http://schemas.microsoft.com/office/drawing/2010/main"/>
              </a:ext>
              <a:ext uri="{96DAC541-7B7A-43D3-8B79-37D633B846F1}">
                <asvg:svgBlip xmlns:asvg="http://schemas.microsoft.com/office/drawing/2016/SVG/main" r:embed="rId27"/>
              </a:ext>
            </a:extLst>
          </a:blip>
          <a:stretch>
            <a:fillRect/>
          </a:stretch>
        </p:blipFill>
        <p:spPr>
          <a:xfrm>
            <a:off x="3329647" y="1712711"/>
            <a:ext cx="790387" cy="790387"/>
          </a:xfrm>
          <a:prstGeom prst="rect">
            <a:avLst/>
          </a:prstGeom>
        </p:spPr>
      </p:pic>
      <p:pic>
        <p:nvPicPr>
          <p:cNvPr id="16" name="图形 15" descr="处理器">
            <a:extLst>
              <a:ext uri="{FF2B5EF4-FFF2-40B4-BE49-F238E27FC236}">
                <a16:creationId xmlns:a16="http://schemas.microsoft.com/office/drawing/2014/main" id="{FCB74347-FD66-415C-967F-04012DDB05BF}"/>
              </a:ext>
            </a:extLst>
          </p:cNvPr>
          <p:cNvPicPr>
            <a:picLocks noChangeAspect="1"/>
          </p:cNvPicPr>
          <p:nvPr/>
        </p:nvPicPr>
        <p:blipFill>
          <a:blip r:embed="rId28" cstate="print">
            <a:extLst>
              <a:ext uri="{28A0092B-C50C-407E-A947-70E740481C1C}">
                <a14:useLocalDpi xmlns:a14="http://schemas.microsoft.com/office/drawing/2010/main"/>
              </a:ext>
              <a:ext uri="{96DAC541-7B7A-43D3-8B79-37D633B846F1}">
                <asvg:svgBlip xmlns:asvg="http://schemas.microsoft.com/office/drawing/2016/SVG/main" r:embed="rId29"/>
              </a:ext>
            </a:extLst>
          </a:blip>
          <a:stretch>
            <a:fillRect/>
          </a:stretch>
        </p:blipFill>
        <p:spPr>
          <a:xfrm>
            <a:off x="4278111" y="1712711"/>
            <a:ext cx="790387" cy="790387"/>
          </a:xfrm>
          <a:prstGeom prst="rect">
            <a:avLst/>
          </a:prstGeom>
        </p:spPr>
      </p:pic>
      <p:pic>
        <p:nvPicPr>
          <p:cNvPr id="17" name="图形 16" descr="无线路由器">
            <a:extLst>
              <a:ext uri="{FF2B5EF4-FFF2-40B4-BE49-F238E27FC236}">
                <a16:creationId xmlns:a16="http://schemas.microsoft.com/office/drawing/2014/main" id="{B0977228-49B8-4A7E-B0B4-D043BCE99DB3}"/>
              </a:ext>
            </a:extLst>
          </p:cNvPr>
          <p:cNvPicPr>
            <a:picLocks noChangeAspect="1"/>
          </p:cNvPicPr>
          <p:nvPr/>
        </p:nvPicPr>
        <p:blipFill>
          <a:blip r:embed="rId30" cstate="print">
            <a:extLst>
              <a:ext uri="{28A0092B-C50C-407E-A947-70E740481C1C}">
                <a14:useLocalDpi xmlns:a14="http://schemas.microsoft.com/office/drawing/2010/main"/>
              </a:ext>
              <a:ext uri="{96DAC541-7B7A-43D3-8B79-37D633B846F1}">
                <asvg:svgBlip xmlns:asvg="http://schemas.microsoft.com/office/drawing/2016/SVG/main" r:embed="rId31"/>
              </a:ext>
            </a:extLst>
          </a:blip>
          <a:stretch>
            <a:fillRect/>
          </a:stretch>
        </p:blipFill>
        <p:spPr>
          <a:xfrm>
            <a:off x="5226574" y="1712711"/>
            <a:ext cx="790387" cy="790387"/>
          </a:xfrm>
          <a:prstGeom prst="rect">
            <a:avLst/>
          </a:prstGeom>
        </p:spPr>
      </p:pic>
      <p:pic>
        <p:nvPicPr>
          <p:cNvPr id="18" name="图形 17" descr="收音机">
            <a:extLst>
              <a:ext uri="{FF2B5EF4-FFF2-40B4-BE49-F238E27FC236}">
                <a16:creationId xmlns:a16="http://schemas.microsoft.com/office/drawing/2014/main" id="{F492FFA0-B973-497C-98EC-F89EED975BF1}"/>
              </a:ext>
            </a:extLst>
          </p:cNvPr>
          <p:cNvPicPr>
            <a:picLocks noChangeAspect="1"/>
          </p:cNvPicPr>
          <p:nvPr/>
        </p:nvPicPr>
        <p:blipFill>
          <a:blip r:embed="rId32" cstate="print">
            <a:extLst>
              <a:ext uri="{28A0092B-C50C-407E-A947-70E740481C1C}">
                <a14:useLocalDpi xmlns:a14="http://schemas.microsoft.com/office/drawing/2010/main"/>
              </a:ext>
              <a:ext uri="{96DAC541-7B7A-43D3-8B79-37D633B846F1}">
                <asvg:svgBlip xmlns:asvg="http://schemas.microsoft.com/office/drawing/2016/SVG/main" r:embed="rId33"/>
              </a:ext>
            </a:extLst>
          </a:blip>
          <a:stretch>
            <a:fillRect/>
          </a:stretch>
        </p:blipFill>
        <p:spPr>
          <a:xfrm>
            <a:off x="6175039" y="1712711"/>
            <a:ext cx="790387" cy="790387"/>
          </a:xfrm>
          <a:prstGeom prst="rect">
            <a:avLst/>
          </a:prstGeom>
        </p:spPr>
      </p:pic>
      <p:pic>
        <p:nvPicPr>
          <p:cNvPr id="19" name="图形 18" descr="打字机">
            <a:extLst>
              <a:ext uri="{FF2B5EF4-FFF2-40B4-BE49-F238E27FC236}">
                <a16:creationId xmlns:a16="http://schemas.microsoft.com/office/drawing/2014/main" id="{6F41BBFD-ABC4-41CD-A29B-655FA41DC7A7}"/>
              </a:ext>
            </a:extLst>
          </p:cNvPr>
          <p:cNvPicPr>
            <a:picLocks noChangeAspect="1"/>
          </p:cNvPicPr>
          <p:nvPr/>
        </p:nvPicPr>
        <p:blipFill>
          <a:blip r:embed="rId34" cstate="print">
            <a:extLst>
              <a:ext uri="{28A0092B-C50C-407E-A947-70E740481C1C}">
                <a14:useLocalDpi xmlns:a14="http://schemas.microsoft.com/office/drawing/2010/main"/>
              </a:ext>
              <a:ext uri="{96DAC541-7B7A-43D3-8B79-37D633B846F1}">
                <asvg:svgBlip xmlns:asvg="http://schemas.microsoft.com/office/drawing/2016/SVG/main" r:embed="rId35"/>
              </a:ext>
            </a:extLst>
          </a:blip>
          <a:stretch>
            <a:fillRect/>
          </a:stretch>
        </p:blipFill>
        <p:spPr>
          <a:xfrm>
            <a:off x="7123504" y="2661175"/>
            <a:ext cx="790387" cy="790387"/>
          </a:xfrm>
          <a:prstGeom prst="rect">
            <a:avLst/>
          </a:prstGeom>
        </p:spPr>
      </p:pic>
      <p:pic>
        <p:nvPicPr>
          <p:cNvPr id="20" name="图形 19" descr="光盘">
            <a:extLst>
              <a:ext uri="{FF2B5EF4-FFF2-40B4-BE49-F238E27FC236}">
                <a16:creationId xmlns:a16="http://schemas.microsoft.com/office/drawing/2014/main" id="{6091D160-57FB-4A9B-894E-4071EC54E7E7}"/>
              </a:ext>
            </a:extLst>
          </p:cNvPr>
          <p:cNvPicPr>
            <a:picLocks noChangeAspect="1"/>
          </p:cNvPicPr>
          <p:nvPr/>
        </p:nvPicPr>
        <p:blipFill>
          <a:blip r:embed="rId36" cstate="print">
            <a:extLst>
              <a:ext uri="{28A0092B-C50C-407E-A947-70E740481C1C}">
                <a14:useLocalDpi xmlns:a14="http://schemas.microsoft.com/office/drawing/2010/main"/>
              </a:ext>
              <a:ext uri="{96DAC541-7B7A-43D3-8B79-37D633B846F1}">
                <asvg:svgBlip xmlns:asvg="http://schemas.microsoft.com/office/drawing/2016/SVG/main" r:embed="rId37"/>
              </a:ext>
            </a:extLst>
          </a:blip>
          <a:stretch>
            <a:fillRect/>
          </a:stretch>
        </p:blipFill>
        <p:spPr>
          <a:xfrm>
            <a:off x="8071968" y="2661175"/>
            <a:ext cx="790387" cy="790387"/>
          </a:xfrm>
          <a:prstGeom prst="rect">
            <a:avLst/>
          </a:prstGeom>
        </p:spPr>
      </p:pic>
      <p:pic>
        <p:nvPicPr>
          <p:cNvPr id="21" name="图形 20" descr="磁盘">
            <a:extLst>
              <a:ext uri="{FF2B5EF4-FFF2-40B4-BE49-F238E27FC236}">
                <a16:creationId xmlns:a16="http://schemas.microsoft.com/office/drawing/2014/main" id="{6B33D001-E8E3-476F-AE17-88EACDDBC00A}"/>
              </a:ext>
            </a:extLst>
          </p:cNvPr>
          <p:cNvPicPr>
            <a:picLocks noChangeAspect="1"/>
          </p:cNvPicPr>
          <p:nvPr/>
        </p:nvPicPr>
        <p:blipFill>
          <a:blip r:embed="rId38" cstate="print">
            <a:extLst>
              <a:ext uri="{28A0092B-C50C-407E-A947-70E740481C1C}">
                <a14:useLocalDpi xmlns:a14="http://schemas.microsoft.com/office/drawing/2010/main"/>
              </a:ext>
              <a:ext uri="{96DAC541-7B7A-43D3-8B79-37D633B846F1}">
                <asvg:svgBlip xmlns:asvg="http://schemas.microsoft.com/office/drawing/2016/SVG/main" r:embed="rId39"/>
              </a:ext>
            </a:extLst>
          </a:blip>
          <a:stretch>
            <a:fillRect/>
          </a:stretch>
        </p:blipFill>
        <p:spPr>
          <a:xfrm>
            <a:off x="9020432" y="2661175"/>
            <a:ext cx="790387" cy="790387"/>
          </a:xfrm>
          <a:prstGeom prst="rect">
            <a:avLst/>
          </a:prstGeom>
        </p:spPr>
      </p:pic>
      <p:pic>
        <p:nvPicPr>
          <p:cNvPr id="22" name="图形 21" descr="USB">
            <a:extLst>
              <a:ext uri="{FF2B5EF4-FFF2-40B4-BE49-F238E27FC236}">
                <a16:creationId xmlns:a16="http://schemas.microsoft.com/office/drawing/2014/main" id="{B8CE08D5-8110-4D42-A4D7-613DB6883B62}"/>
              </a:ext>
            </a:extLst>
          </p:cNvPr>
          <p:cNvPicPr>
            <a:picLocks noChangeAspect="1"/>
          </p:cNvPicPr>
          <p:nvPr/>
        </p:nvPicPr>
        <p:blipFill>
          <a:blip r:embed="rId40" cstate="print">
            <a:extLst>
              <a:ext uri="{28A0092B-C50C-407E-A947-70E740481C1C}">
                <a14:useLocalDpi xmlns:a14="http://schemas.microsoft.com/office/drawing/2010/main"/>
              </a:ext>
              <a:ext uri="{96DAC541-7B7A-43D3-8B79-37D633B846F1}">
                <asvg:svgBlip xmlns:asvg="http://schemas.microsoft.com/office/drawing/2016/SVG/main" r:embed="rId41"/>
              </a:ext>
            </a:extLst>
          </a:blip>
          <a:stretch>
            <a:fillRect/>
          </a:stretch>
        </p:blipFill>
        <p:spPr>
          <a:xfrm>
            <a:off x="9968895" y="2661175"/>
            <a:ext cx="790387" cy="790387"/>
          </a:xfrm>
          <a:prstGeom prst="rect">
            <a:avLst/>
          </a:prstGeom>
        </p:spPr>
      </p:pic>
      <p:pic>
        <p:nvPicPr>
          <p:cNvPr id="23" name="图形 22" descr="插头">
            <a:extLst>
              <a:ext uri="{FF2B5EF4-FFF2-40B4-BE49-F238E27FC236}">
                <a16:creationId xmlns:a16="http://schemas.microsoft.com/office/drawing/2014/main" id="{E0BFDAB5-57E3-4F54-87FA-84B55F2F8172}"/>
              </a:ext>
            </a:extLst>
          </p:cNvPr>
          <p:cNvPicPr>
            <a:picLocks noChangeAspect="1"/>
          </p:cNvPicPr>
          <p:nvPr/>
        </p:nvPicPr>
        <p:blipFill>
          <a:blip r:embed="rId42" cstate="print">
            <a:extLst>
              <a:ext uri="{28A0092B-C50C-407E-A947-70E740481C1C}">
                <a14:useLocalDpi xmlns:a14="http://schemas.microsoft.com/office/drawing/2010/main"/>
              </a:ext>
              <a:ext uri="{96DAC541-7B7A-43D3-8B79-37D633B846F1}">
                <asvg:svgBlip xmlns:asvg="http://schemas.microsoft.com/office/drawing/2016/SVG/main" r:embed="rId43"/>
              </a:ext>
            </a:extLst>
          </a:blip>
          <a:stretch>
            <a:fillRect/>
          </a:stretch>
        </p:blipFill>
        <p:spPr>
          <a:xfrm>
            <a:off x="1432720" y="3609639"/>
            <a:ext cx="790387" cy="790387"/>
          </a:xfrm>
          <a:prstGeom prst="rect">
            <a:avLst/>
          </a:prstGeom>
        </p:spPr>
      </p:pic>
      <p:pic>
        <p:nvPicPr>
          <p:cNvPr id="24" name="图形 23" descr="照相机">
            <a:extLst>
              <a:ext uri="{FF2B5EF4-FFF2-40B4-BE49-F238E27FC236}">
                <a16:creationId xmlns:a16="http://schemas.microsoft.com/office/drawing/2014/main" id="{8328208C-C1A2-4565-9067-E7758B5EBC8F}"/>
              </a:ext>
            </a:extLst>
          </p:cNvPr>
          <p:cNvPicPr>
            <a:picLocks noChangeAspect="1"/>
          </p:cNvPicPr>
          <p:nvPr/>
        </p:nvPicPr>
        <p:blipFill>
          <a:blip r:embed="rId44" cstate="print">
            <a:extLst>
              <a:ext uri="{28A0092B-C50C-407E-A947-70E740481C1C}">
                <a14:useLocalDpi xmlns:a14="http://schemas.microsoft.com/office/drawing/2010/main"/>
              </a:ext>
              <a:ext uri="{96DAC541-7B7A-43D3-8B79-37D633B846F1}">
                <asvg:svgBlip xmlns:asvg="http://schemas.microsoft.com/office/drawing/2016/SVG/main" r:embed="rId45"/>
              </a:ext>
            </a:extLst>
          </a:blip>
          <a:stretch>
            <a:fillRect/>
          </a:stretch>
        </p:blipFill>
        <p:spPr>
          <a:xfrm>
            <a:off x="2381184" y="3609639"/>
            <a:ext cx="790387" cy="790387"/>
          </a:xfrm>
          <a:prstGeom prst="rect">
            <a:avLst/>
          </a:prstGeom>
        </p:spPr>
      </p:pic>
      <p:pic>
        <p:nvPicPr>
          <p:cNvPr id="25" name="图形 24" descr="Web 摄像头">
            <a:extLst>
              <a:ext uri="{FF2B5EF4-FFF2-40B4-BE49-F238E27FC236}">
                <a16:creationId xmlns:a16="http://schemas.microsoft.com/office/drawing/2014/main" id="{1A45906B-029A-403E-82CE-D73A4538C3B0}"/>
              </a:ext>
            </a:extLst>
          </p:cNvPr>
          <p:cNvPicPr>
            <a:picLocks noChangeAspect="1"/>
          </p:cNvPicPr>
          <p:nvPr/>
        </p:nvPicPr>
        <p:blipFill>
          <a:blip r:embed="rId46" cstate="print">
            <a:extLst>
              <a:ext uri="{28A0092B-C50C-407E-A947-70E740481C1C}">
                <a14:useLocalDpi xmlns:a14="http://schemas.microsoft.com/office/drawing/2010/main"/>
              </a:ext>
              <a:ext uri="{96DAC541-7B7A-43D3-8B79-37D633B846F1}">
                <asvg:svgBlip xmlns:asvg="http://schemas.microsoft.com/office/drawing/2016/SVG/main" r:embed="rId47"/>
              </a:ext>
            </a:extLst>
          </a:blip>
          <a:stretch>
            <a:fillRect/>
          </a:stretch>
        </p:blipFill>
        <p:spPr>
          <a:xfrm>
            <a:off x="3329648" y="3609639"/>
            <a:ext cx="790387" cy="790387"/>
          </a:xfrm>
          <a:prstGeom prst="rect">
            <a:avLst/>
          </a:prstGeom>
        </p:spPr>
      </p:pic>
      <p:pic>
        <p:nvPicPr>
          <p:cNvPr id="26" name="图形 25" descr="计算器​​">
            <a:extLst>
              <a:ext uri="{FF2B5EF4-FFF2-40B4-BE49-F238E27FC236}">
                <a16:creationId xmlns:a16="http://schemas.microsoft.com/office/drawing/2014/main" id="{6944E39D-AEBC-4235-A987-402C81B47D9B}"/>
              </a:ext>
            </a:extLst>
          </p:cNvPr>
          <p:cNvPicPr>
            <a:picLocks noChangeAspect="1"/>
          </p:cNvPicPr>
          <p:nvPr/>
        </p:nvPicPr>
        <p:blipFill>
          <a:blip r:embed="rId48" cstate="print">
            <a:extLst>
              <a:ext uri="{28A0092B-C50C-407E-A947-70E740481C1C}">
                <a14:useLocalDpi xmlns:a14="http://schemas.microsoft.com/office/drawing/2010/main"/>
              </a:ext>
              <a:ext uri="{96DAC541-7B7A-43D3-8B79-37D633B846F1}">
                <asvg:svgBlip xmlns:asvg="http://schemas.microsoft.com/office/drawing/2016/SVG/main" r:embed="rId49"/>
              </a:ext>
            </a:extLst>
          </a:blip>
          <a:stretch>
            <a:fillRect/>
          </a:stretch>
        </p:blipFill>
        <p:spPr>
          <a:xfrm>
            <a:off x="4278111" y="3609639"/>
            <a:ext cx="790387" cy="790387"/>
          </a:xfrm>
          <a:prstGeom prst="rect">
            <a:avLst/>
          </a:prstGeom>
        </p:spPr>
      </p:pic>
      <p:pic>
        <p:nvPicPr>
          <p:cNvPr id="27" name="图形 26" descr="虚拟现实视图器">
            <a:extLst>
              <a:ext uri="{FF2B5EF4-FFF2-40B4-BE49-F238E27FC236}">
                <a16:creationId xmlns:a16="http://schemas.microsoft.com/office/drawing/2014/main" id="{8DAA9C98-1F2B-4E11-8476-59BABBF54E80}"/>
              </a:ext>
            </a:extLst>
          </p:cNvPr>
          <p:cNvPicPr>
            <a:picLocks noChangeAspect="1"/>
          </p:cNvPicPr>
          <p:nvPr/>
        </p:nvPicPr>
        <p:blipFill>
          <a:blip r:embed="rId50" cstate="print">
            <a:extLst>
              <a:ext uri="{28A0092B-C50C-407E-A947-70E740481C1C}">
                <a14:useLocalDpi xmlns:a14="http://schemas.microsoft.com/office/drawing/2010/main"/>
              </a:ext>
              <a:ext uri="{96DAC541-7B7A-43D3-8B79-37D633B846F1}">
                <asvg:svgBlip xmlns:asvg="http://schemas.microsoft.com/office/drawing/2016/SVG/main" r:embed="rId51"/>
              </a:ext>
            </a:extLst>
          </a:blip>
          <a:stretch>
            <a:fillRect/>
          </a:stretch>
        </p:blipFill>
        <p:spPr>
          <a:xfrm>
            <a:off x="5226575" y="3609639"/>
            <a:ext cx="790387" cy="790387"/>
          </a:xfrm>
          <a:prstGeom prst="rect">
            <a:avLst/>
          </a:prstGeom>
        </p:spPr>
      </p:pic>
      <p:pic>
        <p:nvPicPr>
          <p:cNvPr id="28" name="图形 27" descr="耳塞">
            <a:extLst>
              <a:ext uri="{FF2B5EF4-FFF2-40B4-BE49-F238E27FC236}">
                <a16:creationId xmlns:a16="http://schemas.microsoft.com/office/drawing/2014/main" id="{B80CF236-B39A-4D04-8440-7063D5BFA195}"/>
              </a:ext>
            </a:extLst>
          </p:cNvPr>
          <p:cNvPicPr>
            <a:picLocks noChangeAspect="1"/>
          </p:cNvPicPr>
          <p:nvPr/>
        </p:nvPicPr>
        <p:blipFill>
          <a:blip r:embed="rId52" cstate="print">
            <a:extLst>
              <a:ext uri="{28A0092B-C50C-407E-A947-70E740481C1C}">
                <a14:useLocalDpi xmlns:a14="http://schemas.microsoft.com/office/drawing/2010/main"/>
              </a:ext>
              <a:ext uri="{96DAC541-7B7A-43D3-8B79-37D633B846F1}">
                <asvg:svgBlip xmlns:asvg="http://schemas.microsoft.com/office/drawing/2016/SVG/main" r:embed="rId53"/>
              </a:ext>
            </a:extLst>
          </a:blip>
          <a:stretch>
            <a:fillRect/>
          </a:stretch>
        </p:blipFill>
        <p:spPr>
          <a:xfrm>
            <a:off x="6175040" y="3609639"/>
            <a:ext cx="790387" cy="790387"/>
          </a:xfrm>
          <a:prstGeom prst="rect">
            <a:avLst/>
          </a:prstGeom>
        </p:spPr>
      </p:pic>
      <p:pic>
        <p:nvPicPr>
          <p:cNvPr id="29" name="图形 28" descr="耳机">
            <a:extLst>
              <a:ext uri="{FF2B5EF4-FFF2-40B4-BE49-F238E27FC236}">
                <a16:creationId xmlns:a16="http://schemas.microsoft.com/office/drawing/2014/main" id="{8518974A-3F13-47CF-AA88-3C6BD47E49A4}"/>
              </a:ext>
            </a:extLst>
          </p:cNvPr>
          <p:cNvPicPr>
            <a:picLocks noChangeAspect="1"/>
          </p:cNvPicPr>
          <p:nvPr/>
        </p:nvPicPr>
        <p:blipFill>
          <a:blip r:embed="rId54" cstate="print">
            <a:extLst>
              <a:ext uri="{28A0092B-C50C-407E-A947-70E740481C1C}">
                <a14:useLocalDpi xmlns:a14="http://schemas.microsoft.com/office/drawing/2010/main"/>
              </a:ext>
              <a:ext uri="{96DAC541-7B7A-43D3-8B79-37D633B846F1}">
                <asvg:svgBlip xmlns:asvg="http://schemas.microsoft.com/office/drawing/2016/SVG/main" r:embed="rId55"/>
              </a:ext>
            </a:extLst>
          </a:blip>
          <a:stretch>
            <a:fillRect/>
          </a:stretch>
        </p:blipFill>
        <p:spPr>
          <a:xfrm>
            <a:off x="7123504" y="3609639"/>
            <a:ext cx="790387" cy="790387"/>
          </a:xfrm>
          <a:prstGeom prst="rect">
            <a:avLst/>
          </a:prstGeom>
        </p:spPr>
      </p:pic>
      <p:pic>
        <p:nvPicPr>
          <p:cNvPr id="30" name="图形 29" descr="录制">
            <a:extLst>
              <a:ext uri="{FF2B5EF4-FFF2-40B4-BE49-F238E27FC236}">
                <a16:creationId xmlns:a16="http://schemas.microsoft.com/office/drawing/2014/main" id="{CB0F1060-54BE-4291-801D-244CFBA9776A}"/>
              </a:ext>
            </a:extLst>
          </p:cNvPr>
          <p:cNvPicPr>
            <a:picLocks noChangeAspect="1"/>
          </p:cNvPicPr>
          <p:nvPr/>
        </p:nvPicPr>
        <p:blipFill>
          <a:blip r:embed="rId56" cstate="print">
            <a:extLst>
              <a:ext uri="{28A0092B-C50C-407E-A947-70E740481C1C}">
                <a14:useLocalDpi xmlns:a14="http://schemas.microsoft.com/office/drawing/2010/main"/>
              </a:ext>
              <a:ext uri="{96DAC541-7B7A-43D3-8B79-37D633B846F1}">
                <asvg:svgBlip xmlns:asvg="http://schemas.microsoft.com/office/drawing/2016/SVG/main" r:embed="rId57"/>
              </a:ext>
            </a:extLst>
          </a:blip>
          <a:stretch>
            <a:fillRect/>
          </a:stretch>
        </p:blipFill>
        <p:spPr>
          <a:xfrm>
            <a:off x="8071968" y="3609639"/>
            <a:ext cx="790387" cy="790387"/>
          </a:xfrm>
          <a:prstGeom prst="rect">
            <a:avLst/>
          </a:prstGeom>
        </p:spPr>
      </p:pic>
      <p:pic>
        <p:nvPicPr>
          <p:cNvPr id="31" name="图形 30" descr="扬声器">
            <a:extLst>
              <a:ext uri="{FF2B5EF4-FFF2-40B4-BE49-F238E27FC236}">
                <a16:creationId xmlns:a16="http://schemas.microsoft.com/office/drawing/2014/main" id="{6A5F8D51-60B8-466E-89AF-891DE05DA8E1}"/>
              </a:ext>
            </a:extLst>
          </p:cNvPr>
          <p:cNvPicPr>
            <a:picLocks noChangeAspect="1"/>
          </p:cNvPicPr>
          <p:nvPr/>
        </p:nvPicPr>
        <p:blipFill>
          <a:blip r:embed="rId58" cstate="print">
            <a:extLst>
              <a:ext uri="{28A0092B-C50C-407E-A947-70E740481C1C}">
                <a14:useLocalDpi xmlns:a14="http://schemas.microsoft.com/office/drawing/2010/main"/>
              </a:ext>
              <a:ext uri="{96DAC541-7B7A-43D3-8B79-37D633B846F1}">
                <asvg:svgBlip xmlns:asvg="http://schemas.microsoft.com/office/drawing/2016/SVG/main" r:embed="rId59"/>
              </a:ext>
            </a:extLst>
          </a:blip>
          <a:stretch>
            <a:fillRect/>
          </a:stretch>
        </p:blipFill>
        <p:spPr>
          <a:xfrm>
            <a:off x="9020432" y="3609639"/>
            <a:ext cx="790387" cy="790387"/>
          </a:xfrm>
          <a:prstGeom prst="rect">
            <a:avLst/>
          </a:prstGeom>
        </p:spPr>
      </p:pic>
      <p:pic>
        <p:nvPicPr>
          <p:cNvPr id="32" name="图形 31" descr="遥控">
            <a:extLst>
              <a:ext uri="{FF2B5EF4-FFF2-40B4-BE49-F238E27FC236}">
                <a16:creationId xmlns:a16="http://schemas.microsoft.com/office/drawing/2014/main" id="{25B2F3F3-785B-4E4A-9810-56CEDEFA92D9}"/>
              </a:ext>
            </a:extLst>
          </p:cNvPr>
          <p:cNvPicPr>
            <a:picLocks noChangeAspect="1"/>
          </p:cNvPicPr>
          <p:nvPr/>
        </p:nvPicPr>
        <p:blipFill>
          <a:blip r:embed="rId60" cstate="print">
            <a:extLst>
              <a:ext uri="{28A0092B-C50C-407E-A947-70E740481C1C}">
                <a14:useLocalDpi xmlns:a14="http://schemas.microsoft.com/office/drawing/2010/main"/>
              </a:ext>
              <a:ext uri="{96DAC541-7B7A-43D3-8B79-37D633B846F1}">
                <asvg:svgBlip xmlns:asvg="http://schemas.microsoft.com/office/drawing/2016/SVG/main" r:embed="rId61"/>
              </a:ext>
            </a:extLst>
          </a:blip>
          <a:stretch>
            <a:fillRect/>
          </a:stretch>
        </p:blipFill>
        <p:spPr>
          <a:xfrm>
            <a:off x="9968895" y="3609639"/>
            <a:ext cx="790387" cy="790387"/>
          </a:xfrm>
          <a:prstGeom prst="rect">
            <a:avLst/>
          </a:prstGeom>
        </p:spPr>
      </p:pic>
      <p:pic>
        <p:nvPicPr>
          <p:cNvPr id="33" name="图形 32" descr="DVD 播放器">
            <a:extLst>
              <a:ext uri="{FF2B5EF4-FFF2-40B4-BE49-F238E27FC236}">
                <a16:creationId xmlns:a16="http://schemas.microsoft.com/office/drawing/2014/main" id="{6D7E8092-E007-47FC-AD47-132D6F3DAE7C}"/>
              </a:ext>
            </a:extLst>
          </p:cNvPr>
          <p:cNvPicPr>
            <a:picLocks noChangeAspect="1"/>
          </p:cNvPicPr>
          <p:nvPr/>
        </p:nvPicPr>
        <p:blipFill>
          <a:blip r:embed="rId62" cstate="print">
            <a:extLst>
              <a:ext uri="{28A0092B-C50C-407E-A947-70E740481C1C}">
                <a14:useLocalDpi xmlns:a14="http://schemas.microsoft.com/office/drawing/2010/main"/>
              </a:ext>
              <a:ext uri="{96DAC541-7B7A-43D3-8B79-37D633B846F1}">
                <asvg:svgBlip xmlns:asvg="http://schemas.microsoft.com/office/drawing/2016/SVG/main" r:embed="rId63"/>
              </a:ext>
            </a:extLst>
          </a:blip>
          <a:stretch>
            <a:fillRect/>
          </a:stretch>
        </p:blipFill>
        <p:spPr>
          <a:xfrm>
            <a:off x="1432720" y="4558102"/>
            <a:ext cx="790387" cy="790387"/>
          </a:xfrm>
          <a:prstGeom prst="rect">
            <a:avLst/>
          </a:prstGeom>
        </p:spPr>
      </p:pic>
      <p:pic>
        <p:nvPicPr>
          <p:cNvPr id="34" name="图形 33" descr="投影仪屏幕">
            <a:extLst>
              <a:ext uri="{FF2B5EF4-FFF2-40B4-BE49-F238E27FC236}">
                <a16:creationId xmlns:a16="http://schemas.microsoft.com/office/drawing/2014/main" id="{F5E18F04-4FFC-4C26-8505-C2F0F95D3E53}"/>
              </a:ext>
            </a:extLst>
          </p:cNvPr>
          <p:cNvPicPr>
            <a:picLocks noChangeAspect="1"/>
          </p:cNvPicPr>
          <p:nvPr/>
        </p:nvPicPr>
        <p:blipFill>
          <a:blip r:embed="rId64" cstate="print">
            <a:extLst>
              <a:ext uri="{28A0092B-C50C-407E-A947-70E740481C1C}">
                <a14:useLocalDpi xmlns:a14="http://schemas.microsoft.com/office/drawing/2010/main"/>
              </a:ext>
              <a:ext uri="{96DAC541-7B7A-43D3-8B79-37D633B846F1}">
                <asvg:svgBlip xmlns:asvg="http://schemas.microsoft.com/office/drawing/2016/SVG/main" r:embed="rId65"/>
              </a:ext>
            </a:extLst>
          </a:blip>
          <a:stretch>
            <a:fillRect/>
          </a:stretch>
        </p:blipFill>
        <p:spPr>
          <a:xfrm>
            <a:off x="2381184" y="4558102"/>
            <a:ext cx="790387" cy="790387"/>
          </a:xfrm>
          <a:prstGeom prst="rect">
            <a:avLst/>
          </a:prstGeom>
        </p:spPr>
      </p:pic>
      <p:pic>
        <p:nvPicPr>
          <p:cNvPr id="35" name="图形 34" descr="电视机">
            <a:extLst>
              <a:ext uri="{FF2B5EF4-FFF2-40B4-BE49-F238E27FC236}">
                <a16:creationId xmlns:a16="http://schemas.microsoft.com/office/drawing/2014/main" id="{195F5827-A087-4918-B508-CB20FB71D80D}"/>
              </a:ext>
            </a:extLst>
          </p:cNvPr>
          <p:cNvPicPr>
            <a:picLocks noChangeAspect="1"/>
          </p:cNvPicPr>
          <p:nvPr/>
        </p:nvPicPr>
        <p:blipFill>
          <a:blip r:embed="rId66" cstate="print">
            <a:extLst>
              <a:ext uri="{28A0092B-C50C-407E-A947-70E740481C1C}">
                <a14:useLocalDpi xmlns:a14="http://schemas.microsoft.com/office/drawing/2010/main"/>
              </a:ext>
              <a:ext uri="{96DAC541-7B7A-43D3-8B79-37D633B846F1}">
                <asvg:svgBlip xmlns:asvg="http://schemas.microsoft.com/office/drawing/2016/SVG/main" r:embed="rId67"/>
              </a:ext>
            </a:extLst>
          </a:blip>
          <a:stretch>
            <a:fillRect/>
          </a:stretch>
        </p:blipFill>
        <p:spPr>
          <a:xfrm>
            <a:off x="3329648" y="4558102"/>
            <a:ext cx="790387" cy="790387"/>
          </a:xfrm>
          <a:prstGeom prst="rect">
            <a:avLst/>
          </a:prstGeom>
        </p:spPr>
      </p:pic>
      <p:pic>
        <p:nvPicPr>
          <p:cNvPr id="36" name="图形 35" descr="投影仪">
            <a:extLst>
              <a:ext uri="{FF2B5EF4-FFF2-40B4-BE49-F238E27FC236}">
                <a16:creationId xmlns:a16="http://schemas.microsoft.com/office/drawing/2014/main" id="{54B171BA-BE62-42DD-8E6E-A766F016E62A}"/>
              </a:ext>
            </a:extLst>
          </p:cNvPr>
          <p:cNvPicPr>
            <a:picLocks noChangeAspect="1"/>
          </p:cNvPicPr>
          <p:nvPr/>
        </p:nvPicPr>
        <p:blipFill>
          <a:blip r:embed="rId68" cstate="print">
            <a:extLst>
              <a:ext uri="{28A0092B-C50C-407E-A947-70E740481C1C}">
                <a14:useLocalDpi xmlns:a14="http://schemas.microsoft.com/office/drawing/2010/main"/>
              </a:ext>
              <a:ext uri="{96DAC541-7B7A-43D3-8B79-37D633B846F1}">
                <asvg:svgBlip xmlns:asvg="http://schemas.microsoft.com/office/drawing/2016/SVG/main" r:embed="rId69"/>
              </a:ext>
            </a:extLst>
          </a:blip>
          <a:stretch>
            <a:fillRect/>
          </a:stretch>
        </p:blipFill>
        <p:spPr>
          <a:xfrm>
            <a:off x="4278111" y="4558102"/>
            <a:ext cx="790387" cy="790387"/>
          </a:xfrm>
          <a:prstGeom prst="rect">
            <a:avLst/>
          </a:prstGeom>
        </p:spPr>
      </p:pic>
      <p:pic>
        <p:nvPicPr>
          <p:cNvPr id="37" name="图形 36" descr="信号塔">
            <a:extLst>
              <a:ext uri="{FF2B5EF4-FFF2-40B4-BE49-F238E27FC236}">
                <a16:creationId xmlns:a16="http://schemas.microsoft.com/office/drawing/2014/main" id="{58850CF8-85E7-4FF0-ACA5-D2D4852988EC}"/>
              </a:ext>
            </a:extLst>
          </p:cNvPr>
          <p:cNvPicPr>
            <a:picLocks noChangeAspect="1"/>
          </p:cNvPicPr>
          <p:nvPr/>
        </p:nvPicPr>
        <p:blipFill>
          <a:blip r:embed="rId70" cstate="print">
            <a:extLst>
              <a:ext uri="{28A0092B-C50C-407E-A947-70E740481C1C}">
                <a14:useLocalDpi xmlns:a14="http://schemas.microsoft.com/office/drawing/2010/main"/>
              </a:ext>
              <a:ext uri="{96DAC541-7B7A-43D3-8B79-37D633B846F1}">
                <asvg:svgBlip xmlns:asvg="http://schemas.microsoft.com/office/drawing/2016/SVG/main" r:embed="rId71"/>
              </a:ext>
            </a:extLst>
          </a:blip>
          <a:stretch>
            <a:fillRect/>
          </a:stretch>
        </p:blipFill>
        <p:spPr>
          <a:xfrm>
            <a:off x="5226575" y="4558102"/>
            <a:ext cx="790387" cy="790387"/>
          </a:xfrm>
          <a:prstGeom prst="rect">
            <a:avLst/>
          </a:prstGeom>
        </p:spPr>
      </p:pic>
      <p:pic>
        <p:nvPicPr>
          <p:cNvPr id="38" name="图形 37" descr="机器人">
            <a:extLst>
              <a:ext uri="{FF2B5EF4-FFF2-40B4-BE49-F238E27FC236}">
                <a16:creationId xmlns:a16="http://schemas.microsoft.com/office/drawing/2014/main" id="{1B2A9DD3-8B8F-4856-9A11-506B95409A3B}"/>
              </a:ext>
            </a:extLst>
          </p:cNvPr>
          <p:cNvPicPr>
            <a:picLocks noChangeAspect="1"/>
          </p:cNvPicPr>
          <p:nvPr/>
        </p:nvPicPr>
        <p:blipFill>
          <a:blip r:embed="rId72" cstate="print">
            <a:extLst>
              <a:ext uri="{28A0092B-C50C-407E-A947-70E740481C1C}">
                <a14:useLocalDpi xmlns:a14="http://schemas.microsoft.com/office/drawing/2010/main"/>
              </a:ext>
              <a:ext uri="{96DAC541-7B7A-43D3-8B79-37D633B846F1}">
                <asvg:svgBlip xmlns:asvg="http://schemas.microsoft.com/office/drawing/2016/SVG/main" r:embed="rId73"/>
              </a:ext>
            </a:extLst>
          </a:blip>
          <a:stretch>
            <a:fillRect/>
          </a:stretch>
        </p:blipFill>
        <p:spPr>
          <a:xfrm>
            <a:off x="6175040" y="4558102"/>
            <a:ext cx="790387" cy="790387"/>
          </a:xfrm>
          <a:prstGeom prst="rect">
            <a:avLst/>
          </a:prstGeom>
        </p:spPr>
      </p:pic>
      <p:sp>
        <p:nvSpPr>
          <p:cNvPr id="42" name="文本框 41">
            <a:extLst>
              <a:ext uri="{FF2B5EF4-FFF2-40B4-BE49-F238E27FC236}">
                <a16:creationId xmlns:a16="http://schemas.microsoft.com/office/drawing/2014/main" id="{09E975E7-128D-40C3-B022-DE15E63838ED}"/>
              </a:ext>
            </a:extLst>
          </p:cNvPr>
          <p:cNvSpPr txBox="1"/>
          <p:nvPr/>
        </p:nvSpPr>
        <p:spPr>
          <a:xfrm>
            <a:off x="1113118" y="802607"/>
            <a:ext cx="4982882" cy="461665"/>
          </a:xfrm>
          <a:prstGeom prst="rect">
            <a:avLst/>
          </a:prstGeom>
          <a:noFill/>
        </p:spPr>
        <p:txBody>
          <a:bodyPr wrap="square" lIns="0" tIns="0" rIns="0" bIns="0" rtlCol="0">
            <a:spAutoFit/>
          </a:bodyPr>
          <a:lstStyle/>
          <a:p>
            <a:r>
              <a:rPr lang="zh-CN" altLang="en-US" sz="3000" b="1" dirty="0">
                <a:gradFill flip="none" rotWithShape="1">
                  <a:gsLst>
                    <a:gs pos="100000">
                      <a:schemeClr val="accent4"/>
                    </a:gs>
                    <a:gs pos="35000">
                      <a:schemeClr val="accent5">
                        <a:lumMod val="20000"/>
                        <a:lumOff val="80000"/>
                      </a:schemeClr>
                    </a:gs>
                  </a:gsLst>
                  <a:lin ang="2700000" scaled="1"/>
                  <a:tileRect/>
                </a:gradFill>
                <a:latin typeface="+mj-ea"/>
                <a:ea typeface="+mj-ea"/>
              </a:rPr>
              <a:t>技术类</a:t>
            </a:r>
          </a:p>
        </p:txBody>
      </p:sp>
    </p:spTree>
    <p:extLst>
      <p:ext uri="{BB962C8B-B14F-4D97-AF65-F5344CB8AC3E}">
        <p14:creationId xmlns:p14="http://schemas.microsoft.com/office/powerpoint/2010/main" val="28716748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形 24" descr="客户评价 RTL">
            <a:extLst>
              <a:ext uri="{FF2B5EF4-FFF2-40B4-BE49-F238E27FC236}">
                <a16:creationId xmlns:a16="http://schemas.microsoft.com/office/drawing/2014/main" id="{4F87C1D7-097A-4B39-868F-DDA183FBFA8A}"/>
              </a:ext>
            </a:extLst>
          </p:cNvPr>
          <p:cNvPicPr>
            <a:picLocks noChangeAspect="1"/>
          </p:cNvPicPr>
          <p:nvPr/>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378388" y="3630879"/>
            <a:ext cx="799595" cy="799595"/>
          </a:xfrm>
          <a:prstGeom prst="rect">
            <a:avLst/>
          </a:prstGeom>
        </p:spPr>
      </p:pic>
      <p:pic>
        <p:nvPicPr>
          <p:cNvPr id="26" name="图形 25" descr="客户审核">
            <a:extLst>
              <a:ext uri="{FF2B5EF4-FFF2-40B4-BE49-F238E27FC236}">
                <a16:creationId xmlns:a16="http://schemas.microsoft.com/office/drawing/2014/main" id="{158AB2B8-F69B-429F-A88D-0EFF3D49D559}"/>
              </a:ext>
            </a:extLst>
          </p:cNvPr>
          <p:cNvPicPr>
            <a:picLocks noChangeAspect="1"/>
          </p:cNvPicPr>
          <p:nvPr/>
        </p:nvPicPr>
        <p:blipFill>
          <a:blip r:embed="rId4" cstate="print">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337903" y="3630879"/>
            <a:ext cx="799595" cy="799595"/>
          </a:xfrm>
          <a:prstGeom prst="rect">
            <a:avLst/>
          </a:prstGeom>
        </p:spPr>
      </p:pic>
      <p:pic>
        <p:nvPicPr>
          <p:cNvPr id="27" name="图形 26" descr="连接">
            <a:extLst>
              <a:ext uri="{FF2B5EF4-FFF2-40B4-BE49-F238E27FC236}">
                <a16:creationId xmlns:a16="http://schemas.microsoft.com/office/drawing/2014/main" id="{7838C80B-FC84-42E8-A889-5B759C68EA29}"/>
              </a:ext>
            </a:extLst>
          </p:cNvPr>
          <p:cNvPicPr>
            <a:picLocks noChangeAspect="1"/>
          </p:cNvPicPr>
          <p:nvPr/>
        </p:nvPicPr>
        <p:blipFill>
          <a:blip r:embed="rId6" cstate="print">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3297417" y="3630879"/>
            <a:ext cx="799595" cy="799595"/>
          </a:xfrm>
          <a:prstGeom prst="rect">
            <a:avLst/>
          </a:prstGeom>
        </p:spPr>
      </p:pic>
      <p:pic>
        <p:nvPicPr>
          <p:cNvPr id="28" name="图形 27" descr="握手">
            <a:extLst>
              <a:ext uri="{FF2B5EF4-FFF2-40B4-BE49-F238E27FC236}">
                <a16:creationId xmlns:a16="http://schemas.microsoft.com/office/drawing/2014/main" id="{BEB9E8D8-8C2A-4401-A6BC-CB54B60A5DDF}"/>
              </a:ext>
            </a:extLst>
          </p:cNvPr>
          <p:cNvPicPr>
            <a:picLocks noChangeAspect="1"/>
          </p:cNvPicPr>
          <p:nvPr/>
        </p:nvPicPr>
        <p:blipFill>
          <a:blip r:embed="rId8" cstate="print">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4256931" y="3630879"/>
            <a:ext cx="799595" cy="799595"/>
          </a:xfrm>
          <a:prstGeom prst="rect">
            <a:avLst/>
          </a:prstGeom>
        </p:spPr>
      </p:pic>
      <p:pic>
        <p:nvPicPr>
          <p:cNvPr id="29" name="图形 28" descr="层次结构">
            <a:extLst>
              <a:ext uri="{FF2B5EF4-FFF2-40B4-BE49-F238E27FC236}">
                <a16:creationId xmlns:a16="http://schemas.microsoft.com/office/drawing/2014/main" id="{A820587F-C65A-4BBA-A992-4F96065DC338}"/>
              </a:ext>
            </a:extLst>
          </p:cNvPr>
          <p:cNvPicPr>
            <a:picLocks noChangeAspect="1"/>
          </p:cNvPicPr>
          <p:nvPr/>
        </p:nvPicPr>
        <p:blipFill>
          <a:blip r:embed="rId10" cstate="print">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5216445" y="3630879"/>
            <a:ext cx="799595" cy="799595"/>
          </a:xfrm>
          <a:prstGeom prst="rect">
            <a:avLst/>
          </a:prstGeom>
        </p:spPr>
      </p:pic>
      <p:pic>
        <p:nvPicPr>
          <p:cNvPr id="30" name="图形 29" descr="流程图">
            <a:extLst>
              <a:ext uri="{FF2B5EF4-FFF2-40B4-BE49-F238E27FC236}">
                <a16:creationId xmlns:a16="http://schemas.microsoft.com/office/drawing/2014/main" id="{01AB4202-8603-484B-B17F-0CF8D2C926C3}"/>
              </a:ext>
            </a:extLst>
          </p:cNvPr>
          <p:cNvPicPr>
            <a:picLocks noChangeAspect="1"/>
          </p:cNvPicPr>
          <p:nvPr/>
        </p:nvPicPr>
        <p:blipFill>
          <a:blip r:embed="rId12" cstate="print">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6175960" y="3630879"/>
            <a:ext cx="799595" cy="799595"/>
          </a:xfrm>
          <a:prstGeom prst="rect">
            <a:avLst/>
          </a:prstGeom>
        </p:spPr>
      </p:pic>
      <p:pic>
        <p:nvPicPr>
          <p:cNvPr id="31" name="图形 30" descr="翻页日历">
            <a:extLst>
              <a:ext uri="{FF2B5EF4-FFF2-40B4-BE49-F238E27FC236}">
                <a16:creationId xmlns:a16="http://schemas.microsoft.com/office/drawing/2014/main" id="{6C0CBDE1-9949-4021-81F8-490E40C954BF}"/>
              </a:ext>
            </a:extLst>
          </p:cNvPr>
          <p:cNvPicPr>
            <a:picLocks noChangeAspect="1"/>
          </p:cNvPicPr>
          <p:nvPr/>
        </p:nvPicPr>
        <p:blipFill>
          <a:blip r:embed="rId14" cstate="print">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7135474" y="3630879"/>
            <a:ext cx="799595" cy="799595"/>
          </a:xfrm>
          <a:prstGeom prst="rect">
            <a:avLst/>
          </a:prstGeom>
        </p:spPr>
      </p:pic>
      <p:pic>
        <p:nvPicPr>
          <p:cNvPr id="32" name="图形 31" descr="日历">
            <a:extLst>
              <a:ext uri="{FF2B5EF4-FFF2-40B4-BE49-F238E27FC236}">
                <a16:creationId xmlns:a16="http://schemas.microsoft.com/office/drawing/2014/main" id="{F1AB6B64-8083-4812-A009-F97F2436E542}"/>
              </a:ext>
            </a:extLst>
          </p:cNvPr>
          <p:cNvPicPr>
            <a:picLocks noChangeAspect="1"/>
          </p:cNvPicPr>
          <p:nvPr/>
        </p:nvPicPr>
        <p:blipFill>
          <a:blip r:embed="rId16" cstate="print">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8094988" y="3630879"/>
            <a:ext cx="799595" cy="799595"/>
          </a:xfrm>
          <a:prstGeom prst="rect">
            <a:avLst/>
          </a:prstGeom>
        </p:spPr>
      </p:pic>
      <p:pic>
        <p:nvPicPr>
          <p:cNvPr id="33" name="图形 32" descr="月历">
            <a:extLst>
              <a:ext uri="{FF2B5EF4-FFF2-40B4-BE49-F238E27FC236}">
                <a16:creationId xmlns:a16="http://schemas.microsoft.com/office/drawing/2014/main" id="{ED93FAE9-81A8-4AE8-B790-7FA43D99DB07}"/>
              </a:ext>
            </a:extLst>
          </p:cNvPr>
          <p:cNvPicPr>
            <a:picLocks noChangeAspect="1"/>
          </p:cNvPicPr>
          <p:nvPr/>
        </p:nvPicPr>
        <p:blipFill>
          <a:blip r:embed="rId18" cstate="print">
            <a:extLst>
              <a:ext uri="{28A0092B-C50C-407E-A947-70E740481C1C}">
                <a14:useLocalDpi xmlns:a14="http://schemas.microsoft.com/office/drawing/2010/main"/>
              </a:ext>
              <a:ext uri="{96DAC541-7B7A-43D3-8B79-37D633B846F1}">
                <asvg:svgBlip xmlns:asvg="http://schemas.microsoft.com/office/drawing/2016/SVG/main" r:embed="rId19"/>
              </a:ext>
            </a:extLst>
          </a:blip>
          <a:stretch>
            <a:fillRect/>
          </a:stretch>
        </p:blipFill>
        <p:spPr>
          <a:xfrm>
            <a:off x="9054502" y="3630879"/>
            <a:ext cx="799595" cy="799595"/>
          </a:xfrm>
          <a:prstGeom prst="rect">
            <a:avLst/>
          </a:prstGeom>
        </p:spPr>
      </p:pic>
      <p:pic>
        <p:nvPicPr>
          <p:cNvPr id="34" name="图形 33" descr="清单">
            <a:extLst>
              <a:ext uri="{FF2B5EF4-FFF2-40B4-BE49-F238E27FC236}">
                <a16:creationId xmlns:a16="http://schemas.microsoft.com/office/drawing/2014/main" id="{09E35FA9-349F-486C-883B-780FD0F49A0E}"/>
              </a:ext>
            </a:extLst>
          </p:cNvPr>
          <p:cNvPicPr>
            <a:picLocks noChangeAspect="1"/>
          </p:cNvPicPr>
          <p:nvPr/>
        </p:nvPicPr>
        <p:blipFill>
          <a:blip r:embed="rId20" cstate="print">
            <a:extLst>
              <a:ext uri="{28A0092B-C50C-407E-A947-70E740481C1C}">
                <a14:useLocalDpi xmlns:a14="http://schemas.microsoft.com/office/drawing/2010/main"/>
              </a:ext>
              <a:ext uri="{96DAC541-7B7A-43D3-8B79-37D633B846F1}">
                <asvg:svgBlip xmlns:asvg="http://schemas.microsoft.com/office/drawing/2016/SVG/main" r:embed="rId21"/>
              </a:ext>
            </a:extLst>
          </a:blip>
          <a:stretch>
            <a:fillRect/>
          </a:stretch>
        </p:blipFill>
        <p:spPr>
          <a:xfrm>
            <a:off x="10014017" y="3630879"/>
            <a:ext cx="799595" cy="799595"/>
          </a:xfrm>
          <a:prstGeom prst="rect">
            <a:avLst/>
          </a:prstGeom>
        </p:spPr>
      </p:pic>
      <p:pic>
        <p:nvPicPr>
          <p:cNvPr id="35" name="图形 34" descr="清单 RTL">
            <a:extLst>
              <a:ext uri="{FF2B5EF4-FFF2-40B4-BE49-F238E27FC236}">
                <a16:creationId xmlns:a16="http://schemas.microsoft.com/office/drawing/2014/main" id="{D219E2C6-D31E-4E37-91A9-44D307179B14}"/>
              </a:ext>
            </a:extLst>
          </p:cNvPr>
          <p:cNvPicPr>
            <a:picLocks noChangeAspect="1"/>
          </p:cNvPicPr>
          <p:nvPr/>
        </p:nvPicPr>
        <p:blipFill>
          <a:blip r:embed="rId22" cstate="print">
            <a:extLst>
              <a:ext uri="{28A0092B-C50C-407E-A947-70E740481C1C}">
                <a14:useLocalDpi xmlns:a14="http://schemas.microsoft.com/office/drawing/2010/main"/>
              </a:ext>
              <a:ext uri="{96DAC541-7B7A-43D3-8B79-37D633B846F1}">
                <asvg:svgBlip xmlns:asvg="http://schemas.microsoft.com/office/drawing/2016/SVG/main" r:embed="rId23"/>
              </a:ext>
            </a:extLst>
          </a:blip>
          <a:stretch>
            <a:fillRect/>
          </a:stretch>
        </p:blipFill>
        <p:spPr>
          <a:xfrm>
            <a:off x="1378388" y="4590394"/>
            <a:ext cx="799595" cy="799595"/>
          </a:xfrm>
          <a:prstGeom prst="rect">
            <a:avLst/>
          </a:prstGeom>
        </p:spPr>
      </p:pic>
      <p:pic>
        <p:nvPicPr>
          <p:cNvPr id="36" name="图形 35" descr="合同">
            <a:extLst>
              <a:ext uri="{FF2B5EF4-FFF2-40B4-BE49-F238E27FC236}">
                <a16:creationId xmlns:a16="http://schemas.microsoft.com/office/drawing/2014/main" id="{4FA9F275-D065-468B-96EC-2F4E203D703A}"/>
              </a:ext>
            </a:extLst>
          </p:cNvPr>
          <p:cNvPicPr>
            <a:picLocks noChangeAspect="1"/>
          </p:cNvPicPr>
          <p:nvPr/>
        </p:nvPicPr>
        <p:blipFill>
          <a:blip r:embed="rId24" cstate="print">
            <a:extLst>
              <a:ext uri="{28A0092B-C50C-407E-A947-70E740481C1C}">
                <a14:useLocalDpi xmlns:a14="http://schemas.microsoft.com/office/drawing/2010/main"/>
              </a:ext>
              <a:ext uri="{96DAC541-7B7A-43D3-8B79-37D633B846F1}">
                <asvg:svgBlip xmlns:asvg="http://schemas.microsoft.com/office/drawing/2016/SVG/main" r:embed="rId25"/>
              </a:ext>
            </a:extLst>
          </a:blip>
          <a:stretch>
            <a:fillRect/>
          </a:stretch>
        </p:blipFill>
        <p:spPr>
          <a:xfrm>
            <a:off x="2337903" y="4590394"/>
            <a:ext cx="799595" cy="799595"/>
          </a:xfrm>
          <a:prstGeom prst="rect">
            <a:avLst/>
          </a:prstGeom>
        </p:spPr>
      </p:pic>
      <p:pic>
        <p:nvPicPr>
          <p:cNvPr id="37" name="图形 36" descr="合同 RTL">
            <a:extLst>
              <a:ext uri="{FF2B5EF4-FFF2-40B4-BE49-F238E27FC236}">
                <a16:creationId xmlns:a16="http://schemas.microsoft.com/office/drawing/2014/main" id="{6CA8666D-0C3F-4AA1-891E-D8A6997C8681}"/>
              </a:ext>
            </a:extLst>
          </p:cNvPr>
          <p:cNvPicPr>
            <a:picLocks noChangeAspect="1"/>
          </p:cNvPicPr>
          <p:nvPr/>
        </p:nvPicPr>
        <p:blipFill>
          <a:blip r:embed="rId26" cstate="print">
            <a:extLst>
              <a:ext uri="{28A0092B-C50C-407E-A947-70E740481C1C}">
                <a14:useLocalDpi xmlns:a14="http://schemas.microsoft.com/office/drawing/2010/main"/>
              </a:ext>
              <a:ext uri="{96DAC541-7B7A-43D3-8B79-37D633B846F1}">
                <asvg:svgBlip xmlns:asvg="http://schemas.microsoft.com/office/drawing/2016/SVG/main" r:embed="rId27"/>
              </a:ext>
            </a:extLst>
          </a:blip>
          <a:stretch>
            <a:fillRect/>
          </a:stretch>
        </p:blipFill>
        <p:spPr>
          <a:xfrm>
            <a:off x="3297417" y="4590394"/>
            <a:ext cx="799595" cy="799595"/>
          </a:xfrm>
          <a:prstGeom prst="rect">
            <a:avLst/>
          </a:prstGeom>
        </p:spPr>
      </p:pic>
      <p:pic>
        <p:nvPicPr>
          <p:cNvPr id="38" name="图形 37" descr="广告">
            <a:extLst>
              <a:ext uri="{FF2B5EF4-FFF2-40B4-BE49-F238E27FC236}">
                <a16:creationId xmlns:a16="http://schemas.microsoft.com/office/drawing/2014/main" id="{AC4FD1A0-1FDC-4B93-8B68-A6AAF6C96A69}"/>
              </a:ext>
            </a:extLst>
          </p:cNvPr>
          <p:cNvPicPr>
            <a:picLocks noChangeAspect="1"/>
          </p:cNvPicPr>
          <p:nvPr/>
        </p:nvPicPr>
        <p:blipFill>
          <a:blip r:embed="rId28" cstate="print">
            <a:extLst>
              <a:ext uri="{28A0092B-C50C-407E-A947-70E740481C1C}">
                <a14:useLocalDpi xmlns:a14="http://schemas.microsoft.com/office/drawing/2010/main"/>
              </a:ext>
              <a:ext uri="{96DAC541-7B7A-43D3-8B79-37D633B846F1}">
                <asvg:svgBlip xmlns:asvg="http://schemas.microsoft.com/office/drawing/2016/SVG/main" r:embed="rId29"/>
              </a:ext>
            </a:extLst>
          </a:blip>
          <a:stretch>
            <a:fillRect/>
          </a:stretch>
        </p:blipFill>
        <p:spPr>
          <a:xfrm>
            <a:off x="4256931" y="4590394"/>
            <a:ext cx="799595" cy="799595"/>
          </a:xfrm>
          <a:prstGeom prst="rect">
            <a:avLst/>
          </a:prstGeom>
        </p:spPr>
      </p:pic>
      <p:pic>
        <p:nvPicPr>
          <p:cNvPr id="39" name="图形 38" descr="媒体演示文稿">
            <a:extLst>
              <a:ext uri="{FF2B5EF4-FFF2-40B4-BE49-F238E27FC236}">
                <a16:creationId xmlns:a16="http://schemas.microsoft.com/office/drawing/2014/main" id="{815AFD90-2889-4668-89EB-7C75AF8FCE50}"/>
              </a:ext>
            </a:extLst>
          </p:cNvPr>
          <p:cNvPicPr>
            <a:picLocks noChangeAspect="1"/>
          </p:cNvPicPr>
          <p:nvPr/>
        </p:nvPicPr>
        <p:blipFill>
          <a:blip r:embed="rId30" cstate="print">
            <a:extLst>
              <a:ext uri="{28A0092B-C50C-407E-A947-70E740481C1C}">
                <a14:useLocalDpi xmlns:a14="http://schemas.microsoft.com/office/drawing/2010/main"/>
              </a:ext>
              <a:ext uri="{96DAC541-7B7A-43D3-8B79-37D633B846F1}">
                <asvg:svgBlip xmlns:asvg="http://schemas.microsoft.com/office/drawing/2016/SVG/main" r:embed="rId31"/>
              </a:ext>
            </a:extLst>
          </a:blip>
          <a:stretch>
            <a:fillRect/>
          </a:stretch>
        </p:blipFill>
        <p:spPr>
          <a:xfrm>
            <a:off x="5216445" y="4590394"/>
            <a:ext cx="799595" cy="799595"/>
          </a:xfrm>
          <a:prstGeom prst="rect">
            <a:avLst/>
          </a:prstGeom>
        </p:spPr>
      </p:pic>
      <p:pic>
        <p:nvPicPr>
          <p:cNvPr id="40" name="图形 39" descr="组织结构图演示文稿">
            <a:extLst>
              <a:ext uri="{FF2B5EF4-FFF2-40B4-BE49-F238E27FC236}">
                <a16:creationId xmlns:a16="http://schemas.microsoft.com/office/drawing/2014/main" id="{BBAA5842-F4F3-483A-9A47-4DF853271F67}"/>
              </a:ext>
            </a:extLst>
          </p:cNvPr>
          <p:cNvPicPr>
            <a:picLocks noChangeAspect="1"/>
          </p:cNvPicPr>
          <p:nvPr/>
        </p:nvPicPr>
        <p:blipFill>
          <a:blip r:embed="rId32" cstate="print">
            <a:extLst>
              <a:ext uri="{28A0092B-C50C-407E-A947-70E740481C1C}">
                <a14:useLocalDpi xmlns:a14="http://schemas.microsoft.com/office/drawing/2010/main"/>
              </a:ext>
              <a:ext uri="{96DAC541-7B7A-43D3-8B79-37D633B846F1}">
                <asvg:svgBlip xmlns:asvg="http://schemas.microsoft.com/office/drawing/2016/SVG/main" r:embed="rId33"/>
              </a:ext>
            </a:extLst>
          </a:blip>
          <a:stretch>
            <a:fillRect/>
          </a:stretch>
        </p:blipFill>
        <p:spPr>
          <a:xfrm>
            <a:off x="6175960" y="4590394"/>
            <a:ext cx="799595" cy="799595"/>
          </a:xfrm>
          <a:prstGeom prst="rect">
            <a:avLst/>
          </a:prstGeom>
        </p:spPr>
      </p:pic>
      <p:pic>
        <p:nvPicPr>
          <p:cNvPr id="41" name="图形 40" descr="清单演示文稿 RTL">
            <a:extLst>
              <a:ext uri="{FF2B5EF4-FFF2-40B4-BE49-F238E27FC236}">
                <a16:creationId xmlns:a16="http://schemas.microsoft.com/office/drawing/2014/main" id="{41C77BB1-3119-4753-AD65-C667707B1688}"/>
              </a:ext>
            </a:extLst>
          </p:cNvPr>
          <p:cNvPicPr>
            <a:picLocks noChangeAspect="1"/>
          </p:cNvPicPr>
          <p:nvPr/>
        </p:nvPicPr>
        <p:blipFill>
          <a:blip r:embed="rId34" cstate="print">
            <a:extLst>
              <a:ext uri="{28A0092B-C50C-407E-A947-70E740481C1C}">
                <a14:useLocalDpi xmlns:a14="http://schemas.microsoft.com/office/drawing/2010/main"/>
              </a:ext>
              <a:ext uri="{96DAC541-7B7A-43D3-8B79-37D633B846F1}">
                <asvg:svgBlip xmlns:asvg="http://schemas.microsoft.com/office/drawing/2016/SVG/main" r:embed="rId35"/>
              </a:ext>
            </a:extLst>
          </a:blip>
          <a:stretch>
            <a:fillRect/>
          </a:stretch>
        </p:blipFill>
        <p:spPr>
          <a:xfrm>
            <a:off x="7135474" y="4590394"/>
            <a:ext cx="799595" cy="799595"/>
          </a:xfrm>
          <a:prstGeom prst="rect">
            <a:avLst/>
          </a:prstGeom>
        </p:spPr>
      </p:pic>
      <p:pic>
        <p:nvPicPr>
          <p:cNvPr id="42" name="图形 41" descr="清单演示文稿">
            <a:extLst>
              <a:ext uri="{FF2B5EF4-FFF2-40B4-BE49-F238E27FC236}">
                <a16:creationId xmlns:a16="http://schemas.microsoft.com/office/drawing/2014/main" id="{B48847BB-87E1-4186-A689-616C46FCF235}"/>
              </a:ext>
            </a:extLst>
          </p:cNvPr>
          <p:cNvPicPr>
            <a:picLocks noChangeAspect="1"/>
          </p:cNvPicPr>
          <p:nvPr/>
        </p:nvPicPr>
        <p:blipFill>
          <a:blip r:embed="rId36" cstate="print">
            <a:extLst>
              <a:ext uri="{28A0092B-C50C-407E-A947-70E740481C1C}">
                <a14:useLocalDpi xmlns:a14="http://schemas.microsoft.com/office/drawing/2010/main"/>
              </a:ext>
              <a:ext uri="{96DAC541-7B7A-43D3-8B79-37D633B846F1}">
                <asvg:svgBlip xmlns:asvg="http://schemas.microsoft.com/office/drawing/2016/SVG/main" r:embed="rId37"/>
              </a:ext>
            </a:extLst>
          </a:blip>
          <a:stretch>
            <a:fillRect/>
          </a:stretch>
        </p:blipFill>
        <p:spPr>
          <a:xfrm>
            <a:off x="8094988" y="4590394"/>
            <a:ext cx="799595" cy="799595"/>
          </a:xfrm>
          <a:prstGeom prst="rect">
            <a:avLst/>
          </a:prstGeom>
        </p:spPr>
      </p:pic>
      <p:pic>
        <p:nvPicPr>
          <p:cNvPr id="43" name="图形 42" descr="列表 RTL">
            <a:extLst>
              <a:ext uri="{FF2B5EF4-FFF2-40B4-BE49-F238E27FC236}">
                <a16:creationId xmlns:a16="http://schemas.microsoft.com/office/drawing/2014/main" id="{90B9E21A-3785-4874-A854-D67C9FF703F6}"/>
              </a:ext>
            </a:extLst>
          </p:cNvPr>
          <p:cNvPicPr>
            <a:picLocks noChangeAspect="1"/>
          </p:cNvPicPr>
          <p:nvPr/>
        </p:nvPicPr>
        <p:blipFill>
          <a:blip r:embed="rId38" cstate="print">
            <a:extLst>
              <a:ext uri="{28A0092B-C50C-407E-A947-70E740481C1C}">
                <a14:useLocalDpi xmlns:a14="http://schemas.microsoft.com/office/drawing/2010/main"/>
              </a:ext>
              <a:ext uri="{96DAC541-7B7A-43D3-8B79-37D633B846F1}">
                <asvg:svgBlip xmlns:asvg="http://schemas.microsoft.com/office/drawing/2016/SVG/main" r:embed="rId39"/>
              </a:ext>
            </a:extLst>
          </a:blip>
          <a:stretch>
            <a:fillRect/>
          </a:stretch>
        </p:blipFill>
        <p:spPr>
          <a:xfrm>
            <a:off x="9054502" y="4590394"/>
            <a:ext cx="799595" cy="799595"/>
          </a:xfrm>
          <a:prstGeom prst="rect">
            <a:avLst/>
          </a:prstGeom>
        </p:spPr>
      </p:pic>
      <p:pic>
        <p:nvPicPr>
          <p:cNvPr id="44" name="图形 43" descr="列表">
            <a:extLst>
              <a:ext uri="{FF2B5EF4-FFF2-40B4-BE49-F238E27FC236}">
                <a16:creationId xmlns:a16="http://schemas.microsoft.com/office/drawing/2014/main" id="{80766D98-8875-4B83-9CBA-C793DCB3331F}"/>
              </a:ext>
            </a:extLst>
          </p:cNvPr>
          <p:cNvPicPr>
            <a:picLocks noChangeAspect="1"/>
          </p:cNvPicPr>
          <p:nvPr/>
        </p:nvPicPr>
        <p:blipFill>
          <a:blip r:embed="rId40" cstate="print">
            <a:extLst>
              <a:ext uri="{28A0092B-C50C-407E-A947-70E740481C1C}">
                <a14:useLocalDpi xmlns:a14="http://schemas.microsoft.com/office/drawing/2010/main"/>
              </a:ext>
              <a:ext uri="{96DAC541-7B7A-43D3-8B79-37D633B846F1}">
                <asvg:svgBlip xmlns:asvg="http://schemas.microsoft.com/office/drawing/2016/SVG/main" r:embed="rId41"/>
              </a:ext>
            </a:extLst>
          </a:blip>
          <a:stretch>
            <a:fillRect/>
          </a:stretch>
        </p:blipFill>
        <p:spPr>
          <a:xfrm>
            <a:off x="10014017" y="4590394"/>
            <a:ext cx="799595" cy="799595"/>
          </a:xfrm>
          <a:prstGeom prst="rect">
            <a:avLst/>
          </a:prstGeom>
        </p:spPr>
      </p:pic>
      <p:pic>
        <p:nvPicPr>
          <p:cNvPr id="15" name="图形 14" descr="会议室">
            <a:extLst>
              <a:ext uri="{FF2B5EF4-FFF2-40B4-BE49-F238E27FC236}">
                <a16:creationId xmlns:a16="http://schemas.microsoft.com/office/drawing/2014/main" id="{C8A8E40D-31AE-4A9E-A546-75B3CC0D8FC0}"/>
              </a:ext>
            </a:extLst>
          </p:cNvPr>
          <p:cNvPicPr>
            <a:picLocks noChangeAspect="1"/>
          </p:cNvPicPr>
          <p:nvPr/>
        </p:nvPicPr>
        <p:blipFill>
          <a:blip r:embed="rId42" cstate="print">
            <a:extLst>
              <a:ext uri="{28A0092B-C50C-407E-A947-70E740481C1C}">
                <a14:useLocalDpi xmlns:a14="http://schemas.microsoft.com/office/drawing/2010/main"/>
              </a:ext>
              <a:ext uri="{96DAC541-7B7A-43D3-8B79-37D633B846F1}">
                <asvg:svgBlip xmlns:asvg="http://schemas.microsoft.com/office/drawing/2016/SVG/main" r:embed="rId43"/>
              </a:ext>
            </a:extLst>
          </a:blip>
          <a:stretch>
            <a:fillRect/>
          </a:stretch>
        </p:blipFill>
        <p:spPr>
          <a:xfrm>
            <a:off x="1378388" y="1711851"/>
            <a:ext cx="799595" cy="799595"/>
          </a:xfrm>
          <a:prstGeom prst="rect">
            <a:avLst/>
          </a:prstGeom>
        </p:spPr>
      </p:pic>
      <p:pic>
        <p:nvPicPr>
          <p:cNvPr id="16" name="图形 15" descr="社交网络">
            <a:extLst>
              <a:ext uri="{FF2B5EF4-FFF2-40B4-BE49-F238E27FC236}">
                <a16:creationId xmlns:a16="http://schemas.microsoft.com/office/drawing/2014/main" id="{9A9C5C6C-AF8C-4329-AF2F-3C48D334A8A6}"/>
              </a:ext>
            </a:extLst>
          </p:cNvPr>
          <p:cNvPicPr>
            <a:picLocks noChangeAspect="1"/>
          </p:cNvPicPr>
          <p:nvPr/>
        </p:nvPicPr>
        <p:blipFill>
          <a:blip r:embed="rId44" cstate="print">
            <a:extLst>
              <a:ext uri="{28A0092B-C50C-407E-A947-70E740481C1C}">
                <a14:useLocalDpi xmlns:a14="http://schemas.microsoft.com/office/drawing/2010/main"/>
              </a:ext>
              <a:ext uri="{96DAC541-7B7A-43D3-8B79-37D633B846F1}">
                <asvg:svgBlip xmlns:asvg="http://schemas.microsoft.com/office/drawing/2016/SVG/main" r:embed="rId45"/>
              </a:ext>
            </a:extLst>
          </a:blip>
          <a:stretch>
            <a:fillRect/>
          </a:stretch>
        </p:blipFill>
        <p:spPr>
          <a:xfrm>
            <a:off x="2337903" y="1711851"/>
            <a:ext cx="799595" cy="799595"/>
          </a:xfrm>
          <a:prstGeom prst="rect">
            <a:avLst/>
          </a:prstGeom>
        </p:spPr>
      </p:pic>
      <p:pic>
        <p:nvPicPr>
          <p:cNvPr id="17" name="图形 16" descr="用户网络">
            <a:extLst>
              <a:ext uri="{FF2B5EF4-FFF2-40B4-BE49-F238E27FC236}">
                <a16:creationId xmlns:a16="http://schemas.microsoft.com/office/drawing/2014/main" id="{36E8E769-6718-4405-8F85-B5571E43D5B0}"/>
              </a:ext>
            </a:extLst>
          </p:cNvPr>
          <p:cNvPicPr>
            <a:picLocks noChangeAspect="1"/>
          </p:cNvPicPr>
          <p:nvPr/>
        </p:nvPicPr>
        <p:blipFill>
          <a:blip r:embed="rId46" cstate="print">
            <a:extLst>
              <a:ext uri="{28A0092B-C50C-407E-A947-70E740481C1C}">
                <a14:useLocalDpi xmlns:a14="http://schemas.microsoft.com/office/drawing/2010/main"/>
              </a:ext>
              <a:ext uri="{96DAC541-7B7A-43D3-8B79-37D633B846F1}">
                <asvg:svgBlip xmlns:asvg="http://schemas.microsoft.com/office/drawing/2016/SVG/main" r:embed="rId47"/>
              </a:ext>
            </a:extLst>
          </a:blip>
          <a:stretch>
            <a:fillRect/>
          </a:stretch>
        </p:blipFill>
        <p:spPr>
          <a:xfrm>
            <a:off x="3297417" y="1711851"/>
            <a:ext cx="799595" cy="799595"/>
          </a:xfrm>
          <a:prstGeom prst="rect">
            <a:avLst/>
          </a:prstGeom>
        </p:spPr>
      </p:pic>
      <p:pic>
        <p:nvPicPr>
          <p:cNvPr id="18" name="图形 17" descr="业务增长 RTL">
            <a:extLst>
              <a:ext uri="{FF2B5EF4-FFF2-40B4-BE49-F238E27FC236}">
                <a16:creationId xmlns:a16="http://schemas.microsoft.com/office/drawing/2014/main" id="{0F310D2E-099E-4B8D-81C5-AED79EB8A0D0}"/>
              </a:ext>
            </a:extLst>
          </p:cNvPr>
          <p:cNvPicPr>
            <a:picLocks noChangeAspect="1"/>
          </p:cNvPicPr>
          <p:nvPr/>
        </p:nvPicPr>
        <p:blipFill>
          <a:blip r:embed="rId48" cstate="print">
            <a:extLst>
              <a:ext uri="{28A0092B-C50C-407E-A947-70E740481C1C}">
                <a14:useLocalDpi xmlns:a14="http://schemas.microsoft.com/office/drawing/2010/main"/>
              </a:ext>
              <a:ext uri="{96DAC541-7B7A-43D3-8B79-37D633B846F1}">
                <asvg:svgBlip xmlns:asvg="http://schemas.microsoft.com/office/drawing/2016/SVG/main" r:embed="rId49"/>
              </a:ext>
            </a:extLst>
          </a:blip>
          <a:stretch>
            <a:fillRect/>
          </a:stretch>
        </p:blipFill>
        <p:spPr>
          <a:xfrm>
            <a:off x="4256931" y="1711851"/>
            <a:ext cx="799595" cy="799595"/>
          </a:xfrm>
          <a:prstGeom prst="rect">
            <a:avLst/>
          </a:prstGeom>
        </p:spPr>
      </p:pic>
      <p:pic>
        <p:nvPicPr>
          <p:cNvPr id="19" name="图形 18" descr="业务增长">
            <a:extLst>
              <a:ext uri="{FF2B5EF4-FFF2-40B4-BE49-F238E27FC236}">
                <a16:creationId xmlns:a16="http://schemas.microsoft.com/office/drawing/2014/main" id="{608C6A11-32B2-4326-8105-2ED18C0C7677}"/>
              </a:ext>
            </a:extLst>
          </p:cNvPr>
          <p:cNvPicPr>
            <a:picLocks noChangeAspect="1"/>
          </p:cNvPicPr>
          <p:nvPr/>
        </p:nvPicPr>
        <p:blipFill>
          <a:blip r:embed="rId50" cstate="print">
            <a:extLst>
              <a:ext uri="{28A0092B-C50C-407E-A947-70E740481C1C}">
                <a14:useLocalDpi xmlns:a14="http://schemas.microsoft.com/office/drawing/2010/main"/>
              </a:ext>
              <a:ext uri="{96DAC541-7B7A-43D3-8B79-37D633B846F1}">
                <asvg:svgBlip xmlns:asvg="http://schemas.microsoft.com/office/drawing/2016/SVG/main" r:embed="rId51"/>
              </a:ext>
            </a:extLst>
          </a:blip>
          <a:stretch>
            <a:fillRect/>
          </a:stretch>
        </p:blipFill>
        <p:spPr>
          <a:xfrm>
            <a:off x="5216445" y="1711851"/>
            <a:ext cx="799595" cy="799595"/>
          </a:xfrm>
          <a:prstGeom prst="rect">
            <a:avLst/>
          </a:prstGeom>
        </p:spPr>
      </p:pic>
      <p:pic>
        <p:nvPicPr>
          <p:cNvPr id="20" name="图形 19" descr="有想法的人">
            <a:extLst>
              <a:ext uri="{FF2B5EF4-FFF2-40B4-BE49-F238E27FC236}">
                <a16:creationId xmlns:a16="http://schemas.microsoft.com/office/drawing/2014/main" id="{3943F4E0-F5FA-414B-ACD8-8073C84DA33B}"/>
              </a:ext>
            </a:extLst>
          </p:cNvPr>
          <p:cNvPicPr>
            <a:picLocks noChangeAspect="1"/>
          </p:cNvPicPr>
          <p:nvPr/>
        </p:nvPicPr>
        <p:blipFill>
          <a:blip r:embed="rId52" cstate="print">
            <a:extLst>
              <a:ext uri="{28A0092B-C50C-407E-A947-70E740481C1C}">
                <a14:useLocalDpi xmlns:a14="http://schemas.microsoft.com/office/drawing/2010/main"/>
              </a:ext>
              <a:ext uri="{96DAC541-7B7A-43D3-8B79-37D633B846F1}">
                <asvg:svgBlip xmlns:asvg="http://schemas.microsoft.com/office/drawing/2016/SVG/main" r:embed="rId53"/>
              </a:ext>
            </a:extLst>
          </a:blip>
          <a:stretch>
            <a:fillRect/>
          </a:stretch>
        </p:blipFill>
        <p:spPr>
          <a:xfrm>
            <a:off x="6175960" y="1711851"/>
            <a:ext cx="799595" cy="799595"/>
          </a:xfrm>
          <a:prstGeom prst="rect">
            <a:avLst/>
          </a:prstGeom>
        </p:spPr>
      </p:pic>
      <p:pic>
        <p:nvPicPr>
          <p:cNvPr id="21" name="图形 20" descr="问题 RTL">
            <a:extLst>
              <a:ext uri="{FF2B5EF4-FFF2-40B4-BE49-F238E27FC236}">
                <a16:creationId xmlns:a16="http://schemas.microsoft.com/office/drawing/2014/main" id="{59B39AC1-09CD-4CD3-BDBD-6783425C29BE}"/>
              </a:ext>
            </a:extLst>
          </p:cNvPr>
          <p:cNvPicPr>
            <a:picLocks noChangeAspect="1"/>
          </p:cNvPicPr>
          <p:nvPr/>
        </p:nvPicPr>
        <p:blipFill>
          <a:blip r:embed="rId54" cstate="print">
            <a:extLst>
              <a:ext uri="{28A0092B-C50C-407E-A947-70E740481C1C}">
                <a14:useLocalDpi xmlns:a14="http://schemas.microsoft.com/office/drawing/2010/main"/>
              </a:ext>
              <a:ext uri="{96DAC541-7B7A-43D3-8B79-37D633B846F1}">
                <asvg:svgBlip xmlns:asvg="http://schemas.microsoft.com/office/drawing/2016/SVG/main" r:embed="rId55"/>
              </a:ext>
            </a:extLst>
          </a:blip>
          <a:stretch>
            <a:fillRect/>
          </a:stretch>
        </p:blipFill>
        <p:spPr>
          <a:xfrm>
            <a:off x="7135474" y="1711851"/>
            <a:ext cx="799595" cy="799595"/>
          </a:xfrm>
          <a:prstGeom prst="rect">
            <a:avLst/>
          </a:prstGeom>
        </p:spPr>
      </p:pic>
      <p:pic>
        <p:nvPicPr>
          <p:cNvPr id="22" name="图形 21" descr="问题">
            <a:extLst>
              <a:ext uri="{FF2B5EF4-FFF2-40B4-BE49-F238E27FC236}">
                <a16:creationId xmlns:a16="http://schemas.microsoft.com/office/drawing/2014/main" id="{43671696-E7C9-4832-B07C-81A789696730}"/>
              </a:ext>
            </a:extLst>
          </p:cNvPr>
          <p:cNvPicPr>
            <a:picLocks noChangeAspect="1"/>
          </p:cNvPicPr>
          <p:nvPr/>
        </p:nvPicPr>
        <p:blipFill>
          <a:blip r:embed="rId56" cstate="print">
            <a:extLst>
              <a:ext uri="{28A0092B-C50C-407E-A947-70E740481C1C}">
                <a14:useLocalDpi xmlns:a14="http://schemas.microsoft.com/office/drawing/2010/main"/>
              </a:ext>
              <a:ext uri="{96DAC541-7B7A-43D3-8B79-37D633B846F1}">
                <asvg:svgBlip xmlns:asvg="http://schemas.microsoft.com/office/drawing/2016/SVG/main" r:embed="rId57"/>
              </a:ext>
            </a:extLst>
          </a:blip>
          <a:stretch>
            <a:fillRect/>
          </a:stretch>
        </p:blipFill>
        <p:spPr>
          <a:xfrm>
            <a:off x="8094988" y="1711851"/>
            <a:ext cx="799595" cy="799595"/>
          </a:xfrm>
          <a:prstGeom prst="rect">
            <a:avLst/>
          </a:prstGeom>
        </p:spPr>
      </p:pic>
      <p:pic>
        <p:nvPicPr>
          <p:cNvPr id="23" name="图形 22" descr="目标受众">
            <a:extLst>
              <a:ext uri="{FF2B5EF4-FFF2-40B4-BE49-F238E27FC236}">
                <a16:creationId xmlns:a16="http://schemas.microsoft.com/office/drawing/2014/main" id="{F67AF992-EFA7-47BD-B17D-0C66D19B6086}"/>
              </a:ext>
            </a:extLst>
          </p:cNvPr>
          <p:cNvPicPr>
            <a:picLocks noChangeAspect="1"/>
          </p:cNvPicPr>
          <p:nvPr/>
        </p:nvPicPr>
        <p:blipFill>
          <a:blip r:embed="rId58" cstate="print">
            <a:extLst>
              <a:ext uri="{28A0092B-C50C-407E-A947-70E740481C1C}">
                <a14:useLocalDpi xmlns:a14="http://schemas.microsoft.com/office/drawing/2010/main"/>
              </a:ext>
              <a:ext uri="{96DAC541-7B7A-43D3-8B79-37D633B846F1}">
                <asvg:svgBlip xmlns:asvg="http://schemas.microsoft.com/office/drawing/2016/SVG/main" r:embed="rId59"/>
              </a:ext>
            </a:extLst>
          </a:blip>
          <a:stretch>
            <a:fillRect/>
          </a:stretch>
        </p:blipFill>
        <p:spPr>
          <a:xfrm>
            <a:off x="9054502" y="1711851"/>
            <a:ext cx="799595" cy="799595"/>
          </a:xfrm>
          <a:prstGeom prst="rect">
            <a:avLst/>
          </a:prstGeom>
        </p:spPr>
      </p:pic>
      <p:pic>
        <p:nvPicPr>
          <p:cNvPr id="24" name="图形 23" descr="集体讨论">
            <a:extLst>
              <a:ext uri="{FF2B5EF4-FFF2-40B4-BE49-F238E27FC236}">
                <a16:creationId xmlns:a16="http://schemas.microsoft.com/office/drawing/2014/main" id="{C3A5E29A-151D-451C-8A38-379FE91996B9}"/>
              </a:ext>
            </a:extLst>
          </p:cNvPr>
          <p:cNvPicPr>
            <a:picLocks noChangeAspect="1"/>
          </p:cNvPicPr>
          <p:nvPr/>
        </p:nvPicPr>
        <p:blipFill>
          <a:blip r:embed="rId60" cstate="print">
            <a:extLst>
              <a:ext uri="{28A0092B-C50C-407E-A947-70E740481C1C}">
                <a14:useLocalDpi xmlns:a14="http://schemas.microsoft.com/office/drawing/2010/main"/>
              </a:ext>
              <a:ext uri="{96DAC541-7B7A-43D3-8B79-37D633B846F1}">
                <asvg:svgBlip xmlns:asvg="http://schemas.microsoft.com/office/drawing/2016/SVG/main" r:embed="rId61"/>
              </a:ext>
            </a:extLst>
          </a:blip>
          <a:stretch>
            <a:fillRect/>
          </a:stretch>
        </p:blipFill>
        <p:spPr>
          <a:xfrm>
            <a:off x="10014017" y="1711851"/>
            <a:ext cx="799595" cy="799595"/>
          </a:xfrm>
          <a:prstGeom prst="rect">
            <a:avLst/>
          </a:prstGeom>
        </p:spPr>
      </p:pic>
      <p:pic>
        <p:nvPicPr>
          <p:cNvPr id="5" name="图形 4" descr="曲别针">
            <a:extLst>
              <a:ext uri="{FF2B5EF4-FFF2-40B4-BE49-F238E27FC236}">
                <a16:creationId xmlns:a16="http://schemas.microsoft.com/office/drawing/2014/main" id="{741AFF12-3AC2-41EE-8DBD-55CF313E3934}"/>
              </a:ext>
            </a:extLst>
          </p:cNvPr>
          <p:cNvPicPr>
            <a:picLocks noChangeAspect="1"/>
          </p:cNvPicPr>
          <p:nvPr/>
        </p:nvPicPr>
        <p:blipFill>
          <a:blip r:embed="rId62" cstate="print">
            <a:extLst>
              <a:ext uri="{28A0092B-C50C-407E-A947-70E740481C1C}">
                <a14:useLocalDpi xmlns:a14="http://schemas.microsoft.com/office/drawing/2010/main"/>
              </a:ext>
              <a:ext uri="{96DAC541-7B7A-43D3-8B79-37D633B846F1}">
                <asvg:svgBlip xmlns:asvg="http://schemas.microsoft.com/office/drawing/2016/SVG/main" r:embed="rId63"/>
              </a:ext>
            </a:extLst>
          </a:blip>
          <a:stretch>
            <a:fillRect/>
          </a:stretch>
        </p:blipFill>
        <p:spPr>
          <a:xfrm>
            <a:off x="1378388" y="2671366"/>
            <a:ext cx="799595" cy="799595"/>
          </a:xfrm>
          <a:prstGeom prst="rect">
            <a:avLst/>
          </a:prstGeom>
        </p:spPr>
      </p:pic>
      <p:pic>
        <p:nvPicPr>
          <p:cNvPr id="6" name="图形 5" descr="订书机">
            <a:extLst>
              <a:ext uri="{FF2B5EF4-FFF2-40B4-BE49-F238E27FC236}">
                <a16:creationId xmlns:a16="http://schemas.microsoft.com/office/drawing/2014/main" id="{B780902F-5D50-4456-AA7B-CCB3F9BA85AA}"/>
              </a:ext>
            </a:extLst>
          </p:cNvPr>
          <p:cNvPicPr>
            <a:picLocks noChangeAspect="1"/>
          </p:cNvPicPr>
          <p:nvPr/>
        </p:nvPicPr>
        <p:blipFill>
          <a:blip r:embed="rId64" cstate="print">
            <a:extLst>
              <a:ext uri="{28A0092B-C50C-407E-A947-70E740481C1C}">
                <a14:useLocalDpi xmlns:a14="http://schemas.microsoft.com/office/drawing/2010/main"/>
              </a:ext>
              <a:ext uri="{96DAC541-7B7A-43D3-8B79-37D633B846F1}">
                <asvg:svgBlip xmlns:asvg="http://schemas.microsoft.com/office/drawing/2016/SVG/main" r:embed="rId65"/>
              </a:ext>
            </a:extLst>
          </a:blip>
          <a:stretch>
            <a:fillRect/>
          </a:stretch>
        </p:blipFill>
        <p:spPr>
          <a:xfrm>
            <a:off x="2337903" y="2671366"/>
            <a:ext cx="799595" cy="799595"/>
          </a:xfrm>
          <a:prstGeom prst="rect">
            <a:avLst/>
          </a:prstGeom>
        </p:spPr>
      </p:pic>
      <p:pic>
        <p:nvPicPr>
          <p:cNvPr id="7" name="图形 6" descr="纸张">
            <a:extLst>
              <a:ext uri="{FF2B5EF4-FFF2-40B4-BE49-F238E27FC236}">
                <a16:creationId xmlns:a16="http://schemas.microsoft.com/office/drawing/2014/main" id="{CD173033-5589-4990-9BF7-3C23B3203BAB}"/>
              </a:ext>
            </a:extLst>
          </p:cNvPr>
          <p:cNvPicPr>
            <a:picLocks noChangeAspect="1"/>
          </p:cNvPicPr>
          <p:nvPr/>
        </p:nvPicPr>
        <p:blipFill>
          <a:blip r:embed="rId66" cstate="print">
            <a:extLst>
              <a:ext uri="{28A0092B-C50C-407E-A947-70E740481C1C}">
                <a14:useLocalDpi xmlns:a14="http://schemas.microsoft.com/office/drawing/2010/main"/>
              </a:ext>
              <a:ext uri="{96DAC541-7B7A-43D3-8B79-37D633B846F1}">
                <asvg:svgBlip xmlns:asvg="http://schemas.microsoft.com/office/drawing/2016/SVG/main" r:embed="rId67"/>
              </a:ext>
            </a:extLst>
          </a:blip>
          <a:stretch>
            <a:fillRect/>
          </a:stretch>
        </p:blipFill>
        <p:spPr>
          <a:xfrm>
            <a:off x="3297417" y="2671366"/>
            <a:ext cx="799595" cy="799595"/>
          </a:xfrm>
          <a:prstGeom prst="rect">
            <a:avLst/>
          </a:prstGeom>
        </p:spPr>
      </p:pic>
      <p:pic>
        <p:nvPicPr>
          <p:cNvPr id="8" name="图形 7" descr="文档">
            <a:extLst>
              <a:ext uri="{FF2B5EF4-FFF2-40B4-BE49-F238E27FC236}">
                <a16:creationId xmlns:a16="http://schemas.microsoft.com/office/drawing/2014/main" id="{0507B9C9-0F14-47E5-A2BB-D07F9E008309}"/>
              </a:ext>
            </a:extLst>
          </p:cNvPr>
          <p:cNvPicPr>
            <a:picLocks noChangeAspect="1"/>
          </p:cNvPicPr>
          <p:nvPr/>
        </p:nvPicPr>
        <p:blipFill>
          <a:blip r:embed="rId68" cstate="print">
            <a:extLst>
              <a:ext uri="{28A0092B-C50C-407E-A947-70E740481C1C}">
                <a14:useLocalDpi xmlns:a14="http://schemas.microsoft.com/office/drawing/2010/main"/>
              </a:ext>
              <a:ext uri="{96DAC541-7B7A-43D3-8B79-37D633B846F1}">
                <asvg:svgBlip xmlns:asvg="http://schemas.microsoft.com/office/drawing/2016/SVG/main" r:embed="rId69"/>
              </a:ext>
            </a:extLst>
          </a:blip>
          <a:stretch>
            <a:fillRect/>
          </a:stretch>
        </p:blipFill>
        <p:spPr>
          <a:xfrm>
            <a:off x="4256931" y="2671366"/>
            <a:ext cx="799595" cy="799595"/>
          </a:xfrm>
          <a:prstGeom prst="rect">
            <a:avLst/>
          </a:prstGeom>
        </p:spPr>
      </p:pic>
      <p:pic>
        <p:nvPicPr>
          <p:cNvPr id="9" name="图形 8" descr="剪贴板">
            <a:extLst>
              <a:ext uri="{FF2B5EF4-FFF2-40B4-BE49-F238E27FC236}">
                <a16:creationId xmlns:a16="http://schemas.microsoft.com/office/drawing/2014/main" id="{04F2C2D0-36B9-40DB-AC21-9BF3BC8BA531}"/>
              </a:ext>
            </a:extLst>
          </p:cNvPr>
          <p:cNvPicPr>
            <a:picLocks noChangeAspect="1"/>
          </p:cNvPicPr>
          <p:nvPr/>
        </p:nvPicPr>
        <p:blipFill>
          <a:blip r:embed="rId70" cstate="print">
            <a:extLst>
              <a:ext uri="{28A0092B-C50C-407E-A947-70E740481C1C}">
                <a14:useLocalDpi xmlns:a14="http://schemas.microsoft.com/office/drawing/2010/main"/>
              </a:ext>
              <a:ext uri="{96DAC541-7B7A-43D3-8B79-37D633B846F1}">
                <asvg:svgBlip xmlns:asvg="http://schemas.microsoft.com/office/drawing/2016/SVG/main" r:embed="rId71"/>
              </a:ext>
            </a:extLst>
          </a:blip>
          <a:stretch>
            <a:fillRect/>
          </a:stretch>
        </p:blipFill>
        <p:spPr>
          <a:xfrm>
            <a:off x="5216445" y="2671366"/>
            <a:ext cx="799595" cy="799595"/>
          </a:xfrm>
          <a:prstGeom prst="rect">
            <a:avLst/>
          </a:prstGeom>
        </p:spPr>
      </p:pic>
      <p:pic>
        <p:nvPicPr>
          <p:cNvPr id="10" name="图形 9" descr="文件夹">
            <a:extLst>
              <a:ext uri="{FF2B5EF4-FFF2-40B4-BE49-F238E27FC236}">
                <a16:creationId xmlns:a16="http://schemas.microsoft.com/office/drawing/2014/main" id="{213E5147-0CF8-45A1-979B-48CDC3D096D0}"/>
              </a:ext>
            </a:extLst>
          </p:cNvPr>
          <p:cNvPicPr>
            <a:picLocks noChangeAspect="1"/>
          </p:cNvPicPr>
          <p:nvPr/>
        </p:nvPicPr>
        <p:blipFill>
          <a:blip r:embed="rId72" cstate="print">
            <a:extLst>
              <a:ext uri="{28A0092B-C50C-407E-A947-70E740481C1C}">
                <a14:useLocalDpi xmlns:a14="http://schemas.microsoft.com/office/drawing/2010/main"/>
              </a:ext>
              <a:ext uri="{96DAC541-7B7A-43D3-8B79-37D633B846F1}">
                <asvg:svgBlip xmlns:asvg="http://schemas.microsoft.com/office/drawing/2016/SVG/main" r:embed="rId73"/>
              </a:ext>
            </a:extLst>
          </a:blip>
          <a:stretch>
            <a:fillRect/>
          </a:stretch>
        </p:blipFill>
        <p:spPr>
          <a:xfrm>
            <a:off x="6175960" y="2671366"/>
            <a:ext cx="799595" cy="799595"/>
          </a:xfrm>
          <a:prstGeom prst="rect">
            <a:avLst/>
          </a:prstGeom>
        </p:spPr>
      </p:pic>
      <p:pic>
        <p:nvPicPr>
          <p:cNvPr id="11" name="图形 10" descr="打开文件夹">
            <a:extLst>
              <a:ext uri="{FF2B5EF4-FFF2-40B4-BE49-F238E27FC236}">
                <a16:creationId xmlns:a16="http://schemas.microsoft.com/office/drawing/2014/main" id="{A6253C4B-2092-40FD-A358-3665FF0701D8}"/>
              </a:ext>
            </a:extLst>
          </p:cNvPr>
          <p:cNvPicPr>
            <a:picLocks noChangeAspect="1"/>
          </p:cNvPicPr>
          <p:nvPr/>
        </p:nvPicPr>
        <p:blipFill>
          <a:blip r:embed="rId74" cstate="print">
            <a:extLst>
              <a:ext uri="{28A0092B-C50C-407E-A947-70E740481C1C}">
                <a14:useLocalDpi xmlns:a14="http://schemas.microsoft.com/office/drawing/2010/main"/>
              </a:ext>
              <a:ext uri="{96DAC541-7B7A-43D3-8B79-37D633B846F1}">
                <asvg:svgBlip xmlns:asvg="http://schemas.microsoft.com/office/drawing/2016/SVG/main" r:embed="rId75"/>
              </a:ext>
            </a:extLst>
          </a:blip>
          <a:stretch>
            <a:fillRect/>
          </a:stretch>
        </p:blipFill>
        <p:spPr>
          <a:xfrm>
            <a:off x="7135474" y="2671366"/>
            <a:ext cx="799595" cy="799595"/>
          </a:xfrm>
          <a:prstGeom prst="rect">
            <a:avLst/>
          </a:prstGeom>
        </p:spPr>
      </p:pic>
      <p:pic>
        <p:nvPicPr>
          <p:cNvPr id="12" name="图形 11" descr="公文包">
            <a:extLst>
              <a:ext uri="{FF2B5EF4-FFF2-40B4-BE49-F238E27FC236}">
                <a16:creationId xmlns:a16="http://schemas.microsoft.com/office/drawing/2014/main" id="{721B145D-2F09-4BF8-BC8F-1BAA8592CCC0}"/>
              </a:ext>
            </a:extLst>
          </p:cNvPr>
          <p:cNvPicPr>
            <a:picLocks noChangeAspect="1"/>
          </p:cNvPicPr>
          <p:nvPr/>
        </p:nvPicPr>
        <p:blipFill>
          <a:blip r:embed="rId76" cstate="print">
            <a:extLst>
              <a:ext uri="{28A0092B-C50C-407E-A947-70E740481C1C}">
                <a14:useLocalDpi xmlns:a14="http://schemas.microsoft.com/office/drawing/2010/main"/>
              </a:ext>
              <a:ext uri="{96DAC541-7B7A-43D3-8B79-37D633B846F1}">
                <asvg:svgBlip xmlns:asvg="http://schemas.microsoft.com/office/drawing/2016/SVG/main" r:embed="rId77"/>
              </a:ext>
            </a:extLst>
          </a:blip>
          <a:stretch>
            <a:fillRect/>
          </a:stretch>
        </p:blipFill>
        <p:spPr>
          <a:xfrm>
            <a:off x="8094988" y="2671366"/>
            <a:ext cx="799595" cy="799595"/>
          </a:xfrm>
          <a:prstGeom prst="rect">
            <a:avLst/>
          </a:prstGeom>
        </p:spPr>
      </p:pic>
      <p:pic>
        <p:nvPicPr>
          <p:cNvPr id="13" name="图形 12" descr="员工徽章">
            <a:extLst>
              <a:ext uri="{FF2B5EF4-FFF2-40B4-BE49-F238E27FC236}">
                <a16:creationId xmlns:a16="http://schemas.microsoft.com/office/drawing/2014/main" id="{1DB2BE59-0055-420B-9040-EC952911827C}"/>
              </a:ext>
            </a:extLst>
          </p:cNvPr>
          <p:cNvPicPr>
            <a:picLocks noChangeAspect="1"/>
          </p:cNvPicPr>
          <p:nvPr/>
        </p:nvPicPr>
        <p:blipFill>
          <a:blip r:embed="rId78" cstate="print">
            <a:extLst>
              <a:ext uri="{28A0092B-C50C-407E-A947-70E740481C1C}">
                <a14:useLocalDpi xmlns:a14="http://schemas.microsoft.com/office/drawing/2010/main"/>
              </a:ext>
              <a:ext uri="{96DAC541-7B7A-43D3-8B79-37D633B846F1}">
                <asvg:svgBlip xmlns:asvg="http://schemas.microsoft.com/office/drawing/2016/SVG/main" r:embed="rId79"/>
              </a:ext>
            </a:extLst>
          </a:blip>
          <a:stretch>
            <a:fillRect/>
          </a:stretch>
        </p:blipFill>
        <p:spPr>
          <a:xfrm>
            <a:off x="9054502" y="2671366"/>
            <a:ext cx="799595" cy="799595"/>
          </a:xfrm>
          <a:prstGeom prst="rect">
            <a:avLst/>
          </a:prstGeom>
        </p:spPr>
      </p:pic>
      <p:pic>
        <p:nvPicPr>
          <p:cNvPr id="14" name="图形 13" descr="会议">
            <a:extLst>
              <a:ext uri="{FF2B5EF4-FFF2-40B4-BE49-F238E27FC236}">
                <a16:creationId xmlns:a16="http://schemas.microsoft.com/office/drawing/2014/main" id="{CCAF52D6-AEA4-43C7-A035-1990855FFF47}"/>
              </a:ext>
            </a:extLst>
          </p:cNvPr>
          <p:cNvPicPr>
            <a:picLocks noChangeAspect="1"/>
          </p:cNvPicPr>
          <p:nvPr/>
        </p:nvPicPr>
        <p:blipFill>
          <a:blip r:embed="rId80" cstate="print">
            <a:extLst>
              <a:ext uri="{28A0092B-C50C-407E-A947-70E740481C1C}">
                <a14:useLocalDpi xmlns:a14="http://schemas.microsoft.com/office/drawing/2010/main"/>
              </a:ext>
              <a:ext uri="{96DAC541-7B7A-43D3-8B79-37D633B846F1}">
                <asvg:svgBlip xmlns:asvg="http://schemas.microsoft.com/office/drawing/2016/SVG/main" r:embed="rId81"/>
              </a:ext>
            </a:extLst>
          </a:blip>
          <a:stretch>
            <a:fillRect/>
          </a:stretch>
        </p:blipFill>
        <p:spPr>
          <a:xfrm>
            <a:off x="10014017" y="2671366"/>
            <a:ext cx="799595" cy="799595"/>
          </a:xfrm>
          <a:prstGeom prst="rect">
            <a:avLst/>
          </a:prstGeom>
        </p:spPr>
      </p:pic>
      <p:sp>
        <p:nvSpPr>
          <p:cNvPr id="48" name="文本框 47">
            <a:extLst>
              <a:ext uri="{FF2B5EF4-FFF2-40B4-BE49-F238E27FC236}">
                <a16:creationId xmlns:a16="http://schemas.microsoft.com/office/drawing/2014/main" id="{842B7F26-8522-4C31-A710-1EFA763E2ABE}"/>
              </a:ext>
            </a:extLst>
          </p:cNvPr>
          <p:cNvSpPr txBox="1"/>
          <p:nvPr/>
        </p:nvSpPr>
        <p:spPr>
          <a:xfrm>
            <a:off x="1113118" y="802607"/>
            <a:ext cx="4982882" cy="461665"/>
          </a:xfrm>
          <a:prstGeom prst="rect">
            <a:avLst/>
          </a:prstGeom>
          <a:noFill/>
        </p:spPr>
        <p:txBody>
          <a:bodyPr wrap="square" lIns="0" tIns="0" rIns="0" bIns="0" rtlCol="0">
            <a:spAutoFit/>
          </a:bodyPr>
          <a:lstStyle/>
          <a:p>
            <a:r>
              <a:rPr lang="zh-CN" altLang="en-US" sz="3000" b="1" dirty="0">
                <a:gradFill flip="none" rotWithShape="1">
                  <a:gsLst>
                    <a:gs pos="100000">
                      <a:schemeClr val="accent4"/>
                    </a:gs>
                    <a:gs pos="35000">
                      <a:schemeClr val="accent5">
                        <a:lumMod val="20000"/>
                        <a:lumOff val="80000"/>
                      </a:schemeClr>
                    </a:gs>
                  </a:gsLst>
                  <a:lin ang="2700000" scaled="1"/>
                  <a:tileRect/>
                </a:gradFill>
                <a:latin typeface="+mj-ea"/>
                <a:ea typeface="+mj-ea"/>
              </a:rPr>
              <a:t>商业类</a:t>
            </a:r>
          </a:p>
        </p:txBody>
      </p:sp>
    </p:spTree>
    <p:extLst>
      <p:ext uri="{BB962C8B-B14F-4D97-AF65-F5344CB8AC3E}">
        <p14:creationId xmlns:p14="http://schemas.microsoft.com/office/powerpoint/2010/main" val="22073027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98DBB88-3207-4276-8AE6-3E737B57BFE2}"/>
              </a:ext>
            </a:extLst>
          </p:cNvPr>
          <p:cNvSpPr/>
          <p:nvPr/>
        </p:nvSpPr>
        <p:spPr>
          <a:xfrm>
            <a:off x="11996" y="0"/>
            <a:ext cx="12180003" cy="6858000"/>
          </a:xfrm>
          <a:prstGeom prst="rect">
            <a:avLst/>
          </a:prstGeom>
          <a:solidFill>
            <a:srgbClr val="E6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 name="矩形 2">
            <a:extLst>
              <a:ext uri="{FF2B5EF4-FFF2-40B4-BE49-F238E27FC236}">
                <a16:creationId xmlns:a16="http://schemas.microsoft.com/office/drawing/2014/main" id="{FFD34137-ACFF-4E8E-BD54-E0EDF5C6DFC3}"/>
              </a:ext>
            </a:extLst>
          </p:cNvPr>
          <p:cNvSpPr/>
          <p:nvPr/>
        </p:nvSpPr>
        <p:spPr>
          <a:xfrm>
            <a:off x="626964" y="568470"/>
            <a:ext cx="662361" cy="379656"/>
          </a:xfrm>
          <a:prstGeom prst="rect">
            <a:avLst/>
          </a:prstGeom>
        </p:spPr>
        <p:txBody>
          <a:bodyPr wrap="none">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标注</a:t>
            </a:r>
          </a:p>
        </p:txBody>
      </p:sp>
      <p:sp>
        <p:nvSpPr>
          <p:cNvPr id="4" name="矩形 3">
            <a:extLst>
              <a:ext uri="{FF2B5EF4-FFF2-40B4-BE49-F238E27FC236}">
                <a16:creationId xmlns:a16="http://schemas.microsoft.com/office/drawing/2014/main" id="{0B7569FC-8A8A-4D27-A2D4-141D109CE789}"/>
              </a:ext>
            </a:extLst>
          </p:cNvPr>
          <p:cNvSpPr/>
          <p:nvPr/>
        </p:nvSpPr>
        <p:spPr>
          <a:xfrm>
            <a:off x="2450801" y="595724"/>
            <a:ext cx="1402001" cy="5666551"/>
          </a:xfrm>
          <a:prstGeom prst="rect">
            <a:avLst/>
          </a:prstGeom>
        </p:spPr>
        <p:txBody>
          <a:bodyPr wrap="square">
            <a:spAutoFit/>
          </a:bodyPr>
          <a:lstStyle/>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字体使用 </a:t>
            </a:r>
            <a:endPar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行距</a:t>
            </a:r>
            <a:endPar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图片出处</a:t>
            </a: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声明</a:t>
            </a:r>
            <a:endPar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来源</a:t>
            </a:r>
            <a:endPar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作者</a:t>
            </a:r>
            <a:endPar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5" name="矩形 4">
            <a:extLst>
              <a:ext uri="{FF2B5EF4-FFF2-40B4-BE49-F238E27FC236}">
                <a16:creationId xmlns:a16="http://schemas.microsoft.com/office/drawing/2014/main" id="{DE2293D5-7B1F-4459-BA0A-E07512B7BBEE}"/>
              </a:ext>
            </a:extLst>
          </p:cNvPr>
          <p:cNvSpPr/>
          <p:nvPr/>
        </p:nvSpPr>
        <p:spPr>
          <a:xfrm>
            <a:off x="4159510" y="595724"/>
            <a:ext cx="7074345" cy="5666551"/>
          </a:xfrm>
          <a:prstGeom prst="rect">
            <a:avLst/>
          </a:prstGeom>
        </p:spPr>
        <p:txBody>
          <a:bodyPr wrap="square">
            <a:spAutoFit/>
          </a:bodyPr>
          <a:lstStyle/>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英文 </a:t>
            </a: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Arial</a:t>
            </a: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        Arial Bold</a:t>
            </a: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中文 微软雅黑</a:t>
            </a:r>
            <a:endPar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        微软雅黑 </a:t>
            </a: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Bold</a:t>
            </a: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正文 </a:t>
            </a: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1.3</a:t>
            </a: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pexels.com,</a:t>
            </a:r>
            <a:r>
              <a:rPr lang="en-US" altLang="zh-CN" sz="1400" dirty="0"/>
              <a:t> </a:t>
            </a:r>
            <a:r>
              <a:rPr lang="en-US" altLang="zh-CN" sz="1400"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pixabay.com</a:t>
            </a: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本网站所提供的任何信息内容（包括但不限于 </a:t>
            </a: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PPT</a:t>
            </a: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 </a:t>
            </a: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模板、</a:t>
            </a: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Word</a:t>
            </a: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 </a:t>
            </a: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文档、</a:t>
            </a: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Excel</a:t>
            </a: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 </a:t>
            </a: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图表、图片素材等）均受</a:t>
            </a: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a:t>
            </a: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中华人民共和国著作权法</a:t>
            </a: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a:t>
            </a: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a:t>
            </a: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a:t>
            </a: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信息网络传播权保护条例</a:t>
            </a: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a:t>
            </a: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及其他适用的法律法规的保护，未经权利人书面明确授权，信息内容的任何部分</a:t>
            </a: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a:t>
            </a: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包括图片或图表</a:t>
            </a: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a:t>
            </a: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不得被全部或部分的复制、传播、销售，否则将承担法律责任。</a:t>
            </a:r>
            <a:endPar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设计灵感来自百度百科、元宇宙通证</a:t>
            </a: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defTabSz="609585">
              <a:lnSpc>
                <a:spcPct val="130000"/>
              </a:lnSpc>
              <a:defRPr/>
            </a:pPr>
            <a:r>
              <a:rPr lang="en-US" altLang="zh-CN" sz="1400" dirty="0">
                <a:solidFill>
                  <a:schemeClr val="bg1"/>
                </a:solidFill>
                <a:latin typeface="+mn-ea"/>
              </a:rPr>
              <a:t>Stone</a:t>
            </a:r>
            <a:r>
              <a:rPr lang="zh-CN" altLang="en-US" sz="1400" dirty="0">
                <a:solidFill>
                  <a:schemeClr val="bg1"/>
                </a:solidFill>
                <a:latin typeface="+mn-ea"/>
              </a:rPr>
              <a:t> （</a:t>
            </a:r>
            <a:r>
              <a:rPr lang="en-US" altLang="zh-CN" sz="1400" dirty="0">
                <a:solidFill>
                  <a:schemeClr val="bg1"/>
                </a:solidFill>
                <a:latin typeface="+mn-ea"/>
              </a:rPr>
              <a:t>416215824@qq.com</a:t>
            </a:r>
            <a:r>
              <a:rPr lang="zh-CN" altLang="en-US" sz="1400" dirty="0">
                <a:solidFill>
                  <a:schemeClr val="bg1"/>
                </a:solidFill>
                <a:latin typeface="+mn-ea"/>
              </a:rPr>
              <a:t>）</a:t>
            </a:r>
            <a:endParaRPr lang="en-US" altLang="zh-CN" sz="1400" dirty="0">
              <a:solidFill>
                <a:schemeClr val="bg1"/>
              </a:solidFill>
              <a:latin typeface="+mn-ea"/>
            </a:endParaRPr>
          </a:p>
        </p:txBody>
      </p:sp>
      <p:pic>
        <p:nvPicPr>
          <p:cNvPr id="6" name="图片 5">
            <a:extLst>
              <a:ext uri="{FF2B5EF4-FFF2-40B4-BE49-F238E27FC236}">
                <a16:creationId xmlns:a16="http://schemas.microsoft.com/office/drawing/2014/main" id="{72BE09C7-D26A-484B-B524-FE38B3BD201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698462" y="83245"/>
            <a:ext cx="1402001" cy="629588"/>
          </a:xfrm>
          <a:prstGeom prst="rect">
            <a:avLst/>
          </a:prstGeom>
        </p:spPr>
      </p:pic>
    </p:spTree>
    <p:extLst>
      <p:ext uri="{BB962C8B-B14F-4D97-AF65-F5344CB8AC3E}">
        <p14:creationId xmlns:p14="http://schemas.microsoft.com/office/powerpoint/2010/main" val="23735293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607ED95C-0E07-49B5-BB57-C531E43156EB}"/>
              </a:ext>
            </a:extLst>
          </p:cNvPr>
          <p:cNvSpPr/>
          <p:nvPr/>
        </p:nvSpPr>
        <p:spPr>
          <a:xfrm>
            <a:off x="440603" y="759873"/>
            <a:ext cx="1762021" cy="369332"/>
          </a:xfrm>
          <a:prstGeom prst="rect">
            <a:avLst/>
          </a:prstGeom>
        </p:spPr>
        <p:txBody>
          <a:bodyPr wrap="none">
            <a:spAutoFit/>
          </a:bodyPr>
          <a:lstStyle/>
          <a:p>
            <a:pPr defTabSz="609585"/>
            <a:r>
              <a:rPr lang="zh-CN" altLang="en-US" sz="1800" dirty="0">
                <a:solidFill>
                  <a:schemeClr val="tx1">
                    <a:lumMod val="75000"/>
                    <a:lumOff val="25000"/>
                  </a:schemeClr>
                </a:solidFill>
                <a:latin typeface="Arial" panose="020B0604020202020204" pitchFamily="34" charset="0"/>
                <a:ea typeface="微软雅黑"/>
                <a:cs typeface="Arial" panose="020B0604020202020204" pitchFamily="34" charset="0"/>
              </a:rPr>
              <a:t>模板使用技巧</a:t>
            </a:r>
            <a:r>
              <a:rPr lang="en-US" altLang="zh-CN" sz="1800" dirty="0">
                <a:solidFill>
                  <a:schemeClr val="tx1">
                    <a:lumMod val="75000"/>
                    <a:lumOff val="25000"/>
                  </a:schemeClr>
                </a:solidFill>
                <a:latin typeface="Arial" panose="020B0604020202020204" pitchFamily="34" charset="0"/>
                <a:ea typeface="微软雅黑"/>
                <a:cs typeface="Arial" panose="020B0604020202020204" pitchFamily="34" charset="0"/>
              </a:rPr>
              <a:t> 1</a:t>
            </a:r>
            <a:endParaRPr lang="zh-CN" altLang="en-US" sz="1800" dirty="0">
              <a:solidFill>
                <a:schemeClr val="tx1">
                  <a:lumMod val="75000"/>
                  <a:lumOff val="25000"/>
                </a:schemeClr>
              </a:solidFill>
              <a:latin typeface="Arial" panose="020B0604020202020204" pitchFamily="34" charset="0"/>
              <a:ea typeface="微软雅黑"/>
              <a:cs typeface="Arial" panose="020B0604020202020204" pitchFamily="34" charset="0"/>
            </a:endParaRPr>
          </a:p>
        </p:txBody>
      </p:sp>
      <p:sp>
        <p:nvSpPr>
          <p:cNvPr id="3" name="矩形 2">
            <a:extLst>
              <a:ext uri="{FF2B5EF4-FFF2-40B4-BE49-F238E27FC236}">
                <a16:creationId xmlns:a16="http://schemas.microsoft.com/office/drawing/2014/main" id="{EC368D1D-93D6-4E54-8137-8685BFC0FC72}"/>
              </a:ext>
            </a:extLst>
          </p:cNvPr>
          <p:cNvSpPr/>
          <p:nvPr/>
        </p:nvSpPr>
        <p:spPr>
          <a:xfrm>
            <a:off x="440603" y="182445"/>
            <a:ext cx="851515" cy="246221"/>
          </a:xfrm>
          <a:prstGeom prst="rect">
            <a:avLst/>
          </a:prstGeom>
        </p:spPr>
        <p:txBody>
          <a:bodyPr wrap="none">
            <a:spAutoFit/>
          </a:bodyPr>
          <a:lstStyle/>
          <a:p>
            <a:pPr defTabSz="609585"/>
            <a:r>
              <a:rPr kumimoji="1" lang="en-US" altLang="zh-CN" sz="1000" dirty="0" err="1">
                <a:solidFill>
                  <a:schemeClr val="tx1">
                    <a:lumMod val="75000"/>
                    <a:lumOff val="25000"/>
                  </a:schemeClr>
                </a:solidFill>
                <a:latin typeface="Arial" panose="020B0604020202020204" pitchFamily="34" charset="0"/>
                <a:ea typeface="微软雅黑" charset="0"/>
                <a:cs typeface="Arial" panose="020B0604020202020204" pitchFamily="34" charset="0"/>
              </a:rPr>
              <a:t>OfficePLUS</a:t>
            </a:r>
            <a:endParaRPr lang="zh-CN" altLang="en-US" sz="1000" dirty="0">
              <a:solidFill>
                <a:schemeClr val="tx1">
                  <a:lumMod val="75000"/>
                  <a:lumOff val="25000"/>
                </a:schemeClr>
              </a:solidFill>
              <a:latin typeface="Arial" panose="020B0604020202020204" pitchFamily="34" charset="0"/>
              <a:ea typeface="微软雅黑" charset="0"/>
              <a:cs typeface="Arial" panose="020B0604020202020204" pitchFamily="34" charset="0"/>
            </a:endParaRPr>
          </a:p>
        </p:txBody>
      </p:sp>
      <p:sp>
        <p:nvSpPr>
          <p:cNvPr id="4" name="文本框 3">
            <a:extLst>
              <a:ext uri="{FF2B5EF4-FFF2-40B4-BE49-F238E27FC236}">
                <a16:creationId xmlns:a16="http://schemas.microsoft.com/office/drawing/2014/main" id="{36AD22AF-AC3E-41C1-8108-0EEF13A87C80}"/>
              </a:ext>
            </a:extLst>
          </p:cNvPr>
          <p:cNvSpPr txBox="1"/>
          <p:nvPr/>
        </p:nvSpPr>
        <p:spPr>
          <a:xfrm>
            <a:off x="431800" y="1174234"/>
            <a:ext cx="3467616" cy="584775"/>
          </a:xfrm>
          <a:prstGeom prst="rect">
            <a:avLst/>
          </a:prstGeom>
          <a:noFill/>
        </p:spPr>
        <p:txBody>
          <a:bodyPr wrap="none" rtlCol="0">
            <a:spAutoFit/>
          </a:bodyPr>
          <a:lstStyle/>
          <a:p>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一键调整模板颜色</a:t>
            </a:r>
            <a:endParaRPr 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261A8063-E67D-42E5-81C9-1FB56354F6A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1800" y="2138895"/>
            <a:ext cx="5295899" cy="3847021"/>
          </a:xfrm>
          <a:prstGeom prst="rect">
            <a:avLst/>
          </a:prstGeom>
          <a:ln>
            <a:solidFill>
              <a:schemeClr val="bg1">
                <a:lumMod val="65000"/>
              </a:schemeClr>
            </a:solidFill>
          </a:ln>
        </p:spPr>
      </p:pic>
      <p:pic>
        <p:nvPicPr>
          <p:cNvPr id="6" name="图片 5">
            <a:extLst>
              <a:ext uri="{FF2B5EF4-FFF2-40B4-BE49-F238E27FC236}">
                <a16:creationId xmlns:a16="http://schemas.microsoft.com/office/drawing/2014/main" id="{749CF7B8-6D17-42AA-9807-00E4841AEC1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64300" y="2138895"/>
            <a:ext cx="5295900" cy="3847022"/>
          </a:xfrm>
          <a:prstGeom prst="rect">
            <a:avLst/>
          </a:prstGeom>
          <a:ln>
            <a:solidFill>
              <a:schemeClr val="bg1">
                <a:lumMod val="65000"/>
              </a:schemeClr>
            </a:solidFill>
          </a:ln>
        </p:spPr>
      </p:pic>
      <p:sp>
        <p:nvSpPr>
          <p:cNvPr id="7" name="文本框 6">
            <a:extLst>
              <a:ext uri="{FF2B5EF4-FFF2-40B4-BE49-F238E27FC236}">
                <a16:creationId xmlns:a16="http://schemas.microsoft.com/office/drawing/2014/main" id="{19E15DA0-D07B-43AE-A883-D653DEA57FBD}"/>
              </a:ext>
            </a:extLst>
          </p:cNvPr>
          <p:cNvSpPr txBox="1"/>
          <p:nvPr/>
        </p:nvSpPr>
        <p:spPr>
          <a:xfrm>
            <a:off x="333477" y="6061002"/>
            <a:ext cx="3183885" cy="276999"/>
          </a:xfrm>
          <a:prstGeom prst="rect">
            <a:avLst/>
          </a:prstGeom>
          <a:noFill/>
        </p:spPr>
        <p:txBody>
          <a:bodyPr wrap="none" rtlCol="0">
            <a:spAutoFit/>
          </a:bodyPr>
          <a:lstStyle/>
          <a:p>
            <a:r>
              <a:rPr lang="en-US" sz="1200" spc="150" dirty="0">
                <a:latin typeface="微软雅黑" panose="020B0503020204020204" pitchFamily="34" charset="-122"/>
                <a:ea typeface="微软雅黑" panose="020B0503020204020204" pitchFamily="34" charset="-122"/>
              </a:rPr>
              <a:t>1.</a:t>
            </a:r>
            <a:r>
              <a:rPr lang="zh-CN" altLang="en-US" sz="1200" spc="150" dirty="0">
                <a:latin typeface="微软雅黑" panose="020B0503020204020204" pitchFamily="34" charset="-122"/>
                <a:ea typeface="微软雅黑" panose="020B0503020204020204" pitchFamily="34" charset="-122"/>
              </a:rPr>
              <a:t> 选择“设计”</a:t>
            </a:r>
            <a:r>
              <a:rPr lang="en-US" altLang="zh-CN" sz="1200" spc="150" dirty="0">
                <a:latin typeface="微软雅黑" panose="020B0503020204020204" pitchFamily="34" charset="-122"/>
                <a:ea typeface="微软雅黑" panose="020B0503020204020204" pitchFamily="34" charset="-122"/>
              </a:rPr>
              <a:t>-</a:t>
            </a:r>
            <a:r>
              <a:rPr lang="zh-CN" altLang="en-US" sz="1200" spc="150" dirty="0">
                <a:latin typeface="微软雅黑" panose="020B0503020204020204" pitchFamily="34" charset="-122"/>
                <a:ea typeface="微软雅黑" panose="020B0503020204020204" pitchFamily="34" charset="-122"/>
              </a:rPr>
              <a:t>“变体”</a:t>
            </a:r>
            <a:r>
              <a:rPr lang="en-US" altLang="zh-CN" sz="1200" spc="150" dirty="0">
                <a:latin typeface="微软雅黑" panose="020B0503020204020204" pitchFamily="34" charset="-122"/>
                <a:ea typeface="微软雅黑" panose="020B0503020204020204" pitchFamily="34" charset="-122"/>
              </a:rPr>
              <a:t>-</a:t>
            </a:r>
            <a:r>
              <a:rPr lang="zh-CN" altLang="en-US" sz="1200" spc="150" dirty="0">
                <a:latin typeface="微软雅黑" panose="020B0503020204020204" pitchFamily="34" charset="-122"/>
                <a:ea typeface="微软雅黑" panose="020B0503020204020204" pitchFamily="34" charset="-122"/>
              </a:rPr>
              <a:t>“颜色”；</a:t>
            </a:r>
            <a:endParaRPr lang="en-US" sz="1200" spc="150" dirty="0">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id="{3B272D2A-6207-4150-A51F-8F7229BA595D}"/>
              </a:ext>
            </a:extLst>
          </p:cNvPr>
          <p:cNvSpPr txBox="1"/>
          <p:nvPr/>
        </p:nvSpPr>
        <p:spPr>
          <a:xfrm>
            <a:off x="6360651" y="6061002"/>
            <a:ext cx="4562467"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2.</a:t>
            </a:r>
            <a:r>
              <a:rPr lang="zh-CN" altLang="en-US" sz="1200" spc="150">
                <a:latin typeface="微软雅黑" panose="020B0503020204020204" pitchFamily="34" charset="-122"/>
                <a:ea typeface="微软雅黑" panose="020B0503020204020204" pitchFamily="34" charset="-122"/>
              </a:rPr>
              <a:t> 选择你喜欢的颜色搭配，模板一秒调整为你选颜色。</a:t>
            </a:r>
            <a:endParaRPr lang="en-US" sz="1200" spc="150">
              <a:latin typeface="微软雅黑" panose="020B0503020204020204" pitchFamily="34" charset="-122"/>
              <a:ea typeface="微软雅黑" panose="020B0503020204020204" pitchFamily="34" charset="-122"/>
            </a:endParaRPr>
          </a:p>
        </p:txBody>
      </p:sp>
      <p:pic>
        <p:nvPicPr>
          <p:cNvPr id="9" name="图片 8">
            <a:extLst>
              <a:ext uri="{FF2B5EF4-FFF2-40B4-BE49-F238E27FC236}">
                <a16:creationId xmlns:a16="http://schemas.microsoft.com/office/drawing/2014/main" id="{05C465E4-1E77-4BF4-82A4-F24B180EF63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05928" y="2609333"/>
            <a:ext cx="819667" cy="819667"/>
          </a:xfrm>
          <a:prstGeom prst="rect">
            <a:avLst/>
          </a:prstGeom>
          <a:effectLst>
            <a:outerShdw blurRad="50800" dist="38100" dir="2700000" algn="tl" rotWithShape="0">
              <a:prstClr val="black">
                <a:alpha val="40000"/>
              </a:prstClr>
            </a:outerShdw>
          </a:effectLst>
        </p:spPr>
      </p:pic>
      <p:pic>
        <p:nvPicPr>
          <p:cNvPr id="10" name="图片 9">
            <a:extLst>
              <a:ext uri="{FF2B5EF4-FFF2-40B4-BE49-F238E27FC236}">
                <a16:creationId xmlns:a16="http://schemas.microsoft.com/office/drawing/2014/main" id="{66A8AFAC-6DBC-43EC-8EB7-6D6E29D6302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787853" y="42571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7439710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圆角 19">
            <a:extLst>
              <a:ext uri="{FF2B5EF4-FFF2-40B4-BE49-F238E27FC236}">
                <a16:creationId xmlns:a16="http://schemas.microsoft.com/office/drawing/2014/main" id="{C4082F86-ACBA-454C-8287-D4196A574E79}"/>
              </a:ext>
            </a:extLst>
          </p:cNvPr>
          <p:cNvSpPr/>
          <p:nvPr/>
        </p:nvSpPr>
        <p:spPr>
          <a:xfrm>
            <a:off x="1685168" y="3234869"/>
            <a:ext cx="3857050" cy="2655818"/>
          </a:xfrm>
          <a:prstGeom prst="roundRect">
            <a:avLst>
              <a:gd name="adj" fmla="val 4027"/>
            </a:avLst>
          </a:prstGeom>
          <a:gradFill flip="none" rotWithShape="1">
            <a:gsLst>
              <a:gs pos="84400">
                <a:srgbClr val="046982">
                  <a:alpha val="35000"/>
                </a:srgbClr>
              </a:gs>
              <a:gs pos="0">
                <a:schemeClr val="accent1">
                  <a:alpha val="26000"/>
                </a:schemeClr>
              </a:gs>
              <a:gs pos="100000">
                <a:schemeClr val="accent1">
                  <a:alpha val="62000"/>
                </a:schemeClr>
              </a:gs>
            </a:gsLst>
            <a:lin ang="13500000" scaled="1"/>
            <a:tileRect/>
          </a:gradFill>
          <a:ln>
            <a:gradFill>
              <a:gsLst>
                <a:gs pos="0">
                  <a:schemeClr val="bg1">
                    <a:alpha val="35000"/>
                  </a:schemeClr>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22" name="矩形: 圆角 21">
            <a:extLst>
              <a:ext uri="{FF2B5EF4-FFF2-40B4-BE49-F238E27FC236}">
                <a16:creationId xmlns:a16="http://schemas.microsoft.com/office/drawing/2014/main" id="{1D7EBCC7-560D-43C2-BFB9-71B76B575A1B}"/>
              </a:ext>
            </a:extLst>
          </p:cNvPr>
          <p:cNvSpPr/>
          <p:nvPr/>
        </p:nvSpPr>
        <p:spPr>
          <a:xfrm>
            <a:off x="6639039" y="3234869"/>
            <a:ext cx="3857050" cy="2655818"/>
          </a:xfrm>
          <a:prstGeom prst="roundRect">
            <a:avLst>
              <a:gd name="adj" fmla="val 4027"/>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gradFill>
              <a:gsLst>
                <a:gs pos="0">
                  <a:schemeClr val="bg1">
                    <a:alpha val="35000"/>
                  </a:schemeClr>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pic>
        <p:nvPicPr>
          <p:cNvPr id="3" name="图片 2">
            <a:extLst>
              <a:ext uri="{FF2B5EF4-FFF2-40B4-BE49-F238E27FC236}">
                <a16:creationId xmlns:a16="http://schemas.microsoft.com/office/drawing/2014/main" id="{431B0607-DE2B-40B0-9FB0-B667F121E6F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73747" y="3075517"/>
            <a:ext cx="1787633" cy="2815170"/>
          </a:xfrm>
          <a:prstGeom prst="roundRect">
            <a:avLst>
              <a:gd name="adj" fmla="val 2458"/>
            </a:avLst>
          </a:prstGeom>
          <a:effectLst/>
          <a:scene3d>
            <a:camera prst="perspectiveAbove" fov="2700000">
              <a:rot lat="20699998" lon="0" rev="0"/>
            </a:camera>
            <a:lightRig rig="threePt" dir="t"/>
          </a:scene3d>
          <a:sp3d extrusionH="63500"/>
        </p:spPr>
      </p:pic>
      <p:sp>
        <p:nvSpPr>
          <p:cNvPr id="36" name="任意多边形: 形状 35">
            <a:extLst>
              <a:ext uri="{FF2B5EF4-FFF2-40B4-BE49-F238E27FC236}">
                <a16:creationId xmlns:a16="http://schemas.microsoft.com/office/drawing/2014/main" id="{BB36B165-BB34-495C-B46B-42936BF09C3C}"/>
              </a:ext>
            </a:extLst>
          </p:cNvPr>
          <p:cNvSpPr/>
          <p:nvPr/>
        </p:nvSpPr>
        <p:spPr>
          <a:xfrm>
            <a:off x="5779449" y="4422123"/>
            <a:ext cx="656166" cy="324125"/>
          </a:xfrm>
          <a:custGeom>
            <a:avLst/>
            <a:gdLst>
              <a:gd name="connsiteX0" fmla="*/ 965200 w 1583267"/>
              <a:gd name="connsiteY0" fmla="*/ 0 h 618067"/>
              <a:gd name="connsiteX1" fmla="*/ 1248831 w 1583267"/>
              <a:gd name="connsiteY1" fmla="*/ 0 h 618067"/>
              <a:gd name="connsiteX2" fmla="*/ 1583267 w 1583267"/>
              <a:gd name="connsiteY2" fmla="*/ 309034 h 618067"/>
              <a:gd name="connsiteX3" fmla="*/ 1248831 w 1583267"/>
              <a:gd name="connsiteY3" fmla="*/ 618067 h 618067"/>
              <a:gd name="connsiteX4" fmla="*/ 965200 w 1583267"/>
              <a:gd name="connsiteY4" fmla="*/ 618067 h 618067"/>
              <a:gd name="connsiteX5" fmla="*/ 1299636 w 1583267"/>
              <a:gd name="connsiteY5" fmla="*/ 309034 h 618067"/>
              <a:gd name="connsiteX6" fmla="*/ 482600 w 1583267"/>
              <a:gd name="connsiteY6" fmla="*/ 0 h 618067"/>
              <a:gd name="connsiteX7" fmla="*/ 766231 w 1583267"/>
              <a:gd name="connsiteY7" fmla="*/ 0 h 618067"/>
              <a:gd name="connsiteX8" fmla="*/ 1100667 w 1583267"/>
              <a:gd name="connsiteY8" fmla="*/ 309034 h 618067"/>
              <a:gd name="connsiteX9" fmla="*/ 766231 w 1583267"/>
              <a:gd name="connsiteY9" fmla="*/ 618067 h 618067"/>
              <a:gd name="connsiteX10" fmla="*/ 482600 w 1583267"/>
              <a:gd name="connsiteY10" fmla="*/ 618067 h 618067"/>
              <a:gd name="connsiteX11" fmla="*/ 817036 w 1583267"/>
              <a:gd name="connsiteY11" fmla="*/ 309034 h 618067"/>
              <a:gd name="connsiteX12" fmla="*/ 0 w 1583267"/>
              <a:gd name="connsiteY12" fmla="*/ 0 h 618067"/>
              <a:gd name="connsiteX13" fmla="*/ 283631 w 1583267"/>
              <a:gd name="connsiteY13" fmla="*/ 0 h 618067"/>
              <a:gd name="connsiteX14" fmla="*/ 618067 w 1583267"/>
              <a:gd name="connsiteY14" fmla="*/ 309034 h 618067"/>
              <a:gd name="connsiteX15" fmla="*/ 283631 w 1583267"/>
              <a:gd name="connsiteY15" fmla="*/ 618067 h 618067"/>
              <a:gd name="connsiteX16" fmla="*/ 0 w 1583267"/>
              <a:gd name="connsiteY16" fmla="*/ 618067 h 618067"/>
              <a:gd name="connsiteX17" fmla="*/ 334436 w 1583267"/>
              <a:gd name="connsiteY17" fmla="*/ 309034 h 618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83267" h="618067">
                <a:moveTo>
                  <a:pt x="965200" y="0"/>
                </a:moveTo>
                <a:lnTo>
                  <a:pt x="1248831" y="0"/>
                </a:lnTo>
                <a:lnTo>
                  <a:pt x="1583267" y="309034"/>
                </a:lnTo>
                <a:lnTo>
                  <a:pt x="1248831" y="618067"/>
                </a:lnTo>
                <a:lnTo>
                  <a:pt x="965200" y="618067"/>
                </a:lnTo>
                <a:lnTo>
                  <a:pt x="1299636" y="309034"/>
                </a:lnTo>
                <a:close/>
                <a:moveTo>
                  <a:pt x="482600" y="0"/>
                </a:moveTo>
                <a:lnTo>
                  <a:pt x="766231" y="0"/>
                </a:lnTo>
                <a:lnTo>
                  <a:pt x="1100667" y="309034"/>
                </a:lnTo>
                <a:lnTo>
                  <a:pt x="766231" y="618067"/>
                </a:lnTo>
                <a:lnTo>
                  <a:pt x="482600" y="618067"/>
                </a:lnTo>
                <a:lnTo>
                  <a:pt x="817036" y="309034"/>
                </a:lnTo>
                <a:close/>
                <a:moveTo>
                  <a:pt x="0" y="0"/>
                </a:moveTo>
                <a:lnTo>
                  <a:pt x="283631" y="0"/>
                </a:lnTo>
                <a:lnTo>
                  <a:pt x="618067" y="309034"/>
                </a:lnTo>
                <a:lnTo>
                  <a:pt x="283631" y="618067"/>
                </a:lnTo>
                <a:lnTo>
                  <a:pt x="0" y="618067"/>
                </a:lnTo>
                <a:lnTo>
                  <a:pt x="334436" y="309034"/>
                </a:lnTo>
                <a:close/>
              </a:path>
            </a:pathLst>
          </a:custGeom>
          <a:gradFill flip="none" rotWithShape="1">
            <a:gsLst>
              <a:gs pos="43000">
                <a:schemeClr val="accent4"/>
              </a:gs>
              <a:gs pos="100000">
                <a:schemeClr val="accent2">
                  <a:alpha val="0"/>
                </a:schemeClr>
              </a:gs>
            </a:gsLst>
            <a:lin ang="10800000" scaled="1"/>
            <a:tileRect/>
          </a:gradFill>
          <a:ln w="6350">
            <a:gradFill>
              <a:gsLst>
                <a:gs pos="100000">
                  <a:schemeClr val="accent1"/>
                </a:gs>
                <a:gs pos="35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24" name="矩形: 圆角 23">
            <a:extLst>
              <a:ext uri="{FF2B5EF4-FFF2-40B4-BE49-F238E27FC236}">
                <a16:creationId xmlns:a16="http://schemas.microsoft.com/office/drawing/2014/main" id="{2E4037B3-1C2E-45CF-AEA8-E4F626D49C76}"/>
              </a:ext>
            </a:extLst>
          </p:cNvPr>
          <p:cNvSpPr/>
          <p:nvPr/>
        </p:nvSpPr>
        <p:spPr>
          <a:xfrm>
            <a:off x="1685168" y="1636431"/>
            <a:ext cx="8821664" cy="1130515"/>
          </a:xfrm>
          <a:prstGeom prst="roundRect">
            <a:avLst>
              <a:gd name="adj" fmla="val 7746"/>
            </a:avLst>
          </a:prstGeom>
          <a:gradFill flip="none" rotWithShape="1">
            <a:gsLst>
              <a:gs pos="84400">
                <a:srgbClr val="046982">
                  <a:alpha val="35000"/>
                </a:srgbClr>
              </a:gs>
              <a:gs pos="0">
                <a:schemeClr val="accent1">
                  <a:alpha val="26000"/>
                </a:schemeClr>
              </a:gs>
              <a:gs pos="100000">
                <a:schemeClr val="accent1">
                  <a:alpha val="62000"/>
                </a:schemeClr>
              </a:gs>
            </a:gsLst>
            <a:lin ang="13500000" scaled="1"/>
            <a:tileRect/>
          </a:gradFill>
          <a:ln>
            <a:gradFill>
              <a:gsLst>
                <a:gs pos="0">
                  <a:schemeClr val="bg1">
                    <a:alpha val="35000"/>
                  </a:schemeClr>
                </a:gs>
                <a:gs pos="100000">
                  <a:schemeClr val="bg1">
                    <a:alpha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14" name="文本框 13">
            <a:extLst>
              <a:ext uri="{FF2B5EF4-FFF2-40B4-BE49-F238E27FC236}">
                <a16:creationId xmlns:a16="http://schemas.microsoft.com/office/drawing/2014/main" id="{1DF40766-8172-4D0B-A11A-A2184991C94E}"/>
              </a:ext>
            </a:extLst>
          </p:cNvPr>
          <p:cNvSpPr txBox="1"/>
          <p:nvPr/>
        </p:nvSpPr>
        <p:spPr>
          <a:xfrm>
            <a:off x="1062318" y="802607"/>
            <a:ext cx="2449467" cy="461665"/>
          </a:xfrm>
          <a:prstGeom prst="rect">
            <a:avLst/>
          </a:prstGeom>
          <a:noFill/>
        </p:spPr>
        <p:txBody>
          <a:bodyPr wrap="square" lIns="0" tIns="0" rIns="0" bIns="0" rtlCol="0">
            <a:spAutoFit/>
          </a:bodyPr>
          <a:lstStyle/>
          <a:p>
            <a:r>
              <a:rPr lang="zh-CN" altLang="en-US" sz="3000" b="1" dirty="0">
                <a:gradFill flip="none" rotWithShape="1">
                  <a:gsLst>
                    <a:gs pos="100000">
                      <a:schemeClr val="accent4"/>
                    </a:gs>
                    <a:gs pos="35000">
                      <a:schemeClr val="accent5">
                        <a:lumMod val="20000"/>
                        <a:lumOff val="80000"/>
                      </a:schemeClr>
                    </a:gs>
                  </a:gsLst>
                  <a:lin ang="2700000" scaled="1"/>
                  <a:tileRect/>
                </a:gradFill>
                <a:latin typeface="+mj-ea"/>
                <a:ea typeface="+mj-ea"/>
              </a:rPr>
              <a:t>什么是元宇宙</a:t>
            </a:r>
          </a:p>
        </p:txBody>
      </p:sp>
      <p:sp>
        <p:nvSpPr>
          <p:cNvPr id="4" name="文本框 3">
            <a:extLst>
              <a:ext uri="{FF2B5EF4-FFF2-40B4-BE49-F238E27FC236}">
                <a16:creationId xmlns:a16="http://schemas.microsoft.com/office/drawing/2014/main" id="{161119FF-3284-4C44-A2AD-10AB50D01875}"/>
              </a:ext>
            </a:extLst>
          </p:cNvPr>
          <p:cNvSpPr txBox="1"/>
          <p:nvPr/>
        </p:nvSpPr>
        <p:spPr>
          <a:xfrm>
            <a:off x="3046878" y="3517599"/>
            <a:ext cx="2190508" cy="2090359"/>
          </a:xfrm>
          <a:prstGeom prst="roundRect">
            <a:avLst/>
          </a:prstGeom>
          <a:noFill/>
        </p:spPr>
        <p:txBody>
          <a:bodyPr wrap="square" lIns="0" tIns="0" rIns="0" bIns="0" rtlCol="0">
            <a:spAutoFit/>
          </a:bodyPr>
          <a:lstStyle/>
          <a:p>
            <a:pPr>
              <a:lnSpc>
                <a:spcPct val="130000"/>
              </a:lnSpc>
            </a:pPr>
            <a:r>
              <a:rPr lang="zh-CN" altLang="en-US" sz="1600" i="0" kern="0" spc="0" dirty="0">
                <a:solidFill>
                  <a:schemeClr val="bg1"/>
                </a:solidFill>
                <a:effectLst/>
                <a:latin typeface="+mn-ea"/>
                <a:cs typeface="Times New Roman" panose="02020603050405020304" pitchFamily="18" charset="0"/>
              </a:rPr>
              <a:t>起源于作家</a:t>
            </a:r>
            <a:endParaRPr lang="en-US" altLang="zh-CN" sz="1600" i="0" kern="0" spc="0" dirty="0">
              <a:solidFill>
                <a:schemeClr val="bg1"/>
              </a:solidFill>
              <a:effectLst/>
              <a:latin typeface="+mn-ea"/>
              <a:cs typeface="Times New Roman" panose="02020603050405020304" pitchFamily="18" charset="0"/>
            </a:endParaRPr>
          </a:p>
          <a:p>
            <a:pPr>
              <a:lnSpc>
                <a:spcPct val="130000"/>
              </a:lnSpc>
            </a:pPr>
            <a:r>
              <a:rPr lang="en-US" altLang="zh-CN" sz="1600" i="0" kern="0" spc="0" dirty="0">
                <a:solidFill>
                  <a:schemeClr val="bg1"/>
                </a:solidFill>
                <a:effectLst/>
                <a:latin typeface="+mn-ea"/>
                <a:cs typeface="Times New Roman" panose="02020603050405020304" pitchFamily="18" charset="0"/>
              </a:rPr>
              <a:t>Neal Stephenson</a:t>
            </a:r>
            <a:endParaRPr lang="en-US" altLang="zh-CN" sz="1600" kern="0" dirty="0">
              <a:solidFill>
                <a:schemeClr val="bg1"/>
              </a:solidFill>
              <a:latin typeface="+mn-ea"/>
              <a:cs typeface="Times New Roman" panose="02020603050405020304" pitchFamily="18" charset="0"/>
            </a:endParaRPr>
          </a:p>
          <a:p>
            <a:pPr>
              <a:lnSpc>
                <a:spcPct val="130000"/>
              </a:lnSpc>
            </a:pPr>
            <a:r>
              <a:rPr lang="zh-CN" altLang="en-US" sz="1600" i="0" kern="0" spc="0" dirty="0">
                <a:solidFill>
                  <a:schemeClr val="bg1"/>
                </a:solidFill>
                <a:effectLst/>
                <a:latin typeface="+mn-ea"/>
                <a:cs typeface="Times New Roman" panose="02020603050405020304" pitchFamily="18" charset="0"/>
              </a:rPr>
              <a:t>科幻小说</a:t>
            </a:r>
            <a:r>
              <a:rPr lang="en-US" altLang="zh-CN" sz="1600" i="0" kern="0" spc="0" dirty="0">
                <a:solidFill>
                  <a:schemeClr val="bg1"/>
                </a:solidFill>
                <a:effectLst/>
                <a:latin typeface="+mn-ea"/>
                <a:cs typeface="Times New Roman" panose="02020603050405020304" pitchFamily="18" charset="0"/>
              </a:rPr>
              <a:t>《</a:t>
            </a:r>
            <a:r>
              <a:rPr lang="zh-CN" altLang="en-US" sz="1600" i="0" kern="0" spc="0" dirty="0">
                <a:solidFill>
                  <a:schemeClr val="bg1"/>
                </a:solidFill>
                <a:effectLst/>
                <a:latin typeface="+mn-ea"/>
                <a:cs typeface="Times New Roman" panose="02020603050405020304" pitchFamily="18" charset="0"/>
              </a:rPr>
              <a:t>雪崩</a:t>
            </a:r>
            <a:r>
              <a:rPr lang="en-US" altLang="zh-CN" sz="1600" i="0" kern="0" spc="0" dirty="0">
                <a:solidFill>
                  <a:schemeClr val="bg1"/>
                </a:solidFill>
                <a:effectLst/>
                <a:latin typeface="+mn-ea"/>
                <a:cs typeface="Times New Roman" panose="02020603050405020304" pitchFamily="18" charset="0"/>
              </a:rPr>
              <a:t>》</a:t>
            </a:r>
            <a:endParaRPr lang="en-US" altLang="zh-CN" sz="1600" kern="0" dirty="0">
              <a:solidFill>
                <a:schemeClr val="bg1"/>
              </a:solidFill>
              <a:latin typeface="+mn-ea"/>
              <a:cs typeface="Times New Roman" panose="02020603050405020304" pitchFamily="18" charset="0"/>
            </a:endParaRPr>
          </a:p>
          <a:p>
            <a:pPr>
              <a:lnSpc>
                <a:spcPct val="130000"/>
              </a:lnSpc>
            </a:pPr>
            <a:r>
              <a:rPr lang="zh-CN" altLang="en-US" sz="1600" i="0" kern="0" spc="0" dirty="0">
                <a:solidFill>
                  <a:schemeClr val="bg1"/>
                </a:solidFill>
                <a:effectLst/>
                <a:latin typeface="+mn-ea"/>
                <a:cs typeface="Times New Roman" panose="02020603050405020304" pitchFamily="18" charset="0"/>
              </a:rPr>
              <a:t>描述人们以虚拟形象在三维空间中与各种软件进行交互的世界</a:t>
            </a:r>
            <a:endParaRPr lang="zh-CN" altLang="en-US" sz="1600" dirty="0">
              <a:solidFill>
                <a:schemeClr val="bg1"/>
              </a:solidFill>
              <a:effectLst/>
              <a:latin typeface="+mn-ea"/>
              <a:cs typeface="Times New Roman" panose="02020603050405020304" pitchFamily="18" charset="0"/>
            </a:endParaRPr>
          </a:p>
        </p:txBody>
      </p:sp>
      <p:grpSp>
        <p:nvGrpSpPr>
          <p:cNvPr id="38" name="组合 37">
            <a:extLst>
              <a:ext uri="{FF2B5EF4-FFF2-40B4-BE49-F238E27FC236}">
                <a16:creationId xmlns:a16="http://schemas.microsoft.com/office/drawing/2014/main" id="{85D58273-6CC2-45DA-87AE-0F6E669D4F70}"/>
              </a:ext>
            </a:extLst>
          </p:cNvPr>
          <p:cNvGrpSpPr/>
          <p:nvPr/>
        </p:nvGrpSpPr>
        <p:grpSpPr>
          <a:xfrm>
            <a:off x="1990000" y="4253216"/>
            <a:ext cx="838200" cy="619125"/>
            <a:chOff x="4438604" y="5158339"/>
            <a:chExt cx="838200" cy="619125"/>
          </a:xfrm>
          <a:gradFill>
            <a:gsLst>
              <a:gs pos="0">
                <a:schemeClr val="bg1">
                  <a:alpha val="35000"/>
                </a:schemeClr>
              </a:gs>
              <a:gs pos="100000">
                <a:schemeClr val="accent3"/>
              </a:gs>
            </a:gsLst>
            <a:lin ang="5400000" scaled="1"/>
          </a:gradFill>
        </p:grpSpPr>
        <p:sp>
          <p:nvSpPr>
            <p:cNvPr id="19" name="任意多边形: 形状 18">
              <a:extLst>
                <a:ext uri="{FF2B5EF4-FFF2-40B4-BE49-F238E27FC236}">
                  <a16:creationId xmlns:a16="http://schemas.microsoft.com/office/drawing/2014/main" id="{CCAC567C-D88B-479B-94BE-7B69961B2C46}"/>
                </a:ext>
              </a:extLst>
            </p:cNvPr>
            <p:cNvSpPr/>
            <p:nvPr/>
          </p:nvSpPr>
          <p:spPr>
            <a:xfrm>
              <a:off x="4438604" y="5215489"/>
              <a:ext cx="838200" cy="561975"/>
            </a:xfrm>
            <a:custGeom>
              <a:avLst/>
              <a:gdLst>
                <a:gd name="connsiteX0" fmla="*/ 781050 w 838200"/>
                <a:gd name="connsiteY0" fmla="*/ 0 h 561975"/>
                <a:gd name="connsiteX1" fmla="*/ 781050 w 838200"/>
                <a:gd name="connsiteY1" fmla="*/ 466725 h 561975"/>
                <a:gd name="connsiteX2" fmla="*/ 57150 w 838200"/>
                <a:gd name="connsiteY2" fmla="*/ 466725 h 561975"/>
                <a:gd name="connsiteX3" fmla="*/ 57150 w 838200"/>
                <a:gd name="connsiteY3" fmla="*/ 0 h 561975"/>
                <a:gd name="connsiteX4" fmla="*/ 0 w 838200"/>
                <a:gd name="connsiteY4" fmla="*/ 0 h 561975"/>
                <a:gd name="connsiteX5" fmla="*/ 0 w 838200"/>
                <a:gd name="connsiteY5" fmla="*/ 533400 h 561975"/>
                <a:gd name="connsiteX6" fmla="*/ 333375 w 838200"/>
                <a:gd name="connsiteY6" fmla="*/ 533400 h 561975"/>
                <a:gd name="connsiteX7" fmla="*/ 361950 w 838200"/>
                <a:gd name="connsiteY7" fmla="*/ 561975 h 561975"/>
                <a:gd name="connsiteX8" fmla="*/ 476250 w 838200"/>
                <a:gd name="connsiteY8" fmla="*/ 561975 h 561975"/>
                <a:gd name="connsiteX9" fmla="*/ 504825 w 838200"/>
                <a:gd name="connsiteY9" fmla="*/ 533400 h 561975"/>
                <a:gd name="connsiteX10" fmla="*/ 838200 w 838200"/>
                <a:gd name="connsiteY10" fmla="*/ 533400 h 561975"/>
                <a:gd name="connsiteX11" fmla="*/ 838200 w 838200"/>
                <a:gd name="connsiteY11" fmla="*/ 0 h 561975"/>
                <a:gd name="connsiteX12" fmla="*/ 781050 w 838200"/>
                <a:gd name="connsiteY12" fmla="*/ 0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8200" h="561975">
                  <a:moveTo>
                    <a:pt x="781050" y="0"/>
                  </a:moveTo>
                  <a:lnTo>
                    <a:pt x="781050" y="466725"/>
                  </a:lnTo>
                  <a:lnTo>
                    <a:pt x="57150" y="466725"/>
                  </a:lnTo>
                  <a:lnTo>
                    <a:pt x="57150" y="0"/>
                  </a:lnTo>
                  <a:lnTo>
                    <a:pt x="0" y="0"/>
                  </a:lnTo>
                  <a:lnTo>
                    <a:pt x="0" y="533400"/>
                  </a:lnTo>
                  <a:lnTo>
                    <a:pt x="333375" y="533400"/>
                  </a:lnTo>
                  <a:cubicBezTo>
                    <a:pt x="333375" y="549593"/>
                    <a:pt x="345758" y="561975"/>
                    <a:pt x="361950" y="561975"/>
                  </a:cubicBezTo>
                  <a:lnTo>
                    <a:pt x="476250" y="561975"/>
                  </a:lnTo>
                  <a:cubicBezTo>
                    <a:pt x="492443" y="561975"/>
                    <a:pt x="504825" y="549593"/>
                    <a:pt x="504825" y="533400"/>
                  </a:cubicBezTo>
                  <a:lnTo>
                    <a:pt x="838200" y="533400"/>
                  </a:lnTo>
                  <a:lnTo>
                    <a:pt x="838200" y="0"/>
                  </a:lnTo>
                  <a:lnTo>
                    <a:pt x="781050" y="0"/>
                  </a:lnTo>
                  <a:close/>
                </a:path>
              </a:pathLst>
            </a:custGeom>
            <a:grpFill/>
            <a:ln w="952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EE58884F-7C36-4FA5-A3E3-F69E9BCA3B4C}"/>
                </a:ext>
              </a:extLst>
            </p:cNvPr>
            <p:cNvSpPr/>
            <p:nvPr/>
          </p:nvSpPr>
          <p:spPr>
            <a:xfrm>
              <a:off x="4533854" y="5158339"/>
              <a:ext cx="647700" cy="485775"/>
            </a:xfrm>
            <a:custGeom>
              <a:avLst/>
              <a:gdLst>
                <a:gd name="connsiteX0" fmla="*/ 647700 w 647700"/>
                <a:gd name="connsiteY0" fmla="*/ 0 h 485775"/>
                <a:gd name="connsiteX1" fmla="*/ 0 w 647700"/>
                <a:gd name="connsiteY1" fmla="*/ 0 h 485775"/>
                <a:gd name="connsiteX2" fmla="*/ 0 w 647700"/>
                <a:gd name="connsiteY2" fmla="*/ 485775 h 485775"/>
                <a:gd name="connsiteX3" fmla="*/ 647700 w 647700"/>
                <a:gd name="connsiteY3" fmla="*/ 485775 h 485775"/>
                <a:gd name="connsiteX4" fmla="*/ 647700 w 647700"/>
                <a:gd name="connsiteY4" fmla="*/ 0 h 485775"/>
                <a:gd name="connsiteX5" fmla="*/ 57150 w 647700"/>
                <a:gd name="connsiteY5" fmla="*/ 57150 h 485775"/>
                <a:gd name="connsiteX6" fmla="*/ 304800 w 647700"/>
                <a:gd name="connsiteY6" fmla="*/ 57150 h 485775"/>
                <a:gd name="connsiteX7" fmla="*/ 304800 w 647700"/>
                <a:gd name="connsiteY7" fmla="*/ 428625 h 485775"/>
                <a:gd name="connsiteX8" fmla="*/ 57150 w 647700"/>
                <a:gd name="connsiteY8" fmla="*/ 428625 h 485775"/>
                <a:gd name="connsiteX9" fmla="*/ 57150 w 647700"/>
                <a:gd name="connsiteY9" fmla="*/ 57150 h 485775"/>
                <a:gd name="connsiteX10" fmla="*/ 590550 w 647700"/>
                <a:gd name="connsiteY10" fmla="*/ 428625 h 485775"/>
                <a:gd name="connsiteX11" fmla="*/ 342900 w 647700"/>
                <a:gd name="connsiteY11" fmla="*/ 428625 h 485775"/>
                <a:gd name="connsiteX12" fmla="*/ 342900 w 647700"/>
                <a:gd name="connsiteY12" fmla="*/ 57150 h 485775"/>
                <a:gd name="connsiteX13" fmla="*/ 590550 w 647700"/>
                <a:gd name="connsiteY13" fmla="*/ 57150 h 485775"/>
                <a:gd name="connsiteX14" fmla="*/ 590550 w 647700"/>
                <a:gd name="connsiteY14" fmla="*/ 42862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7700" h="485775">
                  <a:moveTo>
                    <a:pt x="647700" y="0"/>
                  </a:moveTo>
                  <a:lnTo>
                    <a:pt x="0" y="0"/>
                  </a:lnTo>
                  <a:lnTo>
                    <a:pt x="0" y="485775"/>
                  </a:lnTo>
                  <a:lnTo>
                    <a:pt x="647700" y="485775"/>
                  </a:lnTo>
                  <a:lnTo>
                    <a:pt x="647700" y="0"/>
                  </a:lnTo>
                  <a:close/>
                  <a:moveTo>
                    <a:pt x="57150" y="57150"/>
                  </a:moveTo>
                  <a:lnTo>
                    <a:pt x="304800" y="57150"/>
                  </a:lnTo>
                  <a:lnTo>
                    <a:pt x="304800" y="428625"/>
                  </a:lnTo>
                  <a:lnTo>
                    <a:pt x="57150" y="428625"/>
                  </a:lnTo>
                  <a:lnTo>
                    <a:pt x="57150" y="57150"/>
                  </a:lnTo>
                  <a:close/>
                  <a:moveTo>
                    <a:pt x="590550" y="428625"/>
                  </a:moveTo>
                  <a:lnTo>
                    <a:pt x="342900" y="428625"/>
                  </a:lnTo>
                  <a:lnTo>
                    <a:pt x="342900" y="57150"/>
                  </a:lnTo>
                  <a:lnTo>
                    <a:pt x="590550" y="57150"/>
                  </a:lnTo>
                  <a:lnTo>
                    <a:pt x="590550" y="428625"/>
                  </a:lnTo>
                  <a:close/>
                </a:path>
              </a:pathLst>
            </a:custGeom>
            <a:grpFill/>
            <a:ln w="9525"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CAE1883C-1BE8-4775-98C3-580D4ED54B7F}"/>
                </a:ext>
              </a:extLst>
            </p:cNvPr>
            <p:cNvSpPr/>
            <p:nvPr/>
          </p:nvSpPr>
          <p:spPr>
            <a:xfrm>
              <a:off x="4933904" y="5310739"/>
              <a:ext cx="133350" cy="28575"/>
            </a:xfrm>
            <a:custGeom>
              <a:avLst/>
              <a:gdLst>
                <a:gd name="connsiteX0" fmla="*/ 0 w 133350"/>
                <a:gd name="connsiteY0" fmla="*/ 0 h 28575"/>
                <a:gd name="connsiteX1" fmla="*/ 133350 w 133350"/>
                <a:gd name="connsiteY1" fmla="*/ 0 h 28575"/>
                <a:gd name="connsiteX2" fmla="*/ 133350 w 133350"/>
                <a:gd name="connsiteY2" fmla="*/ 28575 h 28575"/>
                <a:gd name="connsiteX3" fmla="*/ 0 w 133350"/>
                <a:gd name="connsiteY3" fmla="*/ 28575 h 28575"/>
              </a:gdLst>
              <a:ahLst/>
              <a:cxnLst>
                <a:cxn ang="0">
                  <a:pos x="connsiteX0" y="connsiteY0"/>
                </a:cxn>
                <a:cxn ang="0">
                  <a:pos x="connsiteX1" y="connsiteY1"/>
                </a:cxn>
                <a:cxn ang="0">
                  <a:pos x="connsiteX2" y="connsiteY2"/>
                </a:cxn>
                <a:cxn ang="0">
                  <a:pos x="connsiteX3" y="connsiteY3"/>
                </a:cxn>
              </a:cxnLst>
              <a:rect l="l" t="t" r="r" b="b"/>
              <a:pathLst>
                <a:path w="133350" h="28575">
                  <a:moveTo>
                    <a:pt x="0" y="0"/>
                  </a:moveTo>
                  <a:lnTo>
                    <a:pt x="133350" y="0"/>
                  </a:lnTo>
                  <a:lnTo>
                    <a:pt x="133350" y="28575"/>
                  </a:lnTo>
                  <a:lnTo>
                    <a:pt x="0" y="28575"/>
                  </a:lnTo>
                  <a:close/>
                </a:path>
              </a:pathLst>
            </a:custGeom>
            <a:grpFill/>
            <a:ln w="9525"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CC7AFE7D-523E-47C8-8AAB-29B4D95E8685}"/>
                </a:ext>
              </a:extLst>
            </p:cNvPr>
            <p:cNvSpPr/>
            <p:nvPr/>
          </p:nvSpPr>
          <p:spPr>
            <a:xfrm>
              <a:off x="4933904" y="5367889"/>
              <a:ext cx="133350" cy="28575"/>
            </a:xfrm>
            <a:custGeom>
              <a:avLst/>
              <a:gdLst>
                <a:gd name="connsiteX0" fmla="*/ 0 w 133350"/>
                <a:gd name="connsiteY0" fmla="*/ 0 h 28575"/>
                <a:gd name="connsiteX1" fmla="*/ 133350 w 133350"/>
                <a:gd name="connsiteY1" fmla="*/ 0 h 28575"/>
                <a:gd name="connsiteX2" fmla="*/ 133350 w 133350"/>
                <a:gd name="connsiteY2" fmla="*/ 28575 h 28575"/>
                <a:gd name="connsiteX3" fmla="*/ 0 w 133350"/>
                <a:gd name="connsiteY3" fmla="*/ 28575 h 28575"/>
              </a:gdLst>
              <a:ahLst/>
              <a:cxnLst>
                <a:cxn ang="0">
                  <a:pos x="connsiteX0" y="connsiteY0"/>
                </a:cxn>
                <a:cxn ang="0">
                  <a:pos x="connsiteX1" y="connsiteY1"/>
                </a:cxn>
                <a:cxn ang="0">
                  <a:pos x="connsiteX2" y="connsiteY2"/>
                </a:cxn>
                <a:cxn ang="0">
                  <a:pos x="connsiteX3" y="connsiteY3"/>
                </a:cxn>
              </a:cxnLst>
              <a:rect l="l" t="t" r="r" b="b"/>
              <a:pathLst>
                <a:path w="133350" h="28575">
                  <a:moveTo>
                    <a:pt x="0" y="0"/>
                  </a:moveTo>
                  <a:lnTo>
                    <a:pt x="133350" y="0"/>
                  </a:lnTo>
                  <a:lnTo>
                    <a:pt x="133350" y="28575"/>
                  </a:lnTo>
                  <a:lnTo>
                    <a:pt x="0" y="28575"/>
                  </a:lnTo>
                  <a:close/>
                </a:path>
              </a:pathLst>
            </a:custGeom>
            <a:grpFill/>
            <a:ln w="9525"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D5A26026-FBDC-4FE6-BF1D-BF036BCE39F5}"/>
                </a:ext>
              </a:extLst>
            </p:cNvPr>
            <p:cNvSpPr/>
            <p:nvPr/>
          </p:nvSpPr>
          <p:spPr>
            <a:xfrm>
              <a:off x="4933904" y="5425039"/>
              <a:ext cx="92392" cy="28575"/>
            </a:xfrm>
            <a:custGeom>
              <a:avLst/>
              <a:gdLst>
                <a:gd name="connsiteX0" fmla="*/ 0 w 92392"/>
                <a:gd name="connsiteY0" fmla="*/ 0 h 28575"/>
                <a:gd name="connsiteX1" fmla="*/ 92392 w 92392"/>
                <a:gd name="connsiteY1" fmla="*/ 0 h 28575"/>
                <a:gd name="connsiteX2" fmla="*/ 92392 w 92392"/>
                <a:gd name="connsiteY2" fmla="*/ 28575 h 28575"/>
                <a:gd name="connsiteX3" fmla="*/ 0 w 92392"/>
                <a:gd name="connsiteY3" fmla="*/ 28575 h 28575"/>
              </a:gdLst>
              <a:ahLst/>
              <a:cxnLst>
                <a:cxn ang="0">
                  <a:pos x="connsiteX0" y="connsiteY0"/>
                </a:cxn>
                <a:cxn ang="0">
                  <a:pos x="connsiteX1" y="connsiteY1"/>
                </a:cxn>
                <a:cxn ang="0">
                  <a:pos x="connsiteX2" y="connsiteY2"/>
                </a:cxn>
                <a:cxn ang="0">
                  <a:pos x="connsiteX3" y="connsiteY3"/>
                </a:cxn>
              </a:cxnLst>
              <a:rect l="l" t="t" r="r" b="b"/>
              <a:pathLst>
                <a:path w="92392" h="28575">
                  <a:moveTo>
                    <a:pt x="0" y="0"/>
                  </a:moveTo>
                  <a:lnTo>
                    <a:pt x="92392" y="0"/>
                  </a:lnTo>
                  <a:lnTo>
                    <a:pt x="92392" y="28575"/>
                  </a:lnTo>
                  <a:lnTo>
                    <a:pt x="0" y="28575"/>
                  </a:lnTo>
                  <a:close/>
                </a:path>
              </a:pathLst>
            </a:custGeom>
            <a:grpFill/>
            <a:ln w="9525" cap="flat">
              <a:noFill/>
              <a:prstDash val="solid"/>
              <a:miter/>
            </a:ln>
          </p:spPr>
          <p:txBody>
            <a:bodyPr rtlCol="0" anchor="ctr"/>
            <a:lstStyle/>
            <a:p>
              <a:endParaRPr lang="zh-CN" altLang="en-US"/>
            </a:p>
          </p:txBody>
        </p:sp>
      </p:grpSp>
      <p:grpSp>
        <p:nvGrpSpPr>
          <p:cNvPr id="5" name="组合 4">
            <a:extLst>
              <a:ext uri="{FF2B5EF4-FFF2-40B4-BE49-F238E27FC236}">
                <a16:creationId xmlns:a16="http://schemas.microsoft.com/office/drawing/2014/main" id="{2FEB8607-01CE-447D-AD35-D87DA44EA0ED}"/>
              </a:ext>
            </a:extLst>
          </p:cNvPr>
          <p:cNvGrpSpPr/>
          <p:nvPr/>
        </p:nvGrpSpPr>
        <p:grpSpPr>
          <a:xfrm>
            <a:off x="2555188" y="1803979"/>
            <a:ext cx="6501151" cy="795419"/>
            <a:chOff x="2555188" y="1730546"/>
            <a:chExt cx="6501151" cy="795419"/>
          </a:xfrm>
        </p:grpSpPr>
        <p:grpSp>
          <p:nvGrpSpPr>
            <p:cNvPr id="6" name="组合 5">
              <a:extLst>
                <a:ext uri="{FF2B5EF4-FFF2-40B4-BE49-F238E27FC236}">
                  <a16:creationId xmlns:a16="http://schemas.microsoft.com/office/drawing/2014/main" id="{6112F1C4-248D-4E21-9C7B-F7DBC4F5A563}"/>
                </a:ext>
              </a:extLst>
            </p:cNvPr>
            <p:cNvGrpSpPr/>
            <p:nvPr/>
          </p:nvGrpSpPr>
          <p:grpSpPr>
            <a:xfrm>
              <a:off x="2555188" y="1817397"/>
              <a:ext cx="6501151" cy="708568"/>
              <a:chOff x="2555188" y="1972248"/>
              <a:chExt cx="6501151" cy="708568"/>
            </a:xfrm>
          </p:grpSpPr>
          <p:sp>
            <p:nvSpPr>
              <p:cNvPr id="17" name="文本框 16">
                <a:extLst>
                  <a:ext uri="{FF2B5EF4-FFF2-40B4-BE49-F238E27FC236}">
                    <a16:creationId xmlns:a16="http://schemas.microsoft.com/office/drawing/2014/main" id="{EFA9EC64-EAEB-41E6-BD00-088104EA28ED}"/>
                  </a:ext>
                </a:extLst>
              </p:cNvPr>
              <p:cNvSpPr txBox="1"/>
              <p:nvPr/>
            </p:nvSpPr>
            <p:spPr>
              <a:xfrm>
                <a:off x="4295775" y="2158109"/>
                <a:ext cx="4760564" cy="522707"/>
              </a:xfrm>
              <a:prstGeom prst="rect">
                <a:avLst/>
              </a:prstGeom>
              <a:noFill/>
            </p:spPr>
            <p:txBody>
              <a:bodyPr wrap="square" lIns="0" tIns="0" rIns="0" bIns="0" rtlCol="0">
                <a:spAutoFit/>
              </a:bodyPr>
              <a:lstStyle>
                <a:defPPr>
                  <a:defRPr lang="zh-CN"/>
                </a:defPPr>
                <a:lvl1pPr>
                  <a:lnSpc>
                    <a:spcPct val="200000"/>
                  </a:lnSpc>
                  <a:defRPr i="0" kern="0" spc="0">
                    <a:solidFill>
                      <a:schemeClr val="accent3"/>
                    </a:solidFill>
                    <a:effectLst/>
                    <a:latin typeface="+mn-ea"/>
                    <a:cs typeface="Times New Roman" panose="02020603050405020304" pitchFamily="18" charset="0"/>
                  </a:defRPr>
                </a:lvl1pPr>
              </a:lstStyle>
              <a:p>
                <a:r>
                  <a:rPr lang="zh-CN" altLang="en-US" sz="2000" dirty="0">
                    <a:solidFill>
                      <a:schemeClr val="bg1"/>
                    </a:solidFill>
                  </a:rPr>
                  <a:t>元宇宙</a:t>
                </a:r>
                <a:r>
                  <a:rPr lang="en-US" altLang="zh-CN" sz="2000" dirty="0">
                    <a:solidFill>
                      <a:schemeClr val="bg1"/>
                    </a:solidFill>
                  </a:rPr>
                  <a:t>=</a:t>
                </a:r>
                <a:r>
                  <a:rPr lang="zh-CN" altLang="en-US" sz="2000" dirty="0">
                    <a:solidFill>
                      <a:schemeClr val="bg1"/>
                    </a:solidFill>
                  </a:rPr>
                  <a:t>超越 </a:t>
                </a:r>
                <a:r>
                  <a:rPr lang="en-US" altLang="zh-CN" sz="2000" dirty="0">
                    <a:solidFill>
                      <a:schemeClr val="bg1"/>
                    </a:solidFill>
                  </a:rPr>
                  <a:t>+</a:t>
                </a:r>
                <a:r>
                  <a:rPr lang="zh-CN" altLang="en-US" sz="2000" dirty="0">
                    <a:solidFill>
                      <a:schemeClr val="bg1"/>
                    </a:solidFill>
                  </a:rPr>
                  <a:t>宇宙</a:t>
                </a:r>
                <a:r>
                  <a:rPr lang="en-US" altLang="zh-CN" sz="2000" dirty="0">
                    <a:solidFill>
                      <a:schemeClr val="bg1"/>
                    </a:solidFill>
                  </a:rPr>
                  <a:t>=</a:t>
                </a:r>
                <a:r>
                  <a:rPr lang="zh-CN" altLang="en-US" sz="2000" dirty="0">
                    <a:solidFill>
                      <a:schemeClr val="bg1"/>
                    </a:solidFill>
                  </a:rPr>
                  <a:t>“超越宇宙”的概念</a:t>
                </a:r>
                <a:endParaRPr lang="en-US" altLang="zh-CN" sz="2000" dirty="0">
                  <a:solidFill>
                    <a:schemeClr val="bg1"/>
                  </a:solidFill>
                </a:endParaRPr>
              </a:p>
            </p:txBody>
          </p:sp>
          <p:sp>
            <p:nvSpPr>
              <p:cNvPr id="12" name="任意多边形: 形状 11">
                <a:extLst>
                  <a:ext uri="{FF2B5EF4-FFF2-40B4-BE49-F238E27FC236}">
                    <a16:creationId xmlns:a16="http://schemas.microsoft.com/office/drawing/2014/main" id="{64DC3A9E-CFD9-4647-BD66-4175345D2ACF}"/>
                  </a:ext>
                </a:extLst>
              </p:cNvPr>
              <p:cNvSpPr/>
              <p:nvPr/>
            </p:nvSpPr>
            <p:spPr>
              <a:xfrm>
                <a:off x="2555188" y="1972248"/>
                <a:ext cx="580475" cy="580475"/>
              </a:xfrm>
              <a:custGeom>
                <a:avLst/>
                <a:gdLst>
                  <a:gd name="connsiteX0" fmla="*/ 361950 w 723900"/>
                  <a:gd name="connsiteY0" fmla="*/ 0 h 723900"/>
                  <a:gd name="connsiteX1" fmla="*/ 0 w 723900"/>
                  <a:gd name="connsiteY1" fmla="*/ 361950 h 723900"/>
                  <a:gd name="connsiteX2" fmla="*/ 361950 w 723900"/>
                  <a:gd name="connsiteY2" fmla="*/ 723900 h 723900"/>
                  <a:gd name="connsiteX3" fmla="*/ 723900 w 723900"/>
                  <a:gd name="connsiteY3" fmla="*/ 361950 h 723900"/>
                  <a:gd name="connsiteX4" fmla="*/ 361950 w 723900"/>
                  <a:gd name="connsiteY4" fmla="*/ 0 h 723900"/>
                  <a:gd name="connsiteX5" fmla="*/ 38100 w 723900"/>
                  <a:gd name="connsiteY5" fmla="*/ 361950 h 723900"/>
                  <a:gd name="connsiteX6" fmla="*/ 123825 w 723900"/>
                  <a:gd name="connsiteY6" fmla="*/ 142875 h 723900"/>
                  <a:gd name="connsiteX7" fmla="*/ 142875 w 723900"/>
                  <a:gd name="connsiteY7" fmla="*/ 161925 h 723900"/>
                  <a:gd name="connsiteX8" fmla="*/ 142875 w 723900"/>
                  <a:gd name="connsiteY8" fmla="*/ 221933 h 723900"/>
                  <a:gd name="connsiteX9" fmla="*/ 146685 w 723900"/>
                  <a:gd name="connsiteY9" fmla="*/ 233363 h 723900"/>
                  <a:gd name="connsiteX10" fmla="*/ 209550 w 723900"/>
                  <a:gd name="connsiteY10" fmla="*/ 314325 h 723900"/>
                  <a:gd name="connsiteX11" fmla="*/ 214313 w 723900"/>
                  <a:gd name="connsiteY11" fmla="*/ 309563 h 723900"/>
                  <a:gd name="connsiteX12" fmla="*/ 216218 w 723900"/>
                  <a:gd name="connsiteY12" fmla="*/ 298133 h 723900"/>
                  <a:gd name="connsiteX13" fmla="*/ 204788 w 723900"/>
                  <a:gd name="connsiteY13" fmla="*/ 279083 h 723900"/>
                  <a:gd name="connsiteX14" fmla="*/ 216218 w 723900"/>
                  <a:gd name="connsiteY14" fmla="*/ 264795 h 723900"/>
                  <a:gd name="connsiteX15" fmla="*/ 221933 w 723900"/>
                  <a:gd name="connsiteY15" fmla="*/ 269558 h 723900"/>
                  <a:gd name="connsiteX16" fmla="*/ 253365 w 723900"/>
                  <a:gd name="connsiteY16" fmla="*/ 331470 h 723900"/>
                  <a:gd name="connsiteX17" fmla="*/ 269558 w 723900"/>
                  <a:gd name="connsiteY17" fmla="*/ 345758 h 723900"/>
                  <a:gd name="connsiteX18" fmla="*/ 311468 w 723900"/>
                  <a:gd name="connsiteY18" fmla="*/ 360045 h 723900"/>
                  <a:gd name="connsiteX19" fmla="*/ 317183 w 723900"/>
                  <a:gd name="connsiteY19" fmla="*/ 364808 h 723900"/>
                  <a:gd name="connsiteX20" fmla="*/ 320040 w 723900"/>
                  <a:gd name="connsiteY20" fmla="*/ 369570 h 723900"/>
                  <a:gd name="connsiteX21" fmla="*/ 337185 w 723900"/>
                  <a:gd name="connsiteY21" fmla="*/ 380048 h 723900"/>
                  <a:gd name="connsiteX22" fmla="*/ 348615 w 723900"/>
                  <a:gd name="connsiteY22" fmla="*/ 380048 h 723900"/>
                  <a:gd name="connsiteX23" fmla="*/ 356235 w 723900"/>
                  <a:gd name="connsiteY23" fmla="*/ 383858 h 723900"/>
                  <a:gd name="connsiteX24" fmla="*/ 368618 w 723900"/>
                  <a:gd name="connsiteY24" fmla="*/ 401955 h 723900"/>
                  <a:gd name="connsiteX25" fmla="*/ 380048 w 723900"/>
                  <a:gd name="connsiteY25" fmla="*/ 409575 h 723900"/>
                  <a:gd name="connsiteX26" fmla="*/ 400050 w 723900"/>
                  <a:gd name="connsiteY26" fmla="*/ 414338 h 723900"/>
                  <a:gd name="connsiteX27" fmla="*/ 406718 w 723900"/>
                  <a:gd name="connsiteY27" fmla="*/ 426720 h 723900"/>
                  <a:gd name="connsiteX28" fmla="*/ 391478 w 723900"/>
                  <a:gd name="connsiteY28" fmla="*/ 463868 h 723900"/>
                  <a:gd name="connsiteX29" fmla="*/ 448628 w 723900"/>
                  <a:gd name="connsiteY29" fmla="*/ 559118 h 723900"/>
                  <a:gd name="connsiteX30" fmla="*/ 440055 w 723900"/>
                  <a:gd name="connsiteY30" fmla="*/ 673418 h 723900"/>
                  <a:gd name="connsiteX31" fmla="*/ 362903 w 723900"/>
                  <a:gd name="connsiteY31" fmla="*/ 682943 h 723900"/>
                  <a:gd name="connsiteX32" fmla="*/ 38100 w 723900"/>
                  <a:gd name="connsiteY32" fmla="*/ 361950 h 723900"/>
                  <a:gd name="connsiteX33" fmla="*/ 483870 w 723900"/>
                  <a:gd name="connsiteY33" fmla="*/ 661988 h 723900"/>
                  <a:gd name="connsiteX34" fmla="*/ 552450 w 723900"/>
                  <a:gd name="connsiteY34" fmla="*/ 600075 h 723900"/>
                  <a:gd name="connsiteX35" fmla="*/ 571500 w 723900"/>
                  <a:gd name="connsiteY35" fmla="*/ 552450 h 723900"/>
                  <a:gd name="connsiteX36" fmla="*/ 638175 w 723900"/>
                  <a:gd name="connsiteY36" fmla="*/ 485775 h 723900"/>
                  <a:gd name="connsiteX37" fmla="*/ 571500 w 723900"/>
                  <a:gd name="connsiteY37" fmla="*/ 438150 h 723900"/>
                  <a:gd name="connsiteX38" fmla="*/ 457200 w 723900"/>
                  <a:gd name="connsiteY38" fmla="*/ 381000 h 723900"/>
                  <a:gd name="connsiteX39" fmla="*/ 409575 w 723900"/>
                  <a:gd name="connsiteY39" fmla="*/ 400050 h 723900"/>
                  <a:gd name="connsiteX40" fmla="*/ 390525 w 723900"/>
                  <a:gd name="connsiteY40" fmla="*/ 390525 h 723900"/>
                  <a:gd name="connsiteX41" fmla="*/ 390525 w 723900"/>
                  <a:gd name="connsiteY41" fmla="*/ 361950 h 723900"/>
                  <a:gd name="connsiteX42" fmla="*/ 381000 w 723900"/>
                  <a:gd name="connsiteY42" fmla="*/ 352425 h 723900"/>
                  <a:gd name="connsiteX43" fmla="*/ 361950 w 723900"/>
                  <a:gd name="connsiteY43" fmla="*/ 352425 h 723900"/>
                  <a:gd name="connsiteX44" fmla="*/ 361950 w 723900"/>
                  <a:gd name="connsiteY44" fmla="*/ 323850 h 723900"/>
                  <a:gd name="connsiteX45" fmla="*/ 352425 w 723900"/>
                  <a:gd name="connsiteY45" fmla="*/ 314325 h 723900"/>
                  <a:gd name="connsiteX46" fmla="*/ 342900 w 723900"/>
                  <a:gd name="connsiteY46" fmla="*/ 314325 h 723900"/>
                  <a:gd name="connsiteX47" fmla="*/ 332423 w 723900"/>
                  <a:gd name="connsiteY47" fmla="*/ 320993 h 723900"/>
                  <a:gd name="connsiteX48" fmla="*/ 304800 w 723900"/>
                  <a:gd name="connsiteY48" fmla="*/ 313373 h 723900"/>
                  <a:gd name="connsiteX49" fmla="*/ 295275 w 723900"/>
                  <a:gd name="connsiteY49" fmla="*/ 294323 h 723900"/>
                  <a:gd name="connsiteX50" fmla="*/ 342900 w 723900"/>
                  <a:gd name="connsiteY50" fmla="*/ 256223 h 723900"/>
                  <a:gd name="connsiteX51" fmla="*/ 363855 w 723900"/>
                  <a:gd name="connsiteY51" fmla="*/ 256223 h 723900"/>
                  <a:gd name="connsiteX52" fmla="*/ 373380 w 723900"/>
                  <a:gd name="connsiteY52" fmla="*/ 263843 h 723900"/>
                  <a:gd name="connsiteX53" fmla="*/ 379095 w 723900"/>
                  <a:gd name="connsiteY53" fmla="*/ 287655 h 723900"/>
                  <a:gd name="connsiteX54" fmla="*/ 388620 w 723900"/>
                  <a:gd name="connsiteY54" fmla="*/ 295275 h 723900"/>
                  <a:gd name="connsiteX55" fmla="*/ 392430 w 723900"/>
                  <a:gd name="connsiteY55" fmla="*/ 295275 h 723900"/>
                  <a:gd name="connsiteX56" fmla="*/ 401955 w 723900"/>
                  <a:gd name="connsiteY56" fmla="*/ 287655 h 723900"/>
                  <a:gd name="connsiteX57" fmla="*/ 408623 w 723900"/>
                  <a:gd name="connsiteY57" fmla="*/ 252413 h 723900"/>
                  <a:gd name="connsiteX58" fmla="*/ 412433 w 723900"/>
                  <a:gd name="connsiteY58" fmla="*/ 243840 h 723900"/>
                  <a:gd name="connsiteX59" fmla="*/ 439103 w 723900"/>
                  <a:gd name="connsiteY59" fmla="*/ 210502 h 723900"/>
                  <a:gd name="connsiteX60" fmla="*/ 461010 w 723900"/>
                  <a:gd name="connsiteY60" fmla="*/ 200025 h 723900"/>
                  <a:gd name="connsiteX61" fmla="*/ 485775 w 723900"/>
                  <a:gd name="connsiteY61" fmla="*/ 200025 h 723900"/>
                  <a:gd name="connsiteX62" fmla="*/ 495300 w 723900"/>
                  <a:gd name="connsiteY62" fmla="*/ 190500 h 723900"/>
                  <a:gd name="connsiteX63" fmla="*/ 495300 w 723900"/>
                  <a:gd name="connsiteY63" fmla="*/ 180975 h 723900"/>
                  <a:gd name="connsiteX64" fmla="*/ 492443 w 723900"/>
                  <a:gd name="connsiteY64" fmla="*/ 178118 h 723900"/>
                  <a:gd name="connsiteX65" fmla="*/ 499110 w 723900"/>
                  <a:gd name="connsiteY65" fmla="*/ 161925 h 723900"/>
                  <a:gd name="connsiteX66" fmla="*/ 504825 w 723900"/>
                  <a:gd name="connsiteY66" fmla="*/ 161925 h 723900"/>
                  <a:gd name="connsiteX67" fmla="*/ 514350 w 723900"/>
                  <a:gd name="connsiteY67" fmla="*/ 171450 h 723900"/>
                  <a:gd name="connsiteX68" fmla="*/ 523875 w 723900"/>
                  <a:gd name="connsiteY68" fmla="*/ 180975 h 723900"/>
                  <a:gd name="connsiteX69" fmla="*/ 533400 w 723900"/>
                  <a:gd name="connsiteY69" fmla="*/ 180975 h 723900"/>
                  <a:gd name="connsiteX70" fmla="*/ 539115 w 723900"/>
                  <a:gd name="connsiteY70" fmla="*/ 156210 h 723900"/>
                  <a:gd name="connsiteX71" fmla="*/ 530543 w 723900"/>
                  <a:gd name="connsiteY71" fmla="*/ 135255 h 723900"/>
                  <a:gd name="connsiteX72" fmla="*/ 449580 w 723900"/>
                  <a:gd name="connsiteY72" fmla="*/ 86678 h 723900"/>
                  <a:gd name="connsiteX73" fmla="*/ 444818 w 723900"/>
                  <a:gd name="connsiteY73" fmla="*/ 85725 h 723900"/>
                  <a:gd name="connsiteX74" fmla="*/ 428625 w 723900"/>
                  <a:gd name="connsiteY74" fmla="*/ 85725 h 723900"/>
                  <a:gd name="connsiteX75" fmla="*/ 409575 w 723900"/>
                  <a:gd name="connsiteY75" fmla="*/ 104775 h 723900"/>
                  <a:gd name="connsiteX76" fmla="*/ 409575 w 723900"/>
                  <a:gd name="connsiteY76" fmla="*/ 114300 h 723900"/>
                  <a:gd name="connsiteX77" fmla="*/ 400050 w 723900"/>
                  <a:gd name="connsiteY77" fmla="*/ 123825 h 723900"/>
                  <a:gd name="connsiteX78" fmla="*/ 390525 w 723900"/>
                  <a:gd name="connsiteY78" fmla="*/ 123825 h 723900"/>
                  <a:gd name="connsiteX79" fmla="*/ 381000 w 723900"/>
                  <a:gd name="connsiteY79" fmla="*/ 114300 h 723900"/>
                  <a:gd name="connsiteX80" fmla="*/ 352425 w 723900"/>
                  <a:gd name="connsiteY80" fmla="*/ 114300 h 723900"/>
                  <a:gd name="connsiteX81" fmla="*/ 342900 w 723900"/>
                  <a:gd name="connsiteY81" fmla="*/ 104775 h 723900"/>
                  <a:gd name="connsiteX82" fmla="*/ 342900 w 723900"/>
                  <a:gd name="connsiteY82" fmla="*/ 80963 h 723900"/>
                  <a:gd name="connsiteX83" fmla="*/ 346710 w 723900"/>
                  <a:gd name="connsiteY83" fmla="*/ 73343 h 723900"/>
                  <a:gd name="connsiteX84" fmla="*/ 407670 w 723900"/>
                  <a:gd name="connsiteY84" fmla="*/ 47625 h 723900"/>
                  <a:gd name="connsiteX85" fmla="*/ 417195 w 723900"/>
                  <a:gd name="connsiteY85" fmla="*/ 63818 h 723900"/>
                  <a:gd name="connsiteX86" fmla="*/ 423863 w 723900"/>
                  <a:gd name="connsiteY86" fmla="*/ 66675 h 723900"/>
                  <a:gd name="connsiteX87" fmla="*/ 447675 w 723900"/>
                  <a:gd name="connsiteY87" fmla="*/ 66675 h 723900"/>
                  <a:gd name="connsiteX88" fmla="*/ 457200 w 723900"/>
                  <a:gd name="connsiteY88" fmla="*/ 57150 h 723900"/>
                  <a:gd name="connsiteX89" fmla="*/ 457200 w 723900"/>
                  <a:gd name="connsiteY89" fmla="*/ 52388 h 723900"/>
                  <a:gd name="connsiteX90" fmla="*/ 685800 w 723900"/>
                  <a:gd name="connsiteY90" fmla="*/ 361950 h 723900"/>
                  <a:gd name="connsiteX91" fmla="*/ 483870 w 723900"/>
                  <a:gd name="connsiteY91" fmla="*/ 661988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723900" h="723900">
                    <a:moveTo>
                      <a:pt x="361950" y="0"/>
                    </a:moveTo>
                    <a:cubicBezTo>
                      <a:pt x="161925" y="0"/>
                      <a:pt x="0" y="161925"/>
                      <a:pt x="0" y="361950"/>
                    </a:cubicBezTo>
                    <a:cubicBezTo>
                      <a:pt x="0" y="561975"/>
                      <a:pt x="161925" y="723900"/>
                      <a:pt x="361950" y="723900"/>
                    </a:cubicBezTo>
                    <a:cubicBezTo>
                      <a:pt x="561975" y="723900"/>
                      <a:pt x="723900" y="561975"/>
                      <a:pt x="723900" y="361950"/>
                    </a:cubicBezTo>
                    <a:cubicBezTo>
                      <a:pt x="723900" y="161925"/>
                      <a:pt x="561975" y="0"/>
                      <a:pt x="361950" y="0"/>
                    </a:cubicBezTo>
                    <a:close/>
                    <a:moveTo>
                      <a:pt x="38100" y="361950"/>
                    </a:moveTo>
                    <a:cubicBezTo>
                      <a:pt x="38100" y="277178"/>
                      <a:pt x="70485" y="200978"/>
                      <a:pt x="123825" y="142875"/>
                    </a:cubicBezTo>
                    <a:cubicBezTo>
                      <a:pt x="132398" y="147638"/>
                      <a:pt x="140970" y="155258"/>
                      <a:pt x="142875" y="161925"/>
                    </a:cubicBezTo>
                    <a:lnTo>
                      <a:pt x="142875" y="221933"/>
                    </a:lnTo>
                    <a:cubicBezTo>
                      <a:pt x="142875" y="225743"/>
                      <a:pt x="143828" y="230505"/>
                      <a:pt x="146685" y="233363"/>
                    </a:cubicBezTo>
                    <a:lnTo>
                      <a:pt x="209550" y="314325"/>
                    </a:lnTo>
                    <a:lnTo>
                      <a:pt x="214313" y="309563"/>
                    </a:lnTo>
                    <a:cubicBezTo>
                      <a:pt x="217170" y="306705"/>
                      <a:pt x="218123" y="301943"/>
                      <a:pt x="216218" y="298133"/>
                    </a:cubicBezTo>
                    <a:lnTo>
                      <a:pt x="204788" y="279083"/>
                    </a:lnTo>
                    <a:cubicBezTo>
                      <a:pt x="200025" y="271463"/>
                      <a:pt x="207645" y="261938"/>
                      <a:pt x="216218" y="264795"/>
                    </a:cubicBezTo>
                    <a:cubicBezTo>
                      <a:pt x="219075" y="265748"/>
                      <a:pt x="220980" y="267653"/>
                      <a:pt x="221933" y="269558"/>
                    </a:cubicBezTo>
                    <a:lnTo>
                      <a:pt x="253365" y="331470"/>
                    </a:lnTo>
                    <a:cubicBezTo>
                      <a:pt x="257175" y="338138"/>
                      <a:pt x="262890" y="343853"/>
                      <a:pt x="269558" y="345758"/>
                    </a:cubicBezTo>
                    <a:lnTo>
                      <a:pt x="311468" y="360045"/>
                    </a:lnTo>
                    <a:cubicBezTo>
                      <a:pt x="314325" y="360998"/>
                      <a:pt x="316230" y="362903"/>
                      <a:pt x="317183" y="364808"/>
                    </a:cubicBezTo>
                    <a:lnTo>
                      <a:pt x="320040" y="369570"/>
                    </a:lnTo>
                    <a:cubicBezTo>
                      <a:pt x="322898" y="376238"/>
                      <a:pt x="329565" y="380048"/>
                      <a:pt x="337185" y="380048"/>
                    </a:cubicBezTo>
                    <a:lnTo>
                      <a:pt x="348615" y="380048"/>
                    </a:lnTo>
                    <a:cubicBezTo>
                      <a:pt x="351473" y="380048"/>
                      <a:pt x="354330" y="381953"/>
                      <a:pt x="356235" y="383858"/>
                    </a:cubicBezTo>
                    <a:lnTo>
                      <a:pt x="368618" y="401955"/>
                    </a:lnTo>
                    <a:cubicBezTo>
                      <a:pt x="371475" y="405765"/>
                      <a:pt x="375285" y="408623"/>
                      <a:pt x="380048" y="409575"/>
                    </a:cubicBezTo>
                    <a:lnTo>
                      <a:pt x="400050" y="414338"/>
                    </a:lnTo>
                    <a:cubicBezTo>
                      <a:pt x="405765" y="415290"/>
                      <a:pt x="408623" y="421958"/>
                      <a:pt x="406718" y="426720"/>
                    </a:cubicBezTo>
                    <a:cubicBezTo>
                      <a:pt x="406718" y="426720"/>
                      <a:pt x="391478" y="441960"/>
                      <a:pt x="391478" y="463868"/>
                    </a:cubicBezTo>
                    <a:cubicBezTo>
                      <a:pt x="391478" y="526733"/>
                      <a:pt x="448628" y="544830"/>
                      <a:pt x="448628" y="559118"/>
                    </a:cubicBezTo>
                    <a:cubicBezTo>
                      <a:pt x="448628" y="598170"/>
                      <a:pt x="442913" y="652463"/>
                      <a:pt x="440055" y="673418"/>
                    </a:cubicBezTo>
                    <a:cubicBezTo>
                      <a:pt x="415290" y="679133"/>
                      <a:pt x="389573" y="682943"/>
                      <a:pt x="362903" y="682943"/>
                    </a:cubicBezTo>
                    <a:cubicBezTo>
                      <a:pt x="183833" y="685800"/>
                      <a:pt x="38100" y="540068"/>
                      <a:pt x="38100" y="361950"/>
                    </a:cubicBezTo>
                    <a:close/>
                    <a:moveTo>
                      <a:pt x="483870" y="661988"/>
                    </a:moveTo>
                    <a:cubicBezTo>
                      <a:pt x="504825" y="643890"/>
                      <a:pt x="540068" y="613410"/>
                      <a:pt x="552450" y="600075"/>
                    </a:cubicBezTo>
                    <a:cubicBezTo>
                      <a:pt x="568643" y="581978"/>
                      <a:pt x="571500" y="552450"/>
                      <a:pt x="571500" y="552450"/>
                    </a:cubicBezTo>
                    <a:cubicBezTo>
                      <a:pt x="571500" y="552450"/>
                      <a:pt x="638175" y="534353"/>
                      <a:pt x="638175" y="485775"/>
                    </a:cubicBezTo>
                    <a:cubicBezTo>
                      <a:pt x="638175" y="452438"/>
                      <a:pt x="571500" y="438150"/>
                      <a:pt x="571500" y="438150"/>
                    </a:cubicBezTo>
                    <a:cubicBezTo>
                      <a:pt x="560070" y="401003"/>
                      <a:pt x="503873" y="381000"/>
                      <a:pt x="457200" y="381000"/>
                    </a:cubicBezTo>
                    <a:cubicBezTo>
                      <a:pt x="446723" y="381000"/>
                      <a:pt x="409575" y="400050"/>
                      <a:pt x="409575" y="400050"/>
                    </a:cubicBezTo>
                    <a:lnTo>
                      <a:pt x="390525" y="390525"/>
                    </a:lnTo>
                    <a:lnTo>
                      <a:pt x="390525" y="361950"/>
                    </a:lnTo>
                    <a:cubicBezTo>
                      <a:pt x="390525" y="356235"/>
                      <a:pt x="386715" y="352425"/>
                      <a:pt x="381000" y="352425"/>
                    </a:cubicBezTo>
                    <a:lnTo>
                      <a:pt x="361950" y="352425"/>
                    </a:lnTo>
                    <a:lnTo>
                      <a:pt x="361950" y="323850"/>
                    </a:lnTo>
                    <a:cubicBezTo>
                      <a:pt x="361950" y="318135"/>
                      <a:pt x="358140" y="314325"/>
                      <a:pt x="352425" y="314325"/>
                    </a:cubicBezTo>
                    <a:lnTo>
                      <a:pt x="342900" y="314325"/>
                    </a:lnTo>
                    <a:lnTo>
                      <a:pt x="332423" y="320993"/>
                    </a:lnTo>
                    <a:cubicBezTo>
                      <a:pt x="322898" y="327660"/>
                      <a:pt x="309563" y="323850"/>
                      <a:pt x="304800" y="313373"/>
                    </a:cubicBezTo>
                    <a:cubicBezTo>
                      <a:pt x="304800" y="313373"/>
                      <a:pt x="295275" y="300038"/>
                      <a:pt x="295275" y="294323"/>
                    </a:cubicBezTo>
                    <a:cubicBezTo>
                      <a:pt x="295275" y="253365"/>
                      <a:pt x="342900" y="256223"/>
                      <a:pt x="342900" y="256223"/>
                    </a:cubicBezTo>
                    <a:lnTo>
                      <a:pt x="363855" y="256223"/>
                    </a:lnTo>
                    <a:cubicBezTo>
                      <a:pt x="368618" y="256223"/>
                      <a:pt x="372428" y="259080"/>
                      <a:pt x="373380" y="263843"/>
                    </a:cubicBezTo>
                    <a:lnTo>
                      <a:pt x="379095" y="287655"/>
                    </a:lnTo>
                    <a:cubicBezTo>
                      <a:pt x="380048" y="291465"/>
                      <a:pt x="383858" y="295275"/>
                      <a:pt x="388620" y="295275"/>
                    </a:cubicBezTo>
                    <a:lnTo>
                      <a:pt x="392430" y="295275"/>
                    </a:lnTo>
                    <a:cubicBezTo>
                      <a:pt x="397193" y="295275"/>
                      <a:pt x="401003" y="292418"/>
                      <a:pt x="401955" y="287655"/>
                    </a:cubicBezTo>
                    <a:lnTo>
                      <a:pt x="408623" y="252413"/>
                    </a:lnTo>
                    <a:cubicBezTo>
                      <a:pt x="409575" y="249555"/>
                      <a:pt x="410528" y="246698"/>
                      <a:pt x="412433" y="243840"/>
                    </a:cubicBezTo>
                    <a:lnTo>
                      <a:pt x="439103" y="210502"/>
                    </a:lnTo>
                    <a:cubicBezTo>
                      <a:pt x="444818" y="203835"/>
                      <a:pt x="452438" y="200025"/>
                      <a:pt x="461010" y="200025"/>
                    </a:cubicBezTo>
                    <a:lnTo>
                      <a:pt x="485775" y="200025"/>
                    </a:lnTo>
                    <a:cubicBezTo>
                      <a:pt x="491490" y="200025"/>
                      <a:pt x="495300" y="196215"/>
                      <a:pt x="495300" y="190500"/>
                    </a:cubicBezTo>
                    <a:lnTo>
                      <a:pt x="495300" y="180975"/>
                    </a:lnTo>
                    <a:lnTo>
                      <a:pt x="492443" y="178118"/>
                    </a:lnTo>
                    <a:cubicBezTo>
                      <a:pt x="486728" y="172403"/>
                      <a:pt x="490538" y="161925"/>
                      <a:pt x="499110" y="161925"/>
                    </a:cubicBezTo>
                    <a:lnTo>
                      <a:pt x="504825" y="161925"/>
                    </a:lnTo>
                    <a:cubicBezTo>
                      <a:pt x="510540" y="161925"/>
                      <a:pt x="514350" y="165735"/>
                      <a:pt x="514350" y="171450"/>
                    </a:cubicBezTo>
                    <a:cubicBezTo>
                      <a:pt x="514350" y="177165"/>
                      <a:pt x="518160" y="180975"/>
                      <a:pt x="523875" y="180975"/>
                    </a:cubicBezTo>
                    <a:lnTo>
                      <a:pt x="533400" y="180975"/>
                    </a:lnTo>
                    <a:lnTo>
                      <a:pt x="539115" y="156210"/>
                    </a:lnTo>
                    <a:cubicBezTo>
                      <a:pt x="541020" y="147638"/>
                      <a:pt x="537210" y="140018"/>
                      <a:pt x="530543" y="135255"/>
                    </a:cubicBezTo>
                    <a:lnTo>
                      <a:pt x="449580" y="86678"/>
                    </a:lnTo>
                    <a:cubicBezTo>
                      <a:pt x="448628" y="85725"/>
                      <a:pt x="446723" y="85725"/>
                      <a:pt x="444818" y="85725"/>
                    </a:cubicBezTo>
                    <a:lnTo>
                      <a:pt x="428625" y="85725"/>
                    </a:lnTo>
                    <a:cubicBezTo>
                      <a:pt x="418148" y="85725"/>
                      <a:pt x="409575" y="94298"/>
                      <a:pt x="409575" y="104775"/>
                    </a:cubicBezTo>
                    <a:lnTo>
                      <a:pt x="409575" y="114300"/>
                    </a:lnTo>
                    <a:cubicBezTo>
                      <a:pt x="409575" y="120015"/>
                      <a:pt x="405765" y="123825"/>
                      <a:pt x="400050" y="123825"/>
                    </a:cubicBezTo>
                    <a:lnTo>
                      <a:pt x="390525" y="123825"/>
                    </a:lnTo>
                    <a:lnTo>
                      <a:pt x="381000" y="114300"/>
                    </a:lnTo>
                    <a:lnTo>
                      <a:pt x="352425" y="114300"/>
                    </a:lnTo>
                    <a:cubicBezTo>
                      <a:pt x="346710" y="114300"/>
                      <a:pt x="342900" y="110490"/>
                      <a:pt x="342900" y="104775"/>
                    </a:cubicBezTo>
                    <a:lnTo>
                      <a:pt x="342900" y="80963"/>
                    </a:lnTo>
                    <a:cubicBezTo>
                      <a:pt x="342900" y="78105"/>
                      <a:pt x="343853" y="75248"/>
                      <a:pt x="346710" y="73343"/>
                    </a:cubicBezTo>
                    <a:lnTo>
                      <a:pt x="407670" y="47625"/>
                    </a:lnTo>
                    <a:lnTo>
                      <a:pt x="417195" y="63818"/>
                    </a:lnTo>
                    <a:cubicBezTo>
                      <a:pt x="419100" y="65723"/>
                      <a:pt x="421005" y="66675"/>
                      <a:pt x="423863" y="66675"/>
                    </a:cubicBezTo>
                    <a:lnTo>
                      <a:pt x="447675" y="66675"/>
                    </a:lnTo>
                    <a:cubicBezTo>
                      <a:pt x="453390" y="66675"/>
                      <a:pt x="457200" y="62865"/>
                      <a:pt x="457200" y="57150"/>
                    </a:cubicBezTo>
                    <a:lnTo>
                      <a:pt x="457200" y="52388"/>
                    </a:lnTo>
                    <a:cubicBezTo>
                      <a:pt x="589598" y="93345"/>
                      <a:pt x="685800" y="216218"/>
                      <a:pt x="685800" y="361950"/>
                    </a:cubicBezTo>
                    <a:cubicBezTo>
                      <a:pt x="685800" y="497205"/>
                      <a:pt x="601980" y="613410"/>
                      <a:pt x="483870" y="661988"/>
                    </a:cubicBezTo>
                    <a:close/>
                  </a:path>
                </a:pathLst>
              </a:custGeom>
              <a:gradFill>
                <a:gsLst>
                  <a:gs pos="0">
                    <a:schemeClr val="accent3"/>
                  </a:gs>
                  <a:gs pos="100000">
                    <a:schemeClr val="accent3">
                      <a:lumMod val="10000"/>
                      <a:lumOff val="90000"/>
                    </a:schemeClr>
                  </a:gs>
                </a:gsLst>
                <a:lin ang="5400000" scaled="1"/>
              </a:gradFill>
              <a:ln w="9525" cap="flat">
                <a:noFill/>
                <a:prstDash val="solid"/>
                <a:miter/>
              </a:ln>
            </p:spPr>
            <p:txBody>
              <a:bodyPr rtlCol="0" anchor="ctr"/>
              <a:lstStyle/>
              <a:p>
                <a:endParaRPr lang="zh-CN" altLang="en-US" dirty="0"/>
              </a:p>
            </p:txBody>
          </p:sp>
        </p:grpSp>
        <p:sp>
          <p:nvSpPr>
            <p:cNvPr id="2" name="文本框 1">
              <a:extLst>
                <a:ext uri="{FF2B5EF4-FFF2-40B4-BE49-F238E27FC236}">
                  <a16:creationId xmlns:a16="http://schemas.microsoft.com/office/drawing/2014/main" id="{803099BC-45A7-4A13-91F4-29D59419FF4F}"/>
                </a:ext>
              </a:extLst>
            </p:cNvPr>
            <p:cNvSpPr txBox="1"/>
            <p:nvPr/>
          </p:nvSpPr>
          <p:spPr>
            <a:xfrm>
              <a:off x="3511785" y="1730546"/>
              <a:ext cx="5337926" cy="430887"/>
            </a:xfrm>
            <a:prstGeom prst="rect">
              <a:avLst/>
            </a:prstGeom>
            <a:noFill/>
          </p:spPr>
          <p:txBody>
            <a:bodyPr wrap="square" lIns="0" tIns="0" rIns="0" bIns="0" rtlCol="0">
              <a:spAutoFit/>
            </a:bodyPr>
            <a:lstStyle>
              <a:defPPr>
                <a:defRPr lang="zh-CN"/>
              </a:defPPr>
              <a:lvl1pPr>
                <a:defRPr sz="2800" b="1">
                  <a:gradFill flip="none" rotWithShape="1">
                    <a:gsLst>
                      <a:gs pos="100000">
                        <a:schemeClr val="accent4"/>
                      </a:gs>
                      <a:gs pos="35000">
                        <a:schemeClr val="accent5">
                          <a:lumMod val="20000"/>
                          <a:lumOff val="80000"/>
                        </a:schemeClr>
                      </a:gs>
                    </a:gsLst>
                    <a:lin ang="2700000" scaled="1"/>
                    <a:tileRect/>
                  </a:gradFill>
                  <a:latin typeface="+mj-ea"/>
                  <a:ea typeface="+mj-ea"/>
                </a:defRPr>
              </a:lvl1pPr>
            </a:lstStyle>
            <a:p>
              <a:r>
                <a:rPr lang="en-US" altLang="zh-CN" dirty="0"/>
                <a:t>Metaverse=</a:t>
              </a:r>
              <a:r>
                <a:rPr lang="en-US" altLang="zh-CN" dirty="0" err="1"/>
                <a:t>Meta+Universe</a:t>
              </a:r>
              <a:endParaRPr lang="en-US" altLang="zh-CN" dirty="0"/>
            </a:p>
          </p:txBody>
        </p:sp>
      </p:grpSp>
      <p:sp>
        <p:nvSpPr>
          <p:cNvPr id="7" name="矩形 6">
            <a:extLst>
              <a:ext uri="{FF2B5EF4-FFF2-40B4-BE49-F238E27FC236}">
                <a16:creationId xmlns:a16="http://schemas.microsoft.com/office/drawing/2014/main" id="{54545E5F-C9CD-4543-BAC3-3AF877BF4DE2}"/>
              </a:ext>
            </a:extLst>
          </p:cNvPr>
          <p:cNvSpPr/>
          <p:nvPr/>
        </p:nvSpPr>
        <p:spPr>
          <a:xfrm>
            <a:off x="7673747" y="3139105"/>
            <a:ext cx="1836215" cy="2742455"/>
          </a:xfrm>
          <a:prstGeom prst="rect">
            <a:avLst/>
          </a:prstGeom>
          <a:solidFill>
            <a:schemeClr val="accent2">
              <a:lumMod val="75000"/>
            </a:schemeClr>
          </a:solidFill>
          <a:ln>
            <a:gradFill>
              <a:gsLst>
                <a:gs pos="0">
                  <a:schemeClr val="bg1">
                    <a:alpha val="35000"/>
                  </a:schemeClr>
                </a:gs>
                <a:gs pos="100000">
                  <a:schemeClr val="bg1">
                    <a:alpha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Tree>
    <p:extLst>
      <p:ext uri="{BB962C8B-B14F-4D97-AF65-F5344CB8AC3E}">
        <p14:creationId xmlns:p14="http://schemas.microsoft.com/office/powerpoint/2010/main" val="308682997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23AC9B71-7976-4D77-994A-BA74C506FB96}"/>
              </a:ext>
            </a:extLst>
          </p:cNvPr>
          <p:cNvSpPr/>
          <p:nvPr/>
        </p:nvSpPr>
        <p:spPr>
          <a:xfrm>
            <a:off x="440603" y="759873"/>
            <a:ext cx="1750800" cy="369332"/>
          </a:xfrm>
          <a:prstGeom prst="rect">
            <a:avLst/>
          </a:prstGeom>
        </p:spPr>
        <p:txBody>
          <a:bodyPr wrap="none">
            <a:spAutoFit/>
          </a:bodyPr>
          <a:lstStyle/>
          <a:p>
            <a:pPr defTabSz="609585"/>
            <a:r>
              <a:rPr lang="zh-CN" altLang="en-US" sz="1800" dirty="0">
                <a:solidFill>
                  <a:schemeClr val="tx1">
                    <a:lumMod val="75000"/>
                    <a:lumOff val="25000"/>
                  </a:schemeClr>
                </a:solidFill>
                <a:latin typeface="Arial" panose="020B0604020202020204" pitchFamily="34" charset="0"/>
                <a:ea typeface="微软雅黑"/>
                <a:cs typeface="Arial" panose="020B0604020202020204" pitchFamily="34" charset="0"/>
              </a:rPr>
              <a:t>模板使用技巧</a:t>
            </a:r>
            <a:r>
              <a:rPr lang="en-US" altLang="zh-CN" sz="1800" dirty="0">
                <a:solidFill>
                  <a:schemeClr val="tx1">
                    <a:lumMod val="75000"/>
                    <a:lumOff val="25000"/>
                  </a:schemeClr>
                </a:solidFill>
                <a:latin typeface="Arial" panose="020B0604020202020204" pitchFamily="34" charset="0"/>
                <a:ea typeface="微软雅黑"/>
                <a:cs typeface="Arial" panose="020B0604020202020204" pitchFamily="34" charset="0"/>
              </a:rPr>
              <a:t> 2</a:t>
            </a:r>
            <a:endParaRPr lang="zh-CN" altLang="en-US" sz="1800" dirty="0">
              <a:solidFill>
                <a:schemeClr val="tx1">
                  <a:lumMod val="75000"/>
                  <a:lumOff val="25000"/>
                </a:schemeClr>
              </a:solidFill>
              <a:latin typeface="Arial" panose="020B0604020202020204" pitchFamily="34" charset="0"/>
              <a:ea typeface="微软雅黑"/>
              <a:cs typeface="Arial" panose="020B0604020202020204" pitchFamily="34" charset="0"/>
            </a:endParaRPr>
          </a:p>
        </p:txBody>
      </p:sp>
      <p:sp>
        <p:nvSpPr>
          <p:cNvPr id="3" name="矩形 2">
            <a:extLst>
              <a:ext uri="{FF2B5EF4-FFF2-40B4-BE49-F238E27FC236}">
                <a16:creationId xmlns:a16="http://schemas.microsoft.com/office/drawing/2014/main" id="{736B5DB4-810B-4064-856D-677BE146E394}"/>
              </a:ext>
            </a:extLst>
          </p:cNvPr>
          <p:cNvSpPr/>
          <p:nvPr/>
        </p:nvSpPr>
        <p:spPr>
          <a:xfrm>
            <a:off x="440603" y="182445"/>
            <a:ext cx="851515" cy="246221"/>
          </a:xfrm>
          <a:prstGeom prst="rect">
            <a:avLst/>
          </a:prstGeom>
        </p:spPr>
        <p:txBody>
          <a:bodyPr wrap="none">
            <a:spAutoFit/>
          </a:bodyPr>
          <a:lstStyle/>
          <a:p>
            <a:pPr defTabSz="609585"/>
            <a:r>
              <a:rPr kumimoji="1" lang="en-US" altLang="zh-CN" sz="1000" dirty="0" err="1">
                <a:solidFill>
                  <a:schemeClr val="tx1">
                    <a:lumMod val="75000"/>
                    <a:lumOff val="25000"/>
                  </a:schemeClr>
                </a:solidFill>
                <a:latin typeface="Arial" panose="020B0604020202020204" pitchFamily="34" charset="0"/>
                <a:ea typeface="微软雅黑" charset="0"/>
                <a:cs typeface="Arial" panose="020B0604020202020204" pitchFamily="34" charset="0"/>
              </a:rPr>
              <a:t>OfficePLUS</a:t>
            </a:r>
            <a:endParaRPr lang="zh-CN" altLang="en-US" sz="1000" dirty="0">
              <a:solidFill>
                <a:schemeClr val="tx1">
                  <a:lumMod val="75000"/>
                  <a:lumOff val="25000"/>
                </a:schemeClr>
              </a:solidFill>
              <a:latin typeface="Arial" panose="020B0604020202020204" pitchFamily="34" charset="0"/>
              <a:ea typeface="微软雅黑" charset="0"/>
              <a:cs typeface="Arial" panose="020B0604020202020204" pitchFamily="34" charset="0"/>
            </a:endParaRPr>
          </a:p>
        </p:txBody>
      </p:sp>
      <p:pic>
        <p:nvPicPr>
          <p:cNvPr id="4" name="图片 3">
            <a:extLst>
              <a:ext uri="{FF2B5EF4-FFF2-40B4-BE49-F238E27FC236}">
                <a16:creationId xmlns:a16="http://schemas.microsoft.com/office/drawing/2014/main" id="{3A0A78BD-2247-42CA-9F91-FEE30AAF643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1800" y="2138895"/>
            <a:ext cx="5295899" cy="3847021"/>
          </a:xfrm>
          <a:prstGeom prst="rect">
            <a:avLst/>
          </a:prstGeom>
          <a:ln>
            <a:solidFill>
              <a:schemeClr val="bg1">
                <a:lumMod val="65000"/>
              </a:schemeClr>
            </a:solidFill>
          </a:ln>
        </p:spPr>
      </p:pic>
      <p:pic>
        <p:nvPicPr>
          <p:cNvPr id="5" name="图片 4">
            <a:extLst>
              <a:ext uri="{FF2B5EF4-FFF2-40B4-BE49-F238E27FC236}">
                <a16:creationId xmlns:a16="http://schemas.microsoft.com/office/drawing/2014/main" id="{4DAC1633-8DF3-4FCB-B868-2984C22757B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64301" y="2138895"/>
            <a:ext cx="5295900" cy="3847022"/>
          </a:xfrm>
          <a:prstGeom prst="rect">
            <a:avLst/>
          </a:prstGeom>
          <a:ln>
            <a:solidFill>
              <a:schemeClr val="bg1">
                <a:lumMod val="65000"/>
              </a:schemeClr>
            </a:solidFill>
          </a:ln>
        </p:spPr>
      </p:pic>
      <p:sp>
        <p:nvSpPr>
          <p:cNvPr id="6" name="文本框 5">
            <a:extLst>
              <a:ext uri="{FF2B5EF4-FFF2-40B4-BE49-F238E27FC236}">
                <a16:creationId xmlns:a16="http://schemas.microsoft.com/office/drawing/2014/main" id="{1E6F718E-5B35-4D6F-980D-03A466524479}"/>
              </a:ext>
            </a:extLst>
          </p:cNvPr>
          <p:cNvSpPr txBox="1"/>
          <p:nvPr/>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rPr>
              <a:t>随时添加模板样式</a:t>
            </a:r>
            <a:endParaRPr 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97CAD3D4-35E9-49EE-8816-F73833D08EA3}"/>
              </a:ext>
            </a:extLst>
          </p:cNvPr>
          <p:cNvSpPr txBox="1"/>
          <p:nvPr/>
        </p:nvSpPr>
        <p:spPr>
          <a:xfrm>
            <a:off x="333477" y="6061002"/>
            <a:ext cx="3010761"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1.</a:t>
            </a:r>
            <a:r>
              <a:rPr lang="zh-CN" altLang="en-US" sz="1200" spc="150">
                <a:latin typeface="微软雅黑" panose="020B0503020204020204" pitchFamily="34" charset="-122"/>
                <a:ea typeface="微软雅黑" panose="020B0503020204020204" pitchFamily="34" charset="-122"/>
              </a:rPr>
              <a:t> 选择“开始”</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“新建幻灯片”；</a:t>
            </a:r>
            <a:endParaRPr lang="en-US" sz="1200" spc="150">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id="{A767A07C-114F-4CC5-9F1A-B07267E337F2}"/>
              </a:ext>
            </a:extLst>
          </p:cNvPr>
          <p:cNvSpPr txBox="1"/>
          <p:nvPr/>
        </p:nvSpPr>
        <p:spPr>
          <a:xfrm>
            <a:off x="6360651" y="6061002"/>
            <a:ext cx="5256567"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2.</a:t>
            </a:r>
            <a:r>
              <a:rPr lang="zh-CN" altLang="en-US" sz="1200" spc="150">
                <a:latin typeface="微软雅黑" panose="020B0503020204020204" pitchFamily="34" charset="-122"/>
                <a:ea typeface="微软雅黑" panose="020B0503020204020204" pitchFamily="34" charset="-122"/>
              </a:rPr>
              <a:t> 选择你需要的页面，如封面页，目录页，副标题页，内容页等</a:t>
            </a:r>
            <a:r>
              <a:rPr lang="en-US" altLang="zh-CN" sz="1200" spc="150">
                <a:latin typeface="微软雅黑" panose="020B0503020204020204" pitchFamily="34" charset="-122"/>
                <a:ea typeface="微软雅黑" panose="020B0503020204020204" pitchFamily="34" charset="-122"/>
              </a:rPr>
              <a:t>…</a:t>
            </a:r>
            <a:endParaRPr lang="en-US" sz="1200" spc="150">
              <a:latin typeface="微软雅黑" panose="020B0503020204020204" pitchFamily="34" charset="-122"/>
              <a:ea typeface="微软雅黑" panose="020B0503020204020204" pitchFamily="34" charset="-122"/>
            </a:endParaRPr>
          </a:p>
        </p:txBody>
      </p:sp>
      <p:pic>
        <p:nvPicPr>
          <p:cNvPr id="9" name="图片 8">
            <a:extLst>
              <a:ext uri="{FF2B5EF4-FFF2-40B4-BE49-F238E27FC236}">
                <a16:creationId xmlns:a16="http://schemas.microsoft.com/office/drawing/2014/main" id="{4B906A39-C7B1-4AE2-A2AF-FCF31FAE3A3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00878" y="24283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124841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9" name="组合 108"/>
          <p:cNvGrpSpPr/>
          <p:nvPr/>
        </p:nvGrpSpPr>
        <p:grpSpPr>
          <a:xfrm>
            <a:off x="0" y="0"/>
            <a:ext cx="12192000" cy="6858000"/>
            <a:chOff x="0" y="0"/>
            <a:chExt cx="12192000" cy="6858000"/>
          </a:xfrm>
        </p:grpSpPr>
        <p:pic>
          <p:nvPicPr>
            <p:cNvPr id="110" name="图片 109" descr="背景图案&#10;&#10;描述已自动生成">
              <a:extLst>
                <a:ext uri="{FF2B5EF4-FFF2-40B4-BE49-F238E27FC236}">
                  <a16:creationId xmlns:a16="http://schemas.microsoft.com/office/drawing/2014/main" id="{C3F63DC0-6694-4380-9DB2-DEF97114D5BC}"/>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11" name="矩形 110">
              <a:extLst>
                <a:ext uri="{FF2B5EF4-FFF2-40B4-BE49-F238E27FC236}">
                  <a16:creationId xmlns:a16="http://schemas.microsoft.com/office/drawing/2014/main" id="{1E9CDF6B-6E33-4E74-B323-6F7C1DA8B79D}"/>
                </a:ext>
              </a:extLst>
            </p:cNvPr>
            <p:cNvSpPr>
              <a:spLocks/>
            </p:cNvSpPr>
            <p:nvPr/>
          </p:nvSpPr>
          <p:spPr>
            <a:xfrm>
              <a:off x="551543" y="495300"/>
              <a:ext cx="11088914" cy="5867400"/>
            </a:xfrm>
            <a:prstGeom prst="rect">
              <a:avLst/>
            </a:prstGeom>
            <a:solidFill>
              <a:srgbClr val="000000"/>
            </a:solidFill>
            <a:ln w="635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2" name="文本框 111">
              <a:extLst>
                <a:ext uri="{FF2B5EF4-FFF2-40B4-BE49-F238E27FC236}">
                  <a16:creationId xmlns:a16="http://schemas.microsoft.com/office/drawing/2014/main" id="{BE5F4092-205C-4F54-8A7D-2A3D0EFCB777}"/>
                </a:ext>
              </a:extLst>
            </p:cNvPr>
            <p:cNvSpPr txBox="1"/>
            <p:nvPr/>
          </p:nvSpPr>
          <p:spPr>
            <a:xfrm rot="5400000">
              <a:off x="-1542911" y="2951080"/>
              <a:ext cx="5134436" cy="955841"/>
            </a:xfrm>
            <a:custGeom>
              <a:avLst/>
              <a:gdLst/>
              <a:ahLst/>
              <a:cxnLst/>
              <a:rect l="l" t="t" r="r" b="b"/>
              <a:pathLst>
                <a:path w="4477001" h="833451">
                  <a:moveTo>
                    <a:pt x="2417499" y="328755"/>
                  </a:moveTo>
                  <a:lnTo>
                    <a:pt x="2313857" y="573929"/>
                  </a:lnTo>
                  <a:lnTo>
                    <a:pt x="2521140" y="573929"/>
                  </a:lnTo>
                  <a:close/>
                  <a:moveTo>
                    <a:pt x="598993" y="170368"/>
                  </a:moveTo>
                  <a:lnTo>
                    <a:pt x="598993" y="678685"/>
                  </a:lnTo>
                  <a:lnTo>
                    <a:pt x="683721" y="678685"/>
                  </a:lnTo>
                  <a:cubicBezTo>
                    <a:pt x="776393" y="678127"/>
                    <a:pt x="846350" y="655833"/>
                    <a:pt x="893592" y="611801"/>
                  </a:cubicBezTo>
                  <a:cubicBezTo>
                    <a:pt x="940833" y="567769"/>
                    <a:pt x="964524" y="505344"/>
                    <a:pt x="964663" y="424526"/>
                  </a:cubicBezTo>
                  <a:cubicBezTo>
                    <a:pt x="964454" y="343220"/>
                    <a:pt x="940624" y="280656"/>
                    <a:pt x="893174" y="236833"/>
                  </a:cubicBezTo>
                  <a:cubicBezTo>
                    <a:pt x="845723" y="193011"/>
                    <a:pt x="775905" y="170855"/>
                    <a:pt x="683721" y="170368"/>
                  </a:cubicBezTo>
                  <a:close/>
                  <a:moveTo>
                    <a:pt x="3169628" y="161452"/>
                  </a:moveTo>
                  <a:lnTo>
                    <a:pt x="3169628" y="397850"/>
                  </a:lnTo>
                  <a:lnTo>
                    <a:pt x="3305658" y="397850"/>
                  </a:lnTo>
                  <a:cubicBezTo>
                    <a:pt x="3346356" y="397733"/>
                    <a:pt x="3378691" y="387651"/>
                    <a:pt x="3402663" y="367603"/>
                  </a:cubicBezTo>
                  <a:cubicBezTo>
                    <a:pt x="3426636" y="347554"/>
                    <a:pt x="3438901" y="318237"/>
                    <a:pt x="3439458" y="279650"/>
                  </a:cubicBezTo>
                  <a:cubicBezTo>
                    <a:pt x="3438901" y="241552"/>
                    <a:pt x="3426636" y="212374"/>
                    <a:pt x="3402663" y="192116"/>
                  </a:cubicBezTo>
                  <a:cubicBezTo>
                    <a:pt x="3378691" y="171859"/>
                    <a:pt x="3346356" y="161638"/>
                    <a:pt x="3305658" y="161452"/>
                  </a:cubicBezTo>
                  <a:close/>
                  <a:moveTo>
                    <a:pt x="3776167" y="14487"/>
                  </a:moveTo>
                  <a:lnTo>
                    <a:pt x="4477001" y="14487"/>
                  </a:lnTo>
                  <a:lnTo>
                    <a:pt x="4477001" y="163681"/>
                  </a:lnTo>
                  <a:lnTo>
                    <a:pt x="4210653" y="163681"/>
                  </a:lnTo>
                  <a:lnTo>
                    <a:pt x="4210653" y="833451"/>
                  </a:lnTo>
                  <a:lnTo>
                    <a:pt x="4041400" y="833451"/>
                  </a:lnTo>
                  <a:lnTo>
                    <a:pt x="4041400" y="163681"/>
                  </a:lnTo>
                  <a:lnTo>
                    <a:pt x="3776167" y="163681"/>
                  </a:lnTo>
                  <a:close/>
                  <a:moveTo>
                    <a:pt x="3000375" y="14487"/>
                  </a:moveTo>
                  <a:lnTo>
                    <a:pt x="3321269" y="14487"/>
                  </a:lnTo>
                  <a:cubicBezTo>
                    <a:pt x="3374336" y="14624"/>
                    <a:pt x="3422749" y="24990"/>
                    <a:pt x="3466508" y="45586"/>
                  </a:cubicBezTo>
                  <a:cubicBezTo>
                    <a:pt x="3510267" y="66182"/>
                    <a:pt x="3545294" y="96190"/>
                    <a:pt x="3571591" y="135610"/>
                  </a:cubicBezTo>
                  <a:cubicBezTo>
                    <a:pt x="3597887" y="175029"/>
                    <a:pt x="3611375" y="223043"/>
                    <a:pt x="3612055" y="279650"/>
                  </a:cubicBezTo>
                  <a:cubicBezTo>
                    <a:pt x="3611290" y="337236"/>
                    <a:pt x="3597231" y="385952"/>
                    <a:pt x="3569880" y="425798"/>
                  </a:cubicBezTo>
                  <a:cubicBezTo>
                    <a:pt x="3542529" y="465644"/>
                    <a:pt x="3506478" y="495667"/>
                    <a:pt x="3461729" y="515867"/>
                  </a:cubicBezTo>
                  <a:lnTo>
                    <a:pt x="3652174" y="833451"/>
                  </a:lnTo>
                  <a:lnTo>
                    <a:pt x="3453934" y="833451"/>
                  </a:lnTo>
                  <a:lnTo>
                    <a:pt x="3282243" y="544815"/>
                  </a:lnTo>
                  <a:lnTo>
                    <a:pt x="3169628" y="544815"/>
                  </a:lnTo>
                  <a:lnTo>
                    <a:pt x="3169628" y="833451"/>
                  </a:lnTo>
                  <a:lnTo>
                    <a:pt x="3000375" y="833451"/>
                  </a:lnTo>
                  <a:close/>
                  <a:moveTo>
                    <a:pt x="1343025" y="14487"/>
                  </a:moveTo>
                  <a:lnTo>
                    <a:pt x="1872238" y="14487"/>
                  </a:lnTo>
                  <a:lnTo>
                    <a:pt x="1872238" y="169253"/>
                  </a:lnTo>
                  <a:lnTo>
                    <a:pt x="1513393" y="169253"/>
                  </a:lnTo>
                  <a:lnTo>
                    <a:pt x="1513393" y="346586"/>
                  </a:lnTo>
                  <a:lnTo>
                    <a:pt x="1824317" y="346586"/>
                  </a:lnTo>
                  <a:lnTo>
                    <a:pt x="1824317" y="490208"/>
                  </a:lnTo>
                  <a:lnTo>
                    <a:pt x="1513393" y="490208"/>
                  </a:lnTo>
                  <a:lnTo>
                    <a:pt x="1513393" y="678685"/>
                  </a:lnTo>
                  <a:lnTo>
                    <a:pt x="1881153" y="678685"/>
                  </a:lnTo>
                  <a:lnTo>
                    <a:pt x="1881153" y="833451"/>
                  </a:lnTo>
                  <a:lnTo>
                    <a:pt x="1343025" y="833451"/>
                  </a:lnTo>
                  <a:close/>
                  <a:moveTo>
                    <a:pt x="428625" y="14487"/>
                  </a:moveTo>
                  <a:lnTo>
                    <a:pt x="689295" y="14487"/>
                  </a:lnTo>
                  <a:cubicBezTo>
                    <a:pt x="830383" y="15363"/>
                    <a:pt x="940021" y="51190"/>
                    <a:pt x="1018211" y="121970"/>
                  </a:cubicBezTo>
                  <a:cubicBezTo>
                    <a:pt x="1096401" y="192750"/>
                    <a:pt x="1136084" y="293231"/>
                    <a:pt x="1137260" y="423411"/>
                  </a:cubicBezTo>
                  <a:cubicBezTo>
                    <a:pt x="1136223" y="553640"/>
                    <a:pt x="1096818" y="654306"/>
                    <a:pt x="1019046" y="725411"/>
                  </a:cubicBezTo>
                  <a:cubicBezTo>
                    <a:pt x="941274" y="796516"/>
                    <a:pt x="831357" y="832529"/>
                    <a:pt x="689295" y="833451"/>
                  </a:cubicBezTo>
                  <a:lnTo>
                    <a:pt x="428625" y="833451"/>
                  </a:lnTo>
                  <a:close/>
                  <a:moveTo>
                    <a:pt x="0" y="14487"/>
                  </a:moveTo>
                  <a:lnTo>
                    <a:pt x="170368" y="14487"/>
                  </a:lnTo>
                  <a:lnTo>
                    <a:pt x="170368" y="833451"/>
                  </a:lnTo>
                  <a:lnTo>
                    <a:pt x="0" y="833451"/>
                  </a:lnTo>
                  <a:close/>
                  <a:moveTo>
                    <a:pt x="2415270" y="0"/>
                  </a:moveTo>
                  <a:lnTo>
                    <a:pt x="2419728" y="0"/>
                  </a:lnTo>
                  <a:lnTo>
                    <a:pt x="2815349" y="833451"/>
                  </a:lnTo>
                  <a:lnTo>
                    <a:pt x="2628125" y="833451"/>
                  </a:lnTo>
                  <a:lnTo>
                    <a:pt x="2574633" y="706406"/>
                  </a:lnTo>
                  <a:lnTo>
                    <a:pt x="2260365" y="706406"/>
                  </a:lnTo>
                  <a:lnTo>
                    <a:pt x="2206873" y="833451"/>
                  </a:lnTo>
                  <a:lnTo>
                    <a:pt x="2019649" y="833451"/>
                  </a:lnTo>
                  <a:close/>
                </a:path>
              </a:pathLst>
            </a:custGeom>
            <a:noFill/>
            <a:ln>
              <a:solidFill>
                <a:schemeClr val="bg1">
                  <a:alpha val="20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8800" b="1" dirty="0">
                <a:latin typeface="Radikal" pitchFamily="50" charset="0"/>
              </a:endParaRPr>
            </a:p>
          </p:txBody>
        </p:sp>
        <p:pic>
          <p:nvPicPr>
            <p:cNvPr id="113" name="图片 112" descr="图标&#10;&#10;描述已自动生成">
              <a:extLst>
                <a:ext uri="{FF2B5EF4-FFF2-40B4-BE49-F238E27FC236}">
                  <a16:creationId xmlns:a16="http://schemas.microsoft.com/office/drawing/2014/main" id="{B20DB115-FD67-4071-86A4-A1615675A8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083790" y="808297"/>
              <a:ext cx="1254135" cy="391853"/>
            </a:xfrm>
            <a:prstGeom prst="rect">
              <a:avLst/>
            </a:prstGeom>
          </p:spPr>
        </p:pic>
      </p:grpSp>
      <p:sp>
        <p:nvSpPr>
          <p:cNvPr id="119" name="文本框 118">
            <a:extLst>
              <a:ext uri="{FF2B5EF4-FFF2-40B4-BE49-F238E27FC236}">
                <a16:creationId xmlns:a16="http://schemas.microsoft.com/office/drawing/2014/main" id="{F9052941-AE61-406F-98DC-9E8BA765746E}"/>
              </a:ext>
            </a:extLst>
          </p:cNvPr>
          <p:cNvSpPr txBox="1"/>
          <p:nvPr/>
        </p:nvSpPr>
        <p:spPr>
          <a:xfrm>
            <a:off x="1957903" y="1535384"/>
            <a:ext cx="4182917" cy="492443"/>
          </a:xfrm>
          <a:prstGeom prst="rect">
            <a:avLst/>
          </a:prstGeom>
          <a:noFill/>
        </p:spPr>
        <p:txBody>
          <a:bodyPr wrap="square" lIns="0" tIns="0" rIns="0" bIns="0" rtlCol="0">
            <a:spAutoFit/>
          </a:bodyPr>
          <a:lstStyle/>
          <a:p>
            <a:r>
              <a:rPr lang="en-US" altLang="zh-CN" sz="3200" dirty="0">
                <a:gradFill>
                  <a:gsLst>
                    <a:gs pos="0">
                      <a:srgbClr val="34FBE8"/>
                    </a:gs>
                    <a:gs pos="100000">
                      <a:srgbClr val="23A7AB"/>
                    </a:gs>
                  </a:gsLst>
                  <a:lin ang="5400000" scaled="1"/>
                </a:gradFill>
                <a:latin typeface="+mj-lt"/>
                <a:ea typeface="OPPOSans B" panose="00020600040101010101" pitchFamily="18" charset="-122"/>
                <a:cs typeface="OPPOSans B" panose="00020600040101010101" pitchFamily="18" charset="-122"/>
              </a:rPr>
              <a:t>Stone </a:t>
            </a:r>
            <a:endParaRPr lang="zh-CN" altLang="en-US" sz="3200" dirty="0">
              <a:gradFill>
                <a:gsLst>
                  <a:gs pos="0">
                    <a:srgbClr val="34FBE8"/>
                  </a:gs>
                  <a:gs pos="100000">
                    <a:srgbClr val="23A7AB"/>
                  </a:gs>
                </a:gsLst>
                <a:lin ang="5400000" scaled="1"/>
              </a:gradFill>
              <a:latin typeface="+mj-lt"/>
              <a:ea typeface="OPPOSans B" panose="00020600040101010101" pitchFamily="18" charset="-122"/>
              <a:cs typeface="OPPOSans B" panose="00020600040101010101" pitchFamily="18" charset="-122"/>
            </a:endParaRPr>
          </a:p>
        </p:txBody>
      </p:sp>
      <p:sp>
        <p:nvSpPr>
          <p:cNvPr id="121" name="文本框 120">
            <a:extLst>
              <a:ext uri="{FF2B5EF4-FFF2-40B4-BE49-F238E27FC236}">
                <a16:creationId xmlns:a16="http://schemas.microsoft.com/office/drawing/2014/main" id="{E5EAE848-0F58-48AB-B335-F3D8E9BA0924}"/>
              </a:ext>
            </a:extLst>
          </p:cNvPr>
          <p:cNvSpPr txBox="1"/>
          <p:nvPr/>
        </p:nvSpPr>
        <p:spPr>
          <a:xfrm>
            <a:off x="1996003" y="2142279"/>
            <a:ext cx="6799647" cy="492443"/>
          </a:xfrm>
          <a:prstGeom prst="rect">
            <a:avLst/>
          </a:prstGeom>
          <a:noFill/>
        </p:spPr>
        <p:txBody>
          <a:bodyPr wrap="square" lIns="0" tIns="0" rIns="0" bIns="0" rtlCol="0">
            <a:spAutoFit/>
          </a:bodyPr>
          <a:lstStyle/>
          <a:p>
            <a:r>
              <a:rPr lang="en-US" altLang="zh-CN" sz="3200" dirty="0">
                <a:solidFill>
                  <a:schemeClr val="bg1"/>
                </a:solidFill>
                <a:latin typeface="+mn-ea"/>
                <a:cs typeface="OPPOSans R" panose="00020600040101010101" pitchFamily="18" charset="-122"/>
              </a:rPr>
              <a:t>/ 416215824@qq.com</a:t>
            </a:r>
            <a:endParaRPr lang="zh-CN" altLang="en-US" sz="3200" dirty="0">
              <a:solidFill>
                <a:schemeClr val="bg1"/>
              </a:solidFill>
              <a:latin typeface="+mn-ea"/>
              <a:cs typeface="OPPOSans R" panose="00020600040101010101" pitchFamily="18" charset="-122"/>
            </a:endParaRPr>
          </a:p>
        </p:txBody>
      </p:sp>
      <p:cxnSp>
        <p:nvCxnSpPr>
          <p:cNvPr id="232" name="直接连接符 231">
            <a:extLst>
              <a:ext uri="{FF2B5EF4-FFF2-40B4-BE49-F238E27FC236}">
                <a16:creationId xmlns:a16="http://schemas.microsoft.com/office/drawing/2014/main" id="{F900779E-0341-4AAF-9C2A-0A372F20AA8F}"/>
              </a:ext>
            </a:extLst>
          </p:cNvPr>
          <p:cNvCxnSpPr>
            <a:cxnSpLocks/>
          </p:cNvCxnSpPr>
          <p:nvPr/>
        </p:nvCxnSpPr>
        <p:spPr>
          <a:xfrm flipV="1">
            <a:off x="1996003" y="3169661"/>
            <a:ext cx="9599097" cy="25283"/>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54FE7397-8F62-4C8C-9E41-1BA72DFFDD0C}"/>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a:off x="2040387" y="3745350"/>
            <a:ext cx="1747094" cy="1750060"/>
          </a:xfrm>
          <a:prstGeom prst="rect">
            <a:avLst/>
          </a:prstGeom>
          <a:ln w="38100">
            <a:gradFill>
              <a:gsLst>
                <a:gs pos="0">
                  <a:srgbClr val="34FBE8"/>
                </a:gs>
                <a:gs pos="100000">
                  <a:srgbClr val="23A7AB"/>
                </a:gs>
              </a:gsLst>
              <a:lin ang="5400000" scaled="1"/>
            </a:gradFill>
            <a:miter lim="800000"/>
          </a:ln>
        </p:spPr>
      </p:pic>
      <p:sp>
        <p:nvSpPr>
          <p:cNvPr id="16" name="文本框 15">
            <a:extLst>
              <a:ext uri="{FF2B5EF4-FFF2-40B4-BE49-F238E27FC236}">
                <a16:creationId xmlns:a16="http://schemas.microsoft.com/office/drawing/2014/main" id="{06F5F11E-E745-421B-BD6C-03AB1FFC3BA8}"/>
              </a:ext>
            </a:extLst>
          </p:cNvPr>
          <p:cNvSpPr txBox="1"/>
          <p:nvPr/>
        </p:nvSpPr>
        <p:spPr>
          <a:xfrm>
            <a:off x="4710472" y="3729883"/>
            <a:ext cx="3933329" cy="469107"/>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774200">
              <a:lnSpc>
                <a:spcPct val="140000"/>
              </a:lnSpc>
              <a:defRPr/>
            </a:pPr>
            <a:endParaRPr lang="zh-CN" altLang="en-US" sz="1185" spc="254" dirty="0">
              <a:solidFill>
                <a:srgbClr val="ECBD81"/>
              </a:solidFill>
              <a:latin typeface="微软雅黑" panose="020B0503020204020204" pitchFamily="34" charset="-122"/>
              <a:ea typeface="微软雅黑" panose="020B0503020204020204" pitchFamily="34" charset="-122"/>
            </a:endParaRPr>
          </a:p>
        </p:txBody>
      </p:sp>
      <p:grpSp>
        <p:nvGrpSpPr>
          <p:cNvPr id="17" name="组合 16">
            <a:extLst>
              <a:ext uri="{FF2B5EF4-FFF2-40B4-BE49-F238E27FC236}">
                <a16:creationId xmlns:a16="http://schemas.microsoft.com/office/drawing/2014/main" id="{AC106BC4-5A71-42A4-8B46-CAF99D2FA880}"/>
              </a:ext>
            </a:extLst>
          </p:cNvPr>
          <p:cNvGrpSpPr/>
          <p:nvPr/>
        </p:nvGrpSpPr>
        <p:grpSpPr>
          <a:xfrm>
            <a:off x="4745214" y="4340541"/>
            <a:ext cx="3890785" cy="83250"/>
            <a:chOff x="3955432" y="5643520"/>
            <a:chExt cx="3026445" cy="86703"/>
          </a:xfrm>
          <a:gradFill>
            <a:gsLst>
              <a:gs pos="0">
                <a:srgbClr val="34FBE8"/>
              </a:gs>
              <a:gs pos="100000">
                <a:srgbClr val="23A7AB"/>
              </a:gs>
            </a:gsLst>
            <a:lin ang="5400000" scaled="1"/>
          </a:gradFill>
        </p:grpSpPr>
        <p:sp>
          <p:nvSpPr>
            <p:cNvPr id="18" name="Rectangle 151">
              <a:extLst>
                <a:ext uri="{FF2B5EF4-FFF2-40B4-BE49-F238E27FC236}">
                  <a16:creationId xmlns:a16="http://schemas.microsoft.com/office/drawing/2014/main" id="{AB1001C7-FC02-42A2-8DF9-23B0D91661D7}"/>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19" name="Rectangle 152">
              <a:extLst>
                <a:ext uri="{FF2B5EF4-FFF2-40B4-BE49-F238E27FC236}">
                  <a16:creationId xmlns:a16="http://schemas.microsoft.com/office/drawing/2014/main" id="{EBB21AA6-2831-4CEE-BD0A-32FB7B95C2F0}"/>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0" name="Rectangle 153">
              <a:extLst>
                <a:ext uri="{FF2B5EF4-FFF2-40B4-BE49-F238E27FC236}">
                  <a16:creationId xmlns:a16="http://schemas.microsoft.com/office/drawing/2014/main" id="{7D98904E-8A91-41DD-B8A1-48A7459C540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1" name="Rectangle 154">
              <a:extLst>
                <a:ext uri="{FF2B5EF4-FFF2-40B4-BE49-F238E27FC236}">
                  <a16:creationId xmlns:a16="http://schemas.microsoft.com/office/drawing/2014/main" id="{D28F5FF0-C7DD-438D-A0B2-B98E86F6CB30}"/>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2" name="Rectangle 155">
              <a:extLst>
                <a:ext uri="{FF2B5EF4-FFF2-40B4-BE49-F238E27FC236}">
                  <a16:creationId xmlns:a16="http://schemas.microsoft.com/office/drawing/2014/main" id="{640876A5-E206-4DB9-A65E-D1617F245A83}"/>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3" name="Rectangle 156">
              <a:extLst>
                <a:ext uri="{FF2B5EF4-FFF2-40B4-BE49-F238E27FC236}">
                  <a16:creationId xmlns:a16="http://schemas.microsoft.com/office/drawing/2014/main" id="{1BFD4401-719B-4219-B69B-F87DE8D16748}"/>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4" name="Rectangle 157">
              <a:extLst>
                <a:ext uri="{FF2B5EF4-FFF2-40B4-BE49-F238E27FC236}">
                  <a16:creationId xmlns:a16="http://schemas.microsoft.com/office/drawing/2014/main" id="{25A3CEE1-1E38-478F-98A7-C043A363E809}"/>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5" name="Rectangle 158">
              <a:extLst>
                <a:ext uri="{FF2B5EF4-FFF2-40B4-BE49-F238E27FC236}">
                  <a16:creationId xmlns:a16="http://schemas.microsoft.com/office/drawing/2014/main" id="{2B01424E-1DFD-44B6-A9A9-E9D8631E8DF4}"/>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6" name="Rectangle 159">
              <a:extLst>
                <a:ext uri="{FF2B5EF4-FFF2-40B4-BE49-F238E27FC236}">
                  <a16:creationId xmlns:a16="http://schemas.microsoft.com/office/drawing/2014/main" id="{549A3173-939E-44E8-B7D1-2162127FE16A}"/>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7" name="Rectangle 160">
              <a:extLst>
                <a:ext uri="{FF2B5EF4-FFF2-40B4-BE49-F238E27FC236}">
                  <a16:creationId xmlns:a16="http://schemas.microsoft.com/office/drawing/2014/main" id="{15FB76F2-E622-46BF-AEAF-16A3ED3A8974}"/>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8" name="Rectangle 161">
              <a:extLst>
                <a:ext uri="{FF2B5EF4-FFF2-40B4-BE49-F238E27FC236}">
                  <a16:creationId xmlns:a16="http://schemas.microsoft.com/office/drawing/2014/main" id="{66BCE7E3-F20A-4D0C-81EE-1031A8C6B5BA}"/>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9" name="Rectangle 162">
              <a:extLst>
                <a:ext uri="{FF2B5EF4-FFF2-40B4-BE49-F238E27FC236}">
                  <a16:creationId xmlns:a16="http://schemas.microsoft.com/office/drawing/2014/main" id="{CD47F3D1-FA02-42FD-AF60-3D99E588C98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0" name="Rectangle 163">
              <a:extLst>
                <a:ext uri="{FF2B5EF4-FFF2-40B4-BE49-F238E27FC236}">
                  <a16:creationId xmlns:a16="http://schemas.microsoft.com/office/drawing/2014/main" id="{E3D03B6F-3FA7-429F-8D9E-4D299E5EA0DB}"/>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1" name="Rectangle 164">
              <a:extLst>
                <a:ext uri="{FF2B5EF4-FFF2-40B4-BE49-F238E27FC236}">
                  <a16:creationId xmlns:a16="http://schemas.microsoft.com/office/drawing/2014/main" id="{7138BAC1-E801-4E20-8DCD-33C81A1C3ABD}"/>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2" name="Rectangle 165">
              <a:extLst>
                <a:ext uri="{FF2B5EF4-FFF2-40B4-BE49-F238E27FC236}">
                  <a16:creationId xmlns:a16="http://schemas.microsoft.com/office/drawing/2014/main" id="{C387AF53-B72F-472A-B357-3B9DF7C77EBA}"/>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3" name="Rectangle 166">
              <a:extLst>
                <a:ext uri="{FF2B5EF4-FFF2-40B4-BE49-F238E27FC236}">
                  <a16:creationId xmlns:a16="http://schemas.microsoft.com/office/drawing/2014/main" id="{EA70F6D0-B954-4A47-A846-E5FB5DF23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4" name="Rectangle 167">
              <a:extLst>
                <a:ext uri="{FF2B5EF4-FFF2-40B4-BE49-F238E27FC236}">
                  <a16:creationId xmlns:a16="http://schemas.microsoft.com/office/drawing/2014/main" id="{751FCDA5-8ECB-4FA4-9F65-4768BB30C707}"/>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5" name="Rectangle 168">
              <a:extLst>
                <a:ext uri="{FF2B5EF4-FFF2-40B4-BE49-F238E27FC236}">
                  <a16:creationId xmlns:a16="http://schemas.microsoft.com/office/drawing/2014/main" id="{B26EBBEE-B5AF-4F3E-9E71-F2CEC5725A20}"/>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6" name="Rectangle 169">
              <a:extLst>
                <a:ext uri="{FF2B5EF4-FFF2-40B4-BE49-F238E27FC236}">
                  <a16:creationId xmlns:a16="http://schemas.microsoft.com/office/drawing/2014/main" id="{9330385C-797F-4C63-A603-9EEF07F33EEC}"/>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7" name="Rectangle 170">
              <a:extLst>
                <a:ext uri="{FF2B5EF4-FFF2-40B4-BE49-F238E27FC236}">
                  <a16:creationId xmlns:a16="http://schemas.microsoft.com/office/drawing/2014/main" id="{ECBEFCFF-6347-4B73-A3EA-02355403756C}"/>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8" name="Rectangle 171">
              <a:extLst>
                <a:ext uri="{FF2B5EF4-FFF2-40B4-BE49-F238E27FC236}">
                  <a16:creationId xmlns:a16="http://schemas.microsoft.com/office/drawing/2014/main" id="{F319E5E2-ACBC-4F11-895D-BA53BC692C91}"/>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9" name="Rectangle 172">
              <a:extLst>
                <a:ext uri="{FF2B5EF4-FFF2-40B4-BE49-F238E27FC236}">
                  <a16:creationId xmlns:a16="http://schemas.microsoft.com/office/drawing/2014/main" id="{90038663-61F8-45E7-A2CE-53D1B15F0000}"/>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0" name="Rectangle 173">
              <a:extLst>
                <a:ext uri="{FF2B5EF4-FFF2-40B4-BE49-F238E27FC236}">
                  <a16:creationId xmlns:a16="http://schemas.microsoft.com/office/drawing/2014/main" id="{4900E0BB-A5C5-40BE-A9BD-A4D4421CBFF0}"/>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1" name="Rectangle 174">
              <a:extLst>
                <a:ext uri="{FF2B5EF4-FFF2-40B4-BE49-F238E27FC236}">
                  <a16:creationId xmlns:a16="http://schemas.microsoft.com/office/drawing/2014/main" id="{55EF1F25-05CF-474D-85FC-217BC9013884}"/>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2" name="Rectangle 175">
              <a:extLst>
                <a:ext uri="{FF2B5EF4-FFF2-40B4-BE49-F238E27FC236}">
                  <a16:creationId xmlns:a16="http://schemas.microsoft.com/office/drawing/2014/main" id="{9029DBF4-1295-41C3-899B-F47C0E4F7C85}"/>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3" name="Rectangle 176">
              <a:extLst>
                <a:ext uri="{FF2B5EF4-FFF2-40B4-BE49-F238E27FC236}">
                  <a16:creationId xmlns:a16="http://schemas.microsoft.com/office/drawing/2014/main" id="{C446EF4C-CFE5-4DF4-931B-E0B9704ECE1B}"/>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4" name="Rectangle 177">
              <a:extLst>
                <a:ext uri="{FF2B5EF4-FFF2-40B4-BE49-F238E27FC236}">
                  <a16:creationId xmlns:a16="http://schemas.microsoft.com/office/drawing/2014/main" id="{D035A4AD-C197-45DD-AB2A-DDF92D2C3C26}"/>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5" name="Rectangle 178">
              <a:extLst>
                <a:ext uri="{FF2B5EF4-FFF2-40B4-BE49-F238E27FC236}">
                  <a16:creationId xmlns:a16="http://schemas.microsoft.com/office/drawing/2014/main" id="{891D6D00-3C05-4C9E-AA09-8555833D95D2}"/>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6" name="Rectangle 179">
              <a:extLst>
                <a:ext uri="{FF2B5EF4-FFF2-40B4-BE49-F238E27FC236}">
                  <a16:creationId xmlns:a16="http://schemas.microsoft.com/office/drawing/2014/main" id="{0AD93DC9-8159-4EB1-BDFA-CAAC6A1B2F21}"/>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7" name="Rectangle 180">
              <a:extLst>
                <a:ext uri="{FF2B5EF4-FFF2-40B4-BE49-F238E27FC236}">
                  <a16:creationId xmlns:a16="http://schemas.microsoft.com/office/drawing/2014/main" id="{6F257D47-4658-461E-BE61-053026A114E5}"/>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8" name="Rectangle 181">
              <a:extLst>
                <a:ext uri="{FF2B5EF4-FFF2-40B4-BE49-F238E27FC236}">
                  <a16:creationId xmlns:a16="http://schemas.microsoft.com/office/drawing/2014/main" id="{84AA824E-BA56-48FF-9266-3AC443DA40AE}"/>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9" name="Rectangle 182">
              <a:extLst>
                <a:ext uri="{FF2B5EF4-FFF2-40B4-BE49-F238E27FC236}">
                  <a16:creationId xmlns:a16="http://schemas.microsoft.com/office/drawing/2014/main" id="{8552FF39-A0DF-40C9-9483-3161F063A7C2}"/>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0" name="Rectangle 183">
              <a:extLst>
                <a:ext uri="{FF2B5EF4-FFF2-40B4-BE49-F238E27FC236}">
                  <a16:creationId xmlns:a16="http://schemas.microsoft.com/office/drawing/2014/main" id="{C1CEED41-4C2C-41B6-8EBB-F93E45DB0BEB}"/>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1" name="Rectangle 184">
              <a:extLst>
                <a:ext uri="{FF2B5EF4-FFF2-40B4-BE49-F238E27FC236}">
                  <a16:creationId xmlns:a16="http://schemas.microsoft.com/office/drawing/2014/main" id="{44346A83-8ED1-4C43-9228-0E5BAB60937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2" name="Rectangle 185">
              <a:extLst>
                <a:ext uri="{FF2B5EF4-FFF2-40B4-BE49-F238E27FC236}">
                  <a16:creationId xmlns:a16="http://schemas.microsoft.com/office/drawing/2014/main" id="{459DE9A1-CE40-4E42-9919-7E1073EA068D}"/>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3" name="Rectangle 186">
              <a:extLst>
                <a:ext uri="{FF2B5EF4-FFF2-40B4-BE49-F238E27FC236}">
                  <a16:creationId xmlns:a16="http://schemas.microsoft.com/office/drawing/2014/main" id="{02715E06-90F1-454B-90E0-6C110B4AEB8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4" name="Rectangle 187">
              <a:extLst>
                <a:ext uri="{FF2B5EF4-FFF2-40B4-BE49-F238E27FC236}">
                  <a16:creationId xmlns:a16="http://schemas.microsoft.com/office/drawing/2014/main" id="{37C4BCC9-FF38-41B6-A09B-76AD410E12A5}"/>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5" name="Rectangle 188">
              <a:extLst>
                <a:ext uri="{FF2B5EF4-FFF2-40B4-BE49-F238E27FC236}">
                  <a16:creationId xmlns:a16="http://schemas.microsoft.com/office/drawing/2014/main" id="{BF7B80F2-D7F2-484E-930E-F7502A0A1608}"/>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6" name="Rectangle 189">
              <a:extLst>
                <a:ext uri="{FF2B5EF4-FFF2-40B4-BE49-F238E27FC236}">
                  <a16:creationId xmlns:a16="http://schemas.microsoft.com/office/drawing/2014/main" id="{BBD6534C-CE24-48AE-8755-F19D03A444E8}"/>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7" name="Rectangle 190">
              <a:extLst>
                <a:ext uri="{FF2B5EF4-FFF2-40B4-BE49-F238E27FC236}">
                  <a16:creationId xmlns:a16="http://schemas.microsoft.com/office/drawing/2014/main" id="{DFD7FD04-FFCD-4CD2-BCD6-E158027FE24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8" name="Rectangle 191">
              <a:extLst>
                <a:ext uri="{FF2B5EF4-FFF2-40B4-BE49-F238E27FC236}">
                  <a16:creationId xmlns:a16="http://schemas.microsoft.com/office/drawing/2014/main" id="{B4147DC3-2086-4BF7-AAE5-F60007C12E4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9" name="Rectangle 192">
              <a:extLst>
                <a:ext uri="{FF2B5EF4-FFF2-40B4-BE49-F238E27FC236}">
                  <a16:creationId xmlns:a16="http://schemas.microsoft.com/office/drawing/2014/main" id="{CB9F1C09-339B-4314-99CB-128D9311AD2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0" name="Rectangle 193">
              <a:extLst>
                <a:ext uri="{FF2B5EF4-FFF2-40B4-BE49-F238E27FC236}">
                  <a16:creationId xmlns:a16="http://schemas.microsoft.com/office/drawing/2014/main" id="{1354F797-FB5E-421C-B401-03F4634AE76A}"/>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1" name="Rectangle 194">
              <a:extLst>
                <a:ext uri="{FF2B5EF4-FFF2-40B4-BE49-F238E27FC236}">
                  <a16:creationId xmlns:a16="http://schemas.microsoft.com/office/drawing/2014/main" id="{DA226FA4-EA7A-4C01-8A16-1EB652C436B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2" name="Rectangle 195">
              <a:extLst>
                <a:ext uri="{FF2B5EF4-FFF2-40B4-BE49-F238E27FC236}">
                  <a16:creationId xmlns:a16="http://schemas.microsoft.com/office/drawing/2014/main" id="{3B033564-E40B-47B6-88A7-9235C088FD2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3" name="Rectangle 196">
              <a:extLst>
                <a:ext uri="{FF2B5EF4-FFF2-40B4-BE49-F238E27FC236}">
                  <a16:creationId xmlns:a16="http://schemas.microsoft.com/office/drawing/2014/main" id="{160DD50E-CDCD-4DFB-AC16-47BB1C8FB797}"/>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4" name="Rectangle 197">
              <a:extLst>
                <a:ext uri="{FF2B5EF4-FFF2-40B4-BE49-F238E27FC236}">
                  <a16:creationId xmlns:a16="http://schemas.microsoft.com/office/drawing/2014/main" id="{08E9A035-5759-4B9D-BF9C-C325601809DA}"/>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5" name="Rectangle 198">
              <a:extLst>
                <a:ext uri="{FF2B5EF4-FFF2-40B4-BE49-F238E27FC236}">
                  <a16:creationId xmlns:a16="http://schemas.microsoft.com/office/drawing/2014/main" id="{814824A5-4B91-418A-84EC-D2455DA500C1}"/>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6" name="Rectangle 199">
              <a:extLst>
                <a:ext uri="{FF2B5EF4-FFF2-40B4-BE49-F238E27FC236}">
                  <a16:creationId xmlns:a16="http://schemas.microsoft.com/office/drawing/2014/main" id="{F48D8CDF-71D6-4ED3-99B4-8BAF8842FE0D}"/>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7" name="Rectangle 200">
              <a:extLst>
                <a:ext uri="{FF2B5EF4-FFF2-40B4-BE49-F238E27FC236}">
                  <a16:creationId xmlns:a16="http://schemas.microsoft.com/office/drawing/2014/main" id="{1C01D6C7-71C5-4182-A790-F420E2520C11}"/>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8" name="Rectangle 201">
              <a:extLst>
                <a:ext uri="{FF2B5EF4-FFF2-40B4-BE49-F238E27FC236}">
                  <a16:creationId xmlns:a16="http://schemas.microsoft.com/office/drawing/2014/main" id="{F933DFA5-4E42-42A9-A590-B9D08A0C2EF5}"/>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9" name="Rectangle 202">
              <a:extLst>
                <a:ext uri="{FF2B5EF4-FFF2-40B4-BE49-F238E27FC236}">
                  <a16:creationId xmlns:a16="http://schemas.microsoft.com/office/drawing/2014/main" id="{39B3BA29-C69F-4ADD-BD19-D80689E1C9DA}"/>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0" name="Rectangle 203">
              <a:extLst>
                <a:ext uri="{FF2B5EF4-FFF2-40B4-BE49-F238E27FC236}">
                  <a16:creationId xmlns:a16="http://schemas.microsoft.com/office/drawing/2014/main" id="{ED4DD807-698D-43F6-9600-867EC2772B4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1" name="Rectangle 204">
              <a:extLst>
                <a:ext uri="{FF2B5EF4-FFF2-40B4-BE49-F238E27FC236}">
                  <a16:creationId xmlns:a16="http://schemas.microsoft.com/office/drawing/2014/main" id="{074C4B00-846F-4E62-8CA1-C9B73B923772}"/>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2" name="Rectangle 205">
              <a:extLst>
                <a:ext uri="{FF2B5EF4-FFF2-40B4-BE49-F238E27FC236}">
                  <a16:creationId xmlns:a16="http://schemas.microsoft.com/office/drawing/2014/main" id="{3B269F5A-20DA-4262-A836-6E3006217555}"/>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3" name="Rectangle 206">
              <a:extLst>
                <a:ext uri="{FF2B5EF4-FFF2-40B4-BE49-F238E27FC236}">
                  <a16:creationId xmlns:a16="http://schemas.microsoft.com/office/drawing/2014/main" id="{6EE1D2CF-13E4-4B3B-92D3-0E382A62AAB4}"/>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4" name="Rectangle 207">
              <a:extLst>
                <a:ext uri="{FF2B5EF4-FFF2-40B4-BE49-F238E27FC236}">
                  <a16:creationId xmlns:a16="http://schemas.microsoft.com/office/drawing/2014/main" id="{9FFF9B58-6C47-4849-A8FD-A9EAC4AEF795}"/>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5" name="Rectangle 208">
              <a:extLst>
                <a:ext uri="{FF2B5EF4-FFF2-40B4-BE49-F238E27FC236}">
                  <a16:creationId xmlns:a16="http://schemas.microsoft.com/office/drawing/2014/main" id="{E6F4E9D2-EB43-43B7-93F6-8A8809CDF85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6" name="Rectangle 209">
              <a:extLst>
                <a:ext uri="{FF2B5EF4-FFF2-40B4-BE49-F238E27FC236}">
                  <a16:creationId xmlns:a16="http://schemas.microsoft.com/office/drawing/2014/main" id="{BF77EF9E-7C77-457E-91C1-F138149B55D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7" name="Rectangle 210">
              <a:extLst>
                <a:ext uri="{FF2B5EF4-FFF2-40B4-BE49-F238E27FC236}">
                  <a16:creationId xmlns:a16="http://schemas.microsoft.com/office/drawing/2014/main" id="{E59D309C-B579-4237-AA1D-6E6EBCE1C754}"/>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8" name="Rectangle 211">
              <a:extLst>
                <a:ext uri="{FF2B5EF4-FFF2-40B4-BE49-F238E27FC236}">
                  <a16:creationId xmlns:a16="http://schemas.microsoft.com/office/drawing/2014/main" id="{643C4263-B1DA-4630-BAB6-2C24FAA52C42}"/>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9" name="Rectangle 212">
              <a:extLst>
                <a:ext uri="{FF2B5EF4-FFF2-40B4-BE49-F238E27FC236}">
                  <a16:creationId xmlns:a16="http://schemas.microsoft.com/office/drawing/2014/main" id="{711A9397-DF80-4B67-8EB5-4E4D6161672F}"/>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0" name="Rectangle 213">
              <a:extLst>
                <a:ext uri="{FF2B5EF4-FFF2-40B4-BE49-F238E27FC236}">
                  <a16:creationId xmlns:a16="http://schemas.microsoft.com/office/drawing/2014/main" id="{B790F561-78A9-4A2E-B0CB-6CD4F15ABE55}"/>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1" name="Rectangle 214">
              <a:extLst>
                <a:ext uri="{FF2B5EF4-FFF2-40B4-BE49-F238E27FC236}">
                  <a16:creationId xmlns:a16="http://schemas.microsoft.com/office/drawing/2014/main" id="{5078FE37-C098-400C-81E2-2AFFB5EE4E6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2" name="Rectangle 215">
              <a:extLst>
                <a:ext uri="{FF2B5EF4-FFF2-40B4-BE49-F238E27FC236}">
                  <a16:creationId xmlns:a16="http://schemas.microsoft.com/office/drawing/2014/main" id="{6522BB42-2B6A-4848-B899-D77766DDA097}"/>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3" name="Rectangle 216">
              <a:extLst>
                <a:ext uri="{FF2B5EF4-FFF2-40B4-BE49-F238E27FC236}">
                  <a16:creationId xmlns:a16="http://schemas.microsoft.com/office/drawing/2014/main" id="{71575DB5-7629-452F-AF9B-7F1E97929CB9}"/>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4" name="Rectangle 217">
              <a:extLst>
                <a:ext uri="{FF2B5EF4-FFF2-40B4-BE49-F238E27FC236}">
                  <a16:creationId xmlns:a16="http://schemas.microsoft.com/office/drawing/2014/main" id="{64C2A3F2-6376-42CB-A344-A8692D4A094D}"/>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5" name="Rectangle 218">
              <a:extLst>
                <a:ext uri="{FF2B5EF4-FFF2-40B4-BE49-F238E27FC236}">
                  <a16:creationId xmlns:a16="http://schemas.microsoft.com/office/drawing/2014/main" id="{5A130530-4946-401E-84FF-1530DF6D1A8A}"/>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6" name="Rectangle 219">
              <a:extLst>
                <a:ext uri="{FF2B5EF4-FFF2-40B4-BE49-F238E27FC236}">
                  <a16:creationId xmlns:a16="http://schemas.microsoft.com/office/drawing/2014/main" id="{404DDD0C-2474-49E8-AACF-9E1E32D0FB22}"/>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7" name="Rectangle 220">
              <a:extLst>
                <a:ext uri="{FF2B5EF4-FFF2-40B4-BE49-F238E27FC236}">
                  <a16:creationId xmlns:a16="http://schemas.microsoft.com/office/drawing/2014/main" id="{17E9CD73-BD23-4E37-A8C8-B0E96026944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8" name="Rectangle 221">
              <a:extLst>
                <a:ext uri="{FF2B5EF4-FFF2-40B4-BE49-F238E27FC236}">
                  <a16:creationId xmlns:a16="http://schemas.microsoft.com/office/drawing/2014/main" id="{D1A480CB-0AC3-4118-B148-A5C744E26F0F}"/>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9" name="Rectangle 222">
              <a:extLst>
                <a:ext uri="{FF2B5EF4-FFF2-40B4-BE49-F238E27FC236}">
                  <a16:creationId xmlns:a16="http://schemas.microsoft.com/office/drawing/2014/main" id="{31E2BEDD-58A0-4B7D-B091-BEC54AC923AA}"/>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0" name="Rectangle 223">
              <a:extLst>
                <a:ext uri="{FF2B5EF4-FFF2-40B4-BE49-F238E27FC236}">
                  <a16:creationId xmlns:a16="http://schemas.microsoft.com/office/drawing/2014/main" id="{7ECF36AB-49D7-4AAB-AEE4-4698CBC88D1F}"/>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1" name="Rectangle 224">
              <a:extLst>
                <a:ext uri="{FF2B5EF4-FFF2-40B4-BE49-F238E27FC236}">
                  <a16:creationId xmlns:a16="http://schemas.microsoft.com/office/drawing/2014/main" id="{84F2FE29-516D-4B0B-9E9B-CF52ECE2D7B3}"/>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2" name="Rectangle 225">
              <a:extLst>
                <a:ext uri="{FF2B5EF4-FFF2-40B4-BE49-F238E27FC236}">
                  <a16:creationId xmlns:a16="http://schemas.microsoft.com/office/drawing/2014/main" id="{FD294811-9BDF-4717-8F06-8239D5B20817}"/>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3" name="Rectangle 226">
              <a:extLst>
                <a:ext uri="{FF2B5EF4-FFF2-40B4-BE49-F238E27FC236}">
                  <a16:creationId xmlns:a16="http://schemas.microsoft.com/office/drawing/2014/main" id="{1FB19D2E-EF29-4051-8BF2-D31B730F7EF1}"/>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4" name="Rectangle 227">
              <a:extLst>
                <a:ext uri="{FF2B5EF4-FFF2-40B4-BE49-F238E27FC236}">
                  <a16:creationId xmlns:a16="http://schemas.microsoft.com/office/drawing/2014/main" id="{854A2A88-ED02-4E17-86A3-CDCB20C759C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5" name="Rectangle 228">
              <a:extLst>
                <a:ext uri="{FF2B5EF4-FFF2-40B4-BE49-F238E27FC236}">
                  <a16:creationId xmlns:a16="http://schemas.microsoft.com/office/drawing/2014/main" id="{35FF1E4B-F58E-4E33-82AB-D2C616F1156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grpSp>
      <p:grpSp>
        <p:nvGrpSpPr>
          <p:cNvPr id="97" name="组合 96">
            <a:extLst>
              <a:ext uri="{FF2B5EF4-FFF2-40B4-BE49-F238E27FC236}">
                <a16:creationId xmlns:a16="http://schemas.microsoft.com/office/drawing/2014/main" id="{5C2DCA89-5130-4FA1-85FD-047551B7A539}"/>
              </a:ext>
            </a:extLst>
          </p:cNvPr>
          <p:cNvGrpSpPr/>
          <p:nvPr/>
        </p:nvGrpSpPr>
        <p:grpSpPr>
          <a:xfrm>
            <a:off x="4719999" y="4985246"/>
            <a:ext cx="4520522" cy="202507"/>
            <a:chOff x="4592998" y="5031776"/>
            <a:chExt cx="4955347" cy="221986"/>
          </a:xfrm>
        </p:grpSpPr>
        <p:sp>
          <p:nvSpPr>
            <p:cNvPr id="104" name="任意多边形: 形状 90">
              <a:extLst>
                <a:ext uri="{FF2B5EF4-FFF2-40B4-BE49-F238E27FC236}">
                  <a16:creationId xmlns:a16="http://schemas.microsoft.com/office/drawing/2014/main" id="{6A2CB27F-0B1E-4FF7-9C1C-5B52B517E992}"/>
                </a:ext>
              </a:extLst>
            </p:cNvPr>
            <p:cNvSpPr/>
            <p:nvPr/>
          </p:nvSpPr>
          <p:spPr>
            <a:xfrm>
              <a:off x="4592998" y="5042635"/>
              <a:ext cx="4955347" cy="200269"/>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5" name="文本框 104">
              <a:extLst>
                <a:ext uri="{FF2B5EF4-FFF2-40B4-BE49-F238E27FC236}">
                  <a16:creationId xmlns:a16="http://schemas.microsoft.com/office/drawing/2014/main" id="{5C606AAC-10DB-4D90-BC1B-4076C64BE56E}"/>
                </a:ext>
              </a:extLst>
            </p:cNvPr>
            <p:cNvSpPr txBox="1"/>
            <p:nvPr/>
          </p:nvSpPr>
          <p:spPr>
            <a:xfrm>
              <a:off x="5202273" y="5031776"/>
              <a:ext cx="687759" cy="221986"/>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774200">
                <a:defRPr/>
              </a:pPr>
              <a:endParaRPr lang="zh-CN" altLang="en-US" sz="2371" dirty="0">
                <a:latin typeface="微软雅黑" panose="020B0503020204020204" pitchFamily="34" charset="-122"/>
                <a:ea typeface="微软雅黑" panose="020B0503020204020204" pitchFamily="34" charset="-122"/>
                <a:cs typeface="阿里巴巴普惠体 B" panose="00020600040101010101" pitchFamily="18" charset="-122"/>
              </a:endParaRPr>
            </a:p>
          </p:txBody>
        </p:sp>
      </p:grpSp>
      <p:sp>
        <p:nvSpPr>
          <p:cNvPr id="102" name="任意多边形: 形状 88">
            <a:extLst>
              <a:ext uri="{FF2B5EF4-FFF2-40B4-BE49-F238E27FC236}">
                <a16:creationId xmlns:a16="http://schemas.microsoft.com/office/drawing/2014/main" id="{EBCCAB0B-45BD-4042-8661-7CF91650FE28}"/>
              </a:ext>
            </a:extLst>
          </p:cNvPr>
          <p:cNvSpPr/>
          <p:nvPr/>
        </p:nvSpPr>
        <p:spPr>
          <a:xfrm>
            <a:off x="4719999" y="4636824"/>
            <a:ext cx="4340964" cy="182496"/>
          </a:xfrm>
          <a:custGeom>
            <a:avLst/>
            <a:gdLst>
              <a:gd name="connsiteX0" fmla="*/ 1826200 w 4758517"/>
              <a:gd name="connsiteY0" fmla="*/ 159716 h 200050"/>
              <a:gd name="connsiteX1" fmla="*/ 1856042 w 4758517"/>
              <a:gd name="connsiteY1" fmla="*/ 168968 h 200050"/>
              <a:gd name="connsiteX2" fmla="*/ 1885835 w 4758517"/>
              <a:gd name="connsiteY2" fmla="*/ 179681 h 200050"/>
              <a:gd name="connsiteX3" fmla="*/ 1910126 w 4758517"/>
              <a:gd name="connsiteY3" fmla="*/ 189956 h 200050"/>
              <a:gd name="connsiteX4" fmla="*/ 1903990 w 4758517"/>
              <a:gd name="connsiteY4" fmla="*/ 198939 h 200050"/>
              <a:gd name="connsiteX5" fmla="*/ 1880398 w 4758517"/>
              <a:gd name="connsiteY5" fmla="*/ 188325 h 200050"/>
              <a:gd name="connsiteX6" fmla="*/ 1850669 w 4758517"/>
              <a:gd name="connsiteY6" fmla="*/ 177125 h 200050"/>
              <a:gd name="connsiteX7" fmla="*/ 1820503 w 4758517"/>
              <a:gd name="connsiteY7" fmla="*/ 167385 h 200050"/>
              <a:gd name="connsiteX8" fmla="*/ 3174933 w 4758517"/>
              <a:gd name="connsiteY8" fmla="*/ 149650 h 200050"/>
              <a:gd name="connsiteX9" fmla="*/ 3201780 w 4758517"/>
              <a:gd name="connsiteY9" fmla="*/ 162732 h 200050"/>
              <a:gd name="connsiteX10" fmla="*/ 3228140 w 4758517"/>
              <a:gd name="connsiteY10" fmla="*/ 177471 h 200050"/>
              <a:gd name="connsiteX11" fmla="*/ 3248998 w 4758517"/>
              <a:gd name="connsiteY11" fmla="*/ 191284 h 200050"/>
              <a:gd name="connsiteX12" fmla="*/ 3242424 w 4758517"/>
              <a:gd name="connsiteY12" fmla="*/ 199611 h 200050"/>
              <a:gd name="connsiteX13" fmla="*/ 3221778 w 4758517"/>
              <a:gd name="connsiteY13" fmla="*/ 185749 h 200050"/>
              <a:gd name="connsiteX14" fmla="*/ 3195580 w 4758517"/>
              <a:gd name="connsiteY14" fmla="*/ 170524 h 200050"/>
              <a:gd name="connsiteX15" fmla="*/ 3168798 w 4758517"/>
              <a:gd name="connsiteY15" fmla="*/ 156662 h 200050"/>
              <a:gd name="connsiteX16" fmla="*/ 4076481 w 4758517"/>
              <a:gd name="connsiteY16" fmla="*/ 149215 h 200050"/>
              <a:gd name="connsiteX17" fmla="*/ 4085464 w 4758517"/>
              <a:gd name="connsiteY17" fmla="*/ 153161 h 200050"/>
              <a:gd name="connsiteX18" fmla="*/ 4074892 w 4758517"/>
              <a:gd name="connsiteY18" fmla="*/ 173077 h 200050"/>
              <a:gd name="connsiteX19" fmla="*/ 4062676 w 4758517"/>
              <a:gd name="connsiteY19" fmla="*/ 192163 h 200050"/>
              <a:gd name="connsiteX20" fmla="*/ 4053034 w 4758517"/>
              <a:gd name="connsiteY20" fmla="*/ 188010 h 200050"/>
              <a:gd name="connsiteX21" fmla="*/ 4066236 w 4758517"/>
              <a:gd name="connsiteY21" fmla="*/ 169024 h 200050"/>
              <a:gd name="connsiteX22" fmla="*/ 4076481 w 4758517"/>
              <a:gd name="connsiteY22" fmla="*/ 149215 h 200050"/>
              <a:gd name="connsiteX23" fmla="*/ 4218914 w 4758517"/>
              <a:gd name="connsiteY23" fmla="*/ 144404 h 200050"/>
              <a:gd name="connsiteX24" fmla="*/ 4233348 w 4758517"/>
              <a:gd name="connsiteY24" fmla="*/ 164947 h 200050"/>
              <a:gd name="connsiteX25" fmla="*/ 4243676 w 4758517"/>
              <a:gd name="connsiteY25" fmla="*/ 184505 h 200050"/>
              <a:gd name="connsiteX26" fmla="*/ 4234033 w 4758517"/>
              <a:gd name="connsiteY26" fmla="*/ 188449 h 200050"/>
              <a:gd name="connsiteX27" fmla="*/ 4223844 w 4758517"/>
              <a:gd name="connsiteY27" fmla="*/ 168755 h 200050"/>
              <a:gd name="connsiteX28" fmla="*/ 4209710 w 4758517"/>
              <a:gd name="connsiteY28" fmla="*/ 147910 h 200050"/>
              <a:gd name="connsiteX29" fmla="*/ 4099928 w 4758517"/>
              <a:gd name="connsiteY29" fmla="*/ 142213 h 200050"/>
              <a:gd name="connsiteX30" fmla="*/ 4110446 w 4758517"/>
              <a:gd name="connsiteY30" fmla="*/ 142213 h 200050"/>
              <a:gd name="connsiteX31" fmla="*/ 4110446 w 4758517"/>
              <a:gd name="connsiteY31" fmla="*/ 181437 h 200050"/>
              <a:gd name="connsiteX32" fmla="*/ 4113595 w 4758517"/>
              <a:gd name="connsiteY32" fmla="*/ 186998 h 200050"/>
              <a:gd name="connsiteX33" fmla="*/ 4127757 w 4758517"/>
              <a:gd name="connsiteY33" fmla="*/ 188449 h 200050"/>
              <a:gd name="connsiteX34" fmla="*/ 4182758 w 4758517"/>
              <a:gd name="connsiteY34" fmla="*/ 188449 h 200050"/>
              <a:gd name="connsiteX35" fmla="*/ 4194782 w 4758517"/>
              <a:gd name="connsiteY35" fmla="*/ 183793 h 200050"/>
              <a:gd name="connsiteX36" fmla="*/ 4198097 w 4758517"/>
              <a:gd name="connsiteY36" fmla="*/ 161716 h 200050"/>
              <a:gd name="connsiteX37" fmla="*/ 4203054 w 4758517"/>
              <a:gd name="connsiteY37" fmla="*/ 164071 h 200050"/>
              <a:gd name="connsiteX38" fmla="*/ 4208176 w 4758517"/>
              <a:gd name="connsiteY38" fmla="*/ 165441 h 200050"/>
              <a:gd name="connsiteX39" fmla="*/ 4202452 w 4758517"/>
              <a:gd name="connsiteY39" fmla="*/ 191280 h 200050"/>
              <a:gd name="connsiteX40" fmla="*/ 4183415 w 4758517"/>
              <a:gd name="connsiteY40" fmla="*/ 197406 h 200050"/>
              <a:gd name="connsiteX41" fmla="*/ 4127976 w 4758517"/>
              <a:gd name="connsiteY41" fmla="*/ 197406 h 200050"/>
              <a:gd name="connsiteX42" fmla="*/ 4105652 w 4758517"/>
              <a:gd name="connsiteY42" fmla="*/ 194345 h 200050"/>
              <a:gd name="connsiteX43" fmla="*/ 4099928 w 4758517"/>
              <a:gd name="connsiteY43" fmla="*/ 181437 h 200050"/>
              <a:gd name="connsiteX44" fmla="*/ 292085 w 4758517"/>
              <a:gd name="connsiteY44" fmla="*/ 137365 h 200050"/>
              <a:gd name="connsiteX45" fmla="*/ 312107 w 4758517"/>
              <a:gd name="connsiteY45" fmla="*/ 153832 h 200050"/>
              <a:gd name="connsiteX46" fmla="*/ 337882 w 4758517"/>
              <a:gd name="connsiteY46" fmla="*/ 167175 h 200050"/>
              <a:gd name="connsiteX47" fmla="*/ 364342 w 4758517"/>
              <a:gd name="connsiteY47" fmla="*/ 153832 h 200050"/>
              <a:gd name="connsiteX48" fmla="*/ 385214 w 4758517"/>
              <a:gd name="connsiteY48" fmla="*/ 137365 h 200050"/>
              <a:gd name="connsiteX49" fmla="*/ 4140685 w 4758517"/>
              <a:gd name="connsiteY49" fmla="*/ 133654 h 200050"/>
              <a:gd name="connsiteX50" fmla="*/ 4157531 w 4758517"/>
              <a:gd name="connsiteY50" fmla="*/ 150804 h 200050"/>
              <a:gd name="connsiteX51" fmla="*/ 4170924 w 4758517"/>
              <a:gd name="connsiteY51" fmla="*/ 167627 h 200050"/>
              <a:gd name="connsiteX52" fmla="*/ 4161721 w 4758517"/>
              <a:gd name="connsiteY52" fmla="*/ 172668 h 200050"/>
              <a:gd name="connsiteX53" fmla="*/ 4149012 w 4758517"/>
              <a:gd name="connsiteY53" fmla="*/ 155736 h 200050"/>
              <a:gd name="connsiteX54" fmla="*/ 4132358 w 4758517"/>
              <a:gd name="connsiteY54" fmla="*/ 137818 h 200050"/>
              <a:gd name="connsiteX55" fmla="*/ 1811956 w 4758517"/>
              <a:gd name="connsiteY55" fmla="*/ 129696 h 200050"/>
              <a:gd name="connsiteX56" fmla="*/ 1822694 w 4758517"/>
              <a:gd name="connsiteY56" fmla="*/ 129696 h 200050"/>
              <a:gd name="connsiteX57" fmla="*/ 1808841 w 4758517"/>
              <a:gd name="connsiteY57" fmla="*/ 164999 h 200050"/>
              <a:gd name="connsiteX58" fmla="*/ 1777749 w 4758517"/>
              <a:gd name="connsiteY58" fmla="*/ 187156 h 200050"/>
              <a:gd name="connsiteX59" fmla="*/ 1722114 w 4758517"/>
              <a:gd name="connsiteY59" fmla="*/ 199378 h 200050"/>
              <a:gd name="connsiteX60" fmla="*/ 1720225 w 4758517"/>
              <a:gd name="connsiteY60" fmla="*/ 194722 h 200050"/>
              <a:gd name="connsiteX61" fmla="*/ 1717512 w 4758517"/>
              <a:gd name="connsiteY61" fmla="*/ 190394 h 200050"/>
              <a:gd name="connsiteX62" fmla="*/ 1770776 w 4758517"/>
              <a:gd name="connsiteY62" fmla="*/ 179868 h 200050"/>
              <a:gd name="connsiteX63" fmla="*/ 1799742 w 4758517"/>
              <a:gd name="connsiteY63" fmla="*/ 160528 h 200050"/>
              <a:gd name="connsiteX64" fmla="*/ 1811956 w 4758517"/>
              <a:gd name="connsiteY64" fmla="*/ 129696 h 200050"/>
              <a:gd name="connsiteX65" fmla="*/ 4349568 w 4758517"/>
              <a:gd name="connsiteY65" fmla="*/ 122697 h 200050"/>
              <a:gd name="connsiteX66" fmla="*/ 4349568 w 4758517"/>
              <a:gd name="connsiteY66" fmla="*/ 174631 h 200050"/>
              <a:gd name="connsiteX67" fmla="*/ 4460448 w 4758517"/>
              <a:gd name="connsiteY67" fmla="*/ 174631 h 200050"/>
              <a:gd name="connsiteX68" fmla="*/ 4460448 w 4758517"/>
              <a:gd name="connsiteY68" fmla="*/ 122697 h 200050"/>
              <a:gd name="connsiteX69" fmla="*/ 4651802 w 4758517"/>
              <a:gd name="connsiteY69" fmla="*/ 117428 h 200050"/>
              <a:gd name="connsiteX70" fmla="*/ 4662100 w 4758517"/>
              <a:gd name="connsiteY70" fmla="*/ 117428 h 200050"/>
              <a:gd name="connsiteX71" fmla="*/ 4662100 w 4758517"/>
              <a:gd name="connsiteY71" fmla="*/ 134106 h 200050"/>
              <a:gd name="connsiteX72" fmla="*/ 4754353 w 4758517"/>
              <a:gd name="connsiteY72" fmla="*/ 134106 h 200050"/>
              <a:gd name="connsiteX73" fmla="*/ 4754353 w 4758517"/>
              <a:gd name="connsiteY73" fmla="*/ 143501 h 200050"/>
              <a:gd name="connsiteX74" fmla="*/ 4673714 w 4758517"/>
              <a:gd name="connsiteY74" fmla="*/ 143501 h 200050"/>
              <a:gd name="connsiteX75" fmla="*/ 4698622 w 4758517"/>
              <a:gd name="connsiteY75" fmla="*/ 160569 h 200050"/>
              <a:gd name="connsiteX76" fmla="*/ 4728204 w 4758517"/>
              <a:gd name="connsiteY76" fmla="*/ 174860 h 200050"/>
              <a:gd name="connsiteX77" fmla="*/ 4758517 w 4758517"/>
              <a:gd name="connsiteY77" fmla="*/ 184916 h 200050"/>
              <a:gd name="connsiteX78" fmla="*/ 4754792 w 4758517"/>
              <a:gd name="connsiteY78" fmla="*/ 189325 h 200050"/>
              <a:gd name="connsiteX79" fmla="*/ 4751724 w 4758517"/>
              <a:gd name="connsiteY79" fmla="*/ 193900 h 200050"/>
              <a:gd name="connsiteX80" fmla="*/ 4719722 w 4758517"/>
              <a:gd name="connsiteY80" fmla="*/ 181929 h 200050"/>
              <a:gd name="connsiteX81" fmla="*/ 4688258 w 4758517"/>
              <a:gd name="connsiteY81" fmla="*/ 165186 h 200050"/>
              <a:gd name="connsiteX82" fmla="*/ 4662100 w 4758517"/>
              <a:gd name="connsiteY82" fmla="*/ 145473 h 200050"/>
              <a:gd name="connsiteX83" fmla="*/ 4662100 w 4758517"/>
              <a:gd name="connsiteY83" fmla="*/ 198939 h 200050"/>
              <a:gd name="connsiteX84" fmla="*/ 4651802 w 4758517"/>
              <a:gd name="connsiteY84" fmla="*/ 198939 h 200050"/>
              <a:gd name="connsiteX85" fmla="*/ 4651802 w 4758517"/>
              <a:gd name="connsiteY85" fmla="*/ 145253 h 200050"/>
              <a:gd name="connsiteX86" fmla="*/ 4625749 w 4758517"/>
              <a:gd name="connsiteY86" fmla="*/ 165779 h 200050"/>
              <a:gd name="connsiteX87" fmla="*/ 4594730 w 4758517"/>
              <a:gd name="connsiteY87" fmla="*/ 183236 h 200050"/>
              <a:gd name="connsiteX88" fmla="*/ 4563712 w 4758517"/>
              <a:gd name="connsiteY88" fmla="*/ 195872 h 200050"/>
              <a:gd name="connsiteX89" fmla="*/ 4560260 w 4758517"/>
              <a:gd name="connsiteY89" fmla="*/ 191161 h 200050"/>
              <a:gd name="connsiteX90" fmla="*/ 4556480 w 4758517"/>
              <a:gd name="connsiteY90" fmla="*/ 187107 h 200050"/>
              <a:gd name="connsiteX91" fmla="*/ 4586112 w 4758517"/>
              <a:gd name="connsiteY91" fmla="*/ 176288 h 200050"/>
              <a:gd name="connsiteX92" fmla="*/ 4615304 w 4758517"/>
              <a:gd name="connsiteY92" fmla="*/ 161185 h 200050"/>
              <a:gd name="connsiteX93" fmla="*/ 4639968 w 4758517"/>
              <a:gd name="connsiteY93" fmla="*/ 143501 h 200050"/>
              <a:gd name="connsiteX94" fmla="*/ 4560644 w 4758517"/>
              <a:gd name="connsiteY94" fmla="*/ 143501 h 200050"/>
              <a:gd name="connsiteX95" fmla="*/ 4560644 w 4758517"/>
              <a:gd name="connsiteY95" fmla="*/ 134106 h 200050"/>
              <a:gd name="connsiteX96" fmla="*/ 4651802 w 4758517"/>
              <a:gd name="connsiteY96" fmla="*/ 134106 h 200050"/>
              <a:gd name="connsiteX97" fmla="*/ 4338832 w 4758517"/>
              <a:gd name="connsiteY97" fmla="*/ 113056 h 200050"/>
              <a:gd name="connsiteX98" fmla="*/ 4471184 w 4758517"/>
              <a:gd name="connsiteY98" fmla="*/ 113056 h 200050"/>
              <a:gd name="connsiteX99" fmla="*/ 4471184 w 4758517"/>
              <a:gd name="connsiteY99" fmla="*/ 197639 h 200050"/>
              <a:gd name="connsiteX100" fmla="*/ 4460448 w 4758517"/>
              <a:gd name="connsiteY100" fmla="*/ 197639 h 200050"/>
              <a:gd name="connsiteX101" fmla="*/ 4460448 w 4758517"/>
              <a:gd name="connsiteY101" fmla="*/ 184711 h 200050"/>
              <a:gd name="connsiteX102" fmla="*/ 4349568 w 4758517"/>
              <a:gd name="connsiteY102" fmla="*/ 184711 h 200050"/>
              <a:gd name="connsiteX103" fmla="*/ 4349568 w 4758517"/>
              <a:gd name="connsiteY103" fmla="*/ 198515 h 200050"/>
              <a:gd name="connsiteX104" fmla="*/ 4338832 w 4758517"/>
              <a:gd name="connsiteY104" fmla="*/ 198515 h 200050"/>
              <a:gd name="connsiteX105" fmla="*/ 2236627 w 4758517"/>
              <a:gd name="connsiteY105" fmla="*/ 112399 h 200050"/>
              <a:gd name="connsiteX106" fmla="*/ 2236627 w 4758517"/>
              <a:gd name="connsiteY106" fmla="*/ 152279 h 200050"/>
              <a:gd name="connsiteX107" fmla="*/ 2258019 w 4758517"/>
              <a:gd name="connsiteY107" fmla="*/ 148801 h 200050"/>
              <a:gd name="connsiteX108" fmla="*/ 2280890 w 4758517"/>
              <a:gd name="connsiteY108" fmla="*/ 144829 h 200050"/>
              <a:gd name="connsiteX109" fmla="*/ 2280890 w 4758517"/>
              <a:gd name="connsiteY109" fmla="*/ 112399 h 200050"/>
              <a:gd name="connsiteX110" fmla="*/ 1748848 w 4758517"/>
              <a:gd name="connsiteY110" fmla="*/ 110221 h 200050"/>
              <a:gd name="connsiteX111" fmla="*/ 1884049 w 4758517"/>
              <a:gd name="connsiteY111" fmla="*/ 110221 h 200050"/>
              <a:gd name="connsiteX112" fmla="*/ 1884049 w 4758517"/>
              <a:gd name="connsiteY112" fmla="*/ 170234 h 200050"/>
              <a:gd name="connsiteX113" fmla="*/ 1873532 w 4758517"/>
              <a:gd name="connsiteY113" fmla="*/ 170234 h 200050"/>
              <a:gd name="connsiteX114" fmla="*/ 1873532 w 4758517"/>
              <a:gd name="connsiteY114" fmla="*/ 119616 h 200050"/>
              <a:gd name="connsiteX115" fmla="*/ 1758927 w 4758517"/>
              <a:gd name="connsiteY115" fmla="*/ 119616 h 200050"/>
              <a:gd name="connsiteX116" fmla="*/ 1758927 w 4758517"/>
              <a:gd name="connsiteY116" fmla="*/ 171330 h 200050"/>
              <a:gd name="connsiteX117" fmla="*/ 1748848 w 4758517"/>
              <a:gd name="connsiteY117" fmla="*/ 171330 h 200050"/>
              <a:gd name="connsiteX118" fmla="*/ 3962698 w 4758517"/>
              <a:gd name="connsiteY118" fmla="*/ 106482 h 200050"/>
              <a:gd name="connsiteX119" fmla="*/ 3971682 w 4758517"/>
              <a:gd name="connsiteY119" fmla="*/ 111960 h 200050"/>
              <a:gd name="connsiteX120" fmla="*/ 3960616 w 4758517"/>
              <a:gd name="connsiteY120" fmla="*/ 132339 h 200050"/>
              <a:gd name="connsiteX121" fmla="*/ 3949550 w 4758517"/>
              <a:gd name="connsiteY121" fmla="*/ 150746 h 200050"/>
              <a:gd name="connsiteX122" fmla="*/ 3941662 w 4758517"/>
              <a:gd name="connsiteY122" fmla="*/ 145925 h 200050"/>
              <a:gd name="connsiteX123" fmla="*/ 3952838 w 4758517"/>
              <a:gd name="connsiteY123" fmla="*/ 126779 h 200050"/>
              <a:gd name="connsiteX124" fmla="*/ 3962698 w 4758517"/>
              <a:gd name="connsiteY124" fmla="*/ 106482 h 200050"/>
              <a:gd name="connsiteX125" fmla="*/ 3835166 w 4758517"/>
              <a:gd name="connsiteY125" fmla="*/ 106482 h 200050"/>
              <a:gd name="connsiteX126" fmla="*/ 3844369 w 4758517"/>
              <a:gd name="connsiteY126" fmla="*/ 110426 h 200050"/>
              <a:gd name="connsiteX127" fmla="*/ 3835138 w 4758517"/>
              <a:gd name="connsiteY127" fmla="*/ 130887 h 200050"/>
              <a:gd name="connsiteX128" fmla="*/ 3822456 w 4758517"/>
              <a:gd name="connsiteY128" fmla="*/ 149212 h 200050"/>
              <a:gd name="connsiteX129" fmla="*/ 3813252 w 4758517"/>
              <a:gd name="connsiteY129" fmla="*/ 143953 h 200050"/>
              <a:gd name="connsiteX130" fmla="*/ 3826182 w 4758517"/>
              <a:gd name="connsiteY130" fmla="*/ 126368 h 200050"/>
              <a:gd name="connsiteX131" fmla="*/ 3835166 w 4758517"/>
              <a:gd name="connsiteY131" fmla="*/ 106482 h 200050"/>
              <a:gd name="connsiteX132" fmla="*/ 3893234 w 4758517"/>
              <a:gd name="connsiteY132" fmla="*/ 92458 h 200050"/>
              <a:gd name="connsiteX133" fmla="*/ 3904411 w 4758517"/>
              <a:gd name="connsiteY133" fmla="*/ 92458 h 200050"/>
              <a:gd name="connsiteX134" fmla="*/ 3898494 w 4758517"/>
              <a:gd name="connsiteY134" fmla="*/ 127080 h 200050"/>
              <a:gd name="connsiteX135" fmla="*/ 3935170 w 4758517"/>
              <a:gd name="connsiteY135" fmla="*/ 168467 h 200050"/>
              <a:gd name="connsiteX136" fmla="*/ 3997320 w 4758517"/>
              <a:gd name="connsiteY136" fmla="*/ 188655 h 200050"/>
              <a:gd name="connsiteX137" fmla="*/ 3993815 w 4758517"/>
              <a:gd name="connsiteY137" fmla="*/ 193064 h 200050"/>
              <a:gd name="connsiteX138" fmla="*/ 3990966 w 4758517"/>
              <a:gd name="connsiteY138" fmla="*/ 198296 h 200050"/>
              <a:gd name="connsiteX139" fmla="*/ 3932212 w 4758517"/>
              <a:gd name="connsiteY139" fmla="*/ 178219 h 200050"/>
              <a:gd name="connsiteX140" fmla="*/ 3894331 w 4758517"/>
              <a:gd name="connsiteY140" fmla="*/ 139570 h 200050"/>
              <a:gd name="connsiteX141" fmla="*/ 3865022 w 4758517"/>
              <a:gd name="connsiteY141" fmla="*/ 177287 h 200050"/>
              <a:gd name="connsiteX142" fmla="*/ 3803830 w 4758517"/>
              <a:gd name="connsiteY142" fmla="*/ 200050 h 200050"/>
              <a:gd name="connsiteX143" fmla="*/ 3801694 w 4758517"/>
              <a:gd name="connsiteY143" fmla="*/ 195475 h 200050"/>
              <a:gd name="connsiteX144" fmla="*/ 3798572 w 4758517"/>
              <a:gd name="connsiteY144" fmla="*/ 191065 h 200050"/>
              <a:gd name="connsiteX145" fmla="*/ 3855886 w 4758517"/>
              <a:gd name="connsiteY145" fmla="*/ 171246 h 200050"/>
              <a:gd name="connsiteX146" fmla="*/ 3883399 w 4758517"/>
              <a:gd name="connsiteY146" fmla="*/ 138426 h 200050"/>
              <a:gd name="connsiteX147" fmla="*/ 3893234 w 4758517"/>
              <a:gd name="connsiteY147" fmla="*/ 92458 h 200050"/>
              <a:gd name="connsiteX148" fmla="*/ 4597896 w 4758517"/>
              <a:gd name="connsiteY148" fmla="*/ 87185 h 200050"/>
              <a:gd name="connsiteX149" fmla="*/ 4597896 w 4758517"/>
              <a:gd name="connsiteY149" fmla="*/ 105839 h 200050"/>
              <a:gd name="connsiteX150" fmla="*/ 4656184 w 4758517"/>
              <a:gd name="connsiteY150" fmla="*/ 105839 h 200050"/>
              <a:gd name="connsiteX151" fmla="*/ 4656184 w 4758517"/>
              <a:gd name="connsiteY151" fmla="*/ 87185 h 200050"/>
              <a:gd name="connsiteX152" fmla="*/ 286168 w 4758517"/>
              <a:gd name="connsiteY152" fmla="*/ 84556 h 200050"/>
              <a:gd name="connsiteX153" fmla="*/ 286168 w 4758517"/>
              <a:gd name="connsiteY153" fmla="*/ 102989 h 200050"/>
              <a:gd name="connsiteX154" fmla="*/ 395075 w 4758517"/>
              <a:gd name="connsiteY154" fmla="*/ 102989 h 200050"/>
              <a:gd name="connsiteX155" fmla="*/ 395075 w 4758517"/>
              <a:gd name="connsiteY155" fmla="*/ 84556 h 200050"/>
              <a:gd name="connsiteX156" fmla="*/ 4104968 w 4758517"/>
              <a:gd name="connsiteY156" fmla="*/ 82802 h 200050"/>
              <a:gd name="connsiteX157" fmla="*/ 4104968 w 4758517"/>
              <a:gd name="connsiteY157" fmla="*/ 110002 h 200050"/>
              <a:gd name="connsiteX158" fmla="*/ 4146820 w 4758517"/>
              <a:gd name="connsiteY158" fmla="*/ 110002 h 200050"/>
              <a:gd name="connsiteX159" fmla="*/ 4146820 w 4758517"/>
              <a:gd name="connsiteY159" fmla="*/ 82802 h 200050"/>
              <a:gd name="connsiteX160" fmla="*/ 3152802 w 4758517"/>
              <a:gd name="connsiteY160" fmla="*/ 79967 h 200050"/>
              <a:gd name="connsiteX161" fmla="*/ 3163319 w 4758517"/>
              <a:gd name="connsiteY161" fmla="*/ 79967 h 200050"/>
              <a:gd name="connsiteX162" fmla="*/ 3163319 w 4758517"/>
              <a:gd name="connsiteY162" fmla="*/ 120068 h 200050"/>
              <a:gd name="connsiteX163" fmla="*/ 3160515 w 4758517"/>
              <a:gd name="connsiteY163" fmla="*/ 141884 h 200050"/>
              <a:gd name="connsiteX164" fmla="*/ 3147789 w 4758517"/>
              <a:gd name="connsiteY164" fmla="*/ 163126 h 200050"/>
              <a:gd name="connsiteX165" fmla="*/ 3118668 w 4758517"/>
              <a:gd name="connsiteY165" fmla="*/ 182560 h 200050"/>
              <a:gd name="connsiteX166" fmla="*/ 3066684 w 4758517"/>
              <a:gd name="connsiteY166" fmla="*/ 198954 h 200050"/>
              <a:gd name="connsiteX167" fmla="*/ 3064055 w 4758517"/>
              <a:gd name="connsiteY167" fmla="*/ 194461 h 200050"/>
              <a:gd name="connsiteX168" fmla="*/ 3060768 w 4758517"/>
              <a:gd name="connsiteY168" fmla="*/ 189970 h 200050"/>
              <a:gd name="connsiteX169" fmla="*/ 3110739 w 4758517"/>
              <a:gd name="connsiteY169" fmla="*/ 175161 h 200050"/>
              <a:gd name="connsiteX170" fmla="*/ 3138421 w 4758517"/>
              <a:gd name="connsiteY170" fmla="*/ 157621 h 200050"/>
              <a:gd name="connsiteX171" fmla="*/ 3150285 w 4758517"/>
              <a:gd name="connsiteY171" fmla="*/ 138724 h 200050"/>
              <a:gd name="connsiteX172" fmla="*/ 3152802 w 4758517"/>
              <a:gd name="connsiteY172" fmla="*/ 119849 h 200050"/>
              <a:gd name="connsiteX173" fmla="*/ 4095764 w 4758517"/>
              <a:gd name="connsiteY173" fmla="*/ 74284 h 200050"/>
              <a:gd name="connsiteX174" fmla="*/ 4156024 w 4758517"/>
              <a:gd name="connsiteY174" fmla="*/ 74284 h 200050"/>
              <a:gd name="connsiteX175" fmla="*/ 4156024 w 4758517"/>
              <a:gd name="connsiteY175" fmla="*/ 118520 h 200050"/>
              <a:gd name="connsiteX176" fmla="*/ 4095764 w 4758517"/>
              <a:gd name="connsiteY176" fmla="*/ 118520 h 200050"/>
              <a:gd name="connsiteX177" fmla="*/ 4348693 w 4758517"/>
              <a:gd name="connsiteY177" fmla="*/ 72517 h 200050"/>
              <a:gd name="connsiteX178" fmla="*/ 4459352 w 4758517"/>
              <a:gd name="connsiteY178" fmla="*/ 72517 h 200050"/>
              <a:gd name="connsiteX179" fmla="*/ 4459352 w 4758517"/>
              <a:gd name="connsiteY179" fmla="*/ 82378 h 200050"/>
              <a:gd name="connsiteX180" fmla="*/ 4348693 w 4758517"/>
              <a:gd name="connsiteY180" fmla="*/ 82378 h 200050"/>
              <a:gd name="connsiteX181" fmla="*/ 58480 w 4758517"/>
              <a:gd name="connsiteY181" fmla="*/ 69655 h 200050"/>
              <a:gd name="connsiteX182" fmla="*/ 58480 w 4758517"/>
              <a:gd name="connsiteY182" fmla="*/ 127093 h 200050"/>
              <a:gd name="connsiteX183" fmla="*/ 120301 w 4758517"/>
              <a:gd name="connsiteY183" fmla="*/ 127093 h 200050"/>
              <a:gd name="connsiteX184" fmla="*/ 120301 w 4758517"/>
              <a:gd name="connsiteY184" fmla="*/ 69655 h 200050"/>
              <a:gd name="connsiteX185" fmla="*/ 2236627 w 4758517"/>
              <a:gd name="connsiteY185" fmla="*/ 66382 h 200050"/>
              <a:gd name="connsiteX186" fmla="*/ 2236627 w 4758517"/>
              <a:gd name="connsiteY186" fmla="*/ 102757 h 200050"/>
              <a:gd name="connsiteX187" fmla="*/ 2280890 w 4758517"/>
              <a:gd name="connsiteY187" fmla="*/ 102757 h 200050"/>
              <a:gd name="connsiteX188" fmla="*/ 2280890 w 4758517"/>
              <a:gd name="connsiteY188" fmla="*/ 66382 h 200050"/>
              <a:gd name="connsiteX189" fmla="*/ 1575737 w 4758517"/>
              <a:gd name="connsiteY189" fmla="*/ 65711 h 200050"/>
              <a:gd name="connsiteX190" fmla="*/ 1573326 w 4758517"/>
              <a:gd name="connsiteY190" fmla="*/ 88596 h 200050"/>
              <a:gd name="connsiteX191" fmla="*/ 1569601 w 4758517"/>
              <a:gd name="connsiteY191" fmla="*/ 110002 h 200050"/>
              <a:gd name="connsiteX192" fmla="*/ 1639284 w 4758517"/>
              <a:gd name="connsiteY192" fmla="*/ 110002 h 200050"/>
              <a:gd name="connsiteX193" fmla="*/ 1639284 w 4758517"/>
              <a:gd name="connsiteY193" fmla="*/ 65711 h 200050"/>
              <a:gd name="connsiteX194" fmla="*/ 1505835 w 4758517"/>
              <a:gd name="connsiteY194" fmla="*/ 65711 h 200050"/>
              <a:gd name="connsiteX195" fmla="*/ 1505835 w 4758517"/>
              <a:gd name="connsiteY195" fmla="*/ 110002 h 200050"/>
              <a:gd name="connsiteX196" fmla="*/ 1558863 w 4758517"/>
              <a:gd name="connsiteY196" fmla="*/ 110002 h 200050"/>
              <a:gd name="connsiteX197" fmla="*/ 1562480 w 4758517"/>
              <a:gd name="connsiteY197" fmla="*/ 88678 h 200050"/>
              <a:gd name="connsiteX198" fmla="*/ 1564780 w 4758517"/>
              <a:gd name="connsiteY198" fmla="*/ 65711 h 200050"/>
              <a:gd name="connsiteX199" fmla="*/ 4597896 w 4758517"/>
              <a:gd name="connsiteY199" fmla="*/ 60889 h 200050"/>
              <a:gd name="connsiteX200" fmla="*/ 4597896 w 4758517"/>
              <a:gd name="connsiteY200" fmla="*/ 78666 h 200050"/>
              <a:gd name="connsiteX201" fmla="*/ 4656184 w 4758517"/>
              <a:gd name="connsiteY201" fmla="*/ 78666 h 200050"/>
              <a:gd name="connsiteX202" fmla="*/ 4656184 w 4758517"/>
              <a:gd name="connsiteY202" fmla="*/ 60889 h 200050"/>
              <a:gd name="connsiteX203" fmla="*/ 48428 w 4758517"/>
              <a:gd name="connsiteY203" fmla="*/ 59822 h 200050"/>
              <a:gd name="connsiteX204" fmla="*/ 130573 w 4758517"/>
              <a:gd name="connsiteY204" fmla="*/ 59822 h 200050"/>
              <a:gd name="connsiteX205" fmla="*/ 130573 w 4758517"/>
              <a:gd name="connsiteY205" fmla="*/ 136708 h 200050"/>
              <a:gd name="connsiteX206" fmla="*/ 48428 w 4758517"/>
              <a:gd name="connsiteY206" fmla="*/ 136708 h 200050"/>
              <a:gd name="connsiteX207" fmla="*/ 286168 w 4758517"/>
              <a:gd name="connsiteY207" fmla="*/ 58480 h 200050"/>
              <a:gd name="connsiteX208" fmla="*/ 286168 w 4758517"/>
              <a:gd name="connsiteY208" fmla="*/ 76256 h 200050"/>
              <a:gd name="connsiteX209" fmla="*/ 395075 w 4758517"/>
              <a:gd name="connsiteY209" fmla="*/ 76256 h 200050"/>
              <a:gd name="connsiteX210" fmla="*/ 395075 w 4758517"/>
              <a:gd name="connsiteY210" fmla="*/ 58480 h 200050"/>
              <a:gd name="connsiteX211" fmla="*/ 2113477 w 4758517"/>
              <a:gd name="connsiteY211" fmla="*/ 55863 h 200050"/>
              <a:gd name="connsiteX212" fmla="*/ 2132650 w 4758517"/>
              <a:gd name="connsiteY212" fmla="*/ 69066 h 200050"/>
              <a:gd name="connsiteX213" fmla="*/ 2147222 w 4758517"/>
              <a:gd name="connsiteY213" fmla="*/ 83254 h 200050"/>
              <a:gd name="connsiteX214" fmla="*/ 2139991 w 4758517"/>
              <a:gd name="connsiteY214" fmla="*/ 89828 h 200050"/>
              <a:gd name="connsiteX215" fmla="*/ 2125282 w 4758517"/>
              <a:gd name="connsiteY215" fmla="*/ 75448 h 200050"/>
              <a:gd name="connsiteX216" fmla="*/ 2106465 w 4758517"/>
              <a:gd name="connsiteY216" fmla="*/ 61561 h 200050"/>
              <a:gd name="connsiteX217" fmla="*/ 2086962 w 4758517"/>
              <a:gd name="connsiteY217" fmla="*/ 52796 h 200050"/>
              <a:gd name="connsiteX218" fmla="*/ 2097042 w 4758517"/>
              <a:gd name="connsiteY218" fmla="*/ 52796 h 200050"/>
              <a:gd name="connsiteX219" fmla="*/ 2097042 w 4758517"/>
              <a:gd name="connsiteY219" fmla="*/ 84131 h 200050"/>
              <a:gd name="connsiteX220" fmla="*/ 2097015 w 4758517"/>
              <a:gd name="connsiteY220" fmla="*/ 89938 h 200050"/>
              <a:gd name="connsiteX221" fmla="*/ 2096823 w 4758517"/>
              <a:gd name="connsiteY221" fmla="*/ 95745 h 200050"/>
              <a:gd name="connsiteX222" fmla="*/ 2158179 w 4758517"/>
              <a:gd name="connsiteY222" fmla="*/ 95745 h 200050"/>
              <a:gd name="connsiteX223" fmla="*/ 2158179 w 4758517"/>
              <a:gd name="connsiteY223" fmla="*/ 105606 h 200050"/>
              <a:gd name="connsiteX224" fmla="*/ 2098357 w 4758517"/>
              <a:gd name="connsiteY224" fmla="*/ 105606 h 200050"/>
              <a:gd name="connsiteX225" fmla="*/ 2121064 w 4758517"/>
              <a:gd name="connsiteY225" fmla="*/ 157730 h 200050"/>
              <a:gd name="connsiteX226" fmla="*/ 2159713 w 4758517"/>
              <a:gd name="connsiteY226" fmla="*/ 190627 h 200050"/>
              <a:gd name="connsiteX227" fmla="*/ 2155686 w 4758517"/>
              <a:gd name="connsiteY227" fmla="*/ 194461 h 200050"/>
              <a:gd name="connsiteX228" fmla="*/ 2152482 w 4758517"/>
              <a:gd name="connsiteY228" fmla="*/ 198954 h 200050"/>
              <a:gd name="connsiteX229" fmla="*/ 2116517 w 4758517"/>
              <a:gd name="connsiteY229" fmla="*/ 168440 h 200050"/>
              <a:gd name="connsiteX230" fmla="*/ 2093536 w 4758517"/>
              <a:gd name="connsiteY230" fmla="*/ 121821 h 200050"/>
              <a:gd name="connsiteX231" fmla="*/ 2076088 w 4758517"/>
              <a:gd name="connsiteY231" fmla="*/ 162195 h 200050"/>
              <a:gd name="connsiteX232" fmla="*/ 2034810 w 4758517"/>
              <a:gd name="connsiteY232" fmla="*/ 199611 h 200050"/>
              <a:gd name="connsiteX233" fmla="*/ 2031276 w 4758517"/>
              <a:gd name="connsiteY233" fmla="*/ 195968 h 200050"/>
              <a:gd name="connsiteX234" fmla="*/ 2026921 w 4758517"/>
              <a:gd name="connsiteY234" fmla="*/ 192818 h 200050"/>
              <a:gd name="connsiteX235" fmla="*/ 2060513 w 4758517"/>
              <a:gd name="connsiteY235" fmla="*/ 165192 h 200050"/>
              <a:gd name="connsiteX236" fmla="*/ 2078571 w 4758517"/>
              <a:gd name="connsiteY236" fmla="*/ 135277 h 200050"/>
              <a:gd name="connsiteX237" fmla="*/ 2085866 w 4758517"/>
              <a:gd name="connsiteY237" fmla="*/ 105606 h 200050"/>
              <a:gd name="connsiteX238" fmla="*/ 2031962 w 4758517"/>
              <a:gd name="connsiteY238" fmla="*/ 105606 h 200050"/>
              <a:gd name="connsiteX239" fmla="*/ 2031962 w 4758517"/>
              <a:gd name="connsiteY239" fmla="*/ 95745 h 200050"/>
              <a:gd name="connsiteX240" fmla="*/ 2086744 w 4758517"/>
              <a:gd name="connsiteY240" fmla="*/ 95745 h 200050"/>
              <a:gd name="connsiteX241" fmla="*/ 2086935 w 4758517"/>
              <a:gd name="connsiteY241" fmla="*/ 89774 h 200050"/>
              <a:gd name="connsiteX242" fmla="*/ 2086962 w 4758517"/>
              <a:gd name="connsiteY242" fmla="*/ 84131 h 200050"/>
              <a:gd name="connsiteX243" fmla="*/ 1795741 w 4758517"/>
              <a:gd name="connsiteY243" fmla="*/ 52344 h 200050"/>
              <a:gd name="connsiteX244" fmla="*/ 1794290 w 4758517"/>
              <a:gd name="connsiteY244" fmla="*/ 62794 h 200050"/>
              <a:gd name="connsiteX245" fmla="*/ 1791358 w 4758517"/>
              <a:gd name="connsiteY245" fmla="*/ 72750 h 200050"/>
              <a:gd name="connsiteX246" fmla="*/ 1837375 w 4758517"/>
              <a:gd name="connsiteY246" fmla="*/ 72750 h 200050"/>
              <a:gd name="connsiteX247" fmla="*/ 1837375 w 4758517"/>
              <a:gd name="connsiteY247" fmla="*/ 52344 h 200050"/>
              <a:gd name="connsiteX248" fmla="*/ 1749066 w 4758517"/>
              <a:gd name="connsiteY248" fmla="*/ 52344 h 200050"/>
              <a:gd name="connsiteX249" fmla="*/ 1747423 w 4758517"/>
              <a:gd name="connsiteY249" fmla="*/ 62794 h 200050"/>
              <a:gd name="connsiteX250" fmla="*/ 1745780 w 4758517"/>
              <a:gd name="connsiteY250" fmla="*/ 72750 h 200050"/>
              <a:gd name="connsiteX251" fmla="*/ 1780183 w 4758517"/>
              <a:gd name="connsiteY251" fmla="*/ 72750 h 200050"/>
              <a:gd name="connsiteX252" fmla="*/ 1783908 w 4758517"/>
              <a:gd name="connsiteY252" fmla="*/ 62794 h 200050"/>
              <a:gd name="connsiteX253" fmla="*/ 1785661 w 4758517"/>
              <a:gd name="connsiteY253" fmla="*/ 52344 h 200050"/>
              <a:gd name="connsiteX254" fmla="*/ 1982438 w 4758517"/>
              <a:gd name="connsiteY254" fmla="*/ 51919 h 200050"/>
              <a:gd name="connsiteX255" fmla="*/ 1996106 w 4758517"/>
              <a:gd name="connsiteY255" fmla="*/ 62711 h 200050"/>
              <a:gd name="connsiteX256" fmla="*/ 2006323 w 4758517"/>
              <a:gd name="connsiteY256" fmla="*/ 73832 h 200050"/>
              <a:gd name="connsiteX257" fmla="*/ 2017773 w 4758517"/>
              <a:gd name="connsiteY257" fmla="*/ 64793 h 200050"/>
              <a:gd name="connsiteX258" fmla="*/ 2026921 w 4758517"/>
              <a:gd name="connsiteY258" fmla="*/ 55426 h 200050"/>
              <a:gd name="connsiteX259" fmla="*/ 2035467 w 4758517"/>
              <a:gd name="connsiteY259" fmla="*/ 60465 h 200050"/>
              <a:gd name="connsiteX260" fmla="*/ 2024593 w 4758517"/>
              <a:gd name="connsiteY260" fmla="*/ 71148 h 200050"/>
              <a:gd name="connsiteX261" fmla="*/ 2011582 w 4758517"/>
              <a:gd name="connsiteY261" fmla="*/ 81502 h 200050"/>
              <a:gd name="connsiteX262" fmla="*/ 2022045 w 4758517"/>
              <a:gd name="connsiteY262" fmla="*/ 109084 h 200050"/>
              <a:gd name="connsiteX263" fmla="*/ 2024292 w 4758517"/>
              <a:gd name="connsiteY263" fmla="*/ 137817 h 200050"/>
              <a:gd name="connsiteX264" fmla="*/ 2022183 w 4758517"/>
              <a:gd name="connsiteY264" fmla="*/ 170604 h 200050"/>
              <a:gd name="connsiteX265" fmla="*/ 2013993 w 4758517"/>
              <a:gd name="connsiteY265" fmla="*/ 191722 h 200050"/>
              <a:gd name="connsiteX266" fmla="*/ 2009556 w 4758517"/>
              <a:gd name="connsiteY266" fmla="*/ 195283 h 200050"/>
              <a:gd name="connsiteX267" fmla="*/ 2003475 w 4758517"/>
              <a:gd name="connsiteY267" fmla="*/ 197200 h 200050"/>
              <a:gd name="connsiteX268" fmla="*/ 1992764 w 4758517"/>
              <a:gd name="connsiteY268" fmla="*/ 198104 h 200050"/>
              <a:gd name="connsiteX269" fmla="*/ 1980904 w 4758517"/>
              <a:gd name="connsiteY269" fmla="*/ 197858 h 200050"/>
              <a:gd name="connsiteX270" fmla="*/ 1979672 w 4758517"/>
              <a:gd name="connsiteY270" fmla="*/ 192845 h 200050"/>
              <a:gd name="connsiteX271" fmla="*/ 1976960 w 4758517"/>
              <a:gd name="connsiteY271" fmla="*/ 187998 h 200050"/>
              <a:gd name="connsiteX272" fmla="*/ 1990327 w 4758517"/>
              <a:gd name="connsiteY272" fmla="*/ 188490 h 200050"/>
              <a:gd name="connsiteX273" fmla="*/ 1999749 w 4758517"/>
              <a:gd name="connsiteY273" fmla="*/ 187998 h 200050"/>
              <a:gd name="connsiteX274" fmla="*/ 2003831 w 4758517"/>
              <a:gd name="connsiteY274" fmla="*/ 186984 h 200050"/>
              <a:gd name="connsiteX275" fmla="*/ 2006762 w 4758517"/>
              <a:gd name="connsiteY275" fmla="*/ 184491 h 200050"/>
              <a:gd name="connsiteX276" fmla="*/ 2012732 w 4758517"/>
              <a:gd name="connsiteY276" fmla="*/ 167098 h 200050"/>
              <a:gd name="connsiteX277" fmla="*/ 2014431 w 4758517"/>
              <a:gd name="connsiteY277" fmla="*/ 137379 h 200050"/>
              <a:gd name="connsiteX278" fmla="*/ 2013993 w 4758517"/>
              <a:gd name="connsiteY278" fmla="*/ 124012 h 200050"/>
              <a:gd name="connsiteX279" fmla="*/ 1992792 w 4758517"/>
              <a:gd name="connsiteY279" fmla="*/ 144391 h 200050"/>
              <a:gd name="connsiteX280" fmla="*/ 1969290 w 4758517"/>
              <a:gd name="connsiteY280" fmla="*/ 160168 h 200050"/>
              <a:gd name="connsiteX281" fmla="*/ 1966414 w 4758517"/>
              <a:gd name="connsiteY281" fmla="*/ 155922 h 200050"/>
              <a:gd name="connsiteX282" fmla="*/ 1962717 w 4758517"/>
              <a:gd name="connsiteY282" fmla="*/ 151842 h 200050"/>
              <a:gd name="connsiteX283" fmla="*/ 1990135 w 4758517"/>
              <a:gd name="connsiteY283" fmla="*/ 135023 h 200050"/>
              <a:gd name="connsiteX284" fmla="*/ 2012459 w 4758517"/>
              <a:gd name="connsiteY284" fmla="*/ 111960 h 200050"/>
              <a:gd name="connsiteX285" fmla="*/ 2009117 w 4758517"/>
              <a:gd name="connsiteY285" fmla="*/ 99415 h 200050"/>
              <a:gd name="connsiteX286" fmla="*/ 2003475 w 4758517"/>
              <a:gd name="connsiteY286" fmla="*/ 87199 h 200050"/>
              <a:gd name="connsiteX287" fmla="*/ 1986930 w 4758517"/>
              <a:gd name="connsiteY287" fmla="*/ 96977 h 200050"/>
              <a:gd name="connsiteX288" fmla="*/ 1969729 w 4758517"/>
              <a:gd name="connsiteY288" fmla="*/ 105606 h 200050"/>
              <a:gd name="connsiteX289" fmla="*/ 1966688 w 4758517"/>
              <a:gd name="connsiteY289" fmla="*/ 102236 h 200050"/>
              <a:gd name="connsiteX290" fmla="*/ 1963155 w 4758517"/>
              <a:gd name="connsiteY290" fmla="*/ 99032 h 200050"/>
              <a:gd name="connsiteX291" fmla="*/ 1981206 w 4758517"/>
              <a:gd name="connsiteY291" fmla="*/ 90047 h 200050"/>
              <a:gd name="connsiteX292" fmla="*/ 1998435 w 4758517"/>
              <a:gd name="connsiteY292" fmla="*/ 79748 h 200050"/>
              <a:gd name="connsiteX293" fmla="*/ 1988464 w 4758517"/>
              <a:gd name="connsiteY293" fmla="*/ 68436 h 200050"/>
              <a:gd name="connsiteX294" fmla="*/ 1975207 w 4758517"/>
              <a:gd name="connsiteY294" fmla="*/ 57617 h 200050"/>
              <a:gd name="connsiteX295" fmla="*/ 4091820 w 4758517"/>
              <a:gd name="connsiteY295" fmla="*/ 50180 h 200050"/>
              <a:gd name="connsiteX296" fmla="*/ 4161064 w 4758517"/>
              <a:gd name="connsiteY296" fmla="*/ 50180 h 200050"/>
              <a:gd name="connsiteX297" fmla="*/ 4161064 w 4758517"/>
              <a:gd name="connsiteY297" fmla="*/ 58917 h 200050"/>
              <a:gd name="connsiteX298" fmla="*/ 4091820 w 4758517"/>
              <a:gd name="connsiteY298" fmla="*/ 58917 h 200050"/>
              <a:gd name="connsiteX299" fmla="*/ 275869 w 4758517"/>
              <a:gd name="connsiteY299" fmla="*/ 49961 h 200050"/>
              <a:gd name="connsiteX300" fmla="*/ 405812 w 4758517"/>
              <a:gd name="connsiteY300" fmla="*/ 49961 h 200050"/>
              <a:gd name="connsiteX301" fmla="*/ 405812 w 4758517"/>
              <a:gd name="connsiteY301" fmla="*/ 111508 h 200050"/>
              <a:gd name="connsiteX302" fmla="*/ 312244 w 4758517"/>
              <a:gd name="connsiteY302" fmla="*/ 111508 h 200050"/>
              <a:gd name="connsiteX303" fmla="*/ 306410 w 4758517"/>
              <a:gd name="connsiteY303" fmla="*/ 120123 h 200050"/>
              <a:gd name="connsiteX304" fmla="*/ 299754 w 4758517"/>
              <a:gd name="connsiteY304" fmla="*/ 128408 h 200050"/>
              <a:gd name="connsiteX305" fmla="*/ 393541 w 4758517"/>
              <a:gd name="connsiteY305" fmla="*/ 128408 h 200050"/>
              <a:gd name="connsiteX306" fmla="*/ 395732 w 4758517"/>
              <a:gd name="connsiteY306" fmla="*/ 127750 h 200050"/>
              <a:gd name="connsiteX307" fmla="*/ 402306 w 4758517"/>
              <a:gd name="connsiteY307" fmla="*/ 132559 h 200050"/>
              <a:gd name="connsiteX308" fmla="*/ 379955 w 4758517"/>
              <a:gd name="connsiteY308" fmla="*/ 154545 h 200050"/>
              <a:gd name="connsiteX309" fmla="*/ 350372 w 4758517"/>
              <a:gd name="connsiteY309" fmla="*/ 171777 h 200050"/>
              <a:gd name="connsiteX310" fmla="*/ 391048 w 4758517"/>
              <a:gd name="connsiteY310" fmla="*/ 182189 h 200050"/>
              <a:gd name="connsiteX311" fmla="*/ 435832 w 4758517"/>
              <a:gd name="connsiteY311" fmla="*/ 187998 h 200050"/>
              <a:gd name="connsiteX312" fmla="*/ 432436 w 4758517"/>
              <a:gd name="connsiteY312" fmla="*/ 192736 h 200050"/>
              <a:gd name="connsiteX313" fmla="*/ 429697 w 4758517"/>
              <a:gd name="connsiteY313" fmla="*/ 197639 h 200050"/>
              <a:gd name="connsiteX314" fmla="*/ 381407 w 4758517"/>
              <a:gd name="connsiteY314" fmla="*/ 190297 h 200050"/>
              <a:gd name="connsiteX315" fmla="*/ 337882 w 4758517"/>
              <a:gd name="connsiteY315" fmla="*/ 177038 h 200050"/>
              <a:gd name="connsiteX316" fmla="*/ 289838 w 4758517"/>
              <a:gd name="connsiteY316" fmla="*/ 191229 h 200050"/>
              <a:gd name="connsiteX317" fmla="*/ 240151 w 4758517"/>
              <a:gd name="connsiteY317" fmla="*/ 199172 h 200050"/>
              <a:gd name="connsiteX318" fmla="*/ 238371 w 4758517"/>
              <a:gd name="connsiteY318" fmla="*/ 194078 h 200050"/>
              <a:gd name="connsiteX319" fmla="*/ 235769 w 4758517"/>
              <a:gd name="connsiteY319" fmla="*/ 189312 h 200050"/>
              <a:gd name="connsiteX320" fmla="*/ 281320 w 4758517"/>
              <a:gd name="connsiteY320" fmla="*/ 183066 h 200050"/>
              <a:gd name="connsiteX321" fmla="*/ 325392 w 4758517"/>
              <a:gd name="connsiteY321" fmla="*/ 171558 h 200050"/>
              <a:gd name="connsiteX322" fmla="*/ 303397 w 4758517"/>
              <a:gd name="connsiteY322" fmla="*/ 158736 h 200050"/>
              <a:gd name="connsiteX323" fmla="*/ 285511 w 4758517"/>
              <a:gd name="connsiteY323" fmla="*/ 143283 h 200050"/>
              <a:gd name="connsiteX324" fmla="*/ 271322 w 4758517"/>
              <a:gd name="connsiteY324" fmla="*/ 155064 h 200050"/>
              <a:gd name="connsiteX325" fmla="*/ 256805 w 4758517"/>
              <a:gd name="connsiteY325" fmla="*/ 165202 h 200050"/>
              <a:gd name="connsiteX326" fmla="*/ 253271 w 4758517"/>
              <a:gd name="connsiteY326" fmla="*/ 161585 h 200050"/>
              <a:gd name="connsiteX327" fmla="*/ 248916 w 4758517"/>
              <a:gd name="connsiteY327" fmla="*/ 157968 h 200050"/>
              <a:gd name="connsiteX328" fmla="*/ 277567 w 4758517"/>
              <a:gd name="connsiteY328" fmla="*/ 137539 h 200050"/>
              <a:gd name="connsiteX329" fmla="*/ 300631 w 4758517"/>
              <a:gd name="connsiteY329" fmla="*/ 111508 h 200050"/>
              <a:gd name="connsiteX330" fmla="*/ 275869 w 4758517"/>
              <a:gd name="connsiteY330" fmla="*/ 111508 h 200050"/>
              <a:gd name="connsiteX331" fmla="*/ 2331728 w 4758517"/>
              <a:gd name="connsiteY331" fmla="*/ 36361 h 200050"/>
              <a:gd name="connsiteX332" fmla="*/ 2342137 w 4758517"/>
              <a:gd name="connsiteY332" fmla="*/ 86596 h 200050"/>
              <a:gd name="connsiteX333" fmla="*/ 2357804 w 4758517"/>
              <a:gd name="connsiteY333" fmla="*/ 129929 h 200050"/>
              <a:gd name="connsiteX334" fmla="*/ 2376320 w 4758517"/>
              <a:gd name="connsiteY334" fmla="*/ 87254 h 200050"/>
              <a:gd name="connsiteX335" fmla="*/ 2388920 w 4758517"/>
              <a:gd name="connsiteY335" fmla="*/ 36361 h 200050"/>
              <a:gd name="connsiteX336" fmla="*/ 4597896 w 4758517"/>
              <a:gd name="connsiteY336" fmla="*/ 34376 h 200050"/>
              <a:gd name="connsiteX337" fmla="*/ 4597896 w 4758517"/>
              <a:gd name="connsiteY337" fmla="*/ 52371 h 200050"/>
              <a:gd name="connsiteX338" fmla="*/ 4656184 w 4758517"/>
              <a:gd name="connsiteY338" fmla="*/ 52371 h 200050"/>
              <a:gd name="connsiteX339" fmla="*/ 4656184 w 4758517"/>
              <a:gd name="connsiteY339" fmla="*/ 34376 h 200050"/>
              <a:gd name="connsiteX340" fmla="*/ 3502133 w 4758517"/>
              <a:gd name="connsiteY340" fmla="*/ 34156 h 200050"/>
              <a:gd name="connsiteX341" fmla="*/ 3502133 w 4758517"/>
              <a:gd name="connsiteY341" fmla="*/ 104524 h 200050"/>
              <a:gd name="connsiteX342" fmla="*/ 3528657 w 4758517"/>
              <a:gd name="connsiteY342" fmla="*/ 104524 h 200050"/>
              <a:gd name="connsiteX343" fmla="*/ 3563840 w 4758517"/>
              <a:gd name="connsiteY343" fmla="*/ 95947 h 200050"/>
              <a:gd name="connsiteX344" fmla="*/ 3575348 w 4758517"/>
              <a:gd name="connsiteY344" fmla="*/ 68134 h 200050"/>
              <a:gd name="connsiteX345" fmla="*/ 3563484 w 4758517"/>
              <a:gd name="connsiteY345" fmla="*/ 41445 h 200050"/>
              <a:gd name="connsiteX346" fmla="*/ 3527780 w 4758517"/>
              <a:gd name="connsiteY346" fmla="*/ 34156 h 200050"/>
              <a:gd name="connsiteX347" fmla="*/ 3337786 w 4758517"/>
              <a:gd name="connsiteY347" fmla="*/ 34156 h 200050"/>
              <a:gd name="connsiteX348" fmla="*/ 3337786 w 4758517"/>
              <a:gd name="connsiteY348" fmla="*/ 104524 h 200050"/>
              <a:gd name="connsiteX349" fmla="*/ 3364310 w 4758517"/>
              <a:gd name="connsiteY349" fmla="*/ 104524 h 200050"/>
              <a:gd name="connsiteX350" fmla="*/ 3399494 w 4758517"/>
              <a:gd name="connsiteY350" fmla="*/ 95947 h 200050"/>
              <a:gd name="connsiteX351" fmla="*/ 3411002 w 4758517"/>
              <a:gd name="connsiteY351" fmla="*/ 68134 h 200050"/>
              <a:gd name="connsiteX352" fmla="*/ 3399138 w 4758517"/>
              <a:gd name="connsiteY352" fmla="*/ 41445 h 200050"/>
              <a:gd name="connsiteX353" fmla="*/ 3363434 w 4758517"/>
              <a:gd name="connsiteY353" fmla="*/ 34156 h 200050"/>
              <a:gd name="connsiteX354" fmla="*/ 2956134 w 4758517"/>
              <a:gd name="connsiteY354" fmla="*/ 31089 h 200050"/>
              <a:gd name="connsiteX355" fmla="*/ 2931116 w 4758517"/>
              <a:gd name="connsiteY355" fmla="*/ 48978 h 200050"/>
              <a:gd name="connsiteX356" fmla="*/ 2921717 w 4758517"/>
              <a:gd name="connsiteY356" fmla="*/ 102538 h 200050"/>
              <a:gd name="connsiteX357" fmla="*/ 2931116 w 4758517"/>
              <a:gd name="connsiteY357" fmla="*/ 156974 h 200050"/>
              <a:gd name="connsiteX358" fmla="*/ 2956134 w 4758517"/>
              <a:gd name="connsiteY358" fmla="*/ 175082 h 200050"/>
              <a:gd name="connsiteX359" fmla="*/ 2980960 w 4758517"/>
              <a:gd name="connsiteY359" fmla="*/ 156974 h 200050"/>
              <a:gd name="connsiteX360" fmla="*/ 2990332 w 4758517"/>
              <a:gd name="connsiteY360" fmla="*/ 102538 h 200050"/>
              <a:gd name="connsiteX361" fmla="*/ 2980960 w 4758517"/>
              <a:gd name="connsiteY361" fmla="*/ 48978 h 200050"/>
              <a:gd name="connsiteX362" fmla="*/ 2956134 w 4758517"/>
              <a:gd name="connsiteY362" fmla="*/ 31089 h 200050"/>
              <a:gd name="connsiteX363" fmla="*/ 2805483 w 4758517"/>
              <a:gd name="connsiteY363" fmla="*/ 31089 h 200050"/>
              <a:gd name="connsiteX364" fmla="*/ 2780465 w 4758517"/>
              <a:gd name="connsiteY364" fmla="*/ 48978 h 200050"/>
              <a:gd name="connsiteX365" fmla="*/ 2771067 w 4758517"/>
              <a:gd name="connsiteY365" fmla="*/ 102538 h 200050"/>
              <a:gd name="connsiteX366" fmla="*/ 2780465 w 4758517"/>
              <a:gd name="connsiteY366" fmla="*/ 156974 h 200050"/>
              <a:gd name="connsiteX367" fmla="*/ 2805483 w 4758517"/>
              <a:gd name="connsiteY367" fmla="*/ 175082 h 200050"/>
              <a:gd name="connsiteX368" fmla="*/ 2830309 w 4758517"/>
              <a:gd name="connsiteY368" fmla="*/ 156974 h 200050"/>
              <a:gd name="connsiteX369" fmla="*/ 2839681 w 4758517"/>
              <a:gd name="connsiteY369" fmla="*/ 102538 h 200050"/>
              <a:gd name="connsiteX370" fmla="*/ 2830309 w 4758517"/>
              <a:gd name="connsiteY370" fmla="*/ 48978 h 200050"/>
              <a:gd name="connsiteX371" fmla="*/ 2805483 w 4758517"/>
              <a:gd name="connsiteY371" fmla="*/ 31089 h 200050"/>
              <a:gd name="connsiteX372" fmla="*/ 2654832 w 4758517"/>
              <a:gd name="connsiteY372" fmla="*/ 31089 h 200050"/>
              <a:gd name="connsiteX373" fmla="*/ 2629814 w 4758517"/>
              <a:gd name="connsiteY373" fmla="*/ 48978 h 200050"/>
              <a:gd name="connsiteX374" fmla="*/ 2620416 w 4758517"/>
              <a:gd name="connsiteY374" fmla="*/ 102538 h 200050"/>
              <a:gd name="connsiteX375" fmla="*/ 2629814 w 4758517"/>
              <a:gd name="connsiteY375" fmla="*/ 156974 h 200050"/>
              <a:gd name="connsiteX376" fmla="*/ 2654832 w 4758517"/>
              <a:gd name="connsiteY376" fmla="*/ 175082 h 200050"/>
              <a:gd name="connsiteX377" fmla="*/ 2679659 w 4758517"/>
              <a:gd name="connsiteY377" fmla="*/ 156974 h 200050"/>
              <a:gd name="connsiteX378" fmla="*/ 2689031 w 4758517"/>
              <a:gd name="connsiteY378" fmla="*/ 102538 h 200050"/>
              <a:gd name="connsiteX379" fmla="*/ 2679659 w 4758517"/>
              <a:gd name="connsiteY379" fmla="*/ 48978 h 200050"/>
              <a:gd name="connsiteX380" fmla="*/ 2654832 w 4758517"/>
              <a:gd name="connsiteY380" fmla="*/ 31089 h 200050"/>
              <a:gd name="connsiteX381" fmla="*/ 1530377 w 4758517"/>
              <a:gd name="connsiteY381" fmla="*/ 28020 h 200050"/>
              <a:gd name="connsiteX382" fmla="*/ 1518517 w 4758517"/>
              <a:gd name="connsiteY382" fmla="*/ 42113 h 200050"/>
              <a:gd name="connsiteX383" fmla="*/ 1505177 w 4758517"/>
              <a:gd name="connsiteY383" fmla="*/ 55877 h 200050"/>
              <a:gd name="connsiteX384" fmla="*/ 1570697 w 4758517"/>
              <a:gd name="connsiteY384" fmla="*/ 55877 h 200050"/>
              <a:gd name="connsiteX385" fmla="*/ 1581872 w 4758517"/>
              <a:gd name="connsiteY385" fmla="*/ 42607 h 200050"/>
              <a:gd name="connsiteX386" fmla="*/ 1591733 w 4758517"/>
              <a:gd name="connsiteY386" fmla="*/ 28020 h 200050"/>
              <a:gd name="connsiteX387" fmla="*/ 2393522 w 4758517"/>
              <a:gd name="connsiteY387" fmla="*/ 25624 h 200050"/>
              <a:gd name="connsiteX388" fmla="*/ 2400097 w 4758517"/>
              <a:gd name="connsiteY388" fmla="*/ 27596 h 200050"/>
              <a:gd name="connsiteX389" fmla="*/ 2385825 w 4758517"/>
              <a:gd name="connsiteY389" fmla="*/ 90568 h 200050"/>
              <a:gd name="connsiteX390" fmla="*/ 2363502 w 4758517"/>
              <a:gd name="connsiteY390" fmla="*/ 140885 h 200050"/>
              <a:gd name="connsiteX391" fmla="*/ 2383497 w 4758517"/>
              <a:gd name="connsiteY391" fmla="*/ 168605 h 200050"/>
              <a:gd name="connsiteX392" fmla="*/ 2409080 w 4758517"/>
              <a:gd name="connsiteY392" fmla="*/ 189093 h 200050"/>
              <a:gd name="connsiteX393" fmla="*/ 2404917 w 4758517"/>
              <a:gd name="connsiteY393" fmla="*/ 192818 h 200050"/>
              <a:gd name="connsiteX394" fmla="*/ 2401411 w 4758517"/>
              <a:gd name="connsiteY394" fmla="*/ 197200 h 200050"/>
              <a:gd name="connsiteX395" fmla="*/ 2376924 w 4758517"/>
              <a:gd name="connsiteY395" fmla="*/ 177150 h 200050"/>
              <a:gd name="connsiteX396" fmla="*/ 2357366 w 4758517"/>
              <a:gd name="connsiteY396" fmla="*/ 150527 h 200050"/>
              <a:gd name="connsiteX397" fmla="*/ 2335618 w 4758517"/>
              <a:gd name="connsiteY397" fmla="*/ 178109 h 200050"/>
              <a:gd name="connsiteX398" fmla="*/ 2311568 w 4758517"/>
              <a:gd name="connsiteY398" fmla="*/ 198954 h 200050"/>
              <a:gd name="connsiteX399" fmla="*/ 2308309 w 4758517"/>
              <a:gd name="connsiteY399" fmla="*/ 194571 h 200050"/>
              <a:gd name="connsiteX400" fmla="*/ 2304557 w 4758517"/>
              <a:gd name="connsiteY400" fmla="*/ 190846 h 200050"/>
              <a:gd name="connsiteX401" fmla="*/ 2329345 w 4758517"/>
              <a:gd name="connsiteY401" fmla="*/ 169646 h 200050"/>
              <a:gd name="connsiteX402" fmla="*/ 2351668 w 4758517"/>
              <a:gd name="connsiteY402" fmla="*/ 140227 h 200050"/>
              <a:gd name="connsiteX403" fmla="*/ 2333838 w 4758517"/>
              <a:gd name="connsiteY403" fmla="*/ 92649 h 200050"/>
              <a:gd name="connsiteX404" fmla="*/ 2322087 w 4758517"/>
              <a:gd name="connsiteY404" fmla="*/ 36361 h 200050"/>
              <a:gd name="connsiteX405" fmla="*/ 2309158 w 4758517"/>
              <a:gd name="connsiteY405" fmla="*/ 36361 h 200050"/>
              <a:gd name="connsiteX406" fmla="*/ 2309158 w 4758517"/>
              <a:gd name="connsiteY406" fmla="*/ 26281 h 200050"/>
              <a:gd name="connsiteX407" fmla="*/ 2391769 w 4758517"/>
              <a:gd name="connsiteY407" fmla="*/ 26281 h 200050"/>
              <a:gd name="connsiteX408" fmla="*/ 1847455 w 4758517"/>
              <a:gd name="connsiteY408" fmla="*/ 24733 h 200050"/>
              <a:gd name="connsiteX409" fmla="*/ 1847455 w 4758517"/>
              <a:gd name="connsiteY409" fmla="*/ 43825 h 200050"/>
              <a:gd name="connsiteX410" fmla="*/ 1885803 w 4758517"/>
              <a:gd name="connsiteY410" fmla="*/ 43825 h 200050"/>
              <a:gd name="connsiteX411" fmla="*/ 1885803 w 4758517"/>
              <a:gd name="connsiteY411" fmla="*/ 24733 h 200050"/>
              <a:gd name="connsiteX412" fmla="*/ 1795960 w 4758517"/>
              <a:gd name="connsiteY412" fmla="*/ 24733 h 200050"/>
              <a:gd name="connsiteX413" fmla="*/ 1795960 w 4758517"/>
              <a:gd name="connsiteY413" fmla="*/ 42728 h 200050"/>
              <a:gd name="connsiteX414" fmla="*/ 1795960 w 4758517"/>
              <a:gd name="connsiteY414" fmla="*/ 43825 h 200050"/>
              <a:gd name="connsiteX415" fmla="*/ 1837375 w 4758517"/>
              <a:gd name="connsiteY415" fmla="*/ 43825 h 200050"/>
              <a:gd name="connsiteX416" fmla="*/ 1837375 w 4758517"/>
              <a:gd name="connsiteY416" fmla="*/ 24733 h 200050"/>
              <a:gd name="connsiteX417" fmla="*/ 3630295 w 4758517"/>
              <a:gd name="connsiteY417" fmla="*/ 23227 h 200050"/>
              <a:gd name="connsiteX418" fmla="*/ 3744214 w 4758517"/>
              <a:gd name="connsiteY418" fmla="*/ 23227 h 200050"/>
              <a:gd name="connsiteX419" fmla="*/ 3744214 w 4758517"/>
              <a:gd name="connsiteY419" fmla="*/ 34376 h 200050"/>
              <a:gd name="connsiteX420" fmla="*/ 3693815 w 4758517"/>
              <a:gd name="connsiteY420" fmla="*/ 34376 h 200050"/>
              <a:gd name="connsiteX421" fmla="*/ 3693815 w 4758517"/>
              <a:gd name="connsiteY421" fmla="*/ 182944 h 200050"/>
              <a:gd name="connsiteX422" fmla="*/ 3680475 w 4758517"/>
              <a:gd name="connsiteY422" fmla="*/ 182944 h 200050"/>
              <a:gd name="connsiteX423" fmla="*/ 3680475 w 4758517"/>
              <a:gd name="connsiteY423" fmla="*/ 34376 h 200050"/>
              <a:gd name="connsiteX424" fmla="*/ 3630295 w 4758517"/>
              <a:gd name="connsiteY424" fmla="*/ 34376 h 200050"/>
              <a:gd name="connsiteX425" fmla="*/ 3489012 w 4758517"/>
              <a:gd name="connsiteY425" fmla="*/ 23227 h 200050"/>
              <a:gd name="connsiteX426" fmla="*/ 3530411 w 4758517"/>
              <a:gd name="connsiteY426" fmla="*/ 23227 h 200050"/>
              <a:gd name="connsiteX427" fmla="*/ 3573113 w 4758517"/>
              <a:gd name="connsiteY427" fmla="*/ 33268 h 200050"/>
              <a:gd name="connsiteX428" fmla="*/ 3588688 w 4758517"/>
              <a:gd name="connsiteY428" fmla="*/ 68134 h 200050"/>
              <a:gd name="connsiteX429" fmla="*/ 3573305 w 4758517"/>
              <a:gd name="connsiteY429" fmla="*/ 103795 h 200050"/>
              <a:gd name="connsiteX430" fmla="*/ 3531288 w 4758517"/>
              <a:gd name="connsiteY430" fmla="*/ 115453 h 200050"/>
              <a:gd name="connsiteX431" fmla="*/ 3502133 w 4758517"/>
              <a:gd name="connsiteY431" fmla="*/ 115453 h 200050"/>
              <a:gd name="connsiteX432" fmla="*/ 3502133 w 4758517"/>
              <a:gd name="connsiteY432" fmla="*/ 182944 h 200050"/>
              <a:gd name="connsiteX433" fmla="*/ 3489012 w 4758517"/>
              <a:gd name="connsiteY433" fmla="*/ 182944 h 200050"/>
              <a:gd name="connsiteX434" fmla="*/ 3324666 w 4758517"/>
              <a:gd name="connsiteY434" fmla="*/ 23227 h 200050"/>
              <a:gd name="connsiteX435" fmla="*/ 3366065 w 4758517"/>
              <a:gd name="connsiteY435" fmla="*/ 23227 h 200050"/>
              <a:gd name="connsiteX436" fmla="*/ 3408767 w 4758517"/>
              <a:gd name="connsiteY436" fmla="*/ 33268 h 200050"/>
              <a:gd name="connsiteX437" fmla="*/ 3424342 w 4758517"/>
              <a:gd name="connsiteY437" fmla="*/ 68134 h 200050"/>
              <a:gd name="connsiteX438" fmla="*/ 3408959 w 4758517"/>
              <a:gd name="connsiteY438" fmla="*/ 103795 h 200050"/>
              <a:gd name="connsiteX439" fmla="*/ 3366942 w 4758517"/>
              <a:gd name="connsiteY439" fmla="*/ 115453 h 200050"/>
              <a:gd name="connsiteX440" fmla="*/ 3337786 w 4758517"/>
              <a:gd name="connsiteY440" fmla="*/ 115453 h 200050"/>
              <a:gd name="connsiteX441" fmla="*/ 3337786 w 4758517"/>
              <a:gd name="connsiteY441" fmla="*/ 182944 h 200050"/>
              <a:gd name="connsiteX442" fmla="*/ 3324666 w 4758517"/>
              <a:gd name="connsiteY442" fmla="*/ 182944 h 200050"/>
              <a:gd name="connsiteX443" fmla="*/ 2470012 w 4758517"/>
              <a:gd name="connsiteY443" fmla="*/ 23227 h 200050"/>
              <a:gd name="connsiteX444" fmla="*/ 2542971 w 4758517"/>
              <a:gd name="connsiteY444" fmla="*/ 23227 h 200050"/>
              <a:gd name="connsiteX445" fmla="*/ 2542971 w 4758517"/>
              <a:gd name="connsiteY445" fmla="*/ 34376 h 200050"/>
              <a:gd name="connsiteX446" fmla="*/ 2481406 w 4758517"/>
              <a:gd name="connsiteY446" fmla="*/ 34376 h 200050"/>
              <a:gd name="connsiteX447" fmla="*/ 2476804 w 4758517"/>
              <a:gd name="connsiteY447" fmla="*/ 88070 h 200050"/>
              <a:gd name="connsiteX448" fmla="*/ 2488939 w 4758517"/>
              <a:gd name="connsiteY448" fmla="*/ 82523 h 200050"/>
              <a:gd name="connsiteX449" fmla="*/ 2503538 w 4758517"/>
              <a:gd name="connsiteY449" fmla="*/ 80420 h 200050"/>
              <a:gd name="connsiteX450" fmla="*/ 2537052 w 4758517"/>
              <a:gd name="connsiteY450" fmla="*/ 92734 h 200050"/>
              <a:gd name="connsiteX451" fmla="*/ 2550843 w 4758517"/>
              <a:gd name="connsiteY451" fmla="*/ 131682 h 200050"/>
              <a:gd name="connsiteX452" fmla="*/ 2543546 w 4758517"/>
              <a:gd name="connsiteY452" fmla="*/ 161103 h 200050"/>
              <a:gd name="connsiteX453" fmla="*/ 2525152 w 4758517"/>
              <a:gd name="connsiteY453" fmla="*/ 179460 h 200050"/>
              <a:gd name="connsiteX454" fmla="*/ 2500908 w 4758517"/>
              <a:gd name="connsiteY454" fmla="*/ 185792 h 200050"/>
              <a:gd name="connsiteX455" fmla="*/ 2470834 w 4758517"/>
              <a:gd name="connsiteY455" fmla="*/ 179177 h 200050"/>
              <a:gd name="connsiteX456" fmla="*/ 2451605 w 4758517"/>
              <a:gd name="connsiteY456" fmla="*/ 164999 h 200050"/>
              <a:gd name="connsiteX457" fmla="*/ 2458617 w 4758517"/>
              <a:gd name="connsiteY457" fmla="*/ 156012 h 200050"/>
              <a:gd name="connsiteX458" fmla="*/ 2475189 w 4758517"/>
              <a:gd name="connsiteY458" fmla="*/ 169055 h 200050"/>
              <a:gd name="connsiteX459" fmla="*/ 2500471 w 4758517"/>
              <a:gd name="connsiteY459" fmla="*/ 174864 h 200050"/>
              <a:gd name="connsiteX460" fmla="*/ 2526656 w 4758517"/>
              <a:gd name="connsiteY460" fmla="*/ 163191 h 200050"/>
              <a:gd name="connsiteX461" fmla="*/ 2537722 w 4758517"/>
              <a:gd name="connsiteY461" fmla="*/ 132120 h 200050"/>
              <a:gd name="connsiteX462" fmla="*/ 2527807 w 4758517"/>
              <a:gd name="connsiteY462" fmla="*/ 102089 h 200050"/>
              <a:gd name="connsiteX463" fmla="*/ 2501128 w 4758517"/>
              <a:gd name="connsiteY463" fmla="*/ 91129 h 200050"/>
              <a:gd name="connsiteX464" fmla="*/ 2486008 w 4758517"/>
              <a:gd name="connsiteY464" fmla="*/ 93869 h 200050"/>
              <a:gd name="connsiteX465" fmla="*/ 2472860 w 4758517"/>
              <a:gd name="connsiteY465" fmla="*/ 101213 h 200050"/>
              <a:gd name="connsiteX466" fmla="*/ 2464534 w 4758517"/>
              <a:gd name="connsiteY466" fmla="*/ 96171 h 200050"/>
              <a:gd name="connsiteX467" fmla="*/ 2236627 w 4758517"/>
              <a:gd name="connsiteY467" fmla="*/ 21461 h 200050"/>
              <a:gd name="connsiteX468" fmla="*/ 2236627 w 4758517"/>
              <a:gd name="connsiteY468" fmla="*/ 56959 h 200050"/>
              <a:gd name="connsiteX469" fmla="*/ 2280890 w 4758517"/>
              <a:gd name="connsiteY469" fmla="*/ 56959 h 200050"/>
              <a:gd name="connsiteX470" fmla="*/ 2280890 w 4758517"/>
              <a:gd name="connsiteY470" fmla="*/ 21461 h 200050"/>
              <a:gd name="connsiteX471" fmla="*/ 10492 w 4758517"/>
              <a:gd name="connsiteY471" fmla="*/ 20789 h 200050"/>
              <a:gd name="connsiteX472" fmla="*/ 10492 w 4758517"/>
              <a:gd name="connsiteY472" fmla="*/ 176836 h 200050"/>
              <a:gd name="connsiteX473" fmla="*/ 169167 w 4758517"/>
              <a:gd name="connsiteY473" fmla="*/ 176836 h 200050"/>
              <a:gd name="connsiteX474" fmla="*/ 169167 w 4758517"/>
              <a:gd name="connsiteY474" fmla="*/ 20789 h 200050"/>
              <a:gd name="connsiteX475" fmla="*/ 2956134 w 4758517"/>
              <a:gd name="connsiteY475" fmla="*/ 20379 h 200050"/>
              <a:gd name="connsiteX476" fmla="*/ 2990425 w 4758517"/>
              <a:gd name="connsiteY476" fmla="*/ 40665 h 200050"/>
              <a:gd name="connsiteX477" fmla="*/ 3003014 w 4758517"/>
              <a:gd name="connsiteY477" fmla="*/ 102538 h 200050"/>
              <a:gd name="connsiteX478" fmla="*/ 2990425 w 4758517"/>
              <a:gd name="connsiteY478" fmla="*/ 165205 h 200050"/>
              <a:gd name="connsiteX479" fmla="*/ 2956134 w 4758517"/>
              <a:gd name="connsiteY479" fmla="*/ 185792 h 200050"/>
              <a:gd name="connsiteX480" fmla="*/ 2921651 w 4758517"/>
              <a:gd name="connsiteY480" fmla="*/ 165205 h 200050"/>
              <a:gd name="connsiteX481" fmla="*/ 2909035 w 4758517"/>
              <a:gd name="connsiteY481" fmla="*/ 102538 h 200050"/>
              <a:gd name="connsiteX482" fmla="*/ 2921651 w 4758517"/>
              <a:gd name="connsiteY482" fmla="*/ 40665 h 200050"/>
              <a:gd name="connsiteX483" fmla="*/ 2956134 w 4758517"/>
              <a:gd name="connsiteY483" fmla="*/ 20379 h 200050"/>
              <a:gd name="connsiteX484" fmla="*/ 2805483 w 4758517"/>
              <a:gd name="connsiteY484" fmla="*/ 20379 h 200050"/>
              <a:gd name="connsiteX485" fmla="*/ 2839774 w 4758517"/>
              <a:gd name="connsiteY485" fmla="*/ 40665 h 200050"/>
              <a:gd name="connsiteX486" fmla="*/ 2852363 w 4758517"/>
              <a:gd name="connsiteY486" fmla="*/ 102538 h 200050"/>
              <a:gd name="connsiteX487" fmla="*/ 2839774 w 4758517"/>
              <a:gd name="connsiteY487" fmla="*/ 165205 h 200050"/>
              <a:gd name="connsiteX488" fmla="*/ 2805483 w 4758517"/>
              <a:gd name="connsiteY488" fmla="*/ 185792 h 200050"/>
              <a:gd name="connsiteX489" fmla="*/ 2771000 w 4758517"/>
              <a:gd name="connsiteY489" fmla="*/ 165205 h 200050"/>
              <a:gd name="connsiteX490" fmla="*/ 2758384 w 4758517"/>
              <a:gd name="connsiteY490" fmla="*/ 102538 h 200050"/>
              <a:gd name="connsiteX491" fmla="*/ 2771000 w 4758517"/>
              <a:gd name="connsiteY491" fmla="*/ 40665 h 200050"/>
              <a:gd name="connsiteX492" fmla="*/ 2805483 w 4758517"/>
              <a:gd name="connsiteY492" fmla="*/ 20379 h 200050"/>
              <a:gd name="connsiteX493" fmla="*/ 2654832 w 4758517"/>
              <a:gd name="connsiteY493" fmla="*/ 20379 h 200050"/>
              <a:gd name="connsiteX494" fmla="*/ 2689124 w 4758517"/>
              <a:gd name="connsiteY494" fmla="*/ 40665 h 200050"/>
              <a:gd name="connsiteX495" fmla="*/ 2701713 w 4758517"/>
              <a:gd name="connsiteY495" fmla="*/ 102538 h 200050"/>
              <a:gd name="connsiteX496" fmla="*/ 2689124 w 4758517"/>
              <a:gd name="connsiteY496" fmla="*/ 165205 h 200050"/>
              <a:gd name="connsiteX497" fmla="*/ 2654832 w 4758517"/>
              <a:gd name="connsiteY497" fmla="*/ 185792 h 200050"/>
              <a:gd name="connsiteX498" fmla="*/ 2620350 w 4758517"/>
              <a:gd name="connsiteY498" fmla="*/ 165205 h 200050"/>
              <a:gd name="connsiteX499" fmla="*/ 2607733 w 4758517"/>
              <a:gd name="connsiteY499" fmla="*/ 102538 h 200050"/>
              <a:gd name="connsiteX500" fmla="*/ 2620350 w 4758517"/>
              <a:gd name="connsiteY500" fmla="*/ 40665 h 200050"/>
              <a:gd name="connsiteX501" fmla="*/ 2654832 w 4758517"/>
              <a:gd name="connsiteY501" fmla="*/ 20379 h 200050"/>
              <a:gd name="connsiteX502" fmla="*/ 3065369 w 4758517"/>
              <a:gd name="connsiteY502" fmla="*/ 13353 h 200050"/>
              <a:gd name="connsiteX503" fmla="*/ 3251628 w 4758517"/>
              <a:gd name="connsiteY503" fmla="*/ 13353 h 200050"/>
              <a:gd name="connsiteX504" fmla="*/ 3251628 w 4758517"/>
              <a:gd name="connsiteY504" fmla="*/ 23433 h 200050"/>
              <a:gd name="connsiteX505" fmla="*/ 3163758 w 4758517"/>
              <a:gd name="connsiteY505" fmla="*/ 23433 h 200050"/>
              <a:gd name="connsiteX506" fmla="*/ 3156828 w 4758517"/>
              <a:gd name="connsiteY506" fmla="*/ 38936 h 200050"/>
              <a:gd name="connsiteX507" fmla="*/ 3149733 w 4758517"/>
              <a:gd name="connsiteY507" fmla="*/ 53453 h 200050"/>
              <a:gd name="connsiteX508" fmla="*/ 3227962 w 4758517"/>
              <a:gd name="connsiteY508" fmla="*/ 53453 h 200050"/>
              <a:gd name="connsiteX509" fmla="*/ 3227962 w 4758517"/>
              <a:gd name="connsiteY509" fmla="*/ 155566 h 200050"/>
              <a:gd name="connsiteX510" fmla="*/ 3217006 w 4758517"/>
              <a:gd name="connsiteY510" fmla="*/ 155566 h 200050"/>
              <a:gd name="connsiteX511" fmla="*/ 3217006 w 4758517"/>
              <a:gd name="connsiteY511" fmla="*/ 63533 h 200050"/>
              <a:gd name="connsiteX512" fmla="*/ 3099334 w 4758517"/>
              <a:gd name="connsiteY512" fmla="*/ 63533 h 200050"/>
              <a:gd name="connsiteX513" fmla="*/ 3099334 w 4758517"/>
              <a:gd name="connsiteY513" fmla="*/ 155566 h 200050"/>
              <a:gd name="connsiteX514" fmla="*/ 3088816 w 4758517"/>
              <a:gd name="connsiteY514" fmla="*/ 155566 h 200050"/>
              <a:gd name="connsiteX515" fmla="*/ 3088816 w 4758517"/>
              <a:gd name="connsiteY515" fmla="*/ 53453 h 200050"/>
              <a:gd name="connsiteX516" fmla="*/ 3138558 w 4758517"/>
              <a:gd name="connsiteY516" fmla="*/ 53453 h 200050"/>
              <a:gd name="connsiteX517" fmla="*/ 3145515 w 4758517"/>
              <a:gd name="connsiteY517" fmla="*/ 38772 h 200050"/>
              <a:gd name="connsiteX518" fmla="*/ 3151486 w 4758517"/>
              <a:gd name="connsiteY518" fmla="*/ 23433 h 200050"/>
              <a:gd name="connsiteX519" fmla="*/ 3065369 w 4758517"/>
              <a:gd name="connsiteY519" fmla="*/ 23433 h 200050"/>
              <a:gd name="connsiteX520" fmla="*/ 2210112 w 4758517"/>
              <a:gd name="connsiteY520" fmla="*/ 11600 h 200050"/>
              <a:gd name="connsiteX521" fmla="*/ 2308720 w 4758517"/>
              <a:gd name="connsiteY521" fmla="*/ 11600 h 200050"/>
              <a:gd name="connsiteX522" fmla="*/ 2308720 w 4758517"/>
              <a:gd name="connsiteY522" fmla="*/ 21461 h 200050"/>
              <a:gd name="connsiteX523" fmla="*/ 2291190 w 4758517"/>
              <a:gd name="connsiteY523" fmla="*/ 21461 h 200050"/>
              <a:gd name="connsiteX524" fmla="*/ 2291190 w 4758517"/>
              <a:gd name="connsiteY524" fmla="*/ 143076 h 200050"/>
              <a:gd name="connsiteX525" fmla="*/ 2310473 w 4758517"/>
              <a:gd name="connsiteY525" fmla="*/ 139570 h 200050"/>
              <a:gd name="connsiteX526" fmla="*/ 2311131 w 4758517"/>
              <a:gd name="connsiteY526" fmla="*/ 148992 h 200050"/>
              <a:gd name="connsiteX527" fmla="*/ 2291190 w 4758517"/>
              <a:gd name="connsiteY527" fmla="*/ 152718 h 200050"/>
              <a:gd name="connsiteX528" fmla="*/ 2291190 w 4758517"/>
              <a:gd name="connsiteY528" fmla="*/ 198735 h 200050"/>
              <a:gd name="connsiteX529" fmla="*/ 2280890 w 4758517"/>
              <a:gd name="connsiteY529" fmla="*/ 198735 h 200050"/>
              <a:gd name="connsiteX530" fmla="*/ 2280890 w 4758517"/>
              <a:gd name="connsiteY530" fmla="*/ 154690 h 200050"/>
              <a:gd name="connsiteX531" fmla="*/ 2243639 w 4758517"/>
              <a:gd name="connsiteY531" fmla="*/ 161428 h 200050"/>
              <a:gd name="connsiteX532" fmla="*/ 2210989 w 4758517"/>
              <a:gd name="connsiteY532" fmla="*/ 167180 h 200050"/>
              <a:gd name="connsiteX533" fmla="*/ 2208578 w 4758517"/>
              <a:gd name="connsiteY533" fmla="*/ 156881 h 200050"/>
              <a:gd name="connsiteX534" fmla="*/ 2226328 w 4758517"/>
              <a:gd name="connsiteY534" fmla="*/ 154033 h 200050"/>
              <a:gd name="connsiteX535" fmla="*/ 2226328 w 4758517"/>
              <a:gd name="connsiteY535" fmla="*/ 21461 h 200050"/>
              <a:gd name="connsiteX536" fmla="*/ 2210112 w 4758517"/>
              <a:gd name="connsiteY536" fmla="*/ 21461 h 200050"/>
              <a:gd name="connsiteX537" fmla="*/ 3820484 w 4758517"/>
              <a:gd name="connsiteY537" fmla="*/ 10723 h 200050"/>
              <a:gd name="connsiteX538" fmla="*/ 3968176 w 4758517"/>
              <a:gd name="connsiteY538" fmla="*/ 10723 h 200050"/>
              <a:gd name="connsiteX539" fmla="*/ 3968176 w 4758517"/>
              <a:gd name="connsiteY539" fmla="*/ 87199 h 200050"/>
              <a:gd name="connsiteX540" fmla="*/ 3820484 w 4758517"/>
              <a:gd name="connsiteY540" fmla="*/ 87199 h 200050"/>
              <a:gd name="connsiteX541" fmla="*/ 3820484 w 4758517"/>
              <a:gd name="connsiteY541" fmla="*/ 77338 h 200050"/>
              <a:gd name="connsiteX542" fmla="*/ 3958096 w 4758517"/>
              <a:gd name="connsiteY542" fmla="*/ 77338 h 200050"/>
              <a:gd name="connsiteX543" fmla="*/ 3958096 w 4758517"/>
              <a:gd name="connsiteY543" fmla="*/ 53234 h 200050"/>
              <a:gd name="connsiteX544" fmla="*/ 3830126 w 4758517"/>
              <a:gd name="connsiteY544" fmla="*/ 53234 h 200050"/>
              <a:gd name="connsiteX545" fmla="*/ 3830126 w 4758517"/>
              <a:gd name="connsiteY545" fmla="*/ 44469 h 200050"/>
              <a:gd name="connsiteX546" fmla="*/ 3958096 w 4758517"/>
              <a:gd name="connsiteY546" fmla="*/ 44469 h 200050"/>
              <a:gd name="connsiteX547" fmla="*/ 3958096 w 4758517"/>
              <a:gd name="connsiteY547" fmla="*/ 20584 h 200050"/>
              <a:gd name="connsiteX548" fmla="*/ 3820484 w 4758517"/>
              <a:gd name="connsiteY548" fmla="*/ 20584 h 200050"/>
              <a:gd name="connsiteX549" fmla="*/ 0 w 4758517"/>
              <a:gd name="connsiteY549" fmla="*/ 10299 h 200050"/>
              <a:gd name="connsiteX550" fmla="*/ 179877 w 4758517"/>
              <a:gd name="connsiteY550" fmla="*/ 10299 h 200050"/>
              <a:gd name="connsiteX551" fmla="*/ 179877 w 4758517"/>
              <a:gd name="connsiteY551" fmla="*/ 198721 h 200050"/>
              <a:gd name="connsiteX552" fmla="*/ 169167 w 4758517"/>
              <a:gd name="connsiteY552" fmla="*/ 198721 h 200050"/>
              <a:gd name="connsiteX553" fmla="*/ 169167 w 4758517"/>
              <a:gd name="connsiteY553" fmla="*/ 186888 h 200050"/>
              <a:gd name="connsiteX554" fmla="*/ 10492 w 4758517"/>
              <a:gd name="connsiteY554" fmla="*/ 186888 h 200050"/>
              <a:gd name="connsiteX555" fmla="*/ 10492 w 4758517"/>
              <a:gd name="connsiteY555" fmla="*/ 198721 h 200050"/>
              <a:gd name="connsiteX556" fmla="*/ 0 w 4758517"/>
              <a:gd name="connsiteY556" fmla="*/ 198721 h 200050"/>
              <a:gd name="connsiteX557" fmla="*/ 2021662 w 4758517"/>
              <a:gd name="connsiteY557" fmla="*/ 644 h 200050"/>
              <a:gd name="connsiteX558" fmla="*/ 2032180 w 4758517"/>
              <a:gd name="connsiteY558" fmla="*/ 644 h 200050"/>
              <a:gd name="connsiteX559" fmla="*/ 2032180 w 4758517"/>
              <a:gd name="connsiteY559" fmla="*/ 19270 h 200050"/>
              <a:gd name="connsiteX560" fmla="*/ 2093317 w 4758517"/>
              <a:gd name="connsiteY560" fmla="*/ 19270 h 200050"/>
              <a:gd name="connsiteX561" fmla="*/ 2093317 w 4758517"/>
              <a:gd name="connsiteY561" fmla="*/ 644 h 200050"/>
              <a:gd name="connsiteX562" fmla="*/ 2103616 w 4758517"/>
              <a:gd name="connsiteY562" fmla="*/ 644 h 200050"/>
              <a:gd name="connsiteX563" fmla="*/ 2103616 w 4758517"/>
              <a:gd name="connsiteY563" fmla="*/ 19270 h 200050"/>
              <a:gd name="connsiteX564" fmla="*/ 2157959 w 4758517"/>
              <a:gd name="connsiteY564" fmla="*/ 19270 h 200050"/>
              <a:gd name="connsiteX565" fmla="*/ 2157959 w 4758517"/>
              <a:gd name="connsiteY565" fmla="*/ 29130 h 200050"/>
              <a:gd name="connsiteX566" fmla="*/ 2103616 w 4758517"/>
              <a:gd name="connsiteY566" fmla="*/ 29130 h 200050"/>
              <a:gd name="connsiteX567" fmla="*/ 2103616 w 4758517"/>
              <a:gd name="connsiteY567" fmla="*/ 48413 h 200050"/>
              <a:gd name="connsiteX568" fmla="*/ 2093317 w 4758517"/>
              <a:gd name="connsiteY568" fmla="*/ 48413 h 200050"/>
              <a:gd name="connsiteX569" fmla="*/ 2093317 w 4758517"/>
              <a:gd name="connsiteY569" fmla="*/ 29130 h 200050"/>
              <a:gd name="connsiteX570" fmla="*/ 2032180 w 4758517"/>
              <a:gd name="connsiteY570" fmla="*/ 29130 h 200050"/>
              <a:gd name="connsiteX571" fmla="*/ 2032180 w 4758517"/>
              <a:gd name="connsiteY571" fmla="*/ 49070 h 200050"/>
              <a:gd name="connsiteX572" fmla="*/ 2021662 w 4758517"/>
              <a:gd name="connsiteY572" fmla="*/ 49070 h 200050"/>
              <a:gd name="connsiteX573" fmla="*/ 2021662 w 4758517"/>
              <a:gd name="connsiteY573" fmla="*/ 29130 h 200050"/>
              <a:gd name="connsiteX574" fmla="*/ 1967319 w 4758517"/>
              <a:gd name="connsiteY574" fmla="*/ 29130 h 200050"/>
              <a:gd name="connsiteX575" fmla="*/ 1967319 w 4758517"/>
              <a:gd name="connsiteY575" fmla="*/ 19270 h 200050"/>
              <a:gd name="connsiteX576" fmla="*/ 2021662 w 4758517"/>
              <a:gd name="connsiteY576" fmla="*/ 19270 h 200050"/>
              <a:gd name="connsiteX577" fmla="*/ 4166762 w 4758517"/>
              <a:gd name="connsiteY577" fmla="*/ 438 h 200050"/>
              <a:gd name="connsiteX578" fmla="*/ 4177060 w 4758517"/>
              <a:gd name="connsiteY578" fmla="*/ 438 h 200050"/>
              <a:gd name="connsiteX579" fmla="*/ 4178814 w 4758517"/>
              <a:gd name="connsiteY579" fmla="*/ 23884 h 200050"/>
              <a:gd name="connsiteX580" fmla="*/ 4247838 w 4758517"/>
              <a:gd name="connsiteY580" fmla="*/ 23884 h 200050"/>
              <a:gd name="connsiteX581" fmla="*/ 4247838 w 4758517"/>
              <a:gd name="connsiteY581" fmla="*/ 33061 h 200050"/>
              <a:gd name="connsiteX582" fmla="*/ 4179909 w 4758517"/>
              <a:gd name="connsiteY582" fmla="*/ 33061 h 200050"/>
              <a:gd name="connsiteX583" fmla="*/ 4186838 w 4758517"/>
              <a:gd name="connsiteY583" fmla="*/ 65393 h 200050"/>
              <a:gd name="connsiteX584" fmla="*/ 4196563 w 4758517"/>
              <a:gd name="connsiteY584" fmla="*/ 91796 h 200050"/>
              <a:gd name="connsiteX585" fmla="*/ 4211134 w 4758517"/>
              <a:gd name="connsiteY585" fmla="*/ 70461 h 200050"/>
              <a:gd name="connsiteX586" fmla="*/ 4222420 w 4758517"/>
              <a:gd name="connsiteY586" fmla="*/ 46668 h 200050"/>
              <a:gd name="connsiteX587" fmla="*/ 4232062 w 4758517"/>
              <a:gd name="connsiteY587" fmla="*/ 49083 h 200050"/>
              <a:gd name="connsiteX588" fmla="*/ 4218640 w 4758517"/>
              <a:gd name="connsiteY588" fmla="*/ 77146 h 200050"/>
              <a:gd name="connsiteX589" fmla="*/ 4201602 w 4758517"/>
              <a:gd name="connsiteY589" fmla="*/ 101447 h 200050"/>
              <a:gd name="connsiteX590" fmla="*/ 4216120 w 4758517"/>
              <a:gd name="connsiteY590" fmla="*/ 120228 h 200050"/>
              <a:gd name="connsiteX591" fmla="*/ 4230966 w 4758517"/>
              <a:gd name="connsiteY591" fmla="*/ 126860 h 200050"/>
              <a:gd name="connsiteX592" fmla="*/ 4236883 w 4758517"/>
              <a:gd name="connsiteY592" fmla="*/ 120172 h 200050"/>
              <a:gd name="connsiteX593" fmla="*/ 4239512 w 4758517"/>
              <a:gd name="connsiteY593" fmla="*/ 98376 h 200050"/>
              <a:gd name="connsiteX594" fmla="*/ 4243812 w 4758517"/>
              <a:gd name="connsiteY594" fmla="*/ 101255 h 200050"/>
              <a:gd name="connsiteX595" fmla="*/ 4248277 w 4758517"/>
              <a:gd name="connsiteY595" fmla="*/ 102982 h 200050"/>
              <a:gd name="connsiteX596" fmla="*/ 4243182 w 4758517"/>
              <a:gd name="connsiteY596" fmla="*/ 129464 h 200050"/>
              <a:gd name="connsiteX597" fmla="*/ 4230528 w 4758517"/>
              <a:gd name="connsiteY597" fmla="*/ 136721 h 200050"/>
              <a:gd name="connsiteX598" fmla="*/ 4211573 w 4758517"/>
              <a:gd name="connsiteY598" fmla="*/ 129437 h 200050"/>
              <a:gd name="connsiteX599" fmla="*/ 4194590 w 4758517"/>
              <a:gd name="connsiteY599" fmla="*/ 109343 h 200050"/>
              <a:gd name="connsiteX600" fmla="*/ 4179717 w 4758517"/>
              <a:gd name="connsiteY600" fmla="*/ 123023 h 200050"/>
              <a:gd name="connsiteX601" fmla="*/ 4163694 w 4758517"/>
              <a:gd name="connsiteY601" fmla="*/ 134749 h 200050"/>
              <a:gd name="connsiteX602" fmla="*/ 4160078 w 4758517"/>
              <a:gd name="connsiteY602" fmla="*/ 131052 h 200050"/>
              <a:gd name="connsiteX603" fmla="*/ 4155805 w 4758517"/>
              <a:gd name="connsiteY603" fmla="*/ 127518 h 200050"/>
              <a:gd name="connsiteX604" fmla="*/ 4173472 w 4758517"/>
              <a:gd name="connsiteY604" fmla="*/ 115138 h 200050"/>
              <a:gd name="connsiteX605" fmla="*/ 4189332 w 4758517"/>
              <a:gd name="connsiteY605" fmla="*/ 100131 h 200050"/>
              <a:gd name="connsiteX606" fmla="*/ 4177691 w 4758517"/>
              <a:gd name="connsiteY606" fmla="*/ 69795 h 200050"/>
              <a:gd name="connsiteX607" fmla="*/ 4169829 w 4758517"/>
              <a:gd name="connsiteY607" fmla="*/ 33061 h 200050"/>
              <a:gd name="connsiteX608" fmla="*/ 4081082 w 4758517"/>
              <a:gd name="connsiteY608" fmla="*/ 33061 h 200050"/>
              <a:gd name="connsiteX609" fmla="*/ 4081082 w 4758517"/>
              <a:gd name="connsiteY609" fmla="*/ 56296 h 200050"/>
              <a:gd name="connsiteX610" fmla="*/ 4079541 w 4758517"/>
              <a:gd name="connsiteY610" fmla="*/ 83095 h 200050"/>
              <a:gd name="connsiteX611" fmla="*/ 4073421 w 4758517"/>
              <a:gd name="connsiteY611" fmla="*/ 112331 h 200050"/>
              <a:gd name="connsiteX612" fmla="*/ 4060484 w 4758517"/>
              <a:gd name="connsiteY612" fmla="*/ 139571 h 200050"/>
              <a:gd name="connsiteX613" fmla="*/ 4056732 w 4758517"/>
              <a:gd name="connsiteY613" fmla="*/ 135763 h 200050"/>
              <a:gd name="connsiteX614" fmla="*/ 4052814 w 4758517"/>
              <a:gd name="connsiteY614" fmla="*/ 132777 h 200050"/>
              <a:gd name="connsiteX615" fmla="*/ 4064542 w 4758517"/>
              <a:gd name="connsiteY615" fmla="*/ 107648 h 200050"/>
              <a:gd name="connsiteX616" fmla="*/ 4069794 w 4758517"/>
              <a:gd name="connsiteY616" fmla="*/ 80854 h 200050"/>
              <a:gd name="connsiteX617" fmla="*/ 4071003 w 4758517"/>
              <a:gd name="connsiteY617" fmla="*/ 56296 h 200050"/>
              <a:gd name="connsiteX618" fmla="*/ 4071003 w 4758517"/>
              <a:gd name="connsiteY618" fmla="*/ 23884 h 200050"/>
              <a:gd name="connsiteX619" fmla="*/ 4168515 w 4758517"/>
              <a:gd name="connsiteY619" fmla="*/ 23884 h 200050"/>
              <a:gd name="connsiteX620" fmla="*/ 4167392 w 4758517"/>
              <a:gd name="connsiteY620" fmla="*/ 12326 h 200050"/>
              <a:gd name="connsiteX621" fmla="*/ 4166762 w 4758517"/>
              <a:gd name="connsiteY621" fmla="*/ 438 h 200050"/>
              <a:gd name="connsiteX622" fmla="*/ 1786100 w 4758517"/>
              <a:gd name="connsiteY622" fmla="*/ 438 h 200050"/>
              <a:gd name="connsiteX623" fmla="*/ 1795960 w 4758517"/>
              <a:gd name="connsiteY623" fmla="*/ 438 h 200050"/>
              <a:gd name="connsiteX624" fmla="*/ 1795960 w 4758517"/>
              <a:gd name="connsiteY624" fmla="*/ 15996 h 200050"/>
              <a:gd name="connsiteX625" fmla="*/ 1837375 w 4758517"/>
              <a:gd name="connsiteY625" fmla="*/ 15996 h 200050"/>
              <a:gd name="connsiteX626" fmla="*/ 1837375 w 4758517"/>
              <a:gd name="connsiteY626" fmla="*/ 438 h 200050"/>
              <a:gd name="connsiteX627" fmla="*/ 1847455 w 4758517"/>
              <a:gd name="connsiteY627" fmla="*/ 438 h 200050"/>
              <a:gd name="connsiteX628" fmla="*/ 1847455 w 4758517"/>
              <a:gd name="connsiteY628" fmla="*/ 15996 h 200050"/>
              <a:gd name="connsiteX629" fmla="*/ 1895664 w 4758517"/>
              <a:gd name="connsiteY629" fmla="*/ 15996 h 200050"/>
              <a:gd name="connsiteX630" fmla="*/ 1895664 w 4758517"/>
              <a:gd name="connsiteY630" fmla="*/ 52344 h 200050"/>
              <a:gd name="connsiteX631" fmla="*/ 1847455 w 4758517"/>
              <a:gd name="connsiteY631" fmla="*/ 52344 h 200050"/>
              <a:gd name="connsiteX632" fmla="*/ 1847455 w 4758517"/>
              <a:gd name="connsiteY632" fmla="*/ 72750 h 200050"/>
              <a:gd name="connsiteX633" fmla="*/ 1908373 w 4758517"/>
              <a:gd name="connsiteY633" fmla="*/ 72750 h 200050"/>
              <a:gd name="connsiteX634" fmla="*/ 1908263 w 4758517"/>
              <a:gd name="connsiteY634" fmla="*/ 74361 h 200050"/>
              <a:gd name="connsiteX635" fmla="*/ 1908154 w 4758517"/>
              <a:gd name="connsiteY635" fmla="*/ 77118 h 200050"/>
              <a:gd name="connsiteX636" fmla="*/ 1905278 w 4758517"/>
              <a:gd name="connsiteY636" fmla="*/ 92922 h 200050"/>
              <a:gd name="connsiteX637" fmla="*/ 1901580 w 4758517"/>
              <a:gd name="connsiteY637" fmla="*/ 100347 h 200050"/>
              <a:gd name="connsiteX638" fmla="*/ 1897416 w 4758517"/>
              <a:gd name="connsiteY638" fmla="*/ 102702 h 200050"/>
              <a:gd name="connsiteX639" fmla="*/ 1891938 w 4758517"/>
              <a:gd name="connsiteY639" fmla="*/ 103414 h 200050"/>
              <a:gd name="connsiteX640" fmla="*/ 1884406 w 4758517"/>
              <a:gd name="connsiteY640" fmla="*/ 103634 h 200050"/>
              <a:gd name="connsiteX641" fmla="*/ 1873751 w 4758517"/>
              <a:gd name="connsiteY641" fmla="*/ 103195 h 200050"/>
              <a:gd name="connsiteX642" fmla="*/ 1872984 w 4758517"/>
              <a:gd name="connsiteY642" fmla="*/ 99141 h 200050"/>
              <a:gd name="connsiteX643" fmla="*/ 1871560 w 4758517"/>
              <a:gd name="connsiteY643" fmla="*/ 95086 h 200050"/>
              <a:gd name="connsiteX644" fmla="*/ 1881886 w 4758517"/>
              <a:gd name="connsiteY644" fmla="*/ 95854 h 200050"/>
              <a:gd name="connsiteX645" fmla="*/ 1888433 w 4758517"/>
              <a:gd name="connsiteY645" fmla="*/ 95964 h 200050"/>
              <a:gd name="connsiteX646" fmla="*/ 1891637 w 4758517"/>
              <a:gd name="connsiteY646" fmla="*/ 95717 h 200050"/>
              <a:gd name="connsiteX647" fmla="*/ 1893692 w 4758517"/>
              <a:gd name="connsiteY647" fmla="*/ 94648 h 200050"/>
              <a:gd name="connsiteX648" fmla="*/ 1895746 w 4758517"/>
              <a:gd name="connsiteY648" fmla="*/ 90426 h 200050"/>
              <a:gd name="connsiteX649" fmla="*/ 1897636 w 4758517"/>
              <a:gd name="connsiteY649" fmla="*/ 81269 h 200050"/>
              <a:gd name="connsiteX650" fmla="*/ 1847455 w 4758517"/>
              <a:gd name="connsiteY650" fmla="*/ 81269 h 200050"/>
              <a:gd name="connsiteX651" fmla="*/ 1847455 w 4758517"/>
              <a:gd name="connsiteY651" fmla="*/ 104277 h 200050"/>
              <a:gd name="connsiteX652" fmla="*/ 1837375 w 4758517"/>
              <a:gd name="connsiteY652" fmla="*/ 104277 h 200050"/>
              <a:gd name="connsiteX653" fmla="*/ 1837375 w 4758517"/>
              <a:gd name="connsiteY653" fmla="*/ 81269 h 200050"/>
              <a:gd name="connsiteX654" fmla="*/ 1787414 w 4758517"/>
              <a:gd name="connsiteY654" fmla="*/ 81269 h 200050"/>
              <a:gd name="connsiteX655" fmla="*/ 1766351 w 4758517"/>
              <a:gd name="connsiteY655" fmla="*/ 101483 h 200050"/>
              <a:gd name="connsiteX656" fmla="*/ 1726059 w 4758517"/>
              <a:gd name="connsiteY656" fmla="*/ 118082 h 200050"/>
              <a:gd name="connsiteX657" fmla="*/ 1723757 w 4758517"/>
              <a:gd name="connsiteY657" fmla="*/ 113563 h 200050"/>
              <a:gd name="connsiteX658" fmla="*/ 1720800 w 4758517"/>
              <a:gd name="connsiteY658" fmla="*/ 109536 h 200050"/>
              <a:gd name="connsiteX659" fmla="*/ 1754983 w 4758517"/>
              <a:gd name="connsiteY659" fmla="*/ 96635 h 200050"/>
              <a:gd name="connsiteX660" fmla="*/ 1774705 w 4758517"/>
              <a:gd name="connsiteY660" fmla="*/ 81269 h 200050"/>
              <a:gd name="connsiteX661" fmla="*/ 1734166 w 4758517"/>
              <a:gd name="connsiteY661" fmla="*/ 81269 h 200050"/>
              <a:gd name="connsiteX662" fmla="*/ 1737590 w 4758517"/>
              <a:gd name="connsiteY662" fmla="*/ 63288 h 200050"/>
              <a:gd name="connsiteX663" fmla="*/ 1740521 w 4758517"/>
              <a:gd name="connsiteY663" fmla="*/ 43825 h 200050"/>
              <a:gd name="connsiteX664" fmla="*/ 1786100 w 4758517"/>
              <a:gd name="connsiteY664" fmla="*/ 43825 h 200050"/>
              <a:gd name="connsiteX665" fmla="*/ 1786100 w 4758517"/>
              <a:gd name="connsiteY665" fmla="*/ 42728 h 200050"/>
              <a:gd name="connsiteX666" fmla="*/ 1786100 w 4758517"/>
              <a:gd name="connsiteY666" fmla="*/ 24733 h 200050"/>
              <a:gd name="connsiteX667" fmla="*/ 1730003 w 4758517"/>
              <a:gd name="connsiteY667" fmla="*/ 24733 h 200050"/>
              <a:gd name="connsiteX668" fmla="*/ 1730003 w 4758517"/>
              <a:gd name="connsiteY668" fmla="*/ 15996 h 200050"/>
              <a:gd name="connsiteX669" fmla="*/ 1786100 w 4758517"/>
              <a:gd name="connsiteY669" fmla="*/ 15996 h 200050"/>
              <a:gd name="connsiteX670" fmla="*/ 1535855 w 4758517"/>
              <a:gd name="connsiteY670" fmla="*/ 438 h 200050"/>
              <a:gd name="connsiteX671" fmla="*/ 1547469 w 4758517"/>
              <a:gd name="connsiteY671" fmla="*/ 2410 h 200050"/>
              <a:gd name="connsiteX672" fmla="*/ 1542648 w 4758517"/>
              <a:gd name="connsiteY672" fmla="*/ 10436 h 200050"/>
              <a:gd name="connsiteX673" fmla="*/ 1537170 w 4758517"/>
              <a:gd name="connsiteY673" fmla="*/ 18626 h 200050"/>
              <a:gd name="connsiteX674" fmla="*/ 1597649 w 4758517"/>
              <a:gd name="connsiteY674" fmla="*/ 18626 h 200050"/>
              <a:gd name="connsiteX675" fmla="*/ 1599621 w 4758517"/>
              <a:gd name="connsiteY675" fmla="*/ 17968 h 200050"/>
              <a:gd name="connsiteX676" fmla="*/ 1606415 w 4758517"/>
              <a:gd name="connsiteY676" fmla="*/ 22777 h 200050"/>
              <a:gd name="connsiteX677" fmla="*/ 1595485 w 4758517"/>
              <a:gd name="connsiteY677" fmla="*/ 39813 h 200050"/>
              <a:gd name="connsiteX678" fmla="*/ 1582748 w 4758517"/>
              <a:gd name="connsiteY678" fmla="*/ 55877 h 200050"/>
              <a:gd name="connsiteX679" fmla="*/ 1650021 w 4758517"/>
              <a:gd name="connsiteY679" fmla="*/ 55877 h 200050"/>
              <a:gd name="connsiteX680" fmla="*/ 1650021 w 4758517"/>
              <a:gd name="connsiteY680" fmla="*/ 119835 h 200050"/>
              <a:gd name="connsiteX681" fmla="*/ 1591513 w 4758517"/>
              <a:gd name="connsiteY681" fmla="*/ 119835 h 200050"/>
              <a:gd name="connsiteX682" fmla="*/ 1591513 w 4758517"/>
              <a:gd name="connsiteY682" fmla="*/ 177271 h 200050"/>
              <a:gd name="connsiteX683" fmla="*/ 1593897 w 4758517"/>
              <a:gd name="connsiteY683" fmla="*/ 183189 h 200050"/>
              <a:gd name="connsiteX684" fmla="*/ 1604661 w 4758517"/>
              <a:gd name="connsiteY684" fmla="*/ 184505 h 200050"/>
              <a:gd name="connsiteX685" fmla="*/ 1644323 w 4758517"/>
              <a:gd name="connsiteY685" fmla="*/ 184505 h 200050"/>
              <a:gd name="connsiteX686" fmla="*/ 1652002 w 4758517"/>
              <a:gd name="connsiteY686" fmla="*/ 182394 h 200050"/>
              <a:gd name="connsiteX687" fmla="*/ 1655637 w 4758517"/>
              <a:gd name="connsiteY687" fmla="*/ 173170 h 200050"/>
              <a:gd name="connsiteX688" fmla="*/ 1657033 w 4758517"/>
              <a:gd name="connsiteY688" fmla="*/ 152499 h 200050"/>
              <a:gd name="connsiteX689" fmla="*/ 1661908 w 4758517"/>
              <a:gd name="connsiteY689" fmla="*/ 155020 h 200050"/>
              <a:gd name="connsiteX690" fmla="*/ 1667113 w 4758517"/>
              <a:gd name="connsiteY690" fmla="*/ 156883 h 200050"/>
              <a:gd name="connsiteX691" fmla="*/ 1661772 w 4758517"/>
              <a:gd name="connsiteY691" fmla="*/ 186952 h 200050"/>
              <a:gd name="connsiteX692" fmla="*/ 1644762 w 4758517"/>
              <a:gd name="connsiteY692" fmla="*/ 194338 h 200050"/>
              <a:gd name="connsiteX693" fmla="*/ 1604223 w 4758517"/>
              <a:gd name="connsiteY693" fmla="*/ 194338 h 200050"/>
              <a:gd name="connsiteX694" fmla="*/ 1585789 w 4758517"/>
              <a:gd name="connsiteY694" fmla="*/ 190975 h 200050"/>
              <a:gd name="connsiteX695" fmla="*/ 1580996 w 4758517"/>
              <a:gd name="connsiteY695" fmla="*/ 177271 h 200050"/>
              <a:gd name="connsiteX696" fmla="*/ 1580996 w 4758517"/>
              <a:gd name="connsiteY696" fmla="*/ 119835 h 200050"/>
              <a:gd name="connsiteX697" fmla="*/ 1566971 w 4758517"/>
              <a:gd name="connsiteY697" fmla="*/ 119835 h 200050"/>
              <a:gd name="connsiteX698" fmla="*/ 1551640 w 4758517"/>
              <a:gd name="connsiteY698" fmla="*/ 152343 h 200050"/>
              <a:gd name="connsiteX699" fmla="*/ 1523795 w 4758517"/>
              <a:gd name="connsiteY699" fmla="*/ 178219 h 200050"/>
              <a:gd name="connsiteX700" fmla="*/ 1479101 w 4758517"/>
              <a:gd name="connsiteY700" fmla="*/ 196530 h 200050"/>
              <a:gd name="connsiteX701" fmla="*/ 1476444 w 4758517"/>
              <a:gd name="connsiteY701" fmla="*/ 191798 h 200050"/>
              <a:gd name="connsiteX702" fmla="*/ 1472966 w 4758517"/>
              <a:gd name="connsiteY702" fmla="*/ 187564 h 200050"/>
              <a:gd name="connsiteX703" fmla="*/ 1515046 w 4758517"/>
              <a:gd name="connsiteY703" fmla="*/ 171422 h 200050"/>
              <a:gd name="connsiteX704" fmla="*/ 1541399 w 4758517"/>
              <a:gd name="connsiteY704" fmla="*/ 148552 h 200050"/>
              <a:gd name="connsiteX705" fmla="*/ 1556015 w 4758517"/>
              <a:gd name="connsiteY705" fmla="*/ 119835 h 200050"/>
              <a:gd name="connsiteX706" fmla="*/ 1495316 w 4758517"/>
              <a:gd name="connsiteY706" fmla="*/ 119835 h 200050"/>
              <a:gd name="connsiteX707" fmla="*/ 1495316 w 4758517"/>
              <a:gd name="connsiteY707" fmla="*/ 64618 h 200050"/>
              <a:gd name="connsiteX708" fmla="*/ 1487373 w 4758517"/>
              <a:gd name="connsiteY708" fmla="*/ 71138 h 200050"/>
              <a:gd name="connsiteX709" fmla="*/ 1479101 w 4758517"/>
              <a:gd name="connsiteY709" fmla="*/ 77331 h 200050"/>
              <a:gd name="connsiteX710" fmla="*/ 1475486 w 4758517"/>
              <a:gd name="connsiteY710" fmla="*/ 73384 h 200050"/>
              <a:gd name="connsiteX711" fmla="*/ 1471212 w 4758517"/>
              <a:gd name="connsiteY711" fmla="*/ 70095 h 200050"/>
              <a:gd name="connsiteX712" fmla="*/ 1510519 w 4758517"/>
              <a:gd name="connsiteY712" fmla="*/ 35845 h 200050"/>
              <a:gd name="connsiteX713" fmla="*/ 1535855 w 4758517"/>
              <a:gd name="connsiteY713" fmla="*/ 438 h 200050"/>
              <a:gd name="connsiteX714" fmla="*/ 288579 w 4758517"/>
              <a:gd name="connsiteY714" fmla="*/ 438 h 200050"/>
              <a:gd name="connsiteX715" fmla="*/ 298001 w 4758517"/>
              <a:gd name="connsiteY715" fmla="*/ 3506 h 200050"/>
              <a:gd name="connsiteX716" fmla="*/ 292577 w 4758517"/>
              <a:gd name="connsiteY716" fmla="*/ 13421 h 200050"/>
              <a:gd name="connsiteX717" fmla="*/ 286168 w 4758517"/>
              <a:gd name="connsiteY717" fmla="*/ 23008 h 200050"/>
              <a:gd name="connsiteX718" fmla="*/ 422027 w 4758517"/>
              <a:gd name="connsiteY718" fmla="*/ 23008 h 200050"/>
              <a:gd name="connsiteX719" fmla="*/ 422027 w 4758517"/>
              <a:gd name="connsiteY719" fmla="*/ 32403 h 200050"/>
              <a:gd name="connsiteX720" fmla="*/ 279375 w 4758517"/>
              <a:gd name="connsiteY720" fmla="*/ 32403 h 200050"/>
              <a:gd name="connsiteX721" fmla="*/ 262995 w 4758517"/>
              <a:gd name="connsiteY721" fmla="*/ 50547 h 200050"/>
              <a:gd name="connsiteX722" fmla="*/ 245629 w 4758517"/>
              <a:gd name="connsiteY722" fmla="*/ 65722 h 200050"/>
              <a:gd name="connsiteX723" fmla="*/ 242671 w 4758517"/>
              <a:gd name="connsiteY723" fmla="*/ 61224 h 200050"/>
              <a:gd name="connsiteX724" fmla="*/ 239055 w 4758517"/>
              <a:gd name="connsiteY724" fmla="*/ 56732 h 200050"/>
              <a:gd name="connsiteX725" fmla="*/ 266858 w 4758517"/>
              <a:gd name="connsiteY725" fmla="*/ 31876 h 200050"/>
              <a:gd name="connsiteX726" fmla="*/ 288579 w 4758517"/>
              <a:gd name="connsiteY726" fmla="*/ 438 h 200050"/>
              <a:gd name="connsiteX727" fmla="*/ 4408734 w 4758517"/>
              <a:gd name="connsiteY727" fmla="*/ 425 h 200050"/>
              <a:gd name="connsiteX728" fmla="*/ 4417718 w 4758517"/>
              <a:gd name="connsiteY728" fmla="*/ 4588 h 200050"/>
              <a:gd name="connsiteX729" fmla="*/ 4414294 w 4758517"/>
              <a:gd name="connsiteY729" fmla="*/ 9600 h 200050"/>
              <a:gd name="connsiteX730" fmla="*/ 4410706 w 4758517"/>
              <a:gd name="connsiteY730" fmla="*/ 14449 h 200050"/>
              <a:gd name="connsiteX731" fmla="*/ 4452477 w 4758517"/>
              <a:gd name="connsiteY731" fmla="*/ 50824 h 200050"/>
              <a:gd name="connsiteX732" fmla="*/ 4504931 w 4758517"/>
              <a:gd name="connsiteY732" fmla="*/ 79310 h 200050"/>
              <a:gd name="connsiteX733" fmla="*/ 4500630 w 4758517"/>
              <a:gd name="connsiteY733" fmla="*/ 83583 h 200050"/>
              <a:gd name="connsiteX734" fmla="*/ 4497480 w 4758517"/>
              <a:gd name="connsiteY734" fmla="*/ 88513 h 200050"/>
              <a:gd name="connsiteX735" fmla="*/ 4446532 w 4758517"/>
              <a:gd name="connsiteY735" fmla="*/ 59096 h 200050"/>
              <a:gd name="connsiteX736" fmla="*/ 4404789 w 4758517"/>
              <a:gd name="connsiteY736" fmla="*/ 22118 h 200050"/>
              <a:gd name="connsiteX737" fmla="*/ 4363073 w 4758517"/>
              <a:gd name="connsiteY737" fmla="*/ 61068 h 200050"/>
              <a:gd name="connsiteX738" fmla="*/ 4312316 w 4758517"/>
              <a:gd name="connsiteY738" fmla="*/ 89828 h 200050"/>
              <a:gd name="connsiteX739" fmla="*/ 4309085 w 4758517"/>
              <a:gd name="connsiteY739" fmla="*/ 85473 h 200050"/>
              <a:gd name="connsiteX740" fmla="*/ 4304868 w 4758517"/>
              <a:gd name="connsiteY740" fmla="*/ 81282 h 200050"/>
              <a:gd name="connsiteX741" fmla="*/ 4364525 w 4758517"/>
              <a:gd name="connsiteY741" fmla="*/ 47263 h 200050"/>
              <a:gd name="connsiteX742" fmla="*/ 4408734 w 4758517"/>
              <a:gd name="connsiteY742" fmla="*/ 425 h 200050"/>
              <a:gd name="connsiteX743" fmla="*/ 4197878 w 4758517"/>
              <a:gd name="connsiteY743" fmla="*/ 219 h 200050"/>
              <a:gd name="connsiteX744" fmla="*/ 4214559 w 4758517"/>
              <a:gd name="connsiteY744" fmla="*/ 7560 h 200050"/>
              <a:gd name="connsiteX745" fmla="*/ 4228117 w 4758517"/>
              <a:gd name="connsiteY745" fmla="*/ 16215 h 200050"/>
              <a:gd name="connsiteX746" fmla="*/ 4221981 w 4758517"/>
              <a:gd name="connsiteY746" fmla="*/ 23008 h 200050"/>
              <a:gd name="connsiteX747" fmla="*/ 4208314 w 4758517"/>
              <a:gd name="connsiteY747" fmla="*/ 14024 h 200050"/>
              <a:gd name="connsiteX748" fmla="*/ 4191523 w 4758517"/>
              <a:gd name="connsiteY748" fmla="*/ 6354 h 200050"/>
              <a:gd name="connsiteX749" fmla="*/ 4606662 w 4758517"/>
              <a:gd name="connsiteY749" fmla="*/ 0 h 200050"/>
              <a:gd name="connsiteX750" fmla="*/ 4617836 w 4758517"/>
              <a:gd name="connsiteY750" fmla="*/ 1972 h 200050"/>
              <a:gd name="connsiteX751" fmla="*/ 4611509 w 4758517"/>
              <a:gd name="connsiteY751" fmla="*/ 13339 h 200050"/>
              <a:gd name="connsiteX752" fmla="*/ 4604032 w 4758517"/>
              <a:gd name="connsiteY752" fmla="*/ 25199 h 200050"/>
              <a:gd name="connsiteX753" fmla="*/ 4662319 w 4758517"/>
              <a:gd name="connsiteY753" fmla="*/ 25199 h 200050"/>
              <a:gd name="connsiteX754" fmla="*/ 4656978 w 4758517"/>
              <a:gd name="connsiteY754" fmla="*/ 14024 h 200050"/>
              <a:gd name="connsiteX755" fmla="*/ 4650487 w 4758517"/>
              <a:gd name="connsiteY755" fmla="*/ 2849 h 200050"/>
              <a:gd name="connsiteX756" fmla="*/ 4659910 w 4758517"/>
              <a:gd name="connsiteY756" fmla="*/ 0 h 200050"/>
              <a:gd name="connsiteX757" fmla="*/ 4667634 w 4758517"/>
              <a:gd name="connsiteY757" fmla="*/ 12928 h 200050"/>
              <a:gd name="connsiteX758" fmla="*/ 4673714 w 4758517"/>
              <a:gd name="connsiteY758" fmla="*/ 25199 h 200050"/>
              <a:gd name="connsiteX759" fmla="*/ 4739672 w 4758517"/>
              <a:gd name="connsiteY759" fmla="*/ 25199 h 200050"/>
              <a:gd name="connsiteX760" fmla="*/ 4739672 w 4758517"/>
              <a:gd name="connsiteY760" fmla="*/ 34376 h 200050"/>
              <a:gd name="connsiteX761" fmla="*/ 4666483 w 4758517"/>
              <a:gd name="connsiteY761" fmla="*/ 34376 h 200050"/>
              <a:gd name="connsiteX762" fmla="*/ 4666483 w 4758517"/>
              <a:gd name="connsiteY762" fmla="*/ 52371 h 200050"/>
              <a:gd name="connsiteX763" fmla="*/ 4731344 w 4758517"/>
              <a:gd name="connsiteY763" fmla="*/ 52371 h 200050"/>
              <a:gd name="connsiteX764" fmla="*/ 4731344 w 4758517"/>
              <a:gd name="connsiteY764" fmla="*/ 60889 h 200050"/>
              <a:gd name="connsiteX765" fmla="*/ 4666483 w 4758517"/>
              <a:gd name="connsiteY765" fmla="*/ 60889 h 200050"/>
              <a:gd name="connsiteX766" fmla="*/ 4666483 w 4758517"/>
              <a:gd name="connsiteY766" fmla="*/ 78666 h 200050"/>
              <a:gd name="connsiteX767" fmla="*/ 4732222 w 4758517"/>
              <a:gd name="connsiteY767" fmla="*/ 78666 h 200050"/>
              <a:gd name="connsiteX768" fmla="*/ 4732222 w 4758517"/>
              <a:gd name="connsiteY768" fmla="*/ 87185 h 200050"/>
              <a:gd name="connsiteX769" fmla="*/ 4666483 w 4758517"/>
              <a:gd name="connsiteY769" fmla="*/ 87185 h 200050"/>
              <a:gd name="connsiteX770" fmla="*/ 4666483 w 4758517"/>
              <a:gd name="connsiteY770" fmla="*/ 105839 h 200050"/>
              <a:gd name="connsiteX771" fmla="*/ 4747779 w 4758517"/>
              <a:gd name="connsiteY771" fmla="*/ 105839 h 200050"/>
              <a:gd name="connsiteX772" fmla="*/ 4747779 w 4758517"/>
              <a:gd name="connsiteY772" fmla="*/ 115014 h 200050"/>
              <a:gd name="connsiteX773" fmla="*/ 4597896 w 4758517"/>
              <a:gd name="connsiteY773" fmla="*/ 115014 h 200050"/>
              <a:gd name="connsiteX774" fmla="*/ 4597896 w 4758517"/>
              <a:gd name="connsiteY774" fmla="*/ 122256 h 200050"/>
              <a:gd name="connsiteX775" fmla="*/ 4587597 w 4758517"/>
              <a:gd name="connsiteY775" fmla="*/ 122256 h 200050"/>
              <a:gd name="connsiteX776" fmla="*/ 4587597 w 4758517"/>
              <a:gd name="connsiteY776" fmla="*/ 47104 h 200050"/>
              <a:gd name="connsiteX777" fmla="*/ 4563932 w 4758517"/>
              <a:gd name="connsiteY777" fmla="*/ 70546 h 200050"/>
              <a:gd name="connsiteX778" fmla="*/ 4560234 w 4758517"/>
              <a:gd name="connsiteY778" fmla="*/ 66953 h 200050"/>
              <a:gd name="connsiteX779" fmla="*/ 4556042 w 4758517"/>
              <a:gd name="connsiteY779" fmla="*/ 64182 h 200050"/>
              <a:gd name="connsiteX780" fmla="*/ 4586856 w 4758517"/>
              <a:gd name="connsiteY780" fmla="*/ 32259 h 200050"/>
              <a:gd name="connsiteX781" fmla="*/ 4606662 w 4758517"/>
              <a:gd name="connsiteY781" fmla="*/ 0 h 2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Lst>
            <a:rect l="l" t="t" r="r" b="b"/>
            <a:pathLst>
              <a:path w="4758517" h="200050">
                <a:moveTo>
                  <a:pt x="1826200" y="159716"/>
                </a:moveTo>
                <a:cubicBezTo>
                  <a:pt x="1835701" y="162398"/>
                  <a:pt x="1845648" y="165482"/>
                  <a:pt x="1856042" y="168968"/>
                </a:cubicBezTo>
                <a:cubicBezTo>
                  <a:pt x="1866436" y="172454"/>
                  <a:pt x="1876366" y="176025"/>
                  <a:pt x="1885835" y="179681"/>
                </a:cubicBezTo>
                <a:cubicBezTo>
                  <a:pt x="1895303" y="183337"/>
                  <a:pt x="1903401" y="186762"/>
                  <a:pt x="1910126" y="189956"/>
                </a:cubicBezTo>
                <a:lnTo>
                  <a:pt x="1903990" y="198939"/>
                </a:lnTo>
                <a:cubicBezTo>
                  <a:pt x="1897623" y="195669"/>
                  <a:pt x="1889759" y="192131"/>
                  <a:pt x="1880398" y="188325"/>
                </a:cubicBezTo>
                <a:cubicBezTo>
                  <a:pt x="1871036" y="184518"/>
                  <a:pt x="1861126" y="180785"/>
                  <a:pt x="1850669" y="177125"/>
                </a:cubicBezTo>
                <a:cubicBezTo>
                  <a:pt x="1840212" y="173465"/>
                  <a:pt x="1830157" y="170218"/>
                  <a:pt x="1820503" y="167385"/>
                </a:cubicBezTo>
                <a:close/>
                <a:moveTo>
                  <a:pt x="3174933" y="149650"/>
                </a:moveTo>
                <a:cubicBezTo>
                  <a:pt x="3183546" y="153520"/>
                  <a:pt x="3192495" y="157880"/>
                  <a:pt x="3201780" y="162732"/>
                </a:cubicBezTo>
                <a:cubicBezTo>
                  <a:pt x="3211066" y="167584"/>
                  <a:pt x="3219853" y="172498"/>
                  <a:pt x="3228140" y="177471"/>
                </a:cubicBezTo>
                <a:cubicBezTo>
                  <a:pt x="3236428" y="182445"/>
                  <a:pt x="3243381" y="187049"/>
                  <a:pt x="3248998" y="191284"/>
                </a:cubicBezTo>
                <a:lnTo>
                  <a:pt x="3242424" y="199611"/>
                </a:lnTo>
                <a:cubicBezTo>
                  <a:pt x="3236881" y="195445"/>
                  <a:pt x="3230000" y="190824"/>
                  <a:pt x="3221778" y="185749"/>
                </a:cubicBezTo>
                <a:cubicBezTo>
                  <a:pt x="3213556" y="180674"/>
                  <a:pt x="3204824" y="175599"/>
                  <a:pt x="3195580" y="170524"/>
                </a:cubicBezTo>
                <a:cubicBezTo>
                  <a:pt x="3186336" y="165449"/>
                  <a:pt x="3177408" y="160828"/>
                  <a:pt x="3168798" y="156662"/>
                </a:cubicBezTo>
                <a:close/>
                <a:moveTo>
                  <a:pt x="4076481" y="149215"/>
                </a:moveTo>
                <a:lnTo>
                  <a:pt x="4085464" y="153161"/>
                </a:lnTo>
                <a:cubicBezTo>
                  <a:pt x="4082352" y="159211"/>
                  <a:pt x="4078828" y="165850"/>
                  <a:pt x="4074892" y="173077"/>
                </a:cubicBezTo>
                <a:cubicBezTo>
                  <a:pt x="4070957" y="180304"/>
                  <a:pt x="4066885" y="186666"/>
                  <a:pt x="4062676" y="192163"/>
                </a:cubicBezTo>
                <a:lnTo>
                  <a:pt x="4053034" y="188010"/>
                </a:lnTo>
                <a:cubicBezTo>
                  <a:pt x="4057708" y="182600"/>
                  <a:pt x="4062110" y="176270"/>
                  <a:pt x="4066236" y="169024"/>
                </a:cubicBezTo>
                <a:cubicBezTo>
                  <a:pt x="4070364" y="161777"/>
                  <a:pt x="4073778" y="155174"/>
                  <a:pt x="4076481" y="149215"/>
                </a:cubicBezTo>
                <a:close/>
                <a:moveTo>
                  <a:pt x="4218914" y="144404"/>
                </a:moveTo>
                <a:cubicBezTo>
                  <a:pt x="4223986" y="150760"/>
                  <a:pt x="4228798" y="157607"/>
                  <a:pt x="4233348" y="164947"/>
                </a:cubicBezTo>
                <a:cubicBezTo>
                  <a:pt x="4237901" y="172288"/>
                  <a:pt x="4241342" y="178808"/>
                  <a:pt x="4243676" y="184505"/>
                </a:cubicBezTo>
                <a:lnTo>
                  <a:pt x="4234033" y="188449"/>
                </a:lnTo>
                <a:cubicBezTo>
                  <a:pt x="4231705" y="182747"/>
                  <a:pt x="4228309" y="176183"/>
                  <a:pt x="4223844" y="168755"/>
                </a:cubicBezTo>
                <a:cubicBezTo>
                  <a:pt x="4219380" y="161328"/>
                  <a:pt x="4214668" y="154379"/>
                  <a:pt x="4209710" y="147910"/>
                </a:cubicBezTo>
                <a:close/>
                <a:moveTo>
                  <a:pt x="4099928" y="142213"/>
                </a:moveTo>
                <a:lnTo>
                  <a:pt x="4110446" y="142213"/>
                </a:lnTo>
                <a:lnTo>
                  <a:pt x="4110446" y="181437"/>
                </a:lnTo>
                <a:cubicBezTo>
                  <a:pt x="4110249" y="184126"/>
                  <a:pt x="4111299" y="185980"/>
                  <a:pt x="4113595" y="186998"/>
                </a:cubicBezTo>
                <a:cubicBezTo>
                  <a:pt x="4115892" y="188015"/>
                  <a:pt x="4120613" y="188499"/>
                  <a:pt x="4127757" y="188449"/>
                </a:cubicBezTo>
                <a:lnTo>
                  <a:pt x="4182758" y="188449"/>
                </a:lnTo>
                <a:cubicBezTo>
                  <a:pt x="4188806" y="188787"/>
                  <a:pt x="4192814" y="187235"/>
                  <a:pt x="4194782" y="183793"/>
                </a:cubicBezTo>
                <a:cubicBezTo>
                  <a:pt x="4196750" y="180350"/>
                  <a:pt x="4197854" y="172991"/>
                  <a:pt x="4198097" y="161716"/>
                </a:cubicBezTo>
                <a:cubicBezTo>
                  <a:pt x="4199571" y="162610"/>
                  <a:pt x="4201224" y="163395"/>
                  <a:pt x="4203054" y="164071"/>
                </a:cubicBezTo>
                <a:cubicBezTo>
                  <a:pt x="4204885" y="164747"/>
                  <a:pt x="4206592" y="165203"/>
                  <a:pt x="4208176" y="165441"/>
                </a:cubicBezTo>
                <a:cubicBezTo>
                  <a:pt x="4207679" y="178273"/>
                  <a:pt x="4205771" y="186885"/>
                  <a:pt x="4202452" y="191280"/>
                </a:cubicBezTo>
                <a:cubicBezTo>
                  <a:pt x="4199133" y="195675"/>
                  <a:pt x="4192787" y="197717"/>
                  <a:pt x="4183415" y="197406"/>
                </a:cubicBezTo>
                <a:lnTo>
                  <a:pt x="4127976" y="197406"/>
                </a:lnTo>
                <a:cubicBezTo>
                  <a:pt x="4117124" y="197561"/>
                  <a:pt x="4109684" y="196540"/>
                  <a:pt x="4105652" y="194345"/>
                </a:cubicBezTo>
                <a:cubicBezTo>
                  <a:pt x="4101621" y="192149"/>
                  <a:pt x="4099713" y="187847"/>
                  <a:pt x="4099928" y="181437"/>
                </a:cubicBezTo>
                <a:close/>
                <a:moveTo>
                  <a:pt x="292085" y="137365"/>
                </a:moveTo>
                <a:cubicBezTo>
                  <a:pt x="297704" y="143388"/>
                  <a:pt x="304378" y="148877"/>
                  <a:pt x="312107" y="153832"/>
                </a:cubicBezTo>
                <a:cubicBezTo>
                  <a:pt x="319836" y="158786"/>
                  <a:pt x="328428" y="163234"/>
                  <a:pt x="337882" y="167175"/>
                </a:cubicBezTo>
                <a:cubicBezTo>
                  <a:pt x="347469" y="163234"/>
                  <a:pt x="356289" y="158786"/>
                  <a:pt x="364342" y="153832"/>
                </a:cubicBezTo>
                <a:cubicBezTo>
                  <a:pt x="372395" y="148877"/>
                  <a:pt x="379352" y="143388"/>
                  <a:pt x="385214" y="137365"/>
                </a:cubicBezTo>
                <a:close/>
                <a:moveTo>
                  <a:pt x="4140685" y="133654"/>
                </a:moveTo>
                <a:cubicBezTo>
                  <a:pt x="4146260" y="138795"/>
                  <a:pt x="4151874" y="144512"/>
                  <a:pt x="4157531" y="150804"/>
                </a:cubicBezTo>
                <a:cubicBezTo>
                  <a:pt x="4163187" y="157097"/>
                  <a:pt x="4167652" y="162704"/>
                  <a:pt x="4170924" y="167627"/>
                </a:cubicBezTo>
                <a:lnTo>
                  <a:pt x="4161721" y="172668"/>
                </a:lnTo>
                <a:cubicBezTo>
                  <a:pt x="4158690" y="167763"/>
                  <a:pt x="4154454" y="162120"/>
                  <a:pt x="4149012" y="155736"/>
                </a:cubicBezTo>
                <a:cubicBezTo>
                  <a:pt x="4143571" y="149352"/>
                  <a:pt x="4138019" y="143379"/>
                  <a:pt x="4132358" y="137818"/>
                </a:cubicBezTo>
                <a:close/>
                <a:moveTo>
                  <a:pt x="1811956" y="129696"/>
                </a:moveTo>
                <a:lnTo>
                  <a:pt x="1822694" y="129696"/>
                </a:lnTo>
                <a:cubicBezTo>
                  <a:pt x="1820340" y="143923"/>
                  <a:pt x="1815722" y="155691"/>
                  <a:pt x="1808841" y="164999"/>
                </a:cubicBezTo>
                <a:cubicBezTo>
                  <a:pt x="1801958" y="174309"/>
                  <a:pt x="1791594" y="181694"/>
                  <a:pt x="1777749" y="187156"/>
                </a:cubicBezTo>
                <a:cubicBezTo>
                  <a:pt x="1763903" y="192617"/>
                  <a:pt x="1745358" y="196691"/>
                  <a:pt x="1722114" y="199378"/>
                </a:cubicBezTo>
                <a:cubicBezTo>
                  <a:pt x="1721744" y="197991"/>
                  <a:pt x="1721115" y="196438"/>
                  <a:pt x="1720225" y="194722"/>
                </a:cubicBezTo>
                <a:cubicBezTo>
                  <a:pt x="1719334" y="193005"/>
                  <a:pt x="1718430" y="191563"/>
                  <a:pt x="1717512" y="190394"/>
                </a:cubicBezTo>
                <a:cubicBezTo>
                  <a:pt x="1739946" y="188131"/>
                  <a:pt x="1757701" y="184622"/>
                  <a:pt x="1770776" y="179868"/>
                </a:cubicBezTo>
                <a:cubicBezTo>
                  <a:pt x="1783853" y="175113"/>
                  <a:pt x="1793508" y="168666"/>
                  <a:pt x="1799742" y="160528"/>
                </a:cubicBezTo>
                <a:cubicBezTo>
                  <a:pt x="1805976" y="152389"/>
                  <a:pt x="1810048" y="142112"/>
                  <a:pt x="1811956" y="129696"/>
                </a:cubicBezTo>
                <a:close/>
                <a:moveTo>
                  <a:pt x="4349568" y="122697"/>
                </a:moveTo>
                <a:lnTo>
                  <a:pt x="4349568" y="174631"/>
                </a:lnTo>
                <a:lnTo>
                  <a:pt x="4460448" y="174631"/>
                </a:lnTo>
                <a:lnTo>
                  <a:pt x="4460448" y="122697"/>
                </a:lnTo>
                <a:close/>
                <a:moveTo>
                  <a:pt x="4651802" y="117428"/>
                </a:moveTo>
                <a:lnTo>
                  <a:pt x="4662100" y="117428"/>
                </a:lnTo>
                <a:lnTo>
                  <a:pt x="4662100" y="134106"/>
                </a:lnTo>
                <a:lnTo>
                  <a:pt x="4754353" y="134106"/>
                </a:lnTo>
                <a:lnTo>
                  <a:pt x="4754353" y="143501"/>
                </a:lnTo>
                <a:lnTo>
                  <a:pt x="4673714" y="143501"/>
                </a:lnTo>
                <a:cubicBezTo>
                  <a:pt x="4680909" y="149531"/>
                  <a:pt x="4689212" y="155220"/>
                  <a:pt x="4698622" y="160569"/>
                </a:cubicBezTo>
                <a:cubicBezTo>
                  <a:pt x="4708032" y="165917"/>
                  <a:pt x="4717893" y="170681"/>
                  <a:pt x="4728204" y="174860"/>
                </a:cubicBezTo>
                <a:cubicBezTo>
                  <a:pt x="4738515" y="179040"/>
                  <a:pt x="4748619" y="182391"/>
                  <a:pt x="4758517" y="184916"/>
                </a:cubicBezTo>
                <a:cubicBezTo>
                  <a:pt x="4757274" y="186180"/>
                  <a:pt x="4756033" y="187650"/>
                  <a:pt x="4754792" y="189325"/>
                </a:cubicBezTo>
                <a:cubicBezTo>
                  <a:pt x="4753550" y="191001"/>
                  <a:pt x="4752527" y="192526"/>
                  <a:pt x="4751724" y="193900"/>
                </a:cubicBezTo>
                <a:cubicBezTo>
                  <a:pt x="4741365" y="190855"/>
                  <a:pt x="4730698" y="186865"/>
                  <a:pt x="4719722" y="181929"/>
                </a:cubicBezTo>
                <a:cubicBezTo>
                  <a:pt x="4708748" y="176993"/>
                  <a:pt x="4698260" y="171412"/>
                  <a:pt x="4688258" y="165186"/>
                </a:cubicBezTo>
                <a:cubicBezTo>
                  <a:pt x="4678256" y="158960"/>
                  <a:pt x="4669537" y="152389"/>
                  <a:pt x="4662100" y="145473"/>
                </a:cubicBezTo>
                <a:lnTo>
                  <a:pt x="4662100" y="198939"/>
                </a:lnTo>
                <a:lnTo>
                  <a:pt x="4651802" y="198939"/>
                </a:lnTo>
                <a:lnTo>
                  <a:pt x="4651802" y="145253"/>
                </a:lnTo>
                <a:cubicBezTo>
                  <a:pt x="4644359" y="152461"/>
                  <a:pt x="4635676" y="159303"/>
                  <a:pt x="4625749" y="165779"/>
                </a:cubicBezTo>
                <a:cubicBezTo>
                  <a:pt x="4615824" y="172255"/>
                  <a:pt x="4605484" y="178074"/>
                  <a:pt x="4594730" y="183236"/>
                </a:cubicBezTo>
                <a:cubicBezTo>
                  <a:pt x="4583976" y="188397"/>
                  <a:pt x="4573638" y="192609"/>
                  <a:pt x="4563712" y="195872"/>
                </a:cubicBezTo>
                <a:cubicBezTo>
                  <a:pt x="4562698" y="194384"/>
                  <a:pt x="4561548" y="192814"/>
                  <a:pt x="4560260" y="191161"/>
                </a:cubicBezTo>
                <a:cubicBezTo>
                  <a:pt x="4558974" y="189508"/>
                  <a:pt x="4557713" y="188157"/>
                  <a:pt x="4556480" y="187107"/>
                </a:cubicBezTo>
                <a:cubicBezTo>
                  <a:pt x="4566090" y="184357"/>
                  <a:pt x="4575967" y="180751"/>
                  <a:pt x="4586112" y="176288"/>
                </a:cubicBezTo>
                <a:cubicBezTo>
                  <a:pt x="4596256" y="171826"/>
                  <a:pt x="4605987" y="166792"/>
                  <a:pt x="4615304" y="161185"/>
                </a:cubicBezTo>
                <a:cubicBezTo>
                  <a:pt x="4624622" y="155578"/>
                  <a:pt x="4632844" y="149683"/>
                  <a:pt x="4639968" y="143501"/>
                </a:cubicBezTo>
                <a:lnTo>
                  <a:pt x="4560644" y="143501"/>
                </a:lnTo>
                <a:lnTo>
                  <a:pt x="4560644" y="134106"/>
                </a:lnTo>
                <a:lnTo>
                  <a:pt x="4651802" y="134106"/>
                </a:lnTo>
                <a:close/>
                <a:moveTo>
                  <a:pt x="4338832" y="113056"/>
                </a:moveTo>
                <a:lnTo>
                  <a:pt x="4471184" y="113056"/>
                </a:lnTo>
                <a:lnTo>
                  <a:pt x="4471184" y="197639"/>
                </a:lnTo>
                <a:lnTo>
                  <a:pt x="4460448" y="197639"/>
                </a:lnTo>
                <a:lnTo>
                  <a:pt x="4460448" y="184711"/>
                </a:lnTo>
                <a:lnTo>
                  <a:pt x="4349568" y="184711"/>
                </a:lnTo>
                <a:lnTo>
                  <a:pt x="4349568" y="198515"/>
                </a:lnTo>
                <a:lnTo>
                  <a:pt x="4338832" y="198515"/>
                </a:lnTo>
                <a:close/>
                <a:moveTo>
                  <a:pt x="2236627" y="112399"/>
                </a:moveTo>
                <a:lnTo>
                  <a:pt x="2236627" y="152279"/>
                </a:lnTo>
                <a:cubicBezTo>
                  <a:pt x="2243442" y="151188"/>
                  <a:pt x="2250573" y="150029"/>
                  <a:pt x="2258019" y="148801"/>
                </a:cubicBezTo>
                <a:cubicBezTo>
                  <a:pt x="2265465" y="147573"/>
                  <a:pt x="2273089" y="146249"/>
                  <a:pt x="2280890" y="144829"/>
                </a:cubicBezTo>
                <a:lnTo>
                  <a:pt x="2280890" y="112399"/>
                </a:lnTo>
                <a:close/>
                <a:moveTo>
                  <a:pt x="1748848" y="110221"/>
                </a:moveTo>
                <a:lnTo>
                  <a:pt x="1884049" y="110221"/>
                </a:lnTo>
                <a:lnTo>
                  <a:pt x="1884049" y="170234"/>
                </a:lnTo>
                <a:lnTo>
                  <a:pt x="1873532" y="170234"/>
                </a:lnTo>
                <a:lnTo>
                  <a:pt x="1873532" y="119616"/>
                </a:lnTo>
                <a:lnTo>
                  <a:pt x="1758927" y="119616"/>
                </a:lnTo>
                <a:lnTo>
                  <a:pt x="1758927" y="171330"/>
                </a:lnTo>
                <a:lnTo>
                  <a:pt x="1748848" y="171330"/>
                </a:lnTo>
                <a:close/>
                <a:moveTo>
                  <a:pt x="3962698" y="106482"/>
                </a:moveTo>
                <a:lnTo>
                  <a:pt x="3971682" y="111960"/>
                </a:lnTo>
                <a:cubicBezTo>
                  <a:pt x="3968213" y="118589"/>
                  <a:pt x="3964524" y="125382"/>
                  <a:pt x="3960616" y="132339"/>
                </a:cubicBezTo>
                <a:cubicBezTo>
                  <a:pt x="3956709" y="139296"/>
                  <a:pt x="3953020" y="145432"/>
                  <a:pt x="3949550" y="150746"/>
                </a:cubicBezTo>
                <a:lnTo>
                  <a:pt x="3941662" y="145925"/>
                </a:lnTo>
                <a:cubicBezTo>
                  <a:pt x="3945195" y="140433"/>
                  <a:pt x="3948921" y="134051"/>
                  <a:pt x="3952838" y="126779"/>
                </a:cubicBezTo>
                <a:cubicBezTo>
                  <a:pt x="3956754" y="119506"/>
                  <a:pt x="3960042" y="112741"/>
                  <a:pt x="3962698" y="106482"/>
                </a:cubicBezTo>
                <a:close/>
                <a:moveTo>
                  <a:pt x="3835166" y="106482"/>
                </a:moveTo>
                <a:lnTo>
                  <a:pt x="3844369" y="110426"/>
                </a:lnTo>
                <a:cubicBezTo>
                  <a:pt x="3841854" y="116986"/>
                  <a:pt x="3838777" y="123807"/>
                  <a:pt x="3835138" y="130887"/>
                </a:cubicBezTo>
                <a:cubicBezTo>
                  <a:pt x="3831500" y="137968"/>
                  <a:pt x="3827273" y="144076"/>
                  <a:pt x="3822456" y="149212"/>
                </a:cubicBezTo>
                <a:lnTo>
                  <a:pt x="3813252" y="143953"/>
                </a:lnTo>
                <a:cubicBezTo>
                  <a:pt x="3818110" y="139132"/>
                  <a:pt x="3822420" y="133270"/>
                  <a:pt x="3826182" y="126368"/>
                </a:cubicBezTo>
                <a:cubicBezTo>
                  <a:pt x="3829943" y="119465"/>
                  <a:pt x="3832938" y="112836"/>
                  <a:pt x="3835166" y="106482"/>
                </a:cubicBezTo>
                <a:close/>
                <a:moveTo>
                  <a:pt x="3893234" y="92458"/>
                </a:moveTo>
                <a:lnTo>
                  <a:pt x="3904411" y="92458"/>
                </a:lnTo>
                <a:cubicBezTo>
                  <a:pt x="3903095" y="104984"/>
                  <a:pt x="3901124" y="116525"/>
                  <a:pt x="3898494" y="127080"/>
                </a:cubicBezTo>
                <a:cubicBezTo>
                  <a:pt x="3906159" y="144396"/>
                  <a:pt x="3918384" y="158191"/>
                  <a:pt x="3935170" y="168467"/>
                </a:cubicBezTo>
                <a:cubicBezTo>
                  <a:pt x="3951957" y="178744"/>
                  <a:pt x="3972673" y="185473"/>
                  <a:pt x="3997320" y="188655"/>
                </a:cubicBezTo>
                <a:cubicBezTo>
                  <a:pt x="3996179" y="189809"/>
                  <a:pt x="3995011" y="191279"/>
                  <a:pt x="3993815" y="193064"/>
                </a:cubicBezTo>
                <a:cubicBezTo>
                  <a:pt x="3992618" y="194850"/>
                  <a:pt x="3991670" y="196594"/>
                  <a:pt x="3990966" y="198296"/>
                </a:cubicBezTo>
                <a:cubicBezTo>
                  <a:pt x="3968026" y="194521"/>
                  <a:pt x="3948441" y="187829"/>
                  <a:pt x="3932212" y="178219"/>
                </a:cubicBezTo>
                <a:cubicBezTo>
                  <a:pt x="3915982" y="168609"/>
                  <a:pt x="3903355" y="155726"/>
                  <a:pt x="3894331" y="139570"/>
                </a:cubicBezTo>
                <a:cubicBezTo>
                  <a:pt x="3888779" y="154676"/>
                  <a:pt x="3879010" y="167249"/>
                  <a:pt x="3865022" y="177287"/>
                </a:cubicBezTo>
                <a:cubicBezTo>
                  <a:pt x="3851034" y="187326"/>
                  <a:pt x="3830638" y="194914"/>
                  <a:pt x="3803830" y="200050"/>
                </a:cubicBezTo>
                <a:cubicBezTo>
                  <a:pt x="3803364" y="198757"/>
                  <a:pt x="3802653" y="197233"/>
                  <a:pt x="3801694" y="195475"/>
                </a:cubicBezTo>
                <a:cubicBezTo>
                  <a:pt x="3800736" y="193717"/>
                  <a:pt x="3799694" y="192247"/>
                  <a:pt x="3798572" y="191065"/>
                </a:cubicBezTo>
                <a:cubicBezTo>
                  <a:pt x="3823653" y="186614"/>
                  <a:pt x="3842759" y="180007"/>
                  <a:pt x="3855886" y="171246"/>
                </a:cubicBezTo>
                <a:cubicBezTo>
                  <a:pt x="3869013" y="162485"/>
                  <a:pt x="3878184" y="151545"/>
                  <a:pt x="3883399" y="138426"/>
                </a:cubicBezTo>
                <a:cubicBezTo>
                  <a:pt x="3888613" y="125307"/>
                  <a:pt x="3891891" y="109984"/>
                  <a:pt x="3893234" y="92458"/>
                </a:cubicBezTo>
                <a:close/>
                <a:moveTo>
                  <a:pt x="4597896" y="87185"/>
                </a:moveTo>
                <a:lnTo>
                  <a:pt x="4597896" y="105839"/>
                </a:lnTo>
                <a:lnTo>
                  <a:pt x="4656184" y="105839"/>
                </a:lnTo>
                <a:lnTo>
                  <a:pt x="4656184" y="87185"/>
                </a:lnTo>
                <a:close/>
                <a:moveTo>
                  <a:pt x="286168" y="84556"/>
                </a:moveTo>
                <a:lnTo>
                  <a:pt x="286168" y="102989"/>
                </a:lnTo>
                <a:lnTo>
                  <a:pt x="395075" y="102989"/>
                </a:lnTo>
                <a:lnTo>
                  <a:pt x="395075" y="84556"/>
                </a:lnTo>
                <a:close/>
                <a:moveTo>
                  <a:pt x="4104968" y="82802"/>
                </a:moveTo>
                <a:lnTo>
                  <a:pt x="4104968" y="110002"/>
                </a:lnTo>
                <a:lnTo>
                  <a:pt x="4146820" y="110002"/>
                </a:lnTo>
                <a:lnTo>
                  <a:pt x="4146820" y="82802"/>
                </a:lnTo>
                <a:close/>
                <a:moveTo>
                  <a:pt x="3152802" y="79967"/>
                </a:moveTo>
                <a:lnTo>
                  <a:pt x="3163319" y="79967"/>
                </a:lnTo>
                <a:lnTo>
                  <a:pt x="3163319" y="120068"/>
                </a:lnTo>
                <a:cubicBezTo>
                  <a:pt x="3163499" y="127334"/>
                  <a:pt x="3162565" y="134605"/>
                  <a:pt x="3160515" y="141884"/>
                </a:cubicBezTo>
                <a:cubicBezTo>
                  <a:pt x="3158466" y="149164"/>
                  <a:pt x="3154224" y="156244"/>
                  <a:pt x="3147789" y="163126"/>
                </a:cubicBezTo>
                <a:cubicBezTo>
                  <a:pt x="3141353" y="170008"/>
                  <a:pt x="3131646" y="176486"/>
                  <a:pt x="3118668" y="182560"/>
                </a:cubicBezTo>
                <a:cubicBezTo>
                  <a:pt x="3105690" y="188634"/>
                  <a:pt x="3088362" y="194098"/>
                  <a:pt x="3066684" y="198954"/>
                </a:cubicBezTo>
                <a:cubicBezTo>
                  <a:pt x="3066081" y="197676"/>
                  <a:pt x="3065205" y="196178"/>
                  <a:pt x="3064055" y="194461"/>
                </a:cubicBezTo>
                <a:cubicBezTo>
                  <a:pt x="3062904" y="192745"/>
                  <a:pt x="3061808" y="191248"/>
                  <a:pt x="3060768" y="189970"/>
                </a:cubicBezTo>
                <a:cubicBezTo>
                  <a:pt x="3081678" y="185604"/>
                  <a:pt x="3098336" y="180667"/>
                  <a:pt x="3110739" y="175161"/>
                </a:cubicBezTo>
                <a:cubicBezTo>
                  <a:pt x="3123142" y="169655"/>
                  <a:pt x="3132370" y="163808"/>
                  <a:pt x="3138421" y="157621"/>
                </a:cubicBezTo>
                <a:cubicBezTo>
                  <a:pt x="3144472" y="151433"/>
                  <a:pt x="3148428" y="145135"/>
                  <a:pt x="3150285" y="138724"/>
                </a:cubicBezTo>
                <a:cubicBezTo>
                  <a:pt x="3152142" y="132314"/>
                  <a:pt x="3152981" y="126022"/>
                  <a:pt x="3152802" y="119849"/>
                </a:cubicBezTo>
                <a:close/>
                <a:moveTo>
                  <a:pt x="4095764" y="74284"/>
                </a:moveTo>
                <a:lnTo>
                  <a:pt x="4156024" y="74284"/>
                </a:lnTo>
                <a:lnTo>
                  <a:pt x="4156024" y="118520"/>
                </a:lnTo>
                <a:lnTo>
                  <a:pt x="4095764" y="118520"/>
                </a:lnTo>
                <a:close/>
                <a:moveTo>
                  <a:pt x="4348693" y="72517"/>
                </a:moveTo>
                <a:lnTo>
                  <a:pt x="4459352" y="72517"/>
                </a:lnTo>
                <a:lnTo>
                  <a:pt x="4459352" y="82378"/>
                </a:lnTo>
                <a:lnTo>
                  <a:pt x="4348693" y="82378"/>
                </a:lnTo>
                <a:close/>
                <a:moveTo>
                  <a:pt x="58480" y="69655"/>
                </a:moveTo>
                <a:lnTo>
                  <a:pt x="58480" y="127093"/>
                </a:lnTo>
                <a:lnTo>
                  <a:pt x="120301" y="127093"/>
                </a:lnTo>
                <a:lnTo>
                  <a:pt x="120301" y="69655"/>
                </a:lnTo>
                <a:close/>
                <a:moveTo>
                  <a:pt x="2236627" y="66382"/>
                </a:moveTo>
                <a:lnTo>
                  <a:pt x="2236627" y="102757"/>
                </a:lnTo>
                <a:lnTo>
                  <a:pt x="2280890" y="102757"/>
                </a:lnTo>
                <a:lnTo>
                  <a:pt x="2280890" y="66382"/>
                </a:lnTo>
                <a:close/>
                <a:moveTo>
                  <a:pt x="1575737" y="65711"/>
                </a:moveTo>
                <a:cubicBezTo>
                  <a:pt x="1575097" y="73599"/>
                  <a:pt x="1574294" y="81228"/>
                  <a:pt x="1573326" y="88596"/>
                </a:cubicBezTo>
                <a:cubicBezTo>
                  <a:pt x="1572358" y="95964"/>
                  <a:pt x="1571117" y="103099"/>
                  <a:pt x="1569601" y="110002"/>
                </a:cubicBezTo>
                <a:lnTo>
                  <a:pt x="1639284" y="110002"/>
                </a:lnTo>
                <a:lnTo>
                  <a:pt x="1639284" y="65711"/>
                </a:lnTo>
                <a:close/>
                <a:moveTo>
                  <a:pt x="1505835" y="65711"/>
                </a:moveTo>
                <a:lnTo>
                  <a:pt x="1505835" y="110002"/>
                </a:lnTo>
                <a:lnTo>
                  <a:pt x="1558863" y="110002"/>
                </a:lnTo>
                <a:cubicBezTo>
                  <a:pt x="1560370" y="103195"/>
                  <a:pt x="1561575" y="96088"/>
                  <a:pt x="1562480" y="88678"/>
                </a:cubicBezTo>
                <a:cubicBezTo>
                  <a:pt x="1563383" y="81269"/>
                  <a:pt x="1564150" y="73613"/>
                  <a:pt x="1564780" y="65711"/>
                </a:cubicBezTo>
                <a:close/>
                <a:moveTo>
                  <a:pt x="4597896" y="60889"/>
                </a:moveTo>
                <a:lnTo>
                  <a:pt x="4597896" y="78666"/>
                </a:lnTo>
                <a:lnTo>
                  <a:pt x="4656184" y="78666"/>
                </a:lnTo>
                <a:lnTo>
                  <a:pt x="4656184" y="60889"/>
                </a:lnTo>
                <a:close/>
                <a:moveTo>
                  <a:pt x="48428" y="59822"/>
                </a:moveTo>
                <a:lnTo>
                  <a:pt x="130573" y="59822"/>
                </a:lnTo>
                <a:lnTo>
                  <a:pt x="130573" y="136708"/>
                </a:lnTo>
                <a:lnTo>
                  <a:pt x="48428" y="136708"/>
                </a:lnTo>
                <a:close/>
                <a:moveTo>
                  <a:pt x="286168" y="58480"/>
                </a:moveTo>
                <a:lnTo>
                  <a:pt x="286168" y="76256"/>
                </a:lnTo>
                <a:lnTo>
                  <a:pt x="395075" y="76256"/>
                </a:lnTo>
                <a:lnTo>
                  <a:pt x="395075" y="58480"/>
                </a:lnTo>
                <a:close/>
                <a:moveTo>
                  <a:pt x="2113477" y="55863"/>
                </a:moveTo>
                <a:cubicBezTo>
                  <a:pt x="2120033" y="59634"/>
                  <a:pt x="2126424" y="64035"/>
                  <a:pt x="2132650" y="69066"/>
                </a:cubicBezTo>
                <a:cubicBezTo>
                  <a:pt x="2138877" y="74097"/>
                  <a:pt x="2143735" y="78827"/>
                  <a:pt x="2147222" y="83254"/>
                </a:cubicBezTo>
                <a:lnTo>
                  <a:pt x="2139991" y="89828"/>
                </a:lnTo>
                <a:cubicBezTo>
                  <a:pt x="2136308" y="85405"/>
                  <a:pt x="2131405" y="80611"/>
                  <a:pt x="2125282" y="75448"/>
                </a:cubicBezTo>
                <a:cubicBezTo>
                  <a:pt x="2119161" y="70285"/>
                  <a:pt x="2112888" y="65656"/>
                  <a:pt x="2106465" y="61561"/>
                </a:cubicBezTo>
                <a:close/>
                <a:moveTo>
                  <a:pt x="2086962" y="52796"/>
                </a:moveTo>
                <a:lnTo>
                  <a:pt x="2097042" y="52796"/>
                </a:lnTo>
                <a:lnTo>
                  <a:pt x="2097042" y="84131"/>
                </a:lnTo>
                <a:cubicBezTo>
                  <a:pt x="2097047" y="86094"/>
                  <a:pt x="2097037" y="88029"/>
                  <a:pt x="2097015" y="89938"/>
                </a:cubicBezTo>
                <a:cubicBezTo>
                  <a:pt x="2096992" y="91846"/>
                  <a:pt x="2096928" y="93781"/>
                  <a:pt x="2096823" y="95745"/>
                </a:cubicBezTo>
                <a:lnTo>
                  <a:pt x="2158179" y="95745"/>
                </a:lnTo>
                <a:lnTo>
                  <a:pt x="2158179" y="105606"/>
                </a:lnTo>
                <a:lnTo>
                  <a:pt x="2098357" y="105606"/>
                </a:lnTo>
                <a:cubicBezTo>
                  <a:pt x="2103365" y="125706"/>
                  <a:pt x="2110934" y="143081"/>
                  <a:pt x="2121064" y="157730"/>
                </a:cubicBezTo>
                <a:cubicBezTo>
                  <a:pt x="2131195" y="172380"/>
                  <a:pt x="2144077" y="183345"/>
                  <a:pt x="2159713" y="190627"/>
                </a:cubicBezTo>
                <a:cubicBezTo>
                  <a:pt x="2158357" y="191658"/>
                  <a:pt x="2157015" y="192937"/>
                  <a:pt x="2155686" y="194461"/>
                </a:cubicBezTo>
                <a:cubicBezTo>
                  <a:pt x="2154358" y="195986"/>
                  <a:pt x="2153289" y="197484"/>
                  <a:pt x="2152482" y="198954"/>
                </a:cubicBezTo>
                <a:cubicBezTo>
                  <a:pt x="2138261" y="191741"/>
                  <a:pt x="2126273" y="181570"/>
                  <a:pt x="2116517" y="168440"/>
                </a:cubicBezTo>
                <a:cubicBezTo>
                  <a:pt x="2106761" y="155311"/>
                  <a:pt x="2099101" y="139771"/>
                  <a:pt x="2093536" y="121821"/>
                </a:cubicBezTo>
                <a:cubicBezTo>
                  <a:pt x="2090857" y="135334"/>
                  <a:pt x="2085040" y="148792"/>
                  <a:pt x="2076088" y="162195"/>
                </a:cubicBezTo>
                <a:cubicBezTo>
                  <a:pt x="2067136" y="175598"/>
                  <a:pt x="2053377" y="188070"/>
                  <a:pt x="2034810" y="199611"/>
                </a:cubicBezTo>
                <a:cubicBezTo>
                  <a:pt x="2033893" y="198465"/>
                  <a:pt x="2032714" y="197251"/>
                  <a:pt x="2031276" y="195968"/>
                </a:cubicBezTo>
                <a:cubicBezTo>
                  <a:pt x="2029839" y="194685"/>
                  <a:pt x="2028386" y="193635"/>
                  <a:pt x="2026921" y="192818"/>
                </a:cubicBezTo>
                <a:cubicBezTo>
                  <a:pt x="2041105" y="184202"/>
                  <a:pt x="2052302" y="174993"/>
                  <a:pt x="2060513" y="165192"/>
                </a:cubicBezTo>
                <a:cubicBezTo>
                  <a:pt x="2068723" y="155391"/>
                  <a:pt x="2074743" y="145419"/>
                  <a:pt x="2078571" y="135277"/>
                </a:cubicBezTo>
                <a:cubicBezTo>
                  <a:pt x="2082398" y="125135"/>
                  <a:pt x="2084831" y="115244"/>
                  <a:pt x="2085866" y="105606"/>
                </a:cubicBezTo>
                <a:lnTo>
                  <a:pt x="2031962" y="105606"/>
                </a:lnTo>
                <a:lnTo>
                  <a:pt x="2031962" y="95745"/>
                </a:lnTo>
                <a:lnTo>
                  <a:pt x="2086744" y="95745"/>
                </a:lnTo>
                <a:cubicBezTo>
                  <a:pt x="2086848" y="93672"/>
                  <a:pt x="2086912" y="91682"/>
                  <a:pt x="2086935" y="89774"/>
                </a:cubicBezTo>
                <a:cubicBezTo>
                  <a:pt x="2086958" y="87865"/>
                  <a:pt x="2086966" y="85984"/>
                  <a:pt x="2086962" y="84131"/>
                </a:cubicBezTo>
                <a:close/>
                <a:moveTo>
                  <a:pt x="1795741" y="52344"/>
                </a:moveTo>
                <a:cubicBezTo>
                  <a:pt x="1795436" y="55950"/>
                  <a:pt x="1794951" y="59434"/>
                  <a:pt x="1794290" y="62794"/>
                </a:cubicBezTo>
                <a:cubicBezTo>
                  <a:pt x="1793627" y="66153"/>
                  <a:pt x="1792650" y="69473"/>
                  <a:pt x="1791358" y="72750"/>
                </a:cubicBezTo>
                <a:lnTo>
                  <a:pt x="1837375" y="72750"/>
                </a:lnTo>
                <a:lnTo>
                  <a:pt x="1837375" y="52344"/>
                </a:lnTo>
                <a:close/>
                <a:moveTo>
                  <a:pt x="1749066" y="52344"/>
                </a:moveTo>
                <a:cubicBezTo>
                  <a:pt x="1748519" y="55868"/>
                  <a:pt x="1747971" y="59352"/>
                  <a:pt x="1747423" y="62794"/>
                </a:cubicBezTo>
                <a:cubicBezTo>
                  <a:pt x="1746876" y="66236"/>
                  <a:pt x="1746327" y="69555"/>
                  <a:pt x="1745780" y="72750"/>
                </a:cubicBezTo>
                <a:lnTo>
                  <a:pt x="1780183" y="72750"/>
                </a:lnTo>
                <a:cubicBezTo>
                  <a:pt x="1781808" y="69473"/>
                  <a:pt x="1783050" y="66153"/>
                  <a:pt x="1783908" y="62794"/>
                </a:cubicBezTo>
                <a:cubicBezTo>
                  <a:pt x="1784767" y="59434"/>
                  <a:pt x="1785350" y="55950"/>
                  <a:pt x="1785661" y="52344"/>
                </a:cubicBezTo>
                <a:close/>
                <a:moveTo>
                  <a:pt x="1982438" y="51919"/>
                </a:moveTo>
                <a:cubicBezTo>
                  <a:pt x="1987583" y="55434"/>
                  <a:pt x="1992139" y="59032"/>
                  <a:pt x="1996106" y="62711"/>
                </a:cubicBezTo>
                <a:cubicBezTo>
                  <a:pt x="2000073" y="66391"/>
                  <a:pt x="2003479" y="70097"/>
                  <a:pt x="2006323" y="73832"/>
                </a:cubicBezTo>
                <a:cubicBezTo>
                  <a:pt x="2010496" y="70874"/>
                  <a:pt x="2014312" y="67861"/>
                  <a:pt x="2017773" y="64793"/>
                </a:cubicBezTo>
                <a:cubicBezTo>
                  <a:pt x="2021233" y="61726"/>
                  <a:pt x="2024283" y="58603"/>
                  <a:pt x="2026921" y="55426"/>
                </a:cubicBezTo>
                <a:lnTo>
                  <a:pt x="2035467" y="60465"/>
                </a:lnTo>
                <a:cubicBezTo>
                  <a:pt x="2032267" y="64081"/>
                  <a:pt x="2028642" y="67642"/>
                  <a:pt x="2024593" y="71148"/>
                </a:cubicBezTo>
                <a:cubicBezTo>
                  <a:pt x="2020544" y="74654"/>
                  <a:pt x="2016207" y="78105"/>
                  <a:pt x="2011582" y="81502"/>
                </a:cubicBezTo>
                <a:cubicBezTo>
                  <a:pt x="2016905" y="90490"/>
                  <a:pt x="2020393" y="99685"/>
                  <a:pt x="2022045" y="109084"/>
                </a:cubicBezTo>
                <a:cubicBezTo>
                  <a:pt x="2023698" y="118484"/>
                  <a:pt x="2024447" y="128061"/>
                  <a:pt x="2024292" y="137817"/>
                </a:cubicBezTo>
                <a:cubicBezTo>
                  <a:pt x="2024369" y="150568"/>
                  <a:pt x="2023667" y="161497"/>
                  <a:pt x="2022183" y="170604"/>
                </a:cubicBezTo>
                <a:cubicBezTo>
                  <a:pt x="2020699" y="179711"/>
                  <a:pt x="2017969" y="186751"/>
                  <a:pt x="2013993" y="191722"/>
                </a:cubicBezTo>
                <a:cubicBezTo>
                  <a:pt x="2012788" y="193156"/>
                  <a:pt x="2011308" y="194343"/>
                  <a:pt x="2009556" y="195283"/>
                </a:cubicBezTo>
                <a:cubicBezTo>
                  <a:pt x="2007802" y="196223"/>
                  <a:pt x="2005775" y="196863"/>
                  <a:pt x="2003475" y="197200"/>
                </a:cubicBezTo>
                <a:cubicBezTo>
                  <a:pt x="2000165" y="197735"/>
                  <a:pt x="1996595" y="198036"/>
                  <a:pt x="1992764" y="198104"/>
                </a:cubicBezTo>
                <a:cubicBezTo>
                  <a:pt x="1988935" y="198173"/>
                  <a:pt x="1984981" y="198090"/>
                  <a:pt x="1980904" y="197858"/>
                </a:cubicBezTo>
                <a:cubicBezTo>
                  <a:pt x="1980781" y="196283"/>
                  <a:pt x="1980370" y="194612"/>
                  <a:pt x="1979672" y="192845"/>
                </a:cubicBezTo>
                <a:cubicBezTo>
                  <a:pt x="1978973" y="191079"/>
                  <a:pt x="1978070" y="189463"/>
                  <a:pt x="1976960" y="187998"/>
                </a:cubicBezTo>
                <a:cubicBezTo>
                  <a:pt x="1981936" y="188326"/>
                  <a:pt x="1986392" y="188490"/>
                  <a:pt x="1990327" y="188490"/>
                </a:cubicBezTo>
                <a:cubicBezTo>
                  <a:pt x="1994262" y="188490"/>
                  <a:pt x="1997403" y="188326"/>
                  <a:pt x="1999749" y="187998"/>
                </a:cubicBezTo>
                <a:cubicBezTo>
                  <a:pt x="2001370" y="187893"/>
                  <a:pt x="2002730" y="187555"/>
                  <a:pt x="2003831" y="186984"/>
                </a:cubicBezTo>
                <a:cubicBezTo>
                  <a:pt x="2004931" y="186413"/>
                  <a:pt x="2005908" y="185582"/>
                  <a:pt x="2006762" y="184491"/>
                </a:cubicBezTo>
                <a:cubicBezTo>
                  <a:pt x="2009574" y="181008"/>
                  <a:pt x="2011564" y="175210"/>
                  <a:pt x="2012732" y="167098"/>
                </a:cubicBezTo>
                <a:cubicBezTo>
                  <a:pt x="2013901" y="158985"/>
                  <a:pt x="2014467" y="149079"/>
                  <a:pt x="2014431" y="137379"/>
                </a:cubicBezTo>
                <a:cubicBezTo>
                  <a:pt x="2014394" y="133033"/>
                  <a:pt x="2014249" y="128577"/>
                  <a:pt x="2013993" y="124012"/>
                </a:cubicBezTo>
                <a:cubicBezTo>
                  <a:pt x="2007802" y="131161"/>
                  <a:pt x="2000736" y="137954"/>
                  <a:pt x="1992792" y="144391"/>
                </a:cubicBezTo>
                <a:cubicBezTo>
                  <a:pt x="1984849" y="150828"/>
                  <a:pt x="1977015" y="156087"/>
                  <a:pt x="1969290" y="160168"/>
                </a:cubicBezTo>
                <a:cubicBezTo>
                  <a:pt x="1968592" y="158904"/>
                  <a:pt x="1967634" y="157488"/>
                  <a:pt x="1966414" y="155922"/>
                </a:cubicBezTo>
                <a:cubicBezTo>
                  <a:pt x="1965196" y="154356"/>
                  <a:pt x="1963963" y="152996"/>
                  <a:pt x="1962717" y="151842"/>
                </a:cubicBezTo>
                <a:cubicBezTo>
                  <a:pt x="1971870" y="147906"/>
                  <a:pt x="1981009" y="142300"/>
                  <a:pt x="1990135" y="135023"/>
                </a:cubicBezTo>
                <a:cubicBezTo>
                  <a:pt x="1999261" y="127746"/>
                  <a:pt x="2006702" y="120059"/>
                  <a:pt x="2012459" y="111960"/>
                </a:cubicBezTo>
                <a:cubicBezTo>
                  <a:pt x="2011701" y="107696"/>
                  <a:pt x="2010587" y="103514"/>
                  <a:pt x="2009117" y="99415"/>
                </a:cubicBezTo>
                <a:cubicBezTo>
                  <a:pt x="2007648" y="95316"/>
                  <a:pt x="2005766" y="91244"/>
                  <a:pt x="2003475" y="87199"/>
                </a:cubicBezTo>
                <a:cubicBezTo>
                  <a:pt x="1998097" y="90609"/>
                  <a:pt x="1992582" y="93868"/>
                  <a:pt x="1986930" y="96977"/>
                </a:cubicBezTo>
                <a:cubicBezTo>
                  <a:pt x="1981279" y="100086"/>
                  <a:pt x="1975545" y="102962"/>
                  <a:pt x="1969729" y="105606"/>
                </a:cubicBezTo>
                <a:cubicBezTo>
                  <a:pt x="1968921" y="104578"/>
                  <a:pt x="1967907" y="103455"/>
                  <a:pt x="1966688" y="102236"/>
                </a:cubicBezTo>
                <a:cubicBezTo>
                  <a:pt x="1965470" y="101017"/>
                  <a:pt x="1964292" y="99949"/>
                  <a:pt x="1963155" y="99032"/>
                </a:cubicBezTo>
                <a:cubicBezTo>
                  <a:pt x="1969213" y="96283"/>
                  <a:pt x="1975230" y="93288"/>
                  <a:pt x="1981206" y="90047"/>
                </a:cubicBezTo>
                <a:cubicBezTo>
                  <a:pt x="1987181" y="86806"/>
                  <a:pt x="1992925" y="83373"/>
                  <a:pt x="1998435" y="79748"/>
                </a:cubicBezTo>
                <a:cubicBezTo>
                  <a:pt x="1995604" y="75909"/>
                  <a:pt x="1992281" y="72138"/>
                  <a:pt x="1988464" y="68436"/>
                </a:cubicBezTo>
                <a:cubicBezTo>
                  <a:pt x="1984648" y="64733"/>
                  <a:pt x="1980228" y="61127"/>
                  <a:pt x="1975207" y="57617"/>
                </a:cubicBezTo>
                <a:close/>
                <a:moveTo>
                  <a:pt x="4091820" y="50180"/>
                </a:moveTo>
                <a:lnTo>
                  <a:pt x="4161064" y="50180"/>
                </a:lnTo>
                <a:lnTo>
                  <a:pt x="4161064" y="58917"/>
                </a:lnTo>
                <a:lnTo>
                  <a:pt x="4091820" y="58917"/>
                </a:lnTo>
                <a:close/>
                <a:moveTo>
                  <a:pt x="275869" y="49961"/>
                </a:moveTo>
                <a:lnTo>
                  <a:pt x="405812" y="49961"/>
                </a:lnTo>
                <a:lnTo>
                  <a:pt x="405812" y="111508"/>
                </a:lnTo>
                <a:lnTo>
                  <a:pt x="312244" y="111508"/>
                </a:lnTo>
                <a:cubicBezTo>
                  <a:pt x="310478" y="114380"/>
                  <a:pt x="308533" y="117251"/>
                  <a:pt x="306410" y="120123"/>
                </a:cubicBezTo>
                <a:cubicBezTo>
                  <a:pt x="304287" y="122994"/>
                  <a:pt x="302068" y="125756"/>
                  <a:pt x="299754" y="128408"/>
                </a:cubicBezTo>
                <a:lnTo>
                  <a:pt x="393541" y="128408"/>
                </a:lnTo>
                <a:lnTo>
                  <a:pt x="395732" y="127750"/>
                </a:lnTo>
                <a:lnTo>
                  <a:pt x="402306" y="132559"/>
                </a:lnTo>
                <a:cubicBezTo>
                  <a:pt x="396225" y="140748"/>
                  <a:pt x="388775" y="148077"/>
                  <a:pt x="379955" y="154545"/>
                </a:cubicBezTo>
                <a:cubicBezTo>
                  <a:pt x="371135" y="161015"/>
                  <a:pt x="361274" y="166758"/>
                  <a:pt x="350372" y="171777"/>
                </a:cubicBezTo>
                <a:cubicBezTo>
                  <a:pt x="363041" y="176043"/>
                  <a:pt x="376599" y="179513"/>
                  <a:pt x="391048" y="182189"/>
                </a:cubicBezTo>
                <a:cubicBezTo>
                  <a:pt x="405497" y="184864"/>
                  <a:pt x="420425" y="186801"/>
                  <a:pt x="435832" y="187998"/>
                </a:cubicBezTo>
                <a:cubicBezTo>
                  <a:pt x="434618" y="189371"/>
                  <a:pt x="433486" y="190951"/>
                  <a:pt x="432436" y="192736"/>
                </a:cubicBezTo>
                <a:cubicBezTo>
                  <a:pt x="431386" y="194521"/>
                  <a:pt x="430473" y="196155"/>
                  <a:pt x="429697" y="197639"/>
                </a:cubicBezTo>
                <a:cubicBezTo>
                  <a:pt x="413066" y="196123"/>
                  <a:pt x="396969" y="193676"/>
                  <a:pt x="381407" y="190297"/>
                </a:cubicBezTo>
                <a:cubicBezTo>
                  <a:pt x="365844" y="186919"/>
                  <a:pt x="351336" y="182499"/>
                  <a:pt x="337882" y="177038"/>
                </a:cubicBezTo>
                <a:cubicBezTo>
                  <a:pt x="322607" y="182919"/>
                  <a:pt x="306593" y="187650"/>
                  <a:pt x="289838" y="191229"/>
                </a:cubicBezTo>
                <a:cubicBezTo>
                  <a:pt x="273084" y="194809"/>
                  <a:pt x="256522" y="197456"/>
                  <a:pt x="240151" y="199172"/>
                </a:cubicBezTo>
                <a:cubicBezTo>
                  <a:pt x="239790" y="197584"/>
                  <a:pt x="239197" y="195886"/>
                  <a:pt x="238371" y="194078"/>
                </a:cubicBezTo>
                <a:cubicBezTo>
                  <a:pt x="237544" y="192270"/>
                  <a:pt x="236677" y="190681"/>
                  <a:pt x="235769" y="189312"/>
                </a:cubicBezTo>
                <a:cubicBezTo>
                  <a:pt x="250802" y="188024"/>
                  <a:pt x="265986" y="185942"/>
                  <a:pt x="281320" y="183066"/>
                </a:cubicBezTo>
                <a:cubicBezTo>
                  <a:pt x="296654" y="180189"/>
                  <a:pt x="311345" y="176353"/>
                  <a:pt x="325392" y="171558"/>
                </a:cubicBezTo>
                <a:cubicBezTo>
                  <a:pt x="317471" y="167723"/>
                  <a:pt x="310140" y="163449"/>
                  <a:pt x="303397" y="158736"/>
                </a:cubicBezTo>
                <a:cubicBezTo>
                  <a:pt x="296654" y="154023"/>
                  <a:pt x="290692" y="148872"/>
                  <a:pt x="285511" y="143283"/>
                </a:cubicBezTo>
                <a:cubicBezTo>
                  <a:pt x="280890" y="147457"/>
                  <a:pt x="276161" y="151384"/>
                  <a:pt x="271322" y="155064"/>
                </a:cubicBezTo>
                <a:cubicBezTo>
                  <a:pt x="266483" y="158745"/>
                  <a:pt x="261644" y="162124"/>
                  <a:pt x="256805" y="165202"/>
                </a:cubicBezTo>
                <a:cubicBezTo>
                  <a:pt x="255970" y="164243"/>
                  <a:pt x="254791" y="163037"/>
                  <a:pt x="253271" y="161585"/>
                </a:cubicBezTo>
                <a:cubicBezTo>
                  <a:pt x="251751" y="160133"/>
                  <a:pt x="250299" y="158927"/>
                  <a:pt x="248916" y="157968"/>
                </a:cubicBezTo>
                <a:cubicBezTo>
                  <a:pt x="258932" y="152307"/>
                  <a:pt x="268482" y="145498"/>
                  <a:pt x="277567" y="137539"/>
                </a:cubicBezTo>
                <a:cubicBezTo>
                  <a:pt x="286652" y="129581"/>
                  <a:pt x="294340" y="120904"/>
                  <a:pt x="300631" y="111508"/>
                </a:cubicBezTo>
                <a:lnTo>
                  <a:pt x="275869" y="111508"/>
                </a:lnTo>
                <a:close/>
                <a:moveTo>
                  <a:pt x="2331728" y="36361"/>
                </a:moveTo>
                <a:cubicBezTo>
                  <a:pt x="2334431" y="54147"/>
                  <a:pt x="2337900" y="70892"/>
                  <a:pt x="2342137" y="86596"/>
                </a:cubicBezTo>
                <a:cubicBezTo>
                  <a:pt x="2346374" y="102300"/>
                  <a:pt x="2351596" y="116745"/>
                  <a:pt x="2357804" y="129929"/>
                </a:cubicBezTo>
                <a:cubicBezTo>
                  <a:pt x="2364853" y="117100"/>
                  <a:pt x="2371026" y="102875"/>
                  <a:pt x="2376320" y="87254"/>
                </a:cubicBezTo>
                <a:cubicBezTo>
                  <a:pt x="2381616" y="71632"/>
                  <a:pt x="2385816" y="54667"/>
                  <a:pt x="2388920" y="36361"/>
                </a:cubicBezTo>
                <a:close/>
                <a:moveTo>
                  <a:pt x="4597896" y="34376"/>
                </a:moveTo>
                <a:lnTo>
                  <a:pt x="4597896" y="52371"/>
                </a:lnTo>
                <a:lnTo>
                  <a:pt x="4656184" y="52371"/>
                </a:lnTo>
                <a:lnTo>
                  <a:pt x="4656184" y="34376"/>
                </a:lnTo>
                <a:close/>
                <a:moveTo>
                  <a:pt x="3502133" y="34156"/>
                </a:moveTo>
                <a:lnTo>
                  <a:pt x="3502133" y="104524"/>
                </a:lnTo>
                <a:lnTo>
                  <a:pt x="3528657" y="104524"/>
                </a:lnTo>
                <a:cubicBezTo>
                  <a:pt x="3544412" y="104610"/>
                  <a:pt x="3556141" y="101751"/>
                  <a:pt x="3563840" y="95947"/>
                </a:cubicBezTo>
                <a:cubicBezTo>
                  <a:pt x="3571540" y="90142"/>
                  <a:pt x="3575377" y="80871"/>
                  <a:pt x="3575348" y="68134"/>
                </a:cubicBezTo>
                <a:cubicBezTo>
                  <a:pt x="3575354" y="55401"/>
                  <a:pt x="3571398" y="46505"/>
                  <a:pt x="3563484" y="41445"/>
                </a:cubicBezTo>
                <a:cubicBezTo>
                  <a:pt x="3555570" y="36385"/>
                  <a:pt x="3543668" y="33955"/>
                  <a:pt x="3527780" y="34156"/>
                </a:cubicBezTo>
                <a:close/>
                <a:moveTo>
                  <a:pt x="3337786" y="34156"/>
                </a:moveTo>
                <a:lnTo>
                  <a:pt x="3337786" y="104524"/>
                </a:lnTo>
                <a:lnTo>
                  <a:pt x="3364310" y="104524"/>
                </a:lnTo>
                <a:cubicBezTo>
                  <a:pt x="3380066" y="104610"/>
                  <a:pt x="3391795" y="101751"/>
                  <a:pt x="3399494" y="95947"/>
                </a:cubicBezTo>
                <a:cubicBezTo>
                  <a:pt x="3407194" y="90142"/>
                  <a:pt x="3411030" y="80871"/>
                  <a:pt x="3411002" y="68134"/>
                </a:cubicBezTo>
                <a:cubicBezTo>
                  <a:pt x="3411007" y="55401"/>
                  <a:pt x="3407052" y="46505"/>
                  <a:pt x="3399138" y="41445"/>
                </a:cubicBezTo>
                <a:cubicBezTo>
                  <a:pt x="3391224" y="36385"/>
                  <a:pt x="3379322" y="33955"/>
                  <a:pt x="3363434" y="34156"/>
                </a:cubicBezTo>
                <a:close/>
                <a:moveTo>
                  <a:pt x="2956134" y="31089"/>
                </a:moveTo>
                <a:cubicBezTo>
                  <a:pt x="2945589" y="31093"/>
                  <a:pt x="2937249" y="37056"/>
                  <a:pt x="2931116" y="48978"/>
                </a:cubicBezTo>
                <a:cubicBezTo>
                  <a:pt x="2924982" y="60901"/>
                  <a:pt x="2921849" y="78754"/>
                  <a:pt x="2921717" y="102538"/>
                </a:cubicBezTo>
                <a:cubicBezTo>
                  <a:pt x="2921849" y="126751"/>
                  <a:pt x="2924982" y="144897"/>
                  <a:pt x="2931116" y="156974"/>
                </a:cubicBezTo>
                <a:cubicBezTo>
                  <a:pt x="2937249" y="169051"/>
                  <a:pt x="2945589" y="175087"/>
                  <a:pt x="2956134" y="175082"/>
                </a:cubicBezTo>
                <a:cubicBezTo>
                  <a:pt x="2966574" y="175087"/>
                  <a:pt x="2974849" y="169051"/>
                  <a:pt x="2980960" y="156974"/>
                </a:cubicBezTo>
                <a:cubicBezTo>
                  <a:pt x="2987071" y="144897"/>
                  <a:pt x="2990194" y="126751"/>
                  <a:pt x="2990332" y="102538"/>
                </a:cubicBezTo>
                <a:cubicBezTo>
                  <a:pt x="2990194" y="78754"/>
                  <a:pt x="2987071" y="60901"/>
                  <a:pt x="2980960" y="48978"/>
                </a:cubicBezTo>
                <a:cubicBezTo>
                  <a:pt x="2974849" y="37056"/>
                  <a:pt x="2966574" y="31093"/>
                  <a:pt x="2956134" y="31089"/>
                </a:cubicBezTo>
                <a:close/>
                <a:moveTo>
                  <a:pt x="2805483" y="31089"/>
                </a:moveTo>
                <a:cubicBezTo>
                  <a:pt x="2794938" y="31093"/>
                  <a:pt x="2786599" y="37056"/>
                  <a:pt x="2780465" y="48978"/>
                </a:cubicBezTo>
                <a:cubicBezTo>
                  <a:pt x="2774332" y="60901"/>
                  <a:pt x="2771199" y="78754"/>
                  <a:pt x="2771067" y="102538"/>
                </a:cubicBezTo>
                <a:cubicBezTo>
                  <a:pt x="2771199" y="126751"/>
                  <a:pt x="2774332" y="144897"/>
                  <a:pt x="2780465" y="156974"/>
                </a:cubicBezTo>
                <a:cubicBezTo>
                  <a:pt x="2786599" y="169051"/>
                  <a:pt x="2794938" y="175087"/>
                  <a:pt x="2805483" y="175082"/>
                </a:cubicBezTo>
                <a:cubicBezTo>
                  <a:pt x="2815923" y="175087"/>
                  <a:pt x="2824199" y="169051"/>
                  <a:pt x="2830309" y="156974"/>
                </a:cubicBezTo>
                <a:cubicBezTo>
                  <a:pt x="2836420" y="144897"/>
                  <a:pt x="2839544" y="126751"/>
                  <a:pt x="2839681" y="102538"/>
                </a:cubicBezTo>
                <a:cubicBezTo>
                  <a:pt x="2839544" y="78754"/>
                  <a:pt x="2836420" y="60901"/>
                  <a:pt x="2830309" y="48978"/>
                </a:cubicBezTo>
                <a:cubicBezTo>
                  <a:pt x="2824199" y="37056"/>
                  <a:pt x="2815923" y="31093"/>
                  <a:pt x="2805483" y="31089"/>
                </a:cubicBezTo>
                <a:close/>
                <a:moveTo>
                  <a:pt x="2654832" y="31089"/>
                </a:moveTo>
                <a:cubicBezTo>
                  <a:pt x="2644287" y="31093"/>
                  <a:pt x="2635948" y="37056"/>
                  <a:pt x="2629814" y="48978"/>
                </a:cubicBezTo>
                <a:cubicBezTo>
                  <a:pt x="2623681" y="60901"/>
                  <a:pt x="2620548" y="78754"/>
                  <a:pt x="2620416" y="102538"/>
                </a:cubicBezTo>
                <a:cubicBezTo>
                  <a:pt x="2620548" y="126751"/>
                  <a:pt x="2623681" y="144897"/>
                  <a:pt x="2629814" y="156974"/>
                </a:cubicBezTo>
                <a:cubicBezTo>
                  <a:pt x="2635948" y="169051"/>
                  <a:pt x="2644287" y="175087"/>
                  <a:pt x="2654832" y="175082"/>
                </a:cubicBezTo>
                <a:cubicBezTo>
                  <a:pt x="2665273" y="175087"/>
                  <a:pt x="2673548" y="169051"/>
                  <a:pt x="2679659" y="156974"/>
                </a:cubicBezTo>
                <a:cubicBezTo>
                  <a:pt x="2685770" y="144897"/>
                  <a:pt x="2688893" y="126751"/>
                  <a:pt x="2689031" y="102538"/>
                </a:cubicBezTo>
                <a:cubicBezTo>
                  <a:pt x="2688893" y="78754"/>
                  <a:pt x="2685770" y="60901"/>
                  <a:pt x="2679659" y="48978"/>
                </a:cubicBezTo>
                <a:cubicBezTo>
                  <a:pt x="2673548" y="37056"/>
                  <a:pt x="2665273" y="31093"/>
                  <a:pt x="2654832" y="31089"/>
                </a:cubicBezTo>
                <a:close/>
                <a:moveTo>
                  <a:pt x="1530377" y="28020"/>
                </a:moveTo>
                <a:cubicBezTo>
                  <a:pt x="1526656" y="32746"/>
                  <a:pt x="1522703" y="37443"/>
                  <a:pt x="1518517" y="42113"/>
                </a:cubicBezTo>
                <a:cubicBezTo>
                  <a:pt x="1514330" y="46783"/>
                  <a:pt x="1509884" y="51372"/>
                  <a:pt x="1505177" y="55877"/>
                </a:cubicBezTo>
                <a:lnTo>
                  <a:pt x="1570697" y="55877"/>
                </a:lnTo>
                <a:cubicBezTo>
                  <a:pt x="1574476" y="51947"/>
                  <a:pt x="1578202" y="47524"/>
                  <a:pt x="1581872" y="42607"/>
                </a:cubicBezTo>
                <a:cubicBezTo>
                  <a:pt x="1585543" y="37690"/>
                  <a:pt x="1588830" y="32828"/>
                  <a:pt x="1591733" y="28020"/>
                </a:cubicBezTo>
                <a:close/>
                <a:moveTo>
                  <a:pt x="2393522" y="25624"/>
                </a:moveTo>
                <a:lnTo>
                  <a:pt x="2400097" y="27596"/>
                </a:lnTo>
                <a:cubicBezTo>
                  <a:pt x="2396777" y="50710"/>
                  <a:pt x="2392020" y="71700"/>
                  <a:pt x="2385825" y="90568"/>
                </a:cubicBezTo>
                <a:cubicBezTo>
                  <a:pt x="2379630" y="109435"/>
                  <a:pt x="2372189" y="126208"/>
                  <a:pt x="2363502" y="140885"/>
                </a:cubicBezTo>
                <a:cubicBezTo>
                  <a:pt x="2369291" y="151220"/>
                  <a:pt x="2375956" y="160460"/>
                  <a:pt x="2383497" y="168605"/>
                </a:cubicBezTo>
                <a:cubicBezTo>
                  <a:pt x="2391039" y="176749"/>
                  <a:pt x="2399567" y="183578"/>
                  <a:pt x="2409080" y="189093"/>
                </a:cubicBezTo>
                <a:cubicBezTo>
                  <a:pt x="2407720" y="190115"/>
                  <a:pt x="2406333" y="191357"/>
                  <a:pt x="2404917" y="192818"/>
                </a:cubicBezTo>
                <a:cubicBezTo>
                  <a:pt x="2403501" y="194279"/>
                  <a:pt x="2402333" y="195740"/>
                  <a:pt x="2401411" y="197200"/>
                </a:cubicBezTo>
                <a:cubicBezTo>
                  <a:pt x="2392344" y="191613"/>
                  <a:pt x="2384183" y="184929"/>
                  <a:pt x="2376924" y="177150"/>
                </a:cubicBezTo>
                <a:cubicBezTo>
                  <a:pt x="2369665" y="169372"/>
                  <a:pt x="2363145" y="160497"/>
                  <a:pt x="2357366" y="150527"/>
                </a:cubicBezTo>
                <a:cubicBezTo>
                  <a:pt x="2350555" y="160830"/>
                  <a:pt x="2343305" y="170024"/>
                  <a:pt x="2335618" y="178109"/>
                </a:cubicBezTo>
                <a:cubicBezTo>
                  <a:pt x="2327930" y="186194"/>
                  <a:pt x="2319914" y="193142"/>
                  <a:pt x="2311568" y="198954"/>
                </a:cubicBezTo>
                <a:cubicBezTo>
                  <a:pt x="2310660" y="197575"/>
                  <a:pt x="2309573" y="196114"/>
                  <a:pt x="2308309" y="194571"/>
                </a:cubicBezTo>
                <a:cubicBezTo>
                  <a:pt x="2307044" y="193028"/>
                  <a:pt x="2305794" y="191786"/>
                  <a:pt x="2304557" y="190846"/>
                </a:cubicBezTo>
                <a:cubicBezTo>
                  <a:pt x="2313134" y="185230"/>
                  <a:pt x="2321397" y="178164"/>
                  <a:pt x="2329345" y="169646"/>
                </a:cubicBezTo>
                <a:cubicBezTo>
                  <a:pt x="2337293" y="161126"/>
                  <a:pt x="2344734" y="151321"/>
                  <a:pt x="2351668" y="140227"/>
                </a:cubicBezTo>
                <a:cubicBezTo>
                  <a:pt x="2344589" y="125943"/>
                  <a:pt x="2338644" y="110084"/>
                  <a:pt x="2333838" y="92649"/>
                </a:cubicBezTo>
                <a:cubicBezTo>
                  <a:pt x="2329030" y="75215"/>
                  <a:pt x="2325114" y="56452"/>
                  <a:pt x="2322087" y="36361"/>
                </a:cubicBezTo>
                <a:lnTo>
                  <a:pt x="2309158" y="36361"/>
                </a:lnTo>
                <a:lnTo>
                  <a:pt x="2309158" y="26281"/>
                </a:lnTo>
                <a:lnTo>
                  <a:pt x="2391769" y="26281"/>
                </a:lnTo>
                <a:close/>
                <a:moveTo>
                  <a:pt x="1847455" y="24733"/>
                </a:moveTo>
                <a:lnTo>
                  <a:pt x="1847455" y="43825"/>
                </a:lnTo>
                <a:lnTo>
                  <a:pt x="1885803" y="43825"/>
                </a:lnTo>
                <a:lnTo>
                  <a:pt x="1885803" y="24733"/>
                </a:lnTo>
                <a:close/>
                <a:moveTo>
                  <a:pt x="1795960" y="24733"/>
                </a:moveTo>
                <a:lnTo>
                  <a:pt x="1795960" y="42728"/>
                </a:lnTo>
                <a:lnTo>
                  <a:pt x="1795960" y="43825"/>
                </a:lnTo>
                <a:lnTo>
                  <a:pt x="1837375" y="43825"/>
                </a:lnTo>
                <a:lnTo>
                  <a:pt x="1837375" y="24733"/>
                </a:lnTo>
                <a:close/>
                <a:moveTo>
                  <a:pt x="3630295" y="23227"/>
                </a:moveTo>
                <a:lnTo>
                  <a:pt x="3744214" y="23227"/>
                </a:lnTo>
                <a:lnTo>
                  <a:pt x="3744214" y="34376"/>
                </a:lnTo>
                <a:lnTo>
                  <a:pt x="3693815" y="34376"/>
                </a:lnTo>
                <a:lnTo>
                  <a:pt x="3693815" y="182944"/>
                </a:lnTo>
                <a:lnTo>
                  <a:pt x="3680475" y="182944"/>
                </a:lnTo>
                <a:lnTo>
                  <a:pt x="3680475" y="34376"/>
                </a:lnTo>
                <a:lnTo>
                  <a:pt x="3630295" y="34376"/>
                </a:lnTo>
                <a:close/>
                <a:moveTo>
                  <a:pt x="3489012" y="23227"/>
                </a:moveTo>
                <a:lnTo>
                  <a:pt x="3530411" y="23227"/>
                </a:lnTo>
                <a:cubicBezTo>
                  <a:pt x="3548663" y="23030"/>
                  <a:pt x="3562897" y="26376"/>
                  <a:pt x="3573113" y="33268"/>
                </a:cubicBezTo>
                <a:cubicBezTo>
                  <a:pt x="3583329" y="40159"/>
                  <a:pt x="3588520" y="51781"/>
                  <a:pt x="3588688" y="68134"/>
                </a:cubicBezTo>
                <a:cubicBezTo>
                  <a:pt x="3588516" y="84108"/>
                  <a:pt x="3583388" y="95995"/>
                  <a:pt x="3573305" y="103795"/>
                </a:cubicBezTo>
                <a:cubicBezTo>
                  <a:pt x="3563222" y="111596"/>
                  <a:pt x="3549216" y="115481"/>
                  <a:pt x="3531288" y="115453"/>
                </a:cubicBezTo>
                <a:lnTo>
                  <a:pt x="3502133" y="115453"/>
                </a:lnTo>
                <a:lnTo>
                  <a:pt x="3502133" y="182944"/>
                </a:lnTo>
                <a:lnTo>
                  <a:pt x="3489012" y="182944"/>
                </a:lnTo>
                <a:close/>
                <a:moveTo>
                  <a:pt x="3324666" y="23227"/>
                </a:moveTo>
                <a:lnTo>
                  <a:pt x="3366065" y="23227"/>
                </a:lnTo>
                <a:cubicBezTo>
                  <a:pt x="3384317" y="23030"/>
                  <a:pt x="3398551" y="26376"/>
                  <a:pt x="3408767" y="33268"/>
                </a:cubicBezTo>
                <a:cubicBezTo>
                  <a:pt x="3418982" y="40159"/>
                  <a:pt x="3424174" y="51781"/>
                  <a:pt x="3424342" y="68134"/>
                </a:cubicBezTo>
                <a:cubicBezTo>
                  <a:pt x="3424170" y="84108"/>
                  <a:pt x="3419042" y="95995"/>
                  <a:pt x="3408959" y="103795"/>
                </a:cubicBezTo>
                <a:cubicBezTo>
                  <a:pt x="3398876" y="111596"/>
                  <a:pt x="3384870" y="115481"/>
                  <a:pt x="3366942" y="115453"/>
                </a:cubicBezTo>
                <a:lnTo>
                  <a:pt x="3337786" y="115453"/>
                </a:lnTo>
                <a:lnTo>
                  <a:pt x="3337786" y="182944"/>
                </a:lnTo>
                <a:lnTo>
                  <a:pt x="3324666" y="182944"/>
                </a:lnTo>
                <a:close/>
                <a:moveTo>
                  <a:pt x="2470012" y="23227"/>
                </a:moveTo>
                <a:lnTo>
                  <a:pt x="2542971" y="23227"/>
                </a:lnTo>
                <a:lnTo>
                  <a:pt x="2542971" y="34376"/>
                </a:lnTo>
                <a:lnTo>
                  <a:pt x="2481406" y="34376"/>
                </a:lnTo>
                <a:lnTo>
                  <a:pt x="2476804" y="88070"/>
                </a:lnTo>
                <a:cubicBezTo>
                  <a:pt x="2480590" y="85743"/>
                  <a:pt x="2484633" y="83893"/>
                  <a:pt x="2488939" y="82523"/>
                </a:cubicBezTo>
                <a:cubicBezTo>
                  <a:pt x="2493244" y="81153"/>
                  <a:pt x="2498110" y="80451"/>
                  <a:pt x="2503538" y="80420"/>
                </a:cubicBezTo>
                <a:cubicBezTo>
                  <a:pt x="2517014" y="80336"/>
                  <a:pt x="2528184" y="84441"/>
                  <a:pt x="2537052" y="92734"/>
                </a:cubicBezTo>
                <a:cubicBezTo>
                  <a:pt x="2545918" y="101028"/>
                  <a:pt x="2550515" y="114010"/>
                  <a:pt x="2550843" y="131682"/>
                </a:cubicBezTo>
                <a:cubicBezTo>
                  <a:pt x="2550697" y="143253"/>
                  <a:pt x="2548264" y="153059"/>
                  <a:pt x="2543546" y="161103"/>
                </a:cubicBezTo>
                <a:cubicBezTo>
                  <a:pt x="2538826" y="169146"/>
                  <a:pt x="2532695" y="175265"/>
                  <a:pt x="2525152" y="179460"/>
                </a:cubicBezTo>
                <a:cubicBezTo>
                  <a:pt x="2517608" y="183655"/>
                  <a:pt x="2509528" y="185765"/>
                  <a:pt x="2500908" y="185792"/>
                </a:cubicBezTo>
                <a:cubicBezTo>
                  <a:pt x="2488665" y="185556"/>
                  <a:pt x="2478640" y="183351"/>
                  <a:pt x="2470834" y="179177"/>
                </a:cubicBezTo>
                <a:cubicBezTo>
                  <a:pt x="2463027" y="175002"/>
                  <a:pt x="2456618" y="170277"/>
                  <a:pt x="2451605" y="164999"/>
                </a:cubicBezTo>
                <a:lnTo>
                  <a:pt x="2458617" y="156012"/>
                </a:lnTo>
                <a:cubicBezTo>
                  <a:pt x="2463087" y="161017"/>
                  <a:pt x="2468610" y="165364"/>
                  <a:pt x="2475189" y="169055"/>
                </a:cubicBezTo>
                <a:cubicBezTo>
                  <a:pt x="2481767" y="172744"/>
                  <a:pt x="2490194" y="174681"/>
                  <a:pt x="2500471" y="174864"/>
                </a:cubicBezTo>
                <a:cubicBezTo>
                  <a:pt x="2510843" y="174699"/>
                  <a:pt x="2519571" y="170808"/>
                  <a:pt x="2526656" y="163191"/>
                </a:cubicBezTo>
                <a:cubicBezTo>
                  <a:pt x="2533742" y="155574"/>
                  <a:pt x="2537430" y="145217"/>
                  <a:pt x="2537722" y="132120"/>
                </a:cubicBezTo>
                <a:cubicBezTo>
                  <a:pt x="2537594" y="119287"/>
                  <a:pt x="2534290" y="109277"/>
                  <a:pt x="2527807" y="102089"/>
                </a:cubicBezTo>
                <a:cubicBezTo>
                  <a:pt x="2521324" y="94902"/>
                  <a:pt x="2512431" y="91248"/>
                  <a:pt x="2501128" y="91129"/>
                </a:cubicBezTo>
                <a:cubicBezTo>
                  <a:pt x="2495430" y="91166"/>
                  <a:pt x="2490391" y="92079"/>
                  <a:pt x="2486008" y="93869"/>
                </a:cubicBezTo>
                <a:cubicBezTo>
                  <a:pt x="2481626" y="95660"/>
                  <a:pt x="2477243" y="98108"/>
                  <a:pt x="2472860" y="101213"/>
                </a:cubicBezTo>
                <a:lnTo>
                  <a:pt x="2464534" y="96171"/>
                </a:lnTo>
                <a:close/>
                <a:moveTo>
                  <a:pt x="2236627" y="21461"/>
                </a:moveTo>
                <a:lnTo>
                  <a:pt x="2236627" y="56959"/>
                </a:lnTo>
                <a:lnTo>
                  <a:pt x="2280890" y="56959"/>
                </a:lnTo>
                <a:lnTo>
                  <a:pt x="2280890" y="21461"/>
                </a:lnTo>
                <a:close/>
                <a:moveTo>
                  <a:pt x="10492" y="20789"/>
                </a:moveTo>
                <a:lnTo>
                  <a:pt x="10492" y="176836"/>
                </a:lnTo>
                <a:lnTo>
                  <a:pt x="169167" y="176836"/>
                </a:lnTo>
                <a:lnTo>
                  <a:pt x="169167" y="20789"/>
                </a:lnTo>
                <a:close/>
                <a:moveTo>
                  <a:pt x="2956134" y="20379"/>
                </a:moveTo>
                <a:cubicBezTo>
                  <a:pt x="2970747" y="20337"/>
                  <a:pt x="2982177" y="27099"/>
                  <a:pt x="2990425" y="40665"/>
                </a:cubicBezTo>
                <a:cubicBezTo>
                  <a:pt x="2998673" y="54231"/>
                  <a:pt x="3002868" y="74856"/>
                  <a:pt x="3003014" y="102538"/>
                </a:cubicBezTo>
                <a:cubicBezTo>
                  <a:pt x="3002868" y="130554"/>
                  <a:pt x="2998673" y="151443"/>
                  <a:pt x="2990425" y="165205"/>
                </a:cubicBezTo>
                <a:cubicBezTo>
                  <a:pt x="2982177" y="178968"/>
                  <a:pt x="2970747" y="185830"/>
                  <a:pt x="2956134" y="185792"/>
                </a:cubicBezTo>
                <a:cubicBezTo>
                  <a:pt x="2941416" y="185830"/>
                  <a:pt x="2929921" y="178968"/>
                  <a:pt x="2921651" y="165205"/>
                </a:cubicBezTo>
                <a:cubicBezTo>
                  <a:pt x="2913380" y="151443"/>
                  <a:pt x="2909175" y="130554"/>
                  <a:pt x="2909035" y="102538"/>
                </a:cubicBezTo>
                <a:cubicBezTo>
                  <a:pt x="2909175" y="74856"/>
                  <a:pt x="2913380" y="54231"/>
                  <a:pt x="2921651" y="40665"/>
                </a:cubicBezTo>
                <a:cubicBezTo>
                  <a:pt x="2929921" y="27099"/>
                  <a:pt x="2941416" y="20337"/>
                  <a:pt x="2956134" y="20379"/>
                </a:cubicBezTo>
                <a:close/>
                <a:moveTo>
                  <a:pt x="2805483" y="20379"/>
                </a:moveTo>
                <a:cubicBezTo>
                  <a:pt x="2820096" y="20337"/>
                  <a:pt x="2831527" y="27099"/>
                  <a:pt x="2839774" y="40665"/>
                </a:cubicBezTo>
                <a:cubicBezTo>
                  <a:pt x="2848022" y="54231"/>
                  <a:pt x="2852218" y="74856"/>
                  <a:pt x="2852363" y="102538"/>
                </a:cubicBezTo>
                <a:cubicBezTo>
                  <a:pt x="2852218" y="130554"/>
                  <a:pt x="2848022" y="151443"/>
                  <a:pt x="2839774" y="165205"/>
                </a:cubicBezTo>
                <a:cubicBezTo>
                  <a:pt x="2831527" y="178968"/>
                  <a:pt x="2820096" y="185830"/>
                  <a:pt x="2805483" y="185792"/>
                </a:cubicBezTo>
                <a:cubicBezTo>
                  <a:pt x="2790765" y="185830"/>
                  <a:pt x="2779271" y="178968"/>
                  <a:pt x="2771000" y="165205"/>
                </a:cubicBezTo>
                <a:cubicBezTo>
                  <a:pt x="2762730" y="151443"/>
                  <a:pt x="2758525" y="130554"/>
                  <a:pt x="2758384" y="102538"/>
                </a:cubicBezTo>
                <a:cubicBezTo>
                  <a:pt x="2758525" y="74856"/>
                  <a:pt x="2762730" y="54231"/>
                  <a:pt x="2771000" y="40665"/>
                </a:cubicBezTo>
                <a:cubicBezTo>
                  <a:pt x="2779271" y="27099"/>
                  <a:pt x="2790765" y="20337"/>
                  <a:pt x="2805483" y="20379"/>
                </a:cubicBezTo>
                <a:close/>
                <a:moveTo>
                  <a:pt x="2654832" y="20379"/>
                </a:moveTo>
                <a:cubicBezTo>
                  <a:pt x="2669446" y="20337"/>
                  <a:pt x="2680876" y="27099"/>
                  <a:pt x="2689124" y="40665"/>
                </a:cubicBezTo>
                <a:cubicBezTo>
                  <a:pt x="2697371" y="54231"/>
                  <a:pt x="2701567" y="74856"/>
                  <a:pt x="2701713" y="102538"/>
                </a:cubicBezTo>
                <a:cubicBezTo>
                  <a:pt x="2701567" y="130554"/>
                  <a:pt x="2697371" y="151443"/>
                  <a:pt x="2689124" y="165205"/>
                </a:cubicBezTo>
                <a:cubicBezTo>
                  <a:pt x="2680876" y="178968"/>
                  <a:pt x="2669446" y="185830"/>
                  <a:pt x="2654832" y="185792"/>
                </a:cubicBezTo>
                <a:cubicBezTo>
                  <a:pt x="2640114" y="185830"/>
                  <a:pt x="2628620" y="178968"/>
                  <a:pt x="2620350" y="165205"/>
                </a:cubicBezTo>
                <a:cubicBezTo>
                  <a:pt x="2612079" y="151443"/>
                  <a:pt x="2607874" y="130554"/>
                  <a:pt x="2607733" y="102538"/>
                </a:cubicBezTo>
                <a:cubicBezTo>
                  <a:pt x="2607874" y="74856"/>
                  <a:pt x="2612079" y="54231"/>
                  <a:pt x="2620350" y="40665"/>
                </a:cubicBezTo>
                <a:cubicBezTo>
                  <a:pt x="2628620" y="27099"/>
                  <a:pt x="2640114" y="20337"/>
                  <a:pt x="2654832" y="20379"/>
                </a:cubicBezTo>
                <a:close/>
                <a:moveTo>
                  <a:pt x="3065369" y="13353"/>
                </a:moveTo>
                <a:lnTo>
                  <a:pt x="3251628" y="13353"/>
                </a:lnTo>
                <a:lnTo>
                  <a:pt x="3251628" y="23433"/>
                </a:lnTo>
                <a:lnTo>
                  <a:pt x="3163758" y="23433"/>
                </a:lnTo>
                <a:cubicBezTo>
                  <a:pt x="3161544" y="28546"/>
                  <a:pt x="3159233" y="33713"/>
                  <a:pt x="3156828" y="38936"/>
                </a:cubicBezTo>
                <a:cubicBezTo>
                  <a:pt x="3154422" y="44159"/>
                  <a:pt x="3152057" y="48998"/>
                  <a:pt x="3149733" y="53453"/>
                </a:cubicBezTo>
                <a:lnTo>
                  <a:pt x="3227962" y="53453"/>
                </a:lnTo>
                <a:lnTo>
                  <a:pt x="3227962" y="155566"/>
                </a:lnTo>
                <a:lnTo>
                  <a:pt x="3217006" y="155566"/>
                </a:lnTo>
                <a:lnTo>
                  <a:pt x="3217006" y="63533"/>
                </a:lnTo>
                <a:lnTo>
                  <a:pt x="3099334" y="63533"/>
                </a:lnTo>
                <a:lnTo>
                  <a:pt x="3099334" y="155566"/>
                </a:lnTo>
                <a:lnTo>
                  <a:pt x="3088816" y="155566"/>
                </a:lnTo>
                <a:lnTo>
                  <a:pt x="3088816" y="53453"/>
                </a:lnTo>
                <a:lnTo>
                  <a:pt x="3138558" y="53453"/>
                </a:lnTo>
                <a:cubicBezTo>
                  <a:pt x="3140904" y="49052"/>
                  <a:pt x="3143223" y="44159"/>
                  <a:pt x="3145515" y="38772"/>
                </a:cubicBezTo>
                <a:cubicBezTo>
                  <a:pt x="3147806" y="33385"/>
                  <a:pt x="3149797" y="28272"/>
                  <a:pt x="3151486" y="23433"/>
                </a:cubicBezTo>
                <a:lnTo>
                  <a:pt x="3065369" y="23433"/>
                </a:lnTo>
                <a:close/>
                <a:moveTo>
                  <a:pt x="2210112" y="11600"/>
                </a:moveTo>
                <a:lnTo>
                  <a:pt x="2308720" y="11600"/>
                </a:lnTo>
                <a:lnTo>
                  <a:pt x="2308720" y="21461"/>
                </a:lnTo>
                <a:lnTo>
                  <a:pt x="2291190" y="21461"/>
                </a:lnTo>
                <a:lnTo>
                  <a:pt x="2291190" y="143076"/>
                </a:lnTo>
                <a:lnTo>
                  <a:pt x="2310473" y="139570"/>
                </a:lnTo>
                <a:lnTo>
                  <a:pt x="2311131" y="148992"/>
                </a:lnTo>
                <a:lnTo>
                  <a:pt x="2291190" y="152718"/>
                </a:lnTo>
                <a:lnTo>
                  <a:pt x="2291190" y="198735"/>
                </a:lnTo>
                <a:lnTo>
                  <a:pt x="2280890" y="198735"/>
                </a:lnTo>
                <a:lnTo>
                  <a:pt x="2280890" y="154690"/>
                </a:lnTo>
                <a:cubicBezTo>
                  <a:pt x="2267980" y="157100"/>
                  <a:pt x="2255563" y="159346"/>
                  <a:pt x="2243639" y="161428"/>
                </a:cubicBezTo>
                <a:cubicBezTo>
                  <a:pt x="2231715" y="163510"/>
                  <a:pt x="2220831" y="165427"/>
                  <a:pt x="2210989" y="167180"/>
                </a:cubicBezTo>
                <a:lnTo>
                  <a:pt x="2208578" y="156881"/>
                </a:lnTo>
                <a:lnTo>
                  <a:pt x="2226328" y="154033"/>
                </a:lnTo>
                <a:lnTo>
                  <a:pt x="2226328" y="21461"/>
                </a:lnTo>
                <a:lnTo>
                  <a:pt x="2210112" y="21461"/>
                </a:lnTo>
                <a:close/>
                <a:moveTo>
                  <a:pt x="3820484" y="10723"/>
                </a:moveTo>
                <a:lnTo>
                  <a:pt x="3968176" y="10723"/>
                </a:lnTo>
                <a:lnTo>
                  <a:pt x="3968176" y="87199"/>
                </a:lnTo>
                <a:lnTo>
                  <a:pt x="3820484" y="87199"/>
                </a:lnTo>
                <a:lnTo>
                  <a:pt x="3820484" y="77338"/>
                </a:lnTo>
                <a:lnTo>
                  <a:pt x="3958096" y="77338"/>
                </a:lnTo>
                <a:lnTo>
                  <a:pt x="3958096" y="53234"/>
                </a:lnTo>
                <a:lnTo>
                  <a:pt x="3830126" y="53234"/>
                </a:lnTo>
                <a:lnTo>
                  <a:pt x="3830126" y="44469"/>
                </a:lnTo>
                <a:lnTo>
                  <a:pt x="3958096" y="44469"/>
                </a:lnTo>
                <a:lnTo>
                  <a:pt x="3958096" y="20584"/>
                </a:lnTo>
                <a:lnTo>
                  <a:pt x="3820484" y="20584"/>
                </a:lnTo>
                <a:close/>
                <a:moveTo>
                  <a:pt x="0" y="10299"/>
                </a:moveTo>
                <a:lnTo>
                  <a:pt x="179877" y="10299"/>
                </a:lnTo>
                <a:lnTo>
                  <a:pt x="179877" y="198721"/>
                </a:lnTo>
                <a:lnTo>
                  <a:pt x="169167" y="198721"/>
                </a:lnTo>
                <a:lnTo>
                  <a:pt x="169167" y="186888"/>
                </a:lnTo>
                <a:lnTo>
                  <a:pt x="10492" y="186888"/>
                </a:lnTo>
                <a:lnTo>
                  <a:pt x="10492" y="198721"/>
                </a:lnTo>
                <a:lnTo>
                  <a:pt x="0" y="198721"/>
                </a:lnTo>
                <a:close/>
                <a:moveTo>
                  <a:pt x="2021662" y="644"/>
                </a:moveTo>
                <a:lnTo>
                  <a:pt x="2032180" y="644"/>
                </a:lnTo>
                <a:lnTo>
                  <a:pt x="2032180" y="19270"/>
                </a:lnTo>
                <a:lnTo>
                  <a:pt x="2093317" y="19270"/>
                </a:lnTo>
                <a:lnTo>
                  <a:pt x="2093317" y="644"/>
                </a:lnTo>
                <a:lnTo>
                  <a:pt x="2103616" y="644"/>
                </a:lnTo>
                <a:lnTo>
                  <a:pt x="2103616" y="19270"/>
                </a:lnTo>
                <a:lnTo>
                  <a:pt x="2157959" y="19270"/>
                </a:lnTo>
                <a:lnTo>
                  <a:pt x="2157959" y="29130"/>
                </a:lnTo>
                <a:lnTo>
                  <a:pt x="2103616" y="29130"/>
                </a:lnTo>
                <a:lnTo>
                  <a:pt x="2103616" y="48413"/>
                </a:lnTo>
                <a:lnTo>
                  <a:pt x="2093317" y="48413"/>
                </a:lnTo>
                <a:lnTo>
                  <a:pt x="2093317" y="29130"/>
                </a:lnTo>
                <a:lnTo>
                  <a:pt x="2032180" y="29130"/>
                </a:lnTo>
                <a:lnTo>
                  <a:pt x="2032180" y="49070"/>
                </a:lnTo>
                <a:lnTo>
                  <a:pt x="2021662" y="49070"/>
                </a:lnTo>
                <a:lnTo>
                  <a:pt x="2021662" y="29130"/>
                </a:lnTo>
                <a:lnTo>
                  <a:pt x="1967319" y="29130"/>
                </a:lnTo>
                <a:lnTo>
                  <a:pt x="1967319" y="19270"/>
                </a:lnTo>
                <a:lnTo>
                  <a:pt x="2021662" y="19270"/>
                </a:lnTo>
                <a:close/>
                <a:moveTo>
                  <a:pt x="4166762" y="438"/>
                </a:moveTo>
                <a:lnTo>
                  <a:pt x="4177060" y="438"/>
                </a:lnTo>
                <a:cubicBezTo>
                  <a:pt x="4177316" y="8582"/>
                  <a:pt x="4177900" y="16398"/>
                  <a:pt x="4178814" y="23884"/>
                </a:cubicBezTo>
                <a:lnTo>
                  <a:pt x="4247838" y="23884"/>
                </a:lnTo>
                <a:lnTo>
                  <a:pt x="4247838" y="33061"/>
                </a:lnTo>
                <a:lnTo>
                  <a:pt x="4179909" y="33061"/>
                </a:lnTo>
                <a:cubicBezTo>
                  <a:pt x="4181685" y="44716"/>
                  <a:pt x="4183994" y="55493"/>
                  <a:pt x="4186838" y="65393"/>
                </a:cubicBezTo>
                <a:cubicBezTo>
                  <a:pt x="4189684" y="75294"/>
                  <a:pt x="4192925" y="84095"/>
                  <a:pt x="4196563" y="91796"/>
                </a:cubicBezTo>
                <a:cubicBezTo>
                  <a:pt x="4201940" y="85110"/>
                  <a:pt x="4206798" y="77998"/>
                  <a:pt x="4211134" y="70461"/>
                </a:cubicBezTo>
                <a:cubicBezTo>
                  <a:pt x="4215472" y="62925"/>
                  <a:pt x="4219234" y="54994"/>
                  <a:pt x="4222420" y="46668"/>
                </a:cubicBezTo>
                <a:lnTo>
                  <a:pt x="4232062" y="49083"/>
                </a:lnTo>
                <a:cubicBezTo>
                  <a:pt x="4228218" y="59053"/>
                  <a:pt x="4223744" y="68407"/>
                  <a:pt x="4218640" y="77146"/>
                </a:cubicBezTo>
                <a:cubicBezTo>
                  <a:pt x="4213536" y="85885"/>
                  <a:pt x="4207857" y="93986"/>
                  <a:pt x="4201602" y="101447"/>
                </a:cubicBezTo>
                <a:cubicBezTo>
                  <a:pt x="4206250" y="109593"/>
                  <a:pt x="4211090" y="115854"/>
                  <a:pt x="4216120" y="120228"/>
                </a:cubicBezTo>
                <a:cubicBezTo>
                  <a:pt x="4221150" y="124604"/>
                  <a:pt x="4226100" y="126814"/>
                  <a:pt x="4230966" y="126860"/>
                </a:cubicBezTo>
                <a:cubicBezTo>
                  <a:pt x="4233568" y="126850"/>
                  <a:pt x="4235540" y="124621"/>
                  <a:pt x="4236883" y="120172"/>
                </a:cubicBezTo>
                <a:cubicBezTo>
                  <a:pt x="4238224" y="115724"/>
                  <a:pt x="4239101" y="108458"/>
                  <a:pt x="4239512" y="98376"/>
                </a:cubicBezTo>
                <a:cubicBezTo>
                  <a:pt x="4240768" y="99487"/>
                  <a:pt x="4242201" y="100447"/>
                  <a:pt x="4243812" y="101255"/>
                </a:cubicBezTo>
                <a:cubicBezTo>
                  <a:pt x="4245424" y="102064"/>
                  <a:pt x="4246912" y="102640"/>
                  <a:pt x="4248277" y="102982"/>
                </a:cubicBezTo>
                <a:cubicBezTo>
                  <a:pt x="4247510" y="115602"/>
                  <a:pt x="4245812" y="124429"/>
                  <a:pt x="4243182" y="129464"/>
                </a:cubicBezTo>
                <a:cubicBezTo>
                  <a:pt x="4240553" y="134498"/>
                  <a:pt x="4236334" y="136917"/>
                  <a:pt x="4230528" y="136721"/>
                </a:cubicBezTo>
                <a:cubicBezTo>
                  <a:pt x="4224018" y="136648"/>
                  <a:pt x="4217699" y="134220"/>
                  <a:pt x="4211573" y="129437"/>
                </a:cubicBezTo>
                <a:cubicBezTo>
                  <a:pt x="4205447" y="124654"/>
                  <a:pt x="4199786" y="117956"/>
                  <a:pt x="4194590" y="109343"/>
                </a:cubicBezTo>
                <a:cubicBezTo>
                  <a:pt x="4189865" y="114253"/>
                  <a:pt x="4184908" y="118813"/>
                  <a:pt x="4179717" y="123023"/>
                </a:cubicBezTo>
                <a:cubicBezTo>
                  <a:pt x="4174526" y="127233"/>
                  <a:pt x="4169186" y="131142"/>
                  <a:pt x="4163694" y="134749"/>
                </a:cubicBezTo>
                <a:cubicBezTo>
                  <a:pt x="4162844" y="133695"/>
                  <a:pt x="4161640" y="132462"/>
                  <a:pt x="4160078" y="131052"/>
                </a:cubicBezTo>
                <a:cubicBezTo>
                  <a:pt x="4158516" y="129641"/>
                  <a:pt x="4157092" y="128463"/>
                  <a:pt x="4155805" y="127518"/>
                </a:cubicBezTo>
                <a:cubicBezTo>
                  <a:pt x="4161954" y="123798"/>
                  <a:pt x="4167843" y="119671"/>
                  <a:pt x="4173472" y="115138"/>
                </a:cubicBezTo>
                <a:cubicBezTo>
                  <a:pt x="4179102" y="110604"/>
                  <a:pt x="4184387" y="105602"/>
                  <a:pt x="4189332" y="100131"/>
                </a:cubicBezTo>
                <a:cubicBezTo>
                  <a:pt x="4184917" y="91208"/>
                  <a:pt x="4181037" y="81095"/>
                  <a:pt x="4177691" y="69795"/>
                </a:cubicBezTo>
                <a:cubicBezTo>
                  <a:pt x="4174344" y="58494"/>
                  <a:pt x="4171724" y="46249"/>
                  <a:pt x="4169829" y="33061"/>
                </a:cubicBezTo>
                <a:lnTo>
                  <a:pt x="4081082" y="33061"/>
                </a:lnTo>
                <a:lnTo>
                  <a:pt x="4081082" y="56296"/>
                </a:lnTo>
                <a:cubicBezTo>
                  <a:pt x="4081144" y="64454"/>
                  <a:pt x="4080630" y="73387"/>
                  <a:pt x="4079541" y="83095"/>
                </a:cubicBezTo>
                <a:cubicBezTo>
                  <a:pt x="4078450" y="92804"/>
                  <a:pt x="4076410" y="102549"/>
                  <a:pt x="4073421" y="112331"/>
                </a:cubicBezTo>
                <a:cubicBezTo>
                  <a:pt x="4070432" y="122113"/>
                  <a:pt x="4066120" y="131193"/>
                  <a:pt x="4060484" y="139571"/>
                </a:cubicBezTo>
                <a:cubicBezTo>
                  <a:pt x="4059521" y="138398"/>
                  <a:pt x="4058270" y="137128"/>
                  <a:pt x="4056732" y="135763"/>
                </a:cubicBezTo>
                <a:cubicBezTo>
                  <a:pt x="4055194" y="134398"/>
                  <a:pt x="4053888" y="133403"/>
                  <a:pt x="4052814" y="132777"/>
                </a:cubicBezTo>
                <a:cubicBezTo>
                  <a:pt x="4058006" y="125004"/>
                  <a:pt x="4061916" y="116627"/>
                  <a:pt x="4064542" y="107648"/>
                </a:cubicBezTo>
                <a:cubicBezTo>
                  <a:pt x="4067170" y="98669"/>
                  <a:pt x="4068919" y="89738"/>
                  <a:pt x="4069794" y="80854"/>
                </a:cubicBezTo>
                <a:cubicBezTo>
                  <a:pt x="4070667" y="71969"/>
                  <a:pt x="4071070" y="63784"/>
                  <a:pt x="4071003" y="56296"/>
                </a:cubicBezTo>
                <a:lnTo>
                  <a:pt x="4071003" y="23884"/>
                </a:lnTo>
                <a:lnTo>
                  <a:pt x="4168515" y="23884"/>
                </a:lnTo>
                <a:cubicBezTo>
                  <a:pt x="4168072" y="20141"/>
                  <a:pt x="4167697" y="16288"/>
                  <a:pt x="4167392" y="12326"/>
                </a:cubicBezTo>
                <a:cubicBezTo>
                  <a:pt x="4167086" y="8363"/>
                  <a:pt x="4166876" y="4401"/>
                  <a:pt x="4166762" y="438"/>
                </a:cubicBezTo>
                <a:close/>
                <a:moveTo>
                  <a:pt x="1786100" y="438"/>
                </a:moveTo>
                <a:lnTo>
                  <a:pt x="1795960" y="438"/>
                </a:lnTo>
                <a:lnTo>
                  <a:pt x="1795960" y="15996"/>
                </a:lnTo>
                <a:lnTo>
                  <a:pt x="1837375" y="15996"/>
                </a:lnTo>
                <a:lnTo>
                  <a:pt x="1837375" y="438"/>
                </a:lnTo>
                <a:lnTo>
                  <a:pt x="1847455" y="438"/>
                </a:lnTo>
                <a:lnTo>
                  <a:pt x="1847455" y="15996"/>
                </a:lnTo>
                <a:lnTo>
                  <a:pt x="1895664" y="15996"/>
                </a:lnTo>
                <a:lnTo>
                  <a:pt x="1895664" y="52344"/>
                </a:lnTo>
                <a:lnTo>
                  <a:pt x="1847455" y="52344"/>
                </a:lnTo>
                <a:lnTo>
                  <a:pt x="1847455" y="72750"/>
                </a:lnTo>
                <a:lnTo>
                  <a:pt x="1908373" y="72750"/>
                </a:lnTo>
                <a:cubicBezTo>
                  <a:pt x="1908364" y="72836"/>
                  <a:pt x="1908327" y="73373"/>
                  <a:pt x="1908263" y="74361"/>
                </a:cubicBezTo>
                <a:cubicBezTo>
                  <a:pt x="1908199" y="75348"/>
                  <a:pt x="1908163" y="76268"/>
                  <a:pt x="1908154" y="77118"/>
                </a:cubicBezTo>
                <a:cubicBezTo>
                  <a:pt x="1907209" y="84042"/>
                  <a:pt x="1906250" y="89310"/>
                  <a:pt x="1905278" y="92922"/>
                </a:cubicBezTo>
                <a:cubicBezTo>
                  <a:pt x="1904305" y="96534"/>
                  <a:pt x="1903073" y="99009"/>
                  <a:pt x="1901580" y="100347"/>
                </a:cubicBezTo>
                <a:cubicBezTo>
                  <a:pt x="1900302" y="101433"/>
                  <a:pt x="1898914" y="102218"/>
                  <a:pt x="1897416" y="102702"/>
                </a:cubicBezTo>
                <a:cubicBezTo>
                  <a:pt x="1895920" y="103186"/>
                  <a:pt x="1894093" y="103423"/>
                  <a:pt x="1891938" y="103414"/>
                </a:cubicBezTo>
                <a:cubicBezTo>
                  <a:pt x="1890208" y="103624"/>
                  <a:pt x="1887697" y="103697"/>
                  <a:pt x="1884406" y="103634"/>
                </a:cubicBezTo>
                <a:cubicBezTo>
                  <a:pt x="1881114" y="103570"/>
                  <a:pt x="1877563" y="103423"/>
                  <a:pt x="1873751" y="103195"/>
                </a:cubicBezTo>
                <a:cubicBezTo>
                  <a:pt x="1873632" y="101953"/>
                  <a:pt x="1873376" y="100602"/>
                  <a:pt x="1872984" y="99141"/>
                </a:cubicBezTo>
                <a:cubicBezTo>
                  <a:pt x="1872591" y="97680"/>
                  <a:pt x="1872116" y="96329"/>
                  <a:pt x="1871560" y="95086"/>
                </a:cubicBezTo>
                <a:cubicBezTo>
                  <a:pt x="1875371" y="95507"/>
                  <a:pt x="1878813" y="95763"/>
                  <a:pt x="1881886" y="95854"/>
                </a:cubicBezTo>
                <a:cubicBezTo>
                  <a:pt x="1884958" y="95945"/>
                  <a:pt x="1887140" y="95982"/>
                  <a:pt x="1888433" y="95964"/>
                </a:cubicBezTo>
                <a:cubicBezTo>
                  <a:pt x="1889733" y="95978"/>
                  <a:pt x="1890802" y="95895"/>
                  <a:pt x="1891637" y="95717"/>
                </a:cubicBezTo>
                <a:cubicBezTo>
                  <a:pt x="1892472" y="95539"/>
                  <a:pt x="1893157" y="95183"/>
                  <a:pt x="1893692" y="94648"/>
                </a:cubicBezTo>
                <a:cubicBezTo>
                  <a:pt x="1894444" y="93926"/>
                  <a:pt x="1895129" y="92518"/>
                  <a:pt x="1895746" y="90426"/>
                </a:cubicBezTo>
                <a:cubicBezTo>
                  <a:pt x="1896362" y="88333"/>
                  <a:pt x="1896992" y="85280"/>
                  <a:pt x="1897636" y="81269"/>
                </a:cubicBezTo>
                <a:lnTo>
                  <a:pt x="1847455" y="81269"/>
                </a:lnTo>
                <a:lnTo>
                  <a:pt x="1847455" y="104277"/>
                </a:lnTo>
                <a:lnTo>
                  <a:pt x="1837375" y="104277"/>
                </a:lnTo>
                <a:lnTo>
                  <a:pt x="1837375" y="81269"/>
                </a:lnTo>
                <a:lnTo>
                  <a:pt x="1787414" y="81269"/>
                </a:lnTo>
                <a:cubicBezTo>
                  <a:pt x="1783091" y="88610"/>
                  <a:pt x="1776070" y="95347"/>
                  <a:pt x="1766351" y="101483"/>
                </a:cubicBezTo>
                <a:cubicBezTo>
                  <a:pt x="1756631" y="107619"/>
                  <a:pt x="1743201" y="113151"/>
                  <a:pt x="1726059" y="118082"/>
                </a:cubicBezTo>
                <a:cubicBezTo>
                  <a:pt x="1725483" y="116699"/>
                  <a:pt x="1724716" y="115192"/>
                  <a:pt x="1723757" y="113563"/>
                </a:cubicBezTo>
                <a:cubicBezTo>
                  <a:pt x="1722799" y="111933"/>
                  <a:pt x="1721813" y="110591"/>
                  <a:pt x="1720800" y="109536"/>
                </a:cubicBezTo>
                <a:cubicBezTo>
                  <a:pt x="1734933" y="105688"/>
                  <a:pt x="1746327" y="101387"/>
                  <a:pt x="1754983" y="96635"/>
                </a:cubicBezTo>
                <a:cubicBezTo>
                  <a:pt x="1763639" y="91883"/>
                  <a:pt x="1770213" y="86761"/>
                  <a:pt x="1774705" y="81269"/>
                </a:cubicBezTo>
                <a:lnTo>
                  <a:pt x="1734166" y="81269"/>
                </a:lnTo>
                <a:cubicBezTo>
                  <a:pt x="1735294" y="76062"/>
                  <a:pt x="1736435" y="70068"/>
                  <a:pt x="1737590" y="63288"/>
                </a:cubicBezTo>
                <a:cubicBezTo>
                  <a:pt x="1738745" y="56507"/>
                  <a:pt x="1739722" y="50020"/>
                  <a:pt x="1740521" y="43825"/>
                </a:cubicBezTo>
                <a:lnTo>
                  <a:pt x="1786100" y="43825"/>
                </a:lnTo>
                <a:lnTo>
                  <a:pt x="1786100" y="42728"/>
                </a:lnTo>
                <a:lnTo>
                  <a:pt x="1786100" y="24733"/>
                </a:lnTo>
                <a:lnTo>
                  <a:pt x="1730003" y="24733"/>
                </a:lnTo>
                <a:lnTo>
                  <a:pt x="1730003" y="15996"/>
                </a:lnTo>
                <a:lnTo>
                  <a:pt x="1786100" y="15996"/>
                </a:lnTo>
                <a:close/>
                <a:moveTo>
                  <a:pt x="1535855" y="438"/>
                </a:moveTo>
                <a:lnTo>
                  <a:pt x="1547469" y="2410"/>
                </a:lnTo>
                <a:cubicBezTo>
                  <a:pt x="1545944" y="5044"/>
                  <a:pt x="1544338" y="7719"/>
                  <a:pt x="1542648" y="10436"/>
                </a:cubicBezTo>
                <a:cubicBezTo>
                  <a:pt x="1540959" y="13152"/>
                  <a:pt x="1539133" y="15882"/>
                  <a:pt x="1537170" y="18626"/>
                </a:cubicBezTo>
                <a:lnTo>
                  <a:pt x="1597649" y="18626"/>
                </a:lnTo>
                <a:lnTo>
                  <a:pt x="1599621" y="17968"/>
                </a:lnTo>
                <a:lnTo>
                  <a:pt x="1606415" y="22777"/>
                </a:lnTo>
                <a:cubicBezTo>
                  <a:pt x="1603278" y="28342"/>
                  <a:pt x="1599635" y="34020"/>
                  <a:pt x="1595485" y="39813"/>
                </a:cubicBezTo>
                <a:cubicBezTo>
                  <a:pt x="1591336" y="45605"/>
                  <a:pt x="1587090" y="50960"/>
                  <a:pt x="1582748" y="55877"/>
                </a:cubicBezTo>
                <a:lnTo>
                  <a:pt x="1650021" y="55877"/>
                </a:lnTo>
                <a:lnTo>
                  <a:pt x="1650021" y="119835"/>
                </a:lnTo>
                <a:lnTo>
                  <a:pt x="1591513" y="119835"/>
                </a:lnTo>
                <a:lnTo>
                  <a:pt x="1591513" y="177271"/>
                </a:lnTo>
                <a:cubicBezTo>
                  <a:pt x="1591363" y="180258"/>
                  <a:pt x="1592158" y="182230"/>
                  <a:pt x="1593897" y="183189"/>
                </a:cubicBezTo>
                <a:cubicBezTo>
                  <a:pt x="1595636" y="184148"/>
                  <a:pt x="1599225" y="184587"/>
                  <a:pt x="1604661" y="184505"/>
                </a:cubicBezTo>
                <a:lnTo>
                  <a:pt x="1644323" y="184505"/>
                </a:lnTo>
                <a:cubicBezTo>
                  <a:pt x="1647707" y="184625"/>
                  <a:pt x="1650266" y="183922"/>
                  <a:pt x="1652002" y="182394"/>
                </a:cubicBezTo>
                <a:cubicBezTo>
                  <a:pt x="1653737" y="180866"/>
                  <a:pt x="1654948" y="177792"/>
                  <a:pt x="1655637" y="173170"/>
                </a:cubicBezTo>
                <a:cubicBezTo>
                  <a:pt x="1656326" y="168549"/>
                  <a:pt x="1656791" y="161658"/>
                  <a:pt x="1657033" y="152499"/>
                </a:cubicBezTo>
                <a:cubicBezTo>
                  <a:pt x="1658494" y="153394"/>
                  <a:pt x="1660119" y="154234"/>
                  <a:pt x="1661908" y="155020"/>
                </a:cubicBezTo>
                <a:cubicBezTo>
                  <a:pt x="1663698" y="155805"/>
                  <a:pt x="1665433" y="156426"/>
                  <a:pt x="1667113" y="156883"/>
                </a:cubicBezTo>
                <a:cubicBezTo>
                  <a:pt x="1666496" y="171675"/>
                  <a:pt x="1664716" y="181698"/>
                  <a:pt x="1661772" y="186952"/>
                </a:cubicBezTo>
                <a:cubicBezTo>
                  <a:pt x="1658827" y="192206"/>
                  <a:pt x="1653158" y="194668"/>
                  <a:pt x="1644762" y="194338"/>
                </a:cubicBezTo>
                <a:lnTo>
                  <a:pt x="1604223" y="194338"/>
                </a:lnTo>
                <a:cubicBezTo>
                  <a:pt x="1595299" y="194489"/>
                  <a:pt x="1589154" y="193368"/>
                  <a:pt x="1585789" y="190975"/>
                </a:cubicBezTo>
                <a:cubicBezTo>
                  <a:pt x="1582425" y="188583"/>
                  <a:pt x="1580827" y="184015"/>
                  <a:pt x="1580996" y="177271"/>
                </a:cubicBezTo>
                <a:lnTo>
                  <a:pt x="1580996" y="119835"/>
                </a:lnTo>
                <a:lnTo>
                  <a:pt x="1566971" y="119835"/>
                </a:lnTo>
                <a:cubicBezTo>
                  <a:pt x="1563586" y="131699"/>
                  <a:pt x="1558475" y="142535"/>
                  <a:pt x="1551640" y="152343"/>
                </a:cubicBezTo>
                <a:cubicBezTo>
                  <a:pt x="1544806" y="162152"/>
                  <a:pt x="1535524" y="170777"/>
                  <a:pt x="1523795" y="178219"/>
                </a:cubicBezTo>
                <a:cubicBezTo>
                  <a:pt x="1512067" y="185661"/>
                  <a:pt x="1497168" y="191765"/>
                  <a:pt x="1479101" y="196530"/>
                </a:cubicBezTo>
                <a:cubicBezTo>
                  <a:pt x="1478503" y="195129"/>
                  <a:pt x="1477617" y="193552"/>
                  <a:pt x="1476444" y="191798"/>
                </a:cubicBezTo>
                <a:cubicBezTo>
                  <a:pt x="1475271" y="190045"/>
                  <a:pt x="1474112" y="188634"/>
                  <a:pt x="1472966" y="187564"/>
                </a:cubicBezTo>
                <a:cubicBezTo>
                  <a:pt x="1489947" y="183378"/>
                  <a:pt x="1503974" y="177997"/>
                  <a:pt x="1515046" y="171422"/>
                </a:cubicBezTo>
                <a:cubicBezTo>
                  <a:pt x="1526119" y="164847"/>
                  <a:pt x="1534903" y="157223"/>
                  <a:pt x="1541399" y="148552"/>
                </a:cubicBezTo>
                <a:cubicBezTo>
                  <a:pt x="1547894" y="139882"/>
                  <a:pt x="1552766" y="130309"/>
                  <a:pt x="1556015" y="119835"/>
                </a:cubicBezTo>
                <a:lnTo>
                  <a:pt x="1495316" y="119835"/>
                </a:lnTo>
                <a:lnTo>
                  <a:pt x="1495316" y="64618"/>
                </a:lnTo>
                <a:cubicBezTo>
                  <a:pt x="1492696" y="66900"/>
                  <a:pt x="1490048" y="69073"/>
                  <a:pt x="1487373" y="71138"/>
                </a:cubicBezTo>
                <a:cubicBezTo>
                  <a:pt x="1484698" y="73202"/>
                  <a:pt x="1481941" y="75266"/>
                  <a:pt x="1479101" y="77331"/>
                </a:cubicBezTo>
                <a:cubicBezTo>
                  <a:pt x="1478170" y="76070"/>
                  <a:pt x="1476964" y="74755"/>
                  <a:pt x="1475486" y="73384"/>
                </a:cubicBezTo>
                <a:cubicBezTo>
                  <a:pt x="1474007" y="72014"/>
                  <a:pt x="1472582" y="70918"/>
                  <a:pt x="1471212" y="70095"/>
                </a:cubicBezTo>
                <a:cubicBezTo>
                  <a:pt x="1486492" y="59737"/>
                  <a:pt x="1499594" y="48320"/>
                  <a:pt x="1510519" y="35845"/>
                </a:cubicBezTo>
                <a:cubicBezTo>
                  <a:pt x="1521443" y="23370"/>
                  <a:pt x="1529889" y="11568"/>
                  <a:pt x="1535855" y="438"/>
                </a:cubicBezTo>
                <a:close/>
                <a:moveTo>
                  <a:pt x="288579" y="438"/>
                </a:moveTo>
                <a:lnTo>
                  <a:pt x="298001" y="3506"/>
                </a:lnTo>
                <a:cubicBezTo>
                  <a:pt x="296357" y="6811"/>
                  <a:pt x="294550" y="10116"/>
                  <a:pt x="292577" y="13421"/>
                </a:cubicBezTo>
                <a:cubicBezTo>
                  <a:pt x="290605" y="16727"/>
                  <a:pt x="288469" y="19922"/>
                  <a:pt x="286168" y="23008"/>
                </a:cubicBezTo>
                <a:lnTo>
                  <a:pt x="422027" y="23008"/>
                </a:lnTo>
                <a:lnTo>
                  <a:pt x="422027" y="32403"/>
                </a:lnTo>
                <a:lnTo>
                  <a:pt x="279375" y="32403"/>
                </a:lnTo>
                <a:cubicBezTo>
                  <a:pt x="274189" y="38895"/>
                  <a:pt x="268729" y="44943"/>
                  <a:pt x="262995" y="50547"/>
                </a:cubicBezTo>
                <a:cubicBezTo>
                  <a:pt x="257261" y="56152"/>
                  <a:pt x="251473" y="61210"/>
                  <a:pt x="245629" y="65722"/>
                </a:cubicBezTo>
                <a:cubicBezTo>
                  <a:pt x="245000" y="64524"/>
                  <a:pt x="244013" y="63025"/>
                  <a:pt x="242671" y="61224"/>
                </a:cubicBezTo>
                <a:cubicBezTo>
                  <a:pt x="241329" y="59423"/>
                  <a:pt x="240124" y="57926"/>
                  <a:pt x="239055" y="56732"/>
                </a:cubicBezTo>
                <a:cubicBezTo>
                  <a:pt x="248775" y="49927"/>
                  <a:pt x="258042" y="41642"/>
                  <a:pt x="266858" y="31876"/>
                </a:cubicBezTo>
                <a:cubicBezTo>
                  <a:pt x="275672" y="22111"/>
                  <a:pt x="282913" y="11632"/>
                  <a:pt x="288579" y="438"/>
                </a:cubicBezTo>
                <a:close/>
                <a:moveTo>
                  <a:pt x="4408734" y="425"/>
                </a:moveTo>
                <a:lnTo>
                  <a:pt x="4417718" y="4588"/>
                </a:lnTo>
                <a:cubicBezTo>
                  <a:pt x="4416618" y="6245"/>
                  <a:pt x="4415476" y="7916"/>
                  <a:pt x="4414294" y="9600"/>
                </a:cubicBezTo>
                <a:cubicBezTo>
                  <a:pt x="4413112" y="11285"/>
                  <a:pt x="4411915" y="12901"/>
                  <a:pt x="4410706" y="14449"/>
                </a:cubicBezTo>
                <a:cubicBezTo>
                  <a:pt x="4422781" y="28162"/>
                  <a:pt x="4436704" y="40287"/>
                  <a:pt x="4452477" y="50824"/>
                </a:cubicBezTo>
                <a:cubicBezTo>
                  <a:pt x="4468250" y="61360"/>
                  <a:pt x="4485734" y="70856"/>
                  <a:pt x="4504931" y="79310"/>
                </a:cubicBezTo>
                <a:cubicBezTo>
                  <a:pt x="4503456" y="80461"/>
                  <a:pt x="4502023" y="81885"/>
                  <a:pt x="4500630" y="83583"/>
                </a:cubicBezTo>
                <a:cubicBezTo>
                  <a:pt x="4499238" y="85282"/>
                  <a:pt x="4498188" y="86925"/>
                  <a:pt x="4497480" y="88513"/>
                </a:cubicBezTo>
                <a:cubicBezTo>
                  <a:pt x="4478882" y="79639"/>
                  <a:pt x="4461899" y="69833"/>
                  <a:pt x="4446532" y="59096"/>
                </a:cubicBezTo>
                <a:cubicBezTo>
                  <a:pt x="4431166" y="48359"/>
                  <a:pt x="4417252" y="36033"/>
                  <a:pt x="4404789" y="22118"/>
                </a:cubicBezTo>
                <a:cubicBezTo>
                  <a:pt x="4392896" y="36389"/>
                  <a:pt x="4378991" y="49372"/>
                  <a:pt x="4363073" y="61068"/>
                </a:cubicBezTo>
                <a:cubicBezTo>
                  <a:pt x="4347154" y="72764"/>
                  <a:pt x="4330235" y="82351"/>
                  <a:pt x="4312316" y="89828"/>
                </a:cubicBezTo>
                <a:cubicBezTo>
                  <a:pt x="4311514" y="88554"/>
                  <a:pt x="4310436" y="87103"/>
                  <a:pt x="4309085" y="85473"/>
                </a:cubicBezTo>
                <a:cubicBezTo>
                  <a:pt x="4307734" y="83843"/>
                  <a:pt x="4306328" y="82446"/>
                  <a:pt x="4304868" y="81282"/>
                </a:cubicBezTo>
                <a:cubicBezTo>
                  <a:pt x="4326342" y="72737"/>
                  <a:pt x="4346227" y="61396"/>
                  <a:pt x="4364525" y="47263"/>
                </a:cubicBezTo>
                <a:cubicBezTo>
                  <a:pt x="4382822" y="33129"/>
                  <a:pt x="4397558" y="17516"/>
                  <a:pt x="4408734" y="425"/>
                </a:cubicBezTo>
                <a:close/>
                <a:moveTo>
                  <a:pt x="4197878" y="219"/>
                </a:moveTo>
                <a:cubicBezTo>
                  <a:pt x="4203424" y="2255"/>
                  <a:pt x="4208984" y="4702"/>
                  <a:pt x="4214559" y="7560"/>
                </a:cubicBezTo>
                <a:cubicBezTo>
                  <a:pt x="4220134" y="10418"/>
                  <a:pt x="4224652" y="13303"/>
                  <a:pt x="4228117" y="16215"/>
                </a:cubicBezTo>
                <a:lnTo>
                  <a:pt x="4221981" y="23008"/>
                </a:lnTo>
                <a:cubicBezTo>
                  <a:pt x="4218426" y="20068"/>
                  <a:pt x="4213870" y="17073"/>
                  <a:pt x="4208314" y="14024"/>
                </a:cubicBezTo>
                <a:cubicBezTo>
                  <a:pt x="4202758" y="10975"/>
                  <a:pt x="4197161" y="8418"/>
                  <a:pt x="4191523" y="6354"/>
                </a:cubicBezTo>
                <a:close/>
                <a:moveTo>
                  <a:pt x="4606662" y="0"/>
                </a:moveTo>
                <a:lnTo>
                  <a:pt x="4617836" y="1972"/>
                </a:lnTo>
                <a:cubicBezTo>
                  <a:pt x="4615878" y="5610"/>
                  <a:pt x="4613769" y="9400"/>
                  <a:pt x="4611509" y="13339"/>
                </a:cubicBezTo>
                <a:cubicBezTo>
                  <a:pt x="4609250" y="17279"/>
                  <a:pt x="4606756" y="21232"/>
                  <a:pt x="4604032" y="25199"/>
                </a:cubicBezTo>
                <a:lnTo>
                  <a:pt x="4662319" y="25199"/>
                </a:lnTo>
                <a:cubicBezTo>
                  <a:pt x="4660854" y="21720"/>
                  <a:pt x="4659074" y="17996"/>
                  <a:pt x="4656978" y="14024"/>
                </a:cubicBezTo>
                <a:cubicBezTo>
                  <a:pt x="4654882" y="10052"/>
                  <a:pt x="4652718" y="6327"/>
                  <a:pt x="4650487" y="2849"/>
                </a:cubicBezTo>
                <a:lnTo>
                  <a:pt x="4659910" y="0"/>
                </a:lnTo>
                <a:cubicBezTo>
                  <a:pt x="4662511" y="4063"/>
                  <a:pt x="4665086" y="8372"/>
                  <a:pt x="4667634" y="12928"/>
                </a:cubicBezTo>
                <a:cubicBezTo>
                  <a:pt x="4670180" y="17485"/>
                  <a:pt x="4672208" y="21575"/>
                  <a:pt x="4673714" y="25199"/>
                </a:cubicBezTo>
                <a:lnTo>
                  <a:pt x="4739672" y="25199"/>
                </a:lnTo>
                <a:lnTo>
                  <a:pt x="4739672" y="34376"/>
                </a:lnTo>
                <a:lnTo>
                  <a:pt x="4666483" y="34376"/>
                </a:lnTo>
                <a:lnTo>
                  <a:pt x="4666483" y="52371"/>
                </a:lnTo>
                <a:lnTo>
                  <a:pt x="4731344" y="52371"/>
                </a:lnTo>
                <a:lnTo>
                  <a:pt x="4731344" y="60889"/>
                </a:lnTo>
                <a:lnTo>
                  <a:pt x="4666483" y="60889"/>
                </a:lnTo>
                <a:lnTo>
                  <a:pt x="4666483" y="78666"/>
                </a:lnTo>
                <a:lnTo>
                  <a:pt x="4732222" y="78666"/>
                </a:lnTo>
                <a:lnTo>
                  <a:pt x="4732222" y="87185"/>
                </a:lnTo>
                <a:lnTo>
                  <a:pt x="4666483" y="87185"/>
                </a:lnTo>
                <a:lnTo>
                  <a:pt x="4666483" y="105839"/>
                </a:lnTo>
                <a:lnTo>
                  <a:pt x="4747779" y="105839"/>
                </a:lnTo>
                <a:lnTo>
                  <a:pt x="4747779" y="115014"/>
                </a:lnTo>
                <a:lnTo>
                  <a:pt x="4597896" y="115014"/>
                </a:lnTo>
                <a:lnTo>
                  <a:pt x="4597896" y="122256"/>
                </a:lnTo>
                <a:lnTo>
                  <a:pt x="4587597" y="122256"/>
                </a:lnTo>
                <a:lnTo>
                  <a:pt x="4587597" y="47104"/>
                </a:lnTo>
                <a:cubicBezTo>
                  <a:pt x="4580584" y="55459"/>
                  <a:pt x="4572696" y="63273"/>
                  <a:pt x="4563932" y="70546"/>
                </a:cubicBezTo>
                <a:cubicBezTo>
                  <a:pt x="4562904" y="69389"/>
                  <a:pt x="4561672" y="68192"/>
                  <a:pt x="4560234" y="66953"/>
                </a:cubicBezTo>
                <a:cubicBezTo>
                  <a:pt x="4558796" y="65713"/>
                  <a:pt x="4557398" y="64790"/>
                  <a:pt x="4556042" y="64182"/>
                </a:cubicBezTo>
                <a:cubicBezTo>
                  <a:pt x="4568026" y="54308"/>
                  <a:pt x="4578297" y="43668"/>
                  <a:pt x="4586856" y="32259"/>
                </a:cubicBezTo>
                <a:cubicBezTo>
                  <a:pt x="4595417" y="20851"/>
                  <a:pt x="4602018" y="10098"/>
                  <a:pt x="4606662" y="0"/>
                </a:cubicBez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defRPr/>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3" name="任意多边形: 形状 89">
            <a:extLst>
              <a:ext uri="{FF2B5EF4-FFF2-40B4-BE49-F238E27FC236}">
                <a16:creationId xmlns:a16="http://schemas.microsoft.com/office/drawing/2014/main" id="{10B66514-ED38-4A02-A36C-2DFEC9206F46}"/>
              </a:ext>
            </a:extLst>
          </p:cNvPr>
          <p:cNvSpPr/>
          <p:nvPr/>
        </p:nvSpPr>
        <p:spPr>
          <a:xfrm>
            <a:off x="5278707" y="4631626"/>
            <a:ext cx="620689" cy="192890"/>
          </a:xfrm>
          <a:custGeom>
            <a:avLst/>
            <a:gdLst>
              <a:gd name="connsiteX0" fmla="*/ 544752 w 680392"/>
              <a:gd name="connsiteY0" fmla="*/ 143963 h 211444"/>
              <a:gd name="connsiteX1" fmla="*/ 557352 w 680392"/>
              <a:gd name="connsiteY1" fmla="*/ 166167 h 211444"/>
              <a:gd name="connsiteX2" fmla="*/ 567980 w 680392"/>
              <a:gd name="connsiteY2" fmla="*/ 186910 h 211444"/>
              <a:gd name="connsiteX3" fmla="*/ 537521 w 680392"/>
              <a:gd name="connsiteY3" fmla="*/ 197416 h 211444"/>
              <a:gd name="connsiteX4" fmla="*/ 532974 w 680392"/>
              <a:gd name="connsiteY4" fmla="*/ 186032 h 211444"/>
              <a:gd name="connsiteX5" fmla="*/ 526783 w 680392"/>
              <a:gd name="connsiteY5" fmla="*/ 172662 h 211444"/>
              <a:gd name="connsiteX6" fmla="*/ 515252 w 680392"/>
              <a:gd name="connsiteY6" fmla="*/ 199055 h 211444"/>
              <a:gd name="connsiteX7" fmla="*/ 487122 w 680392"/>
              <a:gd name="connsiteY7" fmla="*/ 205733 h 211444"/>
              <a:gd name="connsiteX8" fmla="*/ 450527 w 680392"/>
              <a:gd name="connsiteY8" fmla="*/ 205733 h 211444"/>
              <a:gd name="connsiteX9" fmla="*/ 416617 w 680392"/>
              <a:gd name="connsiteY9" fmla="*/ 199110 h 211444"/>
              <a:gd name="connsiteX10" fmla="*/ 408016 w 680392"/>
              <a:gd name="connsiteY10" fmla="*/ 175075 h 211444"/>
              <a:gd name="connsiteX11" fmla="*/ 408016 w 680392"/>
              <a:gd name="connsiteY11" fmla="*/ 157964 h 211444"/>
              <a:gd name="connsiteX12" fmla="*/ 399224 w 680392"/>
              <a:gd name="connsiteY12" fmla="*/ 179863 h 211444"/>
              <a:gd name="connsiteX13" fmla="*/ 389610 w 680392"/>
              <a:gd name="connsiteY13" fmla="*/ 200261 h 211444"/>
              <a:gd name="connsiteX14" fmla="*/ 359589 w 680392"/>
              <a:gd name="connsiteY14" fmla="*/ 188442 h 211444"/>
              <a:gd name="connsiteX15" fmla="*/ 370737 w 680392"/>
              <a:gd name="connsiteY15" fmla="*/ 168935 h 211444"/>
              <a:gd name="connsiteX16" fmla="*/ 379749 w 680392"/>
              <a:gd name="connsiteY16" fmla="*/ 147469 h 211444"/>
              <a:gd name="connsiteX17" fmla="*/ 408016 w 680392"/>
              <a:gd name="connsiteY17" fmla="*/ 157308 h 211444"/>
              <a:gd name="connsiteX18" fmla="*/ 408016 w 680392"/>
              <a:gd name="connsiteY18" fmla="*/ 145720 h 211444"/>
              <a:gd name="connsiteX19" fmla="*/ 440228 w 680392"/>
              <a:gd name="connsiteY19" fmla="*/ 145720 h 211444"/>
              <a:gd name="connsiteX20" fmla="*/ 440228 w 680392"/>
              <a:gd name="connsiteY20" fmla="*/ 174637 h 211444"/>
              <a:gd name="connsiteX21" fmla="*/ 442693 w 680392"/>
              <a:gd name="connsiteY21" fmla="*/ 180533 h 211444"/>
              <a:gd name="connsiteX22" fmla="*/ 454033 w 680392"/>
              <a:gd name="connsiteY22" fmla="*/ 181657 h 211444"/>
              <a:gd name="connsiteX23" fmla="*/ 484930 w 680392"/>
              <a:gd name="connsiteY23" fmla="*/ 181657 h 211444"/>
              <a:gd name="connsiteX24" fmla="*/ 495092 w 680392"/>
              <a:gd name="connsiteY24" fmla="*/ 177464 h 211444"/>
              <a:gd name="connsiteX25" fmla="*/ 498516 w 680392"/>
              <a:gd name="connsiteY25" fmla="*/ 157320 h 211444"/>
              <a:gd name="connsiteX26" fmla="*/ 510020 w 680392"/>
              <a:gd name="connsiteY26" fmla="*/ 162472 h 211444"/>
              <a:gd name="connsiteX27" fmla="*/ 523496 w 680392"/>
              <a:gd name="connsiteY27" fmla="*/ 166309 h 211444"/>
              <a:gd name="connsiteX28" fmla="*/ 519908 w 680392"/>
              <a:gd name="connsiteY28" fmla="*/ 159348 h 211444"/>
              <a:gd name="connsiteX29" fmla="*/ 516485 w 680392"/>
              <a:gd name="connsiteY29" fmla="*/ 152716 h 211444"/>
              <a:gd name="connsiteX30" fmla="*/ 148569 w 680392"/>
              <a:gd name="connsiteY30" fmla="*/ 105606 h 211444"/>
              <a:gd name="connsiteX31" fmla="*/ 175960 w 680392"/>
              <a:gd name="connsiteY31" fmla="*/ 115686 h 211444"/>
              <a:gd name="connsiteX32" fmla="*/ 166016 w 680392"/>
              <a:gd name="connsiteY32" fmla="*/ 141543 h 211444"/>
              <a:gd name="connsiteX33" fmla="*/ 150979 w 680392"/>
              <a:gd name="connsiteY33" fmla="*/ 163456 h 211444"/>
              <a:gd name="connsiteX34" fmla="*/ 124465 w 680392"/>
              <a:gd name="connsiteY34" fmla="*/ 147460 h 211444"/>
              <a:gd name="connsiteX35" fmla="*/ 138899 w 680392"/>
              <a:gd name="connsiteY35" fmla="*/ 128587 h 211444"/>
              <a:gd name="connsiteX36" fmla="*/ 148569 w 680392"/>
              <a:gd name="connsiteY36" fmla="*/ 105606 h 211444"/>
              <a:gd name="connsiteX37" fmla="*/ 278511 w 680392"/>
              <a:gd name="connsiteY37" fmla="*/ 104291 h 211444"/>
              <a:gd name="connsiteX38" fmla="*/ 306122 w 680392"/>
              <a:gd name="connsiteY38" fmla="*/ 120069 h 211444"/>
              <a:gd name="connsiteX39" fmla="*/ 292207 w 680392"/>
              <a:gd name="connsiteY39" fmla="*/ 142447 h 211444"/>
              <a:gd name="connsiteX40" fmla="*/ 278950 w 680392"/>
              <a:gd name="connsiteY40" fmla="*/ 161703 h 211444"/>
              <a:gd name="connsiteX41" fmla="*/ 255284 w 680392"/>
              <a:gd name="connsiteY41" fmla="*/ 147240 h 211444"/>
              <a:gd name="connsiteX42" fmla="*/ 267720 w 680392"/>
              <a:gd name="connsiteY42" fmla="*/ 126916 h 211444"/>
              <a:gd name="connsiteX43" fmla="*/ 278511 w 680392"/>
              <a:gd name="connsiteY43" fmla="*/ 104291 h 211444"/>
              <a:gd name="connsiteX44" fmla="*/ 433216 w 680392"/>
              <a:gd name="connsiteY44" fmla="*/ 101210 h 211444"/>
              <a:gd name="connsiteX45" fmla="*/ 433216 w 680392"/>
              <a:gd name="connsiteY45" fmla="*/ 113509 h 211444"/>
              <a:gd name="connsiteX46" fmla="*/ 450965 w 680392"/>
              <a:gd name="connsiteY46" fmla="*/ 113509 h 211444"/>
              <a:gd name="connsiteX47" fmla="*/ 450965 w 680392"/>
              <a:gd name="connsiteY47" fmla="*/ 101210 h 211444"/>
              <a:gd name="connsiteX48" fmla="*/ 200502 w 680392"/>
              <a:gd name="connsiteY48" fmla="*/ 99032 h 211444"/>
              <a:gd name="connsiteX49" fmla="*/ 234247 w 680392"/>
              <a:gd name="connsiteY49" fmla="*/ 99032 h 211444"/>
              <a:gd name="connsiteX50" fmla="*/ 232056 w 680392"/>
              <a:gd name="connsiteY50" fmla="*/ 118315 h 211444"/>
              <a:gd name="connsiteX51" fmla="*/ 261310 w 680392"/>
              <a:gd name="connsiteY51" fmla="*/ 161072 h 211444"/>
              <a:gd name="connsiteX52" fmla="*/ 322118 w 680392"/>
              <a:gd name="connsiteY52" fmla="*/ 179671 h 211444"/>
              <a:gd name="connsiteX53" fmla="*/ 312038 w 680392"/>
              <a:gd name="connsiteY53" fmla="*/ 193422 h 211444"/>
              <a:gd name="connsiteX54" fmla="*/ 303930 w 680392"/>
              <a:gd name="connsiteY54" fmla="*/ 208815 h 211444"/>
              <a:gd name="connsiteX55" fmla="*/ 251723 w 680392"/>
              <a:gd name="connsiteY55" fmla="*/ 191285 h 211444"/>
              <a:gd name="connsiteX56" fmla="*/ 220223 w 680392"/>
              <a:gd name="connsiteY56" fmla="*/ 157977 h 211444"/>
              <a:gd name="connsiteX57" fmla="*/ 189491 w 680392"/>
              <a:gd name="connsiteY57" fmla="*/ 189805 h 211444"/>
              <a:gd name="connsiteX58" fmla="*/ 128189 w 680392"/>
              <a:gd name="connsiteY58" fmla="*/ 211444 h 211444"/>
              <a:gd name="connsiteX59" fmla="*/ 121369 w 680392"/>
              <a:gd name="connsiteY59" fmla="*/ 197064 h 211444"/>
              <a:gd name="connsiteX60" fmla="*/ 111755 w 680392"/>
              <a:gd name="connsiteY60" fmla="*/ 183835 h 211444"/>
              <a:gd name="connsiteX61" fmla="*/ 159118 w 680392"/>
              <a:gd name="connsiteY61" fmla="*/ 170800 h 211444"/>
              <a:gd name="connsiteX62" fmla="*/ 184971 w 680392"/>
              <a:gd name="connsiteY62" fmla="*/ 152363 h 211444"/>
              <a:gd name="connsiteX63" fmla="*/ 196403 w 680392"/>
              <a:gd name="connsiteY63" fmla="*/ 128461 h 211444"/>
              <a:gd name="connsiteX64" fmla="*/ 200502 w 680392"/>
              <a:gd name="connsiteY64" fmla="*/ 99032 h 211444"/>
              <a:gd name="connsiteX65" fmla="*/ 649057 w 680392"/>
              <a:gd name="connsiteY65" fmla="*/ 70327 h 211444"/>
              <a:gd name="connsiteX66" fmla="*/ 680392 w 680392"/>
              <a:gd name="connsiteY66" fmla="*/ 70327 h 211444"/>
              <a:gd name="connsiteX67" fmla="*/ 680392 w 680392"/>
              <a:gd name="connsiteY67" fmla="*/ 209472 h 211444"/>
              <a:gd name="connsiteX68" fmla="*/ 605889 w 680392"/>
              <a:gd name="connsiteY68" fmla="*/ 209472 h 211444"/>
              <a:gd name="connsiteX69" fmla="*/ 605889 w 680392"/>
              <a:gd name="connsiteY69" fmla="*/ 180986 h 211444"/>
              <a:gd name="connsiteX70" fmla="*/ 649057 w 680392"/>
              <a:gd name="connsiteY70" fmla="*/ 180986 h 211444"/>
              <a:gd name="connsiteX71" fmla="*/ 409112 w 680392"/>
              <a:gd name="connsiteY71" fmla="*/ 53029 h 211444"/>
              <a:gd name="connsiteX72" fmla="*/ 476384 w 680392"/>
              <a:gd name="connsiteY72" fmla="*/ 53029 h 211444"/>
              <a:gd name="connsiteX73" fmla="*/ 476384 w 680392"/>
              <a:gd name="connsiteY73" fmla="*/ 73600 h 211444"/>
              <a:gd name="connsiteX74" fmla="*/ 409112 w 680392"/>
              <a:gd name="connsiteY74" fmla="*/ 73600 h 211444"/>
              <a:gd name="connsiteX75" fmla="*/ 130161 w 680392"/>
              <a:gd name="connsiteY75" fmla="*/ 6780 h 211444"/>
              <a:gd name="connsiteX76" fmla="*/ 298890 w 680392"/>
              <a:gd name="connsiteY76" fmla="*/ 6780 h 211444"/>
              <a:gd name="connsiteX77" fmla="*/ 298890 w 680392"/>
              <a:gd name="connsiteY77" fmla="*/ 95088 h 211444"/>
              <a:gd name="connsiteX78" fmla="*/ 130161 w 680392"/>
              <a:gd name="connsiteY78" fmla="*/ 95088 h 211444"/>
              <a:gd name="connsiteX79" fmla="*/ 130161 w 680392"/>
              <a:gd name="connsiteY79" fmla="*/ 67040 h 211444"/>
              <a:gd name="connsiteX80" fmla="*/ 268431 w 680392"/>
              <a:gd name="connsiteY80" fmla="*/ 67040 h 211444"/>
              <a:gd name="connsiteX81" fmla="*/ 268431 w 680392"/>
              <a:gd name="connsiteY81" fmla="*/ 62000 h 211444"/>
              <a:gd name="connsiteX82" fmla="*/ 139804 w 680392"/>
              <a:gd name="connsiteY82" fmla="*/ 62000 h 211444"/>
              <a:gd name="connsiteX83" fmla="*/ 139804 w 680392"/>
              <a:gd name="connsiteY83" fmla="*/ 40525 h 211444"/>
              <a:gd name="connsiteX84" fmla="*/ 268431 w 680392"/>
              <a:gd name="connsiteY84" fmla="*/ 40525 h 211444"/>
              <a:gd name="connsiteX85" fmla="*/ 268431 w 680392"/>
              <a:gd name="connsiteY85" fmla="*/ 34828 h 211444"/>
              <a:gd name="connsiteX86" fmla="*/ 130161 w 680392"/>
              <a:gd name="connsiteY86" fmla="*/ 34828 h 211444"/>
              <a:gd name="connsiteX87" fmla="*/ 0 w 680392"/>
              <a:gd name="connsiteY87" fmla="*/ 1301 h 211444"/>
              <a:gd name="connsiteX88" fmla="*/ 74503 w 680392"/>
              <a:gd name="connsiteY88" fmla="*/ 1301 h 211444"/>
              <a:gd name="connsiteX89" fmla="*/ 74503 w 680392"/>
              <a:gd name="connsiteY89" fmla="*/ 29788 h 211444"/>
              <a:gd name="connsiteX90" fmla="*/ 31335 w 680392"/>
              <a:gd name="connsiteY90" fmla="*/ 29788 h 211444"/>
              <a:gd name="connsiteX91" fmla="*/ 31335 w 680392"/>
              <a:gd name="connsiteY91" fmla="*/ 140447 h 211444"/>
              <a:gd name="connsiteX92" fmla="*/ 0 w 680392"/>
              <a:gd name="connsiteY92" fmla="*/ 140447 h 211444"/>
              <a:gd name="connsiteX93" fmla="*/ 531166 w 680392"/>
              <a:gd name="connsiteY93" fmla="*/ 0 h 211444"/>
              <a:gd name="connsiteX94" fmla="*/ 541684 w 680392"/>
              <a:gd name="connsiteY94" fmla="*/ 8915 h 211444"/>
              <a:gd name="connsiteX95" fmla="*/ 550887 w 680392"/>
              <a:gd name="connsiteY95" fmla="*/ 17520 h 211444"/>
              <a:gd name="connsiteX96" fmla="*/ 546724 w 680392"/>
              <a:gd name="connsiteY96" fmla="*/ 20599 h 211444"/>
              <a:gd name="connsiteX97" fmla="*/ 563378 w 680392"/>
              <a:gd name="connsiteY97" fmla="*/ 20599 h 211444"/>
              <a:gd name="connsiteX98" fmla="*/ 563378 w 680392"/>
              <a:gd name="connsiteY98" fmla="*/ 45552 h 211444"/>
              <a:gd name="connsiteX99" fmla="*/ 509472 w 680392"/>
              <a:gd name="connsiteY99" fmla="*/ 45552 h 211444"/>
              <a:gd name="connsiteX100" fmla="*/ 511088 w 680392"/>
              <a:gd name="connsiteY100" fmla="*/ 64846 h 211444"/>
              <a:gd name="connsiteX101" fmla="*/ 513855 w 680392"/>
              <a:gd name="connsiteY101" fmla="*/ 81514 h 211444"/>
              <a:gd name="connsiteX102" fmla="*/ 523552 w 680392"/>
              <a:gd name="connsiteY102" fmla="*/ 65806 h 211444"/>
              <a:gd name="connsiteX103" fmla="*/ 530947 w 680392"/>
              <a:gd name="connsiteY103" fmla="*/ 48631 h 211444"/>
              <a:gd name="connsiteX104" fmla="*/ 559434 w 680392"/>
              <a:gd name="connsiteY104" fmla="*/ 55436 h 211444"/>
              <a:gd name="connsiteX105" fmla="*/ 545464 w 680392"/>
              <a:gd name="connsiteY105" fmla="*/ 84869 h 211444"/>
              <a:gd name="connsiteX106" fmla="*/ 527222 w 680392"/>
              <a:gd name="connsiteY106" fmla="*/ 110204 h 211444"/>
              <a:gd name="connsiteX107" fmla="*/ 531824 w 680392"/>
              <a:gd name="connsiteY107" fmla="*/ 112973 h 211444"/>
              <a:gd name="connsiteX108" fmla="*/ 537083 w 680392"/>
              <a:gd name="connsiteY108" fmla="*/ 113933 h 211444"/>
              <a:gd name="connsiteX109" fmla="*/ 542506 w 680392"/>
              <a:gd name="connsiteY109" fmla="*/ 107905 h 211444"/>
              <a:gd name="connsiteX110" fmla="*/ 544971 w 680392"/>
              <a:gd name="connsiteY110" fmla="*/ 88080 h 211444"/>
              <a:gd name="connsiteX111" fmla="*/ 556530 w 680392"/>
              <a:gd name="connsiteY111" fmla="*/ 95958 h 211444"/>
              <a:gd name="connsiteX112" fmla="*/ 569075 w 680392"/>
              <a:gd name="connsiteY112" fmla="*/ 101210 h 211444"/>
              <a:gd name="connsiteX113" fmla="*/ 558831 w 680392"/>
              <a:gd name="connsiteY113" fmla="*/ 134119 h 211444"/>
              <a:gd name="connsiteX114" fmla="*/ 535768 w 680392"/>
              <a:gd name="connsiteY114" fmla="*/ 142201 h 211444"/>
              <a:gd name="connsiteX115" fmla="*/ 519059 w 680392"/>
              <a:gd name="connsiteY115" fmla="*/ 139215 h 211444"/>
              <a:gd name="connsiteX116" fmla="*/ 505966 w 680392"/>
              <a:gd name="connsiteY116" fmla="*/ 130806 h 211444"/>
              <a:gd name="connsiteX117" fmla="*/ 499721 w 680392"/>
              <a:gd name="connsiteY117" fmla="*/ 135353 h 211444"/>
              <a:gd name="connsiteX118" fmla="*/ 493476 w 680392"/>
              <a:gd name="connsiteY118" fmla="*/ 139571 h 211444"/>
              <a:gd name="connsiteX119" fmla="*/ 485177 w 680392"/>
              <a:gd name="connsiteY119" fmla="*/ 130367 h 211444"/>
              <a:gd name="connsiteX120" fmla="*/ 475070 w 680392"/>
              <a:gd name="connsiteY120" fmla="*/ 120506 h 211444"/>
              <a:gd name="connsiteX121" fmla="*/ 475070 w 680392"/>
              <a:gd name="connsiteY121" fmla="*/ 134079 h 211444"/>
              <a:gd name="connsiteX122" fmla="*/ 469153 w 680392"/>
              <a:gd name="connsiteY122" fmla="*/ 134079 h 211444"/>
              <a:gd name="connsiteX123" fmla="*/ 483643 w 680392"/>
              <a:gd name="connsiteY123" fmla="*/ 149070 h 211444"/>
              <a:gd name="connsiteX124" fmla="*/ 496325 w 680392"/>
              <a:gd name="connsiteY124" fmla="*/ 163240 h 211444"/>
              <a:gd name="connsiteX125" fmla="*/ 469810 w 680392"/>
              <a:gd name="connsiteY125" fmla="*/ 176175 h 211444"/>
              <a:gd name="connsiteX126" fmla="*/ 458114 w 680392"/>
              <a:gd name="connsiteY126" fmla="*/ 161184 h 211444"/>
              <a:gd name="connsiteX127" fmla="*/ 443953 w 680392"/>
              <a:gd name="connsiteY127" fmla="*/ 145041 h 211444"/>
              <a:gd name="connsiteX128" fmla="*/ 468496 w 680392"/>
              <a:gd name="connsiteY128" fmla="*/ 134079 h 211444"/>
              <a:gd name="connsiteX129" fmla="*/ 408454 w 680392"/>
              <a:gd name="connsiteY129" fmla="*/ 134079 h 211444"/>
              <a:gd name="connsiteX130" fmla="*/ 408454 w 680392"/>
              <a:gd name="connsiteY130" fmla="*/ 80639 h 211444"/>
              <a:gd name="connsiteX131" fmla="*/ 475070 w 680392"/>
              <a:gd name="connsiteY131" fmla="*/ 80639 h 211444"/>
              <a:gd name="connsiteX132" fmla="*/ 475070 w 680392"/>
              <a:gd name="connsiteY132" fmla="*/ 116572 h 211444"/>
              <a:gd name="connsiteX133" fmla="*/ 490846 w 680392"/>
              <a:gd name="connsiteY133" fmla="*/ 105822 h 211444"/>
              <a:gd name="connsiteX134" fmla="*/ 483944 w 680392"/>
              <a:gd name="connsiteY134" fmla="*/ 78567 h 211444"/>
              <a:gd name="connsiteX135" fmla="*/ 480328 w 680392"/>
              <a:gd name="connsiteY135" fmla="*/ 45552 h 211444"/>
              <a:gd name="connsiteX136" fmla="*/ 405825 w 680392"/>
              <a:gd name="connsiteY136" fmla="*/ 45552 h 211444"/>
              <a:gd name="connsiteX137" fmla="*/ 405825 w 680392"/>
              <a:gd name="connsiteY137" fmla="*/ 54561 h 211444"/>
              <a:gd name="connsiteX138" fmla="*/ 404064 w 680392"/>
              <a:gd name="connsiteY138" fmla="*/ 85317 h 211444"/>
              <a:gd name="connsiteX139" fmla="*/ 396994 w 680392"/>
              <a:gd name="connsiteY139" fmla="*/ 118309 h 211444"/>
              <a:gd name="connsiteX140" fmla="*/ 381940 w 680392"/>
              <a:gd name="connsiteY140" fmla="*/ 147453 h 211444"/>
              <a:gd name="connsiteX141" fmla="*/ 370874 w 680392"/>
              <a:gd name="connsiteY141" fmla="*/ 136987 h 211444"/>
              <a:gd name="connsiteX142" fmla="*/ 358493 w 680392"/>
              <a:gd name="connsiteY142" fmla="*/ 128170 h 211444"/>
              <a:gd name="connsiteX143" fmla="*/ 373832 w 680392"/>
              <a:gd name="connsiteY143" fmla="*/ 91224 h 211444"/>
              <a:gd name="connsiteX144" fmla="*/ 376681 w 680392"/>
              <a:gd name="connsiteY144" fmla="*/ 54123 h 211444"/>
              <a:gd name="connsiteX145" fmla="*/ 376681 w 680392"/>
              <a:gd name="connsiteY145" fmla="*/ 20599 h 211444"/>
              <a:gd name="connsiteX146" fmla="*/ 479233 w 680392"/>
              <a:gd name="connsiteY146" fmla="*/ 20599 h 211444"/>
              <a:gd name="connsiteX147" fmla="*/ 479041 w 680392"/>
              <a:gd name="connsiteY147" fmla="*/ 11025 h 211444"/>
              <a:gd name="connsiteX148" fmla="*/ 479014 w 680392"/>
              <a:gd name="connsiteY148" fmla="*/ 1315 h 211444"/>
              <a:gd name="connsiteX149" fmla="*/ 508815 w 680392"/>
              <a:gd name="connsiteY149" fmla="*/ 1315 h 211444"/>
              <a:gd name="connsiteX150" fmla="*/ 508623 w 680392"/>
              <a:gd name="connsiteY150" fmla="*/ 11108 h 211444"/>
              <a:gd name="connsiteX151" fmla="*/ 508596 w 680392"/>
              <a:gd name="connsiteY151" fmla="*/ 20599 h 211444"/>
              <a:gd name="connsiteX152" fmla="*/ 521086 w 680392"/>
              <a:gd name="connsiteY152" fmla="*/ 20599 h 211444"/>
              <a:gd name="connsiteX153" fmla="*/ 516649 w 680392"/>
              <a:gd name="connsiteY153" fmla="*/ 16366 h 211444"/>
              <a:gd name="connsiteX154" fmla="*/ 512540 w 680392"/>
              <a:gd name="connsiteY154" fmla="*/ 12463 h 21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680392" h="211444">
                <a:moveTo>
                  <a:pt x="544752" y="143963"/>
                </a:moveTo>
                <a:cubicBezTo>
                  <a:pt x="548760" y="150879"/>
                  <a:pt x="552960" y="158280"/>
                  <a:pt x="557352" y="166167"/>
                </a:cubicBezTo>
                <a:cubicBezTo>
                  <a:pt x="561744" y="174055"/>
                  <a:pt x="565286" y="180969"/>
                  <a:pt x="567980" y="186910"/>
                </a:cubicBezTo>
                <a:lnTo>
                  <a:pt x="537521" y="197416"/>
                </a:lnTo>
                <a:cubicBezTo>
                  <a:pt x="536389" y="194088"/>
                  <a:pt x="534873" y="190293"/>
                  <a:pt x="532974" y="186032"/>
                </a:cubicBezTo>
                <a:cubicBezTo>
                  <a:pt x="531074" y="181771"/>
                  <a:pt x="529011" y="177314"/>
                  <a:pt x="526783" y="172662"/>
                </a:cubicBezTo>
                <a:cubicBezTo>
                  <a:pt x="524953" y="185540"/>
                  <a:pt x="521109" y="194338"/>
                  <a:pt x="515252" y="199055"/>
                </a:cubicBezTo>
                <a:cubicBezTo>
                  <a:pt x="509395" y="203772"/>
                  <a:pt x="500018" y="205998"/>
                  <a:pt x="487122" y="205733"/>
                </a:cubicBezTo>
                <a:lnTo>
                  <a:pt x="450527" y="205733"/>
                </a:lnTo>
                <a:cubicBezTo>
                  <a:pt x="433992" y="205907"/>
                  <a:pt x="422689" y="203699"/>
                  <a:pt x="416617" y="199110"/>
                </a:cubicBezTo>
                <a:cubicBezTo>
                  <a:pt x="410545" y="194522"/>
                  <a:pt x="407678" y="186510"/>
                  <a:pt x="408016" y="175075"/>
                </a:cubicBezTo>
                <a:lnTo>
                  <a:pt x="408016" y="157964"/>
                </a:lnTo>
                <a:cubicBezTo>
                  <a:pt x="405345" y="164870"/>
                  <a:pt x="402414" y="172169"/>
                  <a:pt x="399224" y="179863"/>
                </a:cubicBezTo>
                <a:cubicBezTo>
                  <a:pt x="396033" y="187557"/>
                  <a:pt x="392828" y="194356"/>
                  <a:pt x="389610" y="200261"/>
                </a:cubicBezTo>
                <a:lnTo>
                  <a:pt x="359589" y="188442"/>
                </a:lnTo>
                <a:cubicBezTo>
                  <a:pt x="363401" y="182708"/>
                  <a:pt x="367117" y="176206"/>
                  <a:pt x="370737" y="168935"/>
                </a:cubicBezTo>
                <a:cubicBezTo>
                  <a:pt x="374357" y="161665"/>
                  <a:pt x="377361" y="154509"/>
                  <a:pt x="379749" y="147469"/>
                </a:cubicBezTo>
                <a:lnTo>
                  <a:pt x="408016" y="157308"/>
                </a:lnTo>
                <a:lnTo>
                  <a:pt x="408016" y="145720"/>
                </a:lnTo>
                <a:lnTo>
                  <a:pt x="440228" y="145720"/>
                </a:lnTo>
                <a:lnTo>
                  <a:pt x="440228" y="174637"/>
                </a:lnTo>
                <a:cubicBezTo>
                  <a:pt x="440064" y="177712"/>
                  <a:pt x="440885" y="179678"/>
                  <a:pt x="442693" y="180533"/>
                </a:cubicBezTo>
                <a:cubicBezTo>
                  <a:pt x="444501" y="181388"/>
                  <a:pt x="448281" y="181762"/>
                  <a:pt x="454033" y="181657"/>
                </a:cubicBezTo>
                <a:lnTo>
                  <a:pt x="484930" y="181657"/>
                </a:lnTo>
                <a:cubicBezTo>
                  <a:pt x="490002" y="181972"/>
                  <a:pt x="493389" y="180574"/>
                  <a:pt x="495092" y="177464"/>
                </a:cubicBezTo>
                <a:cubicBezTo>
                  <a:pt x="496795" y="174353"/>
                  <a:pt x="497936" y="167638"/>
                  <a:pt x="498516" y="157320"/>
                </a:cubicBezTo>
                <a:cubicBezTo>
                  <a:pt x="501529" y="159120"/>
                  <a:pt x="505364" y="160837"/>
                  <a:pt x="510020" y="162472"/>
                </a:cubicBezTo>
                <a:cubicBezTo>
                  <a:pt x="514677" y="164108"/>
                  <a:pt x="519169" y="165387"/>
                  <a:pt x="523496" y="166309"/>
                </a:cubicBezTo>
                <a:cubicBezTo>
                  <a:pt x="522287" y="163989"/>
                  <a:pt x="521091" y="161668"/>
                  <a:pt x="519908" y="159348"/>
                </a:cubicBezTo>
                <a:cubicBezTo>
                  <a:pt x="518726" y="157028"/>
                  <a:pt x="517585" y="154816"/>
                  <a:pt x="516485" y="152716"/>
                </a:cubicBezTo>
                <a:close/>
                <a:moveTo>
                  <a:pt x="148569" y="105606"/>
                </a:moveTo>
                <a:lnTo>
                  <a:pt x="175960" y="115686"/>
                </a:lnTo>
                <a:cubicBezTo>
                  <a:pt x="173371" y="124497"/>
                  <a:pt x="170057" y="133116"/>
                  <a:pt x="166016" y="141543"/>
                </a:cubicBezTo>
                <a:cubicBezTo>
                  <a:pt x="161977" y="149970"/>
                  <a:pt x="156964" y="157274"/>
                  <a:pt x="150979" y="163456"/>
                </a:cubicBezTo>
                <a:lnTo>
                  <a:pt x="124465" y="147460"/>
                </a:lnTo>
                <a:cubicBezTo>
                  <a:pt x="129975" y="142196"/>
                  <a:pt x="134786" y="135905"/>
                  <a:pt x="138899" y="128587"/>
                </a:cubicBezTo>
                <a:cubicBezTo>
                  <a:pt x="143013" y="121269"/>
                  <a:pt x="146236" y="113608"/>
                  <a:pt x="148569" y="105606"/>
                </a:cubicBezTo>
                <a:close/>
                <a:moveTo>
                  <a:pt x="278511" y="104291"/>
                </a:moveTo>
                <a:lnTo>
                  <a:pt x="306122" y="120069"/>
                </a:lnTo>
                <a:cubicBezTo>
                  <a:pt x="301565" y="127651"/>
                  <a:pt x="296927" y="135111"/>
                  <a:pt x="292207" y="142447"/>
                </a:cubicBezTo>
                <a:cubicBezTo>
                  <a:pt x="287486" y="149783"/>
                  <a:pt x="283067" y="156202"/>
                  <a:pt x="278950" y="161703"/>
                </a:cubicBezTo>
                <a:lnTo>
                  <a:pt x="255284" y="147240"/>
                </a:lnTo>
                <a:cubicBezTo>
                  <a:pt x="259264" y="141533"/>
                  <a:pt x="263410" y="134759"/>
                  <a:pt x="267720" y="126916"/>
                </a:cubicBezTo>
                <a:cubicBezTo>
                  <a:pt x="272029" y="119073"/>
                  <a:pt x="275626" y="111531"/>
                  <a:pt x="278511" y="104291"/>
                </a:cubicBezTo>
                <a:close/>
                <a:moveTo>
                  <a:pt x="433216" y="101210"/>
                </a:moveTo>
                <a:lnTo>
                  <a:pt x="433216" y="113509"/>
                </a:lnTo>
                <a:lnTo>
                  <a:pt x="450965" y="113509"/>
                </a:lnTo>
                <a:lnTo>
                  <a:pt x="450965" y="101210"/>
                </a:lnTo>
                <a:close/>
                <a:moveTo>
                  <a:pt x="200502" y="99032"/>
                </a:moveTo>
                <a:lnTo>
                  <a:pt x="234247" y="99032"/>
                </a:lnTo>
                <a:cubicBezTo>
                  <a:pt x="233627" y="105789"/>
                  <a:pt x="232896" y="112217"/>
                  <a:pt x="232056" y="118315"/>
                </a:cubicBezTo>
                <a:cubicBezTo>
                  <a:pt x="237534" y="136772"/>
                  <a:pt x="247286" y="151025"/>
                  <a:pt x="261310" y="161072"/>
                </a:cubicBezTo>
                <a:cubicBezTo>
                  <a:pt x="275334" y="171121"/>
                  <a:pt x="295603" y="177320"/>
                  <a:pt x="322118" y="179671"/>
                </a:cubicBezTo>
                <a:cubicBezTo>
                  <a:pt x="318813" y="183296"/>
                  <a:pt x="315453" y="187879"/>
                  <a:pt x="312038" y="193422"/>
                </a:cubicBezTo>
                <a:cubicBezTo>
                  <a:pt x="308624" y="198963"/>
                  <a:pt x="305920" y="204095"/>
                  <a:pt x="303930" y="208815"/>
                </a:cubicBezTo>
                <a:cubicBezTo>
                  <a:pt x="282447" y="205382"/>
                  <a:pt x="265045" y="199539"/>
                  <a:pt x="251723" y="191285"/>
                </a:cubicBezTo>
                <a:cubicBezTo>
                  <a:pt x="238402" y="183031"/>
                  <a:pt x="227902" y="171929"/>
                  <a:pt x="220223" y="157977"/>
                </a:cubicBezTo>
                <a:cubicBezTo>
                  <a:pt x="214088" y="170258"/>
                  <a:pt x="203843" y="180867"/>
                  <a:pt x="189491" y="189805"/>
                </a:cubicBezTo>
                <a:cubicBezTo>
                  <a:pt x="175138" y="198745"/>
                  <a:pt x="154704" y="205957"/>
                  <a:pt x="128189" y="211444"/>
                </a:cubicBezTo>
                <a:cubicBezTo>
                  <a:pt x="126752" y="207075"/>
                  <a:pt x="124478" y="202282"/>
                  <a:pt x="121369" y="197064"/>
                </a:cubicBezTo>
                <a:cubicBezTo>
                  <a:pt x="118260" y="191846"/>
                  <a:pt x="115055" y="187437"/>
                  <a:pt x="111755" y="183835"/>
                </a:cubicBezTo>
                <a:cubicBezTo>
                  <a:pt x="131718" y="180385"/>
                  <a:pt x="147505" y="176040"/>
                  <a:pt x="159118" y="170800"/>
                </a:cubicBezTo>
                <a:cubicBezTo>
                  <a:pt x="170730" y="165560"/>
                  <a:pt x="179347" y="159414"/>
                  <a:pt x="184971" y="152363"/>
                </a:cubicBezTo>
                <a:cubicBezTo>
                  <a:pt x="190595" y="145311"/>
                  <a:pt x="194406" y="137344"/>
                  <a:pt x="196403" y="128461"/>
                </a:cubicBezTo>
                <a:cubicBezTo>
                  <a:pt x="198401" y="119577"/>
                  <a:pt x="199768" y="109768"/>
                  <a:pt x="200502" y="99032"/>
                </a:cubicBezTo>
                <a:close/>
                <a:moveTo>
                  <a:pt x="649057" y="70327"/>
                </a:moveTo>
                <a:lnTo>
                  <a:pt x="680392" y="70327"/>
                </a:lnTo>
                <a:lnTo>
                  <a:pt x="680392" y="209472"/>
                </a:lnTo>
                <a:lnTo>
                  <a:pt x="605889" y="209472"/>
                </a:lnTo>
                <a:lnTo>
                  <a:pt x="605889" y="180986"/>
                </a:lnTo>
                <a:lnTo>
                  <a:pt x="649057" y="180986"/>
                </a:lnTo>
                <a:close/>
                <a:moveTo>
                  <a:pt x="409112" y="53029"/>
                </a:moveTo>
                <a:lnTo>
                  <a:pt x="476384" y="53029"/>
                </a:lnTo>
                <a:lnTo>
                  <a:pt x="476384" y="73600"/>
                </a:lnTo>
                <a:lnTo>
                  <a:pt x="409112" y="73600"/>
                </a:lnTo>
                <a:close/>
                <a:moveTo>
                  <a:pt x="130161" y="6780"/>
                </a:moveTo>
                <a:lnTo>
                  <a:pt x="298890" y="6780"/>
                </a:lnTo>
                <a:lnTo>
                  <a:pt x="298890" y="95088"/>
                </a:lnTo>
                <a:lnTo>
                  <a:pt x="130161" y="95088"/>
                </a:lnTo>
                <a:lnTo>
                  <a:pt x="130161" y="67040"/>
                </a:lnTo>
                <a:lnTo>
                  <a:pt x="268431" y="67040"/>
                </a:lnTo>
                <a:lnTo>
                  <a:pt x="268431" y="62000"/>
                </a:lnTo>
                <a:lnTo>
                  <a:pt x="139804" y="62000"/>
                </a:lnTo>
                <a:lnTo>
                  <a:pt x="139804" y="40525"/>
                </a:lnTo>
                <a:lnTo>
                  <a:pt x="268431" y="40525"/>
                </a:lnTo>
                <a:lnTo>
                  <a:pt x="268431" y="34828"/>
                </a:lnTo>
                <a:lnTo>
                  <a:pt x="130161" y="34828"/>
                </a:lnTo>
                <a:close/>
                <a:moveTo>
                  <a:pt x="0" y="1301"/>
                </a:moveTo>
                <a:lnTo>
                  <a:pt x="74503" y="1301"/>
                </a:lnTo>
                <a:lnTo>
                  <a:pt x="74503" y="29788"/>
                </a:lnTo>
                <a:lnTo>
                  <a:pt x="31335" y="29788"/>
                </a:lnTo>
                <a:lnTo>
                  <a:pt x="31335" y="140447"/>
                </a:lnTo>
                <a:lnTo>
                  <a:pt x="0" y="140447"/>
                </a:lnTo>
                <a:close/>
                <a:moveTo>
                  <a:pt x="531166" y="0"/>
                </a:moveTo>
                <a:cubicBezTo>
                  <a:pt x="534480" y="2725"/>
                  <a:pt x="537986" y="5696"/>
                  <a:pt x="541684" y="8915"/>
                </a:cubicBezTo>
                <a:cubicBezTo>
                  <a:pt x="545382" y="12133"/>
                  <a:pt x="548450" y="15002"/>
                  <a:pt x="550887" y="17520"/>
                </a:cubicBezTo>
                <a:lnTo>
                  <a:pt x="546724" y="20599"/>
                </a:lnTo>
                <a:lnTo>
                  <a:pt x="563378" y="20599"/>
                </a:lnTo>
                <a:lnTo>
                  <a:pt x="563378" y="45552"/>
                </a:lnTo>
                <a:lnTo>
                  <a:pt x="509472" y="45552"/>
                </a:lnTo>
                <a:cubicBezTo>
                  <a:pt x="509806" y="52371"/>
                  <a:pt x="510344" y="58802"/>
                  <a:pt x="511088" y="64846"/>
                </a:cubicBezTo>
                <a:cubicBezTo>
                  <a:pt x="511832" y="70890"/>
                  <a:pt x="512755" y="76446"/>
                  <a:pt x="513855" y="81514"/>
                </a:cubicBezTo>
                <a:cubicBezTo>
                  <a:pt x="517470" y="76560"/>
                  <a:pt x="520703" y="71324"/>
                  <a:pt x="523552" y="65806"/>
                </a:cubicBezTo>
                <a:cubicBezTo>
                  <a:pt x="526400" y="60288"/>
                  <a:pt x="528865" y="54563"/>
                  <a:pt x="530947" y="48631"/>
                </a:cubicBezTo>
                <a:lnTo>
                  <a:pt x="559434" y="55436"/>
                </a:lnTo>
                <a:cubicBezTo>
                  <a:pt x="555572" y="65861"/>
                  <a:pt x="550915" y="75672"/>
                  <a:pt x="545464" y="84869"/>
                </a:cubicBezTo>
                <a:cubicBezTo>
                  <a:pt x="540014" y="94065"/>
                  <a:pt x="533932" y="102510"/>
                  <a:pt x="527222" y="110204"/>
                </a:cubicBezTo>
                <a:cubicBezTo>
                  <a:pt x="528646" y="111415"/>
                  <a:pt x="530180" y="112338"/>
                  <a:pt x="531824" y="112973"/>
                </a:cubicBezTo>
                <a:cubicBezTo>
                  <a:pt x="533467" y="113608"/>
                  <a:pt x="535220" y="113928"/>
                  <a:pt x="537083" y="113933"/>
                </a:cubicBezTo>
                <a:cubicBezTo>
                  <a:pt x="539548" y="114005"/>
                  <a:pt x="541356" y="111996"/>
                  <a:pt x="542506" y="107905"/>
                </a:cubicBezTo>
                <a:cubicBezTo>
                  <a:pt x="543656" y="103813"/>
                  <a:pt x="544478" y="97205"/>
                  <a:pt x="544971" y="88080"/>
                </a:cubicBezTo>
                <a:cubicBezTo>
                  <a:pt x="548194" y="90979"/>
                  <a:pt x="552047" y="93605"/>
                  <a:pt x="556530" y="95958"/>
                </a:cubicBezTo>
                <a:cubicBezTo>
                  <a:pt x="561013" y="98311"/>
                  <a:pt x="565195" y="100061"/>
                  <a:pt x="569075" y="101210"/>
                </a:cubicBezTo>
                <a:cubicBezTo>
                  <a:pt x="567359" y="117400"/>
                  <a:pt x="563944" y="128369"/>
                  <a:pt x="558831" y="134119"/>
                </a:cubicBezTo>
                <a:cubicBezTo>
                  <a:pt x="553718" y="139867"/>
                  <a:pt x="546030" y="142562"/>
                  <a:pt x="535768" y="142201"/>
                </a:cubicBezTo>
                <a:cubicBezTo>
                  <a:pt x="529541" y="142178"/>
                  <a:pt x="523972" y="141182"/>
                  <a:pt x="519059" y="139215"/>
                </a:cubicBezTo>
                <a:cubicBezTo>
                  <a:pt x="514147" y="137247"/>
                  <a:pt x="509783" y="134444"/>
                  <a:pt x="505966" y="130806"/>
                </a:cubicBezTo>
                <a:cubicBezTo>
                  <a:pt x="503885" y="132349"/>
                  <a:pt x="501803" y="133864"/>
                  <a:pt x="499721" y="135353"/>
                </a:cubicBezTo>
                <a:cubicBezTo>
                  <a:pt x="497639" y="136841"/>
                  <a:pt x="495557" y="138247"/>
                  <a:pt x="493476" y="139571"/>
                </a:cubicBezTo>
                <a:cubicBezTo>
                  <a:pt x="491462" y="137106"/>
                  <a:pt x="488696" y="134038"/>
                  <a:pt x="485177" y="130367"/>
                </a:cubicBezTo>
                <a:cubicBezTo>
                  <a:pt x="481657" y="126697"/>
                  <a:pt x="478287" y="123410"/>
                  <a:pt x="475070" y="120506"/>
                </a:cubicBezTo>
                <a:lnTo>
                  <a:pt x="475070" y="134079"/>
                </a:lnTo>
                <a:lnTo>
                  <a:pt x="469153" y="134079"/>
                </a:lnTo>
                <a:cubicBezTo>
                  <a:pt x="473640" y="138733"/>
                  <a:pt x="478470" y="143731"/>
                  <a:pt x="483643" y="149070"/>
                </a:cubicBezTo>
                <a:cubicBezTo>
                  <a:pt x="488815" y="154410"/>
                  <a:pt x="493043" y="159133"/>
                  <a:pt x="496325" y="163240"/>
                </a:cubicBezTo>
                <a:lnTo>
                  <a:pt x="469810" y="176175"/>
                </a:lnTo>
                <a:cubicBezTo>
                  <a:pt x="466966" y="171932"/>
                  <a:pt x="463067" y="166935"/>
                  <a:pt x="458114" y="161184"/>
                </a:cubicBezTo>
                <a:cubicBezTo>
                  <a:pt x="453161" y="155433"/>
                  <a:pt x="448441" y="150052"/>
                  <a:pt x="443953" y="145041"/>
                </a:cubicBezTo>
                <a:lnTo>
                  <a:pt x="468496" y="134079"/>
                </a:lnTo>
                <a:lnTo>
                  <a:pt x="408454" y="134079"/>
                </a:lnTo>
                <a:lnTo>
                  <a:pt x="408454" y="80639"/>
                </a:lnTo>
                <a:lnTo>
                  <a:pt x="475070" y="80639"/>
                </a:lnTo>
                <a:lnTo>
                  <a:pt x="475070" y="116572"/>
                </a:lnTo>
                <a:cubicBezTo>
                  <a:pt x="480548" y="113324"/>
                  <a:pt x="485807" y="109740"/>
                  <a:pt x="490846" y="105822"/>
                </a:cubicBezTo>
                <a:cubicBezTo>
                  <a:pt x="487915" y="97794"/>
                  <a:pt x="485615" y="88709"/>
                  <a:pt x="483944" y="78567"/>
                </a:cubicBezTo>
                <a:cubicBezTo>
                  <a:pt x="482273" y="68425"/>
                  <a:pt x="481068" y="57420"/>
                  <a:pt x="480328" y="45552"/>
                </a:cubicBezTo>
                <a:lnTo>
                  <a:pt x="405825" y="45552"/>
                </a:lnTo>
                <a:lnTo>
                  <a:pt x="405825" y="54561"/>
                </a:lnTo>
                <a:cubicBezTo>
                  <a:pt x="405899" y="63933"/>
                  <a:pt x="405312" y="74186"/>
                  <a:pt x="404064" y="85317"/>
                </a:cubicBezTo>
                <a:cubicBezTo>
                  <a:pt x="402815" y="96449"/>
                  <a:pt x="400459" y="107447"/>
                  <a:pt x="396994" y="118309"/>
                </a:cubicBezTo>
                <a:cubicBezTo>
                  <a:pt x="393531" y="129172"/>
                  <a:pt x="388513" y="138887"/>
                  <a:pt x="381940" y="147453"/>
                </a:cubicBezTo>
                <a:cubicBezTo>
                  <a:pt x="379347" y="144457"/>
                  <a:pt x="375658" y="140968"/>
                  <a:pt x="370874" y="136987"/>
                </a:cubicBezTo>
                <a:cubicBezTo>
                  <a:pt x="366089" y="133006"/>
                  <a:pt x="361963" y="130067"/>
                  <a:pt x="358493" y="128170"/>
                </a:cubicBezTo>
                <a:cubicBezTo>
                  <a:pt x="366537" y="116964"/>
                  <a:pt x="371650" y="104649"/>
                  <a:pt x="373832" y="91224"/>
                </a:cubicBezTo>
                <a:cubicBezTo>
                  <a:pt x="376014" y="77800"/>
                  <a:pt x="376964" y="65433"/>
                  <a:pt x="376681" y="54123"/>
                </a:cubicBezTo>
                <a:lnTo>
                  <a:pt x="376681" y="20599"/>
                </a:lnTo>
                <a:lnTo>
                  <a:pt x="479233" y="20599"/>
                </a:lnTo>
                <a:cubicBezTo>
                  <a:pt x="479128" y="17415"/>
                  <a:pt x="479064" y="14224"/>
                  <a:pt x="479041" y="11025"/>
                </a:cubicBezTo>
                <a:cubicBezTo>
                  <a:pt x="479018" y="7826"/>
                  <a:pt x="479009" y="4589"/>
                  <a:pt x="479014" y="1315"/>
                </a:cubicBezTo>
                <a:lnTo>
                  <a:pt x="508815" y="1315"/>
                </a:lnTo>
                <a:cubicBezTo>
                  <a:pt x="508710" y="4603"/>
                  <a:pt x="508646" y="7867"/>
                  <a:pt x="508623" y="11108"/>
                </a:cubicBezTo>
                <a:cubicBezTo>
                  <a:pt x="508600" y="14348"/>
                  <a:pt x="508592" y="17512"/>
                  <a:pt x="508596" y="20599"/>
                </a:cubicBezTo>
                <a:lnTo>
                  <a:pt x="521086" y="20599"/>
                </a:lnTo>
                <a:cubicBezTo>
                  <a:pt x="519552" y="19160"/>
                  <a:pt x="518073" y="17750"/>
                  <a:pt x="516649" y="16366"/>
                </a:cubicBezTo>
                <a:cubicBezTo>
                  <a:pt x="515224" y="14983"/>
                  <a:pt x="513855" y="13682"/>
                  <a:pt x="512540" y="12463"/>
                </a:cubicBezTo>
                <a:close/>
              </a:path>
            </a:pathLst>
          </a:custGeom>
          <a:gradFill>
            <a:gsLst>
              <a:gs pos="0">
                <a:srgbClr val="34FBE8"/>
              </a:gs>
              <a:gs pos="100000">
                <a:srgbClr val="23A7AB"/>
              </a:gs>
            </a:gsLst>
            <a:lin ang="5400000" scaled="1"/>
          </a:gra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defRPr/>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grpSp>
        <p:nvGrpSpPr>
          <p:cNvPr id="99" name="组合 98">
            <a:extLst>
              <a:ext uri="{FF2B5EF4-FFF2-40B4-BE49-F238E27FC236}">
                <a16:creationId xmlns:a16="http://schemas.microsoft.com/office/drawing/2014/main" id="{C0EB1A34-73F5-4AE7-B191-93267CC26232}"/>
              </a:ext>
            </a:extLst>
          </p:cNvPr>
          <p:cNvGrpSpPr/>
          <p:nvPr/>
        </p:nvGrpSpPr>
        <p:grpSpPr>
          <a:xfrm>
            <a:off x="4719999" y="5348484"/>
            <a:ext cx="4081840" cy="191891"/>
            <a:chOff x="4592998" y="5366485"/>
            <a:chExt cx="4474469" cy="210349"/>
          </a:xfrm>
        </p:grpSpPr>
        <p:sp>
          <p:nvSpPr>
            <p:cNvPr id="100" name="任意多边形: 形状 86">
              <a:extLst>
                <a:ext uri="{FF2B5EF4-FFF2-40B4-BE49-F238E27FC236}">
                  <a16:creationId xmlns:a16="http://schemas.microsoft.com/office/drawing/2014/main" id="{9BD9988A-E8EC-4801-968A-4ED1A44708D9}"/>
                </a:ext>
              </a:extLst>
            </p:cNvPr>
            <p:cNvSpPr/>
            <p:nvPr/>
          </p:nvSpPr>
          <p:spPr>
            <a:xfrm>
              <a:off x="4592998" y="5371101"/>
              <a:ext cx="4474469" cy="199612"/>
            </a:xfrm>
            <a:custGeom>
              <a:avLst/>
              <a:gdLst>
                <a:gd name="connsiteX0" fmla="*/ 1826199 w 4474469"/>
                <a:gd name="connsiteY0" fmla="*/ 159716 h 199612"/>
                <a:gd name="connsiteX1" fmla="*/ 1856041 w 4474469"/>
                <a:gd name="connsiteY1" fmla="*/ 168969 h 199612"/>
                <a:gd name="connsiteX2" fmla="*/ 1885834 w 4474469"/>
                <a:gd name="connsiteY2" fmla="*/ 179682 h 199612"/>
                <a:gd name="connsiteX3" fmla="*/ 1910125 w 4474469"/>
                <a:gd name="connsiteY3" fmla="*/ 189956 h 199612"/>
                <a:gd name="connsiteX4" fmla="*/ 1903989 w 4474469"/>
                <a:gd name="connsiteY4" fmla="*/ 198941 h 199612"/>
                <a:gd name="connsiteX5" fmla="*/ 1880397 w 4474469"/>
                <a:gd name="connsiteY5" fmla="*/ 188325 h 199612"/>
                <a:gd name="connsiteX6" fmla="*/ 1850668 w 4474469"/>
                <a:gd name="connsiteY6" fmla="*/ 177125 h 199612"/>
                <a:gd name="connsiteX7" fmla="*/ 1820502 w 4474469"/>
                <a:gd name="connsiteY7" fmla="*/ 167386 h 199612"/>
                <a:gd name="connsiteX8" fmla="*/ 3373790 w 4474469"/>
                <a:gd name="connsiteY8" fmla="*/ 141091 h 199612"/>
                <a:gd name="connsiteX9" fmla="*/ 3373790 w 4474469"/>
                <a:gd name="connsiteY9" fmla="*/ 166962 h 199612"/>
                <a:gd name="connsiteX10" fmla="*/ 3403729 w 4474469"/>
                <a:gd name="connsiteY10" fmla="*/ 165017 h 199612"/>
                <a:gd name="connsiteX11" fmla="*/ 3436460 w 4474469"/>
                <a:gd name="connsiteY11" fmla="*/ 162579 h 199612"/>
                <a:gd name="connsiteX12" fmla="*/ 3436460 w 4474469"/>
                <a:gd name="connsiteY12" fmla="*/ 141091 h 199612"/>
                <a:gd name="connsiteX13" fmla="*/ 292085 w 4474469"/>
                <a:gd name="connsiteY13" fmla="*/ 137366 h 199612"/>
                <a:gd name="connsiteX14" fmla="*/ 312107 w 4474469"/>
                <a:gd name="connsiteY14" fmla="*/ 153832 h 199612"/>
                <a:gd name="connsiteX15" fmla="*/ 337882 w 4474469"/>
                <a:gd name="connsiteY15" fmla="*/ 167175 h 199612"/>
                <a:gd name="connsiteX16" fmla="*/ 364341 w 4474469"/>
                <a:gd name="connsiteY16" fmla="*/ 153832 h 199612"/>
                <a:gd name="connsiteX17" fmla="*/ 385214 w 4474469"/>
                <a:gd name="connsiteY17" fmla="*/ 137366 h 199612"/>
                <a:gd name="connsiteX18" fmla="*/ 3543888 w 4474469"/>
                <a:gd name="connsiteY18" fmla="*/ 130581 h 199612"/>
                <a:gd name="connsiteX19" fmla="*/ 3553091 w 4474469"/>
                <a:gd name="connsiteY19" fmla="*/ 133869 h 199612"/>
                <a:gd name="connsiteX20" fmla="*/ 3543148 w 4474469"/>
                <a:gd name="connsiteY20" fmla="*/ 162419 h 199612"/>
                <a:gd name="connsiteX21" fmla="*/ 3528768 w 4474469"/>
                <a:gd name="connsiteY21" fmla="*/ 188657 h 199612"/>
                <a:gd name="connsiteX22" fmla="*/ 3519346 w 4474469"/>
                <a:gd name="connsiteY22" fmla="*/ 183629 h 199612"/>
                <a:gd name="connsiteX23" fmla="*/ 3534082 w 4474469"/>
                <a:gd name="connsiteY23" fmla="*/ 158174 h 199612"/>
                <a:gd name="connsiteX24" fmla="*/ 3543888 w 4474469"/>
                <a:gd name="connsiteY24" fmla="*/ 130581 h 199612"/>
                <a:gd name="connsiteX25" fmla="*/ 1811955 w 4474469"/>
                <a:gd name="connsiteY25" fmla="*/ 129696 h 199612"/>
                <a:gd name="connsiteX26" fmla="*/ 1822693 w 4474469"/>
                <a:gd name="connsiteY26" fmla="*/ 129696 h 199612"/>
                <a:gd name="connsiteX27" fmla="*/ 1808840 w 4474469"/>
                <a:gd name="connsiteY27" fmla="*/ 165000 h 199612"/>
                <a:gd name="connsiteX28" fmla="*/ 1777748 w 4474469"/>
                <a:gd name="connsiteY28" fmla="*/ 187156 h 199612"/>
                <a:gd name="connsiteX29" fmla="*/ 1722113 w 4474469"/>
                <a:gd name="connsiteY29" fmla="*/ 199379 h 199612"/>
                <a:gd name="connsiteX30" fmla="*/ 1720224 w 4474469"/>
                <a:gd name="connsiteY30" fmla="*/ 194722 h 199612"/>
                <a:gd name="connsiteX31" fmla="*/ 1717511 w 4474469"/>
                <a:gd name="connsiteY31" fmla="*/ 190394 h 199612"/>
                <a:gd name="connsiteX32" fmla="*/ 1770775 w 4474469"/>
                <a:gd name="connsiteY32" fmla="*/ 179869 h 199612"/>
                <a:gd name="connsiteX33" fmla="*/ 1799741 w 4474469"/>
                <a:gd name="connsiteY33" fmla="*/ 160528 h 199612"/>
                <a:gd name="connsiteX34" fmla="*/ 1811955 w 4474469"/>
                <a:gd name="connsiteY34" fmla="*/ 129696 h 199612"/>
                <a:gd name="connsiteX35" fmla="*/ 3570621 w 4474469"/>
                <a:gd name="connsiteY35" fmla="*/ 129047 h 199612"/>
                <a:gd name="connsiteX36" fmla="*/ 3581140 w 4474469"/>
                <a:gd name="connsiteY36" fmla="*/ 129047 h 199612"/>
                <a:gd name="connsiteX37" fmla="*/ 3581140 w 4474469"/>
                <a:gd name="connsiteY37" fmla="*/ 177053 h 199612"/>
                <a:gd name="connsiteX38" fmla="*/ 3584016 w 4474469"/>
                <a:gd name="connsiteY38" fmla="*/ 182889 h 199612"/>
                <a:gd name="connsiteX39" fmla="*/ 3596917 w 4474469"/>
                <a:gd name="connsiteY39" fmla="*/ 184286 h 199612"/>
                <a:gd name="connsiteX40" fmla="*/ 3645124 w 4474469"/>
                <a:gd name="connsiteY40" fmla="*/ 184286 h 199612"/>
                <a:gd name="connsiteX41" fmla="*/ 3653793 w 4474469"/>
                <a:gd name="connsiteY41" fmla="*/ 182289 h 199612"/>
                <a:gd name="connsiteX42" fmla="*/ 3657932 w 4474469"/>
                <a:gd name="connsiteY42" fmla="*/ 173570 h 199612"/>
                <a:gd name="connsiteX43" fmla="*/ 3659588 w 4474469"/>
                <a:gd name="connsiteY43" fmla="*/ 154036 h 199612"/>
                <a:gd name="connsiteX44" fmla="*/ 3664545 w 4474469"/>
                <a:gd name="connsiteY44" fmla="*/ 156612 h 199612"/>
                <a:gd name="connsiteX45" fmla="*/ 3669667 w 4474469"/>
                <a:gd name="connsiteY45" fmla="*/ 158201 h 199612"/>
                <a:gd name="connsiteX46" fmla="*/ 3663943 w 4474469"/>
                <a:gd name="connsiteY46" fmla="*/ 187089 h 199612"/>
                <a:gd name="connsiteX47" fmla="*/ 3645563 w 4474469"/>
                <a:gd name="connsiteY47" fmla="*/ 194120 h 199612"/>
                <a:gd name="connsiteX48" fmla="*/ 3596917 w 4474469"/>
                <a:gd name="connsiteY48" fmla="*/ 194120 h 199612"/>
                <a:gd name="connsiteX49" fmla="*/ 3576045 w 4474469"/>
                <a:gd name="connsiteY49" fmla="*/ 190757 h 199612"/>
                <a:gd name="connsiteX50" fmla="*/ 3570621 w 4474469"/>
                <a:gd name="connsiteY50" fmla="*/ 177053 h 199612"/>
                <a:gd name="connsiteX51" fmla="*/ 3680185 w 4474469"/>
                <a:gd name="connsiteY51" fmla="*/ 127512 h 199612"/>
                <a:gd name="connsiteX52" fmla="*/ 3699277 w 4474469"/>
                <a:gd name="connsiteY52" fmla="*/ 155516 h 199612"/>
                <a:gd name="connsiteX53" fmla="*/ 3712617 w 4474469"/>
                <a:gd name="connsiteY53" fmla="*/ 181875 h 199612"/>
                <a:gd name="connsiteX54" fmla="*/ 3702536 w 4474469"/>
                <a:gd name="connsiteY54" fmla="*/ 186472 h 199612"/>
                <a:gd name="connsiteX55" fmla="*/ 3689609 w 4474469"/>
                <a:gd name="connsiteY55" fmla="*/ 159707 h 199612"/>
                <a:gd name="connsiteX56" fmla="*/ 3670763 w 4474469"/>
                <a:gd name="connsiteY56" fmla="*/ 131458 h 199612"/>
                <a:gd name="connsiteX57" fmla="*/ 3597136 w 4474469"/>
                <a:gd name="connsiteY57" fmla="*/ 113264 h 199612"/>
                <a:gd name="connsiteX58" fmla="*/ 3623459 w 4474469"/>
                <a:gd name="connsiteY58" fmla="*/ 128745 h 199612"/>
                <a:gd name="connsiteX59" fmla="*/ 3644687 w 4474469"/>
                <a:gd name="connsiteY59" fmla="*/ 145049 h 199612"/>
                <a:gd name="connsiteX60" fmla="*/ 3637456 w 4474469"/>
                <a:gd name="connsiteY60" fmla="*/ 152502 h 199612"/>
                <a:gd name="connsiteX61" fmla="*/ 3616419 w 4474469"/>
                <a:gd name="connsiteY61" fmla="*/ 135924 h 199612"/>
                <a:gd name="connsiteX62" fmla="*/ 3590124 w 4474469"/>
                <a:gd name="connsiteY62" fmla="*/ 119840 h 199612"/>
                <a:gd name="connsiteX63" fmla="*/ 2236626 w 4474469"/>
                <a:gd name="connsiteY63" fmla="*/ 112399 h 199612"/>
                <a:gd name="connsiteX64" fmla="*/ 2236626 w 4474469"/>
                <a:gd name="connsiteY64" fmla="*/ 152280 h 199612"/>
                <a:gd name="connsiteX65" fmla="*/ 2258018 w 4474469"/>
                <a:gd name="connsiteY65" fmla="*/ 148802 h 199612"/>
                <a:gd name="connsiteX66" fmla="*/ 2280889 w 4474469"/>
                <a:gd name="connsiteY66" fmla="*/ 144830 h 199612"/>
                <a:gd name="connsiteX67" fmla="*/ 2280889 w 4474469"/>
                <a:gd name="connsiteY67" fmla="*/ 112399 h 199612"/>
                <a:gd name="connsiteX68" fmla="*/ 1748847 w 4474469"/>
                <a:gd name="connsiteY68" fmla="*/ 110221 h 199612"/>
                <a:gd name="connsiteX69" fmla="*/ 1884048 w 4474469"/>
                <a:gd name="connsiteY69" fmla="*/ 110221 h 199612"/>
                <a:gd name="connsiteX70" fmla="*/ 1884048 w 4474469"/>
                <a:gd name="connsiteY70" fmla="*/ 170235 h 199612"/>
                <a:gd name="connsiteX71" fmla="*/ 1873530 w 4474469"/>
                <a:gd name="connsiteY71" fmla="*/ 170235 h 199612"/>
                <a:gd name="connsiteX72" fmla="*/ 1873530 w 4474469"/>
                <a:gd name="connsiteY72" fmla="*/ 119616 h 199612"/>
                <a:gd name="connsiteX73" fmla="*/ 1758926 w 4474469"/>
                <a:gd name="connsiteY73" fmla="*/ 119616 h 199612"/>
                <a:gd name="connsiteX74" fmla="*/ 1758926 w 4474469"/>
                <a:gd name="connsiteY74" fmla="*/ 171331 h 199612"/>
                <a:gd name="connsiteX75" fmla="*/ 1748847 w 4474469"/>
                <a:gd name="connsiteY75" fmla="*/ 171331 h 199612"/>
                <a:gd name="connsiteX76" fmla="*/ 3373790 w 4474469"/>
                <a:gd name="connsiteY76" fmla="*/ 108879 h 199612"/>
                <a:gd name="connsiteX77" fmla="*/ 3373790 w 4474469"/>
                <a:gd name="connsiteY77" fmla="*/ 132134 h 199612"/>
                <a:gd name="connsiteX78" fmla="*/ 3436460 w 4474469"/>
                <a:gd name="connsiteY78" fmla="*/ 132134 h 199612"/>
                <a:gd name="connsiteX79" fmla="*/ 3436460 w 4474469"/>
                <a:gd name="connsiteY79" fmla="*/ 108879 h 199612"/>
                <a:gd name="connsiteX80" fmla="*/ 4370822 w 4474469"/>
                <a:gd name="connsiteY80" fmla="*/ 95087 h 199612"/>
                <a:gd name="connsiteX81" fmla="*/ 4381340 w 4474469"/>
                <a:gd name="connsiteY81" fmla="*/ 95087 h 199612"/>
                <a:gd name="connsiteX82" fmla="*/ 4381340 w 4474469"/>
                <a:gd name="connsiteY82" fmla="*/ 119411 h 199612"/>
                <a:gd name="connsiteX83" fmla="*/ 4467676 w 4474469"/>
                <a:gd name="connsiteY83" fmla="*/ 119411 h 199612"/>
                <a:gd name="connsiteX84" fmla="*/ 4467676 w 4474469"/>
                <a:gd name="connsiteY84" fmla="*/ 129271 h 199612"/>
                <a:gd name="connsiteX85" fmla="*/ 4390762 w 4474469"/>
                <a:gd name="connsiteY85" fmla="*/ 129271 h 199612"/>
                <a:gd name="connsiteX86" fmla="*/ 4427686 w 4474469"/>
                <a:gd name="connsiteY86" fmla="*/ 162305 h 199612"/>
                <a:gd name="connsiteX87" fmla="*/ 4474469 w 4474469"/>
                <a:gd name="connsiteY87" fmla="*/ 183834 h 199612"/>
                <a:gd name="connsiteX88" fmla="*/ 4470717 w 4474469"/>
                <a:gd name="connsiteY88" fmla="*/ 188189 h 199612"/>
                <a:gd name="connsiteX89" fmla="*/ 4467458 w 4474469"/>
                <a:gd name="connsiteY89" fmla="*/ 193038 h 199612"/>
                <a:gd name="connsiteX90" fmla="*/ 4419880 w 4474469"/>
                <a:gd name="connsiteY90" fmla="*/ 168742 h 199612"/>
                <a:gd name="connsiteX91" fmla="*/ 4381340 w 4474469"/>
                <a:gd name="connsiteY91" fmla="*/ 132778 h 199612"/>
                <a:gd name="connsiteX92" fmla="*/ 4381340 w 4474469"/>
                <a:gd name="connsiteY92" fmla="*/ 198955 h 199612"/>
                <a:gd name="connsiteX93" fmla="*/ 4370822 w 4474469"/>
                <a:gd name="connsiteY93" fmla="*/ 198955 h 199612"/>
                <a:gd name="connsiteX94" fmla="*/ 4370822 w 4474469"/>
                <a:gd name="connsiteY94" fmla="*/ 130586 h 199612"/>
                <a:gd name="connsiteX95" fmla="*/ 4346288 w 4474469"/>
                <a:gd name="connsiteY95" fmla="*/ 156516 h 199612"/>
                <a:gd name="connsiteX96" fmla="*/ 4315960 w 4474469"/>
                <a:gd name="connsiteY96" fmla="*/ 178503 h 199612"/>
                <a:gd name="connsiteX97" fmla="*/ 4284266 w 4474469"/>
                <a:gd name="connsiteY97" fmla="*/ 194353 h 199612"/>
                <a:gd name="connsiteX98" fmla="*/ 4280980 w 4474469"/>
                <a:gd name="connsiteY98" fmla="*/ 189915 h 199612"/>
                <a:gd name="connsiteX99" fmla="*/ 4277036 w 4474469"/>
                <a:gd name="connsiteY99" fmla="*/ 185807 h 199612"/>
                <a:gd name="connsiteX100" fmla="*/ 4307332 w 4474469"/>
                <a:gd name="connsiteY100" fmla="*/ 171929 h 199612"/>
                <a:gd name="connsiteX101" fmla="*/ 4336362 w 4474469"/>
                <a:gd name="connsiteY101" fmla="*/ 152353 h 199612"/>
                <a:gd name="connsiteX102" fmla="*/ 4360084 w 4474469"/>
                <a:gd name="connsiteY102" fmla="*/ 129271 h 199612"/>
                <a:gd name="connsiteX103" fmla="*/ 4281637 w 4474469"/>
                <a:gd name="connsiteY103" fmla="*/ 129271 h 199612"/>
                <a:gd name="connsiteX104" fmla="*/ 4281637 w 4474469"/>
                <a:gd name="connsiteY104" fmla="*/ 119411 h 199612"/>
                <a:gd name="connsiteX105" fmla="*/ 4370822 w 4474469"/>
                <a:gd name="connsiteY105" fmla="*/ 119411 h 199612"/>
                <a:gd name="connsiteX106" fmla="*/ 2507688 w 4474469"/>
                <a:gd name="connsiteY106" fmla="*/ 94855 h 199612"/>
                <a:gd name="connsiteX107" fmla="*/ 2490041 w 4474469"/>
                <a:gd name="connsiteY107" fmla="*/ 100006 h 199612"/>
                <a:gd name="connsiteX108" fmla="*/ 2471079 w 4474469"/>
                <a:gd name="connsiteY108" fmla="*/ 117652 h 199612"/>
                <a:gd name="connsiteX109" fmla="*/ 2482094 w 4474469"/>
                <a:gd name="connsiteY109" fmla="*/ 159519 h 199612"/>
                <a:gd name="connsiteX110" fmla="*/ 2509880 w 4474469"/>
                <a:gd name="connsiteY110" fmla="*/ 175083 h 199612"/>
                <a:gd name="connsiteX111" fmla="*/ 2531499 w 4474469"/>
                <a:gd name="connsiteY111" fmla="*/ 163630 h 199612"/>
                <a:gd name="connsiteX112" fmla="*/ 2540132 w 4474469"/>
                <a:gd name="connsiteY112" fmla="*/ 134750 h 199612"/>
                <a:gd name="connsiteX113" fmla="*/ 2532459 w 4474469"/>
                <a:gd name="connsiteY113" fmla="*/ 106089 h 199612"/>
                <a:gd name="connsiteX114" fmla="*/ 2507688 w 4474469"/>
                <a:gd name="connsiteY114" fmla="*/ 94855 h 199612"/>
                <a:gd name="connsiteX115" fmla="*/ 286168 w 4474469"/>
                <a:gd name="connsiteY115" fmla="*/ 84556 h 199612"/>
                <a:gd name="connsiteX116" fmla="*/ 286168 w 4474469"/>
                <a:gd name="connsiteY116" fmla="*/ 102990 h 199612"/>
                <a:gd name="connsiteX117" fmla="*/ 395075 w 4474469"/>
                <a:gd name="connsiteY117" fmla="*/ 102990 h 199612"/>
                <a:gd name="connsiteX118" fmla="*/ 395075 w 4474469"/>
                <a:gd name="connsiteY118" fmla="*/ 84556 h 199612"/>
                <a:gd name="connsiteX119" fmla="*/ 3373790 w 4474469"/>
                <a:gd name="connsiteY119" fmla="*/ 77106 h 199612"/>
                <a:gd name="connsiteX120" fmla="*/ 3373790 w 4474469"/>
                <a:gd name="connsiteY120" fmla="*/ 100141 h 199612"/>
                <a:gd name="connsiteX121" fmla="*/ 3436460 w 4474469"/>
                <a:gd name="connsiteY121" fmla="*/ 100141 h 199612"/>
                <a:gd name="connsiteX122" fmla="*/ 3436460 w 4474469"/>
                <a:gd name="connsiteY122" fmla="*/ 77106 h 199612"/>
                <a:gd name="connsiteX123" fmla="*/ 3011735 w 4474469"/>
                <a:gd name="connsiteY123" fmla="*/ 75366 h 199612"/>
                <a:gd name="connsiteX124" fmla="*/ 3056218 w 4474469"/>
                <a:gd name="connsiteY124" fmla="*/ 75366 h 199612"/>
                <a:gd name="connsiteX125" fmla="*/ 3056218 w 4474469"/>
                <a:gd name="connsiteY125" fmla="*/ 160617 h 199612"/>
                <a:gd name="connsiteX126" fmla="*/ 3063724 w 4474469"/>
                <a:gd name="connsiteY126" fmla="*/ 166261 h 199612"/>
                <a:gd name="connsiteX127" fmla="*/ 3074187 w 4474469"/>
                <a:gd name="connsiteY127" fmla="*/ 174205 h 199612"/>
                <a:gd name="connsiteX128" fmla="*/ 3098620 w 4474469"/>
                <a:gd name="connsiteY128" fmla="*/ 183711 h 199612"/>
                <a:gd name="connsiteX129" fmla="*/ 3131599 w 4474469"/>
                <a:gd name="connsiteY129" fmla="*/ 185821 h 199612"/>
                <a:gd name="connsiteX130" fmla="*/ 3174055 w 4474469"/>
                <a:gd name="connsiteY130" fmla="*/ 184697 h 199612"/>
                <a:gd name="connsiteX131" fmla="*/ 3211580 w 4474469"/>
                <a:gd name="connsiteY131" fmla="*/ 182094 h 199612"/>
                <a:gd name="connsiteX132" fmla="*/ 3209335 w 4474469"/>
                <a:gd name="connsiteY132" fmla="*/ 187922 h 199612"/>
                <a:gd name="connsiteX133" fmla="*/ 3208074 w 4474469"/>
                <a:gd name="connsiteY133" fmla="*/ 193906 h 199612"/>
                <a:gd name="connsiteX134" fmla="*/ 3186097 w 4474469"/>
                <a:gd name="connsiteY134" fmla="*/ 194862 h 199612"/>
                <a:gd name="connsiteX135" fmla="*/ 3157010 w 4474469"/>
                <a:gd name="connsiteY135" fmla="*/ 195719 h 199612"/>
                <a:gd name="connsiteX136" fmla="*/ 3131380 w 4474469"/>
                <a:gd name="connsiteY136" fmla="*/ 196092 h 199612"/>
                <a:gd name="connsiteX137" fmla="*/ 3096154 w 4474469"/>
                <a:gd name="connsiteY137" fmla="*/ 193578 h 199612"/>
                <a:gd name="connsiteX138" fmla="*/ 3070462 w 4474469"/>
                <a:gd name="connsiteY138" fmla="*/ 183191 h 199612"/>
                <a:gd name="connsiteX139" fmla="*/ 3058793 w 4474469"/>
                <a:gd name="connsiteY139" fmla="*/ 173766 h 199612"/>
                <a:gd name="connsiteX140" fmla="*/ 3050083 w 4474469"/>
                <a:gd name="connsiteY140" fmla="*/ 168945 h 199612"/>
                <a:gd name="connsiteX141" fmla="*/ 3035100 w 4474469"/>
                <a:gd name="connsiteY141" fmla="*/ 177324 h 199612"/>
                <a:gd name="connsiteX142" fmla="*/ 3016338 w 4474469"/>
                <a:gd name="connsiteY142" fmla="*/ 198502 h 199612"/>
                <a:gd name="connsiteX143" fmla="*/ 3008449 w 4474469"/>
                <a:gd name="connsiteY143" fmla="*/ 189098 h 199612"/>
                <a:gd name="connsiteX144" fmla="*/ 3028527 w 4474469"/>
                <a:gd name="connsiteY144" fmla="*/ 169355 h 199612"/>
                <a:gd name="connsiteX145" fmla="*/ 3046139 w 4474469"/>
                <a:gd name="connsiteY145" fmla="*/ 159302 h 199612"/>
                <a:gd name="connsiteX146" fmla="*/ 3046139 w 4474469"/>
                <a:gd name="connsiteY146" fmla="*/ 85446 h 199612"/>
                <a:gd name="connsiteX147" fmla="*/ 3011735 w 4474469"/>
                <a:gd name="connsiteY147" fmla="*/ 85446 h 199612"/>
                <a:gd name="connsiteX148" fmla="*/ 58480 w 4474469"/>
                <a:gd name="connsiteY148" fmla="*/ 69655 h 199612"/>
                <a:gd name="connsiteX149" fmla="*/ 58480 w 4474469"/>
                <a:gd name="connsiteY149" fmla="*/ 127094 h 199612"/>
                <a:gd name="connsiteX150" fmla="*/ 120301 w 4474469"/>
                <a:gd name="connsiteY150" fmla="*/ 127094 h 199612"/>
                <a:gd name="connsiteX151" fmla="*/ 120301 w 4474469"/>
                <a:gd name="connsiteY151" fmla="*/ 69655 h 199612"/>
                <a:gd name="connsiteX152" fmla="*/ 3347714 w 4474469"/>
                <a:gd name="connsiteY152" fmla="*/ 67710 h 199612"/>
                <a:gd name="connsiteX153" fmla="*/ 3461660 w 4474469"/>
                <a:gd name="connsiteY153" fmla="*/ 67710 h 199612"/>
                <a:gd name="connsiteX154" fmla="*/ 3461660 w 4474469"/>
                <a:gd name="connsiteY154" fmla="*/ 77106 h 199612"/>
                <a:gd name="connsiteX155" fmla="*/ 3446541 w 4474469"/>
                <a:gd name="connsiteY155" fmla="*/ 77106 h 199612"/>
                <a:gd name="connsiteX156" fmla="*/ 3446541 w 4474469"/>
                <a:gd name="connsiteY156" fmla="*/ 161921 h 199612"/>
                <a:gd name="connsiteX157" fmla="*/ 3462755 w 4474469"/>
                <a:gd name="connsiteY157" fmla="*/ 160606 h 199612"/>
                <a:gd name="connsiteX158" fmla="*/ 3462537 w 4474469"/>
                <a:gd name="connsiteY158" fmla="*/ 169810 h 199612"/>
                <a:gd name="connsiteX159" fmla="*/ 3446541 w 4474469"/>
                <a:gd name="connsiteY159" fmla="*/ 171125 h 199612"/>
                <a:gd name="connsiteX160" fmla="*/ 3446541 w 4474469"/>
                <a:gd name="connsiteY160" fmla="*/ 198955 h 199612"/>
                <a:gd name="connsiteX161" fmla="*/ 3436460 w 4474469"/>
                <a:gd name="connsiteY161" fmla="*/ 198955 h 199612"/>
                <a:gd name="connsiteX162" fmla="*/ 3436460 w 4474469"/>
                <a:gd name="connsiteY162" fmla="*/ 172001 h 199612"/>
                <a:gd name="connsiteX163" fmla="*/ 3385978 w 4474469"/>
                <a:gd name="connsiteY163" fmla="*/ 175836 h 199612"/>
                <a:gd name="connsiteX164" fmla="*/ 3343550 w 4474469"/>
                <a:gd name="connsiteY164" fmla="*/ 179014 h 199612"/>
                <a:gd name="connsiteX165" fmla="*/ 3341798 w 4474469"/>
                <a:gd name="connsiteY165" fmla="*/ 169153 h 199612"/>
                <a:gd name="connsiteX166" fmla="*/ 3363710 w 4474469"/>
                <a:gd name="connsiteY166" fmla="*/ 167838 h 199612"/>
                <a:gd name="connsiteX167" fmla="*/ 3363710 w 4474469"/>
                <a:gd name="connsiteY167" fmla="*/ 77106 h 199612"/>
                <a:gd name="connsiteX168" fmla="*/ 3347714 w 4474469"/>
                <a:gd name="connsiteY168" fmla="*/ 77106 h 199612"/>
                <a:gd name="connsiteX169" fmla="*/ 2236626 w 4474469"/>
                <a:gd name="connsiteY169" fmla="*/ 66382 h 199612"/>
                <a:gd name="connsiteX170" fmla="*/ 2236626 w 4474469"/>
                <a:gd name="connsiteY170" fmla="*/ 102757 h 199612"/>
                <a:gd name="connsiteX171" fmla="*/ 2280889 w 4474469"/>
                <a:gd name="connsiteY171" fmla="*/ 102757 h 199612"/>
                <a:gd name="connsiteX172" fmla="*/ 2280889 w 4474469"/>
                <a:gd name="connsiteY172" fmla="*/ 66382 h 199612"/>
                <a:gd name="connsiteX173" fmla="*/ 1575736 w 4474469"/>
                <a:gd name="connsiteY173" fmla="*/ 65711 h 199612"/>
                <a:gd name="connsiteX174" fmla="*/ 1573325 w 4474469"/>
                <a:gd name="connsiteY174" fmla="*/ 88596 h 199612"/>
                <a:gd name="connsiteX175" fmla="*/ 1569600 w 4474469"/>
                <a:gd name="connsiteY175" fmla="*/ 110002 h 199612"/>
                <a:gd name="connsiteX176" fmla="*/ 1639283 w 4474469"/>
                <a:gd name="connsiteY176" fmla="*/ 110002 h 199612"/>
                <a:gd name="connsiteX177" fmla="*/ 1639283 w 4474469"/>
                <a:gd name="connsiteY177" fmla="*/ 65711 h 199612"/>
                <a:gd name="connsiteX178" fmla="*/ 1505834 w 4474469"/>
                <a:gd name="connsiteY178" fmla="*/ 65711 h 199612"/>
                <a:gd name="connsiteX179" fmla="*/ 1505834 w 4474469"/>
                <a:gd name="connsiteY179" fmla="*/ 110002 h 199612"/>
                <a:gd name="connsiteX180" fmla="*/ 1558863 w 4474469"/>
                <a:gd name="connsiteY180" fmla="*/ 110002 h 199612"/>
                <a:gd name="connsiteX181" fmla="*/ 1562479 w 4474469"/>
                <a:gd name="connsiteY181" fmla="*/ 88679 h 199612"/>
                <a:gd name="connsiteX182" fmla="*/ 1564779 w 4474469"/>
                <a:gd name="connsiteY182" fmla="*/ 65711 h 199612"/>
                <a:gd name="connsiteX183" fmla="*/ 3621020 w 4474469"/>
                <a:gd name="connsiteY183" fmla="*/ 62643 h 199612"/>
                <a:gd name="connsiteX184" fmla="*/ 3621020 w 4474469"/>
                <a:gd name="connsiteY184" fmla="*/ 96197 h 199612"/>
                <a:gd name="connsiteX185" fmla="*/ 3680624 w 4474469"/>
                <a:gd name="connsiteY185" fmla="*/ 96197 h 199612"/>
                <a:gd name="connsiteX186" fmla="*/ 3680624 w 4474469"/>
                <a:gd name="connsiteY186" fmla="*/ 62643 h 199612"/>
                <a:gd name="connsiteX187" fmla="*/ 3550242 w 4474469"/>
                <a:gd name="connsiteY187" fmla="*/ 62643 h 199612"/>
                <a:gd name="connsiteX188" fmla="*/ 3550242 w 4474469"/>
                <a:gd name="connsiteY188" fmla="*/ 96197 h 199612"/>
                <a:gd name="connsiteX189" fmla="*/ 3610941 w 4474469"/>
                <a:gd name="connsiteY189" fmla="*/ 96197 h 199612"/>
                <a:gd name="connsiteX190" fmla="*/ 3610941 w 4474469"/>
                <a:gd name="connsiteY190" fmla="*/ 62643 h 199612"/>
                <a:gd name="connsiteX191" fmla="*/ 2851060 w 4474469"/>
                <a:gd name="connsiteY191" fmla="*/ 61123 h 199612"/>
                <a:gd name="connsiteX192" fmla="*/ 2861578 w 4474469"/>
                <a:gd name="connsiteY192" fmla="*/ 61123 h 199612"/>
                <a:gd name="connsiteX193" fmla="*/ 2861578 w 4474469"/>
                <a:gd name="connsiteY193" fmla="*/ 198955 h 199612"/>
                <a:gd name="connsiteX194" fmla="*/ 2851060 w 4474469"/>
                <a:gd name="connsiteY194" fmla="*/ 198955 h 199612"/>
                <a:gd name="connsiteX195" fmla="*/ 48428 w 4474469"/>
                <a:gd name="connsiteY195" fmla="*/ 59822 h 199612"/>
                <a:gd name="connsiteX196" fmla="*/ 130573 w 4474469"/>
                <a:gd name="connsiteY196" fmla="*/ 59822 h 199612"/>
                <a:gd name="connsiteX197" fmla="*/ 130573 w 4474469"/>
                <a:gd name="connsiteY197" fmla="*/ 136708 h 199612"/>
                <a:gd name="connsiteX198" fmla="*/ 48428 w 4474469"/>
                <a:gd name="connsiteY198" fmla="*/ 136708 h 199612"/>
                <a:gd name="connsiteX199" fmla="*/ 286168 w 4474469"/>
                <a:gd name="connsiteY199" fmla="*/ 58480 h 199612"/>
                <a:gd name="connsiteX200" fmla="*/ 286168 w 4474469"/>
                <a:gd name="connsiteY200" fmla="*/ 76257 h 199612"/>
                <a:gd name="connsiteX201" fmla="*/ 395075 w 4474469"/>
                <a:gd name="connsiteY201" fmla="*/ 76257 h 199612"/>
                <a:gd name="connsiteX202" fmla="*/ 395075 w 4474469"/>
                <a:gd name="connsiteY202" fmla="*/ 58480 h 199612"/>
                <a:gd name="connsiteX203" fmla="*/ 2113476 w 4474469"/>
                <a:gd name="connsiteY203" fmla="*/ 55864 h 199612"/>
                <a:gd name="connsiteX204" fmla="*/ 2132649 w 4474469"/>
                <a:gd name="connsiteY204" fmla="*/ 69066 h 199612"/>
                <a:gd name="connsiteX205" fmla="*/ 2147221 w 4474469"/>
                <a:gd name="connsiteY205" fmla="*/ 83255 h 199612"/>
                <a:gd name="connsiteX206" fmla="*/ 2139990 w 4474469"/>
                <a:gd name="connsiteY206" fmla="*/ 89828 h 199612"/>
                <a:gd name="connsiteX207" fmla="*/ 2125281 w 4474469"/>
                <a:gd name="connsiteY207" fmla="*/ 75449 h 199612"/>
                <a:gd name="connsiteX208" fmla="*/ 2106464 w 4474469"/>
                <a:gd name="connsiteY208" fmla="*/ 61561 h 199612"/>
                <a:gd name="connsiteX209" fmla="*/ 2086961 w 4474469"/>
                <a:gd name="connsiteY209" fmla="*/ 52796 h 199612"/>
                <a:gd name="connsiteX210" fmla="*/ 2097041 w 4474469"/>
                <a:gd name="connsiteY210" fmla="*/ 52796 h 199612"/>
                <a:gd name="connsiteX211" fmla="*/ 2097041 w 4474469"/>
                <a:gd name="connsiteY211" fmla="*/ 84131 h 199612"/>
                <a:gd name="connsiteX212" fmla="*/ 2097014 w 4474469"/>
                <a:gd name="connsiteY212" fmla="*/ 89938 h 199612"/>
                <a:gd name="connsiteX213" fmla="*/ 2096822 w 4474469"/>
                <a:gd name="connsiteY213" fmla="*/ 95745 h 199612"/>
                <a:gd name="connsiteX214" fmla="*/ 2158177 w 4474469"/>
                <a:gd name="connsiteY214" fmla="*/ 95745 h 199612"/>
                <a:gd name="connsiteX215" fmla="*/ 2158177 w 4474469"/>
                <a:gd name="connsiteY215" fmla="*/ 105606 h 199612"/>
                <a:gd name="connsiteX216" fmla="*/ 2098356 w 4474469"/>
                <a:gd name="connsiteY216" fmla="*/ 105606 h 199612"/>
                <a:gd name="connsiteX217" fmla="*/ 2121063 w 4474469"/>
                <a:gd name="connsiteY217" fmla="*/ 157731 h 199612"/>
                <a:gd name="connsiteX218" fmla="*/ 2159712 w 4474469"/>
                <a:gd name="connsiteY218" fmla="*/ 190627 h 199612"/>
                <a:gd name="connsiteX219" fmla="*/ 2155685 w 4474469"/>
                <a:gd name="connsiteY219" fmla="*/ 194462 h 199612"/>
                <a:gd name="connsiteX220" fmla="*/ 2152481 w 4474469"/>
                <a:gd name="connsiteY220" fmla="*/ 198955 h 199612"/>
                <a:gd name="connsiteX221" fmla="*/ 2116516 w 4474469"/>
                <a:gd name="connsiteY221" fmla="*/ 168441 h 199612"/>
                <a:gd name="connsiteX222" fmla="*/ 2093535 w 4474469"/>
                <a:gd name="connsiteY222" fmla="*/ 121821 h 199612"/>
                <a:gd name="connsiteX223" fmla="*/ 2076087 w 4474469"/>
                <a:gd name="connsiteY223" fmla="*/ 162195 h 199612"/>
                <a:gd name="connsiteX224" fmla="*/ 2034809 w 4474469"/>
                <a:gd name="connsiteY224" fmla="*/ 199612 h 199612"/>
                <a:gd name="connsiteX225" fmla="*/ 2031275 w 4474469"/>
                <a:gd name="connsiteY225" fmla="*/ 195969 h 199612"/>
                <a:gd name="connsiteX226" fmla="*/ 2026920 w 4474469"/>
                <a:gd name="connsiteY226" fmla="*/ 192819 h 199612"/>
                <a:gd name="connsiteX227" fmla="*/ 2060512 w 4474469"/>
                <a:gd name="connsiteY227" fmla="*/ 165192 h 199612"/>
                <a:gd name="connsiteX228" fmla="*/ 2078570 w 4474469"/>
                <a:gd name="connsiteY228" fmla="*/ 135277 h 199612"/>
                <a:gd name="connsiteX229" fmla="*/ 2085865 w 4474469"/>
                <a:gd name="connsiteY229" fmla="*/ 105606 h 199612"/>
                <a:gd name="connsiteX230" fmla="*/ 2031960 w 4474469"/>
                <a:gd name="connsiteY230" fmla="*/ 105606 h 199612"/>
                <a:gd name="connsiteX231" fmla="*/ 2031960 w 4474469"/>
                <a:gd name="connsiteY231" fmla="*/ 95745 h 199612"/>
                <a:gd name="connsiteX232" fmla="*/ 2086742 w 4474469"/>
                <a:gd name="connsiteY232" fmla="*/ 95745 h 199612"/>
                <a:gd name="connsiteX233" fmla="*/ 2086934 w 4474469"/>
                <a:gd name="connsiteY233" fmla="*/ 89774 h 199612"/>
                <a:gd name="connsiteX234" fmla="*/ 2086961 w 4474469"/>
                <a:gd name="connsiteY234" fmla="*/ 84131 h 199612"/>
                <a:gd name="connsiteX235" fmla="*/ 1795740 w 4474469"/>
                <a:gd name="connsiteY235" fmla="*/ 52344 h 199612"/>
                <a:gd name="connsiteX236" fmla="*/ 1794289 w 4474469"/>
                <a:gd name="connsiteY236" fmla="*/ 62794 h 199612"/>
                <a:gd name="connsiteX237" fmla="*/ 1791357 w 4474469"/>
                <a:gd name="connsiteY237" fmla="*/ 72750 h 199612"/>
                <a:gd name="connsiteX238" fmla="*/ 1837374 w 4474469"/>
                <a:gd name="connsiteY238" fmla="*/ 72750 h 199612"/>
                <a:gd name="connsiteX239" fmla="*/ 1837374 w 4474469"/>
                <a:gd name="connsiteY239" fmla="*/ 52344 h 199612"/>
                <a:gd name="connsiteX240" fmla="*/ 1749065 w 4474469"/>
                <a:gd name="connsiteY240" fmla="*/ 52344 h 199612"/>
                <a:gd name="connsiteX241" fmla="*/ 1747422 w 4474469"/>
                <a:gd name="connsiteY241" fmla="*/ 62794 h 199612"/>
                <a:gd name="connsiteX242" fmla="*/ 1745779 w 4474469"/>
                <a:gd name="connsiteY242" fmla="*/ 72750 h 199612"/>
                <a:gd name="connsiteX243" fmla="*/ 1780182 w 4474469"/>
                <a:gd name="connsiteY243" fmla="*/ 72750 h 199612"/>
                <a:gd name="connsiteX244" fmla="*/ 1783907 w 4474469"/>
                <a:gd name="connsiteY244" fmla="*/ 62794 h 199612"/>
                <a:gd name="connsiteX245" fmla="*/ 1785660 w 4474469"/>
                <a:gd name="connsiteY245" fmla="*/ 52344 h 199612"/>
                <a:gd name="connsiteX246" fmla="*/ 1982437 w 4474469"/>
                <a:gd name="connsiteY246" fmla="*/ 51920 h 199612"/>
                <a:gd name="connsiteX247" fmla="*/ 1996105 w 4474469"/>
                <a:gd name="connsiteY247" fmla="*/ 62711 h 199612"/>
                <a:gd name="connsiteX248" fmla="*/ 2006322 w 4474469"/>
                <a:gd name="connsiteY248" fmla="*/ 73832 h 199612"/>
                <a:gd name="connsiteX249" fmla="*/ 2017772 w 4474469"/>
                <a:gd name="connsiteY249" fmla="*/ 64793 h 199612"/>
                <a:gd name="connsiteX250" fmla="*/ 2026920 w 4474469"/>
                <a:gd name="connsiteY250" fmla="*/ 55426 h 199612"/>
                <a:gd name="connsiteX251" fmla="*/ 2035466 w 4474469"/>
                <a:gd name="connsiteY251" fmla="*/ 60465 h 199612"/>
                <a:gd name="connsiteX252" fmla="*/ 2024592 w 4474469"/>
                <a:gd name="connsiteY252" fmla="*/ 71148 h 199612"/>
                <a:gd name="connsiteX253" fmla="*/ 2011581 w 4474469"/>
                <a:gd name="connsiteY253" fmla="*/ 81502 h 199612"/>
                <a:gd name="connsiteX254" fmla="*/ 2022044 w 4474469"/>
                <a:gd name="connsiteY254" fmla="*/ 109085 h 199612"/>
                <a:gd name="connsiteX255" fmla="*/ 2024291 w 4474469"/>
                <a:gd name="connsiteY255" fmla="*/ 137817 h 199612"/>
                <a:gd name="connsiteX256" fmla="*/ 2022182 w 4474469"/>
                <a:gd name="connsiteY256" fmla="*/ 170605 h 199612"/>
                <a:gd name="connsiteX257" fmla="*/ 2013992 w 4474469"/>
                <a:gd name="connsiteY257" fmla="*/ 191723 h 199612"/>
                <a:gd name="connsiteX258" fmla="*/ 2009554 w 4474469"/>
                <a:gd name="connsiteY258" fmla="*/ 195284 h 199612"/>
                <a:gd name="connsiteX259" fmla="*/ 2003474 w 4474469"/>
                <a:gd name="connsiteY259" fmla="*/ 197201 h 199612"/>
                <a:gd name="connsiteX260" fmla="*/ 1992763 w 4474469"/>
                <a:gd name="connsiteY260" fmla="*/ 198105 h 199612"/>
                <a:gd name="connsiteX261" fmla="*/ 1980903 w 4474469"/>
                <a:gd name="connsiteY261" fmla="*/ 197859 h 199612"/>
                <a:gd name="connsiteX262" fmla="*/ 1979671 w 4474469"/>
                <a:gd name="connsiteY262" fmla="*/ 192846 h 199612"/>
                <a:gd name="connsiteX263" fmla="*/ 1976958 w 4474469"/>
                <a:gd name="connsiteY263" fmla="*/ 187998 h 199612"/>
                <a:gd name="connsiteX264" fmla="*/ 1990326 w 4474469"/>
                <a:gd name="connsiteY264" fmla="*/ 188491 h 199612"/>
                <a:gd name="connsiteX265" fmla="*/ 1999748 w 4474469"/>
                <a:gd name="connsiteY265" fmla="*/ 187998 h 199612"/>
                <a:gd name="connsiteX266" fmla="*/ 2003830 w 4474469"/>
                <a:gd name="connsiteY266" fmla="*/ 186984 h 199612"/>
                <a:gd name="connsiteX267" fmla="*/ 2006761 w 4474469"/>
                <a:gd name="connsiteY267" fmla="*/ 184492 h 199612"/>
                <a:gd name="connsiteX268" fmla="*/ 2012731 w 4474469"/>
                <a:gd name="connsiteY268" fmla="*/ 167098 h 199612"/>
                <a:gd name="connsiteX269" fmla="*/ 2014430 w 4474469"/>
                <a:gd name="connsiteY269" fmla="*/ 137379 h 199612"/>
                <a:gd name="connsiteX270" fmla="*/ 2013992 w 4474469"/>
                <a:gd name="connsiteY270" fmla="*/ 124013 h 199612"/>
                <a:gd name="connsiteX271" fmla="*/ 1992791 w 4474469"/>
                <a:gd name="connsiteY271" fmla="*/ 144391 h 199612"/>
                <a:gd name="connsiteX272" fmla="*/ 1969289 w 4474469"/>
                <a:gd name="connsiteY272" fmla="*/ 160169 h 199612"/>
                <a:gd name="connsiteX273" fmla="*/ 1966413 w 4474469"/>
                <a:gd name="connsiteY273" fmla="*/ 155923 h 199612"/>
                <a:gd name="connsiteX274" fmla="*/ 1962716 w 4474469"/>
                <a:gd name="connsiteY274" fmla="*/ 151842 h 199612"/>
                <a:gd name="connsiteX275" fmla="*/ 1990134 w 4474469"/>
                <a:gd name="connsiteY275" fmla="*/ 135024 h 199612"/>
                <a:gd name="connsiteX276" fmla="*/ 2012457 w 4474469"/>
                <a:gd name="connsiteY276" fmla="*/ 111961 h 199612"/>
                <a:gd name="connsiteX277" fmla="*/ 2009116 w 4474469"/>
                <a:gd name="connsiteY277" fmla="*/ 99415 h 199612"/>
                <a:gd name="connsiteX278" fmla="*/ 2003474 w 4474469"/>
                <a:gd name="connsiteY278" fmla="*/ 87199 h 199612"/>
                <a:gd name="connsiteX279" fmla="*/ 1986929 w 4474469"/>
                <a:gd name="connsiteY279" fmla="*/ 96977 h 199612"/>
                <a:gd name="connsiteX280" fmla="*/ 1969727 w 4474469"/>
                <a:gd name="connsiteY280" fmla="*/ 105606 h 199612"/>
                <a:gd name="connsiteX281" fmla="*/ 1966687 w 4474469"/>
                <a:gd name="connsiteY281" fmla="*/ 102237 h 199612"/>
                <a:gd name="connsiteX282" fmla="*/ 1963154 w 4474469"/>
                <a:gd name="connsiteY282" fmla="*/ 99032 h 199612"/>
                <a:gd name="connsiteX283" fmla="*/ 1981204 w 4474469"/>
                <a:gd name="connsiteY283" fmla="*/ 90048 h 199612"/>
                <a:gd name="connsiteX284" fmla="*/ 1998433 w 4474469"/>
                <a:gd name="connsiteY284" fmla="*/ 79748 h 199612"/>
                <a:gd name="connsiteX285" fmla="*/ 1988463 w 4474469"/>
                <a:gd name="connsiteY285" fmla="*/ 68436 h 199612"/>
                <a:gd name="connsiteX286" fmla="*/ 1975206 w 4474469"/>
                <a:gd name="connsiteY286" fmla="*/ 57617 h 199612"/>
                <a:gd name="connsiteX287" fmla="*/ 275869 w 4474469"/>
                <a:gd name="connsiteY287" fmla="*/ 49961 h 199612"/>
                <a:gd name="connsiteX288" fmla="*/ 405812 w 4474469"/>
                <a:gd name="connsiteY288" fmla="*/ 49961 h 199612"/>
                <a:gd name="connsiteX289" fmla="*/ 405812 w 4474469"/>
                <a:gd name="connsiteY289" fmla="*/ 111508 h 199612"/>
                <a:gd name="connsiteX290" fmla="*/ 312244 w 4474469"/>
                <a:gd name="connsiteY290" fmla="*/ 111508 h 199612"/>
                <a:gd name="connsiteX291" fmla="*/ 306410 w 4474469"/>
                <a:gd name="connsiteY291" fmla="*/ 120123 h 199612"/>
                <a:gd name="connsiteX292" fmla="*/ 299754 w 4474469"/>
                <a:gd name="connsiteY292" fmla="*/ 128409 h 199612"/>
                <a:gd name="connsiteX293" fmla="*/ 393541 w 4474469"/>
                <a:gd name="connsiteY293" fmla="*/ 128409 h 199612"/>
                <a:gd name="connsiteX294" fmla="*/ 395732 w 4474469"/>
                <a:gd name="connsiteY294" fmla="*/ 127750 h 199612"/>
                <a:gd name="connsiteX295" fmla="*/ 402306 w 4474469"/>
                <a:gd name="connsiteY295" fmla="*/ 132560 h 199612"/>
                <a:gd name="connsiteX296" fmla="*/ 379954 w 4474469"/>
                <a:gd name="connsiteY296" fmla="*/ 154547 h 199612"/>
                <a:gd name="connsiteX297" fmla="*/ 350372 w 4474469"/>
                <a:gd name="connsiteY297" fmla="*/ 171778 h 199612"/>
                <a:gd name="connsiteX298" fmla="*/ 391048 w 4474469"/>
                <a:gd name="connsiteY298" fmla="*/ 182189 h 199612"/>
                <a:gd name="connsiteX299" fmla="*/ 435832 w 4474469"/>
                <a:gd name="connsiteY299" fmla="*/ 187998 h 199612"/>
                <a:gd name="connsiteX300" fmla="*/ 432436 w 4474469"/>
                <a:gd name="connsiteY300" fmla="*/ 192737 h 199612"/>
                <a:gd name="connsiteX301" fmla="*/ 429697 w 4474469"/>
                <a:gd name="connsiteY301" fmla="*/ 197640 h 199612"/>
                <a:gd name="connsiteX302" fmla="*/ 381407 w 4474469"/>
                <a:gd name="connsiteY302" fmla="*/ 190299 h 199612"/>
                <a:gd name="connsiteX303" fmla="*/ 337882 w 4474469"/>
                <a:gd name="connsiteY303" fmla="*/ 177038 h 199612"/>
                <a:gd name="connsiteX304" fmla="*/ 289838 w 4474469"/>
                <a:gd name="connsiteY304" fmla="*/ 191230 h 199612"/>
                <a:gd name="connsiteX305" fmla="*/ 240151 w 4474469"/>
                <a:gd name="connsiteY305" fmla="*/ 199173 h 199612"/>
                <a:gd name="connsiteX306" fmla="*/ 238371 w 4474469"/>
                <a:gd name="connsiteY306" fmla="*/ 194079 h 199612"/>
                <a:gd name="connsiteX307" fmla="*/ 235768 w 4474469"/>
                <a:gd name="connsiteY307" fmla="*/ 189312 h 199612"/>
                <a:gd name="connsiteX308" fmla="*/ 281319 w 4474469"/>
                <a:gd name="connsiteY308" fmla="*/ 183066 h 199612"/>
                <a:gd name="connsiteX309" fmla="*/ 325392 w 4474469"/>
                <a:gd name="connsiteY309" fmla="*/ 171559 h 199612"/>
                <a:gd name="connsiteX310" fmla="*/ 303397 w 4474469"/>
                <a:gd name="connsiteY310" fmla="*/ 158737 h 199612"/>
                <a:gd name="connsiteX311" fmla="*/ 285511 w 4474469"/>
                <a:gd name="connsiteY311" fmla="*/ 143283 h 199612"/>
                <a:gd name="connsiteX312" fmla="*/ 271322 w 4474469"/>
                <a:gd name="connsiteY312" fmla="*/ 155065 h 199612"/>
                <a:gd name="connsiteX313" fmla="*/ 256805 w 4474469"/>
                <a:gd name="connsiteY313" fmla="*/ 165203 h 199612"/>
                <a:gd name="connsiteX314" fmla="*/ 253271 w 4474469"/>
                <a:gd name="connsiteY314" fmla="*/ 161586 h 199612"/>
                <a:gd name="connsiteX315" fmla="*/ 248916 w 4474469"/>
                <a:gd name="connsiteY315" fmla="*/ 157969 h 199612"/>
                <a:gd name="connsiteX316" fmla="*/ 277567 w 4474469"/>
                <a:gd name="connsiteY316" fmla="*/ 137540 h 199612"/>
                <a:gd name="connsiteX317" fmla="*/ 300630 w 4474469"/>
                <a:gd name="connsiteY317" fmla="*/ 111508 h 199612"/>
                <a:gd name="connsiteX318" fmla="*/ 275869 w 4474469"/>
                <a:gd name="connsiteY318" fmla="*/ 111508 h 199612"/>
                <a:gd name="connsiteX319" fmla="*/ 4123152 w 4474469"/>
                <a:gd name="connsiteY319" fmla="*/ 46674 h 199612"/>
                <a:gd name="connsiteX320" fmla="*/ 4214309 w 4474469"/>
                <a:gd name="connsiteY320" fmla="*/ 46674 h 199612"/>
                <a:gd name="connsiteX321" fmla="*/ 4214309 w 4474469"/>
                <a:gd name="connsiteY321" fmla="*/ 56289 h 199612"/>
                <a:gd name="connsiteX322" fmla="*/ 4171580 w 4474469"/>
                <a:gd name="connsiteY322" fmla="*/ 56289 h 199612"/>
                <a:gd name="connsiteX323" fmla="*/ 4171580 w 4474469"/>
                <a:gd name="connsiteY323" fmla="*/ 92691 h 199612"/>
                <a:gd name="connsiteX324" fmla="*/ 4209270 w 4474469"/>
                <a:gd name="connsiteY324" fmla="*/ 92691 h 199612"/>
                <a:gd name="connsiteX325" fmla="*/ 4209270 w 4474469"/>
                <a:gd name="connsiteY325" fmla="*/ 102086 h 199612"/>
                <a:gd name="connsiteX326" fmla="*/ 4171580 w 4474469"/>
                <a:gd name="connsiteY326" fmla="*/ 102086 h 199612"/>
                <a:gd name="connsiteX327" fmla="*/ 4171580 w 4474469"/>
                <a:gd name="connsiteY327" fmla="*/ 142652 h 199612"/>
                <a:gd name="connsiteX328" fmla="*/ 4216720 w 4474469"/>
                <a:gd name="connsiteY328" fmla="*/ 142652 h 199612"/>
                <a:gd name="connsiteX329" fmla="*/ 4216720 w 4474469"/>
                <a:gd name="connsiteY329" fmla="*/ 152047 h 199612"/>
                <a:gd name="connsiteX330" fmla="*/ 4120961 w 4474469"/>
                <a:gd name="connsiteY330" fmla="*/ 152047 h 199612"/>
                <a:gd name="connsiteX331" fmla="*/ 4120961 w 4474469"/>
                <a:gd name="connsiteY331" fmla="*/ 142652 h 199612"/>
                <a:gd name="connsiteX332" fmla="*/ 4161500 w 4474469"/>
                <a:gd name="connsiteY332" fmla="*/ 142652 h 199612"/>
                <a:gd name="connsiteX333" fmla="*/ 4161500 w 4474469"/>
                <a:gd name="connsiteY333" fmla="*/ 102086 h 199612"/>
                <a:gd name="connsiteX334" fmla="*/ 4126878 w 4474469"/>
                <a:gd name="connsiteY334" fmla="*/ 102086 h 199612"/>
                <a:gd name="connsiteX335" fmla="*/ 4126878 w 4474469"/>
                <a:gd name="connsiteY335" fmla="*/ 92691 h 199612"/>
                <a:gd name="connsiteX336" fmla="*/ 4161500 w 4474469"/>
                <a:gd name="connsiteY336" fmla="*/ 92691 h 199612"/>
                <a:gd name="connsiteX337" fmla="*/ 4161500 w 4474469"/>
                <a:gd name="connsiteY337" fmla="*/ 56289 h 199612"/>
                <a:gd name="connsiteX338" fmla="*/ 4123152 w 4474469"/>
                <a:gd name="connsiteY338" fmla="*/ 56289 h 199612"/>
                <a:gd name="connsiteX339" fmla="*/ 2331727 w 4474469"/>
                <a:gd name="connsiteY339" fmla="*/ 36361 h 199612"/>
                <a:gd name="connsiteX340" fmla="*/ 2342136 w 4474469"/>
                <a:gd name="connsiteY340" fmla="*/ 86596 h 199612"/>
                <a:gd name="connsiteX341" fmla="*/ 2357803 w 4474469"/>
                <a:gd name="connsiteY341" fmla="*/ 129929 h 199612"/>
                <a:gd name="connsiteX342" fmla="*/ 2376319 w 4474469"/>
                <a:gd name="connsiteY342" fmla="*/ 87254 h 199612"/>
                <a:gd name="connsiteX343" fmla="*/ 2388919 w 4474469"/>
                <a:gd name="connsiteY343" fmla="*/ 36361 h 199612"/>
                <a:gd name="connsiteX344" fmla="*/ 2649132 w 4474469"/>
                <a:gd name="connsiteY344" fmla="*/ 30870 h 199612"/>
                <a:gd name="connsiteX345" fmla="*/ 2627512 w 4474469"/>
                <a:gd name="connsiteY345" fmla="*/ 42433 h 199612"/>
                <a:gd name="connsiteX346" fmla="*/ 2618880 w 4474469"/>
                <a:gd name="connsiteY346" fmla="*/ 71422 h 199612"/>
                <a:gd name="connsiteX347" fmla="*/ 2626581 w 4474469"/>
                <a:gd name="connsiteY347" fmla="*/ 100001 h 199612"/>
                <a:gd name="connsiteX348" fmla="*/ 2650886 w 4474469"/>
                <a:gd name="connsiteY348" fmla="*/ 111317 h 199612"/>
                <a:gd name="connsiteX349" fmla="*/ 2669437 w 4474469"/>
                <a:gd name="connsiteY349" fmla="*/ 105837 h 199612"/>
                <a:gd name="connsiteX350" fmla="*/ 2688152 w 4474469"/>
                <a:gd name="connsiteY350" fmla="*/ 87862 h 199612"/>
                <a:gd name="connsiteX351" fmla="*/ 2677520 w 4474469"/>
                <a:gd name="connsiteY351" fmla="*/ 46296 h 199612"/>
                <a:gd name="connsiteX352" fmla="*/ 2649132 w 4474469"/>
                <a:gd name="connsiteY352" fmla="*/ 30870 h 199612"/>
                <a:gd name="connsiteX353" fmla="*/ 4401062 w 4474469"/>
                <a:gd name="connsiteY353" fmla="*/ 28473 h 199612"/>
                <a:gd name="connsiteX354" fmla="*/ 4401062 w 4474469"/>
                <a:gd name="connsiteY354" fmla="*/ 80406 h 199612"/>
                <a:gd name="connsiteX355" fmla="*/ 4454748 w 4474469"/>
                <a:gd name="connsiteY355" fmla="*/ 80406 h 199612"/>
                <a:gd name="connsiteX356" fmla="*/ 4454748 w 4474469"/>
                <a:gd name="connsiteY356" fmla="*/ 28473 h 199612"/>
                <a:gd name="connsiteX357" fmla="*/ 1530376 w 4474469"/>
                <a:gd name="connsiteY357" fmla="*/ 28021 h 199612"/>
                <a:gd name="connsiteX358" fmla="*/ 1518516 w 4474469"/>
                <a:gd name="connsiteY358" fmla="*/ 42114 h 199612"/>
                <a:gd name="connsiteX359" fmla="*/ 1505176 w 4474469"/>
                <a:gd name="connsiteY359" fmla="*/ 55877 h 199612"/>
                <a:gd name="connsiteX360" fmla="*/ 1570696 w 4474469"/>
                <a:gd name="connsiteY360" fmla="*/ 55877 h 199612"/>
                <a:gd name="connsiteX361" fmla="*/ 1581871 w 4474469"/>
                <a:gd name="connsiteY361" fmla="*/ 42607 h 199612"/>
                <a:gd name="connsiteX362" fmla="*/ 1591732 w 4474469"/>
                <a:gd name="connsiteY362" fmla="*/ 28021 h 199612"/>
                <a:gd name="connsiteX363" fmla="*/ 2393521 w 4474469"/>
                <a:gd name="connsiteY363" fmla="*/ 25624 h 199612"/>
                <a:gd name="connsiteX364" fmla="*/ 2400095 w 4474469"/>
                <a:gd name="connsiteY364" fmla="*/ 27596 h 199612"/>
                <a:gd name="connsiteX365" fmla="*/ 2385824 w 4474469"/>
                <a:gd name="connsiteY365" fmla="*/ 90568 h 199612"/>
                <a:gd name="connsiteX366" fmla="*/ 2363501 w 4474469"/>
                <a:gd name="connsiteY366" fmla="*/ 140886 h 199612"/>
                <a:gd name="connsiteX367" fmla="*/ 2383496 w 4474469"/>
                <a:gd name="connsiteY367" fmla="*/ 168605 h 199612"/>
                <a:gd name="connsiteX368" fmla="*/ 2409079 w 4474469"/>
                <a:gd name="connsiteY368" fmla="*/ 189094 h 199612"/>
                <a:gd name="connsiteX369" fmla="*/ 2404916 w 4474469"/>
                <a:gd name="connsiteY369" fmla="*/ 192819 h 199612"/>
                <a:gd name="connsiteX370" fmla="*/ 2401409 w 4474469"/>
                <a:gd name="connsiteY370" fmla="*/ 197201 h 199612"/>
                <a:gd name="connsiteX371" fmla="*/ 2376922 w 4474469"/>
                <a:gd name="connsiteY371" fmla="*/ 177151 h 199612"/>
                <a:gd name="connsiteX372" fmla="*/ 2357365 w 4474469"/>
                <a:gd name="connsiteY372" fmla="*/ 150527 h 199612"/>
                <a:gd name="connsiteX373" fmla="*/ 2335616 w 4474469"/>
                <a:gd name="connsiteY373" fmla="*/ 178110 h 199612"/>
                <a:gd name="connsiteX374" fmla="*/ 2311567 w 4474469"/>
                <a:gd name="connsiteY374" fmla="*/ 198955 h 199612"/>
                <a:gd name="connsiteX375" fmla="*/ 2308307 w 4474469"/>
                <a:gd name="connsiteY375" fmla="*/ 194572 h 199612"/>
                <a:gd name="connsiteX376" fmla="*/ 2304555 w 4474469"/>
                <a:gd name="connsiteY376" fmla="*/ 190847 h 199612"/>
                <a:gd name="connsiteX377" fmla="*/ 2329344 w 4474469"/>
                <a:gd name="connsiteY377" fmla="*/ 169646 h 199612"/>
                <a:gd name="connsiteX378" fmla="*/ 2351667 w 4474469"/>
                <a:gd name="connsiteY378" fmla="*/ 140228 h 199612"/>
                <a:gd name="connsiteX379" fmla="*/ 2333836 w 4474469"/>
                <a:gd name="connsiteY379" fmla="*/ 92650 h 199612"/>
                <a:gd name="connsiteX380" fmla="*/ 2322086 w 4474469"/>
                <a:gd name="connsiteY380" fmla="*/ 36361 h 199612"/>
                <a:gd name="connsiteX381" fmla="*/ 2309157 w 4474469"/>
                <a:gd name="connsiteY381" fmla="*/ 36361 h 199612"/>
                <a:gd name="connsiteX382" fmla="*/ 2309157 w 4474469"/>
                <a:gd name="connsiteY382" fmla="*/ 26281 h 199612"/>
                <a:gd name="connsiteX383" fmla="*/ 2391768 w 4474469"/>
                <a:gd name="connsiteY383" fmla="*/ 26281 h 199612"/>
                <a:gd name="connsiteX384" fmla="*/ 1847454 w 4474469"/>
                <a:gd name="connsiteY384" fmla="*/ 24734 h 199612"/>
                <a:gd name="connsiteX385" fmla="*/ 1847454 w 4474469"/>
                <a:gd name="connsiteY385" fmla="*/ 43825 h 199612"/>
                <a:gd name="connsiteX386" fmla="*/ 1885802 w 4474469"/>
                <a:gd name="connsiteY386" fmla="*/ 43825 h 199612"/>
                <a:gd name="connsiteX387" fmla="*/ 1885802 w 4474469"/>
                <a:gd name="connsiteY387" fmla="*/ 24734 h 199612"/>
                <a:gd name="connsiteX388" fmla="*/ 1795959 w 4474469"/>
                <a:gd name="connsiteY388" fmla="*/ 24734 h 199612"/>
                <a:gd name="connsiteX389" fmla="*/ 1795959 w 4474469"/>
                <a:gd name="connsiteY389" fmla="*/ 42728 h 199612"/>
                <a:gd name="connsiteX390" fmla="*/ 1795959 w 4474469"/>
                <a:gd name="connsiteY390" fmla="*/ 43825 h 199612"/>
                <a:gd name="connsiteX391" fmla="*/ 1837374 w 4474469"/>
                <a:gd name="connsiteY391" fmla="*/ 43825 h 199612"/>
                <a:gd name="connsiteX392" fmla="*/ 1837374 w 4474469"/>
                <a:gd name="connsiteY392" fmla="*/ 24734 h 199612"/>
                <a:gd name="connsiteX393" fmla="*/ 2236626 w 4474469"/>
                <a:gd name="connsiteY393" fmla="*/ 21461 h 199612"/>
                <a:gd name="connsiteX394" fmla="*/ 2236626 w 4474469"/>
                <a:gd name="connsiteY394" fmla="*/ 56959 h 199612"/>
                <a:gd name="connsiteX395" fmla="*/ 2280889 w 4474469"/>
                <a:gd name="connsiteY395" fmla="*/ 56959 h 199612"/>
                <a:gd name="connsiteX396" fmla="*/ 2280889 w 4474469"/>
                <a:gd name="connsiteY396" fmla="*/ 21461 h 199612"/>
                <a:gd name="connsiteX397" fmla="*/ 10492 w 4474469"/>
                <a:gd name="connsiteY397" fmla="*/ 20790 h 199612"/>
                <a:gd name="connsiteX398" fmla="*/ 10492 w 4474469"/>
                <a:gd name="connsiteY398" fmla="*/ 176836 h 199612"/>
                <a:gd name="connsiteX399" fmla="*/ 169167 w 4474469"/>
                <a:gd name="connsiteY399" fmla="*/ 176836 h 199612"/>
                <a:gd name="connsiteX400" fmla="*/ 169167 w 4474469"/>
                <a:gd name="connsiteY400" fmla="*/ 20790 h 199612"/>
                <a:gd name="connsiteX401" fmla="*/ 2649351 w 4474469"/>
                <a:gd name="connsiteY401" fmla="*/ 20379 h 199612"/>
                <a:gd name="connsiteX402" fmla="*/ 2686683 w 4474469"/>
                <a:gd name="connsiteY402" fmla="*/ 39325 h 199612"/>
                <a:gd name="connsiteX403" fmla="*/ 2700834 w 4474469"/>
                <a:gd name="connsiteY403" fmla="*/ 94438 h 199612"/>
                <a:gd name="connsiteX404" fmla="*/ 2692772 w 4474469"/>
                <a:gd name="connsiteY404" fmla="*/ 148021 h 199612"/>
                <a:gd name="connsiteX405" fmla="*/ 2672247 w 4474469"/>
                <a:gd name="connsiteY405" fmla="*/ 177058 h 199612"/>
                <a:gd name="connsiteX406" fmla="*/ 2644748 w 4474469"/>
                <a:gd name="connsiteY406" fmla="*/ 185793 h 199612"/>
                <a:gd name="connsiteX407" fmla="*/ 2624474 w 4474469"/>
                <a:gd name="connsiteY407" fmla="*/ 181502 h 199612"/>
                <a:gd name="connsiteX408" fmla="*/ 2609478 w 4474469"/>
                <a:gd name="connsiteY408" fmla="*/ 170479 h 199612"/>
                <a:gd name="connsiteX409" fmla="*/ 2617131 w 4474469"/>
                <a:gd name="connsiteY409" fmla="*/ 162148 h 199612"/>
                <a:gd name="connsiteX410" fmla="*/ 2629650 w 4474469"/>
                <a:gd name="connsiteY410" fmla="*/ 171630 h 199612"/>
                <a:gd name="connsiteX411" fmla="*/ 2644967 w 4474469"/>
                <a:gd name="connsiteY411" fmla="*/ 174864 h 199612"/>
                <a:gd name="connsiteX412" fmla="*/ 2674479 w 4474469"/>
                <a:gd name="connsiteY412" fmla="*/ 158315 h 199612"/>
                <a:gd name="connsiteX413" fmla="*/ 2688371 w 4474469"/>
                <a:gd name="connsiteY413" fmla="*/ 100357 h 199612"/>
                <a:gd name="connsiteX414" fmla="*/ 2670505 w 4474469"/>
                <a:gd name="connsiteY414" fmla="*/ 115738 h 199612"/>
                <a:gd name="connsiteX415" fmla="*/ 2649351 w 4474469"/>
                <a:gd name="connsiteY415" fmla="*/ 121588 h 199612"/>
                <a:gd name="connsiteX416" fmla="*/ 2617746 w 4474469"/>
                <a:gd name="connsiteY416" fmla="*/ 108671 h 199612"/>
                <a:gd name="connsiteX417" fmla="*/ 2606198 w 4474469"/>
                <a:gd name="connsiteY417" fmla="*/ 71422 h 199612"/>
                <a:gd name="connsiteX418" fmla="*/ 2619061 w 4474469"/>
                <a:gd name="connsiteY418" fmla="*/ 34639 h 199612"/>
                <a:gd name="connsiteX419" fmla="*/ 2649351 w 4474469"/>
                <a:gd name="connsiteY419" fmla="*/ 20379 h 199612"/>
                <a:gd name="connsiteX420" fmla="*/ 2515799 w 4474469"/>
                <a:gd name="connsiteY420" fmla="*/ 20379 h 199612"/>
                <a:gd name="connsiteX421" fmla="*/ 2535249 w 4474469"/>
                <a:gd name="connsiteY421" fmla="*/ 24588 h 199612"/>
                <a:gd name="connsiteX422" fmla="*/ 2549752 w 4474469"/>
                <a:gd name="connsiteY422" fmla="*/ 35692 h 199612"/>
                <a:gd name="connsiteX423" fmla="*/ 2542099 w 4474469"/>
                <a:gd name="connsiteY423" fmla="*/ 44024 h 199612"/>
                <a:gd name="connsiteX424" fmla="*/ 2530211 w 4474469"/>
                <a:gd name="connsiteY424" fmla="*/ 34542 h 199612"/>
                <a:gd name="connsiteX425" fmla="*/ 2516017 w 4474469"/>
                <a:gd name="connsiteY425" fmla="*/ 31308 h 199612"/>
                <a:gd name="connsiteX426" fmla="*/ 2484642 w 4474469"/>
                <a:gd name="connsiteY426" fmla="*/ 47719 h 199612"/>
                <a:gd name="connsiteX427" fmla="*/ 2470860 w 4474469"/>
                <a:gd name="connsiteY427" fmla="*/ 105377 h 199612"/>
                <a:gd name="connsiteX428" fmla="*/ 2488835 w 4474469"/>
                <a:gd name="connsiteY428" fmla="*/ 90133 h 199612"/>
                <a:gd name="connsiteX429" fmla="*/ 2509441 w 4474469"/>
                <a:gd name="connsiteY429" fmla="*/ 84583 h 199612"/>
                <a:gd name="connsiteX430" fmla="*/ 2541321 w 4474469"/>
                <a:gd name="connsiteY430" fmla="*/ 97337 h 199612"/>
                <a:gd name="connsiteX431" fmla="*/ 2552813 w 4474469"/>
                <a:gd name="connsiteY431" fmla="*/ 134750 h 199612"/>
                <a:gd name="connsiteX432" fmla="*/ 2539950 w 4474469"/>
                <a:gd name="connsiteY432" fmla="*/ 171533 h 199612"/>
                <a:gd name="connsiteX433" fmla="*/ 2509661 w 4474469"/>
                <a:gd name="connsiteY433" fmla="*/ 185793 h 199612"/>
                <a:gd name="connsiteX434" fmla="*/ 2472438 w 4474469"/>
                <a:gd name="connsiteY434" fmla="*/ 165752 h 199612"/>
                <a:gd name="connsiteX435" fmla="*/ 2458396 w 4474469"/>
                <a:gd name="connsiteY435" fmla="*/ 107569 h 199612"/>
                <a:gd name="connsiteX436" fmla="*/ 2466604 w 4474469"/>
                <a:gd name="connsiteY436" fmla="*/ 56332 h 199612"/>
                <a:gd name="connsiteX437" fmla="*/ 2487569 w 4474469"/>
                <a:gd name="connsiteY437" fmla="*/ 28668 h 199612"/>
                <a:gd name="connsiteX438" fmla="*/ 2515799 w 4474469"/>
                <a:gd name="connsiteY438" fmla="*/ 20379 h 199612"/>
                <a:gd name="connsiteX439" fmla="*/ 3621020 w 4474469"/>
                <a:gd name="connsiteY439" fmla="*/ 20132 h 199612"/>
                <a:gd name="connsiteX440" fmla="*/ 3621020 w 4474469"/>
                <a:gd name="connsiteY440" fmla="*/ 53248 h 199612"/>
                <a:gd name="connsiteX441" fmla="*/ 3680624 w 4474469"/>
                <a:gd name="connsiteY441" fmla="*/ 53248 h 199612"/>
                <a:gd name="connsiteX442" fmla="*/ 3680624 w 4474469"/>
                <a:gd name="connsiteY442" fmla="*/ 20132 h 199612"/>
                <a:gd name="connsiteX443" fmla="*/ 3550242 w 4474469"/>
                <a:gd name="connsiteY443" fmla="*/ 20132 h 199612"/>
                <a:gd name="connsiteX444" fmla="*/ 3550242 w 4474469"/>
                <a:gd name="connsiteY444" fmla="*/ 53248 h 199612"/>
                <a:gd name="connsiteX445" fmla="*/ 3610941 w 4474469"/>
                <a:gd name="connsiteY445" fmla="*/ 53248 h 199612"/>
                <a:gd name="connsiteX446" fmla="*/ 3610941 w 4474469"/>
                <a:gd name="connsiteY446" fmla="*/ 20132 h 199612"/>
                <a:gd name="connsiteX447" fmla="*/ 4390982 w 4474469"/>
                <a:gd name="connsiteY447" fmla="*/ 18831 h 199612"/>
                <a:gd name="connsiteX448" fmla="*/ 4465047 w 4474469"/>
                <a:gd name="connsiteY448" fmla="*/ 18831 h 199612"/>
                <a:gd name="connsiteX449" fmla="*/ 4465047 w 4474469"/>
                <a:gd name="connsiteY449" fmla="*/ 89828 h 199612"/>
                <a:gd name="connsiteX450" fmla="*/ 4390982 w 4474469"/>
                <a:gd name="connsiteY450" fmla="*/ 89828 h 199612"/>
                <a:gd name="connsiteX451" fmla="*/ 3162921 w 4474469"/>
                <a:gd name="connsiteY451" fmla="*/ 17503 h 199612"/>
                <a:gd name="connsiteX452" fmla="*/ 3162921 w 4474469"/>
                <a:gd name="connsiteY452" fmla="*/ 55220 h 199612"/>
                <a:gd name="connsiteX453" fmla="*/ 3192530 w 4474469"/>
                <a:gd name="connsiteY453" fmla="*/ 55220 h 199612"/>
                <a:gd name="connsiteX454" fmla="*/ 3192530 w 4474469"/>
                <a:gd name="connsiteY454" fmla="*/ 17503 h 199612"/>
                <a:gd name="connsiteX455" fmla="*/ 3125449 w 4474469"/>
                <a:gd name="connsiteY455" fmla="*/ 17503 h 199612"/>
                <a:gd name="connsiteX456" fmla="*/ 3125449 w 4474469"/>
                <a:gd name="connsiteY456" fmla="*/ 55220 h 199612"/>
                <a:gd name="connsiteX457" fmla="*/ 3154621 w 4474469"/>
                <a:gd name="connsiteY457" fmla="*/ 55220 h 199612"/>
                <a:gd name="connsiteX458" fmla="*/ 3154621 w 4474469"/>
                <a:gd name="connsiteY458" fmla="*/ 17503 h 199612"/>
                <a:gd name="connsiteX459" fmla="*/ 3089293 w 4474469"/>
                <a:gd name="connsiteY459" fmla="*/ 17503 h 199612"/>
                <a:gd name="connsiteX460" fmla="*/ 3089293 w 4474469"/>
                <a:gd name="connsiteY460" fmla="*/ 55220 h 199612"/>
                <a:gd name="connsiteX461" fmla="*/ 3117150 w 4474469"/>
                <a:gd name="connsiteY461" fmla="*/ 55220 h 199612"/>
                <a:gd name="connsiteX462" fmla="*/ 3117150 w 4474469"/>
                <a:gd name="connsiteY462" fmla="*/ 17503 h 199612"/>
                <a:gd name="connsiteX463" fmla="*/ 3371380 w 4474469"/>
                <a:gd name="connsiteY463" fmla="*/ 16846 h 199612"/>
                <a:gd name="connsiteX464" fmla="*/ 3371380 w 4474469"/>
                <a:gd name="connsiteY464" fmla="*/ 43606 h 199612"/>
                <a:gd name="connsiteX465" fmla="*/ 3437118 w 4474469"/>
                <a:gd name="connsiteY465" fmla="*/ 43606 h 199612"/>
                <a:gd name="connsiteX466" fmla="*/ 3437118 w 4474469"/>
                <a:gd name="connsiteY466" fmla="*/ 16846 h 199612"/>
                <a:gd name="connsiteX467" fmla="*/ 4101897 w 4474469"/>
                <a:gd name="connsiteY467" fmla="*/ 13586 h 199612"/>
                <a:gd name="connsiteX468" fmla="*/ 4219350 w 4474469"/>
                <a:gd name="connsiteY468" fmla="*/ 13586 h 199612"/>
                <a:gd name="connsiteX469" fmla="*/ 4219350 w 4474469"/>
                <a:gd name="connsiteY469" fmla="*/ 23639 h 199612"/>
                <a:gd name="connsiteX470" fmla="*/ 4111978 w 4474469"/>
                <a:gd name="connsiteY470" fmla="*/ 23639 h 199612"/>
                <a:gd name="connsiteX471" fmla="*/ 4111978 w 4474469"/>
                <a:gd name="connsiteY471" fmla="*/ 178370 h 199612"/>
                <a:gd name="connsiteX472" fmla="*/ 4222636 w 4474469"/>
                <a:gd name="connsiteY472" fmla="*/ 178370 h 199612"/>
                <a:gd name="connsiteX473" fmla="*/ 4222636 w 4474469"/>
                <a:gd name="connsiteY473" fmla="*/ 188203 h 199612"/>
                <a:gd name="connsiteX474" fmla="*/ 4101897 w 4474469"/>
                <a:gd name="connsiteY474" fmla="*/ 188203 h 199612"/>
                <a:gd name="connsiteX475" fmla="*/ 2210111 w 4474469"/>
                <a:gd name="connsiteY475" fmla="*/ 11600 h 199612"/>
                <a:gd name="connsiteX476" fmla="*/ 2308719 w 4474469"/>
                <a:gd name="connsiteY476" fmla="*/ 11600 h 199612"/>
                <a:gd name="connsiteX477" fmla="*/ 2308719 w 4474469"/>
                <a:gd name="connsiteY477" fmla="*/ 21461 h 199612"/>
                <a:gd name="connsiteX478" fmla="*/ 2291188 w 4474469"/>
                <a:gd name="connsiteY478" fmla="*/ 21461 h 199612"/>
                <a:gd name="connsiteX479" fmla="*/ 2291188 w 4474469"/>
                <a:gd name="connsiteY479" fmla="*/ 143077 h 199612"/>
                <a:gd name="connsiteX480" fmla="*/ 2310471 w 4474469"/>
                <a:gd name="connsiteY480" fmla="*/ 139571 h 199612"/>
                <a:gd name="connsiteX481" fmla="*/ 2311129 w 4474469"/>
                <a:gd name="connsiteY481" fmla="*/ 148993 h 199612"/>
                <a:gd name="connsiteX482" fmla="*/ 2291188 w 4474469"/>
                <a:gd name="connsiteY482" fmla="*/ 152718 h 199612"/>
                <a:gd name="connsiteX483" fmla="*/ 2291188 w 4474469"/>
                <a:gd name="connsiteY483" fmla="*/ 198735 h 199612"/>
                <a:gd name="connsiteX484" fmla="*/ 2280889 w 4474469"/>
                <a:gd name="connsiteY484" fmla="*/ 198735 h 199612"/>
                <a:gd name="connsiteX485" fmla="*/ 2280889 w 4474469"/>
                <a:gd name="connsiteY485" fmla="*/ 154690 h 199612"/>
                <a:gd name="connsiteX486" fmla="*/ 2243637 w 4474469"/>
                <a:gd name="connsiteY486" fmla="*/ 161429 h 199612"/>
                <a:gd name="connsiteX487" fmla="*/ 2210987 w 4474469"/>
                <a:gd name="connsiteY487" fmla="*/ 167181 h 199612"/>
                <a:gd name="connsiteX488" fmla="*/ 2208577 w 4474469"/>
                <a:gd name="connsiteY488" fmla="*/ 156882 h 199612"/>
                <a:gd name="connsiteX489" fmla="*/ 2226326 w 4474469"/>
                <a:gd name="connsiteY489" fmla="*/ 154033 h 199612"/>
                <a:gd name="connsiteX490" fmla="*/ 2226326 w 4474469"/>
                <a:gd name="connsiteY490" fmla="*/ 21461 h 199612"/>
                <a:gd name="connsiteX491" fmla="*/ 2210111 w 4474469"/>
                <a:gd name="connsiteY491" fmla="*/ 21461 h 199612"/>
                <a:gd name="connsiteX492" fmla="*/ 3539944 w 4474469"/>
                <a:gd name="connsiteY492" fmla="*/ 10299 h 199612"/>
                <a:gd name="connsiteX493" fmla="*/ 3690923 w 4474469"/>
                <a:gd name="connsiteY493" fmla="*/ 10299 h 199612"/>
                <a:gd name="connsiteX494" fmla="*/ 3690923 w 4474469"/>
                <a:gd name="connsiteY494" fmla="*/ 105812 h 199612"/>
                <a:gd name="connsiteX495" fmla="*/ 3539944 w 4474469"/>
                <a:gd name="connsiteY495" fmla="*/ 105812 h 199612"/>
                <a:gd name="connsiteX496" fmla="*/ 0 w 4474469"/>
                <a:gd name="connsiteY496" fmla="*/ 10299 h 199612"/>
                <a:gd name="connsiteX497" fmla="*/ 179877 w 4474469"/>
                <a:gd name="connsiteY497" fmla="*/ 10299 h 199612"/>
                <a:gd name="connsiteX498" fmla="*/ 179877 w 4474469"/>
                <a:gd name="connsiteY498" fmla="*/ 198722 h 199612"/>
                <a:gd name="connsiteX499" fmla="*/ 169167 w 4474469"/>
                <a:gd name="connsiteY499" fmla="*/ 198722 h 199612"/>
                <a:gd name="connsiteX500" fmla="*/ 169167 w 4474469"/>
                <a:gd name="connsiteY500" fmla="*/ 186889 h 199612"/>
                <a:gd name="connsiteX501" fmla="*/ 10492 w 4474469"/>
                <a:gd name="connsiteY501" fmla="*/ 186889 h 199612"/>
                <a:gd name="connsiteX502" fmla="*/ 10492 w 4474469"/>
                <a:gd name="connsiteY502" fmla="*/ 198722 h 199612"/>
                <a:gd name="connsiteX503" fmla="*/ 0 w 4474469"/>
                <a:gd name="connsiteY503" fmla="*/ 198722 h 199612"/>
                <a:gd name="connsiteX504" fmla="*/ 3079679 w 4474469"/>
                <a:gd name="connsiteY504" fmla="*/ 8327 h 199612"/>
                <a:gd name="connsiteX505" fmla="*/ 3202364 w 4474469"/>
                <a:gd name="connsiteY505" fmla="*/ 8327 h 199612"/>
                <a:gd name="connsiteX506" fmla="*/ 3202364 w 4474469"/>
                <a:gd name="connsiteY506" fmla="*/ 64396 h 199612"/>
                <a:gd name="connsiteX507" fmla="*/ 3127862 w 4474469"/>
                <a:gd name="connsiteY507" fmla="*/ 64396 h 199612"/>
                <a:gd name="connsiteX508" fmla="*/ 3132687 w 4474469"/>
                <a:gd name="connsiteY508" fmla="*/ 65713 h 199612"/>
                <a:gd name="connsiteX509" fmla="*/ 3127919 w 4474469"/>
                <a:gd name="connsiteY509" fmla="*/ 75285 h 199612"/>
                <a:gd name="connsiteX510" fmla="*/ 3122174 w 4474469"/>
                <a:gd name="connsiteY510" fmla="*/ 84364 h 199612"/>
                <a:gd name="connsiteX511" fmla="*/ 3184634 w 4474469"/>
                <a:gd name="connsiteY511" fmla="*/ 84364 h 199612"/>
                <a:gd name="connsiteX512" fmla="*/ 3186608 w 4474469"/>
                <a:gd name="connsiteY512" fmla="*/ 83706 h 199612"/>
                <a:gd name="connsiteX513" fmla="*/ 3192967 w 4474469"/>
                <a:gd name="connsiteY513" fmla="*/ 87423 h 199612"/>
                <a:gd name="connsiteX514" fmla="*/ 3166367 w 4474469"/>
                <a:gd name="connsiteY514" fmla="*/ 129607 h 199612"/>
                <a:gd name="connsiteX515" fmla="*/ 3127214 w 4474469"/>
                <a:gd name="connsiteY515" fmla="*/ 157870 h 199612"/>
                <a:gd name="connsiteX516" fmla="*/ 3081209 w 4474469"/>
                <a:gd name="connsiteY516" fmla="*/ 174641 h 199612"/>
                <a:gd name="connsiteX517" fmla="*/ 3078610 w 4474469"/>
                <a:gd name="connsiteY517" fmla="*/ 170313 h 199612"/>
                <a:gd name="connsiteX518" fmla="*/ 3075513 w 4474469"/>
                <a:gd name="connsiteY518" fmla="*/ 166313 h 199612"/>
                <a:gd name="connsiteX519" fmla="*/ 3108783 w 4474469"/>
                <a:gd name="connsiteY519" fmla="*/ 156010 h 199612"/>
                <a:gd name="connsiteX520" fmla="*/ 3139268 w 4474469"/>
                <a:gd name="connsiteY520" fmla="*/ 139790 h 199612"/>
                <a:gd name="connsiteX521" fmla="*/ 3124040 w 4474469"/>
                <a:gd name="connsiteY521" fmla="*/ 126858 h 199612"/>
                <a:gd name="connsiteX522" fmla="*/ 3107499 w 4474469"/>
                <a:gd name="connsiteY522" fmla="*/ 113925 h 199612"/>
                <a:gd name="connsiteX523" fmla="*/ 3114519 w 4474469"/>
                <a:gd name="connsiteY523" fmla="*/ 108226 h 199612"/>
                <a:gd name="connsiteX524" fmla="*/ 3131760 w 4474469"/>
                <a:gd name="connsiteY524" fmla="*/ 121214 h 199612"/>
                <a:gd name="connsiteX525" fmla="*/ 3147383 w 4474469"/>
                <a:gd name="connsiteY525" fmla="*/ 133872 h 199612"/>
                <a:gd name="connsiteX526" fmla="*/ 3165752 w 4474469"/>
                <a:gd name="connsiteY526" fmla="*/ 115679 h 199612"/>
                <a:gd name="connsiteX527" fmla="*/ 3179370 w 4474469"/>
                <a:gd name="connsiteY527" fmla="*/ 93540 h 199612"/>
                <a:gd name="connsiteX528" fmla="*/ 3115176 w 4474469"/>
                <a:gd name="connsiteY528" fmla="*/ 93540 h 199612"/>
                <a:gd name="connsiteX529" fmla="*/ 3099441 w 4474469"/>
                <a:gd name="connsiteY529" fmla="*/ 109432 h 199612"/>
                <a:gd name="connsiteX530" fmla="*/ 3082082 w 4474469"/>
                <a:gd name="connsiteY530" fmla="*/ 122035 h 199612"/>
                <a:gd name="connsiteX531" fmla="*/ 3078252 w 4474469"/>
                <a:gd name="connsiteY531" fmla="*/ 118665 h 199612"/>
                <a:gd name="connsiteX532" fmla="*/ 3073759 w 4474469"/>
                <a:gd name="connsiteY532" fmla="*/ 115460 h 199612"/>
                <a:gd name="connsiteX533" fmla="*/ 3102073 w 4474469"/>
                <a:gd name="connsiteY533" fmla="*/ 93715 h 199612"/>
                <a:gd name="connsiteX534" fmla="*/ 3122174 w 4474469"/>
                <a:gd name="connsiteY534" fmla="*/ 64396 h 199612"/>
                <a:gd name="connsiteX535" fmla="*/ 3079679 w 4474469"/>
                <a:gd name="connsiteY535" fmla="*/ 64396 h 199612"/>
                <a:gd name="connsiteX536" fmla="*/ 3361519 w 4474469"/>
                <a:gd name="connsiteY536" fmla="*/ 7888 h 199612"/>
                <a:gd name="connsiteX537" fmla="*/ 3447417 w 4474469"/>
                <a:gd name="connsiteY537" fmla="*/ 7888 h 199612"/>
                <a:gd name="connsiteX538" fmla="*/ 3447417 w 4474469"/>
                <a:gd name="connsiteY538" fmla="*/ 52344 h 199612"/>
                <a:gd name="connsiteX539" fmla="*/ 3361519 w 4474469"/>
                <a:gd name="connsiteY539" fmla="*/ 52344 h 199612"/>
                <a:gd name="connsiteX540" fmla="*/ 3027732 w 4474469"/>
                <a:gd name="connsiteY540" fmla="*/ 7669 h 199612"/>
                <a:gd name="connsiteX541" fmla="*/ 3047372 w 4474469"/>
                <a:gd name="connsiteY541" fmla="*/ 25922 h 199612"/>
                <a:gd name="connsiteX542" fmla="*/ 3063235 w 4474469"/>
                <a:gd name="connsiteY542" fmla="*/ 43379 h 199612"/>
                <a:gd name="connsiteX543" fmla="*/ 3055123 w 4474469"/>
                <a:gd name="connsiteY543" fmla="*/ 49957 h 199612"/>
                <a:gd name="connsiteX544" fmla="*/ 3039647 w 4474469"/>
                <a:gd name="connsiteY544" fmla="*/ 32005 h 199612"/>
                <a:gd name="connsiteX545" fmla="*/ 3020062 w 4474469"/>
                <a:gd name="connsiteY545" fmla="*/ 12914 h 199612"/>
                <a:gd name="connsiteX546" fmla="*/ 4317574 w 4474469"/>
                <a:gd name="connsiteY546" fmla="*/ 862 h 199612"/>
                <a:gd name="connsiteX547" fmla="*/ 4328092 w 4474469"/>
                <a:gd name="connsiteY547" fmla="*/ 862 h 199612"/>
                <a:gd name="connsiteX548" fmla="*/ 4326120 w 4474469"/>
                <a:gd name="connsiteY548" fmla="*/ 24529 h 199612"/>
                <a:gd name="connsiteX549" fmla="*/ 4371479 w 4474469"/>
                <a:gd name="connsiteY549" fmla="*/ 24529 h 199612"/>
                <a:gd name="connsiteX550" fmla="*/ 4371342 w 4474469"/>
                <a:gd name="connsiteY550" fmla="*/ 26446 h 199612"/>
                <a:gd name="connsiteX551" fmla="*/ 4371041 w 4474469"/>
                <a:gd name="connsiteY551" fmla="*/ 29349 h 199612"/>
                <a:gd name="connsiteX552" fmla="*/ 4366494 w 4474469"/>
                <a:gd name="connsiteY552" fmla="*/ 72079 h 199612"/>
                <a:gd name="connsiteX553" fmla="*/ 4360304 w 4474469"/>
                <a:gd name="connsiteY553" fmla="*/ 89171 h 199612"/>
                <a:gd name="connsiteX554" fmla="*/ 4355346 w 4474469"/>
                <a:gd name="connsiteY554" fmla="*/ 92431 h 199612"/>
                <a:gd name="connsiteX555" fmla="*/ 4348909 w 4474469"/>
                <a:gd name="connsiteY555" fmla="*/ 93554 h 199612"/>
                <a:gd name="connsiteX556" fmla="*/ 4339952 w 4474469"/>
                <a:gd name="connsiteY556" fmla="*/ 93746 h 199612"/>
                <a:gd name="connsiteX557" fmla="*/ 4327872 w 4474469"/>
                <a:gd name="connsiteY557" fmla="*/ 93115 h 199612"/>
                <a:gd name="connsiteX558" fmla="*/ 4326942 w 4474469"/>
                <a:gd name="connsiteY558" fmla="*/ 88322 h 199612"/>
                <a:gd name="connsiteX559" fmla="*/ 4325024 w 4474469"/>
                <a:gd name="connsiteY559" fmla="*/ 83693 h 199612"/>
                <a:gd name="connsiteX560" fmla="*/ 4337432 w 4474469"/>
                <a:gd name="connsiteY560" fmla="*/ 84460 h 199612"/>
                <a:gd name="connsiteX561" fmla="*/ 4345403 w 4474469"/>
                <a:gd name="connsiteY561" fmla="*/ 84570 h 199612"/>
                <a:gd name="connsiteX562" fmla="*/ 4349183 w 4474469"/>
                <a:gd name="connsiteY562" fmla="*/ 84323 h 199612"/>
                <a:gd name="connsiteX563" fmla="*/ 4351978 w 4474469"/>
                <a:gd name="connsiteY563" fmla="*/ 82598 h 199612"/>
                <a:gd name="connsiteX564" fmla="*/ 4356469 w 4474469"/>
                <a:gd name="connsiteY564" fmla="*/ 69066 h 199612"/>
                <a:gd name="connsiteX565" fmla="*/ 4360304 w 4474469"/>
                <a:gd name="connsiteY565" fmla="*/ 34170 h 199612"/>
                <a:gd name="connsiteX566" fmla="*/ 4324805 w 4474469"/>
                <a:gd name="connsiteY566" fmla="*/ 34170 h 199612"/>
                <a:gd name="connsiteX567" fmla="*/ 4312041 w 4474469"/>
                <a:gd name="connsiteY567" fmla="*/ 73477 h 199612"/>
                <a:gd name="connsiteX568" fmla="*/ 4283170 w 4474469"/>
                <a:gd name="connsiteY568" fmla="*/ 100128 h 199612"/>
                <a:gd name="connsiteX569" fmla="*/ 4280020 w 4474469"/>
                <a:gd name="connsiteY569" fmla="*/ 96238 h 199612"/>
                <a:gd name="connsiteX570" fmla="*/ 4276378 w 4474469"/>
                <a:gd name="connsiteY570" fmla="*/ 92678 h 199612"/>
                <a:gd name="connsiteX571" fmla="*/ 4302756 w 4474469"/>
                <a:gd name="connsiteY571" fmla="*/ 69011 h 199612"/>
                <a:gd name="connsiteX572" fmla="*/ 4314506 w 4474469"/>
                <a:gd name="connsiteY572" fmla="*/ 34170 h 199612"/>
                <a:gd name="connsiteX573" fmla="*/ 4279884 w 4474469"/>
                <a:gd name="connsiteY573" fmla="*/ 34170 h 199612"/>
                <a:gd name="connsiteX574" fmla="*/ 4279884 w 4474469"/>
                <a:gd name="connsiteY574" fmla="*/ 24529 h 199612"/>
                <a:gd name="connsiteX575" fmla="*/ 4315821 w 4474469"/>
                <a:gd name="connsiteY575" fmla="*/ 24529 h 199612"/>
                <a:gd name="connsiteX576" fmla="*/ 4316862 w 4474469"/>
                <a:gd name="connsiteY576" fmla="*/ 13024 h 199612"/>
                <a:gd name="connsiteX577" fmla="*/ 4317574 w 4474469"/>
                <a:gd name="connsiteY577" fmla="*/ 862 h 199612"/>
                <a:gd name="connsiteX578" fmla="*/ 3299068 w 4474469"/>
                <a:gd name="connsiteY578" fmla="*/ 862 h 199612"/>
                <a:gd name="connsiteX579" fmla="*/ 3309586 w 4474469"/>
                <a:gd name="connsiteY579" fmla="*/ 3054 h 199612"/>
                <a:gd name="connsiteX580" fmla="*/ 3304107 w 4474469"/>
                <a:gd name="connsiteY580" fmla="*/ 27816 h 199612"/>
                <a:gd name="connsiteX581" fmla="*/ 3343550 w 4474469"/>
                <a:gd name="connsiteY581" fmla="*/ 27816 h 199612"/>
                <a:gd name="connsiteX582" fmla="*/ 3343550 w 4474469"/>
                <a:gd name="connsiteY582" fmla="*/ 37896 h 199612"/>
                <a:gd name="connsiteX583" fmla="*/ 3301916 w 4474469"/>
                <a:gd name="connsiteY583" fmla="*/ 37896 h 199612"/>
                <a:gd name="connsiteX584" fmla="*/ 3292959 w 4474469"/>
                <a:gd name="connsiteY584" fmla="*/ 67860 h 199612"/>
                <a:gd name="connsiteX585" fmla="*/ 3282852 w 4474469"/>
                <a:gd name="connsiteY585" fmla="*/ 94869 h 199612"/>
                <a:gd name="connsiteX586" fmla="*/ 3309147 w 4474469"/>
                <a:gd name="connsiteY586" fmla="*/ 94869 h 199612"/>
                <a:gd name="connsiteX587" fmla="*/ 3309147 w 4474469"/>
                <a:gd name="connsiteY587" fmla="*/ 59578 h 199612"/>
                <a:gd name="connsiteX588" fmla="*/ 3319008 w 4474469"/>
                <a:gd name="connsiteY588" fmla="*/ 59578 h 199612"/>
                <a:gd name="connsiteX589" fmla="*/ 3319008 w 4474469"/>
                <a:gd name="connsiteY589" fmla="*/ 94869 h 199612"/>
                <a:gd name="connsiteX590" fmla="*/ 3342893 w 4474469"/>
                <a:gd name="connsiteY590" fmla="*/ 94869 h 199612"/>
                <a:gd name="connsiteX591" fmla="*/ 3342893 w 4474469"/>
                <a:gd name="connsiteY591" fmla="*/ 104730 h 199612"/>
                <a:gd name="connsiteX592" fmla="*/ 3319008 w 4474469"/>
                <a:gd name="connsiteY592" fmla="*/ 104730 h 199612"/>
                <a:gd name="connsiteX593" fmla="*/ 3319008 w 4474469"/>
                <a:gd name="connsiteY593" fmla="*/ 138256 h 199612"/>
                <a:gd name="connsiteX594" fmla="*/ 3347056 w 4474469"/>
                <a:gd name="connsiteY594" fmla="*/ 132558 h 199612"/>
                <a:gd name="connsiteX595" fmla="*/ 3347933 w 4474469"/>
                <a:gd name="connsiteY595" fmla="*/ 142200 h 199612"/>
                <a:gd name="connsiteX596" fmla="*/ 3319008 w 4474469"/>
                <a:gd name="connsiteY596" fmla="*/ 148107 h 199612"/>
                <a:gd name="connsiteX597" fmla="*/ 3319008 w 4474469"/>
                <a:gd name="connsiteY597" fmla="*/ 198077 h 199612"/>
                <a:gd name="connsiteX598" fmla="*/ 3309147 w 4474469"/>
                <a:gd name="connsiteY598" fmla="*/ 198077 h 199612"/>
                <a:gd name="connsiteX599" fmla="*/ 3309147 w 4474469"/>
                <a:gd name="connsiteY599" fmla="*/ 150300 h 199612"/>
                <a:gd name="connsiteX600" fmla="*/ 3286604 w 4474469"/>
                <a:gd name="connsiteY600" fmla="*/ 155014 h 199612"/>
                <a:gd name="connsiteX601" fmla="*/ 3266856 w 4474469"/>
                <a:gd name="connsiteY601" fmla="*/ 159071 h 199612"/>
                <a:gd name="connsiteX602" fmla="*/ 3264007 w 4474469"/>
                <a:gd name="connsiteY602" fmla="*/ 148546 h 199612"/>
                <a:gd name="connsiteX603" fmla="*/ 3284769 w 4474469"/>
                <a:gd name="connsiteY603" fmla="*/ 144846 h 199612"/>
                <a:gd name="connsiteX604" fmla="*/ 3309147 w 4474469"/>
                <a:gd name="connsiteY604" fmla="*/ 139999 h 199612"/>
                <a:gd name="connsiteX605" fmla="*/ 3309147 w 4474469"/>
                <a:gd name="connsiteY605" fmla="*/ 104730 h 199612"/>
                <a:gd name="connsiteX606" fmla="*/ 3287892 w 4474469"/>
                <a:gd name="connsiteY606" fmla="*/ 104730 h 199612"/>
                <a:gd name="connsiteX607" fmla="*/ 3278003 w 4474469"/>
                <a:gd name="connsiteY607" fmla="*/ 105606 h 199612"/>
                <a:gd name="connsiteX608" fmla="*/ 3272552 w 4474469"/>
                <a:gd name="connsiteY608" fmla="*/ 107799 h 199612"/>
                <a:gd name="connsiteX609" fmla="*/ 3271156 w 4474469"/>
                <a:gd name="connsiteY609" fmla="*/ 102758 h 199612"/>
                <a:gd name="connsiteX610" fmla="*/ 3269265 w 4474469"/>
                <a:gd name="connsiteY610" fmla="*/ 97717 h 199612"/>
                <a:gd name="connsiteX611" fmla="*/ 3273841 w 4474469"/>
                <a:gd name="connsiteY611" fmla="*/ 92099 h 199612"/>
                <a:gd name="connsiteX612" fmla="*/ 3278908 w 4474469"/>
                <a:gd name="connsiteY612" fmla="*/ 79737 h 199612"/>
                <a:gd name="connsiteX613" fmla="*/ 3284386 w 4474469"/>
                <a:gd name="connsiteY613" fmla="*/ 63917 h 199612"/>
                <a:gd name="connsiteX614" fmla="*/ 3291836 w 4474469"/>
                <a:gd name="connsiteY614" fmla="*/ 37896 h 199612"/>
                <a:gd name="connsiteX615" fmla="*/ 3265321 w 4474469"/>
                <a:gd name="connsiteY615" fmla="*/ 37896 h 199612"/>
                <a:gd name="connsiteX616" fmla="*/ 3265321 w 4474469"/>
                <a:gd name="connsiteY616" fmla="*/ 27816 h 199612"/>
                <a:gd name="connsiteX617" fmla="*/ 3294027 w 4474469"/>
                <a:gd name="connsiteY617" fmla="*/ 27816 h 199612"/>
                <a:gd name="connsiteX618" fmla="*/ 3296794 w 4474469"/>
                <a:gd name="connsiteY618" fmla="*/ 14421 h 199612"/>
                <a:gd name="connsiteX619" fmla="*/ 3299068 w 4474469"/>
                <a:gd name="connsiteY619" fmla="*/ 862 h 199612"/>
                <a:gd name="connsiteX620" fmla="*/ 3854666 w 4474469"/>
                <a:gd name="connsiteY620" fmla="*/ 658 h 199612"/>
                <a:gd name="connsiteX621" fmla="*/ 3865184 w 4474469"/>
                <a:gd name="connsiteY621" fmla="*/ 658 h 199612"/>
                <a:gd name="connsiteX622" fmla="*/ 3865184 w 4474469"/>
                <a:gd name="connsiteY622" fmla="*/ 28267 h 199612"/>
                <a:gd name="connsiteX623" fmla="*/ 3914488 w 4474469"/>
                <a:gd name="connsiteY623" fmla="*/ 28267 h 199612"/>
                <a:gd name="connsiteX624" fmla="*/ 3914488 w 4474469"/>
                <a:gd name="connsiteY624" fmla="*/ 37663 h 199612"/>
                <a:gd name="connsiteX625" fmla="*/ 3865184 w 4474469"/>
                <a:gd name="connsiteY625" fmla="*/ 37663 h 199612"/>
                <a:gd name="connsiteX626" fmla="*/ 3865184 w 4474469"/>
                <a:gd name="connsiteY626" fmla="*/ 67272 h 199612"/>
                <a:gd name="connsiteX627" fmla="*/ 3886878 w 4474469"/>
                <a:gd name="connsiteY627" fmla="*/ 67272 h 199612"/>
                <a:gd name="connsiteX628" fmla="*/ 3918624 w 4474469"/>
                <a:gd name="connsiteY628" fmla="*/ 40748 h 199612"/>
                <a:gd name="connsiteX629" fmla="*/ 3945604 w 4474469"/>
                <a:gd name="connsiteY629" fmla="*/ 11614 h 199612"/>
                <a:gd name="connsiteX630" fmla="*/ 3954370 w 4474469"/>
                <a:gd name="connsiteY630" fmla="*/ 16654 h 199612"/>
                <a:gd name="connsiteX631" fmla="*/ 3930073 w 4474469"/>
                <a:gd name="connsiteY631" fmla="*/ 43019 h 199612"/>
                <a:gd name="connsiteX632" fmla="*/ 3902655 w 4474469"/>
                <a:gd name="connsiteY632" fmla="*/ 67272 h 199612"/>
                <a:gd name="connsiteX633" fmla="*/ 3964887 w 4474469"/>
                <a:gd name="connsiteY633" fmla="*/ 67272 h 199612"/>
                <a:gd name="connsiteX634" fmla="*/ 3964887 w 4474469"/>
                <a:gd name="connsiteY634" fmla="*/ 76886 h 199612"/>
                <a:gd name="connsiteX635" fmla="*/ 3889945 w 4474469"/>
                <a:gd name="connsiteY635" fmla="*/ 76886 h 199612"/>
                <a:gd name="connsiteX636" fmla="*/ 3870964 w 4474469"/>
                <a:gd name="connsiteY636" fmla="*/ 90130 h 199612"/>
                <a:gd name="connsiteX637" fmla="*/ 3851160 w 4474469"/>
                <a:gd name="connsiteY637" fmla="*/ 102552 h 199612"/>
                <a:gd name="connsiteX638" fmla="*/ 3945166 w 4474469"/>
                <a:gd name="connsiteY638" fmla="*/ 102552 h 199612"/>
                <a:gd name="connsiteX639" fmla="*/ 3945166 w 4474469"/>
                <a:gd name="connsiteY639" fmla="*/ 111728 h 199612"/>
                <a:gd name="connsiteX640" fmla="*/ 3846997 w 4474469"/>
                <a:gd name="connsiteY640" fmla="*/ 111728 h 199612"/>
                <a:gd name="connsiteX641" fmla="*/ 3841738 w 4474469"/>
                <a:gd name="connsiteY641" fmla="*/ 124670 h 199612"/>
                <a:gd name="connsiteX642" fmla="*/ 3836479 w 4474469"/>
                <a:gd name="connsiteY642" fmla="*/ 136955 h 199612"/>
                <a:gd name="connsiteX643" fmla="*/ 3932236 w 4474469"/>
                <a:gd name="connsiteY643" fmla="*/ 136955 h 199612"/>
                <a:gd name="connsiteX644" fmla="*/ 3931580 w 4474469"/>
                <a:gd name="connsiteY644" fmla="*/ 142198 h 199612"/>
                <a:gd name="connsiteX645" fmla="*/ 3924622 w 4474469"/>
                <a:gd name="connsiteY645" fmla="*/ 176719 h 199612"/>
                <a:gd name="connsiteX646" fmla="*/ 3916022 w 4474469"/>
                <a:gd name="connsiteY646" fmla="*/ 192161 h 199612"/>
                <a:gd name="connsiteX647" fmla="*/ 3909448 w 4474469"/>
                <a:gd name="connsiteY647" fmla="*/ 195684 h 199612"/>
                <a:gd name="connsiteX648" fmla="*/ 3900244 w 4474469"/>
                <a:gd name="connsiteY648" fmla="*/ 196750 h 199612"/>
                <a:gd name="connsiteX649" fmla="*/ 3884029 w 4474469"/>
                <a:gd name="connsiteY649" fmla="*/ 196586 h 199612"/>
                <a:gd name="connsiteX650" fmla="*/ 3860582 w 4474469"/>
                <a:gd name="connsiteY650" fmla="*/ 195438 h 199612"/>
                <a:gd name="connsiteX651" fmla="*/ 3859596 w 4474469"/>
                <a:gd name="connsiteY651" fmla="*/ 190440 h 199612"/>
                <a:gd name="connsiteX652" fmla="*/ 3857296 w 4474469"/>
                <a:gd name="connsiteY652" fmla="*/ 185600 h 199612"/>
                <a:gd name="connsiteX653" fmla="*/ 3881619 w 4474469"/>
                <a:gd name="connsiteY653" fmla="*/ 187053 h 199612"/>
                <a:gd name="connsiteX654" fmla="*/ 3897396 w 4474469"/>
                <a:gd name="connsiteY654" fmla="*/ 187354 h 199612"/>
                <a:gd name="connsiteX655" fmla="*/ 3903888 w 4474469"/>
                <a:gd name="connsiteY655" fmla="*/ 187053 h 199612"/>
                <a:gd name="connsiteX656" fmla="*/ 3907914 w 4474469"/>
                <a:gd name="connsiteY656" fmla="*/ 185600 h 199612"/>
                <a:gd name="connsiteX657" fmla="*/ 3914734 w 4474469"/>
                <a:gd name="connsiteY657" fmla="*/ 173786 h 199612"/>
                <a:gd name="connsiteX658" fmla="*/ 3920404 w 4474469"/>
                <a:gd name="connsiteY658" fmla="*/ 146350 h 199612"/>
                <a:gd name="connsiteX659" fmla="*/ 3821139 w 4474469"/>
                <a:gd name="connsiteY659" fmla="*/ 146350 h 199612"/>
                <a:gd name="connsiteX660" fmla="*/ 3828891 w 4474469"/>
                <a:gd name="connsiteY660" fmla="*/ 129519 h 199612"/>
                <a:gd name="connsiteX661" fmla="*/ 3836479 w 4474469"/>
                <a:gd name="connsiteY661" fmla="*/ 110854 h 199612"/>
                <a:gd name="connsiteX662" fmla="*/ 3806540 w 4474469"/>
                <a:gd name="connsiteY662" fmla="*/ 125986 h 199612"/>
                <a:gd name="connsiteX663" fmla="*/ 3775780 w 4474469"/>
                <a:gd name="connsiteY663" fmla="*/ 139139 h 199612"/>
                <a:gd name="connsiteX664" fmla="*/ 3773232 w 4474469"/>
                <a:gd name="connsiteY664" fmla="*/ 134458 h 199612"/>
                <a:gd name="connsiteX665" fmla="*/ 3769864 w 4474469"/>
                <a:gd name="connsiteY665" fmla="*/ 129935 h 199612"/>
                <a:gd name="connsiteX666" fmla="*/ 3823495 w 4474469"/>
                <a:gd name="connsiteY666" fmla="*/ 106619 h 199612"/>
                <a:gd name="connsiteX667" fmla="*/ 3873510 w 4474469"/>
                <a:gd name="connsiteY667" fmla="*/ 76886 h 199612"/>
                <a:gd name="connsiteX668" fmla="*/ 3775999 w 4474469"/>
                <a:gd name="connsiteY668" fmla="*/ 76886 h 199612"/>
                <a:gd name="connsiteX669" fmla="*/ 3775999 w 4474469"/>
                <a:gd name="connsiteY669" fmla="*/ 67272 h 199612"/>
                <a:gd name="connsiteX670" fmla="*/ 3854666 w 4474469"/>
                <a:gd name="connsiteY670" fmla="*/ 67272 h 199612"/>
                <a:gd name="connsiteX671" fmla="*/ 3854666 w 4474469"/>
                <a:gd name="connsiteY671" fmla="*/ 37663 h 199612"/>
                <a:gd name="connsiteX672" fmla="*/ 3795940 w 4474469"/>
                <a:gd name="connsiteY672" fmla="*/ 37663 h 199612"/>
                <a:gd name="connsiteX673" fmla="*/ 3795940 w 4474469"/>
                <a:gd name="connsiteY673" fmla="*/ 28267 h 199612"/>
                <a:gd name="connsiteX674" fmla="*/ 3854666 w 4474469"/>
                <a:gd name="connsiteY674" fmla="*/ 28267 h 199612"/>
                <a:gd name="connsiteX675" fmla="*/ 2021661 w 4474469"/>
                <a:gd name="connsiteY675" fmla="*/ 644 h 199612"/>
                <a:gd name="connsiteX676" fmla="*/ 2032179 w 4474469"/>
                <a:gd name="connsiteY676" fmla="*/ 644 h 199612"/>
                <a:gd name="connsiteX677" fmla="*/ 2032179 w 4474469"/>
                <a:gd name="connsiteY677" fmla="*/ 19270 h 199612"/>
                <a:gd name="connsiteX678" fmla="*/ 2093316 w 4474469"/>
                <a:gd name="connsiteY678" fmla="*/ 19270 h 199612"/>
                <a:gd name="connsiteX679" fmla="*/ 2093316 w 4474469"/>
                <a:gd name="connsiteY679" fmla="*/ 644 h 199612"/>
                <a:gd name="connsiteX680" fmla="*/ 2103615 w 4474469"/>
                <a:gd name="connsiteY680" fmla="*/ 644 h 199612"/>
                <a:gd name="connsiteX681" fmla="*/ 2103615 w 4474469"/>
                <a:gd name="connsiteY681" fmla="*/ 19270 h 199612"/>
                <a:gd name="connsiteX682" fmla="*/ 2157958 w 4474469"/>
                <a:gd name="connsiteY682" fmla="*/ 19270 h 199612"/>
                <a:gd name="connsiteX683" fmla="*/ 2157958 w 4474469"/>
                <a:gd name="connsiteY683" fmla="*/ 29130 h 199612"/>
                <a:gd name="connsiteX684" fmla="*/ 2103615 w 4474469"/>
                <a:gd name="connsiteY684" fmla="*/ 29130 h 199612"/>
                <a:gd name="connsiteX685" fmla="*/ 2103615 w 4474469"/>
                <a:gd name="connsiteY685" fmla="*/ 48413 h 199612"/>
                <a:gd name="connsiteX686" fmla="*/ 2093316 w 4474469"/>
                <a:gd name="connsiteY686" fmla="*/ 48413 h 199612"/>
                <a:gd name="connsiteX687" fmla="*/ 2093316 w 4474469"/>
                <a:gd name="connsiteY687" fmla="*/ 29130 h 199612"/>
                <a:gd name="connsiteX688" fmla="*/ 2032179 w 4474469"/>
                <a:gd name="connsiteY688" fmla="*/ 29130 h 199612"/>
                <a:gd name="connsiteX689" fmla="*/ 2032179 w 4474469"/>
                <a:gd name="connsiteY689" fmla="*/ 49071 h 199612"/>
                <a:gd name="connsiteX690" fmla="*/ 2021661 w 4474469"/>
                <a:gd name="connsiteY690" fmla="*/ 49071 h 199612"/>
                <a:gd name="connsiteX691" fmla="*/ 2021661 w 4474469"/>
                <a:gd name="connsiteY691" fmla="*/ 29130 h 199612"/>
                <a:gd name="connsiteX692" fmla="*/ 1967318 w 4474469"/>
                <a:gd name="connsiteY692" fmla="*/ 29130 h 199612"/>
                <a:gd name="connsiteX693" fmla="*/ 1967318 w 4474469"/>
                <a:gd name="connsiteY693" fmla="*/ 19270 h 199612"/>
                <a:gd name="connsiteX694" fmla="*/ 2021661 w 4474469"/>
                <a:gd name="connsiteY694" fmla="*/ 19270 h 199612"/>
                <a:gd name="connsiteX695" fmla="*/ 1786099 w 4474469"/>
                <a:gd name="connsiteY695" fmla="*/ 438 h 199612"/>
                <a:gd name="connsiteX696" fmla="*/ 1795959 w 4474469"/>
                <a:gd name="connsiteY696" fmla="*/ 438 h 199612"/>
                <a:gd name="connsiteX697" fmla="*/ 1795959 w 4474469"/>
                <a:gd name="connsiteY697" fmla="*/ 15996 h 199612"/>
                <a:gd name="connsiteX698" fmla="*/ 1837374 w 4474469"/>
                <a:gd name="connsiteY698" fmla="*/ 15996 h 199612"/>
                <a:gd name="connsiteX699" fmla="*/ 1837374 w 4474469"/>
                <a:gd name="connsiteY699" fmla="*/ 438 h 199612"/>
                <a:gd name="connsiteX700" fmla="*/ 1847454 w 4474469"/>
                <a:gd name="connsiteY700" fmla="*/ 438 h 199612"/>
                <a:gd name="connsiteX701" fmla="*/ 1847454 w 4474469"/>
                <a:gd name="connsiteY701" fmla="*/ 15996 h 199612"/>
                <a:gd name="connsiteX702" fmla="*/ 1895663 w 4474469"/>
                <a:gd name="connsiteY702" fmla="*/ 15996 h 199612"/>
                <a:gd name="connsiteX703" fmla="*/ 1895663 w 4474469"/>
                <a:gd name="connsiteY703" fmla="*/ 52344 h 199612"/>
                <a:gd name="connsiteX704" fmla="*/ 1847454 w 4474469"/>
                <a:gd name="connsiteY704" fmla="*/ 52344 h 199612"/>
                <a:gd name="connsiteX705" fmla="*/ 1847454 w 4474469"/>
                <a:gd name="connsiteY705" fmla="*/ 72750 h 199612"/>
                <a:gd name="connsiteX706" fmla="*/ 1908372 w 4474469"/>
                <a:gd name="connsiteY706" fmla="*/ 72750 h 199612"/>
                <a:gd name="connsiteX707" fmla="*/ 1908262 w 4474469"/>
                <a:gd name="connsiteY707" fmla="*/ 74362 h 199612"/>
                <a:gd name="connsiteX708" fmla="*/ 1908153 w 4474469"/>
                <a:gd name="connsiteY708" fmla="*/ 77119 h 199612"/>
                <a:gd name="connsiteX709" fmla="*/ 1905277 w 4474469"/>
                <a:gd name="connsiteY709" fmla="*/ 92922 h 199612"/>
                <a:gd name="connsiteX710" fmla="*/ 1901579 w 4474469"/>
                <a:gd name="connsiteY710" fmla="*/ 100347 h 199612"/>
                <a:gd name="connsiteX711" fmla="*/ 1897415 w 4474469"/>
                <a:gd name="connsiteY711" fmla="*/ 102702 h 199612"/>
                <a:gd name="connsiteX712" fmla="*/ 1891937 w 4474469"/>
                <a:gd name="connsiteY712" fmla="*/ 103415 h 199612"/>
                <a:gd name="connsiteX713" fmla="*/ 1884405 w 4474469"/>
                <a:gd name="connsiteY713" fmla="*/ 103634 h 199612"/>
                <a:gd name="connsiteX714" fmla="*/ 1873750 w 4474469"/>
                <a:gd name="connsiteY714" fmla="*/ 103195 h 199612"/>
                <a:gd name="connsiteX715" fmla="*/ 1872983 w 4474469"/>
                <a:gd name="connsiteY715" fmla="*/ 99141 h 199612"/>
                <a:gd name="connsiteX716" fmla="*/ 1871558 w 4474469"/>
                <a:gd name="connsiteY716" fmla="*/ 95087 h 199612"/>
                <a:gd name="connsiteX717" fmla="*/ 1881885 w 4474469"/>
                <a:gd name="connsiteY717" fmla="*/ 95854 h 199612"/>
                <a:gd name="connsiteX718" fmla="*/ 1888432 w 4474469"/>
                <a:gd name="connsiteY718" fmla="*/ 95964 h 199612"/>
                <a:gd name="connsiteX719" fmla="*/ 1891636 w 4474469"/>
                <a:gd name="connsiteY719" fmla="*/ 95717 h 199612"/>
                <a:gd name="connsiteX720" fmla="*/ 1893691 w 4474469"/>
                <a:gd name="connsiteY720" fmla="*/ 94648 h 199612"/>
                <a:gd name="connsiteX721" fmla="*/ 1895744 w 4474469"/>
                <a:gd name="connsiteY721" fmla="*/ 90426 h 199612"/>
                <a:gd name="connsiteX722" fmla="*/ 1897635 w 4474469"/>
                <a:gd name="connsiteY722" fmla="*/ 81269 h 199612"/>
                <a:gd name="connsiteX723" fmla="*/ 1847454 w 4474469"/>
                <a:gd name="connsiteY723" fmla="*/ 81269 h 199612"/>
                <a:gd name="connsiteX724" fmla="*/ 1847454 w 4474469"/>
                <a:gd name="connsiteY724" fmla="*/ 104277 h 199612"/>
                <a:gd name="connsiteX725" fmla="*/ 1837374 w 4474469"/>
                <a:gd name="connsiteY725" fmla="*/ 104277 h 199612"/>
                <a:gd name="connsiteX726" fmla="*/ 1837374 w 4474469"/>
                <a:gd name="connsiteY726" fmla="*/ 81269 h 199612"/>
                <a:gd name="connsiteX727" fmla="*/ 1787413 w 4474469"/>
                <a:gd name="connsiteY727" fmla="*/ 81269 h 199612"/>
                <a:gd name="connsiteX728" fmla="*/ 1766350 w 4474469"/>
                <a:gd name="connsiteY728" fmla="*/ 101484 h 199612"/>
                <a:gd name="connsiteX729" fmla="*/ 1726058 w 4474469"/>
                <a:gd name="connsiteY729" fmla="*/ 118082 h 199612"/>
                <a:gd name="connsiteX730" fmla="*/ 1723756 w 4474469"/>
                <a:gd name="connsiteY730" fmla="*/ 113563 h 199612"/>
                <a:gd name="connsiteX731" fmla="*/ 1720799 w 4474469"/>
                <a:gd name="connsiteY731" fmla="*/ 109536 h 199612"/>
                <a:gd name="connsiteX732" fmla="*/ 1754982 w 4474469"/>
                <a:gd name="connsiteY732" fmla="*/ 96635 h 199612"/>
                <a:gd name="connsiteX733" fmla="*/ 1774704 w 4474469"/>
                <a:gd name="connsiteY733" fmla="*/ 81269 h 199612"/>
                <a:gd name="connsiteX734" fmla="*/ 1734165 w 4474469"/>
                <a:gd name="connsiteY734" fmla="*/ 81269 h 199612"/>
                <a:gd name="connsiteX735" fmla="*/ 1737589 w 4474469"/>
                <a:gd name="connsiteY735" fmla="*/ 63288 h 199612"/>
                <a:gd name="connsiteX736" fmla="*/ 1740520 w 4474469"/>
                <a:gd name="connsiteY736" fmla="*/ 43825 h 199612"/>
                <a:gd name="connsiteX737" fmla="*/ 1786099 w 4474469"/>
                <a:gd name="connsiteY737" fmla="*/ 43825 h 199612"/>
                <a:gd name="connsiteX738" fmla="*/ 1786099 w 4474469"/>
                <a:gd name="connsiteY738" fmla="*/ 42728 h 199612"/>
                <a:gd name="connsiteX739" fmla="*/ 1786099 w 4474469"/>
                <a:gd name="connsiteY739" fmla="*/ 24734 h 199612"/>
                <a:gd name="connsiteX740" fmla="*/ 1730002 w 4474469"/>
                <a:gd name="connsiteY740" fmla="*/ 24734 h 199612"/>
                <a:gd name="connsiteX741" fmla="*/ 1730002 w 4474469"/>
                <a:gd name="connsiteY741" fmla="*/ 15996 h 199612"/>
                <a:gd name="connsiteX742" fmla="*/ 1786099 w 4474469"/>
                <a:gd name="connsiteY742" fmla="*/ 15996 h 199612"/>
                <a:gd name="connsiteX743" fmla="*/ 1535854 w 4474469"/>
                <a:gd name="connsiteY743" fmla="*/ 438 h 199612"/>
                <a:gd name="connsiteX744" fmla="*/ 1547468 w 4474469"/>
                <a:gd name="connsiteY744" fmla="*/ 2410 h 199612"/>
                <a:gd name="connsiteX745" fmla="*/ 1542647 w 4474469"/>
                <a:gd name="connsiteY745" fmla="*/ 10436 h 199612"/>
                <a:gd name="connsiteX746" fmla="*/ 1537169 w 4474469"/>
                <a:gd name="connsiteY746" fmla="*/ 18626 h 199612"/>
                <a:gd name="connsiteX747" fmla="*/ 1597649 w 4474469"/>
                <a:gd name="connsiteY747" fmla="*/ 18626 h 199612"/>
                <a:gd name="connsiteX748" fmla="*/ 1599621 w 4474469"/>
                <a:gd name="connsiteY748" fmla="*/ 17969 h 199612"/>
                <a:gd name="connsiteX749" fmla="*/ 1606414 w 4474469"/>
                <a:gd name="connsiteY749" fmla="*/ 22777 h 199612"/>
                <a:gd name="connsiteX750" fmla="*/ 1595485 w 4474469"/>
                <a:gd name="connsiteY750" fmla="*/ 39813 h 199612"/>
                <a:gd name="connsiteX751" fmla="*/ 1582747 w 4474469"/>
                <a:gd name="connsiteY751" fmla="*/ 55877 h 199612"/>
                <a:gd name="connsiteX752" fmla="*/ 1650020 w 4474469"/>
                <a:gd name="connsiteY752" fmla="*/ 55877 h 199612"/>
                <a:gd name="connsiteX753" fmla="*/ 1650020 w 4474469"/>
                <a:gd name="connsiteY753" fmla="*/ 119836 h 199612"/>
                <a:gd name="connsiteX754" fmla="*/ 1591513 w 4474469"/>
                <a:gd name="connsiteY754" fmla="*/ 119836 h 199612"/>
                <a:gd name="connsiteX755" fmla="*/ 1591513 w 4474469"/>
                <a:gd name="connsiteY755" fmla="*/ 177271 h 199612"/>
                <a:gd name="connsiteX756" fmla="*/ 1593896 w 4474469"/>
                <a:gd name="connsiteY756" fmla="*/ 183190 h 199612"/>
                <a:gd name="connsiteX757" fmla="*/ 1604660 w 4474469"/>
                <a:gd name="connsiteY757" fmla="*/ 184506 h 199612"/>
                <a:gd name="connsiteX758" fmla="*/ 1644322 w 4474469"/>
                <a:gd name="connsiteY758" fmla="*/ 184506 h 199612"/>
                <a:gd name="connsiteX759" fmla="*/ 1652001 w 4474469"/>
                <a:gd name="connsiteY759" fmla="*/ 182395 h 199612"/>
                <a:gd name="connsiteX760" fmla="*/ 1655636 w 4474469"/>
                <a:gd name="connsiteY760" fmla="*/ 173171 h 199612"/>
                <a:gd name="connsiteX761" fmla="*/ 1657032 w 4474469"/>
                <a:gd name="connsiteY761" fmla="*/ 152499 h 199612"/>
                <a:gd name="connsiteX762" fmla="*/ 1661907 w 4474469"/>
                <a:gd name="connsiteY762" fmla="*/ 155020 h 199612"/>
                <a:gd name="connsiteX763" fmla="*/ 1667112 w 4474469"/>
                <a:gd name="connsiteY763" fmla="*/ 156884 h 199612"/>
                <a:gd name="connsiteX764" fmla="*/ 1661771 w 4474469"/>
                <a:gd name="connsiteY764" fmla="*/ 186953 h 199612"/>
                <a:gd name="connsiteX765" fmla="*/ 1644761 w 4474469"/>
                <a:gd name="connsiteY765" fmla="*/ 194339 h 199612"/>
                <a:gd name="connsiteX766" fmla="*/ 1604222 w 4474469"/>
                <a:gd name="connsiteY766" fmla="*/ 194339 h 199612"/>
                <a:gd name="connsiteX767" fmla="*/ 1585788 w 4474469"/>
                <a:gd name="connsiteY767" fmla="*/ 190976 h 199612"/>
                <a:gd name="connsiteX768" fmla="*/ 1580995 w 4474469"/>
                <a:gd name="connsiteY768" fmla="*/ 177271 h 199612"/>
                <a:gd name="connsiteX769" fmla="*/ 1580995 w 4474469"/>
                <a:gd name="connsiteY769" fmla="*/ 119836 h 199612"/>
                <a:gd name="connsiteX770" fmla="*/ 1566971 w 4474469"/>
                <a:gd name="connsiteY770" fmla="*/ 119836 h 199612"/>
                <a:gd name="connsiteX771" fmla="*/ 1551640 w 4474469"/>
                <a:gd name="connsiteY771" fmla="*/ 152344 h 199612"/>
                <a:gd name="connsiteX772" fmla="*/ 1523794 w 4474469"/>
                <a:gd name="connsiteY772" fmla="*/ 178219 h 199612"/>
                <a:gd name="connsiteX773" fmla="*/ 1479100 w 4474469"/>
                <a:gd name="connsiteY773" fmla="*/ 196530 h 199612"/>
                <a:gd name="connsiteX774" fmla="*/ 1476443 w 4474469"/>
                <a:gd name="connsiteY774" fmla="*/ 191799 h 199612"/>
                <a:gd name="connsiteX775" fmla="*/ 1472965 w 4474469"/>
                <a:gd name="connsiteY775" fmla="*/ 187565 h 199612"/>
                <a:gd name="connsiteX776" fmla="*/ 1515046 w 4474469"/>
                <a:gd name="connsiteY776" fmla="*/ 171423 h 199612"/>
                <a:gd name="connsiteX777" fmla="*/ 1541398 w 4474469"/>
                <a:gd name="connsiteY777" fmla="*/ 148553 h 199612"/>
                <a:gd name="connsiteX778" fmla="*/ 1556014 w 4474469"/>
                <a:gd name="connsiteY778" fmla="*/ 119836 h 199612"/>
                <a:gd name="connsiteX779" fmla="*/ 1495315 w 4474469"/>
                <a:gd name="connsiteY779" fmla="*/ 119836 h 199612"/>
                <a:gd name="connsiteX780" fmla="*/ 1495315 w 4474469"/>
                <a:gd name="connsiteY780" fmla="*/ 64618 h 199612"/>
                <a:gd name="connsiteX781" fmla="*/ 1487372 w 4474469"/>
                <a:gd name="connsiteY781" fmla="*/ 71138 h 199612"/>
                <a:gd name="connsiteX782" fmla="*/ 1479100 w 4474469"/>
                <a:gd name="connsiteY782" fmla="*/ 77331 h 199612"/>
                <a:gd name="connsiteX783" fmla="*/ 1475485 w 4474469"/>
                <a:gd name="connsiteY783" fmla="*/ 73385 h 199612"/>
                <a:gd name="connsiteX784" fmla="*/ 1471211 w 4474469"/>
                <a:gd name="connsiteY784" fmla="*/ 70096 h 199612"/>
                <a:gd name="connsiteX785" fmla="*/ 1510518 w 4474469"/>
                <a:gd name="connsiteY785" fmla="*/ 35846 h 199612"/>
                <a:gd name="connsiteX786" fmla="*/ 1535854 w 4474469"/>
                <a:gd name="connsiteY786" fmla="*/ 438 h 199612"/>
                <a:gd name="connsiteX787" fmla="*/ 288578 w 4474469"/>
                <a:gd name="connsiteY787" fmla="*/ 438 h 199612"/>
                <a:gd name="connsiteX788" fmla="*/ 298001 w 4474469"/>
                <a:gd name="connsiteY788" fmla="*/ 3506 h 199612"/>
                <a:gd name="connsiteX789" fmla="*/ 292577 w 4474469"/>
                <a:gd name="connsiteY789" fmla="*/ 13421 h 199612"/>
                <a:gd name="connsiteX790" fmla="*/ 286168 w 4474469"/>
                <a:gd name="connsiteY790" fmla="*/ 23008 h 199612"/>
                <a:gd name="connsiteX791" fmla="*/ 422027 w 4474469"/>
                <a:gd name="connsiteY791" fmla="*/ 23008 h 199612"/>
                <a:gd name="connsiteX792" fmla="*/ 422027 w 4474469"/>
                <a:gd name="connsiteY792" fmla="*/ 32404 h 199612"/>
                <a:gd name="connsiteX793" fmla="*/ 279375 w 4474469"/>
                <a:gd name="connsiteY793" fmla="*/ 32404 h 199612"/>
                <a:gd name="connsiteX794" fmla="*/ 262995 w 4474469"/>
                <a:gd name="connsiteY794" fmla="*/ 50547 h 199612"/>
                <a:gd name="connsiteX795" fmla="*/ 245629 w 4474469"/>
                <a:gd name="connsiteY795" fmla="*/ 65722 h 199612"/>
                <a:gd name="connsiteX796" fmla="*/ 242671 w 4474469"/>
                <a:gd name="connsiteY796" fmla="*/ 61224 h 199612"/>
                <a:gd name="connsiteX797" fmla="*/ 239055 w 4474469"/>
                <a:gd name="connsiteY797" fmla="*/ 56732 h 199612"/>
                <a:gd name="connsiteX798" fmla="*/ 266858 w 4474469"/>
                <a:gd name="connsiteY798" fmla="*/ 31877 h 199612"/>
                <a:gd name="connsiteX799" fmla="*/ 288578 w 4474469"/>
                <a:gd name="connsiteY799" fmla="*/ 438 h 199612"/>
                <a:gd name="connsiteX800" fmla="*/ 2858730 w 4474469"/>
                <a:gd name="connsiteY800" fmla="*/ 425 h 199612"/>
                <a:gd name="connsiteX801" fmla="*/ 2867933 w 4474469"/>
                <a:gd name="connsiteY801" fmla="*/ 4807 h 199612"/>
                <a:gd name="connsiteX802" fmla="*/ 2862235 w 4474469"/>
                <a:gd name="connsiteY802" fmla="*/ 13792 h 199612"/>
                <a:gd name="connsiteX803" fmla="*/ 2904253 w 4474469"/>
                <a:gd name="connsiteY803" fmla="*/ 57179 h 199612"/>
                <a:gd name="connsiteX804" fmla="*/ 2957118 w 4474469"/>
                <a:gd name="connsiteY804" fmla="*/ 90705 h 199612"/>
                <a:gd name="connsiteX805" fmla="*/ 2952873 w 4474469"/>
                <a:gd name="connsiteY805" fmla="*/ 94786 h 199612"/>
                <a:gd name="connsiteX806" fmla="*/ 2949449 w 4474469"/>
                <a:gd name="connsiteY806" fmla="*/ 99689 h 199612"/>
                <a:gd name="connsiteX807" fmla="*/ 2898282 w 4474469"/>
                <a:gd name="connsiteY807" fmla="*/ 65642 h 199612"/>
                <a:gd name="connsiteX808" fmla="*/ 2856319 w 4474469"/>
                <a:gd name="connsiteY808" fmla="*/ 21899 h 199612"/>
                <a:gd name="connsiteX809" fmla="*/ 2814658 w 4474469"/>
                <a:gd name="connsiteY809" fmla="*/ 65944 h 199612"/>
                <a:gd name="connsiteX810" fmla="*/ 2764286 w 4474469"/>
                <a:gd name="connsiteY810" fmla="*/ 99470 h 199612"/>
                <a:gd name="connsiteX811" fmla="*/ 2760752 w 4474469"/>
                <a:gd name="connsiteY811" fmla="*/ 94732 h 199612"/>
                <a:gd name="connsiteX812" fmla="*/ 2756397 w 4474469"/>
                <a:gd name="connsiteY812" fmla="*/ 90486 h 199612"/>
                <a:gd name="connsiteX813" fmla="*/ 2814795 w 4474469"/>
                <a:gd name="connsiteY813" fmla="*/ 51865 h 199612"/>
                <a:gd name="connsiteX814" fmla="*/ 2858730 w 4474469"/>
                <a:gd name="connsiteY814" fmla="*/ 425 h 199612"/>
                <a:gd name="connsiteX815" fmla="*/ 4058948 w 4474469"/>
                <a:gd name="connsiteY815" fmla="*/ 0 h 199612"/>
                <a:gd name="connsiteX816" fmla="*/ 4069028 w 4474469"/>
                <a:gd name="connsiteY816" fmla="*/ 0 h 199612"/>
                <a:gd name="connsiteX817" fmla="*/ 4069028 w 4474469"/>
                <a:gd name="connsiteY817" fmla="*/ 47537 h 199612"/>
                <a:gd name="connsiteX818" fmla="*/ 4095542 w 4474469"/>
                <a:gd name="connsiteY818" fmla="*/ 47537 h 199612"/>
                <a:gd name="connsiteX819" fmla="*/ 4095542 w 4474469"/>
                <a:gd name="connsiteY819" fmla="*/ 57617 h 199612"/>
                <a:gd name="connsiteX820" fmla="*/ 4069028 w 4474469"/>
                <a:gd name="connsiteY820" fmla="*/ 57617 h 199612"/>
                <a:gd name="connsiteX821" fmla="*/ 4069028 w 4474469"/>
                <a:gd name="connsiteY821" fmla="*/ 68139 h 199612"/>
                <a:gd name="connsiteX822" fmla="*/ 4078767 w 4474469"/>
                <a:gd name="connsiteY822" fmla="*/ 79306 h 199612"/>
                <a:gd name="connsiteX823" fmla="*/ 4090259 w 4474469"/>
                <a:gd name="connsiteY823" fmla="*/ 93049 h 199612"/>
                <a:gd name="connsiteX824" fmla="*/ 4097953 w 4474469"/>
                <a:gd name="connsiteY824" fmla="*/ 102744 h 199612"/>
                <a:gd name="connsiteX825" fmla="*/ 4092036 w 4474469"/>
                <a:gd name="connsiteY825" fmla="*/ 111515 h 199612"/>
                <a:gd name="connsiteX826" fmla="*/ 4081930 w 4474469"/>
                <a:gd name="connsiteY826" fmla="*/ 96951 h 199612"/>
                <a:gd name="connsiteX827" fmla="*/ 4069028 w 4474469"/>
                <a:gd name="connsiteY827" fmla="*/ 79757 h 199612"/>
                <a:gd name="connsiteX828" fmla="*/ 4069028 w 4474469"/>
                <a:gd name="connsiteY828" fmla="*/ 198283 h 199612"/>
                <a:gd name="connsiteX829" fmla="*/ 4058948 w 4474469"/>
                <a:gd name="connsiteY829" fmla="*/ 198283 h 199612"/>
                <a:gd name="connsiteX830" fmla="*/ 4058948 w 4474469"/>
                <a:gd name="connsiteY830" fmla="*/ 82826 h 199612"/>
                <a:gd name="connsiteX831" fmla="*/ 4044486 w 4474469"/>
                <a:gd name="connsiteY831" fmla="*/ 122726 h 199612"/>
                <a:gd name="connsiteX832" fmla="*/ 4027393 w 4474469"/>
                <a:gd name="connsiteY832" fmla="*/ 154241 h 199612"/>
                <a:gd name="connsiteX833" fmla="*/ 4024572 w 4474469"/>
                <a:gd name="connsiteY833" fmla="*/ 149317 h 199612"/>
                <a:gd name="connsiteX834" fmla="*/ 4021258 w 4474469"/>
                <a:gd name="connsiteY834" fmla="*/ 145055 h 199612"/>
                <a:gd name="connsiteX835" fmla="*/ 4035363 w 4474469"/>
                <a:gd name="connsiteY835" fmla="*/ 121219 h 199612"/>
                <a:gd name="connsiteX836" fmla="*/ 4048202 w 4474469"/>
                <a:gd name="connsiteY836" fmla="*/ 90371 h 199612"/>
                <a:gd name="connsiteX837" fmla="*/ 4057633 w 4474469"/>
                <a:gd name="connsiteY837" fmla="*/ 57617 h 199612"/>
                <a:gd name="connsiteX838" fmla="*/ 4024326 w 4474469"/>
                <a:gd name="connsiteY838" fmla="*/ 57617 h 199612"/>
                <a:gd name="connsiteX839" fmla="*/ 4024326 w 4474469"/>
                <a:gd name="connsiteY839" fmla="*/ 47537 h 199612"/>
                <a:gd name="connsiteX840" fmla="*/ 4058948 w 4474469"/>
                <a:gd name="connsiteY840" fmla="*/ 47537 h 199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Lst>
              <a:rect l="l" t="t" r="r" b="b"/>
              <a:pathLst>
                <a:path w="4474469" h="199612">
                  <a:moveTo>
                    <a:pt x="1826199" y="159716"/>
                  </a:moveTo>
                  <a:cubicBezTo>
                    <a:pt x="1835700" y="162399"/>
                    <a:pt x="1845647" y="165483"/>
                    <a:pt x="1856041" y="168969"/>
                  </a:cubicBezTo>
                  <a:cubicBezTo>
                    <a:pt x="1866435" y="172454"/>
                    <a:pt x="1876365" y="176025"/>
                    <a:pt x="1885834" y="179682"/>
                  </a:cubicBezTo>
                  <a:cubicBezTo>
                    <a:pt x="1895302" y="183338"/>
                    <a:pt x="1903400" y="186763"/>
                    <a:pt x="1910125" y="189956"/>
                  </a:cubicBezTo>
                  <a:lnTo>
                    <a:pt x="1903989" y="198941"/>
                  </a:lnTo>
                  <a:cubicBezTo>
                    <a:pt x="1897622" y="195670"/>
                    <a:pt x="1889758" y="192131"/>
                    <a:pt x="1880397" y="188325"/>
                  </a:cubicBezTo>
                  <a:cubicBezTo>
                    <a:pt x="1871035" y="184519"/>
                    <a:pt x="1861125" y="180785"/>
                    <a:pt x="1850668" y="177125"/>
                  </a:cubicBezTo>
                  <a:cubicBezTo>
                    <a:pt x="1840211" y="173465"/>
                    <a:pt x="1830156" y="170218"/>
                    <a:pt x="1820502" y="167386"/>
                  </a:cubicBezTo>
                  <a:close/>
                  <a:moveTo>
                    <a:pt x="3373790" y="141091"/>
                  </a:moveTo>
                  <a:lnTo>
                    <a:pt x="3373790" y="166962"/>
                  </a:lnTo>
                  <a:cubicBezTo>
                    <a:pt x="3383153" y="166410"/>
                    <a:pt x="3393132" y="165761"/>
                    <a:pt x="3403729" y="165017"/>
                  </a:cubicBezTo>
                  <a:cubicBezTo>
                    <a:pt x="3414324" y="164273"/>
                    <a:pt x="3425234" y="163460"/>
                    <a:pt x="3436460" y="162579"/>
                  </a:cubicBezTo>
                  <a:lnTo>
                    <a:pt x="3436460" y="141091"/>
                  </a:lnTo>
                  <a:close/>
                  <a:moveTo>
                    <a:pt x="292085" y="137366"/>
                  </a:moveTo>
                  <a:cubicBezTo>
                    <a:pt x="297704" y="143389"/>
                    <a:pt x="304378" y="148877"/>
                    <a:pt x="312107" y="153832"/>
                  </a:cubicBezTo>
                  <a:cubicBezTo>
                    <a:pt x="319836" y="158787"/>
                    <a:pt x="328428" y="163234"/>
                    <a:pt x="337882" y="167175"/>
                  </a:cubicBezTo>
                  <a:cubicBezTo>
                    <a:pt x="347469" y="163234"/>
                    <a:pt x="356289" y="158787"/>
                    <a:pt x="364341" y="153832"/>
                  </a:cubicBezTo>
                  <a:cubicBezTo>
                    <a:pt x="372395" y="148877"/>
                    <a:pt x="379352" y="143389"/>
                    <a:pt x="385214" y="137366"/>
                  </a:cubicBezTo>
                  <a:close/>
                  <a:moveTo>
                    <a:pt x="3543888" y="130581"/>
                  </a:moveTo>
                  <a:lnTo>
                    <a:pt x="3553091" y="133869"/>
                  </a:lnTo>
                  <a:cubicBezTo>
                    <a:pt x="3550475" y="142839"/>
                    <a:pt x="3547161" y="152355"/>
                    <a:pt x="3543148" y="162419"/>
                  </a:cubicBezTo>
                  <a:cubicBezTo>
                    <a:pt x="3539136" y="172483"/>
                    <a:pt x="3534343" y="181229"/>
                    <a:pt x="3528768" y="188657"/>
                  </a:cubicBezTo>
                  <a:lnTo>
                    <a:pt x="3519346" y="183629"/>
                  </a:lnTo>
                  <a:cubicBezTo>
                    <a:pt x="3525052" y="176418"/>
                    <a:pt x="3529964" y="167933"/>
                    <a:pt x="3534082" y="158174"/>
                  </a:cubicBezTo>
                  <a:cubicBezTo>
                    <a:pt x="3538200" y="148414"/>
                    <a:pt x="3541469" y="139217"/>
                    <a:pt x="3543888" y="130581"/>
                  </a:cubicBezTo>
                  <a:close/>
                  <a:moveTo>
                    <a:pt x="1811955" y="129696"/>
                  </a:moveTo>
                  <a:lnTo>
                    <a:pt x="1822693" y="129696"/>
                  </a:lnTo>
                  <a:cubicBezTo>
                    <a:pt x="1820339" y="143923"/>
                    <a:pt x="1815721" y="155691"/>
                    <a:pt x="1808840" y="165000"/>
                  </a:cubicBezTo>
                  <a:cubicBezTo>
                    <a:pt x="1801957" y="174309"/>
                    <a:pt x="1791593" y="181695"/>
                    <a:pt x="1777748" y="187156"/>
                  </a:cubicBezTo>
                  <a:cubicBezTo>
                    <a:pt x="1763902" y="192619"/>
                    <a:pt x="1745357" y="196693"/>
                    <a:pt x="1722113" y="199379"/>
                  </a:cubicBezTo>
                  <a:cubicBezTo>
                    <a:pt x="1721743" y="197991"/>
                    <a:pt x="1721114" y="196439"/>
                    <a:pt x="1720224" y="194722"/>
                  </a:cubicBezTo>
                  <a:cubicBezTo>
                    <a:pt x="1719333" y="193006"/>
                    <a:pt x="1718429" y="191563"/>
                    <a:pt x="1717511" y="190394"/>
                  </a:cubicBezTo>
                  <a:cubicBezTo>
                    <a:pt x="1739945" y="188132"/>
                    <a:pt x="1757700" y="184623"/>
                    <a:pt x="1770775" y="179869"/>
                  </a:cubicBezTo>
                  <a:cubicBezTo>
                    <a:pt x="1783852" y="175114"/>
                    <a:pt x="1793507" y="168667"/>
                    <a:pt x="1799741" y="160528"/>
                  </a:cubicBezTo>
                  <a:cubicBezTo>
                    <a:pt x="1805975" y="152389"/>
                    <a:pt x="1810047" y="142112"/>
                    <a:pt x="1811955" y="129696"/>
                  </a:cubicBezTo>
                  <a:close/>
                  <a:moveTo>
                    <a:pt x="3570621" y="129047"/>
                  </a:moveTo>
                  <a:lnTo>
                    <a:pt x="3581140" y="129047"/>
                  </a:lnTo>
                  <a:lnTo>
                    <a:pt x="3581140" y="177053"/>
                  </a:lnTo>
                  <a:cubicBezTo>
                    <a:pt x="3580962" y="179943"/>
                    <a:pt x="3581920" y="181889"/>
                    <a:pt x="3584016" y="182889"/>
                  </a:cubicBezTo>
                  <a:cubicBezTo>
                    <a:pt x="3586111" y="183889"/>
                    <a:pt x="3590412" y="184355"/>
                    <a:pt x="3596917" y="184286"/>
                  </a:cubicBezTo>
                  <a:lnTo>
                    <a:pt x="3645124" y="184286"/>
                  </a:lnTo>
                  <a:cubicBezTo>
                    <a:pt x="3648940" y="184400"/>
                    <a:pt x="3651829" y="183734"/>
                    <a:pt x="3653793" y="182289"/>
                  </a:cubicBezTo>
                  <a:cubicBezTo>
                    <a:pt x="3655757" y="180844"/>
                    <a:pt x="3657136" y="177938"/>
                    <a:pt x="3657932" y="173570"/>
                  </a:cubicBezTo>
                  <a:cubicBezTo>
                    <a:pt x="3658727" y="169202"/>
                    <a:pt x="3659279" y="162691"/>
                    <a:pt x="3659588" y="154036"/>
                  </a:cubicBezTo>
                  <a:cubicBezTo>
                    <a:pt x="3661062" y="155032"/>
                    <a:pt x="3662715" y="155890"/>
                    <a:pt x="3664545" y="156612"/>
                  </a:cubicBezTo>
                  <a:cubicBezTo>
                    <a:pt x="3666376" y="157333"/>
                    <a:pt x="3668083" y="157863"/>
                    <a:pt x="3669667" y="158201"/>
                  </a:cubicBezTo>
                  <a:cubicBezTo>
                    <a:pt x="3669060" y="172449"/>
                    <a:pt x="3667152" y="182078"/>
                    <a:pt x="3663943" y="187089"/>
                  </a:cubicBezTo>
                  <a:cubicBezTo>
                    <a:pt x="3660734" y="192101"/>
                    <a:pt x="3654607" y="194445"/>
                    <a:pt x="3645563" y="194120"/>
                  </a:cubicBezTo>
                  <a:lnTo>
                    <a:pt x="3596917" y="194120"/>
                  </a:lnTo>
                  <a:cubicBezTo>
                    <a:pt x="3586810" y="194271"/>
                    <a:pt x="3579852" y="193150"/>
                    <a:pt x="3576045" y="190757"/>
                  </a:cubicBezTo>
                  <a:cubicBezTo>
                    <a:pt x="3572238" y="188365"/>
                    <a:pt x="3570430" y="183797"/>
                    <a:pt x="3570621" y="177053"/>
                  </a:cubicBezTo>
                  <a:close/>
                  <a:moveTo>
                    <a:pt x="3680185" y="127512"/>
                  </a:moveTo>
                  <a:cubicBezTo>
                    <a:pt x="3686947" y="136244"/>
                    <a:pt x="3693310" y="145579"/>
                    <a:pt x="3699277" y="155516"/>
                  </a:cubicBezTo>
                  <a:cubicBezTo>
                    <a:pt x="3705244" y="165453"/>
                    <a:pt x="3709690" y="174239"/>
                    <a:pt x="3712617" y="181875"/>
                  </a:cubicBezTo>
                  <a:lnTo>
                    <a:pt x="3702536" y="186472"/>
                  </a:lnTo>
                  <a:cubicBezTo>
                    <a:pt x="3699734" y="178716"/>
                    <a:pt x="3695424" y="169794"/>
                    <a:pt x="3689609" y="159707"/>
                  </a:cubicBezTo>
                  <a:cubicBezTo>
                    <a:pt x="3683792" y="149620"/>
                    <a:pt x="3677511" y="140203"/>
                    <a:pt x="3670763" y="131458"/>
                  </a:cubicBezTo>
                  <a:close/>
                  <a:moveTo>
                    <a:pt x="3597136" y="113264"/>
                  </a:moveTo>
                  <a:cubicBezTo>
                    <a:pt x="3605952" y="117808"/>
                    <a:pt x="3614726" y="122969"/>
                    <a:pt x="3623459" y="128745"/>
                  </a:cubicBezTo>
                  <a:cubicBezTo>
                    <a:pt x="3632192" y="134522"/>
                    <a:pt x="3639268" y="139957"/>
                    <a:pt x="3644687" y="145049"/>
                  </a:cubicBezTo>
                  <a:lnTo>
                    <a:pt x="3637456" y="152502"/>
                  </a:lnTo>
                  <a:cubicBezTo>
                    <a:pt x="3632142" y="147482"/>
                    <a:pt x="3625130" y="141957"/>
                    <a:pt x="3616419" y="135924"/>
                  </a:cubicBezTo>
                  <a:cubicBezTo>
                    <a:pt x="3607709" y="129892"/>
                    <a:pt x="3598944" y="124530"/>
                    <a:pt x="3590124" y="119840"/>
                  </a:cubicBezTo>
                  <a:close/>
                  <a:moveTo>
                    <a:pt x="2236626" y="112399"/>
                  </a:moveTo>
                  <a:lnTo>
                    <a:pt x="2236626" y="152280"/>
                  </a:lnTo>
                  <a:cubicBezTo>
                    <a:pt x="2243441" y="151189"/>
                    <a:pt x="2250572" y="150030"/>
                    <a:pt x="2258018" y="148802"/>
                  </a:cubicBezTo>
                  <a:cubicBezTo>
                    <a:pt x="2265464" y="147573"/>
                    <a:pt x="2273087" y="146250"/>
                    <a:pt x="2280889" y="144830"/>
                  </a:cubicBezTo>
                  <a:lnTo>
                    <a:pt x="2280889" y="112399"/>
                  </a:lnTo>
                  <a:close/>
                  <a:moveTo>
                    <a:pt x="1748847" y="110221"/>
                  </a:moveTo>
                  <a:lnTo>
                    <a:pt x="1884048" y="110221"/>
                  </a:lnTo>
                  <a:lnTo>
                    <a:pt x="1884048" y="170235"/>
                  </a:lnTo>
                  <a:lnTo>
                    <a:pt x="1873530" y="170235"/>
                  </a:lnTo>
                  <a:lnTo>
                    <a:pt x="1873530" y="119616"/>
                  </a:lnTo>
                  <a:lnTo>
                    <a:pt x="1758926" y="119616"/>
                  </a:lnTo>
                  <a:lnTo>
                    <a:pt x="1758926" y="171331"/>
                  </a:lnTo>
                  <a:lnTo>
                    <a:pt x="1748847" y="171331"/>
                  </a:lnTo>
                  <a:close/>
                  <a:moveTo>
                    <a:pt x="3373790" y="108879"/>
                  </a:moveTo>
                  <a:lnTo>
                    <a:pt x="3373790" y="132134"/>
                  </a:lnTo>
                  <a:lnTo>
                    <a:pt x="3436460" y="132134"/>
                  </a:lnTo>
                  <a:lnTo>
                    <a:pt x="3436460" y="108879"/>
                  </a:lnTo>
                  <a:close/>
                  <a:moveTo>
                    <a:pt x="4370822" y="95087"/>
                  </a:moveTo>
                  <a:lnTo>
                    <a:pt x="4381340" y="95087"/>
                  </a:lnTo>
                  <a:lnTo>
                    <a:pt x="4381340" y="119411"/>
                  </a:lnTo>
                  <a:lnTo>
                    <a:pt x="4467676" y="119411"/>
                  </a:lnTo>
                  <a:lnTo>
                    <a:pt x="4467676" y="129271"/>
                  </a:lnTo>
                  <a:lnTo>
                    <a:pt x="4390762" y="129271"/>
                  </a:lnTo>
                  <a:cubicBezTo>
                    <a:pt x="4400414" y="141707"/>
                    <a:pt x="4412720" y="152718"/>
                    <a:pt x="4427686" y="162305"/>
                  </a:cubicBezTo>
                  <a:cubicBezTo>
                    <a:pt x="4442650" y="171892"/>
                    <a:pt x="4458244" y="179068"/>
                    <a:pt x="4474469" y="183834"/>
                  </a:cubicBezTo>
                  <a:cubicBezTo>
                    <a:pt x="4473232" y="185081"/>
                    <a:pt x="4471982" y="186532"/>
                    <a:pt x="4470717" y="188189"/>
                  </a:cubicBezTo>
                  <a:cubicBezTo>
                    <a:pt x="4469452" y="189846"/>
                    <a:pt x="4468366" y="191463"/>
                    <a:pt x="4467458" y="193038"/>
                  </a:cubicBezTo>
                  <a:cubicBezTo>
                    <a:pt x="4451118" y="187309"/>
                    <a:pt x="4435259" y="179210"/>
                    <a:pt x="4419880" y="168742"/>
                  </a:cubicBezTo>
                  <a:cubicBezTo>
                    <a:pt x="4404499" y="158274"/>
                    <a:pt x="4391652" y="146286"/>
                    <a:pt x="4381340" y="132778"/>
                  </a:cubicBezTo>
                  <a:lnTo>
                    <a:pt x="4381340" y="198955"/>
                  </a:lnTo>
                  <a:lnTo>
                    <a:pt x="4370822" y="198955"/>
                  </a:lnTo>
                  <a:lnTo>
                    <a:pt x="4370822" y="130586"/>
                  </a:lnTo>
                  <a:cubicBezTo>
                    <a:pt x="4363979" y="139704"/>
                    <a:pt x="4355800" y="148348"/>
                    <a:pt x="4346288" y="156516"/>
                  </a:cubicBezTo>
                  <a:cubicBezTo>
                    <a:pt x="4336775" y="164685"/>
                    <a:pt x="4326665" y="172014"/>
                    <a:pt x="4315960" y="178503"/>
                  </a:cubicBezTo>
                  <a:cubicBezTo>
                    <a:pt x="4305253" y="184991"/>
                    <a:pt x="4294688" y="190274"/>
                    <a:pt x="4284266" y="194353"/>
                  </a:cubicBezTo>
                  <a:cubicBezTo>
                    <a:pt x="4283362" y="192983"/>
                    <a:pt x="4282267" y="191504"/>
                    <a:pt x="4280980" y="189915"/>
                  </a:cubicBezTo>
                  <a:cubicBezTo>
                    <a:pt x="4279692" y="188327"/>
                    <a:pt x="4278378" y="186957"/>
                    <a:pt x="4277036" y="185807"/>
                  </a:cubicBezTo>
                  <a:cubicBezTo>
                    <a:pt x="4287008" y="182313"/>
                    <a:pt x="4297107" y="177687"/>
                    <a:pt x="4307332" y="171929"/>
                  </a:cubicBezTo>
                  <a:cubicBezTo>
                    <a:pt x="4317556" y="166170"/>
                    <a:pt x="4327234" y="159645"/>
                    <a:pt x="4336362" y="152353"/>
                  </a:cubicBezTo>
                  <a:cubicBezTo>
                    <a:pt x="4345491" y="145061"/>
                    <a:pt x="4353398" y="137367"/>
                    <a:pt x="4360084" y="129271"/>
                  </a:cubicBezTo>
                  <a:lnTo>
                    <a:pt x="4281637" y="129271"/>
                  </a:lnTo>
                  <a:lnTo>
                    <a:pt x="4281637" y="119411"/>
                  </a:lnTo>
                  <a:lnTo>
                    <a:pt x="4370822" y="119411"/>
                  </a:lnTo>
                  <a:close/>
                  <a:moveTo>
                    <a:pt x="2507688" y="94855"/>
                  </a:moveTo>
                  <a:cubicBezTo>
                    <a:pt x="2502326" y="94764"/>
                    <a:pt x="2496444" y="96481"/>
                    <a:pt x="2490041" y="100006"/>
                  </a:cubicBezTo>
                  <a:cubicBezTo>
                    <a:pt x="2483638" y="103532"/>
                    <a:pt x="2477317" y="109414"/>
                    <a:pt x="2471079" y="117652"/>
                  </a:cubicBezTo>
                  <a:cubicBezTo>
                    <a:pt x="2472038" y="135389"/>
                    <a:pt x="2475710" y="149345"/>
                    <a:pt x="2482094" y="159519"/>
                  </a:cubicBezTo>
                  <a:cubicBezTo>
                    <a:pt x="2488479" y="169694"/>
                    <a:pt x="2497741" y="174882"/>
                    <a:pt x="2509880" y="175083"/>
                  </a:cubicBezTo>
                  <a:cubicBezTo>
                    <a:pt x="2518717" y="174855"/>
                    <a:pt x="2525923" y="171037"/>
                    <a:pt x="2531499" y="163630"/>
                  </a:cubicBezTo>
                  <a:cubicBezTo>
                    <a:pt x="2537076" y="156222"/>
                    <a:pt x="2539953" y="146596"/>
                    <a:pt x="2540132" y="134750"/>
                  </a:cubicBezTo>
                  <a:cubicBezTo>
                    <a:pt x="2540204" y="122922"/>
                    <a:pt x="2537647" y="113369"/>
                    <a:pt x="2532459" y="106089"/>
                  </a:cubicBezTo>
                  <a:cubicBezTo>
                    <a:pt x="2527271" y="98810"/>
                    <a:pt x="2519014" y="95065"/>
                    <a:pt x="2507688" y="94855"/>
                  </a:cubicBezTo>
                  <a:close/>
                  <a:moveTo>
                    <a:pt x="286168" y="84556"/>
                  </a:moveTo>
                  <a:lnTo>
                    <a:pt x="286168" y="102990"/>
                  </a:lnTo>
                  <a:lnTo>
                    <a:pt x="395075" y="102990"/>
                  </a:lnTo>
                  <a:lnTo>
                    <a:pt x="395075" y="84556"/>
                  </a:lnTo>
                  <a:close/>
                  <a:moveTo>
                    <a:pt x="3373790" y="77106"/>
                  </a:moveTo>
                  <a:lnTo>
                    <a:pt x="3373790" y="100141"/>
                  </a:lnTo>
                  <a:lnTo>
                    <a:pt x="3436460" y="100141"/>
                  </a:lnTo>
                  <a:lnTo>
                    <a:pt x="3436460" y="77106"/>
                  </a:lnTo>
                  <a:close/>
                  <a:moveTo>
                    <a:pt x="3011735" y="75366"/>
                  </a:moveTo>
                  <a:lnTo>
                    <a:pt x="3056218" y="75366"/>
                  </a:lnTo>
                  <a:lnTo>
                    <a:pt x="3056218" y="160617"/>
                  </a:lnTo>
                  <a:cubicBezTo>
                    <a:pt x="3058447" y="161977"/>
                    <a:pt x="3060949" y="163859"/>
                    <a:pt x="3063724" y="166261"/>
                  </a:cubicBezTo>
                  <a:cubicBezTo>
                    <a:pt x="3066499" y="168662"/>
                    <a:pt x="3069987" y="171310"/>
                    <a:pt x="3074187" y="174205"/>
                  </a:cubicBezTo>
                  <a:cubicBezTo>
                    <a:pt x="3081209" y="179004"/>
                    <a:pt x="3089353" y="182172"/>
                    <a:pt x="3098620" y="183711"/>
                  </a:cubicBezTo>
                  <a:cubicBezTo>
                    <a:pt x="3107887" y="185250"/>
                    <a:pt x="3118880" y="185953"/>
                    <a:pt x="3131599" y="185821"/>
                  </a:cubicBezTo>
                  <a:cubicBezTo>
                    <a:pt x="3145778" y="185788"/>
                    <a:pt x="3159930" y="185414"/>
                    <a:pt x="3174055" y="184697"/>
                  </a:cubicBezTo>
                  <a:cubicBezTo>
                    <a:pt x="3188179" y="183980"/>
                    <a:pt x="3200688" y="183113"/>
                    <a:pt x="3211580" y="182094"/>
                  </a:cubicBezTo>
                  <a:cubicBezTo>
                    <a:pt x="3210777" y="183724"/>
                    <a:pt x="3210028" y="185667"/>
                    <a:pt x="3209335" y="187922"/>
                  </a:cubicBezTo>
                  <a:cubicBezTo>
                    <a:pt x="3208640" y="190177"/>
                    <a:pt x="3208220" y="192171"/>
                    <a:pt x="3208074" y="193906"/>
                  </a:cubicBezTo>
                  <a:cubicBezTo>
                    <a:pt x="3202814" y="194209"/>
                    <a:pt x="3195488" y="194527"/>
                    <a:pt x="3186097" y="194862"/>
                  </a:cubicBezTo>
                  <a:cubicBezTo>
                    <a:pt x="3176705" y="195196"/>
                    <a:pt x="3167010" y="195482"/>
                    <a:pt x="3157010" y="195719"/>
                  </a:cubicBezTo>
                  <a:cubicBezTo>
                    <a:pt x="3147010" y="195957"/>
                    <a:pt x="3138466" y="196081"/>
                    <a:pt x="3131380" y="196092"/>
                  </a:cubicBezTo>
                  <a:cubicBezTo>
                    <a:pt x="3117693" y="196210"/>
                    <a:pt x="3105952" y="195372"/>
                    <a:pt x="3096154" y="193578"/>
                  </a:cubicBezTo>
                  <a:cubicBezTo>
                    <a:pt x="3086358" y="191783"/>
                    <a:pt x="3077794" y="188321"/>
                    <a:pt x="3070462" y="183191"/>
                  </a:cubicBezTo>
                  <a:cubicBezTo>
                    <a:pt x="3066162" y="179912"/>
                    <a:pt x="3062272" y="176771"/>
                    <a:pt x="3058793" y="173766"/>
                  </a:cubicBezTo>
                  <a:cubicBezTo>
                    <a:pt x="3055315" y="170763"/>
                    <a:pt x="3052411" y="169155"/>
                    <a:pt x="3050083" y="168945"/>
                  </a:cubicBezTo>
                  <a:cubicBezTo>
                    <a:pt x="3045787" y="169110"/>
                    <a:pt x="3040793" y="171903"/>
                    <a:pt x="3035100" y="177324"/>
                  </a:cubicBezTo>
                  <a:cubicBezTo>
                    <a:pt x="3029408" y="182746"/>
                    <a:pt x="3023153" y="189805"/>
                    <a:pt x="3016338" y="198502"/>
                  </a:cubicBezTo>
                  <a:lnTo>
                    <a:pt x="3008449" y="189098"/>
                  </a:lnTo>
                  <a:cubicBezTo>
                    <a:pt x="3015484" y="181218"/>
                    <a:pt x="3022176" y="174636"/>
                    <a:pt x="3028527" y="169355"/>
                  </a:cubicBezTo>
                  <a:cubicBezTo>
                    <a:pt x="3034876" y="164073"/>
                    <a:pt x="3040748" y="160722"/>
                    <a:pt x="3046139" y="159302"/>
                  </a:cubicBezTo>
                  <a:lnTo>
                    <a:pt x="3046139" y="85446"/>
                  </a:lnTo>
                  <a:lnTo>
                    <a:pt x="3011735" y="85446"/>
                  </a:lnTo>
                  <a:close/>
                  <a:moveTo>
                    <a:pt x="58480" y="69655"/>
                  </a:moveTo>
                  <a:lnTo>
                    <a:pt x="58480" y="127094"/>
                  </a:lnTo>
                  <a:lnTo>
                    <a:pt x="120301" y="127094"/>
                  </a:lnTo>
                  <a:lnTo>
                    <a:pt x="120301" y="69655"/>
                  </a:lnTo>
                  <a:close/>
                  <a:moveTo>
                    <a:pt x="3347714" y="67710"/>
                  </a:moveTo>
                  <a:lnTo>
                    <a:pt x="3461660" y="67710"/>
                  </a:lnTo>
                  <a:lnTo>
                    <a:pt x="3461660" y="77106"/>
                  </a:lnTo>
                  <a:lnTo>
                    <a:pt x="3446541" y="77106"/>
                  </a:lnTo>
                  <a:lnTo>
                    <a:pt x="3446541" y="161921"/>
                  </a:lnTo>
                  <a:lnTo>
                    <a:pt x="3462755" y="160606"/>
                  </a:lnTo>
                  <a:lnTo>
                    <a:pt x="3462537" y="169810"/>
                  </a:lnTo>
                  <a:lnTo>
                    <a:pt x="3446541" y="171125"/>
                  </a:lnTo>
                  <a:lnTo>
                    <a:pt x="3446541" y="198955"/>
                  </a:lnTo>
                  <a:lnTo>
                    <a:pt x="3436460" y="198955"/>
                  </a:lnTo>
                  <a:lnTo>
                    <a:pt x="3436460" y="172001"/>
                  </a:lnTo>
                  <a:cubicBezTo>
                    <a:pt x="3418853" y="173334"/>
                    <a:pt x="3402025" y="174612"/>
                    <a:pt x="3385978" y="175836"/>
                  </a:cubicBezTo>
                  <a:cubicBezTo>
                    <a:pt x="3369932" y="177060"/>
                    <a:pt x="3355789" y="178119"/>
                    <a:pt x="3343550" y="179014"/>
                  </a:cubicBezTo>
                  <a:lnTo>
                    <a:pt x="3341798" y="169153"/>
                  </a:lnTo>
                  <a:lnTo>
                    <a:pt x="3363710" y="167838"/>
                  </a:lnTo>
                  <a:lnTo>
                    <a:pt x="3363710" y="77106"/>
                  </a:lnTo>
                  <a:lnTo>
                    <a:pt x="3347714" y="77106"/>
                  </a:lnTo>
                  <a:close/>
                  <a:moveTo>
                    <a:pt x="2236626" y="66382"/>
                  </a:moveTo>
                  <a:lnTo>
                    <a:pt x="2236626" y="102757"/>
                  </a:lnTo>
                  <a:lnTo>
                    <a:pt x="2280889" y="102757"/>
                  </a:lnTo>
                  <a:lnTo>
                    <a:pt x="2280889" y="66382"/>
                  </a:lnTo>
                  <a:close/>
                  <a:moveTo>
                    <a:pt x="1575736" y="65711"/>
                  </a:moveTo>
                  <a:cubicBezTo>
                    <a:pt x="1575097" y="73599"/>
                    <a:pt x="1574293" y="81228"/>
                    <a:pt x="1573325" y="88596"/>
                  </a:cubicBezTo>
                  <a:cubicBezTo>
                    <a:pt x="1572358" y="95964"/>
                    <a:pt x="1571116" y="103100"/>
                    <a:pt x="1569600" y="110002"/>
                  </a:cubicBezTo>
                  <a:lnTo>
                    <a:pt x="1639283" y="110002"/>
                  </a:lnTo>
                  <a:lnTo>
                    <a:pt x="1639283" y="65711"/>
                  </a:lnTo>
                  <a:close/>
                  <a:moveTo>
                    <a:pt x="1505834" y="65711"/>
                  </a:moveTo>
                  <a:lnTo>
                    <a:pt x="1505834" y="110002"/>
                  </a:lnTo>
                  <a:lnTo>
                    <a:pt x="1558863" y="110002"/>
                  </a:lnTo>
                  <a:cubicBezTo>
                    <a:pt x="1560369" y="103195"/>
                    <a:pt x="1561574" y="96088"/>
                    <a:pt x="1562479" y="88679"/>
                  </a:cubicBezTo>
                  <a:cubicBezTo>
                    <a:pt x="1563382" y="81270"/>
                    <a:pt x="1564150" y="73613"/>
                    <a:pt x="1564779" y="65711"/>
                  </a:cubicBezTo>
                  <a:close/>
                  <a:moveTo>
                    <a:pt x="3621020" y="62643"/>
                  </a:moveTo>
                  <a:lnTo>
                    <a:pt x="3621020" y="96197"/>
                  </a:lnTo>
                  <a:lnTo>
                    <a:pt x="3680624" y="96197"/>
                  </a:lnTo>
                  <a:lnTo>
                    <a:pt x="3680624" y="62643"/>
                  </a:lnTo>
                  <a:close/>
                  <a:moveTo>
                    <a:pt x="3550242" y="62643"/>
                  </a:moveTo>
                  <a:lnTo>
                    <a:pt x="3550242" y="96197"/>
                  </a:lnTo>
                  <a:lnTo>
                    <a:pt x="3610941" y="96197"/>
                  </a:lnTo>
                  <a:lnTo>
                    <a:pt x="3610941" y="62643"/>
                  </a:lnTo>
                  <a:close/>
                  <a:moveTo>
                    <a:pt x="2851060" y="61123"/>
                  </a:moveTo>
                  <a:lnTo>
                    <a:pt x="2861578" y="61123"/>
                  </a:lnTo>
                  <a:lnTo>
                    <a:pt x="2861578" y="198955"/>
                  </a:lnTo>
                  <a:lnTo>
                    <a:pt x="2851060" y="198955"/>
                  </a:lnTo>
                  <a:close/>
                  <a:moveTo>
                    <a:pt x="48428" y="59822"/>
                  </a:moveTo>
                  <a:lnTo>
                    <a:pt x="130573" y="59822"/>
                  </a:lnTo>
                  <a:lnTo>
                    <a:pt x="130573" y="136708"/>
                  </a:lnTo>
                  <a:lnTo>
                    <a:pt x="48428" y="136708"/>
                  </a:lnTo>
                  <a:close/>
                  <a:moveTo>
                    <a:pt x="286168" y="58480"/>
                  </a:moveTo>
                  <a:lnTo>
                    <a:pt x="286168" y="76257"/>
                  </a:lnTo>
                  <a:lnTo>
                    <a:pt x="395075" y="76257"/>
                  </a:lnTo>
                  <a:lnTo>
                    <a:pt x="395075" y="58480"/>
                  </a:lnTo>
                  <a:close/>
                  <a:moveTo>
                    <a:pt x="2113476" y="55864"/>
                  </a:moveTo>
                  <a:cubicBezTo>
                    <a:pt x="2120031" y="59634"/>
                    <a:pt x="2126423" y="64036"/>
                    <a:pt x="2132649" y="69066"/>
                  </a:cubicBezTo>
                  <a:cubicBezTo>
                    <a:pt x="2138876" y="74097"/>
                    <a:pt x="2143734" y="78827"/>
                    <a:pt x="2147221" y="83255"/>
                  </a:cubicBezTo>
                  <a:lnTo>
                    <a:pt x="2139990" y="89828"/>
                  </a:lnTo>
                  <a:cubicBezTo>
                    <a:pt x="2136306" y="85405"/>
                    <a:pt x="2131403" y="80612"/>
                    <a:pt x="2125281" y="75449"/>
                  </a:cubicBezTo>
                  <a:cubicBezTo>
                    <a:pt x="2119159" y="70285"/>
                    <a:pt x="2112887" y="65656"/>
                    <a:pt x="2106464" y="61561"/>
                  </a:cubicBezTo>
                  <a:close/>
                  <a:moveTo>
                    <a:pt x="2086961" y="52796"/>
                  </a:moveTo>
                  <a:lnTo>
                    <a:pt x="2097041" y="52796"/>
                  </a:lnTo>
                  <a:lnTo>
                    <a:pt x="2097041" y="84131"/>
                  </a:lnTo>
                  <a:cubicBezTo>
                    <a:pt x="2097046" y="86094"/>
                    <a:pt x="2097036" y="88030"/>
                    <a:pt x="2097014" y="89938"/>
                  </a:cubicBezTo>
                  <a:cubicBezTo>
                    <a:pt x="2096991" y="91846"/>
                    <a:pt x="2096927" y="93782"/>
                    <a:pt x="2096822" y="95745"/>
                  </a:cubicBezTo>
                  <a:lnTo>
                    <a:pt x="2158177" y="95745"/>
                  </a:lnTo>
                  <a:lnTo>
                    <a:pt x="2158177" y="105606"/>
                  </a:lnTo>
                  <a:lnTo>
                    <a:pt x="2098356" y="105606"/>
                  </a:lnTo>
                  <a:cubicBezTo>
                    <a:pt x="2103364" y="125706"/>
                    <a:pt x="2110933" y="143081"/>
                    <a:pt x="2121063" y="157731"/>
                  </a:cubicBezTo>
                  <a:cubicBezTo>
                    <a:pt x="2131193" y="172380"/>
                    <a:pt x="2144076" y="183346"/>
                    <a:pt x="2159712" y="190627"/>
                  </a:cubicBezTo>
                  <a:cubicBezTo>
                    <a:pt x="2158356" y="191659"/>
                    <a:pt x="2157014" y="192937"/>
                    <a:pt x="2155685" y="194462"/>
                  </a:cubicBezTo>
                  <a:cubicBezTo>
                    <a:pt x="2154356" y="195987"/>
                    <a:pt x="2153288" y="197484"/>
                    <a:pt x="2152481" y="198955"/>
                  </a:cubicBezTo>
                  <a:cubicBezTo>
                    <a:pt x="2138260" y="191742"/>
                    <a:pt x="2126272" y="181570"/>
                    <a:pt x="2116516" y="168441"/>
                  </a:cubicBezTo>
                  <a:cubicBezTo>
                    <a:pt x="2106760" y="155312"/>
                    <a:pt x="2099100" y="139771"/>
                    <a:pt x="2093535" y="121821"/>
                  </a:cubicBezTo>
                  <a:cubicBezTo>
                    <a:pt x="2090855" y="135334"/>
                    <a:pt x="2085039" y="148792"/>
                    <a:pt x="2076087" y="162195"/>
                  </a:cubicBezTo>
                  <a:cubicBezTo>
                    <a:pt x="2067134" y="175599"/>
                    <a:pt x="2053376" y="188071"/>
                    <a:pt x="2034809" y="199612"/>
                  </a:cubicBezTo>
                  <a:cubicBezTo>
                    <a:pt x="2033891" y="198466"/>
                    <a:pt x="2032713" y="197251"/>
                    <a:pt x="2031275" y="195969"/>
                  </a:cubicBezTo>
                  <a:cubicBezTo>
                    <a:pt x="2029837" y="194686"/>
                    <a:pt x="2028385" y="193636"/>
                    <a:pt x="2026920" y="192819"/>
                  </a:cubicBezTo>
                  <a:cubicBezTo>
                    <a:pt x="2041104" y="184202"/>
                    <a:pt x="2052301" y="174994"/>
                    <a:pt x="2060512" y="165192"/>
                  </a:cubicBezTo>
                  <a:cubicBezTo>
                    <a:pt x="2068722" y="155391"/>
                    <a:pt x="2074741" y="145419"/>
                    <a:pt x="2078570" y="135277"/>
                  </a:cubicBezTo>
                  <a:cubicBezTo>
                    <a:pt x="2082397" y="125135"/>
                    <a:pt x="2084829" y="115245"/>
                    <a:pt x="2085865" y="105606"/>
                  </a:cubicBezTo>
                  <a:lnTo>
                    <a:pt x="2031960" y="105606"/>
                  </a:lnTo>
                  <a:lnTo>
                    <a:pt x="2031960" y="95745"/>
                  </a:lnTo>
                  <a:lnTo>
                    <a:pt x="2086742" y="95745"/>
                  </a:lnTo>
                  <a:cubicBezTo>
                    <a:pt x="2086847" y="93673"/>
                    <a:pt x="2086911" y="91682"/>
                    <a:pt x="2086934" y="89774"/>
                  </a:cubicBezTo>
                  <a:cubicBezTo>
                    <a:pt x="2086957" y="87866"/>
                    <a:pt x="2086965" y="85985"/>
                    <a:pt x="2086961" y="84131"/>
                  </a:cubicBezTo>
                  <a:close/>
                  <a:moveTo>
                    <a:pt x="1795740" y="52344"/>
                  </a:moveTo>
                  <a:cubicBezTo>
                    <a:pt x="1795435" y="55951"/>
                    <a:pt x="1794950" y="59434"/>
                    <a:pt x="1794289" y="62794"/>
                  </a:cubicBezTo>
                  <a:cubicBezTo>
                    <a:pt x="1793626" y="66154"/>
                    <a:pt x="1792649" y="69473"/>
                    <a:pt x="1791357" y="72750"/>
                  </a:cubicBezTo>
                  <a:lnTo>
                    <a:pt x="1837374" y="72750"/>
                  </a:lnTo>
                  <a:lnTo>
                    <a:pt x="1837374" y="52344"/>
                  </a:lnTo>
                  <a:close/>
                  <a:moveTo>
                    <a:pt x="1749065" y="52344"/>
                  </a:moveTo>
                  <a:cubicBezTo>
                    <a:pt x="1748518" y="55869"/>
                    <a:pt x="1747970" y="59352"/>
                    <a:pt x="1747422" y="62794"/>
                  </a:cubicBezTo>
                  <a:cubicBezTo>
                    <a:pt x="1746875" y="66236"/>
                    <a:pt x="1746326" y="69555"/>
                    <a:pt x="1745779" y="72750"/>
                  </a:cubicBezTo>
                  <a:lnTo>
                    <a:pt x="1780182" y="72750"/>
                  </a:lnTo>
                  <a:cubicBezTo>
                    <a:pt x="1781807" y="69473"/>
                    <a:pt x="1783049" y="66154"/>
                    <a:pt x="1783907" y="62794"/>
                  </a:cubicBezTo>
                  <a:cubicBezTo>
                    <a:pt x="1784766" y="59434"/>
                    <a:pt x="1785349" y="55951"/>
                    <a:pt x="1785660" y="52344"/>
                  </a:cubicBezTo>
                  <a:close/>
                  <a:moveTo>
                    <a:pt x="1982437" y="51920"/>
                  </a:moveTo>
                  <a:cubicBezTo>
                    <a:pt x="1987582" y="55434"/>
                    <a:pt x="1992138" y="59032"/>
                    <a:pt x="1996105" y="62711"/>
                  </a:cubicBezTo>
                  <a:cubicBezTo>
                    <a:pt x="2000072" y="66391"/>
                    <a:pt x="2003478" y="70098"/>
                    <a:pt x="2006322" y="73832"/>
                  </a:cubicBezTo>
                  <a:cubicBezTo>
                    <a:pt x="2010495" y="70874"/>
                    <a:pt x="2014311" y="67861"/>
                    <a:pt x="2017772" y="64793"/>
                  </a:cubicBezTo>
                  <a:cubicBezTo>
                    <a:pt x="2021232" y="61726"/>
                    <a:pt x="2024282" y="58603"/>
                    <a:pt x="2026920" y="55426"/>
                  </a:cubicBezTo>
                  <a:lnTo>
                    <a:pt x="2035466" y="60465"/>
                  </a:lnTo>
                  <a:cubicBezTo>
                    <a:pt x="2032266" y="64081"/>
                    <a:pt x="2028641" y="67642"/>
                    <a:pt x="2024592" y="71148"/>
                  </a:cubicBezTo>
                  <a:cubicBezTo>
                    <a:pt x="2020542" y="74654"/>
                    <a:pt x="2016206" y="78105"/>
                    <a:pt x="2011581" y="81502"/>
                  </a:cubicBezTo>
                  <a:cubicBezTo>
                    <a:pt x="2016904" y="90491"/>
                    <a:pt x="2020391" y="99685"/>
                    <a:pt x="2022044" y="109085"/>
                  </a:cubicBezTo>
                  <a:cubicBezTo>
                    <a:pt x="2023697" y="118484"/>
                    <a:pt x="2024445" y="128062"/>
                    <a:pt x="2024291" y="137817"/>
                  </a:cubicBezTo>
                  <a:cubicBezTo>
                    <a:pt x="2024368" y="150568"/>
                    <a:pt x="2023665" y="161497"/>
                    <a:pt x="2022182" y="170605"/>
                  </a:cubicBezTo>
                  <a:cubicBezTo>
                    <a:pt x="2020698" y="179712"/>
                    <a:pt x="2017968" y="186752"/>
                    <a:pt x="2013992" y="191723"/>
                  </a:cubicBezTo>
                  <a:cubicBezTo>
                    <a:pt x="2012787" y="193156"/>
                    <a:pt x="2011307" y="194343"/>
                    <a:pt x="2009554" y="195284"/>
                  </a:cubicBezTo>
                  <a:cubicBezTo>
                    <a:pt x="2007801" y="196224"/>
                    <a:pt x="2005774" y="196863"/>
                    <a:pt x="2003474" y="197201"/>
                  </a:cubicBezTo>
                  <a:cubicBezTo>
                    <a:pt x="2000164" y="197735"/>
                    <a:pt x="1996594" y="198036"/>
                    <a:pt x="1992763" y="198105"/>
                  </a:cubicBezTo>
                  <a:cubicBezTo>
                    <a:pt x="1988934" y="198174"/>
                    <a:pt x="1984980" y="198091"/>
                    <a:pt x="1980903" y="197859"/>
                  </a:cubicBezTo>
                  <a:cubicBezTo>
                    <a:pt x="1980780" y="196284"/>
                    <a:pt x="1980369" y="194613"/>
                    <a:pt x="1979671" y="192846"/>
                  </a:cubicBezTo>
                  <a:cubicBezTo>
                    <a:pt x="1978972" y="191079"/>
                    <a:pt x="1978068" y="189463"/>
                    <a:pt x="1976958" y="187998"/>
                  </a:cubicBezTo>
                  <a:cubicBezTo>
                    <a:pt x="1981935" y="188327"/>
                    <a:pt x="1986391" y="188491"/>
                    <a:pt x="1990326" y="188491"/>
                  </a:cubicBezTo>
                  <a:cubicBezTo>
                    <a:pt x="1994261" y="188491"/>
                    <a:pt x="1997402" y="188327"/>
                    <a:pt x="1999748" y="187998"/>
                  </a:cubicBezTo>
                  <a:cubicBezTo>
                    <a:pt x="2001369" y="187893"/>
                    <a:pt x="2002729" y="187555"/>
                    <a:pt x="2003830" y="186984"/>
                  </a:cubicBezTo>
                  <a:cubicBezTo>
                    <a:pt x="2004930" y="186414"/>
                    <a:pt x="2005907" y="185583"/>
                    <a:pt x="2006761" y="184492"/>
                  </a:cubicBezTo>
                  <a:cubicBezTo>
                    <a:pt x="2009572" y="181009"/>
                    <a:pt x="2011563" y="175211"/>
                    <a:pt x="2012731" y="167098"/>
                  </a:cubicBezTo>
                  <a:cubicBezTo>
                    <a:pt x="2013900" y="158986"/>
                    <a:pt x="2014466" y="149080"/>
                    <a:pt x="2014430" y="137379"/>
                  </a:cubicBezTo>
                  <a:cubicBezTo>
                    <a:pt x="2014393" y="133034"/>
                    <a:pt x="2014248" y="128578"/>
                    <a:pt x="2013992" y="124013"/>
                  </a:cubicBezTo>
                  <a:cubicBezTo>
                    <a:pt x="2007801" y="131162"/>
                    <a:pt x="2000735" y="137955"/>
                    <a:pt x="1992791" y="144391"/>
                  </a:cubicBezTo>
                  <a:cubicBezTo>
                    <a:pt x="1984848" y="150828"/>
                    <a:pt x="1977014" y="156087"/>
                    <a:pt x="1969289" y="160169"/>
                  </a:cubicBezTo>
                  <a:cubicBezTo>
                    <a:pt x="1968591" y="158904"/>
                    <a:pt x="1967633" y="157489"/>
                    <a:pt x="1966413" y="155923"/>
                  </a:cubicBezTo>
                  <a:cubicBezTo>
                    <a:pt x="1965195" y="154357"/>
                    <a:pt x="1963962" y="152997"/>
                    <a:pt x="1962716" y="151842"/>
                  </a:cubicBezTo>
                  <a:cubicBezTo>
                    <a:pt x="1971868" y="147907"/>
                    <a:pt x="1981008" y="142300"/>
                    <a:pt x="1990134" y="135024"/>
                  </a:cubicBezTo>
                  <a:cubicBezTo>
                    <a:pt x="1999259" y="127747"/>
                    <a:pt x="2006701" y="120059"/>
                    <a:pt x="2012457" y="111961"/>
                  </a:cubicBezTo>
                  <a:cubicBezTo>
                    <a:pt x="2011700" y="107697"/>
                    <a:pt x="2010586" y="103515"/>
                    <a:pt x="2009116" y="99415"/>
                  </a:cubicBezTo>
                  <a:cubicBezTo>
                    <a:pt x="2007646" y="95316"/>
                    <a:pt x="2005765" y="91244"/>
                    <a:pt x="2003474" y="87199"/>
                  </a:cubicBezTo>
                  <a:cubicBezTo>
                    <a:pt x="1998096" y="90609"/>
                    <a:pt x="1992581" y="93869"/>
                    <a:pt x="1986929" y="96977"/>
                  </a:cubicBezTo>
                  <a:cubicBezTo>
                    <a:pt x="1981278" y="100087"/>
                    <a:pt x="1975544" y="102962"/>
                    <a:pt x="1969727" y="105606"/>
                  </a:cubicBezTo>
                  <a:cubicBezTo>
                    <a:pt x="1968919" y="104579"/>
                    <a:pt x="1967906" y="103456"/>
                    <a:pt x="1966687" y="102237"/>
                  </a:cubicBezTo>
                  <a:cubicBezTo>
                    <a:pt x="1965469" y="101018"/>
                    <a:pt x="1964291" y="99949"/>
                    <a:pt x="1963154" y="99032"/>
                  </a:cubicBezTo>
                  <a:cubicBezTo>
                    <a:pt x="1969212" y="96284"/>
                    <a:pt x="1975229" y="93289"/>
                    <a:pt x="1981204" y="90048"/>
                  </a:cubicBezTo>
                  <a:cubicBezTo>
                    <a:pt x="1987180" y="86807"/>
                    <a:pt x="1992924" y="83373"/>
                    <a:pt x="1998433" y="79748"/>
                  </a:cubicBezTo>
                  <a:cubicBezTo>
                    <a:pt x="1995603" y="75909"/>
                    <a:pt x="1992279" y="72139"/>
                    <a:pt x="1988463" y="68436"/>
                  </a:cubicBezTo>
                  <a:cubicBezTo>
                    <a:pt x="1984647" y="64734"/>
                    <a:pt x="1980227" y="61128"/>
                    <a:pt x="1975206" y="57617"/>
                  </a:cubicBezTo>
                  <a:close/>
                  <a:moveTo>
                    <a:pt x="275869" y="49961"/>
                  </a:moveTo>
                  <a:lnTo>
                    <a:pt x="405812" y="49961"/>
                  </a:lnTo>
                  <a:lnTo>
                    <a:pt x="405812" y="111508"/>
                  </a:lnTo>
                  <a:lnTo>
                    <a:pt x="312244" y="111508"/>
                  </a:lnTo>
                  <a:cubicBezTo>
                    <a:pt x="310478" y="114380"/>
                    <a:pt x="308533" y="117252"/>
                    <a:pt x="306410" y="120123"/>
                  </a:cubicBezTo>
                  <a:cubicBezTo>
                    <a:pt x="304287" y="122995"/>
                    <a:pt x="302068" y="125757"/>
                    <a:pt x="299754" y="128409"/>
                  </a:cubicBezTo>
                  <a:lnTo>
                    <a:pt x="393541" y="128409"/>
                  </a:lnTo>
                  <a:lnTo>
                    <a:pt x="395732" y="127750"/>
                  </a:lnTo>
                  <a:lnTo>
                    <a:pt x="402306" y="132560"/>
                  </a:lnTo>
                  <a:cubicBezTo>
                    <a:pt x="396225" y="140748"/>
                    <a:pt x="388775" y="148078"/>
                    <a:pt x="379954" y="154547"/>
                  </a:cubicBezTo>
                  <a:cubicBezTo>
                    <a:pt x="371135" y="161016"/>
                    <a:pt x="361274" y="166759"/>
                    <a:pt x="350372" y="171778"/>
                  </a:cubicBezTo>
                  <a:cubicBezTo>
                    <a:pt x="363041" y="176043"/>
                    <a:pt x="376599" y="179513"/>
                    <a:pt x="391048" y="182189"/>
                  </a:cubicBezTo>
                  <a:cubicBezTo>
                    <a:pt x="405497" y="184865"/>
                    <a:pt x="420425" y="186801"/>
                    <a:pt x="435832" y="187998"/>
                  </a:cubicBezTo>
                  <a:cubicBezTo>
                    <a:pt x="434618" y="189372"/>
                    <a:pt x="433486" y="190951"/>
                    <a:pt x="432436" y="192737"/>
                  </a:cubicBezTo>
                  <a:cubicBezTo>
                    <a:pt x="431385" y="194522"/>
                    <a:pt x="430473" y="196156"/>
                    <a:pt x="429697" y="197640"/>
                  </a:cubicBezTo>
                  <a:cubicBezTo>
                    <a:pt x="413066" y="196124"/>
                    <a:pt x="396969" y="193677"/>
                    <a:pt x="381407" y="190299"/>
                  </a:cubicBezTo>
                  <a:cubicBezTo>
                    <a:pt x="365844" y="186920"/>
                    <a:pt x="351335" y="182500"/>
                    <a:pt x="337882" y="177038"/>
                  </a:cubicBezTo>
                  <a:cubicBezTo>
                    <a:pt x="322607" y="182920"/>
                    <a:pt x="306592" y="187650"/>
                    <a:pt x="289838" y="191230"/>
                  </a:cubicBezTo>
                  <a:cubicBezTo>
                    <a:pt x="273084" y="194809"/>
                    <a:pt x="256522" y="197457"/>
                    <a:pt x="240151" y="199173"/>
                  </a:cubicBezTo>
                  <a:cubicBezTo>
                    <a:pt x="239790" y="197585"/>
                    <a:pt x="239197" y="195886"/>
                    <a:pt x="238371" y="194079"/>
                  </a:cubicBezTo>
                  <a:cubicBezTo>
                    <a:pt x="237544" y="192271"/>
                    <a:pt x="236677" y="190682"/>
                    <a:pt x="235768" y="189312"/>
                  </a:cubicBezTo>
                  <a:cubicBezTo>
                    <a:pt x="250802" y="188025"/>
                    <a:pt x="265985" y="185943"/>
                    <a:pt x="281319" y="183066"/>
                  </a:cubicBezTo>
                  <a:cubicBezTo>
                    <a:pt x="296654" y="180189"/>
                    <a:pt x="311345" y="176354"/>
                    <a:pt x="325392" y="171559"/>
                  </a:cubicBezTo>
                  <a:cubicBezTo>
                    <a:pt x="317471" y="167723"/>
                    <a:pt x="310140" y="163449"/>
                    <a:pt x="303397" y="158737"/>
                  </a:cubicBezTo>
                  <a:cubicBezTo>
                    <a:pt x="296654" y="154024"/>
                    <a:pt x="290692" y="148873"/>
                    <a:pt x="285511" y="143283"/>
                  </a:cubicBezTo>
                  <a:cubicBezTo>
                    <a:pt x="280890" y="147457"/>
                    <a:pt x="276161" y="151384"/>
                    <a:pt x="271322" y="155065"/>
                  </a:cubicBezTo>
                  <a:cubicBezTo>
                    <a:pt x="266483" y="158745"/>
                    <a:pt x="261644" y="162125"/>
                    <a:pt x="256805" y="165203"/>
                  </a:cubicBezTo>
                  <a:cubicBezTo>
                    <a:pt x="255969" y="164243"/>
                    <a:pt x="254791" y="163038"/>
                    <a:pt x="253271" y="161586"/>
                  </a:cubicBezTo>
                  <a:cubicBezTo>
                    <a:pt x="251751" y="160133"/>
                    <a:pt x="250299" y="158928"/>
                    <a:pt x="248916" y="157969"/>
                  </a:cubicBezTo>
                  <a:cubicBezTo>
                    <a:pt x="258932" y="152308"/>
                    <a:pt x="268482" y="145498"/>
                    <a:pt x="277567" y="137540"/>
                  </a:cubicBezTo>
                  <a:cubicBezTo>
                    <a:pt x="286652" y="129581"/>
                    <a:pt x="294340" y="120904"/>
                    <a:pt x="300630" y="111508"/>
                  </a:cubicBezTo>
                  <a:lnTo>
                    <a:pt x="275869" y="111508"/>
                  </a:lnTo>
                  <a:close/>
                  <a:moveTo>
                    <a:pt x="4123152" y="46674"/>
                  </a:moveTo>
                  <a:lnTo>
                    <a:pt x="4214309" y="46674"/>
                  </a:lnTo>
                  <a:lnTo>
                    <a:pt x="4214309" y="56289"/>
                  </a:lnTo>
                  <a:lnTo>
                    <a:pt x="4171580" y="56289"/>
                  </a:lnTo>
                  <a:lnTo>
                    <a:pt x="4171580" y="92691"/>
                  </a:lnTo>
                  <a:lnTo>
                    <a:pt x="4209270" y="92691"/>
                  </a:lnTo>
                  <a:lnTo>
                    <a:pt x="4209270" y="102086"/>
                  </a:lnTo>
                  <a:lnTo>
                    <a:pt x="4171580" y="102086"/>
                  </a:lnTo>
                  <a:lnTo>
                    <a:pt x="4171580" y="142652"/>
                  </a:lnTo>
                  <a:lnTo>
                    <a:pt x="4216720" y="142652"/>
                  </a:lnTo>
                  <a:lnTo>
                    <a:pt x="4216720" y="152047"/>
                  </a:lnTo>
                  <a:lnTo>
                    <a:pt x="4120961" y="152047"/>
                  </a:lnTo>
                  <a:lnTo>
                    <a:pt x="4120961" y="142652"/>
                  </a:lnTo>
                  <a:lnTo>
                    <a:pt x="4161500" y="142652"/>
                  </a:lnTo>
                  <a:lnTo>
                    <a:pt x="4161500" y="102086"/>
                  </a:lnTo>
                  <a:lnTo>
                    <a:pt x="4126878" y="102086"/>
                  </a:lnTo>
                  <a:lnTo>
                    <a:pt x="4126878" y="92691"/>
                  </a:lnTo>
                  <a:lnTo>
                    <a:pt x="4161500" y="92691"/>
                  </a:lnTo>
                  <a:lnTo>
                    <a:pt x="4161500" y="56289"/>
                  </a:lnTo>
                  <a:lnTo>
                    <a:pt x="4123152" y="56289"/>
                  </a:lnTo>
                  <a:close/>
                  <a:moveTo>
                    <a:pt x="2331727" y="36361"/>
                  </a:moveTo>
                  <a:cubicBezTo>
                    <a:pt x="2334430" y="54148"/>
                    <a:pt x="2337899" y="70892"/>
                    <a:pt x="2342136" y="86596"/>
                  </a:cubicBezTo>
                  <a:cubicBezTo>
                    <a:pt x="2346372" y="102300"/>
                    <a:pt x="2351595" y="116745"/>
                    <a:pt x="2357803" y="129929"/>
                  </a:cubicBezTo>
                  <a:cubicBezTo>
                    <a:pt x="2364851" y="117101"/>
                    <a:pt x="2371024" y="102876"/>
                    <a:pt x="2376319" y="87254"/>
                  </a:cubicBezTo>
                  <a:cubicBezTo>
                    <a:pt x="2381615" y="71632"/>
                    <a:pt x="2385815" y="54668"/>
                    <a:pt x="2388919" y="36361"/>
                  </a:cubicBezTo>
                  <a:close/>
                  <a:moveTo>
                    <a:pt x="2649132" y="30870"/>
                  </a:moveTo>
                  <a:cubicBezTo>
                    <a:pt x="2640295" y="31107"/>
                    <a:pt x="2633088" y="34962"/>
                    <a:pt x="2627512" y="42433"/>
                  </a:cubicBezTo>
                  <a:cubicBezTo>
                    <a:pt x="2621936" y="49904"/>
                    <a:pt x="2619059" y="59567"/>
                    <a:pt x="2618880" y="71422"/>
                  </a:cubicBezTo>
                  <a:cubicBezTo>
                    <a:pt x="2618830" y="83154"/>
                    <a:pt x="2621397" y="92680"/>
                    <a:pt x="2626581" y="100001"/>
                  </a:cubicBezTo>
                  <a:cubicBezTo>
                    <a:pt x="2631764" y="107321"/>
                    <a:pt x="2639866" y="111093"/>
                    <a:pt x="2650886" y="111317"/>
                  </a:cubicBezTo>
                  <a:cubicBezTo>
                    <a:pt x="2656864" y="111381"/>
                    <a:pt x="2663047" y="109554"/>
                    <a:pt x="2669437" y="105837"/>
                  </a:cubicBezTo>
                  <a:cubicBezTo>
                    <a:pt x="2675826" y="102119"/>
                    <a:pt x="2682064" y="96128"/>
                    <a:pt x="2688152" y="87862"/>
                  </a:cubicBezTo>
                  <a:cubicBezTo>
                    <a:pt x="2687513" y="70239"/>
                    <a:pt x="2683969" y="56384"/>
                    <a:pt x="2677520" y="46296"/>
                  </a:cubicBezTo>
                  <a:cubicBezTo>
                    <a:pt x="2671072" y="36208"/>
                    <a:pt x="2661609" y="31066"/>
                    <a:pt x="2649132" y="30870"/>
                  </a:cubicBezTo>
                  <a:close/>
                  <a:moveTo>
                    <a:pt x="4401062" y="28473"/>
                  </a:moveTo>
                  <a:lnTo>
                    <a:pt x="4401062" y="80406"/>
                  </a:lnTo>
                  <a:lnTo>
                    <a:pt x="4454748" y="80406"/>
                  </a:lnTo>
                  <a:lnTo>
                    <a:pt x="4454748" y="28473"/>
                  </a:lnTo>
                  <a:close/>
                  <a:moveTo>
                    <a:pt x="1530376" y="28021"/>
                  </a:moveTo>
                  <a:cubicBezTo>
                    <a:pt x="1526656" y="32746"/>
                    <a:pt x="1522702" y="37443"/>
                    <a:pt x="1518516" y="42114"/>
                  </a:cubicBezTo>
                  <a:cubicBezTo>
                    <a:pt x="1514330" y="46784"/>
                    <a:pt x="1509883" y="51372"/>
                    <a:pt x="1505176" y="55877"/>
                  </a:cubicBezTo>
                  <a:lnTo>
                    <a:pt x="1570696" y="55877"/>
                  </a:lnTo>
                  <a:cubicBezTo>
                    <a:pt x="1574475" y="51948"/>
                    <a:pt x="1578201" y="47524"/>
                    <a:pt x="1581871" y="42607"/>
                  </a:cubicBezTo>
                  <a:cubicBezTo>
                    <a:pt x="1585542" y="37690"/>
                    <a:pt x="1588829" y="32828"/>
                    <a:pt x="1591732" y="28021"/>
                  </a:cubicBezTo>
                  <a:close/>
                  <a:moveTo>
                    <a:pt x="2393521" y="25624"/>
                  </a:moveTo>
                  <a:lnTo>
                    <a:pt x="2400095" y="27596"/>
                  </a:lnTo>
                  <a:cubicBezTo>
                    <a:pt x="2396776" y="50710"/>
                    <a:pt x="2392019" y="71700"/>
                    <a:pt x="2385824" y="90568"/>
                  </a:cubicBezTo>
                  <a:cubicBezTo>
                    <a:pt x="2379629" y="109436"/>
                    <a:pt x="2372188" y="126208"/>
                    <a:pt x="2363501" y="140886"/>
                  </a:cubicBezTo>
                  <a:cubicBezTo>
                    <a:pt x="2369289" y="151221"/>
                    <a:pt x="2375955" y="160460"/>
                    <a:pt x="2383496" y="168605"/>
                  </a:cubicBezTo>
                  <a:cubicBezTo>
                    <a:pt x="2391038" y="176749"/>
                    <a:pt x="2399565" y="183579"/>
                    <a:pt x="2409079" y="189094"/>
                  </a:cubicBezTo>
                  <a:cubicBezTo>
                    <a:pt x="2407719" y="190116"/>
                    <a:pt x="2406331" y="191358"/>
                    <a:pt x="2404916" y="192819"/>
                  </a:cubicBezTo>
                  <a:cubicBezTo>
                    <a:pt x="2403500" y="194279"/>
                    <a:pt x="2402332" y="195740"/>
                    <a:pt x="2401409" y="197201"/>
                  </a:cubicBezTo>
                  <a:cubicBezTo>
                    <a:pt x="2392343" y="191614"/>
                    <a:pt x="2384181" y="184930"/>
                    <a:pt x="2376922" y="177151"/>
                  </a:cubicBezTo>
                  <a:cubicBezTo>
                    <a:pt x="2369663" y="169372"/>
                    <a:pt x="2363144" y="160497"/>
                    <a:pt x="2357365" y="150527"/>
                  </a:cubicBezTo>
                  <a:cubicBezTo>
                    <a:pt x="2350554" y="160831"/>
                    <a:pt x="2343304" y="170025"/>
                    <a:pt x="2335616" y="178110"/>
                  </a:cubicBezTo>
                  <a:cubicBezTo>
                    <a:pt x="2327929" y="186194"/>
                    <a:pt x="2319912" y="193143"/>
                    <a:pt x="2311567" y="198955"/>
                  </a:cubicBezTo>
                  <a:cubicBezTo>
                    <a:pt x="2310659" y="197576"/>
                    <a:pt x="2309572" y="196115"/>
                    <a:pt x="2308307" y="194572"/>
                  </a:cubicBezTo>
                  <a:cubicBezTo>
                    <a:pt x="2307043" y="193028"/>
                    <a:pt x="2305793" y="191787"/>
                    <a:pt x="2304555" y="190847"/>
                  </a:cubicBezTo>
                  <a:cubicBezTo>
                    <a:pt x="2313133" y="185232"/>
                    <a:pt x="2321396" y="178165"/>
                    <a:pt x="2329344" y="169646"/>
                  </a:cubicBezTo>
                  <a:cubicBezTo>
                    <a:pt x="2337292" y="161128"/>
                    <a:pt x="2344733" y="151322"/>
                    <a:pt x="2351667" y="140228"/>
                  </a:cubicBezTo>
                  <a:cubicBezTo>
                    <a:pt x="2344587" y="125944"/>
                    <a:pt x="2338643" y="110084"/>
                    <a:pt x="2333836" y="92650"/>
                  </a:cubicBezTo>
                  <a:cubicBezTo>
                    <a:pt x="2329029" y="75216"/>
                    <a:pt x="2325112" y="56452"/>
                    <a:pt x="2322086" y="36361"/>
                  </a:cubicBezTo>
                  <a:lnTo>
                    <a:pt x="2309157" y="36361"/>
                  </a:lnTo>
                  <a:lnTo>
                    <a:pt x="2309157" y="26281"/>
                  </a:lnTo>
                  <a:lnTo>
                    <a:pt x="2391768" y="26281"/>
                  </a:lnTo>
                  <a:close/>
                  <a:moveTo>
                    <a:pt x="1847454" y="24734"/>
                  </a:moveTo>
                  <a:lnTo>
                    <a:pt x="1847454" y="43825"/>
                  </a:lnTo>
                  <a:lnTo>
                    <a:pt x="1885802" y="43825"/>
                  </a:lnTo>
                  <a:lnTo>
                    <a:pt x="1885802" y="24734"/>
                  </a:lnTo>
                  <a:close/>
                  <a:moveTo>
                    <a:pt x="1795959" y="24734"/>
                  </a:moveTo>
                  <a:lnTo>
                    <a:pt x="1795959" y="42728"/>
                  </a:lnTo>
                  <a:lnTo>
                    <a:pt x="1795959" y="43825"/>
                  </a:lnTo>
                  <a:lnTo>
                    <a:pt x="1837374" y="43825"/>
                  </a:lnTo>
                  <a:lnTo>
                    <a:pt x="1837374" y="24734"/>
                  </a:lnTo>
                  <a:close/>
                  <a:moveTo>
                    <a:pt x="2236626" y="21461"/>
                  </a:moveTo>
                  <a:lnTo>
                    <a:pt x="2236626" y="56959"/>
                  </a:lnTo>
                  <a:lnTo>
                    <a:pt x="2280889" y="56959"/>
                  </a:lnTo>
                  <a:lnTo>
                    <a:pt x="2280889" y="21461"/>
                  </a:lnTo>
                  <a:close/>
                  <a:moveTo>
                    <a:pt x="10492" y="20790"/>
                  </a:moveTo>
                  <a:lnTo>
                    <a:pt x="10492" y="176836"/>
                  </a:lnTo>
                  <a:lnTo>
                    <a:pt x="169167" y="176836"/>
                  </a:lnTo>
                  <a:lnTo>
                    <a:pt x="169167" y="20790"/>
                  </a:lnTo>
                  <a:close/>
                  <a:moveTo>
                    <a:pt x="2649351" y="20379"/>
                  </a:moveTo>
                  <a:cubicBezTo>
                    <a:pt x="2665019" y="20451"/>
                    <a:pt x="2677463" y="26766"/>
                    <a:pt x="2686683" y="39325"/>
                  </a:cubicBezTo>
                  <a:cubicBezTo>
                    <a:pt x="2695904" y="51883"/>
                    <a:pt x="2700621" y="70254"/>
                    <a:pt x="2700834" y="94438"/>
                  </a:cubicBezTo>
                  <a:cubicBezTo>
                    <a:pt x="2700682" y="116744"/>
                    <a:pt x="2697994" y="134605"/>
                    <a:pt x="2692772" y="148021"/>
                  </a:cubicBezTo>
                  <a:cubicBezTo>
                    <a:pt x="2687550" y="161438"/>
                    <a:pt x="2680708" y="171116"/>
                    <a:pt x="2672247" y="177058"/>
                  </a:cubicBezTo>
                  <a:cubicBezTo>
                    <a:pt x="2663785" y="182999"/>
                    <a:pt x="2654619" y="185911"/>
                    <a:pt x="2644748" y="185793"/>
                  </a:cubicBezTo>
                  <a:cubicBezTo>
                    <a:pt x="2637002" y="185716"/>
                    <a:pt x="2630244" y="184286"/>
                    <a:pt x="2624474" y="181502"/>
                  </a:cubicBezTo>
                  <a:cubicBezTo>
                    <a:pt x="2618704" y="178718"/>
                    <a:pt x="2613706" y="175044"/>
                    <a:pt x="2609478" y="170479"/>
                  </a:cubicBezTo>
                  <a:lnTo>
                    <a:pt x="2617131" y="162148"/>
                  </a:lnTo>
                  <a:cubicBezTo>
                    <a:pt x="2620769" y="166323"/>
                    <a:pt x="2624942" y="169484"/>
                    <a:pt x="2629650" y="171630"/>
                  </a:cubicBezTo>
                  <a:cubicBezTo>
                    <a:pt x="2634358" y="173777"/>
                    <a:pt x="2639464" y="174855"/>
                    <a:pt x="2644967" y="174864"/>
                  </a:cubicBezTo>
                  <a:cubicBezTo>
                    <a:pt x="2656380" y="175211"/>
                    <a:pt x="2666217" y="169694"/>
                    <a:pt x="2674479" y="158315"/>
                  </a:cubicBezTo>
                  <a:cubicBezTo>
                    <a:pt x="2682740" y="146937"/>
                    <a:pt x="2687371" y="127617"/>
                    <a:pt x="2688371" y="100357"/>
                  </a:cubicBezTo>
                  <a:cubicBezTo>
                    <a:pt x="2683074" y="106802"/>
                    <a:pt x="2677118" y="111928"/>
                    <a:pt x="2670505" y="115738"/>
                  </a:cubicBezTo>
                  <a:cubicBezTo>
                    <a:pt x="2663893" y="119548"/>
                    <a:pt x="2656842" y="121498"/>
                    <a:pt x="2649351" y="121588"/>
                  </a:cubicBezTo>
                  <a:cubicBezTo>
                    <a:pt x="2635853" y="121526"/>
                    <a:pt x="2625318" y="117220"/>
                    <a:pt x="2617746" y="108671"/>
                  </a:cubicBezTo>
                  <a:cubicBezTo>
                    <a:pt x="2610174" y="100122"/>
                    <a:pt x="2606325" y="87705"/>
                    <a:pt x="2606198" y="71422"/>
                  </a:cubicBezTo>
                  <a:cubicBezTo>
                    <a:pt x="2606544" y="56157"/>
                    <a:pt x="2610832" y="43896"/>
                    <a:pt x="2619061" y="34639"/>
                  </a:cubicBezTo>
                  <a:cubicBezTo>
                    <a:pt x="2627290" y="25382"/>
                    <a:pt x="2637388" y="20629"/>
                    <a:pt x="2649351" y="20379"/>
                  </a:cubicBezTo>
                  <a:close/>
                  <a:moveTo>
                    <a:pt x="2515799" y="20379"/>
                  </a:moveTo>
                  <a:cubicBezTo>
                    <a:pt x="2523215" y="20442"/>
                    <a:pt x="2529699" y="21846"/>
                    <a:pt x="2535249" y="24588"/>
                  </a:cubicBezTo>
                  <a:cubicBezTo>
                    <a:pt x="2540800" y="27331"/>
                    <a:pt x="2545634" y="31032"/>
                    <a:pt x="2549752" y="35692"/>
                  </a:cubicBezTo>
                  <a:lnTo>
                    <a:pt x="2542099" y="44024"/>
                  </a:lnTo>
                  <a:cubicBezTo>
                    <a:pt x="2538658" y="39849"/>
                    <a:pt x="2534696" y="36689"/>
                    <a:pt x="2530211" y="34542"/>
                  </a:cubicBezTo>
                  <a:cubicBezTo>
                    <a:pt x="2525727" y="32395"/>
                    <a:pt x="2520996" y="31317"/>
                    <a:pt x="2516017" y="31308"/>
                  </a:cubicBezTo>
                  <a:cubicBezTo>
                    <a:pt x="2503627" y="30957"/>
                    <a:pt x="2493169" y="36428"/>
                    <a:pt x="2484642" y="47719"/>
                  </a:cubicBezTo>
                  <a:cubicBezTo>
                    <a:pt x="2476116" y="59011"/>
                    <a:pt x="2471522" y="78230"/>
                    <a:pt x="2470860" y="105377"/>
                  </a:cubicBezTo>
                  <a:cubicBezTo>
                    <a:pt x="2476193" y="98855"/>
                    <a:pt x="2482186" y="93774"/>
                    <a:pt x="2488835" y="90133"/>
                  </a:cubicBezTo>
                  <a:cubicBezTo>
                    <a:pt x="2495485" y="86492"/>
                    <a:pt x="2502354" y="84642"/>
                    <a:pt x="2509441" y="84583"/>
                  </a:cubicBezTo>
                  <a:cubicBezTo>
                    <a:pt x="2523141" y="84618"/>
                    <a:pt x="2533768" y="88869"/>
                    <a:pt x="2541321" y="97337"/>
                  </a:cubicBezTo>
                  <a:cubicBezTo>
                    <a:pt x="2548874" y="105804"/>
                    <a:pt x="2552705" y="118275"/>
                    <a:pt x="2552813" y="134750"/>
                  </a:cubicBezTo>
                  <a:cubicBezTo>
                    <a:pt x="2552468" y="150015"/>
                    <a:pt x="2548180" y="162276"/>
                    <a:pt x="2539950" y="171533"/>
                  </a:cubicBezTo>
                  <a:cubicBezTo>
                    <a:pt x="2531722" y="180789"/>
                    <a:pt x="2521625" y="185543"/>
                    <a:pt x="2509661" y="185793"/>
                  </a:cubicBezTo>
                  <a:cubicBezTo>
                    <a:pt x="2494002" y="185712"/>
                    <a:pt x="2481594" y="179032"/>
                    <a:pt x="2472438" y="165752"/>
                  </a:cubicBezTo>
                  <a:cubicBezTo>
                    <a:pt x="2463281" y="152471"/>
                    <a:pt x="2458601" y="133077"/>
                    <a:pt x="2458396" y="107569"/>
                  </a:cubicBezTo>
                  <a:cubicBezTo>
                    <a:pt x="2458549" y="86212"/>
                    <a:pt x="2461285" y="69132"/>
                    <a:pt x="2466604" y="56332"/>
                  </a:cubicBezTo>
                  <a:cubicBezTo>
                    <a:pt x="2471924" y="43531"/>
                    <a:pt x="2478912" y="34310"/>
                    <a:pt x="2487569" y="28668"/>
                  </a:cubicBezTo>
                  <a:cubicBezTo>
                    <a:pt x="2496225" y="23025"/>
                    <a:pt x="2505635" y="20263"/>
                    <a:pt x="2515799" y="20379"/>
                  </a:cubicBezTo>
                  <a:close/>
                  <a:moveTo>
                    <a:pt x="3621020" y="20132"/>
                  </a:moveTo>
                  <a:lnTo>
                    <a:pt x="3621020" y="53248"/>
                  </a:lnTo>
                  <a:lnTo>
                    <a:pt x="3680624" y="53248"/>
                  </a:lnTo>
                  <a:lnTo>
                    <a:pt x="3680624" y="20132"/>
                  </a:lnTo>
                  <a:close/>
                  <a:moveTo>
                    <a:pt x="3550242" y="20132"/>
                  </a:moveTo>
                  <a:lnTo>
                    <a:pt x="3550242" y="53248"/>
                  </a:lnTo>
                  <a:lnTo>
                    <a:pt x="3610941" y="53248"/>
                  </a:lnTo>
                  <a:lnTo>
                    <a:pt x="3610941" y="20132"/>
                  </a:lnTo>
                  <a:close/>
                  <a:moveTo>
                    <a:pt x="4390982" y="18831"/>
                  </a:moveTo>
                  <a:lnTo>
                    <a:pt x="4465047" y="18831"/>
                  </a:lnTo>
                  <a:lnTo>
                    <a:pt x="4465047" y="89828"/>
                  </a:lnTo>
                  <a:lnTo>
                    <a:pt x="4390982" y="89828"/>
                  </a:lnTo>
                  <a:close/>
                  <a:moveTo>
                    <a:pt x="3162921" y="17503"/>
                  </a:moveTo>
                  <a:lnTo>
                    <a:pt x="3162921" y="55220"/>
                  </a:lnTo>
                  <a:lnTo>
                    <a:pt x="3192530" y="55220"/>
                  </a:lnTo>
                  <a:lnTo>
                    <a:pt x="3192530" y="17503"/>
                  </a:lnTo>
                  <a:close/>
                  <a:moveTo>
                    <a:pt x="3125449" y="17503"/>
                  </a:moveTo>
                  <a:lnTo>
                    <a:pt x="3125449" y="55220"/>
                  </a:lnTo>
                  <a:lnTo>
                    <a:pt x="3154621" y="55220"/>
                  </a:lnTo>
                  <a:lnTo>
                    <a:pt x="3154621" y="17503"/>
                  </a:lnTo>
                  <a:close/>
                  <a:moveTo>
                    <a:pt x="3089293" y="17503"/>
                  </a:moveTo>
                  <a:lnTo>
                    <a:pt x="3089293" y="55220"/>
                  </a:lnTo>
                  <a:lnTo>
                    <a:pt x="3117150" y="55220"/>
                  </a:lnTo>
                  <a:lnTo>
                    <a:pt x="3117150" y="17503"/>
                  </a:lnTo>
                  <a:close/>
                  <a:moveTo>
                    <a:pt x="3371380" y="16846"/>
                  </a:moveTo>
                  <a:lnTo>
                    <a:pt x="3371380" y="43606"/>
                  </a:lnTo>
                  <a:lnTo>
                    <a:pt x="3437118" y="43606"/>
                  </a:lnTo>
                  <a:lnTo>
                    <a:pt x="3437118" y="16846"/>
                  </a:lnTo>
                  <a:close/>
                  <a:moveTo>
                    <a:pt x="4101897" y="13586"/>
                  </a:moveTo>
                  <a:lnTo>
                    <a:pt x="4219350" y="13586"/>
                  </a:lnTo>
                  <a:lnTo>
                    <a:pt x="4219350" y="23639"/>
                  </a:lnTo>
                  <a:lnTo>
                    <a:pt x="4111978" y="23639"/>
                  </a:lnTo>
                  <a:lnTo>
                    <a:pt x="4111978" y="178370"/>
                  </a:lnTo>
                  <a:lnTo>
                    <a:pt x="4222636" y="178370"/>
                  </a:lnTo>
                  <a:lnTo>
                    <a:pt x="4222636" y="188203"/>
                  </a:lnTo>
                  <a:lnTo>
                    <a:pt x="4101897" y="188203"/>
                  </a:lnTo>
                  <a:close/>
                  <a:moveTo>
                    <a:pt x="2210111" y="11600"/>
                  </a:moveTo>
                  <a:lnTo>
                    <a:pt x="2308719" y="11600"/>
                  </a:lnTo>
                  <a:lnTo>
                    <a:pt x="2308719" y="21461"/>
                  </a:lnTo>
                  <a:lnTo>
                    <a:pt x="2291188" y="21461"/>
                  </a:lnTo>
                  <a:lnTo>
                    <a:pt x="2291188" y="143077"/>
                  </a:lnTo>
                  <a:lnTo>
                    <a:pt x="2310471" y="139571"/>
                  </a:lnTo>
                  <a:lnTo>
                    <a:pt x="2311129" y="148993"/>
                  </a:lnTo>
                  <a:lnTo>
                    <a:pt x="2291188" y="152718"/>
                  </a:lnTo>
                  <a:lnTo>
                    <a:pt x="2291188" y="198735"/>
                  </a:lnTo>
                  <a:lnTo>
                    <a:pt x="2280889" y="198735"/>
                  </a:lnTo>
                  <a:lnTo>
                    <a:pt x="2280889" y="154690"/>
                  </a:lnTo>
                  <a:cubicBezTo>
                    <a:pt x="2267979" y="157101"/>
                    <a:pt x="2255561" y="159347"/>
                    <a:pt x="2243637" y="161429"/>
                  </a:cubicBezTo>
                  <a:cubicBezTo>
                    <a:pt x="2231713" y="163510"/>
                    <a:pt x="2220830" y="165428"/>
                    <a:pt x="2210987" y="167181"/>
                  </a:cubicBezTo>
                  <a:lnTo>
                    <a:pt x="2208577" y="156882"/>
                  </a:lnTo>
                  <a:lnTo>
                    <a:pt x="2226326" y="154033"/>
                  </a:lnTo>
                  <a:lnTo>
                    <a:pt x="2226326" y="21461"/>
                  </a:lnTo>
                  <a:lnTo>
                    <a:pt x="2210111" y="21461"/>
                  </a:lnTo>
                  <a:close/>
                  <a:moveTo>
                    <a:pt x="3539944" y="10299"/>
                  </a:moveTo>
                  <a:lnTo>
                    <a:pt x="3690923" y="10299"/>
                  </a:lnTo>
                  <a:lnTo>
                    <a:pt x="3690923" y="105812"/>
                  </a:lnTo>
                  <a:lnTo>
                    <a:pt x="3539944" y="105812"/>
                  </a:lnTo>
                  <a:close/>
                  <a:moveTo>
                    <a:pt x="0" y="10299"/>
                  </a:moveTo>
                  <a:lnTo>
                    <a:pt x="179877" y="10299"/>
                  </a:lnTo>
                  <a:lnTo>
                    <a:pt x="179877" y="198722"/>
                  </a:lnTo>
                  <a:lnTo>
                    <a:pt x="169167" y="198722"/>
                  </a:lnTo>
                  <a:lnTo>
                    <a:pt x="169167" y="186889"/>
                  </a:lnTo>
                  <a:lnTo>
                    <a:pt x="10492" y="186889"/>
                  </a:lnTo>
                  <a:lnTo>
                    <a:pt x="10492" y="198722"/>
                  </a:lnTo>
                  <a:lnTo>
                    <a:pt x="0" y="198722"/>
                  </a:lnTo>
                  <a:close/>
                  <a:moveTo>
                    <a:pt x="3079679" y="8327"/>
                  </a:moveTo>
                  <a:lnTo>
                    <a:pt x="3202364" y="8327"/>
                  </a:lnTo>
                  <a:lnTo>
                    <a:pt x="3202364" y="64396"/>
                  </a:lnTo>
                  <a:lnTo>
                    <a:pt x="3127862" y="64396"/>
                  </a:lnTo>
                  <a:lnTo>
                    <a:pt x="3132687" y="65713"/>
                  </a:lnTo>
                  <a:cubicBezTo>
                    <a:pt x="3131262" y="69000"/>
                    <a:pt x="3129672" y="72190"/>
                    <a:pt x="3127919" y="75285"/>
                  </a:cubicBezTo>
                  <a:cubicBezTo>
                    <a:pt x="3126165" y="78380"/>
                    <a:pt x="3124250" y="81406"/>
                    <a:pt x="3122174" y="84364"/>
                  </a:cubicBezTo>
                  <a:lnTo>
                    <a:pt x="3184634" y="84364"/>
                  </a:lnTo>
                  <a:lnTo>
                    <a:pt x="3186608" y="83706"/>
                  </a:lnTo>
                  <a:lnTo>
                    <a:pt x="3192967" y="87423"/>
                  </a:lnTo>
                  <a:cubicBezTo>
                    <a:pt x="3186668" y="104007"/>
                    <a:pt x="3177801" y="118069"/>
                    <a:pt x="3166367" y="129607"/>
                  </a:cubicBezTo>
                  <a:cubicBezTo>
                    <a:pt x="3154934" y="141146"/>
                    <a:pt x="3141882" y="150567"/>
                    <a:pt x="3127214" y="157870"/>
                  </a:cubicBezTo>
                  <a:cubicBezTo>
                    <a:pt x="3112546" y="165173"/>
                    <a:pt x="3097211" y="170763"/>
                    <a:pt x="3081209" y="174641"/>
                  </a:cubicBezTo>
                  <a:cubicBezTo>
                    <a:pt x="3080521" y="173281"/>
                    <a:pt x="3079655" y="171837"/>
                    <a:pt x="3078610" y="170313"/>
                  </a:cubicBezTo>
                  <a:cubicBezTo>
                    <a:pt x="3077564" y="168787"/>
                    <a:pt x="3076532" y="167454"/>
                    <a:pt x="3075513" y="166313"/>
                  </a:cubicBezTo>
                  <a:cubicBezTo>
                    <a:pt x="3086859" y="163810"/>
                    <a:pt x="3097949" y="160376"/>
                    <a:pt x="3108783" y="156010"/>
                  </a:cubicBezTo>
                  <a:cubicBezTo>
                    <a:pt x="3119616" y="151644"/>
                    <a:pt x="3129778" y="146238"/>
                    <a:pt x="3139268" y="139790"/>
                  </a:cubicBezTo>
                  <a:cubicBezTo>
                    <a:pt x="3134845" y="135835"/>
                    <a:pt x="3129770" y="131525"/>
                    <a:pt x="3124040" y="126858"/>
                  </a:cubicBezTo>
                  <a:cubicBezTo>
                    <a:pt x="3118311" y="122191"/>
                    <a:pt x="3112797" y="117880"/>
                    <a:pt x="3107499" y="113925"/>
                  </a:cubicBezTo>
                  <a:lnTo>
                    <a:pt x="3114519" y="108226"/>
                  </a:lnTo>
                  <a:cubicBezTo>
                    <a:pt x="3120040" y="112199"/>
                    <a:pt x="3125787" y="116529"/>
                    <a:pt x="3131760" y="121214"/>
                  </a:cubicBezTo>
                  <a:cubicBezTo>
                    <a:pt x="3137733" y="125899"/>
                    <a:pt x="3142940" y="130118"/>
                    <a:pt x="3147383" y="133872"/>
                  </a:cubicBezTo>
                  <a:cubicBezTo>
                    <a:pt x="3154201" y="128493"/>
                    <a:pt x="3160324" y="122428"/>
                    <a:pt x="3165752" y="115679"/>
                  </a:cubicBezTo>
                  <a:cubicBezTo>
                    <a:pt x="3171180" y="108930"/>
                    <a:pt x="3175719" y="101550"/>
                    <a:pt x="3179370" y="93540"/>
                  </a:cubicBezTo>
                  <a:lnTo>
                    <a:pt x="3115176" y="93540"/>
                  </a:lnTo>
                  <a:cubicBezTo>
                    <a:pt x="3110313" y="99358"/>
                    <a:pt x="3105068" y="104656"/>
                    <a:pt x="3099441" y="109432"/>
                  </a:cubicBezTo>
                  <a:cubicBezTo>
                    <a:pt x="3093815" y="114209"/>
                    <a:pt x="3088028" y="118410"/>
                    <a:pt x="3082082" y="122035"/>
                  </a:cubicBezTo>
                  <a:cubicBezTo>
                    <a:pt x="3081136" y="121090"/>
                    <a:pt x="3079859" y="119967"/>
                    <a:pt x="3078252" y="118665"/>
                  </a:cubicBezTo>
                  <a:cubicBezTo>
                    <a:pt x="3076646" y="117364"/>
                    <a:pt x="3075147" y="116296"/>
                    <a:pt x="3073759" y="115460"/>
                  </a:cubicBezTo>
                  <a:cubicBezTo>
                    <a:pt x="3084178" y="109607"/>
                    <a:pt x="3093616" y="102359"/>
                    <a:pt x="3102073" y="93715"/>
                  </a:cubicBezTo>
                  <a:cubicBezTo>
                    <a:pt x="3110529" y="85071"/>
                    <a:pt x="3117229" y="75298"/>
                    <a:pt x="3122174" y="64396"/>
                  </a:cubicBezTo>
                  <a:lnTo>
                    <a:pt x="3079679" y="64396"/>
                  </a:lnTo>
                  <a:close/>
                  <a:moveTo>
                    <a:pt x="3361519" y="7888"/>
                  </a:moveTo>
                  <a:lnTo>
                    <a:pt x="3447417" y="7888"/>
                  </a:lnTo>
                  <a:lnTo>
                    <a:pt x="3447417" y="52344"/>
                  </a:lnTo>
                  <a:lnTo>
                    <a:pt x="3361519" y="52344"/>
                  </a:lnTo>
                  <a:close/>
                  <a:moveTo>
                    <a:pt x="3027732" y="7669"/>
                  </a:moveTo>
                  <a:cubicBezTo>
                    <a:pt x="3034292" y="13240"/>
                    <a:pt x="3040839" y="19324"/>
                    <a:pt x="3047372" y="25922"/>
                  </a:cubicBezTo>
                  <a:cubicBezTo>
                    <a:pt x="3053905" y="32520"/>
                    <a:pt x="3059193" y="38338"/>
                    <a:pt x="3063235" y="43379"/>
                  </a:cubicBezTo>
                  <a:lnTo>
                    <a:pt x="3055123" y="49957"/>
                  </a:lnTo>
                  <a:cubicBezTo>
                    <a:pt x="3051293" y="44808"/>
                    <a:pt x="3046135" y="38824"/>
                    <a:pt x="3039647" y="32005"/>
                  </a:cubicBezTo>
                  <a:cubicBezTo>
                    <a:pt x="3033160" y="25186"/>
                    <a:pt x="3026632" y="18823"/>
                    <a:pt x="3020062" y="12914"/>
                  </a:cubicBezTo>
                  <a:close/>
                  <a:moveTo>
                    <a:pt x="4317574" y="862"/>
                  </a:moveTo>
                  <a:lnTo>
                    <a:pt x="4328092" y="862"/>
                  </a:lnTo>
                  <a:cubicBezTo>
                    <a:pt x="4327654" y="9190"/>
                    <a:pt x="4326996" y="17078"/>
                    <a:pt x="4326120" y="24529"/>
                  </a:cubicBezTo>
                  <a:lnTo>
                    <a:pt x="4371479" y="24529"/>
                  </a:lnTo>
                  <a:cubicBezTo>
                    <a:pt x="4371474" y="24647"/>
                    <a:pt x="4371430" y="25286"/>
                    <a:pt x="4371342" y="26446"/>
                  </a:cubicBezTo>
                  <a:cubicBezTo>
                    <a:pt x="4371256" y="27606"/>
                    <a:pt x="4371156" y="28573"/>
                    <a:pt x="4371041" y="29349"/>
                  </a:cubicBezTo>
                  <a:cubicBezTo>
                    <a:pt x="4369580" y="48852"/>
                    <a:pt x="4368064" y="63095"/>
                    <a:pt x="4366494" y="72079"/>
                  </a:cubicBezTo>
                  <a:cubicBezTo>
                    <a:pt x="4364924" y="81063"/>
                    <a:pt x="4362860" y="86761"/>
                    <a:pt x="4360304" y="89171"/>
                  </a:cubicBezTo>
                  <a:cubicBezTo>
                    <a:pt x="4358720" y="90683"/>
                    <a:pt x="4357068" y="91769"/>
                    <a:pt x="4355346" y="92431"/>
                  </a:cubicBezTo>
                  <a:cubicBezTo>
                    <a:pt x="4353625" y="93092"/>
                    <a:pt x="4351479" y="93467"/>
                    <a:pt x="4348909" y="93554"/>
                  </a:cubicBezTo>
                  <a:cubicBezTo>
                    <a:pt x="4346732" y="93768"/>
                    <a:pt x="4343746" y="93832"/>
                    <a:pt x="4339952" y="93746"/>
                  </a:cubicBezTo>
                  <a:cubicBezTo>
                    <a:pt x="4336158" y="93659"/>
                    <a:pt x="4332132" y="93449"/>
                    <a:pt x="4327872" y="93115"/>
                  </a:cubicBezTo>
                  <a:cubicBezTo>
                    <a:pt x="4327754" y="91641"/>
                    <a:pt x="4327444" y="90043"/>
                    <a:pt x="4326942" y="88322"/>
                  </a:cubicBezTo>
                  <a:cubicBezTo>
                    <a:pt x="4326440" y="86601"/>
                    <a:pt x="4325800" y="85058"/>
                    <a:pt x="4325024" y="83693"/>
                  </a:cubicBezTo>
                  <a:cubicBezTo>
                    <a:pt x="4329612" y="84113"/>
                    <a:pt x="4333748" y="84369"/>
                    <a:pt x="4337432" y="84460"/>
                  </a:cubicBezTo>
                  <a:cubicBezTo>
                    <a:pt x="4341116" y="84552"/>
                    <a:pt x="4343773" y="84588"/>
                    <a:pt x="4345403" y="84570"/>
                  </a:cubicBezTo>
                  <a:cubicBezTo>
                    <a:pt x="4346910" y="84692"/>
                    <a:pt x="4348170" y="84611"/>
                    <a:pt x="4349183" y="84323"/>
                  </a:cubicBezTo>
                  <a:cubicBezTo>
                    <a:pt x="4350196" y="84035"/>
                    <a:pt x="4351128" y="83460"/>
                    <a:pt x="4351978" y="82598"/>
                  </a:cubicBezTo>
                  <a:cubicBezTo>
                    <a:pt x="4353612" y="80963"/>
                    <a:pt x="4355109" y="76453"/>
                    <a:pt x="4356469" y="69066"/>
                  </a:cubicBezTo>
                  <a:cubicBezTo>
                    <a:pt x="4357830" y="61680"/>
                    <a:pt x="4359108" y="50048"/>
                    <a:pt x="4360304" y="34170"/>
                  </a:cubicBezTo>
                  <a:lnTo>
                    <a:pt x="4324805" y="34170"/>
                  </a:lnTo>
                  <a:cubicBezTo>
                    <a:pt x="4322605" y="49313"/>
                    <a:pt x="4318350" y="62414"/>
                    <a:pt x="4312041" y="73477"/>
                  </a:cubicBezTo>
                  <a:cubicBezTo>
                    <a:pt x="4305732" y="84538"/>
                    <a:pt x="4296108" y="93422"/>
                    <a:pt x="4283170" y="100128"/>
                  </a:cubicBezTo>
                  <a:cubicBezTo>
                    <a:pt x="4282354" y="98968"/>
                    <a:pt x="4281304" y="97672"/>
                    <a:pt x="4280020" y="96238"/>
                  </a:cubicBezTo>
                  <a:cubicBezTo>
                    <a:pt x="4278738" y="94805"/>
                    <a:pt x="4277524" y="93618"/>
                    <a:pt x="4276378" y="92678"/>
                  </a:cubicBezTo>
                  <a:cubicBezTo>
                    <a:pt x="4288142" y="86733"/>
                    <a:pt x="4296935" y="78845"/>
                    <a:pt x="4302756" y="69011"/>
                  </a:cubicBezTo>
                  <a:cubicBezTo>
                    <a:pt x="4308576" y="59178"/>
                    <a:pt x="4312492" y="47564"/>
                    <a:pt x="4314506" y="34170"/>
                  </a:cubicBezTo>
                  <a:lnTo>
                    <a:pt x="4279884" y="34170"/>
                  </a:lnTo>
                  <a:lnTo>
                    <a:pt x="4279884" y="24529"/>
                  </a:lnTo>
                  <a:lnTo>
                    <a:pt x="4315821" y="24529"/>
                  </a:lnTo>
                  <a:cubicBezTo>
                    <a:pt x="4316250" y="20803"/>
                    <a:pt x="4316596" y="16968"/>
                    <a:pt x="4316862" y="13024"/>
                  </a:cubicBezTo>
                  <a:cubicBezTo>
                    <a:pt x="4317127" y="9080"/>
                    <a:pt x="4317364" y="5026"/>
                    <a:pt x="4317574" y="862"/>
                  </a:cubicBezTo>
                  <a:close/>
                  <a:moveTo>
                    <a:pt x="3299068" y="862"/>
                  </a:moveTo>
                  <a:lnTo>
                    <a:pt x="3309586" y="3054"/>
                  </a:lnTo>
                  <a:cubicBezTo>
                    <a:pt x="3308088" y="11418"/>
                    <a:pt x="3306262" y="19671"/>
                    <a:pt x="3304107" y="27816"/>
                  </a:cubicBezTo>
                  <a:lnTo>
                    <a:pt x="3343550" y="27816"/>
                  </a:lnTo>
                  <a:lnTo>
                    <a:pt x="3343550" y="37896"/>
                  </a:lnTo>
                  <a:lnTo>
                    <a:pt x="3301916" y="37896"/>
                  </a:lnTo>
                  <a:cubicBezTo>
                    <a:pt x="3299163" y="48243"/>
                    <a:pt x="3296178" y="58232"/>
                    <a:pt x="3292959" y="67860"/>
                  </a:cubicBezTo>
                  <a:cubicBezTo>
                    <a:pt x="3289740" y="77488"/>
                    <a:pt x="3286371" y="86491"/>
                    <a:pt x="3282852" y="94869"/>
                  </a:cubicBezTo>
                  <a:lnTo>
                    <a:pt x="3309147" y="94869"/>
                  </a:lnTo>
                  <a:lnTo>
                    <a:pt x="3309147" y="59578"/>
                  </a:lnTo>
                  <a:lnTo>
                    <a:pt x="3319008" y="59578"/>
                  </a:lnTo>
                  <a:lnTo>
                    <a:pt x="3319008" y="94869"/>
                  </a:lnTo>
                  <a:lnTo>
                    <a:pt x="3342893" y="94869"/>
                  </a:lnTo>
                  <a:lnTo>
                    <a:pt x="3342893" y="104730"/>
                  </a:lnTo>
                  <a:lnTo>
                    <a:pt x="3319008" y="104730"/>
                  </a:lnTo>
                  <a:lnTo>
                    <a:pt x="3319008" y="138256"/>
                  </a:lnTo>
                  <a:lnTo>
                    <a:pt x="3347056" y="132558"/>
                  </a:lnTo>
                  <a:lnTo>
                    <a:pt x="3347933" y="142200"/>
                  </a:lnTo>
                  <a:lnTo>
                    <a:pt x="3319008" y="148107"/>
                  </a:lnTo>
                  <a:lnTo>
                    <a:pt x="3319008" y="198077"/>
                  </a:lnTo>
                  <a:lnTo>
                    <a:pt x="3309147" y="198077"/>
                  </a:lnTo>
                  <a:lnTo>
                    <a:pt x="3309147" y="150300"/>
                  </a:lnTo>
                  <a:cubicBezTo>
                    <a:pt x="3301236" y="151953"/>
                    <a:pt x="3293722" y="153525"/>
                    <a:pt x="3286604" y="155014"/>
                  </a:cubicBezTo>
                  <a:cubicBezTo>
                    <a:pt x="3279487" y="156504"/>
                    <a:pt x="3272905" y="157856"/>
                    <a:pt x="3266856" y="159071"/>
                  </a:cubicBezTo>
                  <a:lnTo>
                    <a:pt x="3264007" y="148546"/>
                  </a:lnTo>
                  <a:cubicBezTo>
                    <a:pt x="3270189" y="147545"/>
                    <a:pt x="3277109" y="146312"/>
                    <a:pt x="3284769" y="144846"/>
                  </a:cubicBezTo>
                  <a:cubicBezTo>
                    <a:pt x="3292429" y="143380"/>
                    <a:pt x="3300556" y="141764"/>
                    <a:pt x="3309147" y="139999"/>
                  </a:cubicBezTo>
                  <a:lnTo>
                    <a:pt x="3309147" y="104730"/>
                  </a:lnTo>
                  <a:lnTo>
                    <a:pt x="3287892" y="104730"/>
                  </a:lnTo>
                  <a:cubicBezTo>
                    <a:pt x="3284007" y="104748"/>
                    <a:pt x="3280711" y="105040"/>
                    <a:pt x="3278003" y="105606"/>
                  </a:cubicBezTo>
                  <a:cubicBezTo>
                    <a:pt x="3275296" y="106172"/>
                    <a:pt x="3273480" y="106904"/>
                    <a:pt x="3272552" y="107799"/>
                  </a:cubicBezTo>
                  <a:cubicBezTo>
                    <a:pt x="3272210" y="106474"/>
                    <a:pt x="3271745" y="104794"/>
                    <a:pt x="3271156" y="102758"/>
                  </a:cubicBezTo>
                  <a:cubicBezTo>
                    <a:pt x="3270567" y="100721"/>
                    <a:pt x="3269937" y="99041"/>
                    <a:pt x="3269265" y="97717"/>
                  </a:cubicBezTo>
                  <a:cubicBezTo>
                    <a:pt x="3270777" y="97284"/>
                    <a:pt x="3272302" y="95411"/>
                    <a:pt x="3273841" y="92099"/>
                  </a:cubicBezTo>
                  <a:cubicBezTo>
                    <a:pt x="3275378" y="88787"/>
                    <a:pt x="3277068" y="84667"/>
                    <a:pt x="3278908" y="79737"/>
                  </a:cubicBezTo>
                  <a:cubicBezTo>
                    <a:pt x="3280186" y="76628"/>
                    <a:pt x="3282012" y="71355"/>
                    <a:pt x="3284386" y="63917"/>
                  </a:cubicBezTo>
                  <a:cubicBezTo>
                    <a:pt x="3286760" y="56480"/>
                    <a:pt x="3289243" y="47806"/>
                    <a:pt x="3291836" y="37896"/>
                  </a:cubicBezTo>
                  <a:lnTo>
                    <a:pt x="3265321" y="37896"/>
                  </a:lnTo>
                  <a:lnTo>
                    <a:pt x="3265321" y="27816"/>
                  </a:lnTo>
                  <a:lnTo>
                    <a:pt x="3294027" y="27816"/>
                  </a:lnTo>
                  <a:cubicBezTo>
                    <a:pt x="3295018" y="23419"/>
                    <a:pt x="3295940" y="18954"/>
                    <a:pt x="3296794" y="14421"/>
                  </a:cubicBezTo>
                  <a:cubicBezTo>
                    <a:pt x="3297647" y="9888"/>
                    <a:pt x="3298405" y="5369"/>
                    <a:pt x="3299068" y="862"/>
                  </a:cubicBezTo>
                  <a:close/>
                  <a:moveTo>
                    <a:pt x="3854666" y="658"/>
                  </a:moveTo>
                  <a:lnTo>
                    <a:pt x="3865184" y="658"/>
                  </a:lnTo>
                  <a:lnTo>
                    <a:pt x="3865184" y="28267"/>
                  </a:lnTo>
                  <a:lnTo>
                    <a:pt x="3914488" y="28267"/>
                  </a:lnTo>
                  <a:lnTo>
                    <a:pt x="3914488" y="37663"/>
                  </a:lnTo>
                  <a:lnTo>
                    <a:pt x="3865184" y="37663"/>
                  </a:lnTo>
                  <a:lnTo>
                    <a:pt x="3865184" y="67272"/>
                  </a:lnTo>
                  <a:lnTo>
                    <a:pt x="3886878" y="67272"/>
                  </a:lnTo>
                  <a:cubicBezTo>
                    <a:pt x="3898186" y="58920"/>
                    <a:pt x="3908768" y="50078"/>
                    <a:pt x="3918624" y="40748"/>
                  </a:cubicBezTo>
                  <a:cubicBezTo>
                    <a:pt x="3928480" y="31418"/>
                    <a:pt x="3937473" y="21706"/>
                    <a:pt x="3945604" y="11614"/>
                  </a:cubicBezTo>
                  <a:lnTo>
                    <a:pt x="3954370" y="16654"/>
                  </a:lnTo>
                  <a:cubicBezTo>
                    <a:pt x="3946805" y="25752"/>
                    <a:pt x="3938706" y="34540"/>
                    <a:pt x="3930073" y="43019"/>
                  </a:cubicBezTo>
                  <a:cubicBezTo>
                    <a:pt x="3921440" y="51497"/>
                    <a:pt x="3912301" y="59581"/>
                    <a:pt x="3902655" y="67272"/>
                  </a:cubicBezTo>
                  <a:lnTo>
                    <a:pt x="3964887" y="67272"/>
                  </a:lnTo>
                  <a:lnTo>
                    <a:pt x="3964887" y="76886"/>
                  </a:lnTo>
                  <a:lnTo>
                    <a:pt x="3889945" y="76886"/>
                  </a:lnTo>
                  <a:cubicBezTo>
                    <a:pt x="3883796" y="81397"/>
                    <a:pt x="3877469" y="85812"/>
                    <a:pt x="3870964" y="90130"/>
                  </a:cubicBezTo>
                  <a:cubicBezTo>
                    <a:pt x="3864459" y="94449"/>
                    <a:pt x="3857857" y="98589"/>
                    <a:pt x="3851160" y="102552"/>
                  </a:cubicBezTo>
                  <a:lnTo>
                    <a:pt x="3945166" y="102552"/>
                  </a:lnTo>
                  <a:lnTo>
                    <a:pt x="3945166" y="111728"/>
                  </a:lnTo>
                  <a:lnTo>
                    <a:pt x="3846997" y="111728"/>
                  </a:lnTo>
                  <a:cubicBezTo>
                    <a:pt x="3845326" y="116042"/>
                    <a:pt x="3843572" y="120356"/>
                    <a:pt x="3841738" y="124670"/>
                  </a:cubicBezTo>
                  <a:cubicBezTo>
                    <a:pt x="3839902" y="128985"/>
                    <a:pt x="3838150" y="133080"/>
                    <a:pt x="3836479" y="136955"/>
                  </a:cubicBezTo>
                  <a:lnTo>
                    <a:pt x="3932236" y="136955"/>
                  </a:lnTo>
                  <a:lnTo>
                    <a:pt x="3931580" y="142198"/>
                  </a:lnTo>
                  <a:cubicBezTo>
                    <a:pt x="3929343" y="157459"/>
                    <a:pt x="3927024" y="168965"/>
                    <a:pt x="3924622" y="176719"/>
                  </a:cubicBezTo>
                  <a:cubicBezTo>
                    <a:pt x="3922221" y="184473"/>
                    <a:pt x="3919355" y="189620"/>
                    <a:pt x="3916022" y="192161"/>
                  </a:cubicBezTo>
                  <a:cubicBezTo>
                    <a:pt x="3914022" y="193868"/>
                    <a:pt x="3911831" y="195042"/>
                    <a:pt x="3909448" y="195684"/>
                  </a:cubicBezTo>
                  <a:cubicBezTo>
                    <a:pt x="3907065" y="196326"/>
                    <a:pt x="3903997" y="196681"/>
                    <a:pt x="3900244" y="196750"/>
                  </a:cubicBezTo>
                  <a:cubicBezTo>
                    <a:pt x="3896483" y="196777"/>
                    <a:pt x="3891078" y="196722"/>
                    <a:pt x="3884029" y="196586"/>
                  </a:cubicBezTo>
                  <a:cubicBezTo>
                    <a:pt x="3876981" y="196449"/>
                    <a:pt x="3869166" y="196067"/>
                    <a:pt x="3860582" y="195438"/>
                  </a:cubicBezTo>
                  <a:cubicBezTo>
                    <a:pt x="3860473" y="193868"/>
                    <a:pt x="3860144" y="192202"/>
                    <a:pt x="3859596" y="190440"/>
                  </a:cubicBezTo>
                  <a:cubicBezTo>
                    <a:pt x="3859049" y="188678"/>
                    <a:pt x="3858282" y="187064"/>
                    <a:pt x="3857296" y="185600"/>
                  </a:cubicBezTo>
                  <a:cubicBezTo>
                    <a:pt x="3866006" y="186345"/>
                    <a:pt x="3874113" y="186829"/>
                    <a:pt x="3881619" y="187053"/>
                  </a:cubicBezTo>
                  <a:cubicBezTo>
                    <a:pt x="3889124" y="187276"/>
                    <a:pt x="3894383" y="187377"/>
                    <a:pt x="3897396" y="187354"/>
                  </a:cubicBezTo>
                  <a:cubicBezTo>
                    <a:pt x="3900094" y="187377"/>
                    <a:pt x="3902258" y="187276"/>
                    <a:pt x="3903888" y="187053"/>
                  </a:cubicBezTo>
                  <a:cubicBezTo>
                    <a:pt x="3905517" y="186829"/>
                    <a:pt x="3906859" y="186345"/>
                    <a:pt x="3907914" y="185600"/>
                  </a:cubicBezTo>
                  <a:cubicBezTo>
                    <a:pt x="3910503" y="183869"/>
                    <a:pt x="3912776" y="179931"/>
                    <a:pt x="3914734" y="173786"/>
                  </a:cubicBezTo>
                  <a:cubicBezTo>
                    <a:pt x="3916694" y="167643"/>
                    <a:pt x="3918583" y="158496"/>
                    <a:pt x="3920404" y="146350"/>
                  </a:cubicBezTo>
                  <a:lnTo>
                    <a:pt x="3821139" y="146350"/>
                  </a:lnTo>
                  <a:cubicBezTo>
                    <a:pt x="3823682" y="141418"/>
                    <a:pt x="3826266" y="135809"/>
                    <a:pt x="3828891" y="129519"/>
                  </a:cubicBezTo>
                  <a:cubicBezTo>
                    <a:pt x="3831516" y="123231"/>
                    <a:pt x="3834045" y="117009"/>
                    <a:pt x="3836479" y="110854"/>
                  </a:cubicBezTo>
                  <a:cubicBezTo>
                    <a:pt x="3826704" y="116227"/>
                    <a:pt x="3816725" y="121271"/>
                    <a:pt x="3806540" y="125986"/>
                  </a:cubicBezTo>
                  <a:cubicBezTo>
                    <a:pt x="3796355" y="130701"/>
                    <a:pt x="3786102" y="135085"/>
                    <a:pt x="3775780" y="139139"/>
                  </a:cubicBezTo>
                  <a:cubicBezTo>
                    <a:pt x="3775191" y="137842"/>
                    <a:pt x="3774342" y="136281"/>
                    <a:pt x="3773232" y="134458"/>
                  </a:cubicBezTo>
                  <a:cubicBezTo>
                    <a:pt x="3772124" y="132636"/>
                    <a:pt x="3771001" y="131128"/>
                    <a:pt x="3769864" y="129935"/>
                  </a:cubicBezTo>
                  <a:cubicBezTo>
                    <a:pt x="3788206" y="123324"/>
                    <a:pt x="3806084" y="115552"/>
                    <a:pt x="3823495" y="106619"/>
                  </a:cubicBezTo>
                  <a:cubicBezTo>
                    <a:pt x="3840907" y="97686"/>
                    <a:pt x="3857578" y="87775"/>
                    <a:pt x="3873510" y="76886"/>
                  </a:cubicBezTo>
                  <a:lnTo>
                    <a:pt x="3775999" y="76886"/>
                  </a:lnTo>
                  <a:lnTo>
                    <a:pt x="3775999" y="67272"/>
                  </a:lnTo>
                  <a:lnTo>
                    <a:pt x="3854666" y="67272"/>
                  </a:lnTo>
                  <a:lnTo>
                    <a:pt x="3854666" y="37663"/>
                  </a:lnTo>
                  <a:lnTo>
                    <a:pt x="3795940" y="37663"/>
                  </a:lnTo>
                  <a:lnTo>
                    <a:pt x="3795940" y="28267"/>
                  </a:lnTo>
                  <a:lnTo>
                    <a:pt x="3854666" y="28267"/>
                  </a:lnTo>
                  <a:close/>
                  <a:moveTo>
                    <a:pt x="2021661" y="644"/>
                  </a:moveTo>
                  <a:lnTo>
                    <a:pt x="2032179" y="644"/>
                  </a:lnTo>
                  <a:lnTo>
                    <a:pt x="2032179" y="19270"/>
                  </a:lnTo>
                  <a:lnTo>
                    <a:pt x="2093316" y="19270"/>
                  </a:lnTo>
                  <a:lnTo>
                    <a:pt x="2093316" y="644"/>
                  </a:lnTo>
                  <a:lnTo>
                    <a:pt x="2103615" y="644"/>
                  </a:lnTo>
                  <a:lnTo>
                    <a:pt x="2103615" y="19270"/>
                  </a:lnTo>
                  <a:lnTo>
                    <a:pt x="2157958" y="19270"/>
                  </a:lnTo>
                  <a:lnTo>
                    <a:pt x="2157958" y="29130"/>
                  </a:lnTo>
                  <a:lnTo>
                    <a:pt x="2103615" y="29130"/>
                  </a:lnTo>
                  <a:lnTo>
                    <a:pt x="2103615" y="48413"/>
                  </a:lnTo>
                  <a:lnTo>
                    <a:pt x="2093316" y="48413"/>
                  </a:lnTo>
                  <a:lnTo>
                    <a:pt x="2093316" y="29130"/>
                  </a:lnTo>
                  <a:lnTo>
                    <a:pt x="2032179" y="29130"/>
                  </a:lnTo>
                  <a:lnTo>
                    <a:pt x="2032179" y="49071"/>
                  </a:lnTo>
                  <a:lnTo>
                    <a:pt x="2021661" y="49071"/>
                  </a:lnTo>
                  <a:lnTo>
                    <a:pt x="2021661" y="29130"/>
                  </a:lnTo>
                  <a:lnTo>
                    <a:pt x="1967318" y="29130"/>
                  </a:lnTo>
                  <a:lnTo>
                    <a:pt x="1967318" y="19270"/>
                  </a:lnTo>
                  <a:lnTo>
                    <a:pt x="2021661" y="19270"/>
                  </a:lnTo>
                  <a:close/>
                  <a:moveTo>
                    <a:pt x="1786099" y="438"/>
                  </a:moveTo>
                  <a:lnTo>
                    <a:pt x="1795959" y="438"/>
                  </a:lnTo>
                  <a:lnTo>
                    <a:pt x="1795959" y="15996"/>
                  </a:lnTo>
                  <a:lnTo>
                    <a:pt x="1837374" y="15996"/>
                  </a:lnTo>
                  <a:lnTo>
                    <a:pt x="1837374" y="438"/>
                  </a:lnTo>
                  <a:lnTo>
                    <a:pt x="1847454" y="438"/>
                  </a:lnTo>
                  <a:lnTo>
                    <a:pt x="1847454" y="15996"/>
                  </a:lnTo>
                  <a:lnTo>
                    <a:pt x="1895663" y="15996"/>
                  </a:lnTo>
                  <a:lnTo>
                    <a:pt x="1895663" y="52344"/>
                  </a:lnTo>
                  <a:lnTo>
                    <a:pt x="1847454" y="52344"/>
                  </a:lnTo>
                  <a:lnTo>
                    <a:pt x="1847454" y="72750"/>
                  </a:lnTo>
                  <a:lnTo>
                    <a:pt x="1908372" y="72750"/>
                  </a:lnTo>
                  <a:cubicBezTo>
                    <a:pt x="1908363" y="72837"/>
                    <a:pt x="1908326" y="73374"/>
                    <a:pt x="1908262" y="74362"/>
                  </a:cubicBezTo>
                  <a:cubicBezTo>
                    <a:pt x="1908198" y="75349"/>
                    <a:pt x="1908162" y="76268"/>
                    <a:pt x="1908153" y="77119"/>
                  </a:cubicBezTo>
                  <a:cubicBezTo>
                    <a:pt x="1907208" y="84043"/>
                    <a:pt x="1906249" y="89310"/>
                    <a:pt x="1905277" y="92922"/>
                  </a:cubicBezTo>
                  <a:cubicBezTo>
                    <a:pt x="1904304" y="96534"/>
                    <a:pt x="1903072" y="99009"/>
                    <a:pt x="1901579" y="100347"/>
                  </a:cubicBezTo>
                  <a:cubicBezTo>
                    <a:pt x="1900301" y="101433"/>
                    <a:pt x="1898913" y="102218"/>
                    <a:pt x="1897415" y="102702"/>
                  </a:cubicBezTo>
                  <a:cubicBezTo>
                    <a:pt x="1895918" y="103186"/>
                    <a:pt x="1894092" y="103424"/>
                    <a:pt x="1891937" y="103415"/>
                  </a:cubicBezTo>
                  <a:cubicBezTo>
                    <a:pt x="1890207" y="103625"/>
                    <a:pt x="1887696" y="103698"/>
                    <a:pt x="1884405" y="103634"/>
                  </a:cubicBezTo>
                  <a:cubicBezTo>
                    <a:pt x="1881113" y="103570"/>
                    <a:pt x="1877561" y="103424"/>
                    <a:pt x="1873750" y="103195"/>
                  </a:cubicBezTo>
                  <a:cubicBezTo>
                    <a:pt x="1873631" y="101954"/>
                    <a:pt x="1873375" y="100602"/>
                    <a:pt x="1872983" y="99141"/>
                  </a:cubicBezTo>
                  <a:cubicBezTo>
                    <a:pt x="1872590" y="97681"/>
                    <a:pt x="1872115" y="96329"/>
                    <a:pt x="1871558" y="95087"/>
                  </a:cubicBezTo>
                  <a:cubicBezTo>
                    <a:pt x="1875370" y="95507"/>
                    <a:pt x="1878812" y="95763"/>
                    <a:pt x="1881885" y="95854"/>
                  </a:cubicBezTo>
                  <a:cubicBezTo>
                    <a:pt x="1884957" y="95946"/>
                    <a:pt x="1887139" y="95982"/>
                    <a:pt x="1888432" y="95964"/>
                  </a:cubicBezTo>
                  <a:cubicBezTo>
                    <a:pt x="1889732" y="95978"/>
                    <a:pt x="1890800" y="95895"/>
                    <a:pt x="1891636" y="95717"/>
                  </a:cubicBezTo>
                  <a:cubicBezTo>
                    <a:pt x="1892471" y="95540"/>
                    <a:pt x="1893156" y="95183"/>
                    <a:pt x="1893691" y="94648"/>
                  </a:cubicBezTo>
                  <a:cubicBezTo>
                    <a:pt x="1894443" y="93926"/>
                    <a:pt x="1895128" y="92519"/>
                    <a:pt x="1895744" y="90426"/>
                  </a:cubicBezTo>
                  <a:cubicBezTo>
                    <a:pt x="1896361" y="88333"/>
                    <a:pt x="1896991" y="85281"/>
                    <a:pt x="1897635" y="81269"/>
                  </a:cubicBezTo>
                  <a:lnTo>
                    <a:pt x="1847454" y="81269"/>
                  </a:lnTo>
                  <a:lnTo>
                    <a:pt x="1847454" y="104277"/>
                  </a:lnTo>
                  <a:lnTo>
                    <a:pt x="1837374" y="104277"/>
                  </a:lnTo>
                  <a:lnTo>
                    <a:pt x="1837374" y="81269"/>
                  </a:lnTo>
                  <a:lnTo>
                    <a:pt x="1787413" y="81269"/>
                  </a:lnTo>
                  <a:cubicBezTo>
                    <a:pt x="1783090" y="88610"/>
                    <a:pt x="1776069" y="95348"/>
                    <a:pt x="1766350" y="101484"/>
                  </a:cubicBezTo>
                  <a:cubicBezTo>
                    <a:pt x="1756630" y="107619"/>
                    <a:pt x="1743200" y="113152"/>
                    <a:pt x="1726058" y="118082"/>
                  </a:cubicBezTo>
                  <a:cubicBezTo>
                    <a:pt x="1725482" y="116699"/>
                    <a:pt x="1724715" y="115193"/>
                    <a:pt x="1723756" y="113563"/>
                  </a:cubicBezTo>
                  <a:cubicBezTo>
                    <a:pt x="1722798" y="111933"/>
                    <a:pt x="1721812" y="110591"/>
                    <a:pt x="1720799" y="109536"/>
                  </a:cubicBezTo>
                  <a:cubicBezTo>
                    <a:pt x="1734932" y="105688"/>
                    <a:pt x="1746326" y="101387"/>
                    <a:pt x="1754982" y="96635"/>
                  </a:cubicBezTo>
                  <a:cubicBezTo>
                    <a:pt x="1763638" y="91883"/>
                    <a:pt x="1770212" y="86761"/>
                    <a:pt x="1774704" y="81269"/>
                  </a:cubicBezTo>
                  <a:lnTo>
                    <a:pt x="1734165" y="81269"/>
                  </a:lnTo>
                  <a:cubicBezTo>
                    <a:pt x="1735293" y="76062"/>
                    <a:pt x="1736434" y="70068"/>
                    <a:pt x="1737589" y="63288"/>
                  </a:cubicBezTo>
                  <a:cubicBezTo>
                    <a:pt x="1738744" y="56508"/>
                    <a:pt x="1739721" y="50020"/>
                    <a:pt x="1740520" y="43825"/>
                  </a:cubicBezTo>
                  <a:lnTo>
                    <a:pt x="1786099" y="43825"/>
                  </a:lnTo>
                  <a:lnTo>
                    <a:pt x="1786099" y="42728"/>
                  </a:lnTo>
                  <a:lnTo>
                    <a:pt x="1786099" y="24734"/>
                  </a:lnTo>
                  <a:lnTo>
                    <a:pt x="1730002" y="24734"/>
                  </a:lnTo>
                  <a:lnTo>
                    <a:pt x="1730002" y="15996"/>
                  </a:lnTo>
                  <a:lnTo>
                    <a:pt x="1786099" y="15996"/>
                  </a:lnTo>
                  <a:close/>
                  <a:moveTo>
                    <a:pt x="1535854" y="438"/>
                  </a:moveTo>
                  <a:lnTo>
                    <a:pt x="1547468" y="2410"/>
                  </a:lnTo>
                  <a:cubicBezTo>
                    <a:pt x="1545944" y="5044"/>
                    <a:pt x="1544337" y="7720"/>
                    <a:pt x="1542647" y="10436"/>
                  </a:cubicBezTo>
                  <a:cubicBezTo>
                    <a:pt x="1540959" y="13152"/>
                    <a:pt x="1539132" y="15882"/>
                    <a:pt x="1537169" y="18626"/>
                  </a:cubicBezTo>
                  <a:lnTo>
                    <a:pt x="1597649" y="18626"/>
                  </a:lnTo>
                  <a:lnTo>
                    <a:pt x="1599621" y="17969"/>
                  </a:lnTo>
                  <a:lnTo>
                    <a:pt x="1606414" y="22777"/>
                  </a:lnTo>
                  <a:cubicBezTo>
                    <a:pt x="1603277" y="28343"/>
                    <a:pt x="1599634" y="34021"/>
                    <a:pt x="1595485" y="39813"/>
                  </a:cubicBezTo>
                  <a:cubicBezTo>
                    <a:pt x="1591335" y="45605"/>
                    <a:pt x="1587089" y="50960"/>
                    <a:pt x="1582747" y="55877"/>
                  </a:cubicBezTo>
                  <a:lnTo>
                    <a:pt x="1650020" y="55877"/>
                  </a:lnTo>
                  <a:lnTo>
                    <a:pt x="1650020" y="119836"/>
                  </a:lnTo>
                  <a:lnTo>
                    <a:pt x="1591513" y="119836"/>
                  </a:lnTo>
                  <a:lnTo>
                    <a:pt x="1591513" y="177271"/>
                  </a:lnTo>
                  <a:cubicBezTo>
                    <a:pt x="1591362" y="180258"/>
                    <a:pt x="1592157" y="182231"/>
                    <a:pt x="1593896" y="183190"/>
                  </a:cubicBezTo>
                  <a:cubicBezTo>
                    <a:pt x="1595636" y="184149"/>
                    <a:pt x="1599224" y="184588"/>
                    <a:pt x="1604660" y="184506"/>
                  </a:cubicBezTo>
                  <a:lnTo>
                    <a:pt x="1644322" y="184506"/>
                  </a:lnTo>
                  <a:cubicBezTo>
                    <a:pt x="1647706" y="184626"/>
                    <a:pt x="1650265" y="183923"/>
                    <a:pt x="1652001" y="182395"/>
                  </a:cubicBezTo>
                  <a:cubicBezTo>
                    <a:pt x="1653736" y="180866"/>
                    <a:pt x="1654947" y="177792"/>
                    <a:pt x="1655636" y="173171"/>
                  </a:cubicBezTo>
                  <a:cubicBezTo>
                    <a:pt x="1656325" y="168550"/>
                    <a:pt x="1656790" y="161659"/>
                    <a:pt x="1657032" y="152499"/>
                  </a:cubicBezTo>
                  <a:cubicBezTo>
                    <a:pt x="1658493" y="153394"/>
                    <a:pt x="1660118" y="154235"/>
                    <a:pt x="1661907" y="155020"/>
                  </a:cubicBezTo>
                  <a:cubicBezTo>
                    <a:pt x="1663697" y="155805"/>
                    <a:pt x="1665432" y="156427"/>
                    <a:pt x="1667112" y="156884"/>
                  </a:cubicBezTo>
                  <a:cubicBezTo>
                    <a:pt x="1666496" y="171676"/>
                    <a:pt x="1664715" y="181699"/>
                    <a:pt x="1661771" y="186953"/>
                  </a:cubicBezTo>
                  <a:cubicBezTo>
                    <a:pt x="1658826" y="192207"/>
                    <a:pt x="1653157" y="194668"/>
                    <a:pt x="1644761" y="194339"/>
                  </a:cubicBezTo>
                  <a:lnTo>
                    <a:pt x="1604222" y="194339"/>
                  </a:lnTo>
                  <a:cubicBezTo>
                    <a:pt x="1595298" y="194489"/>
                    <a:pt x="1589153" y="193368"/>
                    <a:pt x="1585788" y="190976"/>
                  </a:cubicBezTo>
                  <a:cubicBezTo>
                    <a:pt x="1582424" y="188584"/>
                    <a:pt x="1580826" y="184015"/>
                    <a:pt x="1580995" y="177271"/>
                  </a:cubicBezTo>
                  <a:lnTo>
                    <a:pt x="1580995" y="119836"/>
                  </a:lnTo>
                  <a:lnTo>
                    <a:pt x="1566971" y="119836"/>
                  </a:lnTo>
                  <a:cubicBezTo>
                    <a:pt x="1563585" y="131699"/>
                    <a:pt x="1558474" y="142536"/>
                    <a:pt x="1551640" y="152344"/>
                  </a:cubicBezTo>
                  <a:cubicBezTo>
                    <a:pt x="1544805" y="162152"/>
                    <a:pt x="1535523" y="170778"/>
                    <a:pt x="1523794" y="178219"/>
                  </a:cubicBezTo>
                  <a:cubicBezTo>
                    <a:pt x="1512066" y="185662"/>
                    <a:pt x="1497167" y="191765"/>
                    <a:pt x="1479100" y="196530"/>
                  </a:cubicBezTo>
                  <a:cubicBezTo>
                    <a:pt x="1478502" y="195130"/>
                    <a:pt x="1477616" y="193553"/>
                    <a:pt x="1476443" y="191799"/>
                  </a:cubicBezTo>
                  <a:cubicBezTo>
                    <a:pt x="1475270" y="190046"/>
                    <a:pt x="1474111" y="188634"/>
                    <a:pt x="1472965" y="187565"/>
                  </a:cubicBezTo>
                  <a:cubicBezTo>
                    <a:pt x="1489946" y="183378"/>
                    <a:pt x="1503973" y="177998"/>
                    <a:pt x="1515046" y="171423"/>
                  </a:cubicBezTo>
                  <a:cubicBezTo>
                    <a:pt x="1526118" y="164847"/>
                    <a:pt x="1534902" y="157224"/>
                    <a:pt x="1541398" y="148553"/>
                  </a:cubicBezTo>
                  <a:cubicBezTo>
                    <a:pt x="1547893" y="139882"/>
                    <a:pt x="1552765" y="130310"/>
                    <a:pt x="1556014" y="119836"/>
                  </a:cubicBezTo>
                  <a:lnTo>
                    <a:pt x="1495315" y="119836"/>
                  </a:lnTo>
                  <a:lnTo>
                    <a:pt x="1495315" y="64618"/>
                  </a:lnTo>
                  <a:cubicBezTo>
                    <a:pt x="1492695" y="66901"/>
                    <a:pt x="1490047" y="69074"/>
                    <a:pt x="1487372" y="71138"/>
                  </a:cubicBezTo>
                  <a:cubicBezTo>
                    <a:pt x="1484697" y="73202"/>
                    <a:pt x="1481940" y="75267"/>
                    <a:pt x="1479100" y="77331"/>
                  </a:cubicBezTo>
                  <a:cubicBezTo>
                    <a:pt x="1478169" y="76071"/>
                    <a:pt x="1476964" y="74756"/>
                    <a:pt x="1475485" y="73385"/>
                  </a:cubicBezTo>
                  <a:cubicBezTo>
                    <a:pt x="1474006" y="72014"/>
                    <a:pt x="1472581" y="70918"/>
                    <a:pt x="1471211" y="70096"/>
                  </a:cubicBezTo>
                  <a:cubicBezTo>
                    <a:pt x="1486491" y="59737"/>
                    <a:pt x="1499593" y="48321"/>
                    <a:pt x="1510518" y="35846"/>
                  </a:cubicBezTo>
                  <a:cubicBezTo>
                    <a:pt x="1521442" y="23370"/>
                    <a:pt x="1529888" y="11569"/>
                    <a:pt x="1535854" y="438"/>
                  </a:cubicBezTo>
                  <a:close/>
                  <a:moveTo>
                    <a:pt x="288578" y="438"/>
                  </a:moveTo>
                  <a:lnTo>
                    <a:pt x="298001" y="3506"/>
                  </a:lnTo>
                  <a:cubicBezTo>
                    <a:pt x="296357" y="6811"/>
                    <a:pt x="294550" y="10116"/>
                    <a:pt x="292577" y="13421"/>
                  </a:cubicBezTo>
                  <a:cubicBezTo>
                    <a:pt x="290605" y="16727"/>
                    <a:pt x="288468" y="19923"/>
                    <a:pt x="286168" y="23008"/>
                  </a:cubicBezTo>
                  <a:lnTo>
                    <a:pt x="422027" y="23008"/>
                  </a:lnTo>
                  <a:lnTo>
                    <a:pt x="422027" y="32404"/>
                  </a:lnTo>
                  <a:lnTo>
                    <a:pt x="279375" y="32404"/>
                  </a:lnTo>
                  <a:cubicBezTo>
                    <a:pt x="274189" y="38895"/>
                    <a:pt x="268729" y="44943"/>
                    <a:pt x="262995" y="50547"/>
                  </a:cubicBezTo>
                  <a:cubicBezTo>
                    <a:pt x="257261" y="56152"/>
                    <a:pt x="251473" y="61210"/>
                    <a:pt x="245629" y="65722"/>
                  </a:cubicBezTo>
                  <a:cubicBezTo>
                    <a:pt x="244999" y="64524"/>
                    <a:pt x="244013" y="63025"/>
                    <a:pt x="242671" y="61224"/>
                  </a:cubicBezTo>
                  <a:cubicBezTo>
                    <a:pt x="241329" y="59424"/>
                    <a:pt x="240124" y="57926"/>
                    <a:pt x="239055" y="56732"/>
                  </a:cubicBezTo>
                  <a:cubicBezTo>
                    <a:pt x="248774" y="49927"/>
                    <a:pt x="258042" y="41642"/>
                    <a:pt x="266858" y="31877"/>
                  </a:cubicBezTo>
                  <a:cubicBezTo>
                    <a:pt x="275672" y="22111"/>
                    <a:pt x="282913" y="11632"/>
                    <a:pt x="288578" y="438"/>
                  </a:cubicBezTo>
                  <a:close/>
                  <a:moveTo>
                    <a:pt x="2858730" y="425"/>
                  </a:moveTo>
                  <a:lnTo>
                    <a:pt x="2867933" y="4807"/>
                  </a:lnTo>
                  <a:cubicBezTo>
                    <a:pt x="2866363" y="7692"/>
                    <a:pt x="2864464" y="10687"/>
                    <a:pt x="2862235" y="13792"/>
                  </a:cubicBezTo>
                  <a:cubicBezTo>
                    <a:pt x="2874489" y="30308"/>
                    <a:pt x="2888495" y="44771"/>
                    <a:pt x="2904253" y="57179"/>
                  </a:cubicBezTo>
                  <a:cubicBezTo>
                    <a:pt x="2920012" y="69586"/>
                    <a:pt x="2937634" y="80762"/>
                    <a:pt x="2957118" y="90705"/>
                  </a:cubicBezTo>
                  <a:cubicBezTo>
                    <a:pt x="2955662" y="91751"/>
                    <a:pt x="2954247" y="93111"/>
                    <a:pt x="2952873" y="94786"/>
                  </a:cubicBezTo>
                  <a:cubicBezTo>
                    <a:pt x="2951498" y="96462"/>
                    <a:pt x="2950357" y="98096"/>
                    <a:pt x="2949449" y="99689"/>
                  </a:cubicBezTo>
                  <a:cubicBezTo>
                    <a:pt x="2930667" y="89450"/>
                    <a:pt x="2913612" y="78101"/>
                    <a:pt x="2898282" y="65642"/>
                  </a:cubicBezTo>
                  <a:cubicBezTo>
                    <a:pt x="2882952" y="53184"/>
                    <a:pt x="2868965" y="38603"/>
                    <a:pt x="2856319" y="21899"/>
                  </a:cubicBezTo>
                  <a:cubicBezTo>
                    <a:pt x="2844500" y="37840"/>
                    <a:pt x="2830613" y="52522"/>
                    <a:pt x="2814658" y="65944"/>
                  </a:cubicBezTo>
                  <a:cubicBezTo>
                    <a:pt x="2798703" y="79365"/>
                    <a:pt x="2781911" y="90541"/>
                    <a:pt x="2764286" y="99470"/>
                  </a:cubicBezTo>
                  <a:cubicBezTo>
                    <a:pt x="2763285" y="97987"/>
                    <a:pt x="2762108" y="96407"/>
                    <a:pt x="2760752" y="94732"/>
                  </a:cubicBezTo>
                  <a:cubicBezTo>
                    <a:pt x="2759396" y="93056"/>
                    <a:pt x="2757945" y="91641"/>
                    <a:pt x="2756397" y="90486"/>
                  </a:cubicBezTo>
                  <a:cubicBezTo>
                    <a:pt x="2777315" y="80570"/>
                    <a:pt x="2796780" y="67696"/>
                    <a:pt x="2814795" y="51865"/>
                  </a:cubicBezTo>
                  <a:cubicBezTo>
                    <a:pt x="2832808" y="36033"/>
                    <a:pt x="2847453" y="18886"/>
                    <a:pt x="2858730" y="425"/>
                  </a:cubicBezTo>
                  <a:close/>
                  <a:moveTo>
                    <a:pt x="4058948" y="0"/>
                  </a:moveTo>
                  <a:lnTo>
                    <a:pt x="4069028" y="0"/>
                  </a:lnTo>
                  <a:lnTo>
                    <a:pt x="4069028" y="47537"/>
                  </a:lnTo>
                  <a:lnTo>
                    <a:pt x="4095542" y="47537"/>
                  </a:lnTo>
                  <a:lnTo>
                    <a:pt x="4095542" y="57617"/>
                  </a:lnTo>
                  <a:lnTo>
                    <a:pt x="4069028" y="57617"/>
                  </a:lnTo>
                  <a:lnTo>
                    <a:pt x="4069028" y="68139"/>
                  </a:lnTo>
                  <a:cubicBezTo>
                    <a:pt x="4071520" y="70881"/>
                    <a:pt x="4074766" y="74603"/>
                    <a:pt x="4078767" y="79306"/>
                  </a:cubicBezTo>
                  <a:cubicBezTo>
                    <a:pt x="4082768" y="84009"/>
                    <a:pt x="4086598" y="88590"/>
                    <a:pt x="4090259" y="93049"/>
                  </a:cubicBezTo>
                  <a:cubicBezTo>
                    <a:pt x="4093920" y="97507"/>
                    <a:pt x="4096484" y="100739"/>
                    <a:pt x="4097953" y="102744"/>
                  </a:cubicBezTo>
                  <a:lnTo>
                    <a:pt x="4092036" y="111515"/>
                  </a:lnTo>
                  <a:cubicBezTo>
                    <a:pt x="4089749" y="107944"/>
                    <a:pt x="4086380" y="103089"/>
                    <a:pt x="4081930" y="96951"/>
                  </a:cubicBezTo>
                  <a:cubicBezTo>
                    <a:pt x="4077478" y="90812"/>
                    <a:pt x="4073177" y="85081"/>
                    <a:pt x="4069028" y="79757"/>
                  </a:cubicBezTo>
                  <a:lnTo>
                    <a:pt x="4069028" y="198283"/>
                  </a:lnTo>
                  <a:lnTo>
                    <a:pt x="4058948" y="198283"/>
                  </a:lnTo>
                  <a:lnTo>
                    <a:pt x="4058948" y="82826"/>
                  </a:lnTo>
                  <a:cubicBezTo>
                    <a:pt x="4054812" y="96765"/>
                    <a:pt x="4049991" y="110065"/>
                    <a:pt x="4044486" y="122726"/>
                  </a:cubicBezTo>
                  <a:cubicBezTo>
                    <a:pt x="4038980" y="135387"/>
                    <a:pt x="4033283" y="145892"/>
                    <a:pt x="4027393" y="154241"/>
                  </a:cubicBezTo>
                  <a:cubicBezTo>
                    <a:pt x="4026686" y="152652"/>
                    <a:pt x="4025746" y="151012"/>
                    <a:pt x="4024572" y="149317"/>
                  </a:cubicBezTo>
                  <a:cubicBezTo>
                    <a:pt x="4023399" y="147623"/>
                    <a:pt x="4022295" y="146202"/>
                    <a:pt x="4021258" y="145055"/>
                  </a:cubicBezTo>
                  <a:cubicBezTo>
                    <a:pt x="4025993" y="138704"/>
                    <a:pt x="4030694" y="130758"/>
                    <a:pt x="4035363" y="121219"/>
                  </a:cubicBezTo>
                  <a:cubicBezTo>
                    <a:pt x="4040033" y="111679"/>
                    <a:pt x="4044312" y="101397"/>
                    <a:pt x="4048202" y="90371"/>
                  </a:cubicBezTo>
                  <a:cubicBezTo>
                    <a:pt x="4052093" y="79345"/>
                    <a:pt x="4055236" y="68427"/>
                    <a:pt x="4057633" y="57617"/>
                  </a:cubicBezTo>
                  <a:lnTo>
                    <a:pt x="4024326" y="57617"/>
                  </a:lnTo>
                  <a:lnTo>
                    <a:pt x="4024326" y="47537"/>
                  </a:lnTo>
                  <a:lnTo>
                    <a:pt x="4058948" y="47537"/>
                  </a:ln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1" name="任意多边形: 形状 87">
              <a:extLst>
                <a:ext uri="{FF2B5EF4-FFF2-40B4-BE49-F238E27FC236}">
                  <a16:creationId xmlns:a16="http://schemas.microsoft.com/office/drawing/2014/main" id="{6695DA49-16A1-448F-9C8D-A8F974E4A482}"/>
                </a:ext>
              </a:extLst>
            </p:cNvPr>
            <p:cNvSpPr/>
            <p:nvPr/>
          </p:nvSpPr>
          <p:spPr>
            <a:xfrm>
              <a:off x="5205447" y="5366485"/>
              <a:ext cx="680392" cy="210349"/>
            </a:xfrm>
            <a:custGeom>
              <a:avLst/>
              <a:gdLst>
                <a:gd name="connsiteX0" fmla="*/ 483177 w 680392"/>
                <a:gd name="connsiteY0" fmla="*/ 150528 h 210349"/>
                <a:gd name="connsiteX1" fmla="*/ 483177 w 680392"/>
                <a:gd name="connsiteY1" fmla="*/ 160621 h 210349"/>
                <a:gd name="connsiteX2" fmla="*/ 501365 w 680392"/>
                <a:gd name="connsiteY2" fmla="*/ 159388 h 210349"/>
                <a:gd name="connsiteX3" fmla="*/ 520210 w 680392"/>
                <a:gd name="connsiteY3" fmla="*/ 157992 h 210349"/>
                <a:gd name="connsiteX4" fmla="*/ 520210 w 680392"/>
                <a:gd name="connsiteY4" fmla="*/ 150528 h 210349"/>
                <a:gd name="connsiteX5" fmla="*/ 483177 w 680392"/>
                <a:gd name="connsiteY5" fmla="*/ 121165 h 210349"/>
                <a:gd name="connsiteX6" fmla="*/ 483177 w 680392"/>
                <a:gd name="connsiteY6" fmla="*/ 128861 h 210349"/>
                <a:gd name="connsiteX7" fmla="*/ 520210 w 680392"/>
                <a:gd name="connsiteY7" fmla="*/ 128861 h 210349"/>
                <a:gd name="connsiteX8" fmla="*/ 520210 w 680392"/>
                <a:gd name="connsiteY8" fmla="*/ 121165 h 210349"/>
                <a:gd name="connsiteX9" fmla="*/ 483177 w 680392"/>
                <a:gd name="connsiteY9" fmla="*/ 91144 h 210349"/>
                <a:gd name="connsiteX10" fmla="*/ 483177 w 680392"/>
                <a:gd name="connsiteY10" fmla="*/ 99498 h 210349"/>
                <a:gd name="connsiteX11" fmla="*/ 520210 w 680392"/>
                <a:gd name="connsiteY11" fmla="*/ 99498 h 210349"/>
                <a:gd name="connsiteX12" fmla="*/ 520210 w 680392"/>
                <a:gd name="connsiteY12" fmla="*/ 91144 h 210349"/>
                <a:gd name="connsiteX13" fmla="*/ 402319 w 680392"/>
                <a:gd name="connsiteY13" fmla="*/ 70560 h 210349"/>
                <a:gd name="connsiteX14" fmla="*/ 398566 w 680392"/>
                <a:gd name="connsiteY14" fmla="*/ 80667 h 210349"/>
                <a:gd name="connsiteX15" fmla="*/ 394650 w 680392"/>
                <a:gd name="connsiteY15" fmla="*/ 90281 h 210349"/>
                <a:gd name="connsiteX16" fmla="*/ 402319 w 680392"/>
                <a:gd name="connsiteY16" fmla="*/ 90281 h 210349"/>
                <a:gd name="connsiteX17" fmla="*/ 649057 w 680392"/>
                <a:gd name="connsiteY17" fmla="*/ 69245 h 210349"/>
                <a:gd name="connsiteX18" fmla="*/ 680392 w 680392"/>
                <a:gd name="connsiteY18" fmla="*/ 69245 h 210349"/>
                <a:gd name="connsiteX19" fmla="*/ 680392 w 680392"/>
                <a:gd name="connsiteY19" fmla="*/ 208391 h 210349"/>
                <a:gd name="connsiteX20" fmla="*/ 605889 w 680392"/>
                <a:gd name="connsiteY20" fmla="*/ 208391 h 210349"/>
                <a:gd name="connsiteX21" fmla="*/ 605889 w 680392"/>
                <a:gd name="connsiteY21" fmla="*/ 179904 h 210349"/>
                <a:gd name="connsiteX22" fmla="*/ 649057 w 680392"/>
                <a:gd name="connsiteY22" fmla="*/ 179904 h 210349"/>
                <a:gd name="connsiteX23" fmla="*/ 443296 w 680392"/>
                <a:gd name="connsiteY23" fmla="*/ 65752 h 210349"/>
                <a:gd name="connsiteX24" fmla="*/ 563817 w 680392"/>
                <a:gd name="connsiteY24" fmla="*/ 65752 h 210349"/>
                <a:gd name="connsiteX25" fmla="*/ 563817 w 680392"/>
                <a:gd name="connsiteY25" fmla="*/ 91144 h 210349"/>
                <a:gd name="connsiteX26" fmla="*/ 549573 w 680392"/>
                <a:gd name="connsiteY26" fmla="*/ 91144 h 210349"/>
                <a:gd name="connsiteX27" fmla="*/ 549573 w 680392"/>
                <a:gd name="connsiteY27" fmla="*/ 155584 h 210349"/>
                <a:gd name="connsiteX28" fmla="*/ 566227 w 680392"/>
                <a:gd name="connsiteY28" fmla="*/ 154266 h 210349"/>
                <a:gd name="connsiteX29" fmla="*/ 566227 w 680392"/>
                <a:gd name="connsiteY29" fmla="*/ 180230 h 210349"/>
                <a:gd name="connsiteX30" fmla="*/ 549573 w 680392"/>
                <a:gd name="connsiteY30" fmla="*/ 181767 h 210349"/>
                <a:gd name="connsiteX31" fmla="*/ 549573 w 680392"/>
                <a:gd name="connsiteY31" fmla="*/ 208172 h 210349"/>
                <a:gd name="connsiteX32" fmla="*/ 520210 w 680392"/>
                <a:gd name="connsiteY32" fmla="*/ 208172 h 210349"/>
                <a:gd name="connsiteX33" fmla="*/ 520210 w 680392"/>
                <a:gd name="connsiteY33" fmla="*/ 184506 h 210349"/>
                <a:gd name="connsiteX34" fmla="*/ 479863 w 680392"/>
                <a:gd name="connsiteY34" fmla="*/ 188040 h 210349"/>
                <a:gd name="connsiteX35" fmla="*/ 444611 w 680392"/>
                <a:gd name="connsiteY35" fmla="*/ 191080 h 210349"/>
                <a:gd name="connsiteX36" fmla="*/ 440009 w 680392"/>
                <a:gd name="connsiteY36" fmla="*/ 163470 h 210349"/>
                <a:gd name="connsiteX37" fmla="*/ 454034 w 680392"/>
                <a:gd name="connsiteY37" fmla="*/ 162593 h 210349"/>
                <a:gd name="connsiteX38" fmla="*/ 454034 w 680392"/>
                <a:gd name="connsiteY38" fmla="*/ 91144 h 210349"/>
                <a:gd name="connsiteX39" fmla="*/ 443296 w 680392"/>
                <a:gd name="connsiteY39" fmla="*/ 91144 h 210349"/>
                <a:gd name="connsiteX40" fmla="*/ 271486 w 680392"/>
                <a:gd name="connsiteY40" fmla="*/ 29131 h 210349"/>
                <a:gd name="connsiteX41" fmla="*/ 271486 w 680392"/>
                <a:gd name="connsiteY41" fmla="*/ 44497 h 210349"/>
                <a:gd name="connsiteX42" fmla="*/ 284442 w 680392"/>
                <a:gd name="connsiteY42" fmla="*/ 44497 h 210349"/>
                <a:gd name="connsiteX43" fmla="*/ 284442 w 680392"/>
                <a:gd name="connsiteY43" fmla="*/ 29131 h 210349"/>
                <a:gd name="connsiteX44" fmla="*/ 239275 w 680392"/>
                <a:gd name="connsiteY44" fmla="*/ 29131 h 210349"/>
                <a:gd name="connsiteX45" fmla="*/ 239275 w 680392"/>
                <a:gd name="connsiteY45" fmla="*/ 44497 h 210349"/>
                <a:gd name="connsiteX46" fmla="*/ 251792 w 680392"/>
                <a:gd name="connsiteY46" fmla="*/ 44497 h 210349"/>
                <a:gd name="connsiteX47" fmla="*/ 251792 w 680392"/>
                <a:gd name="connsiteY47" fmla="*/ 29131 h 210349"/>
                <a:gd name="connsiteX48" fmla="*/ 207282 w 680392"/>
                <a:gd name="connsiteY48" fmla="*/ 29131 h 210349"/>
                <a:gd name="connsiteX49" fmla="*/ 207282 w 680392"/>
                <a:gd name="connsiteY49" fmla="*/ 44497 h 210349"/>
                <a:gd name="connsiteX50" fmla="*/ 219580 w 680392"/>
                <a:gd name="connsiteY50" fmla="*/ 44497 h 210349"/>
                <a:gd name="connsiteX51" fmla="*/ 219580 w 680392"/>
                <a:gd name="connsiteY51" fmla="*/ 29131 h 210349"/>
                <a:gd name="connsiteX52" fmla="*/ 482301 w 680392"/>
                <a:gd name="connsiteY52" fmla="*/ 28255 h 210349"/>
                <a:gd name="connsiteX53" fmla="*/ 482301 w 680392"/>
                <a:gd name="connsiteY53" fmla="*/ 37047 h 210349"/>
                <a:gd name="connsiteX54" fmla="*/ 521305 w 680392"/>
                <a:gd name="connsiteY54" fmla="*/ 37047 h 210349"/>
                <a:gd name="connsiteX55" fmla="*/ 521305 w 680392"/>
                <a:gd name="connsiteY55" fmla="*/ 28255 h 210349"/>
                <a:gd name="connsiteX56" fmla="*/ 453376 w 680392"/>
                <a:gd name="connsiteY56" fmla="*/ 6369 h 210349"/>
                <a:gd name="connsiteX57" fmla="*/ 552203 w 680392"/>
                <a:gd name="connsiteY57" fmla="*/ 6369 h 210349"/>
                <a:gd name="connsiteX58" fmla="*/ 552203 w 680392"/>
                <a:gd name="connsiteY58" fmla="*/ 58933 h 210349"/>
                <a:gd name="connsiteX59" fmla="*/ 453376 w 680392"/>
                <a:gd name="connsiteY59" fmla="*/ 58933 h 210349"/>
                <a:gd name="connsiteX60" fmla="*/ 180794 w 680392"/>
                <a:gd name="connsiteY60" fmla="*/ 4616 h 210349"/>
                <a:gd name="connsiteX61" fmla="*/ 312463 w 680392"/>
                <a:gd name="connsiteY61" fmla="*/ 4616 h 210349"/>
                <a:gd name="connsiteX62" fmla="*/ 312463 w 680392"/>
                <a:gd name="connsiteY62" fmla="*/ 69231 h 210349"/>
                <a:gd name="connsiteX63" fmla="*/ 237962 w 680392"/>
                <a:gd name="connsiteY63" fmla="*/ 69231 h 210349"/>
                <a:gd name="connsiteX64" fmla="*/ 248059 w 680392"/>
                <a:gd name="connsiteY64" fmla="*/ 72305 h 210349"/>
                <a:gd name="connsiteX65" fmla="*/ 245149 w 680392"/>
                <a:gd name="connsiteY65" fmla="*/ 77548 h 210349"/>
                <a:gd name="connsiteX66" fmla="*/ 241909 w 680392"/>
                <a:gd name="connsiteY66" fmla="*/ 82625 h 210349"/>
                <a:gd name="connsiteX67" fmla="*/ 282246 w 680392"/>
                <a:gd name="connsiteY67" fmla="*/ 82625 h 210349"/>
                <a:gd name="connsiteX68" fmla="*/ 287726 w 680392"/>
                <a:gd name="connsiteY68" fmla="*/ 81528 h 210349"/>
                <a:gd name="connsiteX69" fmla="*/ 307866 w 680392"/>
                <a:gd name="connsiteY69" fmla="*/ 90943 h 210349"/>
                <a:gd name="connsiteX70" fmla="*/ 267451 w 680392"/>
                <a:gd name="connsiteY70" fmla="*/ 144438 h 210349"/>
                <a:gd name="connsiteX71" fmla="*/ 205311 w 680392"/>
                <a:gd name="connsiteY71" fmla="*/ 174440 h 210349"/>
                <a:gd name="connsiteX72" fmla="*/ 221347 w 680392"/>
                <a:gd name="connsiteY72" fmla="*/ 175700 h 210349"/>
                <a:gd name="connsiteX73" fmla="*/ 238837 w 680392"/>
                <a:gd name="connsiteY73" fmla="*/ 175974 h 210349"/>
                <a:gd name="connsiteX74" fmla="*/ 265474 w 680392"/>
                <a:gd name="connsiteY74" fmla="*/ 175259 h 210349"/>
                <a:gd name="connsiteX75" fmla="*/ 295704 w 680392"/>
                <a:gd name="connsiteY75" fmla="*/ 173182 h 210349"/>
                <a:gd name="connsiteX76" fmla="*/ 322762 w 680392"/>
                <a:gd name="connsiteY76" fmla="*/ 169837 h 210349"/>
                <a:gd name="connsiteX77" fmla="*/ 316818 w 680392"/>
                <a:gd name="connsiteY77" fmla="*/ 186700 h 210349"/>
                <a:gd name="connsiteX78" fmla="*/ 313339 w 680392"/>
                <a:gd name="connsiteY78" fmla="*/ 203559 h 210349"/>
                <a:gd name="connsiteX79" fmla="*/ 291737 w 680392"/>
                <a:gd name="connsiteY79" fmla="*/ 204727 h 210349"/>
                <a:gd name="connsiteX80" fmla="*/ 264184 w 680392"/>
                <a:gd name="connsiteY80" fmla="*/ 205748 h 210349"/>
                <a:gd name="connsiteX81" fmla="*/ 237305 w 680392"/>
                <a:gd name="connsiteY81" fmla="*/ 206186 h 210349"/>
                <a:gd name="connsiteX82" fmla="*/ 200307 w 680392"/>
                <a:gd name="connsiteY82" fmla="*/ 203778 h 210349"/>
                <a:gd name="connsiteX83" fmla="*/ 172678 w 680392"/>
                <a:gd name="connsiteY83" fmla="*/ 194802 h 210349"/>
                <a:gd name="connsiteX84" fmla="*/ 158814 w 680392"/>
                <a:gd name="connsiteY84" fmla="*/ 186510 h 210349"/>
                <a:gd name="connsiteX85" fmla="*/ 149226 w 680392"/>
                <a:gd name="connsiteY85" fmla="*/ 182323 h 210349"/>
                <a:gd name="connsiteX86" fmla="*/ 142961 w 680392"/>
                <a:gd name="connsiteY86" fmla="*/ 186912 h 210349"/>
                <a:gd name="connsiteX87" fmla="*/ 136209 w 680392"/>
                <a:gd name="connsiteY87" fmla="*/ 197730 h 210349"/>
                <a:gd name="connsiteX88" fmla="*/ 129943 w 680392"/>
                <a:gd name="connsiteY88" fmla="*/ 210349 h 210349"/>
                <a:gd name="connsiteX89" fmla="*/ 108031 w 680392"/>
                <a:gd name="connsiteY89" fmla="*/ 178819 h 210349"/>
                <a:gd name="connsiteX90" fmla="*/ 123287 w 680392"/>
                <a:gd name="connsiteY90" fmla="*/ 164494 h 210349"/>
                <a:gd name="connsiteX91" fmla="*/ 138051 w 680392"/>
                <a:gd name="connsiteY91" fmla="*/ 155591 h 210349"/>
                <a:gd name="connsiteX92" fmla="*/ 138051 w 680392"/>
                <a:gd name="connsiteY92" fmla="*/ 101238 h 210349"/>
                <a:gd name="connsiteX93" fmla="*/ 115262 w 680392"/>
                <a:gd name="connsiteY93" fmla="*/ 101238 h 210349"/>
                <a:gd name="connsiteX94" fmla="*/ 115262 w 680392"/>
                <a:gd name="connsiteY94" fmla="*/ 72094 h 210349"/>
                <a:gd name="connsiteX95" fmla="*/ 168509 w 680392"/>
                <a:gd name="connsiteY95" fmla="*/ 72094 h 210349"/>
                <a:gd name="connsiteX96" fmla="*/ 168509 w 680392"/>
                <a:gd name="connsiteY96" fmla="*/ 161067 h 210349"/>
                <a:gd name="connsiteX97" fmla="*/ 172431 w 680392"/>
                <a:gd name="connsiteY97" fmla="*/ 163396 h 210349"/>
                <a:gd name="connsiteX98" fmla="*/ 176846 w 680392"/>
                <a:gd name="connsiteY98" fmla="*/ 165890 h 210349"/>
                <a:gd name="connsiteX99" fmla="*/ 185472 w 680392"/>
                <a:gd name="connsiteY99" fmla="*/ 169863 h 210349"/>
                <a:gd name="connsiteX100" fmla="*/ 195242 w 680392"/>
                <a:gd name="connsiteY100" fmla="*/ 172686 h 210349"/>
                <a:gd name="connsiteX101" fmla="*/ 188675 w 680392"/>
                <a:gd name="connsiteY101" fmla="*/ 161643 h 210349"/>
                <a:gd name="connsiteX102" fmla="*/ 181451 w 680392"/>
                <a:gd name="connsiteY102" fmla="*/ 152079 h 210349"/>
                <a:gd name="connsiteX103" fmla="*/ 201268 w 680392"/>
                <a:gd name="connsiteY103" fmla="*/ 146955 h 210349"/>
                <a:gd name="connsiteX104" fmla="*/ 219799 w 680392"/>
                <a:gd name="connsiteY104" fmla="*/ 140023 h 210349"/>
                <a:gd name="connsiteX105" fmla="*/ 212690 w 680392"/>
                <a:gd name="connsiteY105" fmla="*/ 133529 h 210349"/>
                <a:gd name="connsiteX106" fmla="*/ 205749 w 680392"/>
                <a:gd name="connsiteY106" fmla="*/ 127527 h 210349"/>
                <a:gd name="connsiteX107" fmla="*/ 227458 w 680392"/>
                <a:gd name="connsiteY107" fmla="*/ 109990 h 210349"/>
                <a:gd name="connsiteX108" fmla="*/ 236708 w 680392"/>
                <a:gd name="connsiteY108" fmla="*/ 117115 h 210349"/>
                <a:gd name="connsiteX109" fmla="*/ 246302 w 680392"/>
                <a:gd name="connsiteY109" fmla="*/ 124897 h 210349"/>
                <a:gd name="connsiteX110" fmla="*/ 256276 w 680392"/>
                <a:gd name="connsiteY110" fmla="*/ 116403 h 210349"/>
                <a:gd name="connsiteX111" fmla="*/ 264921 w 680392"/>
                <a:gd name="connsiteY111" fmla="*/ 106921 h 210349"/>
                <a:gd name="connsiteX112" fmla="*/ 222425 w 680392"/>
                <a:gd name="connsiteY112" fmla="*/ 106921 h 210349"/>
                <a:gd name="connsiteX113" fmla="*/ 207485 w 680392"/>
                <a:gd name="connsiteY113" fmla="*/ 120841 h 210349"/>
                <a:gd name="connsiteX114" fmla="*/ 191740 w 680392"/>
                <a:gd name="connsiteY114" fmla="*/ 132131 h 210349"/>
                <a:gd name="connsiteX115" fmla="*/ 181692 w 680392"/>
                <a:gd name="connsiteY115" fmla="*/ 121033 h 210349"/>
                <a:gd name="connsiteX116" fmla="*/ 170484 w 680392"/>
                <a:gd name="connsiteY116" fmla="*/ 110429 h 210349"/>
                <a:gd name="connsiteX117" fmla="*/ 196474 w 680392"/>
                <a:gd name="connsiteY117" fmla="*/ 92717 h 210349"/>
                <a:gd name="connsiteX118" fmla="*/ 216725 w 680392"/>
                <a:gd name="connsiteY118" fmla="*/ 69231 h 210349"/>
                <a:gd name="connsiteX119" fmla="*/ 180794 w 680392"/>
                <a:gd name="connsiteY119" fmla="*/ 69231 h 210349"/>
                <a:gd name="connsiteX120" fmla="*/ 143091 w 680392"/>
                <a:gd name="connsiteY120" fmla="*/ 2424 h 210349"/>
                <a:gd name="connsiteX121" fmla="*/ 160376 w 680392"/>
                <a:gd name="connsiteY121" fmla="*/ 21091 h 210349"/>
                <a:gd name="connsiteX122" fmla="*/ 174871 w 680392"/>
                <a:gd name="connsiteY122" fmla="*/ 39448 h 210349"/>
                <a:gd name="connsiteX123" fmla="*/ 149446 w 680392"/>
                <a:gd name="connsiteY123" fmla="*/ 58505 h 210349"/>
                <a:gd name="connsiteX124" fmla="*/ 136243 w 680392"/>
                <a:gd name="connsiteY124" fmla="*/ 39388 h 210349"/>
                <a:gd name="connsiteX125" fmla="*/ 119425 w 680392"/>
                <a:gd name="connsiteY125" fmla="*/ 19281 h 210349"/>
                <a:gd name="connsiteX126" fmla="*/ 0 w 680392"/>
                <a:gd name="connsiteY126" fmla="*/ 220 h 210349"/>
                <a:gd name="connsiteX127" fmla="*/ 74504 w 680392"/>
                <a:gd name="connsiteY127" fmla="*/ 220 h 210349"/>
                <a:gd name="connsiteX128" fmla="*/ 74504 w 680392"/>
                <a:gd name="connsiteY128" fmla="*/ 28706 h 210349"/>
                <a:gd name="connsiteX129" fmla="*/ 31336 w 680392"/>
                <a:gd name="connsiteY129" fmla="*/ 28706 h 210349"/>
                <a:gd name="connsiteX130" fmla="*/ 31336 w 680392"/>
                <a:gd name="connsiteY130" fmla="*/ 139366 h 210349"/>
                <a:gd name="connsiteX131" fmla="*/ 0 w 680392"/>
                <a:gd name="connsiteY131" fmla="*/ 139366 h 210349"/>
                <a:gd name="connsiteX132" fmla="*/ 390267 w 680392"/>
                <a:gd name="connsiteY132" fmla="*/ 0 h 210349"/>
                <a:gd name="connsiteX133" fmla="*/ 420726 w 680392"/>
                <a:gd name="connsiteY133" fmla="*/ 5478 h 210349"/>
                <a:gd name="connsiteX134" fmla="*/ 418946 w 680392"/>
                <a:gd name="connsiteY134" fmla="*/ 14134 h 210349"/>
                <a:gd name="connsiteX135" fmla="*/ 417001 w 680392"/>
                <a:gd name="connsiteY135" fmla="*/ 22790 h 210349"/>
                <a:gd name="connsiteX136" fmla="*/ 445049 w 680392"/>
                <a:gd name="connsiteY136" fmla="*/ 22790 h 210349"/>
                <a:gd name="connsiteX137" fmla="*/ 445049 w 680392"/>
                <a:gd name="connsiteY137" fmla="*/ 52810 h 210349"/>
                <a:gd name="connsiteX138" fmla="*/ 408455 w 680392"/>
                <a:gd name="connsiteY138" fmla="*/ 52810 h 210349"/>
                <a:gd name="connsiteX139" fmla="*/ 405606 w 680392"/>
                <a:gd name="connsiteY139" fmla="*/ 60918 h 210349"/>
                <a:gd name="connsiteX140" fmla="*/ 431244 w 680392"/>
                <a:gd name="connsiteY140" fmla="*/ 60918 h 210349"/>
                <a:gd name="connsiteX141" fmla="*/ 431244 w 680392"/>
                <a:gd name="connsiteY141" fmla="*/ 90281 h 210349"/>
                <a:gd name="connsiteX142" fmla="*/ 441105 w 680392"/>
                <a:gd name="connsiteY142" fmla="*/ 90281 h 210349"/>
                <a:gd name="connsiteX143" fmla="*/ 441105 w 680392"/>
                <a:gd name="connsiteY143" fmla="*/ 118768 h 210349"/>
                <a:gd name="connsiteX144" fmla="*/ 431244 w 680392"/>
                <a:gd name="connsiteY144" fmla="*/ 118768 h 210349"/>
                <a:gd name="connsiteX145" fmla="*/ 431244 w 680392"/>
                <a:gd name="connsiteY145" fmla="*/ 135646 h 210349"/>
                <a:gd name="connsiteX146" fmla="*/ 443953 w 680392"/>
                <a:gd name="connsiteY146" fmla="*/ 133895 h 210349"/>
                <a:gd name="connsiteX147" fmla="*/ 445488 w 680392"/>
                <a:gd name="connsiteY147" fmla="*/ 161059 h 210349"/>
                <a:gd name="connsiteX148" fmla="*/ 431244 w 680392"/>
                <a:gd name="connsiteY148" fmla="*/ 163689 h 210349"/>
                <a:gd name="connsiteX149" fmla="*/ 431244 w 680392"/>
                <a:gd name="connsiteY149" fmla="*/ 207953 h 210349"/>
                <a:gd name="connsiteX150" fmla="*/ 402319 w 680392"/>
                <a:gd name="connsiteY150" fmla="*/ 207953 h 210349"/>
                <a:gd name="connsiteX151" fmla="*/ 402319 w 680392"/>
                <a:gd name="connsiteY151" fmla="*/ 168948 h 210349"/>
                <a:gd name="connsiteX152" fmla="*/ 382734 w 680392"/>
                <a:gd name="connsiteY152" fmla="*/ 172207 h 210349"/>
                <a:gd name="connsiteX153" fmla="*/ 364629 w 680392"/>
                <a:gd name="connsiteY153" fmla="*/ 175302 h 210349"/>
                <a:gd name="connsiteX154" fmla="*/ 358494 w 680392"/>
                <a:gd name="connsiteY154" fmla="*/ 144837 h 210349"/>
                <a:gd name="connsiteX155" fmla="*/ 378681 w 680392"/>
                <a:gd name="connsiteY155" fmla="*/ 142540 h 210349"/>
                <a:gd name="connsiteX156" fmla="*/ 402319 w 680392"/>
                <a:gd name="connsiteY156" fmla="*/ 139585 h 210349"/>
                <a:gd name="connsiteX157" fmla="*/ 402319 w 680392"/>
                <a:gd name="connsiteY157" fmla="*/ 118768 h 210349"/>
                <a:gd name="connsiteX158" fmla="*/ 386104 w 680392"/>
                <a:gd name="connsiteY158" fmla="*/ 118768 h 210349"/>
                <a:gd name="connsiteX159" fmla="*/ 375723 w 680392"/>
                <a:gd name="connsiteY159" fmla="*/ 119700 h 210349"/>
                <a:gd name="connsiteX160" fmla="*/ 368793 w 680392"/>
                <a:gd name="connsiteY160" fmla="*/ 122278 h 210349"/>
                <a:gd name="connsiteX161" fmla="*/ 364739 w 680392"/>
                <a:gd name="connsiteY161" fmla="*/ 109648 h 210349"/>
                <a:gd name="connsiteX162" fmla="*/ 359370 w 680392"/>
                <a:gd name="connsiteY162" fmla="*/ 95540 h 210349"/>
                <a:gd name="connsiteX163" fmla="*/ 365807 w 680392"/>
                <a:gd name="connsiteY163" fmla="*/ 90145 h 210349"/>
                <a:gd name="connsiteX164" fmla="*/ 371422 w 680392"/>
                <a:gd name="connsiteY164" fmla="*/ 78668 h 210349"/>
                <a:gd name="connsiteX165" fmla="*/ 374901 w 680392"/>
                <a:gd name="connsiteY165" fmla="*/ 68780 h 210349"/>
                <a:gd name="connsiteX166" fmla="*/ 379530 w 680392"/>
                <a:gd name="connsiteY166" fmla="*/ 52810 h 210349"/>
                <a:gd name="connsiteX167" fmla="*/ 361123 w 680392"/>
                <a:gd name="connsiteY167" fmla="*/ 52810 h 210349"/>
                <a:gd name="connsiteX168" fmla="*/ 361123 w 680392"/>
                <a:gd name="connsiteY168" fmla="*/ 22790 h 210349"/>
                <a:gd name="connsiteX169" fmla="*/ 386542 w 680392"/>
                <a:gd name="connsiteY169" fmla="*/ 22790 h 210349"/>
                <a:gd name="connsiteX170" fmla="*/ 388651 w 680392"/>
                <a:gd name="connsiteY170" fmla="*/ 11395 h 210349"/>
                <a:gd name="connsiteX171" fmla="*/ 390267 w 680392"/>
                <a:gd name="connsiteY171" fmla="*/ 0 h 210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680392" h="210349">
                  <a:moveTo>
                    <a:pt x="483177" y="150528"/>
                  </a:moveTo>
                  <a:lnTo>
                    <a:pt x="483177" y="160621"/>
                  </a:lnTo>
                  <a:cubicBezTo>
                    <a:pt x="489103" y="160279"/>
                    <a:pt x="495165" y="159868"/>
                    <a:pt x="501365" y="159388"/>
                  </a:cubicBezTo>
                  <a:cubicBezTo>
                    <a:pt x="507565" y="158910"/>
                    <a:pt x="513846" y="158444"/>
                    <a:pt x="520210" y="157992"/>
                  </a:cubicBezTo>
                  <a:lnTo>
                    <a:pt x="520210" y="150528"/>
                  </a:lnTo>
                  <a:close/>
                  <a:moveTo>
                    <a:pt x="483177" y="121165"/>
                  </a:moveTo>
                  <a:lnTo>
                    <a:pt x="483177" y="128861"/>
                  </a:lnTo>
                  <a:lnTo>
                    <a:pt x="520210" y="128861"/>
                  </a:lnTo>
                  <a:lnTo>
                    <a:pt x="520210" y="121165"/>
                  </a:lnTo>
                  <a:close/>
                  <a:moveTo>
                    <a:pt x="483177" y="91144"/>
                  </a:moveTo>
                  <a:lnTo>
                    <a:pt x="483177" y="99498"/>
                  </a:lnTo>
                  <a:lnTo>
                    <a:pt x="520210" y="99498"/>
                  </a:lnTo>
                  <a:lnTo>
                    <a:pt x="520210" y="91144"/>
                  </a:lnTo>
                  <a:close/>
                  <a:moveTo>
                    <a:pt x="402319" y="70560"/>
                  </a:moveTo>
                  <a:cubicBezTo>
                    <a:pt x="401109" y="73970"/>
                    <a:pt x="399858" y="77339"/>
                    <a:pt x="398566" y="80667"/>
                  </a:cubicBezTo>
                  <a:cubicBezTo>
                    <a:pt x="397275" y="83995"/>
                    <a:pt x="395969" y="87200"/>
                    <a:pt x="394650" y="90281"/>
                  </a:cubicBezTo>
                  <a:lnTo>
                    <a:pt x="402319" y="90281"/>
                  </a:lnTo>
                  <a:close/>
                  <a:moveTo>
                    <a:pt x="649057" y="69245"/>
                  </a:moveTo>
                  <a:lnTo>
                    <a:pt x="680392" y="69245"/>
                  </a:lnTo>
                  <a:lnTo>
                    <a:pt x="680392" y="208391"/>
                  </a:lnTo>
                  <a:lnTo>
                    <a:pt x="605889" y="208391"/>
                  </a:lnTo>
                  <a:lnTo>
                    <a:pt x="605889" y="179904"/>
                  </a:lnTo>
                  <a:lnTo>
                    <a:pt x="649057" y="179904"/>
                  </a:lnTo>
                  <a:close/>
                  <a:moveTo>
                    <a:pt x="443296" y="65752"/>
                  </a:moveTo>
                  <a:lnTo>
                    <a:pt x="563817" y="65752"/>
                  </a:lnTo>
                  <a:lnTo>
                    <a:pt x="563817" y="91144"/>
                  </a:lnTo>
                  <a:lnTo>
                    <a:pt x="549573" y="91144"/>
                  </a:lnTo>
                  <a:lnTo>
                    <a:pt x="549573" y="155584"/>
                  </a:lnTo>
                  <a:lnTo>
                    <a:pt x="566227" y="154266"/>
                  </a:lnTo>
                  <a:lnTo>
                    <a:pt x="566227" y="180230"/>
                  </a:lnTo>
                  <a:lnTo>
                    <a:pt x="549573" y="181767"/>
                  </a:lnTo>
                  <a:lnTo>
                    <a:pt x="549573" y="208172"/>
                  </a:lnTo>
                  <a:lnTo>
                    <a:pt x="520210" y="208172"/>
                  </a:lnTo>
                  <a:lnTo>
                    <a:pt x="520210" y="184506"/>
                  </a:lnTo>
                  <a:cubicBezTo>
                    <a:pt x="506199" y="185725"/>
                    <a:pt x="492750" y="186903"/>
                    <a:pt x="479863" y="188040"/>
                  </a:cubicBezTo>
                  <a:cubicBezTo>
                    <a:pt x="466976" y="189176"/>
                    <a:pt x="455225" y="190190"/>
                    <a:pt x="444611" y="191080"/>
                  </a:cubicBezTo>
                  <a:lnTo>
                    <a:pt x="440009" y="163470"/>
                  </a:lnTo>
                  <a:lnTo>
                    <a:pt x="454034" y="162593"/>
                  </a:lnTo>
                  <a:lnTo>
                    <a:pt x="454034" y="91144"/>
                  </a:lnTo>
                  <a:lnTo>
                    <a:pt x="443296" y="91144"/>
                  </a:lnTo>
                  <a:close/>
                  <a:moveTo>
                    <a:pt x="271486" y="29131"/>
                  </a:moveTo>
                  <a:lnTo>
                    <a:pt x="271486" y="44497"/>
                  </a:lnTo>
                  <a:lnTo>
                    <a:pt x="284442" y="44497"/>
                  </a:lnTo>
                  <a:lnTo>
                    <a:pt x="284442" y="29131"/>
                  </a:lnTo>
                  <a:close/>
                  <a:moveTo>
                    <a:pt x="239275" y="29131"/>
                  </a:moveTo>
                  <a:lnTo>
                    <a:pt x="239275" y="44497"/>
                  </a:lnTo>
                  <a:lnTo>
                    <a:pt x="251792" y="44497"/>
                  </a:lnTo>
                  <a:lnTo>
                    <a:pt x="251792" y="29131"/>
                  </a:lnTo>
                  <a:close/>
                  <a:moveTo>
                    <a:pt x="207282" y="29131"/>
                  </a:moveTo>
                  <a:lnTo>
                    <a:pt x="207282" y="44497"/>
                  </a:lnTo>
                  <a:lnTo>
                    <a:pt x="219580" y="44497"/>
                  </a:lnTo>
                  <a:lnTo>
                    <a:pt x="219580" y="29131"/>
                  </a:lnTo>
                  <a:close/>
                  <a:moveTo>
                    <a:pt x="482301" y="28255"/>
                  </a:moveTo>
                  <a:lnTo>
                    <a:pt x="482301" y="37047"/>
                  </a:lnTo>
                  <a:lnTo>
                    <a:pt x="521305" y="37047"/>
                  </a:lnTo>
                  <a:lnTo>
                    <a:pt x="521305" y="28255"/>
                  </a:lnTo>
                  <a:close/>
                  <a:moveTo>
                    <a:pt x="453376" y="6369"/>
                  </a:moveTo>
                  <a:lnTo>
                    <a:pt x="552203" y="6369"/>
                  </a:lnTo>
                  <a:lnTo>
                    <a:pt x="552203" y="58933"/>
                  </a:lnTo>
                  <a:lnTo>
                    <a:pt x="453376" y="58933"/>
                  </a:lnTo>
                  <a:close/>
                  <a:moveTo>
                    <a:pt x="180794" y="4616"/>
                  </a:moveTo>
                  <a:lnTo>
                    <a:pt x="312463" y="4616"/>
                  </a:lnTo>
                  <a:lnTo>
                    <a:pt x="312463" y="69231"/>
                  </a:lnTo>
                  <a:lnTo>
                    <a:pt x="237962" y="69231"/>
                  </a:lnTo>
                  <a:lnTo>
                    <a:pt x="248059" y="72305"/>
                  </a:lnTo>
                  <a:cubicBezTo>
                    <a:pt x="247171" y="74067"/>
                    <a:pt x="246201" y="75814"/>
                    <a:pt x="245149" y="77548"/>
                  </a:cubicBezTo>
                  <a:cubicBezTo>
                    <a:pt x="244096" y="79282"/>
                    <a:pt x="243017" y="80974"/>
                    <a:pt x="241909" y="82625"/>
                  </a:cubicBezTo>
                  <a:lnTo>
                    <a:pt x="282246" y="82625"/>
                  </a:lnTo>
                  <a:lnTo>
                    <a:pt x="287726" y="81528"/>
                  </a:lnTo>
                  <a:lnTo>
                    <a:pt x="307866" y="90943"/>
                  </a:lnTo>
                  <a:cubicBezTo>
                    <a:pt x="298754" y="113305"/>
                    <a:pt x="285282" y="131136"/>
                    <a:pt x="267451" y="144438"/>
                  </a:cubicBezTo>
                  <a:cubicBezTo>
                    <a:pt x="249621" y="157738"/>
                    <a:pt x="228908" y="167739"/>
                    <a:pt x="205311" y="174440"/>
                  </a:cubicBezTo>
                  <a:cubicBezTo>
                    <a:pt x="210373" y="175079"/>
                    <a:pt x="215718" y="175499"/>
                    <a:pt x="221347" y="175700"/>
                  </a:cubicBezTo>
                  <a:cubicBezTo>
                    <a:pt x="226975" y="175901"/>
                    <a:pt x="232806" y="175992"/>
                    <a:pt x="238837" y="175974"/>
                  </a:cubicBezTo>
                  <a:cubicBezTo>
                    <a:pt x="246553" y="175971"/>
                    <a:pt x="255432" y="175733"/>
                    <a:pt x="265474" y="175259"/>
                  </a:cubicBezTo>
                  <a:cubicBezTo>
                    <a:pt x="275515" y="174786"/>
                    <a:pt x="285593" y="174093"/>
                    <a:pt x="295704" y="173182"/>
                  </a:cubicBezTo>
                  <a:cubicBezTo>
                    <a:pt x="305817" y="172269"/>
                    <a:pt x="314836" y="171155"/>
                    <a:pt x="322762" y="169837"/>
                  </a:cubicBezTo>
                  <a:cubicBezTo>
                    <a:pt x="320767" y="174529"/>
                    <a:pt x="318786" y="180150"/>
                    <a:pt x="316818" y="186700"/>
                  </a:cubicBezTo>
                  <a:cubicBezTo>
                    <a:pt x="314851" y="193251"/>
                    <a:pt x="313691" y="198870"/>
                    <a:pt x="313339" y="203559"/>
                  </a:cubicBezTo>
                  <a:cubicBezTo>
                    <a:pt x="307682" y="203936"/>
                    <a:pt x="300482" y="204325"/>
                    <a:pt x="291737" y="204727"/>
                  </a:cubicBezTo>
                  <a:cubicBezTo>
                    <a:pt x="282992" y="205128"/>
                    <a:pt x="273808" y="205468"/>
                    <a:pt x="264184" y="205748"/>
                  </a:cubicBezTo>
                  <a:cubicBezTo>
                    <a:pt x="254560" y="206028"/>
                    <a:pt x="245600" y="206174"/>
                    <a:pt x="237305" y="206186"/>
                  </a:cubicBezTo>
                  <a:cubicBezTo>
                    <a:pt x="222902" y="206259"/>
                    <a:pt x="210569" y="205456"/>
                    <a:pt x="200307" y="203778"/>
                  </a:cubicBezTo>
                  <a:cubicBezTo>
                    <a:pt x="190045" y="202100"/>
                    <a:pt x="180835" y="199107"/>
                    <a:pt x="172678" y="194802"/>
                  </a:cubicBezTo>
                  <a:cubicBezTo>
                    <a:pt x="167398" y="191887"/>
                    <a:pt x="162777" y="189123"/>
                    <a:pt x="158814" y="186510"/>
                  </a:cubicBezTo>
                  <a:cubicBezTo>
                    <a:pt x="154851" y="183896"/>
                    <a:pt x="151655" y="182500"/>
                    <a:pt x="149226" y="182323"/>
                  </a:cubicBezTo>
                  <a:cubicBezTo>
                    <a:pt x="147300" y="182446"/>
                    <a:pt x="145212" y="183976"/>
                    <a:pt x="142961" y="186912"/>
                  </a:cubicBezTo>
                  <a:cubicBezTo>
                    <a:pt x="140710" y="189849"/>
                    <a:pt x="138459" y="193455"/>
                    <a:pt x="136209" y="197730"/>
                  </a:cubicBezTo>
                  <a:cubicBezTo>
                    <a:pt x="133958" y="202005"/>
                    <a:pt x="131869" y="206212"/>
                    <a:pt x="129943" y="210349"/>
                  </a:cubicBezTo>
                  <a:lnTo>
                    <a:pt x="108031" y="178819"/>
                  </a:lnTo>
                  <a:cubicBezTo>
                    <a:pt x="113020" y="173210"/>
                    <a:pt x="118106" y="168435"/>
                    <a:pt x="123287" y="164494"/>
                  </a:cubicBezTo>
                  <a:cubicBezTo>
                    <a:pt x="128469" y="160554"/>
                    <a:pt x="133390" y="157587"/>
                    <a:pt x="138051" y="155591"/>
                  </a:cubicBezTo>
                  <a:lnTo>
                    <a:pt x="138051" y="101238"/>
                  </a:lnTo>
                  <a:lnTo>
                    <a:pt x="115262" y="101238"/>
                  </a:lnTo>
                  <a:lnTo>
                    <a:pt x="115262" y="72094"/>
                  </a:lnTo>
                  <a:lnTo>
                    <a:pt x="168509" y="72094"/>
                  </a:lnTo>
                  <a:lnTo>
                    <a:pt x="168509" y="161067"/>
                  </a:lnTo>
                  <a:cubicBezTo>
                    <a:pt x="169721" y="161830"/>
                    <a:pt x="171028" y="162606"/>
                    <a:pt x="172431" y="163396"/>
                  </a:cubicBezTo>
                  <a:cubicBezTo>
                    <a:pt x="173834" y="164186"/>
                    <a:pt x="175305" y="165018"/>
                    <a:pt x="176846" y="165890"/>
                  </a:cubicBezTo>
                  <a:cubicBezTo>
                    <a:pt x="179490" y="167420"/>
                    <a:pt x="182366" y="168744"/>
                    <a:pt x="185472" y="169863"/>
                  </a:cubicBezTo>
                  <a:cubicBezTo>
                    <a:pt x="188579" y="170982"/>
                    <a:pt x="191836" y="171923"/>
                    <a:pt x="195242" y="172686"/>
                  </a:cubicBezTo>
                  <a:cubicBezTo>
                    <a:pt x="193327" y="169073"/>
                    <a:pt x="191138" y="165392"/>
                    <a:pt x="188675" y="161643"/>
                  </a:cubicBezTo>
                  <a:cubicBezTo>
                    <a:pt x="186212" y="157893"/>
                    <a:pt x="183805" y="154705"/>
                    <a:pt x="181451" y="152079"/>
                  </a:cubicBezTo>
                  <a:cubicBezTo>
                    <a:pt x="188245" y="150659"/>
                    <a:pt x="194851" y="148951"/>
                    <a:pt x="201268" y="146955"/>
                  </a:cubicBezTo>
                  <a:cubicBezTo>
                    <a:pt x="207684" y="144960"/>
                    <a:pt x="213861" y="142649"/>
                    <a:pt x="219799" y="140023"/>
                  </a:cubicBezTo>
                  <a:cubicBezTo>
                    <a:pt x="217470" y="137817"/>
                    <a:pt x="215101" y="135652"/>
                    <a:pt x="212690" y="133529"/>
                  </a:cubicBezTo>
                  <a:cubicBezTo>
                    <a:pt x="210280" y="131405"/>
                    <a:pt x="207966" y="129404"/>
                    <a:pt x="205749" y="127527"/>
                  </a:cubicBezTo>
                  <a:lnTo>
                    <a:pt x="227458" y="109990"/>
                  </a:lnTo>
                  <a:cubicBezTo>
                    <a:pt x="230266" y="112118"/>
                    <a:pt x="233349" y="114493"/>
                    <a:pt x="236708" y="117115"/>
                  </a:cubicBezTo>
                  <a:cubicBezTo>
                    <a:pt x="240067" y="119736"/>
                    <a:pt x="243265" y="122330"/>
                    <a:pt x="246302" y="124897"/>
                  </a:cubicBezTo>
                  <a:cubicBezTo>
                    <a:pt x="249821" y="122257"/>
                    <a:pt x="253146" y="119426"/>
                    <a:pt x="256276" y="116403"/>
                  </a:cubicBezTo>
                  <a:cubicBezTo>
                    <a:pt x="259405" y="113379"/>
                    <a:pt x="262287" y="110218"/>
                    <a:pt x="264921" y="106921"/>
                  </a:cubicBezTo>
                  <a:lnTo>
                    <a:pt x="222425" y="106921"/>
                  </a:lnTo>
                  <a:cubicBezTo>
                    <a:pt x="217676" y="111973"/>
                    <a:pt x="212696" y="116612"/>
                    <a:pt x="207485" y="120841"/>
                  </a:cubicBezTo>
                  <a:cubicBezTo>
                    <a:pt x="202274" y="125071"/>
                    <a:pt x="197026" y="128833"/>
                    <a:pt x="191740" y="132131"/>
                  </a:cubicBezTo>
                  <a:cubicBezTo>
                    <a:pt x="189227" y="129048"/>
                    <a:pt x="185877" y="125349"/>
                    <a:pt x="181692" y="121033"/>
                  </a:cubicBezTo>
                  <a:cubicBezTo>
                    <a:pt x="177505" y="116717"/>
                    <a:pt x="173770" y="113182"/>
                    <a:pt x="170484" y="110429"/>
                  </a:cubicBezTo>
                  <a:cubicBezTo>
                    <a:pt x="179793" y="105744"/>
                    <a:pt x="188456" y="99840"/>
                    <a:pt x="196474" y="92717"/>
                  </a:cubicBezTo>
                  <a:cubicBezTo>
                    <a:pt x="204493" y="85594"/>
                    <a:pt x="211243" y="77765"/>
                    <a:pt x="216725" y="69231"/>
                  </a:cubicBezTo>
                  <a:lnTo>
                    <a:pt x="180794" y="69231"/>
                  </a:lnTo>
                  <a:close/>
                  <a:moveTo>
                    <a:pt x="143091" y="2424"/>
                  </a:moveTo>
                  <a:cubicBezTo>
                    <a:pt x="148592" y="8098"/>
                    <a:pt x="154353" y="14320"/>
                    <a:pt x="160376" y="21091"/>
                  </a:cubicBezTo>
                  <a:cubicBezTo>
                    <a:pt x="166398" y="27861"/>
                    <a:pt x="171230" y="33980"/>
                    <a:pt x="174871" y="39448"/>
                  </a:cubicBezTo>
                  <a:lnTo>
                    <a:pt x="149446" y="58505"/>
                  </a:lnTo>
                  <a:cubicBezTo>
                    <a:pt x="146359" y="52932"/>
                    <a:pt x="141959" y="46559"/>
                    <a:pt x="136243" y="39388"/>
                  </a:cubicBezTo>
                  <a:cubicBezTo>
                    <a:pt x="130527" y="32217"/>
                    <a:pt x="124922" y="25515"/>
                    <a:pt x="119425" y="19281"/>
                  </a:cubicBezTo>
                  <a:close/>
                  <a:moveTo>
                    <a:pt x="0" y="220"/>
                  </a:moveTo>
                  <a:lnTo>
                    <a:pt x="74504" y="220"/>
                  </a:lnTo>
                  <a:lnTo>
                    <a:pt x="74504" y="28706"/>
                  </a:lnTo>
                  <a:lnTo>
                    <a:pt x="31336" y="28706"/>
                  </a:lnTo>
                  <a:lnTo>
                    <a:pt x="31336" y="139366"/>
                  </a:lnTo>
                  <a:lnTo>
                    <a:pt x="0" y="139366"/>
                  </a:lnTo>
                  <a:close/>
                  <a:moveTo>
                    <a:pt x="390267" y="0"/>
                  </a:moveTo>
                  <a:lnTo>
                    <a:pt x="420726" y="5478"/>
                  </a:lnTo>
                  <a:cubicBezTo>
                    <a:pt x="420174" y="8337"/>
                    <a:pt x="419580" y="11222"/>
                    <a:pt x="418946" y="14134"/>
                  </a:cubicBezTo>
                  <a:cubicBezTo>
                    <a:pt x="418311" y="17047"/>
                    <a:pt x="417662" y="19932"/>
                    <a:pt x="417001" y="22790"/>
                  </a:cubicBezTo>
                  <a:lnTo>
                    <a:pt x="445049" y="22790"/>
                  </a:lnTo>
                  <a:lnTo>
                    <a:pt x="445049" y="52810"/>
                  </a:lnTo>
                  <a:lnTo>
                    <a:pt x="408455" y="52810"/>
                  </a:lnTo>
                  <a:lnTo>
                    <a:pt x="405606" y="60918"/>
                  </a:lnTo>
                  <a:lnTo>
                    <a:pt x="431244" y="60918"/>
                  </a:lnTo>
                  <a:lnTo>
                    <a:pt x="431244" y="90281"/>
                  </a:lnTo>
                  <a:lnTo>
                    <a:pt x="441105" y="90281"/>
                  </a:lnTo>
                  <a:lnTo>
                    <a:pt x="441105" y="118768"/>
                  </a:lnTo>
                  <a:lnTo>
                    <a:pt x="431244" y="118768"/>
                  </a:lnTo>
                  <a:lnTo>
                    <a:pt x="431244" y="135646"/>
                  </a:lnTo>
                  <a:lnTo>
                    <a:pt x="443953" y="133895"/>
                  </a:lnTo>
                  <a:lnTo>
                    <a:pt x="445488" y="161059"/>
                  </a:lnTo>
                  <a:lnTo>
                    <a:pt x="431244" y="163689"/>
                  </a:lnTo>
                  <a:lnTo>
                    <a:pt x="431244" y="207953"/>
                  </a:lnTo>
                  <a:lnTo>
                    <a:pt x="402319" y="207953"/>
                  </a:lnTo>
                  <a:lnTo>
                    <a:pt x="402319" y="168948"/>
                  </a:lnTo>
                  <a:cubicBezTo>
                    <a:pt x="395613" y="170049"/>
                    <a:pt x="389085" y="171135"/>
                    <a:pt x="382734" y="172207"/>
                  </a:cubicBezTo>
                  <a:cubicBezTo>
                    <a:pt x="376385" y="173280"/>
                    <a:pt x="370349" y="174312"/>
                    <a:pt x="364629" y="175302"/>
                  </a:cubicBezTo>
                  <a:lnTo>
                    <a:pt x="358494" y="144837"/>
                  </a:lnTo>
                  <a:cubicBezTo>
                    <a:pt x="364551" y="144181"/>
                    <a:pt x="371280" y="143415"/>
                    <a:pt x="378681" y="142540"/>
                  </a:cubicBezTo>
                  <a:cubicBezTo>
                    <a:pt x="386081" y="141664"/>
                    <a:pt x="393960" y="140679"/>
                    <a:pt x="402319" y="139585"/>
                  </a:cubicBezTo>
                  <a:lnTo>
                    <a:pt x="402319" y="118768"/>
                  </a:lnTo>
                  <a:lnTo>
                    <a:pt x="386104" y="118768"/>
                  </a:lnTo>
                  <a:cubicBezTo>
                    <a:pt x="382629" y="118777"/>
                    <a:pt x="379169" y="119088"/>
                    <a:pt x="375723" y="119700"/>
                  </a:cubicBezTo>
                  <a:cubicBezTo>
                    <a:pt x="372276" y="120313"/>
                    <a:pt x="369966" y="121173"/>
                    <a:pt x="368793" y="122278"/>
                  </a:cubicBezTo>
                  <a:cubicBezTo>
                    <a:pt x="367935" y="119231"/>
                    <a:pt x="366583" y="115021"/>
                    <a:pt x="364739" y="109648"/>
                  </a:cubicBezTo>
                  <a:cubicBezTo>
                    <a:pt x="362894" y="104274"/>
                    <a:pt x="361105" y="99571"/>
                    <a:pt x="359370" y="95540"/>
                  </a:cubicBezTo>
                  <a:cubicBezTo>
                    <a:pt x="361831" y="94769"/>
                    <a:pt x="363976" y="92970"/>
                    <a:pt x="365807" y="90145"/>
                  </a:cubicBezTo>
                  <a:cubicBezTo>
                    <a:pt x="367638" y="87318"/>
                    <a:pt x="369509" y="83493"/>
                    <a:pt x="371422" y="78668"/>
                  </a:cubicBezTo>
                  <a:cubicBezTo>
                    <a:pt x="372321" y="76535"/>
                    <a:pt x="373481" y="73239"/>
                    <a:pt x="374901" y="68780"/>
                  </a:cubicBezTo>
                  <a:cubicBezTo>
                    <a:pt x="376321" y="64319"/>
                    <a:pt x="377864" y="58996"/>
                    <a:pt x="379530" y="52810"/>
                  </a:cubicBezTo>
                  <a:lnTo>
                    <a:pt x="361123" y="52810"/>
                  </a:lnTo>
                  <a:lnTo>
                    <a:pt x="361123" y="22790"/>
                  </a:lnTo>
                  <a:lnTo>
                    <a:pt x="386542" y="22790"/>
                  </a:lnTo>
                  <a:cubicBezTo>
                    <a:pt x="387314" y="19047"/>
                    <a:pt x="388017" y="15248"/>
                    <a:pt x="388651" y="11395"/>
                  </a:cubicBezTo>
                  <a:cubicBezTo>
                    <a:pt x="389286" y="7542"/>
                    <a:pt x="389824" y="3744"/>
                    <a:pt x="390267" y="0"/>
                  </a:cubicBezTo>
                  <a:close/>
                </a:path>
              </a:pathLst>
            </a:custGeom>
            <a:gradFill>
              <a:gsLst>
                <a:gs pos="0">
                  <a:srgbClr val="34FBE8"/>
                </a:gs>
                <a:gs pos="100000">
                  <a:srgbClr val="23A7AB"/>
                </a:gs>
              </a:gsLst>
              <a:lin ang="5400000" scaled="1"/>
            </a:gra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grpSp>
      <p:sp>
        <p:nvSpPr>
          <p:cNvPr id="106" name="文本框 105">
            <a:extLst>
              <a:ext uri="{FF2B5EF4-FFF2-40B4-BE49-F238E27FC236}">
                <a16:creationId xmlns:a16="http://schemas.microsoft.com/office/drawing/2014/main" id="{20EC6EC2-2DBE-4753-A008-414B34E8A0B2}"/>
              </a:ext>
            </a:extLst>
          </p:cNvPr>
          <p:cNvSpPr txBox="1"/>
          <p:nvPr/>
        </p:nvSpPr>
        <p:spPr>
          <a:xfrm>
            <a:off x="2246514" y="5745169"/>
            <a:ext cx="1334840" cy="152385"/>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algn="dist" defTabSz="774200">
              <a:defRPr/>
            </a:pPr>
            <a:endParaRPr lang="zh-CN" altLang="en-US" sz="1524" dirty="0">
              <a:gradFill>
                <a:gsLst>
                  <a:gs pos="100000">
                    <a:srgbClr val="EFB282"/>
                  </a:gs>
                  <a:gs pos="0">
                    <a:srgbClr val="FFFED8"/>
                  </a:gs>
                  <a:gs pos="49000">
                    <a:srgbClr val="FDD093"/>
                  </a:gs>
                </a:gsLst>
                <a:lin ang="5400000" scaled="1"/>
              </a:gra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7" name="矩形: 圆角 93">
            <a:extLst>
              <a:ext uri="{FF2B5EF4-FFF2-40B4-BE49-F238E27FC236}">
                <a16:creationId xmlns:a16="http://schemas.microsoft.com/office/drawing/2014/main" id="{6B85BA3B-1F72-47B7-B624-C4692498CB86}"/>
              </a:ext>
            </a:extLst>
          </p:cNvPr>
          <p:cNvSpPr/>
          <p:nvPr/>
        </p:nvSpPr>
        <p:spPr>
          <a:xfrm>
            <a:off x="2083819" y="5654674"/>
            <a:ext cx="1660231" cy="333375"/>
          </a:xfrm>
          <a:prstGeom prst="roundRect">
            <a:avLst>
              <a:gd name="adj" fmla="val 50000"/>
            </a:avLst>
          </a:prstGeom>
          <a:noFill/>
          <a:ln>
            <a:gradFill>
              <a:gsLst>
                <a:gs pos="0">
                  <a:srgbClr val="34FBE8"/>
                </a:gs>
                <a:gs pos="100000">
                  <a:srgbClr val="23A7A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a:extLst>
              <a:ext uri="{FF2B5EF4-FFF2-40B4-BE49-F238E27FC236}">
                <a16:creationId xmlns:a16="http://schemas.microsoft.com/office/drawing/2014/main" id="{A1BBA621-3CBE-456F-BED4-A95A29F0700A}"/>
              </a:ext>
            </a:extLst>
          </p:cNvPr>
          <p:cNvCxnSpPr>
            <a:cxnSpLocks/>
            <a:stCxn id="107" idx="3"/>
          </p:cNvCxnSpPr>
          <p:nvPr/>
        </p:nvCxnSpPr>
        <p:spPr>
          <a:xfrm flipV="1">
            <a:off x="3744050" y="5801360"/>
            <a:ext cx="7851050" cy="20002"/>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863787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3984039" cy="933332"/>
          </a:xfrm>
          <a:prstGeom prst="rect">
            <a:avLst/>
          </a:prstGeom>
        </p:spPr>
        <p:txBody>
          <a:bodyPr wrap="none">
            <a:spAutoFit/>
          </a:bodyPr>
          <a:lstStyle/>
          <a:p>
            <a:r>
              <a:rPr lang="en-US" altLang="zh-CN" sz="1400" dirty="0">
                <a:gradFill>
                  <a:gsLst>
                    <a:gs pos="0">
                      <a:srgbClr val="34FBE8"/>
                    </a:gs>
                    <a:gs pos="100000">
                      <a:srgbClr val="23A7AB"/>
                    </a:gs>
                  </a:gsLst>
                  <a:lin ang="5400000" scaled="1"/>
                </a:gradFill>
                <a:ea typeface="OPPOSans B" panose="00020600040101010101" pitchFamily="18" charset="-122"/>
                <a:cs typeface="OPPOSans B" panose="00020600040101010101" pitchFamily="18" charset="-122"/>
              </a:rPr>
              <a:t>Stone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24692423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 name="Picture 2">
            <a:extLst>
              <a:ext uri="{FF2B5EF4-FFF2-40B4-BE49-F238E27FC236}">
                <a16:creationId xmlns:a16="http://schemas.microsoft.com/office/drawing/2014/main" id="{62DE5140-E042-47CB-85E2-4054E65B587E}"/>
              </a:ext>
            </a:extLst>
          </p:cNvPr>
          <p:cNvPicPr>
            <a:picLocks noChangeAspect="1"/>
          </p:cNvPicPr>
          <p:nvPr/>
        </p:nvPicPr>
        <p:blipFill>
          <a:blip r:embed="rId2">
            <a:alphaModFix amt="20000"/>
          </a:blip>
          <a:stretch>
            <a:fillRect/>
          </a:stretch>
        </p:blipFill>
        <p:spPr>
          <a:xfrm flipH="1">
            <a:off x="34922" y="1324965"/>
            <a:ext cx="12176779" cy="4876800"/>
          </a:xfrm>
          <a:prstGeom prst="rect">
            <a:avLst/>
          </a:prstGeom>
        </p:spPr>
      </p:pic>
      <p:sp>
        <p:nvSpPr>
          <p:cNvPr id="7" name="文本框 6">
            <a:extLst>
              <a:ext uri="{FF2B5EF4-FFF2-40B4-BE49-F238E27FC236}">
                <a16:creationId xmlns:a16="http://schemas.microsoft.com/office/drawing/2014/main" id="{CB6ED2F5-5CCF-437D-9580-7526998CBFFA}"/>
              </a:ext>
            </a:extLst>
          </p:cNvPr>
          <p:cNvSpPr txBox="1"/>
          <p:nvPr/>
        </p:nvSpPr>
        <p:spPr>
          <a:xfrm>
            <a:off x="1371993" y="1443098"/>
            <a:ext cx="2152049" cy="1195199"/>
          </a:xfrm>
          <a:prstGeom prst="rect">
            <a:avLst/>
          </a:prstGeom>
          <a:noFill/>
        </p:spPr>
        <p:txBody>
          <a:bodyPr wrap="square" lIns="0" tIns="0" rIns="0" bIns="0" rtlCol="0">
            <a:spAutoFit/>
          </a:bodyPr>
          <a:lstStyle/>
          <a:p>
            <a:pPr algn="l">
              <a:lnSpc>
                <a:spcPct val="150000"/>
              </a:lnSpc>
            </a:pPr>
            <a:r>
              <a:rPr lang="en-US" altLang="zh-CN" sz="2000" dirty="0">
                <a:solidFill>
                  <a:schemeClr val="bg1"/>
                </a:solidFill>
              </a:rPr>
              <a:t>1979</a:t>
            </a:r>
          </a:p>
          <a:p>
            <a:pPr algn="l">
              <a:lnSpc>
                <a:spcPct val="150000"/>
              </a:lnSpc>
            </a:pPr>
            <a:r>
              <a:rPr lang="zh-CN" altLang="en-US" sz="1600" dirty="0">
                <a:solidFill>
                  <a:schemeClr val="bg1"/>
                </a:solidFill>
              </a:rPr>
              <a:t>文字界面开放世界</a:t>
            </a:r>
            <a:endParaRPr lang="en-US" altLang="zh-CN" sz="1600" dirty="0">
              <a:solidFill>
                <a:schemeClr val="bg1"/>
              </a:solidFill>
            </a:endParaRPr>
          </a:p>
          <a:p>
            <a:pPr algn="l">
              <a:lnSpc>
                <a:spcPct val="150000"/>
              </a:lnSpc>
            </a:pPr>
            <a:endParaRPr lang="zh-CN" altLang="en-US" dirty="0">
              <a:solidFill>
                <a:schemeClr val="bg1"/>
              </a:solidFill>
            </a:endParaRPr>
          </a:p>
        </p:txBody>
      </p:sp>
      <p:sp>
        <p:nvSpPr>
          <p:cNvPr id="8" name="文本框 7">
            <a:extLst>
              <a:ext uri="{FF2B5EF4-FFF2-40B4-BE49-F238E27FC236}">
                <a16:creationId xmlns:a16="http://schemas.microsoft.com/office/drawing/2014/main" id="{06899801-6F7F-4829-A361-BED7BF5780F9}"/>
              </a:ext>
            </a:extLst>
          </p:cNvPr>
          <p:cNvSpPr txBox="1"/>
          <p:nvPr/>
        </p:nvSpPr>
        <p:spPr>
          <a:xfrm>
            <a:off x="3575149" y="1443098"/>
            <a:ext cx="2152049" cy="1195199"/>
          </a:xfrm>
          <a:prstGeom prst="rect">
            <a:avLst/>
          </a:prstGeom>
          <a:noFill/>
        </p:spPr>
        <p:txBody>
          <a:bodyPr wrap="square" lIns="0" tIns="0" rIns="0" bIns="0" rtlCol="0">
            <a:spAutoFit/>
          </a:bodyPr>
          <a:lstStyle/>
          <a:p>
            <a:pPr algn="l">
              <a:lnSpc>
                <a:spcPct val="150000"/>
              </a:lnSpc>
            </a:pPr>
            <a:r>
              <a:rPr lang="en-US" altLang="zh-CN" sz="2000" dirty="0">
                <a:solidFill>
                  <a:schemeClr val="bg1"/>
                </a:solidFill>
              </a:rPr>
              <a:t>1986</a:t>
            </a:r>
          </a:p>
          <a:p>
            <a:pPr algn="l">
              <a:lnSpc>
                <a:spcPct val="150000"/>
              </a:lnSpc>
            </a:pPr>
            <a:r>
              <a:rPr lang="en-US" altLang="zh-CN" sz="1600" dirty="0">
                <a:solidFill>
                  <a:schemeClr val="bg1"/>
                </a:solidFill>
              </a:rPr>
              <a:t>2D</a:t>
            </a:r>
            <a:r>
              <a:rPr lang="zh-CN" altLang="en-US" sz="1600" dirty="0">
                <a:solidFill>
                  <a:schemeClr val="bg1"/>
                </a:solidFill>
              </a:rPr>
              <a:t>图形界面</a:t>
            </a:r>
            <a:r>
              <a:rPr lang="en-US" altLang="zh-CN" sz="1600" dirty="0">
                <a:solidFill>
                  <a:schemeClr val="bg1"/>
                </a:solidFill>
              </a:rPr>
              <a:t>MMO</a:t>
            </a:r>
          </a:p>
          <a:p>
            <a:pPr algn="l">
              <a:lnSpc>
                <a:spcPct val="150000"/>
              </a:lnSpc>
            </a:pPr>
            <a:endParaRPr lang="zh-CN" altLang="en-US" dirty="0">
              <a:solidFill>
                <a:schemeClr val="bg1"/>
              </a:solidFill>
            </a:endParaRPr>
          </a:p>
        </p:txBody>
      </p:sp>
      <p:sp>
        <p:nvSpPr>
          <p:cNvPr id="9" name="文本框 8">
            <a:extLst>
              <a:ext uri="{FF2B5EF4-FFF2-40B4-BE49-F238E27FC236}">
                <a16:creationId xmlns:a16="http://schemas.microsoft.com/office/drawing/2014/main" id="{F3B50D87-7830-4411-94DE-E740E2F75E2D}"/>
              </a:ext>
            </a:extLst>
          </p:cNvPr>
          <p:cNvSpPr txBox="1"/>
          <p:nvPr/>
        </p:nvSpPr>
        <p:spPr>
          <a:xfrm>
            <a:off x="5827600" y="1443098"/>
            <a:ext cx="4074511" cy="1195199"/>
          </a:xfrm>
          <a:prstGeom prst="rect">
            <a:avLst/>
          </a:prstGeom>
          <a:noFill/>
        </p:spPr>
        <p:txBody>
          <a:bodyPr wrap="square" lIns="0" tIns="0" rIns="0" bIns="0" rtlCol="0">
            <a:spAutoFit/>
          </a:bodyPr>
          <a:lstStyle/>
          <a:p>
            <a:pPr algn="l">
              <a:lnSpc>
                <a:spcPct val="150000"/>
              </a:lnSpc>
            </a:pPr>
            <a:r>
              <a:rPr lang="en-US" altLang="zh-CN" sz="2000" dirty="0">
                <a:solidFill>
                  <a:schemeClr val="bg1"/>
                </a:solidFill>
              </a:rPr>
              <a:t>1992</a:t>
            </a:r>
          </a:p>
          <a:p>
            <a:pPr algn="l">
              <a:lnSpc>
                <a:spcPct val="150000"/>
              </a:lnSpc>
            </a:pPr>
            <a:r>
              <a:rPr lang="en-US" altLang="zh-CN" sz="1600" dirty="0">
                <a:solidFill>
                  <a:schemeClr val="bg1"/>
                </a:solidFill>
              </a:rPr>
              <a:t>《</a:t>
            </a:r>
            <a:r>
              <a:rPr lang="zh-CN" altLang="en-US" sz="1600" dirty="0">
                <a:solidFill>
                  <a:schemeClr val="bg1"/>
                </a:solidFill>
              </a:rPr>
              <a:t>雪崩</a:t>
            </a:r>
            <a:r>
              <a:rPr lang="en-US" altLang="zh-CN" sz="1600" dirty="0">
                <a:solidFill>
                  <a:schemeClr val="bg1"/>
                </a:solidFill>
              </a:rPr>
              <a:t>》</a:t>
            </a:r>
            <a:r>
              <a:rPr lang="zh-CN" altLang="en-US" sz="1600" dirty="0">
                <a:solidFill>
                  <a:schemeClr val="bg1"/>
                </a:solidFill>
              </a:rPr>
              <a:t>提出“元宇宙”和“化身”概念</a:t>
            </a:r>
            <a:endParaRPr lang="en-US" altLang="zh-CN" sz="1600" dirty="0">
              <a:solidFill>
                <a:schemeClr val="bg1"/>
              </a:solidFill>
            </a:endParaRPr>
          </a:p>
          <a:p>
            <a:pPr algn="l">
              <a:lnSpc>
                <a:spcPct val="150000"/>
              </a:lnSpc>
            </a:pPr>
            <a:endParaRPr lang="zh-CN" altLang="en-US" dirty="0">
              <a:solidFill>
                <a:schemeClr val="bg1"/>
              </a:solidFill>
            </a:endParaRPr>
          </a:p>
        </p:txBody>
      </p:sp>
      <p:sp>
        <p:nvSpPr>
          <p:cNvPr id="10" name="文本框 9">
            <a:extLst>
              <a:ext uri="{FF2B5EF4-FFF2-40B4-BE49-F238E27FC236}">
                <a16:creationId xmlns:a16="http://schemas.microsoft.com/office/drawing/2014/main" id="{7FC58F14-395A-4FDC-A3E4-9EA7E7DE7ECE}"/>
              </a:ext>
            </a:extLst>
          </p:cNvPr>
          <p:cNvSpPr txBox="1"/>
          <p:nvPr/>
        </p:nvSpPr>
        <p:spPr>
          <a:xfrm>
            <a:off x="5827600" y="3248800"/>
            <a:ext cx="2152049" cy="787075"/>
          </a:xfrm>
          <a:prstGeom prst="rect">
            <a:avLst/>
          </a:prstGeom>
          <a:noFill/>
        </p:spPr>
        <p:txBody>
          <a:bodyPr wrap="square" lIns="0" tIns="0" rIns="0" bIns="0" rtlCol="0">
            <a:spAutoFit/>
          </a:bodyPr>
          <a:lstStyle/>
          <a:p>
            <a:pPr algn="l">
              <a:lnSpc>
                <a:spcPct val="150000"/>
              </a:lnSpc>
            </a:pPr>
            <a:r>
              <a:rPr lang="en-US" altLang="zh-CN" sz="2000" dirty="0">
                <a:solidFill>
                  <a:schemeClr val="bg1"/>
                </a:solidFill>
              </a:rPr>
              <a:t>1995</a:t>
            </a:r>
          </a:p>
          <a:p>
            <a:pPr algn="l">
              <a:lnSpc>
                <a:spcPct val="150000"/>
              </a:lnSpc>
            </a:pPr>
            <a:r>
              <a:rPr lang="en-US" altLang="zh-CN" sz="1600" dirty="0">
                <a:solidFill>
                  <a:schemeClr val="bg1"/>
                </a:solidFill>
              </a:rPr>
              <a:t>3D</a:t>
            </a:r>
            <a:r>
              <a:rPr lang="zh-CN" altLang="en-US" sz="1600" dirty="0">
                <a:solidFill>
                  <a:schemeClr val="bg1"/>
                </a:solidFill>
              </a:rPr>
              <a:t>界面</a:t>
            </a:r>
            <a:r>
              <a:rPr lang="en-US" altLang="zh-CN" sz="1600" dirty="0">
                <a:solidFill>
                  <a:schemeClr val="bg1"/>
                </a:solidFill>
              </a:rPr>
              <a:t>MMO</a:t>
            </a:r>
          </a:p>
        </p:txBody>
      </p:sp>
      <p:sp>
        <p:nvSpPr>
          <p:cNvPr id="11" name="文本框 10">
            <a:extLst>
              <a:ext uri="{FF2B5EF4-FFF2-40B4-BE49-F238E27FC236}">
                <a16:creationId xmlns:a16="http://schemas.microsoft.com/office/drawing/2014/main" id="{33627BE7-4ACF-403E-B5F6-8FEF32AB6710}"/>
              </a:ext>
            </a:extLst>
          </p:cNvPr>
          <p:cNvSpPr txBox="1"/>
          <p:nvPr/>
        </p:nvSpPr>
        <p:spPr>
          <a:xfrm>
            <a:off x="3575149" y="3248800"/>
            <a:ext cx="2152049" cy="785343"/>
          </a:xfrm>
          <a:prstGeom prst="rect">
            <a:avLst/>
          </a:prstGeom>
          <a:noFill/>
        </p:spPr>
        <p:txBody>
          <a:bodyPr wrap="square" lIns="0" tIns="0" rIns="0" bIns="0" rtlCol="0">
            <a:spAutoFit/>
          </a:bodyPr>
          <a:lstStyle/>
          <a:p>
            <a:pPr algn="l">
              <a:lnSpc>
                <a:spcPct val="150000"/>
              </a:lnSpc>
            </a:pPr>
            <a:r>
              <a:rPr lang="en-US" altLang="zh-CN" sz="2000" dirty="0">
                <a:solidFill>
                  <a:schemeClr val="bg1"/>
                </a:solidFill>
              </a:rPr>
              <a:t>2003</a:t>
            </a:r>
          </a:p>
          <a:p>
            <a:pPr algn="l">
              <a:lnSpc>
                <a:spcPct val="150000"/>
              </a:lnSpc>
            </a:pPr>
            <a:r>
              <a:rPr lang="en-US" altLang="zh-CN" sz="1600" dirty="0">
                <a:solidFill>
                  <a:schemeClr val="bg1"/>
                </a:solidFill>
              </a:rPr>
              <a:t>Second Life</a:t>
            </a:r>
          </a:p>
        </p:txBody>
      </p:sp>
      <p:sp>
        <p:nvSpPr>
          <p:cNvPr id="12" name="文本框 11">
            <a:extLst>
              <a:ext uri="{FF2B5EF4-FFF2-40B4-BE49-F238E27FC236}">
                <a16:creationId xmlns:a16="http://schemas.microsoft.com/office/drawing/2014/main" id="{CD522CC8-3636-4D1E-95F5-47AECCE7364E}"/>
              </a:ext>
            </a:extLst>
          </p:cNvPr>
          <p:cNvSpPr txBox="1"/>
          <p:nvPr/>
        </p:nvSpPr>
        <p:spPr>
          <a:xfrm>
            <a:off x="3575149" y="4908935"/>
            <a:ext cx="2152049" cy="785343"/>
          </a:xfrm>
          <a:prstGeom prst="rect">
            <a:avLst/>
          </a:prstGeom>
          <a:noFill/>
        </p:spPr>
        <p:txBody>
          <a:bodyPr wrap="square" lIns="0" tIns="0" rIns="0" bIns="0" rtlCol="0">
            <a:spAutoFit/>
          </a:bodyPr>
          <a:lstStyle/>
          <a:p>
            <a:pPr algn="l">
              <a:lnSpc>
                <a:spcPct val="150000"/>
              </a:lnSpc>
            </a:pPr>
            <a:r>
              <a:rPr lang="en-US" altLang="zh-CN" sz="2000" dirty="0">
                <a:solidFill>
                  <a:schemeClr val="bg1"/>
                </a:solidFill>
              </a:rPr>
              <a:t>2006</a:t>
            </a:r>
          </a:p>
          <a:p>
            <a:pPr algn="l">
              <a:lnSpc>
                <a:spcPct val="150000"/>
              </a:lnSpc>
            </a:pPr>
            <a:r>
              <a:rPr lang="en-US" altLang="zh-CN" sz="1600" dirty="0">
                <a:solidFill>
                  <a:schemeClr val="bg1"/>
                </a:solidFill>
              </a:rPr>
              <a:t>Roblox</a:t>
            </a:r>
          </a:p>
        </p:txBody>
      </p:sp>
      <p:sp>
        <p:nvSpPr>
          <p:cNvPr id="13" name="文本框 12">
            <a:extLst>
              <a:ext uri="{FF2B5EF4-FFF2-40B4-BE49-F238E27FC236}">
                <a16:creationId xmlns:a16="http://schemas.microsoft.com/office/drawing/2014/main" id="{2C6AE374-6EEC-4A59-86B5-87E91C34A95F}"/>
              </a:ext>
            </a:extLst>
          </p:cNvPr>
          <p:cNvSpPr txBox="1"/>
          <p:nvPr/>
        </p:nvSpPr>
        <p:spPr>
          <a:xfrm>
            <a:off x="5827600" y="4908935"/>
            <a:ext cx="2152049" cy="785343"/>
          </a:xfrm>
          <a:prstGeom prst="rect">
            <a:avLst/>
          </a:prstGeom>
          <a:noFill/>
        </p:spPr>
        <p:txBody>
          <a:bodyPr wrap="square" lIns="0" tIns="0" rIns="0" bIns="0" rtlCol="0">
            <a:spAutoFit/>
          </a:bodyPr>
          <a:lstStyle/>
          <a:p>
            <a:pPr algn="l">
              <a:lnSpc>
                <a:spcPct val="150000"/>
              </a:lnSpc>
            </a:pPr>
            <a:r>
              <a:rPr lang="en-US" altLang="zh-CN" sz="2000" dirty="0">
                <a:solidFill>
                  <a:schemeClr val="bg1"/>
                </a:solidFill>
              </a:rPr>
              <a:t>2017</a:t>
            </a:r>
          </a:p>
          <a:p>
            <a:pPr algn="l">
              <a:lnSpc>
                <a:spcPct val="150000"/>
              </a:lnSpc>
            </a:pPr>
            <a:r>
              <a:rPr lang="en-US" altLang="zh-CN" sz="1600" dirty="0">
                <a:solidFill>
                  <a:schemeClr val="bg1"/>
                </a:solidFill>
              </a:rPr>
              <a:t>Fortnite</a:t>
            </a:r>
          </a:p>
        </p:txBody>
      </p:sp>
      <p:sp>
        <p:nvSpPr>
          <p:cNvPr id="14" name="文本框 13">
            <a:extLst>
              <a:ext uri="{FF2B5EF4-FFF2-40B4-BE49-F238E27FC236}">
                <a16:creationId xmlns:a16="http://schemas.microsoft.com/office/drawing/2014/main" id="{97B3111E-8ACF-4166-A218-120FDAFC0E0A}"/>
              </a:ext>
            </a:extLst>
          </p:cNvPr>
          <p:cNvSpPr txBox="1"/>
          <p:nvPr/>
        </p:nvSpPr>
        <p:spPr>
          <a:xfrm>
            <a:off x="8034138" y="4908935"/>
            <a:ext cx="2152049" cy="787075"/>
          </a:xfrm>
          <a:prstGeom prst="rect">
            <a:avLst/>
          </a:prstGeom>
          <a:noFill/>
        </p:spPr>
        <p:txBody>
          <a:bodyPr wrap="square" lIns="0" tIns="0" rIns="0" bIns="0" rtlCol="0">
            <a:spAutoFit/>
          </a:bodyPr>
          <a:lstStyle/>
          <a:p>
            <a:pPr algn="l">
              <a:lnSpc>
                <a:spcPct val="150000"/>
              </a:lnSpc>
            </a:pPr>
            <a:r>
              <a:rPr lang="en-US" altLang="zh-CN" sz="2000" dirty="0">
                <a:solidFill>
                  <a:schemeClr val="bg1"/>
                </a:solidFill>
              </a:rPr>
              <a:t>2021</a:t>
            </a:r>
          </a:p>
          <a:p>
            <a:pPr algn="l">
              <a:lnSpc>
                <a:spcPct val="150000"/>
              </a:lnSpc>
            </a:pPr>
            <a:r>
              <a:rPr lang="zh-CN" altLang="en-US" sz="1600" dirty="0">
                <a:solidFill>
                  <a:schemeClr val="bg1"/>
                </a:solidFill>
              </a:rPr>
              <a:t>元宇宙元年？</a:t>
            </a:r>
            <a:endParaRPr lang="en-US" altLang="zh-CN" sz="1600" dirty="0">
              <a:solidFill>
                <a:schemeClr val="bg1"/>
              </a:solidFill>
            </a:endParaRPr>
          </a:p>
        </p:txBody>
      </p:sp>
      <p:sp>
        <p:nvSpPr>
          <p:cNvPr id="21" name="Freeform 18">
            <a:extLst>
              <a:ext uri="{FF2B5EF4-FFF2-40B4-BE49-F238E27FC236}">
                <a16:creationId xmlns:a16="http://schemas.microsoft.com/office/drawing/2014/main" id="{267BA59B-36AB-4403-B55A-3EC023902CAC}"/>
              </a:ext>
            </a:extLst>
          </p:cNvPr>
          <p:cNvSpPr/>
          <p:nvPr/>
        </p:nvSpPr>
        <p:spPr>
          <a:xfrm>
            <a:off x="1127125" y="2787112"/>
            <a:ext cx="9140342" cy="3246120"/>
          </a:xfrm>
          <a:custGeom>
            <a:avLst/>
            <a:gdLst>
              <a:gd name="connsiteX0" fmla="*/ 0 w 9140342"/>
              <a:gd name="connsiteY0" fmla="*/ 0 h 3246120"/>
              <a:gd name="connsiteX1" fmla="*/ 6738297 w 9140342"/>
              <a:gd name="connsiteY1" fmla="*/ 30162 h 3246120"/>
              <a:gd name="connsiteX2" fmla="*/ 6809972 w 9140342"/>
              <a:gd name="connsiteY2" fmla="*/ 101490 h 3246120"/>
              <a:gd name="connsiteX3" fmla="*/ 6824124 w 9140342"/>
              <a:gd name="connsiteY3" fmla="*/ 1619576 h 3246120"/>
              <a:gd name="connsiteX4" fmla="*/ 6752731 w 9140342"/>
              <a:gd name="connsiteY4" fmla="*/ 1692245 h 3246120"/>
              <a:gd name="connsiteX5" fmla="*/ 1461804 w 9140342"/>
              <a:gd name="connsiteY5" fmla="*/ 1663609 h 3246120"/>
              <a:gd name="connsiteX6" fmla="*/ 1378216 w 9140342"/>
              <a:gd name="connsiteY6" fmla="*/ 1808758 h 3246120"/>
              <a:gd name="connsiteX7" fmla="*/ 1378216 w 9140342"/>
              <a:gd name="connsiteY7" fmla="*/ 3174120 h 3246120"/>
              <a:gd name="connsiteX8" fmla="*/ 1450216 w 9140342"/>
              <a:gd name="connsiteY8" fmla="*/ 3246120 h 3246120"/>
              <a:gd name="connsiteX9" fmla="*/ 9140342 w 9140342"/>
              <a:gd name="connsiteY9" fmla="*/ 3246120 h 3246120"/>
              <a:gd name="connsiteX0" fmla="*/ 0 w 9140342"/>
              <a:gd name="connsiteY0" fmla="*/ 0 h 3246120"/>
              <a:gd name="connsiteX1" fmla="*/ 6738297 w 9140342"/>
              <a:gd name="connsiteY1" fmla="*/ 30162 h 3246120"/>
              <a:gd name="connsiteX2" fmla="*/ 6809972 w 9140342"/>
              <a:gd name="connsiteY2" fmla="*/ 101490 h 3246120"/>
              <a:gd name="connsiteX3" fmla="*/ 6824124 w 9140342"/>
              <a:gd name="connsiteY3" fmla="*/ 1619576 h 3246120"/>
              <a:gd name="connsiteX4" fmla="*/ 6752731 w 9140342"/>
              <a:gd name="connsiteY4" fmla="*/ 1692245 h 3246120"/>
              <a:gd name="connsiteX5" fmla="*/ 1461804 w 9140342"/>
              <a:gd name="connsiteY5" fmla="*/ 1663609 h 3246120"/>
              <a:gd name="connsiteX6" fmla="*/ 1378216 w 9140342"/>
              <a:gd name="connsiteY6" fmla="*/ 1747798 h 3246120"/>
              <a:gd name="connsiteX7" fmla="*/ 1378216 w 9140342"/>
              <a:gd name="connsiteY7" fmla="*/ 3174120 h 3246120"/>
              <a:gd name="connsiteX8" fmla="*/ 1450216 w 9140342"/>
              <a:gd name="connsiteY8" fmla="*/ 3246120 h 3246120"/>
              <a:gd name="connsiteX9" fmla="*/ 9140342 w 9140342"/>
              <a:gd name="connsiteY9" fmla="*/ 3246120 h 3246120"/>
              <a:gd name="connsiteX0" fmla="*/ 0 w 9140342"/>
              <a:gd name="connsiteY0" fmla="*/ 0 h 3246120"/>
              <a:gd name="connsiteX1" fmla="*/ 6738297 w 9140342"/>
              <a:gd name="connsiteY1" fmla="*/ 30162 h 3246120"/>
              <a:gd name="connsiteX2" fmla="*/ 6809972 w 9140342"/>
              <a:gd name="connsiteY2" fmla="*/ 101490 h 3246120"/>
              <a:gd name="connsiteX3" fmla="*/ 6824124 w 9140342"/>
              <a:gd name="connsiteY3" fmla="*/ 1562426 h 3246120"/>
              <a:gd name="connsiteX4" fmla="*/ 6752731 w 9140342"/>
              <a:gd name="connsiteY4" fmla="*/ 1692245 h 3246120"/>
              <a:gd name="connsiteX5" fmla="*/ 1461804 w 9140342"/>
              <a:gd name="connsiteY5" fmla="*/ 1663609 h 3246120"/>
              <a:gd name="connsiteX6" fmla="*/ 1378216 w 9140342"/>
              <a:gd name="connsiteY6" fmla="*/ 1747798 h 3246120"/>
              <a:gd name="connsiteX7" fmla="*/ 1378216 w 9140342"/>
              <a:gd name="connsiteY7" fmla="*/ 3174120 h 3246120"/>
              <a:gd name="connsiteX8" fmla="*/ 1450216 w 9140342"/>
              <a:gd name="connsiteY8" fmla="*/ 3246120 h 3246120"/>
              <a:gd name="connsiteX9" fmla="*/ 9140342 w 9140342"/>
              <a:gd name="connsiteY9" fmla="*/ 3246120 h 3246120"/>
              <a:gd name="connsiteX0" fmla="*/ 0 w 9140342"/>
              <a:gd name="connsiteY0" fmla="*/ 0 h 3246120"/>
              <a:gd name="connsiteX1" fmla="*/ 6738297 w 9140342"/>
              <a:gd name="connsiteY1" fmla="*/ 30162 h 3246120"/>
              <a:gd name="connsiteX2" fmla="*/ 6809972 w 9140342"/>
              <a:gd name="connsiteY2" fmla="*/ 101490 h 3246120"/>
              <a:gd name="connsiteX3" fmla="*/ 6824124 w 9140342"/>
              <a:gd name="connsiteY3" fmla="*/ 1562426 h 3246120"/>
              <a:gd name="connsiteX4" fmla="*/ 6771781 w 9140342"/>
              <a:gd name="connsiteY4" fmla="*/ 1646525 h 3246120"/>
              <a:gd name="connsiteX5" fmla="*/ 1461804 w 9140342"/>
              <a:gd name="connsiteY5" fmla="*/ 1663609 h 3246120"/>
              <a:gd name="connsiteX6" fmla="*/ 1378216 w 9140342"/>
              <a:gd name="connsiteY6" fmla="*/ 1747798 h 3246120"/>
              <a:gd name="connsiteX7" fmla="*/ 1378216 w 9140342"/>
              <a:gd name="connsiteY7" fmla="*/ 3174120 h 3246120"/>
              <a:gd name="connsiteX8" fmla="*/ 1450216 w 9140342"/>
              <a:gd name="connsiteY8" fmla="*/ 3246120 h 3246120"/>
              <a:gd name="connsiteX9" fmla="*/ 9140342 w 9140342"/>
              <a:gd name="connsiteY9" fmla="*/ 3246120 h 3246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0342" h="3246120">
                <a:moveTo>
                  <a:pt x="0" y="0"/>
                </a:moveTo>
                <a:lnTo>
                  <a:pt x="6738297" y="30162"/>
                </a:lnTo>
                <a:cubicBezTo>
                  <a:pt x="6777638" y="30338"/>
                  <a:pt x="6809605" y="62150"/>
                  <a:pt x="6809972" y="101490"/>
                </a:cubicBezTo>
                <a:lnTo>
                  <a:pt x="6824124" y="1562426"/>
                </a:lnTo>
                <a:cubicBezTo>
                  <a:pt x="6824495" y="1602206"/>
                  <a:pt x="6811561" y="1646191"/>
                  <a:pt x="6771781" y="1646525"/>
                </a:cubicBezTo>
                <a:lnTo>
                  <a:pt x="1461804" y="1663609"/>
                </a:lnTo>
                <a:cubicBezTo>
                  <a:pt x="1422251" y="1663940"/>
                  <a:pt x="1378216" y="1708243"/>
                  <a:pt x="1378216" y="1747798"/>
                </a:cubicBezTo>
                <a:lnTo>
                  <a:pt x="1378216" y="3174120"/>
                </a:lnTo>
                <a:cubicBezTo>
                  <a:pt x="1378216" y="3213864"/>
                  <a:pt x="1410472" y="3246120"/>
                  <a:pt x="1450216" y="3246120"/>
                </a:cubicBezTo>
                <a:lnTo>
                  <a:pt x="9140342" y="3246120"/>
                </a:lnTo>
              </a:path>
            </a:pathLst>
          </a:custGeom>
          <a:noFill/>
          <a:ln w="22225" cap="rnd">
            <a:gradFill>
              <a:gsLst>
                <a:gs pos="91000">
                  <a:srgbClr val="88C294"/>
                </a:gs>
                <a:gs pos="0">
                  <a:schemeClr val="accent2"/>
                </a:gs>
                <a:gs pos="100000">
                  <a:schemeClr val="accent4"/>
                </a:gs>
              </a:gsLst>
              <a:lin ang="5400000" scaled="1"/>
            </a:gra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23" name="组合 22">
            <a:extLst>
              <a:ext uri="{FF2B5EF4-FFF2-40B4-BE49-F238E27FC236}">
                <a16:creationId xmlns:a16="http://schemas.microsoft.com/office/drawing/2014/main" id="{1F06059E-370A-4578-943B-679DB64231F2}"/>
              </a:ext>
            </a:extLst>
          </p:cNvPr>
          <p:cNvGrpSpPr/>
          <p:nvPr/>
        </p:nvGrpSpPr>
        <p:grpSpPr>
          <a:xfrm rot="5400000" flipV="1">
            <a:off x="743224" y="2366656"/>
            <a:ext cx="978644" cy="102641"/>
            <a:chOff x="6962408" y="4101862"/>
            <a:chExt cx="847625" cy="88900"/>
          </a:xfrm>
        </p:grpSpPr>
        <p:cxnSp>
          <p:nvCxnSpPr>
            <p:cNvPr id="27" name="直接连接符 26">
              <a:extLst>
                <a:ext uri="{FF2B5EF4-FFF2-40B4-BE49-F238E27FC236}">
                  <a16:creationId xmlns:a16="http://schemas.microsoft.com/office/drawing/2014/main" id="{D8B58440-FF11-4D5C-AC40-99956C186000}"/>
                </a:ext>
              </a:extLst>
            </p:cNvPr>
            <p:cNvCxnSpPr>
              <a:cxnSpLocks/>
            </p:cNvCxnSpPr>
            <p:nvPr/>
          </p:nvCxnSpPr>
          <p:spPr>
            <a:xfrm rot="16200000" flipH="1">
              <a:off x="7430671" y="3766950"/>
              <a:ext cx="0" cy="758725"/>
            </a:xfrm>
            <a:prstGeom prst="line">
              <a:avLst/>
            </a:prstGeom>
            <a:ln w="12700">
              <a:gradFill flip="none" rotWithShape="1">
                <a:gsLst>
                  <a:gs pos="0">
                    <a:schemeClr val="accent3"/>
                  </a:gs>
                  <a:gs pos="77000">
                    <a:schemeClr val="accent1">
                      <a:alpha val="0"/>
                    </a:schemeClr>
                  </a:gs>
                </a:gsLst>
                <a:lin ang="1200000" scaled="0"/>
                <a:tileRect/>
              </a:gradFill>
            </a:ln>
          </p:spPr>
          <p:style>
            <a:lnRef idx="1">
              <a:schemeClr val="accent1"/>
            </a:lnRef>
            <a:fillRef idx="0">
              <a:schemeClr val="accent1"/>
            </a:fillRef>
            <a:effectRef idx="0">
              <a:schemeClr val="accent1"/>
            </a:effectRef>
            <a:fontRef idx="minor">
              <a:schemeClr val="tx1"/>
            </a:fontRef>
          </p:style>
        </p:cxnSp>
        <p:sp>
          <p:nvSpPr>
            <p:cNvPr id="28" name="椭圆 27">
              <a:extLst>
                <a:ext uri="{FF2B5EF4-FFF2-40B4-BE49-F238E27FC236}">
                  <a16:creationId xmlns:a16="http://schemas.microsoft.com/office/drawing/2014/main" id="{B7E9CD18-EDC9-4FBA-9CDA-88155ED7E4AC}"/>
                </a:ext>
              </a:extLst>
            </p:cNvPr>
            <p:cNvSpPr/>
            <p:nvPr/>
          </p:nvSpPr>
          <p:spPr>
            <a:xfrm rot="10800000">
              <a:off x="6962408" y="4101862"/>
              <a:ext cx="88900" cy="88900"/>
            </a:xfrm>
            <a:prstGeom prst="ellipse">
              <a:avLst/>
            </a:prstGeom>
            <a:noFill/>
            <a:ln>
              <a:gradFill>
                <a:gsLst>
                  <a:gs pos="0">
                    <a:schemeClr val="accent3"/>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sp>
        <p:nvSpPr>
          <p:cNvPr id="61" name="等腰三角形 60">
            <a:extLst>
              <a:ext uri="{FF2B5EF4-FFF2-40B4-BE49-F238E27FC236}">
                <a16:creationId xmlns:a16="http://schemas.microsoft.com/office/drawing/2014/main" id="{4FC975F3-C56A-43BD-BD21-3FEE26953D5D}"/>
              </a:ext>
            </a:extLst>
          </p:cNvPr>
          <p:cNvSpPr/>
          <p:nvPr/>
        </p:nvSpPr>
        <p:spPr>
          <a:xfrm>
            <a:off x="1127125" y="2599375"/>
            <a:ext cx="217775" cy="187737"/>
          </a:xfrm>
          <a:prstGeom prst="triangle">
            <a:avLst/>
          </a:prstGeom>
          <a:gradFill>
            <a:gsLst>
              <a:gs pos="0">
                <a:schemeClr val="accent4">
                  <a:alpha val="37000"/>
                </a:schemeClr>
              </a:gs>
              <a:gs pos="100000">
                <a:schemeClr val="bg1">
                  <a:alpha val="0"/>
                </a:schemeClr>
              </a:gs>
            </a:gsLst>
            <a:lin ang="5400000" scaled="1"/>
          </a:gradFill>
          <a:ln>
            <a:gradFill>
              <a:gsLst>
                <a:gs pos="0">
                  <a:schemeClr val="accent4">
                    <a:alpha val="37000"/>
                  </a:schemeClr>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grpSp>
        <p:nvGrpSpPr>
          <p:cNvPr id="2" name="组合 1">
            <a:extLst>
              <a:ext uri="{FF2B5EF4-FFF2-40B4-BE49-F238E27FC236}">
                <a16:creationId xmlns:a16="http://schemas.microsoft.com/office/drawing/2014/main" id="{08DDB3CA-CF27-4DA8-9358-0318D1B9803F}"/>
              </a:ext>
            </a:extLst>
          </p:cNvPr>
          <p:cNvGrpSpPr/>
          <p:nvPr/>
        </p:nvGrpSpPr>
        <p:grpSpPr>
          <a:xfrm>
            <a:off x="3285711" y="1938057"/>
            <a:ext cx="217775" cy="978645"/>
            <a:chOff x="3303833" y="2019080"/>
            <a:chExt cx="217775" cy="978645"/>
          </a:xfrm>
        </p:grpSpPr>
        <p:cxnSp>
          <p:nvCxnSpPr>
            <p:cNvPr id="30" name="直接连接符 29">
              <a:extLst>
                <a:ext uri="{FF2B5EF4-FFF2-40B4-BE49-F238E27FC236}">
                  <a16:creationId xmlns:a16="http://schemas.microsoft.com/office/drawing/2014/main" id="{02C8F7ED-E4A6-4F9E-B617-928CCD6DCD89}"/>
                </a:ext>
              </a:extLst>
            </p:cNvPr>
            <p:cNvCxnSpPr>
              <a:cxnSpLocks/>
            </p:cNvCxnSpPr>
            <p:nvPr/>
          </p:nvCxnSpPr>
          <p:spPr>
            <a:xfrm rot="10800000" flipH="1" flipV="1">
              <a:off x="3412721" y="2121722"/>
              <a:ext cx="0" cy="876003"/>
            </a:xfrm>
            <a:prstGeom prst="line">
              <a:avLst/>
            </a:prstGeom>
            <a:ln w="12700">
              <a:gradFill flip="none" rotWithShape="1">
                <a:gsLst>
                  <a:gs pos="0">
                    <a:schemeClr val="accent3"/>
                  </a:gs>
                  <a:gs pos="77000">
                    <a:schemeClr val="accent1">
                      <a:alpha val="0"/>
                    </a:schemeClr>
                  </a:gs>
                </a:gsLst>
                <a:lin ang="1200000" scaled="0"/>
                <a:tileRect/>
              </a:gradFill>
            </a:ln>
          </p:spPr>
          <p:style>
            <a:lnRef idx="1">
              <a:schemeClr val="accent1"/>
            </a:lnRef>
            <a:fillRef idx="0">
              <a:schemeClr val="accent1"/>
            </a:fillRef>
            <a:effectRef idx="0">
              <a:schemeClr val="accent1"/>
            </a:effectRef>
            <a:fontRef idx="minor">
              <a:schemeClr val="tx1"/>
            </a:fontRef>
          </p:style>
        </p:cxnSp>
        <p:sp>
          <p:nvSpPr>
            <p:cNvPr id="31" name="椭圆 30">
              <a:extLst>
                <a:ext uri="{FF2B5EF4-FFF2-40B4-BE49-F238E27FC236}">
                  <a16:creationId xmlns:a16="http://schemas.microsoft.com/office/drawing/2014/main" id="{3EBC4A0F-F585-402B-94F7-61CF377EF01C}"/>
                </a:ext>
              </a:extLst>
            </p:cNvPr>
            <p:cNvSpPr/>
            <p:nvPr/>
          </p:nvSpPr>
          <p:spPr>
            <a:xfrm rot="16200000" flipV="1">
              <a:off x="3361400" y="2019080"/>
              <a:ext cx="102641" cy="102641"/>
            </a:xfrm>
            <a:prstGeom prst="ellipse">
              <a:avLst/>
            </a:prstGeom>
            <a:noFill/>
            <a:ln>
              <a:gradFill>
                <a:gsLst>
                  <a:gs pos="0">
                    <a:schemeClr val="accent3"/>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62" name="等腰三角形 61">
              <a:extLst>
                <a:ext uri="{FF2B5EF4-FFF2-40B4-BE49-F238E27FC236}">
                  <a16:creationId xmlns:a16="http://schemas.microsoft.com/office/drawing/2014/main" id="{F416F97C-11FF-4103-8D41-2E2CD925D5BD}"/>
                </a:ext>
              </a:extLst>
            </p:cNvPr>
            <p:cNvSpPr/>
            <p:nvPr/>
          </p:nvSpPr>
          <p:spPr>
            <a:xfrm>
              <a:off x="3303833" y="2680398"/>
              <a:ext cx="217775" cy="187737"/>
            </a:xfrm>
            <a:prstGeom prst="triangle">
              <a:avLst/>
            </a:prstGeom>
            <a:gradFill>
              <a:gsLst>
                <a:gs pos="0">
                  <a:schemeClr val="accent4">
                    <a:alpha val="37000"/>
                  </a:schemeClr>
                </a:gs>
                <a:gs pos="100000">
                  <a:schemeClr val="bg1">
                    <a:alpha val="0"/>
                  </a:schemeClr>
                </a:gs>
              </a:gsLst>
              <a:lin ang="5400000" scaled="1"/>
            </a:gradFill>
            <a:ln>
              <a:gradFill>
                <a:gsLst>
                  <a:gs pos="0">
                    <a:schemeClr val="accent4">
                      <a:alpha val="37000"/>
                    </a:schemeClr>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grpSp>
      <p:grpSp>
        <p:nvGrpSpPr>
          <p:cNvPr id="3" name="组合 2">
            <a:extLst>
              <a:ext uri="{FF2B5EF4-FFF2-40B4-BE49-F238E27FC236}">
                <a16:creationId xmlns:a16="http://schemas.microsoft.com/office/drawing/2014/main" id="{55DB9CFA-36D7-43F8-B34C-FCAB670085CA}"/>
              </a:ext>
            </a:extLst>
          </p:cNvPr>
          <p:cNvGrpSpPr/>
          <p:nvPr/>
        </p:nvGrpSpPr>
        <p:grpSpPr>
          <a:xfrm>
            <a:off x="5588407" y="1917966"/>
            <a:ext cx="217775" cy="978644"/>
            <a:chOff x="5588407" y="1998989"/>
            <a:chExt cx="217775" cy="978644"/>
          </a:xfrm>
        </p:grpSpPr>
        <p:grpSp>
          <p:nvGrpSpPr>
            <p:cNvPr id="32" name="组合 31">
              <a:extLst>
                <a:ext uri="{FF2B5EF4-FFF2-40B4-BE49-F238E27FC236}">
                  <a16:creationId xmlns:a16="http://schemas.microsoft.com/office/drawing/2014/main" id="{ABF8150C-A5CC-4380-9CA9-E5948B94C774}"/>
                </a:ext>
              </a:extLst>
            </p:cNvPr>
            <p:cNvGrpSpPr/>
            <p:nvPr/>
          </p:nvGrpSpPr>
          <p:grpSpPr>
            <a:xfrm rot="5400000" flipV="1">
              <a:off x="5207972" y="2436990"/>
              <a:ext cx="978644" cy="102641"/>
              <a:chOff x="6962408" y="4101862"/>
              <a:chExt cx="847625" cy="88900"/>
            </a:xfrm>
          </p:grpSpPr>
          <p:cxnSp>
            <p:nvCxnSpPr>
              <p:cNvPr id="33" name="直接连接符 32">
                <a:extLst>
                  <a:ext uri="{FF2B5EF4-FFF2-40B4-BE49-F238E27FC236}">
                    <a16:creationId xmlns:a16="http://schemas.microsoft.com/office/drawing/2014/main" id="{4E996946-DC76-4015-AB8A-F2F744521C0A}"/>
                  </a:ext>
                </a:extLst>
              </p:cNvPr>
              <p:cNvCxnSpPr>
                <a:cxnSpLocks/>
              </p:cNvCxnSpPr>
              <p:nvPr/>
            </p:nvCxnSpPr>
            <p:spPr>
              <a:xfrm rot="16200000" flipH="1">
                <a:off x="7430671" y="3766950"/>
                <a:ext cx="0" cy="758725"/>
              </a:xfrm>
              <a:prstGeom prst="line">
                <a:avLst/>
              </a:prstGeom>
              <a:ln w="12700">
                <a:gradFill flip="none" rotWithShape="1">
                  <a:gsLst>
                    <a:gs pos="0">
                      <a:schemeClr val="accent3"/>
                    </a:gs>
                    <a:gs pos="77000">
                      <a:schemeClr val="accent1">
                        <a:alpha val="0"/>
                      </a:schemeClr>
                    </a:gs>
                  </a:gsLst>
                  <a:lin ang="1200000" scaled="0"/>
                  <a:tileRect/>
                </a:gradFill>
              </a:ln>
            </p:spPr>
            <p:style>
              <a:lnRef idx="1">
                <a:schemeClr val="accent1"/>
              </a:lnRef>
              <a:fillRef idx="0">
                <a:schemeClr val="accent1"/>
              </a:fillRef>
              <a:effectRef idx="0">
                <a:schemeClr val="accent1"/>
              </a:effectRef>
              <a:fontRef idx="minor">
                <a:schemeClr val="tx1"/>
              </a:fontRef>
            </p:style>
          </p:cxnSp>
          <p:sp>
            <p:nvSpPr>
              <p:cNvPr id="34" name="椭圆 33">
                <a:extLst>
                  <a:ext uri="{FF2B5EF4-FFF2-40B4-BE49-F238E27FC236}">
                    <a16:creationId xmlns:a16="http://schemas.microsoft.com/office/drawing/2014/main" id="{2DBAB0A0-C5F8-4FD6-BA6A-FFD336BE27FD}"/>
                  </a:ext>
                </a:extLst>
              </p:cNvPr>
              <p:cNvSpPr/>
              <p:nvPr/>
            </p:nvSpPr>
            <p:spPr>
              <a:xfrm rot="10800000">
                <a:off x="6962408" y="4101862"/>
                <a:ext cx="88900" cy="88900"/>
              </a:xfrm>
              <a:prstGeom prst="ellipse">
                <a:avLst/>
              </a:prstGeom>
              <a:noFill/>
              <a:ln>
                <a:gradFill>
                  <a:gsLst>
                    <a:gs pos="0">
                      <a:schemeClr val="accent3"/>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sp>
          <p:nvSpPr>
            <p:cNvPr id="63" name="等腰三角形 62">
              <a:extLst>
                <a:ext uri="{FF2B5EF4-FFF2-40B4-BE49-F238E27FC236}">
                  <a16:creationId xmlns:a16="http://schemas.microsoft.com/office/drawing/2014/main" id="{C2DC175B-55A4-412C-B84F-E45461E09DE0}"/>
                </a:ext>
              </a:extLst>
            </p:cNvPr>
            <p:cNvSpPr/>
            <p:nvPr/>
          </p:nvSpPr>
          <p:spPr>
            <a:xfrm>
              <a:off x="5588407" y="2726887"/>
              <a:ext cx="217775" cy="187737"/>
            </a:xfrm>
            <a:prstGeom prst="triangle">
              <a:avLst/>
            </a:prstGeom>
            <a:gradFill>
              <a:gsLst>
                <a:gs pos="0">
                  <a:schemeClr val="accent4">
                    <a:alpha val="37000"/>
                  </a:schemeClr>
                </a:gs>
                <a:gs pos="100000">
                  <a:schemeClr val="bg1">
                    <a:alpha val="0"/>
                  </a:schemeClr>
                </a:gs>
              </a:gsLst>
              <a:lin ang="5400000" scaled="1"/>
            </a:gradFill>
            <a:ln>
              <a:gradFill>
                <a:gsLst>
                  <a:gs pos="0">
                    <a:schemeClr val="accent4">
                      <a:alpha val="37000"/>
                    </a:schemeClr>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grpSp>
      <p:grpSp>
        <p:nvGrpSpPr>
          <p:cNvPr id="4" name="组合 3">
            <a:extLst>
              <a:ext uri="{FF2B5EF4-FFF2-40B4-BE49-F238E27FC236}">
                <a16:creationId xmlns:a16="http://schemas.microsoft.com/office/drawing/2014/main" id="{0C29DD34-4065-4704-86D1-6CF0E03939EE}"/>
              </a:ext>
            </a:extLst>
          </p:cNvPr>
          <p:cNvGrpSpPr/>
          <p:nvPr/>
        </p:nvGrpSpPr>
        <p:grpSpPr>
          <a:xfrm>
            <a:off x="3285711" y="3643204"/>
            <a:ext cx="217775" cy="978644"/>
            <a:chOff x="3311371" y="3764232"/>
            <a:chExt cx="217775" cy="978644"/>
          </a:xfrm>
        </p:grpSpPr>
        <p:grpSp>
          <p:nvGrpSpPr>
            <p:cNvPr id="38" name="组合 37">
              <a:extLst>
                <a:ext uri="{FF2B5EF4-FFF2-40B4-BE49-F238E27FC236}">
                  <a16:creationId xmlns:a16="http://schemas.microsoft.com/office/drawing/2014/main" id="{1CA0EEA1-0B8A-41CD-9896-54D806C114A6}"/>
                </a:ext>
              </a:extLst>
            </p:cNvPr>
            <p:cNvGrpSpPr/>
            <p:nvPr/>
          </p:nvGrpSpPr>
          <p:grpSpPr>
            <a:xfrm rot="5400000" flipV="1">
              <a:off x="2930936" y="4202233"/>
              <a:ext cx="978644" cy="102641"/>
              <a:chOff x="6962408" y="4101862"/>
              <a:chExt cx="847625" cy="88900"/>
            </a:xfrm>
          </p:grpSpPr>
          <p:cxnSp>
            <p:nvCxnSpPr>
              <p:cNvPr id="39" name="直接连接符 38">
                <a:extLst>
                  <a:ext uri="{FF2B5EF4-FFF2-40B4-BE49-F238E27FC236}">
                    <a16:creationId xmlns:a16="http://schemas.microsoft.com/office/drawing/2014/main" id="{09655C5C-CE1D-4BD0-995B-81F5A7C74340}"/>
                  </a:ext>
                </a:extLst>
              </p:cNvPr>
              <p:cNvCxnSpPr>
                <a:cxnSpLocks/>
              </p:cNvCxnSpPr>
              <p:nvPr/>
            </p:nvCxnSpPr>
            <p:spPr>
              <a:xfrm rot="16200000" flipH="1">
                <a:off x="7430671" y="3766950"/>
                <a:ext cx="0" cy="758725"/>
              </a:xfrm>
              <a:prstGeom prst="line">
                <a:avLst/>
              </a:prstGeom>
              <a:ln w="12700">
                <a:gradFill flip="none" rotWithShape="1">
                  <a:gsLst>
                    <a:gs pos="0">
                      <a:schemeClr val="accent3"/>
                    </a:gs>
                    <a:gs pos="77000">
                      <a:schemeClr val="accent1">
                        <a:alpha val="0"/>
                      </a:schemeClr>
                    </a:gs>
                  </a:gsLst>
                  <a:lin ang="1200000" scaled="0"/>
                  <a:tileRect/>
                </a:gradFill>
              </a:ln>
            </p:spPr>
            <p:style>
              <a:lnRef idx="1">
                <a:schemeClr val="accent1"/>
              </a:lnRef>
              <a:fillRef idx="0">
                <a:schemeClr val="accent1"/>
              </a:fillRef>
              <a:effectRef idx="0">
                <a:schemeClr val="accent1"/>
              </a:effectRef>
              <a:fontRef idx="minor">
                <a:schemeClr val="tx1"/>
              </a:fontRef>
            </p:style>
          </p:cxnSp>
          <p:sp>
            <p:nvSpPr>
              <p:cNvPr id="40" name="椭圆 39">
                <a:extLst>
                  <a:ext uri="{FF2B5EF4-FFF2-40B4-BE49-F238E27FC236}">
                    <a16:creationId xmlns:a16="http://schemas.microsoft.com/office/drawing/2014/main" id="{3A5A17A5-8D86-46DC-BE9C-EE9277FE945E}"/>
                  </a:ext>
                </a:extLst>
              </p:cNvPr>
              <p:cNvSpPr/>
              <p:nvPr/>
            </p:nvSpPr>
            <p:spPr>
              <a:xfrm rot="10800000">
                <a:off x="6962408" y="4101862"/>
                <a:ext cx="88900" cy="88900"/>
              </a:xfrm>
              <a:prstGeom prst="ellipse">
                <a:avLst/>
              </a:prstGeom>
              <a:noFill/>
              <a:ln>
                <a:gradFill>
                  <a:gsLst>
                    <a:gs pos="0">
                      <a:schemeClr val="accent3"/>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sp>
          <p:nvSpPr>
            <p:cNvPr id="64" name="等腰三角形 63">
              <a:extLst>
                <a:ext uri="{FF2B5EF4-FFF2-40B4-BE49-F238E27FC236}">
                  <a16:creationId xmlns:a16="http://schemas.microsoft.com/office/drawing/2014/main" id="{2E9E5EE4-8226-456D-9AF7-47B4989F1921}"/>
                </a:ext>
              </a:extLst>
            </p:cNvPr>
            <p:cNvSpPr/>
            <p:nvPr/>
          </p:nvSpPr>
          <p:spPr>
            <a:xfrm>
              <a:off x="3311371" y="4412129"/>
              <a:ext cx="217775" cy="187737"/>
            </a:xfrm>
            <a:prstGeom prst="triangle">
              <a:avLst/>
            </a:prstGeom>
            <a:gradFill>
              <a:gsLst>
                <a:gs pos="0">
                  <a:schemeClr val="accent4">
                    <a:alpha val="37000"/>
                  </a:schemeClr>
                </a:gs>
                <a:gs pos="100000">
                  <a:schemeClr val="bg1">
                    <a:alpha val="0"/>
                  </a:schemeClr>
                </a:gs>
              </a:gsLst>
              <a:lin ang="5400000" scaled="1"/>
            </a:gradFill>
            <a:ln>
              <a:gradFill>
                <a:gsLst>
                  <a:gs pos="0">
                    <a:schemeClr val="accent4">
                      <a:alpha val="37000"/>
                    </a:schemeClr>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grpSp>
      <p:grpSp>
        <p:nvGrpSpPr>
          <p:cNvPr id="15" name="组合 14">
            <a:extLst>
              <a:ext uri="{FF2B5EF4-FFF2-40B4-BE49-F238E27FC236}">
                <a16:creationId xmlns:a16="http://schemas.microsoft.com/office/drawing/2014/main" id="{E82E82B2-14CB-4AC3-839F-D78C8345919B}"/>
              </a:ext>
            </a:extLst>
          </p:cNvPr>
          <p:cNvGrpSpPr/>
          <p:nvPr/>
        </p:nvGrpSpPr>
        <p:grpSpPr>
          <a:xfrm>
            <a:off x="5588407" y="3660980"/>
            <a:ext cx="217775" cy="978644"/>
            <a:chOff x="5588407" y="3782008"/>
            <a:chExt cx="217775" cy="978644"/>
          </a:xfrm>
        </p:grpSpPr>
        <p:grpSp>
          <p:nvGrpSpPr>
            <p:cNvPr id="35" name="组合 34">
              <a:extLst>
                <a:ext uri="{FF2B5EF4-FFF2-40B4-BE49-F238E27FC236}">
                  <a16:creationId xmlns:a16="http://schemas.microsoft.com/office/drawing/2014/main" id="{AEF652C0-EDE1-47C5-8B9A-84A6BB8D8F81}"/>
                </a:ext>
              </a:extLst>
            </p:cNvPr>
            <p:cNvGrpSpPr/>
            <p:nvPr/>
          </p:nvGrpSpPr>
          <p:grpSpPr>
            <a:xfrm rot="5400000" flipV="1">
              <a:off x="5207972" y="4220009"/>
              <a:ext cx="978644" cy="102641"/>
              <a:chOff x="6962408" y="4101862"/>
              <a:chExt cx="847625" cy="88900"/>
            </a:xfrm>
          </p:grpSpPr>
          <p:cxnSp>
            <p:nvCxnSpPr>
              <p:cNvPr id="36" name="直接连接符 35">
                <a:extLst>
                  <a:ext uri="{FF2B5EF4-FFF2-40B4-BE49-F238E27FC236}">
                    <a16:creationId xmlns:a16="http://schemas.microsoft.com/office/drawing/2014/main" id="{8E42EB42-9B79-464A-AC7B-9309695ABBC4}"/>
                  </a:ext>
                </a:extLst>
              </p:cNvPr>
              <p:cNvCxnSpPr>
                <a:cxnSpLocks/>
              </p:cNvCxnSpPr>
              <p:nvPr/>
            </p:nvCxnSpPr>
            <p:spPr>
              <a:xfrm rot="16200000" flipH="1">
                <a:off x="7430671" y="3766950"/>
                <a:ext cx="0" cy="758725"/>
              </a:xfrm>
              <a:prstGeom prst="line">
                <a:avLst/>
              </a:prstGeom>
              <a:ln w="12700">
                <a:gradFill flip="none" rotWithShape="1">
                  <a:gsLst>
                    <a:gs pos="0">
                      <a:schemeClr val="accent3"/>
                    </a:gs>
                    <a:gs pos="77000">
                      <a:schemeClr val="accent1">
                        <a:alpha val="0"/>
                      </a:schemeClr>
                    </a:gs>
                  </a:gsLst>
                  <a:lin ang="1200000" scaled="0"/>
                  <a:tileRect/>
                </a:gradFill>
              </a:ln>
            </p:spPr>
            <p:style>
              <a:lnRef idx="1">
                <a:schemeClr val="accent1"/>
              </a:lnRef>
              <a:fillRef idx="0">
                <a:schemeClr val="accent1"/>
              </a:fillRef>
              <a:effectRef idx="0">
                <a:schemeClr val="accent1"/>
              </a:effectRef>
              <a:fontRef idx="minor">
                <a:schemeClr val="tx1"/>
              </a:fontRef>
            </p:style>
          </p:cxnSp>
          <p:sp>
            <p:nvSpPr>
              <p:cNvPr id="37" name="椭圆 36">
                <a:extLst>
                  <a:ext uri="{FF2B5EF4-FFF2-40B4-BE49-F238E27FC236}">
                    <a16:creationId xmlns:a16="http://schemas.microsoft.com/office/drawing/2014/main" id="{3BC5486C-B5A0-46C2-B5FC-2D8EB307BDE3}"/>
                  </a:ext>
                </a:extLst>
              </p:cNvPr>
              <p:cNvSpPr/>
              <p:nvPr/>
            </p:nvSpPr>
            <p:spPr>
              <a:xfrm rot="10800000">
                <a:off x="6962408" y="4101862"/>
                <a:ext cx="88900" cy="88900"/>
              </a:xfrm>
              <a:prstGeom prst="ellipse">
                <a:avLst/>
              </a:prstGeom>
              <a:noFill/>
              <a:ln>
                <a:gradFill>
                  <a:gsLst>
                    <a:gs pos="0">
                      <a:schemeClr val="accent3"/>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sp>
          <p:nvSpPr>
            <p:cNvPr id="65" name="等腰三角形 64">
              <a:extLst>
                <a:ext uri="{FF2B5EF4-FFF2-40B4-BE49-F238E27FC236}">
                  <a16:creationId xmlns:a16="http://schemas.microsoft.com/office/drawing/2014/main" id="{D508A2D9-D5EC-4111-9866-77FC03C40127}"/>
                </a:ext>
              </a:extLst>
            </p:cNvPr>
            <p:cNvSpPr/>
            <p:nvPr/>
          </p:nvSpPr>
          <p:spPr>
            <a:xfrm>
              <a:off x="5588407" y="4379613"/>
              <a:ext cx="217775" cy="187737"/>
            </a:xfrm>
            <a:prstGeom prst="triangle">
              <a:avLst/>
            </a:prstGeom>
            <a:gradFill>
              <a:gsLst>
                <a:gs pos="0">
                  <a:schemeClr val="accent4">
                    <a:alpha val="37000"/>
                  </a:schemeClr>
                </a:gs>
                <a:gs pos="100000">
                  <a:schemeClr val="bg1">
                    <a:alpha val="0"/>
                  </a:schemeClr>
                </a:gs>
              </a:gsLst>
              <a:lin ang="5400000" scaled="1"/>
            </a:gradFill>
            <a:ln>
              <a:gradFill>
                <a:gsLst>
                  <a:gs pos="0">
                    <a:schemeClr val="accent4">
                      <a:alpha val="37000"/>
                    </a:schemeClr>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grpSp>
      <p:grpSp>
        <p:nvGrpSpPr>
          <p:cNvPr id="16" name="组合 15">
            <a:extLst>
              <a:ext uri="{FF2B5EF4-FFF2-40B4-BE49-F238E27FC236}">
                <a16:creationId xmlns:a16="http://schemas.microsoft.com/office/drawing/2014/main" id="{A506A51A-F281-4818-AADD-D56797A4611B}"/>
              </a:ext>
            </a:extLst>
          </p:cNvPr>
          <p:cNvGrpSpPr/>
          <p:nvPr/>
        </p:nvGrpSpPr>
        <p:grpSpPr>
          <a:xfrm>
            <a:off x="3285711" y="5251602"/>
            <a:ext cx="217775" cy="978644"/>
            <a:chOff x="3260050" y="5332625"/>
            <a:chExt cx="217775" cy="978644"/>
          </a:xfrm>
        </p:grpSpPr>
        <p:grpSp>
          <p:nvGrpSpPr>
            <p:cNvPr id="41" name="组合 40">
              <a:extLst>
                <a:ext uri="{FF2B5EF4-FFF2-40B4-BE49-F238E27FC236}">
                  <a16:creationId xmlns:a16="http://schemas.microsoft.com/office/drawing/2014/main" id="{05FA1E2A-52C3-4B9A-8CC3-8F19CE9FBDF1}"/>
                </a:ext>
              </a:extLst>
            </p:cNvPr>
            <p:cNvGrpSpPr/>
            <p:nvPr/>
          </p:nvGrpSpPr>
          <p:grpSpPr>
            <a:xfrm rot="5400000" flipV="1">
              <a:off x="2879615" y="5770626"/>
              <a:ext cx="978644" cy="102641"/>
              <a:chOff x="6962408" y="4101862"/>
              <a:chExt cx="847625" cy="88900"/>
            </a:xfrm>
          </p:grpSpPr>
          <p:cxnSp>
            <p:nvCxnSpPr>
              <p:cNvPr id="42" name="直接连接符 41">
                <a:extLst>
                  <a:ext uri="{FF2B5EF4-FFF2-40B4-BE49-F238E27FC236}">
                    <a16:creationId xmlns:a16="http://schemas.microsoft.com/office/drawing/2014/main" id="{DC7FBF0D-9DE9-4367-943C-88BAA06F381D}"/>
                  </a:ext>
                </a:extLst>
              </p:cNvPr>
              <p:cNvCxnSpPr>
                <a:cxnSpLocks/>
              </p:cNvCxnSpPr>
              <p:nvPr/>
            </p:nvCxnSpPr>
            <p:spPr>
              <a:xfrm rot="16200000" flipH="1">
                <a:off x="7430671" y="3766950"/>
                <a:ext cx="0" cy="758725"/>
              </a:xfrm>
              <a:prstGeom prst="line">
                <a:avLst/>
              </a:prstGeom>
              <a:ln w="12700">
                <a:gradFill flip="none" rotWithShape="1">
                  <a:gsLst>
                    <a:gs pos="0">
                      <a:schemeClr val="accent3"/>
                    </a:gs>
                    <a:gs pos="77000">
                      <a:schemeClr val="accent1">
                        <a:alpha val="0"/>
                      </a:schemeClr>
                    </a:gs>
                  </a:gsLst>
                  <a:lin ang="1200000" scaled="0"/>
                  <a:tileRect/>
                </a:gradFill>
              </a:ln>
            </p:spPr>
            <p:style>
              <a:lnRef idx="1">
                <a:schemeClr val="accent1"/>
              </a:lnRef>
              <a:fillRef idx="0">
                <a:schemeClr val="accent1"/>
              </a:fillRef>
              <a:effectRef idx="0">
                <a:schemeClr val="accent1"/>
              </a:effectRef>
              <a:fontRef idx="minor">
                <a:schemeClr val="tx1"/>
              </a:fontRef>
            </p:style>
          </p:cxnSp>
          <p:sp>
            <p:nvSpPr>
              <p:cNvPr id="43" name="椭圆 42">
                <a:extLst>
                  <a:ext uri="{FF2B5EF4-FFF2-40B4-BE49-F238E27FC236}">
                    <a16:creationId xmlns:a16="http://schemas.microsoft.com/office/drawing/2014/main" id="{6BEA9E13-9A16-4ECF-A62C-218820F20F7C}"/>
                  </a:ext>
                </a:extLst>
              </p:cNvPr>
              <p:cNvSpPr/>
              <p:nvPr/>
            </p:nvSpPr>
            <p:spPr>
              <a:xfrm rot="10800000">
                <a:off x="6962408" y="4101862"/>
                <a:ext cx="88900" cy="88900"/>
              </a:xfrm>
              <a:prstGeom prst="ellipse">
                <a:avLst/>
              </a:prstGeom>
              <a:noFill/>
              <a:ln>
                <a:gradFill>
                  <a:gsLst>
                    <a:gs pos="0">
                      <a:schemeClr val="accent3"/>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sp>
          <p:nvSpPr>
            <p:cNvPr id="66" name="等腰三角形 65">
              <a:extLst>
                <a:ext uri="{FF2B5EF4-FFF2-40B4-BE49-F238E27FC236}">
                  <a16:creationId xmlns:a16="http://schemas.microsoft.com/office/drawing/2014/main" id="{526E884B-7A54-46C8-9603-6ED4672D5C74}"/>
                </a:ext>
              </a:extLst>
            </p:cNvPr>
            <p:cNvSpPr/>
            <p:nvPr/>
          </p:nvSpPr>
          <p:spPr>
            <a:xfrm>
              <a:off x="3260050" y="5904718"/>
              <a:ext cx="217775" cy="187737"/>
            </a:xfrm>
            <a:prstGeom prst="triangle">
              <a:avLst/>
            </a:prstGeom>
            <a:gradFill>
              <a:gsLst>
                <a:gs pos="0">
                  <a:schemeClr val="accent4">
                    <a:alpha val="37000"/>
                  </a:schemeClr>
                </a:gs>
                <a:gs pos="100000">
                  <a:schemeClr val="bg1">
                    <a:alpha val="0"/>
                  </a:schemeClr>
                </a:gs>
              </a:gsLst>
              <a:lin ang="5400000" scaled="1"/>
            </a:gradFill>
            <a:ln>
              <a:gradFill>
                <a:gsLst>
                  <a:gs pos="0">
                    <a:schemeClr val="accent4">
                      <a:alpha val="37000"/>
                    </a:schemeClr>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grpSp>
      <p:grpSp>
        <p:nvGrpSpPr>
          <p:cNvPr id="17" name="组合 16">
            <a:extLst>
              <a:ext uri="{FF2B5EF4-FFF2-40B4-BE49-F238E27FC236}">
                <a16:creationId xmlns:a16="http://schemas.microsoft.com/office/drawing/2014/main" id="{721DDC99-3CB7-4329-ACD6-F00A54952173}"/>
              </a:ext>
            </a:extLst>
          </p:cNvPr>
          <p:cNvGrpSpPr/>
          <p:nvPr/>
        </p:nvGrpSpPr>
        <p:grpSpPr>
          <a:xfrm>
            <a:off x="5588407" y="5190717"/>
            <a:ext cx="217775" cy="978644"/>
            <a:chOff x="5588407" y="5271740"/>
            <a:chExt cx="217775" cy="978644"/>
          </a:xfrm>
        </p:grpSpPr>
        <p:grpSp>
          <p:nvGrpSpPr>
            <p:cNvPr id="44" name="组合 43">
              <a:extLst>
                <a:ext uri="{FF2B5EF4-FFF2-40B4-BE49-F238E27FC236}">
                  <a16:creationId xmlns:a16="http://schemas.microsoft.com/office/drawing/2014/main" id="{5AE9CCFA-4EA8-4CD8-AC71-7D7315A8F165}"/>
                </a:ext>
              </a:extLst>
            </p:cNvPr>
            <p:cNvGrpSpPr/>
            <p:nvPr/>
          </p:nvGrpSpPr>
          <p:grpSpPr>
            <a:xfrm rot="5400000" flipV="1">
              <a:off x="5207972" y="5709741"/>
              <a:ext cx="978644" cy="102641"/>
              <a:chOff x="6962408" y="4101862"/>
              <a:chExt cx="847625" cy="88900"/>
            </a:xfrm>
          </p:grpSpPr>
          <p:cxnSp>
            <p:nvCxnSpPr>
              <p:cNvPr id="45" name="直接连接符 44">
                <a:extLst>
                  <a:ext uri="{FF2B5EF4-FFF2-40B4-BE49-F238E27FC236}">
                    <a16:creationId xmlns:a16="http://schemas.microsoft.com/office/drawing/2014/main" id="{EF983992-1DD4-496C-BBCF-F61482163C16}"/>
                  </a:ext>
                </a:extLst>
              </p:cNvPr>
              <p:cNvCxnSpPr>
                <a:cxnSpLocks/>
              </p:cNvCxnSpPr>
              <p:nvPr/>
            </p:nvCxnSpPr>
            <p:spPr>
              <a:xfrm rot="16200000" flipH="1">
                <a:off x="7430671" y="3766950"/>
                <a:ext cx="0" cy="758725"/>
              </a:xfrm>
              <a:prstGeom prst="line">
                <a:avLst/>
              </a:prstGeom>
              <a:ln w="12700">
                <a:gradFill flip="none" rotWithShape="1">
                  <a:gsLst>
                    <a:gs pos="0">
                      <a:schemeClr val="accent3"/>
                    </a:gs>
                    <a:gs pos="77000">
                      <a:schemeClr val="accent1">
                        <a:alpha val="0"/>
                      </a:schemeClr>
                    </a:gs>
                  </a:gsLst>
                  <a:lin ang="1200000" scaled="0"/>
                  <a:tileRect/>
                </a:gradFill>
              </a:ln>
            </p:spPr>
            <p:style>
              <a:lnRef idx="1">
                <a:schemeClr val="accent1"/>
              </a:lnRef>
              <a:fillRef idx="0">
                <a:schemeClr val="accent1"/>
              </a:fillRef>
              <a:effectRef idx="0">
                <a:schemeClr val="accent1"/>
              </a:effectRef>
              <a:fontRef idx="minor">
                <a:schemeClr val="tx1"/>
              </a:fontRef>
            </p:style>
          </p:cxnSp>
          <p:sp>
            <p:nvSpPr>
              <p:cNvPr id="46" name="椭圆 45">
                <a:extLst>
                  <a:ext uri="{FF2B5EF4-FFF2-40B4-BE49-F238E27FC236}">
                    <a16:creationId xmlns:a16="http://schemas.microsoft.com/office/drawing/2014/main" id="{B5EE988A-C051-4AA4-AF22-22E069C4CA95}"/>
                  </a:ext>
                </a:extLst>
              </p:cNvPr>
              <p:cNvSpPr/>
              <p:nvPr/>
            </p:nvSpPr>
            <p:spPr>
              <a:xfrm rot="10800000">
                <a:off x="6962408" y="4101862"/>
                <a:ext cx="88900" cy="88900"/>
              </a:xfrm>
              <a:prstGeom prst="ellipse">
                <a:avLst/>
              </a:prstGeom>
              <a:noFill/>
              <a:ln>
                <a:gradFill>
                  <a:gsLst>
                    <a:gs pos="0">
                      <a:schemeClr val="accent3"/>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sp>
          <p:nvSpPr>
            <p:cNvPr id="67" name="等腰三角形 66">
              <a:extLst>
                <a:ext uri="{FF2B5EF4-FFF2-40B4-BE49-F238E27FC236}">
                  <a16:creationId xmlns:a16="http://schemas.microsoft.com/office/drawing/2014/main" id="{8BAA02D4-1971-4C0B-970F-09FBBCAE2074}"/>
                </a:ext>
              </a:extLst>
            </p:cNvPr>
            <p:cNvSpPr/>
            <p:nvPr/>
          </p:nvSpPr>
          <p:spPr>
            <a:xfrm>
              <a:off x="5588407" y="5904718"/>
              <a:ext cx="217775" cy="187737"/>
            </a:xfrm>
            <a:prstGeom prst="triangle">
              <a:avLst/>
            </a:prstGeom>
            <a:gradFill>
              <a:gsLst>
                <a:gs pos="0">
                  <a:schemeClr val="accent4">
                    <a:alpha val="37000"/>
                  </a:schemeClr>
                </a:gs>
                <a:gs pos="100000">
                  <a:schemeClr val="bg1">
                    <a:alpha val="0"/>
                  </a:schemeClr>
                </a:gs>
              </a:gsLst>
              <a:lin ang="5400000" scaled="1"/>
            </a:gradFill>
            <a:ln>
              <a:gradFill>
                <a:gsLst>
                  <a:gs pos="0">
                    <a:schemeClr val="accent4">
                      <a:alpha val="37000"/>
                    </a:schemeClr>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grpSp>
      <p:grpSp>
        <p:nvGrpSpPr>
          <p:cNvPr id="18" name="组合 17">
            <a:extLst>
              <a:ext uri="{FF2B5EF4-FFF2-40B4-BE49-F238E27FC236}">
                <a16:creationId xmlns:a16="http://schemas.microsoft.com/office/drawing/2014/main" id="{D73709B1-F7F0-4584-8AB4-75CCC4090F5E}"/>
              </a:ext>
            </a:extLst>
          </p:cNvPr>
          <p:cNvGrpSpPr/>
          <p:nvPr/>
        </p:nvGrpSpPr>
        <p:grpSpPr>
          <a:xfrm>
            <a:off x="7714963" y="5203405"/>
            <a:ext cx="217775" cy="978644"/>
            <a:chOff x="7714963" y="5284428"/>
            <a:chExt cx="217775" cy="978644"/>
          </a:xfrm>
        </p:grpSpPr>
        <p:grpSp>
          <p:nvGrpSpPr>
            <p:cNvPr id="47" name="组合 46">
              <a:extLst>
                <a:ext uri="{FF2B5EF4-FFF2-40B4-BE49-F238E27FC236}">
                  <a16:creationId xmlns:a16="http://schemas.microsoft.com/office/drawing/2014/main" id="{34D2AB9D-A203-4F38-84F8-18D31D23B0B1}"/>
                </a:ext>
              </a:extLst>
            </p:cNvPr>
            <p:cNvGrpSpPr/>
            <p:nvPr/>
          </p:nvGrpSpPr>
          <p:grpSpPr>
            <a:xfrm rot="5400000" flipV="1">
              <a:off x="7334528" y="5722429"/>
              <a:ext cx="978644" cy="102641"/>
              <a:chOff x="6962408" y="4101862"/>
              <a:chExt cx="847625" cy="88900"/>
            </a:xfrm>
          </p:grpSpPr>
          <p:cxnSp>
            <p:nvCxnSpPr>
              <p:cNvPr id="48" name="直接连接符 47">
                <a:extLst>
                  <a:ext uri="{FF2B5EF4-FFF2-40B4-BE49-F238E27FC236}">
                    <a16:creationId xmlns:a16="http://schemas.microsoft.com/office/drawing/2014/main" id="{EA472D5D-324C-4609-AFEB-BE92554FF235}"/>
                  </a:ext>
                </a:extLst>
              </p:cNvPr>
              <p:cNvCxnSpPr>
                <a:cxnSpLocks/>
              </p:cNvCxnSpPr>
              <p:nvPr/>
            </p:nvCxnSpPr>
            <p:spPr>
              <a:xfrm rot="16200000" flipH="1">
                <a:off x="7430671" y="3766950"/>
                <a:ext cx="0" cy="758725"/>
              </a:xfrm>
              <a:prstGeom prst="line">
                <a:avLst/>
              </a:prstGeom>
              <a:ln w="12700">
                <a:gradFill flip="none" rotWithShape="1">
                  <a:gsLst>
                    <a:gs pos="0">
                      <a:schemeClr val="accent3"/>
                    </a:gs>
                    <a:gs pos="77000">
                      <a:schemeClr val="accent1">
                        <a:alpha val="0"/>
                      </a:schemeClr>
                    </a:gs>
                  </a:gsLst>
                  <a:lin ang="1200000" scaled="0"/>
                  <a:tileRect/>
                </a:gradFill>
              </a:ln>
            </p:spPr>
            <p:style>
              <a:lnRef idx="1">
                <a:schemeClr val="accent1"/>
              </a:lnRef>
              <a:fillRef idx="0">
                <a:schemeClr val="accent1"/>
              </a:fillRef>
              <a:effectRef idx="0">
                <a:schemeClr val="accent1"/>
              </a:effectRef>
              <a:fontRef idx="minor">
                <a:schemeClr val="tx1"/>
              </a:fontRef>
            </p:style>
          </p:cxnSp>
          <p:sp>
            <p:nvSpPr>
              <p:cNvPr id="49" name="椭圆 48">
                <a:extLst>
                  <a:ext uri="{FF2B5EF4-FFF2-40B4-BE49-F238E27FC236}">
                    <a16:creationId xmlns:a16="http://schemas.microsoft.com/office/drawing/2014/main" id="{5CC7CED0-3650-4FFC-9E8F-704384A6557B}"/>
                  </a:ext>
                </a:extLst>
              </p:cNvPr>
              <p:cNvSpPr/>
              <p:nvPr/>
            </p:nvSpPr>
            <p:spPr>
              <a:xfrm rot="10800000">
                <a:off x="6962408" y="4101862"/>
                <a:ext cx="88900" cy="88900"/>
              </a:xfrm>
              <a:prstGeom prst="ellipse">
                <a:avLst/>
              </a:prstGeom>
              <a:noFill/>
              <a:ln>
                <a:gradFill>
                  <a:gsLst>
                    <a:gs pos="0">
                      <a:schemeClr val="accent3"/>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sp>
          <p:nvSpPr>
            <p:cNvPr id="68" name="等腰三角形 67">
              <a:extLst>
                <a:ext uri="{FF2B5EF4-FFF2-40B4-BE49-F238E27FC236}">
                  <a16:creationId xmlns:a16="http://schemas.microsoft.com/office/drawing/2014/main" id="{02D71FCB-34E0-448F-BE7E-523BB8408E1F}"/>
                </a:ext>
              </a:extLst>
            </p:cNvPr>
            <p:cNvSpPr/>
            <p:nvPr/>
          </p:nvSpPr>
          <p:spPr>
            <a:xfrm>
              <a:off x="7714963" y="5916464"/>
              <a:ext cx="217775" cy="187737"/>
            </a:xfrm>
            <a:prstGeom prst="triangle">
              <a:avLst/>
            </a:prstGeom>
            <a:gradFill>
              <a:gsLst>
                <a:gs pos="0">
                  <a:schemeClr val="accent4">
                    <a:alpha val="37000"/>
                  </a:schemeClr>
                </a:gs>
                <a:gs pos="100000">
                  <a:schemeClr val="bg1">
                    <a:alpha val="0"/>
                  </a:schemeClr>
                </a:gs>
              </a:gsLst>
              <a:lin ang="5400000" scaled="1"/>
            </a:gradFill>
            <a:ln>
              <a:gradFill>
                <a:gsLst>
                  <a:gs pos="0">
                    <a:schemeClr val="accent4">
                      <a:alpha val="37000"/>
                    </a:schemeClr>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grpSp>
      <p:sp>
        <p:nvSpPr>
          <p:cNvPr id="69" name="等腰三角形 68">
            <a:extLst>
              <a:ext uri="{FF2B5EF4-FFF2-40B4-BE49-F238E27FC236}">
                <a16:creationId xmlns:a16="http://schemas.microsoft.com/office/drawing/2014/main" id="{F0B45F51-9C3D-4533-BF32-41BF22A4660A}"/>
              </a:ext>
            </a:extLst>
          </p:cNvPr>
          <p:cNvSpPr/>
          <p:nvPr/>
        </p:nvSpPr>
        <p:spPr>
          <a:xfrm rot="5400000">
            <a:off x="10133267" y="5939364"/>
            <a:ext cx="217775" cy="187737"/>
          </a:xfrm>
          <a:prstGeom prst="triangle">
            <a:avLst/>
          </a:prstGeom>
          <a:gradFill>
            <a:gsLst>
              <a:gs pos="0">
                <a:schemeClr val="accent4"/>
              </a:gs>
              <a:gs pos="100000">
                <a:schemeClr val="accent4"/>
              </a:gs>
            </a:gsLst>
            <a:lin ang="5400000" scaled="1"/>
          </a:gradFill>
          <a:ln>
            <a:gradFill>
              <a:gsLst>
                <a:gs pos="0">
                  <a:schemeClr val="accent4">
                    <a:alpha val="37000"/>
                  </a:schemeClr>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56" name="文本框 55">
            <a:extLst>
              <a:ext uri="{FF2B5EF4-FFF2-40B4-BE49-F238E27FC236}">
                <a16:creationId xmlns:a16="http://schemas.microsoft.com/office/drawing/2014/main" id="{E8A3AA09-F4B5-4922-9ACB-060CC1D9217E}"/>
              </a:ext>
            </a:extLst>
          </p:cNvPr>
          <p:cNvSpPr txBox="1"/>
          <p:nvPr/>
        </p:nvSpPr>
        <p:spPr>
          <a:xfrm>
            <a:off x="1113118" y="802607"/>
            <a:ext cx="3743362" cy="461665"/>
          </a:xfrm>
          <a:prstGeom prst="rect">
            <a:avLst/>
          </a:prstGeom>
          <a:noFill/>
        </p:spPr>
        <p:txBody>
          <a:bodyPr wrap="square" lIns="0" tIns="0" rIns="0" bIns="0" rtlCol="0">
            <a:spAutoFit/>
          </a:bodyPr>
          <a:lstStyle/>
          <a:p>
            <a:r>
              <a:rPr lang="en-US" altLang="zh-CN" sz="3000" b="1" dirty="0">
                <a:gradFill flip="none" rotWithShape="1">
                  <a:gsLst>
                    <a:gs pos="100000">
                      <a:schemeClr val="accent4"/>
                    </a:gs>
                    <a:gs pos="35000">
                      <a:schemeClr val="accent5">
                        <a:lumMod val="20000"/>
                        <a:lumOff val="80000"/>
                      </a:schemeClr>
                    </a:gs>
                  </a:gsLst>
                  <a:lin ang="2700000" scaled="1"/>
                  <a:tileRect/>
                </a:gradFill>
                <a:latin typeface="+mj-ea"/>
                <a:ea typeface="+mj-ea"/>
              </a:rPr>
              <a:t>2021</a:t>
            </a:r>
            <a:r>
              <a:rPr lang="zh-CN" altLang="en-US" sz="3000" b="1" dirty="0">
                <a:gradFill flip="none" rotWithShape="1">
                  <a:gsLst>
                    <a:gs pos="100000">
                      <a:schemeClr val="accent4"/>
                    </a:gs>
                    <a:gs pos="35000">
                      <a:schemeClr val="accent5">
                        <a:lumMod val="20000"/>
                        <a:lumOff val="80000"/>
                      </a:schemeClr>
                    </a:gs>
                  </a:gsLst>
                  <a:lin ang="2700000" scaled="1"/>
                  <a:tileRect/>
                </a:gradFill>
                <a:latin typeface="+mj-ea"/>
                <a:ea typeface="+mj-ea"/>
              </a:rPr>
              <a:t>：元宇宙元年</a:t>
            </a:r>
          </a:p>
        </p:txBody>
      </p:sp>
    </p:spTree>
    <p:extLst>
      <p:ext uri="{BB962C8B-B14F-4D97-AF65-F5344CB8AC3E}">
        <p14:creationId xmlns:p14="http://schemas.microsoft.com/office/powerpoint/2010/main" val="3675021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 name="Picture 30">
            <a:extLst>
              <a:ext uri="{FF2B5EF4-FFF2-40B4-BE49-F238E27FC236}">
                <a16:creationId xmlns:a16="http://schemas.microsoft.com/office/drawing/2014/main" id="{97808D2D-5625-422C-A956-EB7475C82C39}"/>
              </a:ext>
            </a:extLst>
          </p:cNvPr>
          <p:cNvPicPr>
            <a:picLocks noChangeAspect="1"/>
          </p:cNvPicPr>
          <p:nvPr/>
        </p:nvPicPr>
        <p:blipFill>
          <a:blip r:embed="rId2" cstate="screen">
            <a:alphaModFix amt="35000"/>
            <a:extLst>
              <a:ext uri="{28A0092B-C50C-407E-A947-70E740481C1C}">
                <a14:useLocalDpi xmlns:a14="http://schemas.microsoft.com/office/drawing/2010/main"/>
              </a:ext>
            </a:extLst>
          </a:blip>
          <a:stretch>
            <a:fillRect/>
          </a:stretch>
        </p:blipFill>
        <p:spPr>
          <a:xfrm>
            <a:off x="1703401" y="2631045"/>
            <a:ext cx="9043574" cy="3522472"/>
          </a:xfrm>
          <a:prstGeom prst="rect">
            <a:avLst/>
          </a:prstGeom>
        </p:spPr>
      </p:pic>
      <p:sp>
        <p:nvSpPr>
          <p:cNvPr id="28" name="矩形: 圆角 27">
            <a:extLst>
              <a:ext uri="{FF2B5EF4-FFF2-40B4-BE49-F238E27FC236}">
                <a16:creationId xmlns:a16="http://schemas.microsoft.com/office/drawing/2014/main" id="{ABD63DDA-36A5-4785-BF81-62E1CA57B9B5}"/>
              </a:ext>
            </a:extLst>
          </p:cNvPr>
          <p:cNvSpPr/>
          <p:nvPr/>
        </p:nvSpPr>
        <p:spPr>
          <a:xfrm>
            <a:off x="3151014" y="4243690"/>
            <a:ext cx="1396821" cy="509421"/>
          </a:xfrm>
          <a:prstGeom prst="roundRect">
            <a:avLst>
              <a:gd name="adj" fmla="val 4027"/>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gradFill>
              <a:gsLst>
                <a:gs pos="0">
                  <a:schemeClr val="bg1">
                    <a:alpha val="35000"/>
                  </a:schemeClr>
                </a:gs>
                <a:gs pos="100000">
                  <a:schemeClr val="bg1">
                    <a:alpha val="24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26" name="矩形: 圆角 25">
            <a:extLst>
              <a:ext uri="{FF2B5EF4-FFF2-40B4-BE49-F238E27FC236}">
                <a16:creationId xmlns:a16="http://schemas.microsoft.com/office/drawing/2014/main" id="{1B2B21A8-FA21-4F4B-B807-F8FA4F2F0F7D}"/>
              </a:ext>
            </a:extLst>
          </p:cNvPr>
          <p:cNvSpPr/>
          <p:nvPr/>
        </p:nvSpPr>
        <p:spPr>
          <a:xfrm>
            <a:off x="1703401" y="3384754"/>
            <a:ext cx="1040359" cy="2228400"/>
          </a:xfrm>
          <a:prstGeom prst="roundRect">
            <a:avLst>
              <a:gd name="adj" fmla="val 4027"/>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gradFill>
              <a:gsLst>
                <a:gs pos="0">
                  <a:schemeClr val="bg1">
                    <a:alpha val="35000"/>
                  </a:schemeClr>
                </a:gs>
                <a:gs pos="100000">
                  <a:schemeClr val="bg1">
                    <a:alpha val="24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103" name="矩形: 圆角 102">
            <a:extLst>
              <a:ext uri="{FF2B5EF4-FFF2-40B4-BE49-F238E27FC236}">
                <a16:creationId xmlns:a16="http://schemas.microsoft.com/office/drawing/2014/main" id="{116A9537-87C6-421B-91BA-8F24EAFC1711}"/>
              </a:ext>
            </a:extLst>
          </p:cNvPr>
          <p:cNvSpPr/>
          <p:nvPr/>
        </p:nvSpPr>
        <p:spPr>
          <a:xfrm>
            <a:off x="1694687" y="1714595"/>
            <a:ext cx="8793911" cy="1076038"/>
          </a:xfrm>
          <a:custGeom>
            <a:avLst/>
            <a:gdLst>
              <a:gd name="connsiteX0" fmla="*/ 0 w 8785198"/>
              <a:gd name="connsiteY0" fmla="*/ 103881 h 1076038"/>
              <a:gd name="connsiteX1" fmla="*/ 103881 w 8785198"/>
              <a:gd name="connsiteY1" fmla="*/ 0 h 1076038"/>
              <a:gd name="connsiteX2" fmla="*/ 8681317 w 8785198"/>
              <a:gd name="connsiteY2" fmla="*/ 0 h 1076038"/>
              <a:gd name="connsiteX3" fmla="*/ 8785198 w 8785198"/>
              <a:gd name="connsiteY3" fmla="*/ 103881 h 1076038"/>
              <a:gd name="connsiteX4" fmla="*/ 8785198 w 8785198"/>
              <a:gd name="connsiteY4" fmla="*/ 972157 h 1076038"/>
              <a:gd name="connsiteX5" fmla="*/ 8681317 w 8785198"/>
              <a:gd name="connsiteY5" fmla="*/ 1076038 h 1076038"/>
              <a:gd name="connsiteX6" fmla="*/ 103881 w 8785198"/>
              <a:gd name="connsiteY6" fmla="*/ 1076038 h 1076038"/>
              <a:gd name="connsiteX7" fmla="*/ 0 w 8785198"/>
              <a:gd name="connsiteY7" fmla="*/ 972157 h 1076038"/>
              <a:gd name="connsiteX8" fmla="*/ 0 w 8785198"/>
              <a:gd name="connsiteY8" fmla="*/ 103881 h 1076038"/>
              <a:gd name="connsiteX0" fmla="*/ 8713 w 8793911"/>
              <a:gd name="connsiteY0" fmla="*/ 103881 h 1076038"/>
              <a:gd name="connsiteX1" fmla="*/ 112594 w 8793911"/>
              <a:gd name="connsiteY1" fmla="*/ 0 h 1076038"/>
              <a:gd name="connsiteX2" fmla="*/ 8690030 w 8793911"/>
              <a:gd name="connsiteY2" fmla="*/ 0 h 1076038"/>
              <a:gd name="connsiteX3" fmla="*/ 8793911 w 8793911"/>
              <a:gd name="connsiteY3" fmla="*/ 103881 h 1076038"/>
              <a:gd name="connsiteX4" fmla="*/ 8793911 w 8793911"/>
              <a:gd name="connsiteY4" fmla="*/ 972157 h 1076038"/>
              <a:gd name="connsiteX5" fmla="*/ 8690030 w 8793911"/>
              <a:gd name="connsiteY5" fmla="*/ 1076038 h 1076038"/>
              <a:gd name="connsiteX6" fmla="*/ 112594 w 8793911"/>
              <a:gd name="connsiteY6" fmla="*/ 1076038 h 1076038"/>
              <a:gd name="connsiteX7" fmla="*/ 8713 w 8793911"/>
              <a:gd name="connsiteY7" fmla="*/ 972157 h 1076038"/>
              <a:gd name="connsiteX8" fmla="*/ 0 w 8793911"/>
              <a:gd name="connsiteY8" fmla="*/ 504349 h 1076038"/>
              <a:gd name="connsiteX9" fmla="*/ 8713 w 8793911"/>
              <a:gd name="connsiteY9" fmla="*/ 103881 h 1076038"/>
              <a:gd name="connsiteX0" fmla="*/ 8713 w 8793911"/>
              <a:gd name="connsiteY0" fmla="*/ 103881 h 1076038"/>
              <a:gd name="connsiteX1" fmla="*/ 112594 w 8793911"/>
              <a:gd name="connsiteY1" fmla="*/ 0 h 1076038"/>
              <a:gd name="connsiteX2" fmla="*/ 8690030 w 8793911"/>
              <a:gd name="connsiteY2" fmla="*/ 0 h 1076038"/>
              <a:gd name="connsiteX3" fmla="*/ 8793911 w 8793911"/>
              <a:gd name="connsiteY3" fmla="*/ 103881 h 1076038"/>
              <a:gd name="connsiteX4" fmla="*/ 8793911 w 8793911"/>
              <a:gd name="connsiteY4" fmla="*/ 972157 h 1076038"/>
              <a:gd name="connsiteX5" fmla="*/ 8690030 w 8793911"/>
              <a:gd name="connsiteY5" fmla="*/ 1076038 h 1076038"/>
              <a:gd name="connsiteX6" fmla="*/ 112594 w 8793911"/>
              <a:gd name="connsiteY6" fmla="*/ 1076038 h 1076038"/>
              <a:gd name="connsiteX7" fmla="*/ 8713 w 8793911"/>
              <a:gd name="connsiteY7" fmla="*/ 972157 h 1076038"/>
              <a:gd name="connsiteX8" fmla="*/ 0 w 8793911"/>
              <a:gd name="connsiteY8" fmla="*/ 504349 h 1076038"/>
              <a:gd name="connsiteX9" fmla="*/ 8713 w 8793911"/>
              <a:gd name="connsiteY9" fmla="*/ 103881 h 1076038"/>
              <a:gd name="connsiteX0" fmla="*/ 8713 w 8793911"/>
              <a:gd name="connsiteY0" fmla="*/ 103881 h 1076038"/>
              <a:gd name="connsiteX1" fmla="*/ 112594 w 8793911"/>
              <a:gd name="connsiteY1" fmla="*/ 0 h 1076038"/>
              <a:gd name="connsiteX2" fmla="*/ 8690030 w 8793911"/>
              <a:gd name="connsiteY2" fmla="*/ 0 h 1076038"/>
              <a:gd name="connsiteX3" fmla="*/ 8793911 w 8793911"/>
              <a:gd name="connsiteY3" fmla="*/ 103881 h 1076038"/>
              <a:gd name="connsiteX4" fmla="*/ 8793911 w 8793911"/>
              <a:gd name="connsiteY4" fmla="*/ 972157 h 1076038"/>
              <a:gd name="connsiteX5" fmla="*/ 8690030 w 8793911"/>
              <a:gd name="connsiteY5" fmla="*/ 1076038 h 1076038"/>
              <a:gd name="connsiteX6" fmla="*/ 112594 w 8793911"/>
              <a:gd name="connsiteY6" fmla="*/ 1076038 h 1076038"/>
              <a:gd name="connsiteX7" fmla="*/ 8713 w 8793911"/>
              <a:gd name="connsiteY7" fmla="*/ 972157 h 1076038"/>
              <a:gd name="connsiteX8" fmla="*/ 0 w 8793911"/>
              <a:gd name="connsiteY8" fmla="*/ 504349 h 1076038"/>
              <a:gd name="connsiteX9" fmla="*/ 100153 w 8793911"/>
              <a:gd name="connsiteY9" fmla="*/ 195321 h 1076038"/>
              <a:gd name="connsiteX0" fmla="*/ 8713 w 8793911"/>
              <a:gd name="connsiteY0" fmla="*/ 103881 h 1076038"/>
              <a:gd name="connsiteX1" fmla="*/ 112594 w 8793911"/>
              <a:gd name="connsiteY1" fmla="*/ 0 h 1076038"/>
              <a:gd name="connsiteX2" fmla="*/ 8690030 w 8793911"/>
              <a:gd name="connsiteY2" fmla="*/ 0 h 1076038"/>
              <a:gd name="connsiteX3" fmla="*/ 8793911 w 8793911"/>
              <a:gd name="connsiteY3" fmla="*/ 103881 h 1076038"/>
              <a:gd name="connsiteX4" fmla="*/ 8793911 w 8793911"/>
              <a:gd name="connsiteY4" fmla="*/ 972157 h 1076038"/>
              <a:gd name="connsiteX5" fmla="*/ 8690030 w 8793911"/>
              <a:gd name="connsiteY5" fmla="*/ 1076038 h 1076038"/>
              <a:gd name="connsiteX6" fmla="*/ 112594 w 8793911"/>
              <a:gd name="connsiteY6" fmla="*/ 1076038 h 1076038"/>
              <a:gd name="connsiteX7" fmla="*/ 8713 w 8793911"/>
              <a:gd name="connsiteY7" fmla="*/ 972157 h 1076038"/>
              <a:gd name="connsiteX8" fmla="*/ 0 w 8793911"/>
              <a:gd name="connsiteY8" fmla="*/ 504349 h 1076038"/>
              <a:gd name="connsiteX0" fmla="*/ 112594 w 8793911"/>
              <a:gd name="connsiteY0" fmla="*/ 0 h 1076038"/>
              <a:gd name="connsiteX1" fmla="*/ 8690030 w 8793911"/>
              <a:gd name="connsiteY1" fmla="*/ 0 h 1076038"/>
              <a:gd name="connsiteX2" fmla="*/ 8793911 w 8793911"/>
              <a:gd name="connsiteY2" fmla="*/ 103881 h 1076038"/>
              <a:gd name="connsiteX3" fmla="*/ 8793911 w 8793911"/>
              <a:gd name="connsiteY3" fmla="*/ 972157 h 1076038"/>
              <a:gd name="connsiteX4" fmla="*/ 8690030 w 8793911"/>
              <a:gd name="connsiteY4" fmla="*/ 1076038 h 1076038"/>
              <a:gd name="connsiteX5" fmla="*/ 112594 w 8793911"/>
              <a:gd name="connsiteY5" fmla="*/ 1076038 h 1076038"/>
              <a:gd name="connsiteX6" fmla="*/ 8713 w 8793911"/>
              <a:gd name="connsiteY6" fmla="*/ 972157 h 1076038"/>
              <a:gd name="connsiteX7" fmla="*/ 0 w 8793911"/>
              <a:gd name="connsiteY7" fmla="*/ 504349 h 1076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793911" h="1076038">
                <a:moveTo>
                  <a:pt x="112594" y="0"/>
                </a:moveTo>
                <a:lnTo>
                  <a:pt x="8690030" y="0"/>
                </a:lnTo>
                <a:cubicBezTo>
                  <a:pt x="8747402" y="0"/>
                  <a:pt x="8793911" y="46509"/>
                  <a:pt x="8793911" y="103881"/>
                </a:cubicBezTo>
                <a:lnTo>
                  <a:pt x="8793911" y="972157"/>
                </a:lnTo>
                <a:cubicBezTo>
                  <a:pt x="8793911" y="1029529"/>
                  <a:pt x="8747402" y="1076038"/>
                  <a:pt x="8690030" y="1076038"/>
                </a:cubicBezTo>
                <a:lnTo>
                  <a:pt x="112594" y="1076038"/>
                </a:lnTo>
                <a:cubicBezTo>
                  <a:pt x="55222" y="1076038"/>
                  <a:pt x="8713" y="1029529"/>
                  <a:pt x="8713" y="972157"/>
                </a:cubicBezTo>
                <a:lnTo>
                  <a:pt x="0" y="504349"/>
                </a:lnTo>
              </a:path>
            </a:pathLst>
          </a:cu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gradFill>
              <a:gsLst>
                <a:gs pos="0">
                  <a:schemeClr val="bg1">
                    <a:alpha val="35000"/>
                  </a:schemeClr>
                </a:gs>
                <a:gs pos="100000">
                  <a:schemeClr val="bg1">
                    <a:alpha val="24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 name="文本框 5">
            <a:extLst>
              <a:ext uri="{FF2B5EF4-FFF2-40B4-BE49-F238E27FC236}">
                <a16:creationId xmlns:a16="http://schemas.microsoft.com/office/drawing/2014/main" id="{4F000739-BF01-43B0-86AF-C96C68CFFC47}"/>
              </a:ext>
            </a:extLst>
          </p:cNvPr>
          <p:cNvSpPr txBox="1"/>
          <p:nvPr/>
        </p:nvSpPr>
        <p:spPr>
          <a:xfrm>
            <a:off x="2262364" y="1827453"/>
            <a:ext cx="7925648" cy="782074"/>
          </a:xfrm>
          <a:prstGeom prst="rect">
            <a:avLst/>
          </a:prstGeom>
          <a:noFill/>
        </p:spPr>
        <p:txBody>
          <a:bodyPr wrap="square" lIns="0" tIns="0" rIns="0" bIns="0" rtlCol="0">
            <a:spAutoFit/>
          </a:bodyPr>
          <a:lstStyle/>
          <a:p>
            <a:pPr marL="0" marR="0" indent="0" algn="l">
              <a:lnSpc>
                <a:spcPct val="150000"/>
              </a:lnSpc>
              <a:spcBef>
                <a:spcPts val="660"/>
              </a:spcBef>
              <a:spcAft>
                <a:spcPts val="1890"/>
              </a:spcAft>
            </a:pPr>
            <a:r>
              <a:rPr lang="zh-CN" altLang="en-US" sz="1800" i="0" kern="0" spc="0" dirty="0">
                <a:solidFill>
                  <a:schemeClr val="bg1">
                    <a:lumMod val="95000"/>
                  </a:schemeClr>
                </a:solidFill>
                <a:effectLst/>
                <a:latin typeface="+mj-ea"/>
                <a:ea typeface="+mj-ea"/>
                <a:cs typeface="Times New Roman" panose="02020603050405020304" pitchFamily="18" charset="0"/>
              </a:rPr>
              <a:t>元宇宙</a:t>
            </a:r>
            <a:r>
              <a:rPr lang="en-US" altLang="zh-CN" sz="1800" i="0" kern="0" spc="0" dirty="0">
                <a:solidFill>
                  <a:schemeClr val="bg1">
                    <a:lumMod val="95000"/>
                  </a:schemeClr>
                </a:solidFill>
                <a:effectLst/>
                <a:latin typeface="+mn-ea"/>
                <a:cs typeface="Times New Roman" panose="02020603050405020304" pitchFamily="18" charset="0"/>
              </a:rPr>
              <a:t>=</a:t>
            </a:r>
            <a:r>
              <a:rPr lang="zh-CN" altLang="en-US" sz="1800" i="0" kern="0" spc="0" dirty="0">
                <a:solidFill>
                  <a:schemeClr val="bg1">
                    <a:lumMod val="95000"/>
                  </a:schemeClr>
                </a:solidFill>
                <a:effectLst/>
                <a:latin typeface="+mj-ea"/>
                <a:ea typeface="+mj-ea"/>
                <a:cs typeface="Times New Roman" panose="02020603050405020304" pitchFamily="18" charset="0"/>
              </a:rPr>
              <a:t>在线游戏</a:t>
            </a:r>
            <a:r>
              <a:rPr lang="en-US" altLang="zh-CN" sz="1800" i="0" kern="0" spc="0" dirty="0">
                <a:solidFill>
                  <a:schemeClr val="bg1">
                    <a:lumMod val="95000"/>
                  </a:schemeClr>
                </a:solidFill>
                <a:effectLst/>
                <a:latin typeface="+mn-ea"/>
                <a:cs typeface="Times New Roman" panose="02020603050405020304" pitchFamily="18" charset="0"/>
              </a:rPr>
              <a:t>+</a:t>
            </a:r>
            <a:r>
              <a:rPr lang="zh-CN" altLang="en-US" sz="1800" i="0" kern="0" spc="0" dirty="0">
                <a:solidFill>
                  <a:schemeClr val="bg1">
                    <a:lumMod val="95000"/>
                  </a:schemeClr>
                </a:solidFill>
                <a:effectLst/>
                <a:latin typeface="+mj-ea"/>
                <a:ea typeface="+mj-ea"/>
                <a:cs typeface="Times New Roman" panose="02020603050405020304" pitchFamily="18" charset="0"/>
              </a:rPr>
              <a:t>开放式任务</a:t>
            </a:r>
            <a:r>
              <a:rPr lang="en-US" altLang="zh-CN" sz="1800" i="0" kern="0" spc="0" dirty="0">
                <a:solidFill>
                  <a:schemeClr val="bg1">
                    <a:lumMod val="95000"/>
                  </a:schemeClr>
                </a:solidFill>
                <a:effectLst/>
                <a:latin typeface="+mn-ea"/>
                <a:cs typeface="Times New Roman" panose="02020603050405020304" pitchFamily="18" charset="0"/>
              </a:rPr>
              <a:t>+</a:t>
            </a:r>
            <a:r>
              <a:rPr lang="zh-CN" altLang="en-US" sz="1800" i="0" kern="0" spc="0" dirty="0">
                <a:solidFill>
                  <a:schemeClr val="bg1">
                    <a:lumMod val="95000"/>
                  </a:schemeClr>
                </a:solidFill>
                <a:effectLst/>
                <a:latin typeface="+mj-ea"/>
                <a:ea typeface="+mj-ea"/>
                <a:cs typeface="Times New Roman" panose="02020603050405020304" pitchFamily="18" charset="0"/>
              </a:rPr>
              <a:t>可编辑世界</a:t>
            </a:r>
            <a:r>
              <a:rPr lang="en-US" altLang="zh-CN" sz="1800" i="0" kern="0" spc="0" dirty="0">
                <a:solidFill>
                  <a:schemeClr val="bg1">
                    <a:lumMod val="95000"/>
                  </a:schemeClr>
                </a:solidFill>
                <a:effectLst/>
                <a:latin typeface="+mn-ea"/>
                <a:cs typeface="Times New Roman" panose="02020603050405020304" pitchFamily="18" charset="0"/>
              </a:rPr>
              <a:t>+</a:t>
            </a:r>
            <a:r>
              <a:rPr lang="en-US" altLang="zh-CN" sz="1800" i="0" kern="0" spc="0" dirty="0">
                <a:solidFill>
                  <a:schemeClr val="bg1">
                    <a:lumMod val="95000"/>
                  </a:schemeClr>
                </a:solidFill>
                <a:effectLst/>
                <a:latin typeface="+mj-ea"/>
                <a:ea typeface="+mj-ea"/>
                <a:cs typeface="Times New Roman" panose="02020603050405020304" pitchFamily="18" charset="0"/>
              </a:rPr>
              <a:t>XR</a:t>
            </a:r>
            <a:r>
              <a:rPr lang="zh-CN" altLang="en-US" sz="1800" i="0" kern="0" spc="0" dirty="0">
                <a:solidFill>
                  <a:schemeClr val="bg1">
                    <a:lumMod val="95000"/>
                  </a:schemeClr>
                </a:solidFill>
                <a:effectLst/>
                <a:latin typeface="+mj-ea"/>
                <a:ea typeface="+mj-ea"/>
                <a:cs typeface="Times New Roman" panose="02020603050405020304" pitchFamily="18" charset="0"/>
              </a:rPr>
              <a:t>入口</a:t>
            </a:r>
            <a:r>
              <a:rPr lang="en-US" altLang="zh-CN" sz="1800" i="0" kern="0" spc="0" dirty="0">
                <a:solidFill>
                  <a:schemeClr val="bg1">
                    <a:lumMod val="95000"/>
                  </a:schemeClr>
                </a:solidFill>
                <a:effectLst/>
                <a:latin typeface="+mn-ea"/>
                <a:cs typeface="Times New Roman" panose="02020603050405020304" pitchFamily="18" charset="0"/>
              </a:rPr>
              <a:t>+</a:t>
            </a:r>
            <a:r>
              <a:rPr lang="en-US" altLang="zh-CN" sz="1800" i="0" kern="0" spc="0" dirty="0">
                <a:solidFill>
                  <a:schemeClr val="bg1">
                    <a:lumMod val="95000"/>
                  </a:schemeClr>
                </a:solidFill>
                <a:effectLst/>
                <a:latin typeface="+mj-ea"/>
                <a:ea typeface="+mj-ea"/>
                <a:cs typeface="Times New Roman" panose="02020603050405020304" pitchFamily="18" charset="0"/>
              </a:rPr>
              <a:t>AI</a:t>
            </a:r>
            <a:r>
              <a:rPr lang="zh-CN" altLang="en-US" sz="1800" i="0" kern="0" spc="0" dirty="0">
                <a:solidFill>
                  <a:schemeClr val="bg1">
                    <a:lumMod val="95000"/>
                  </a:schemeClr>
                </a:solidFill>
                <a:effectLst/>
                <a:latin typeface="+mj-ea"/>
                <a:ea typeface="+mj-ea"/>
                <a:cs typeface="Times New Roman" panose="02020603050405020304" pitchFamily="18" charset="0"/>
              </a:rPr>
              <a:t>内容生成</a:t>
            </a:r>
            <a:r>
              <a:rPr lang="en-US" altLang="zh-CN" sz="1800" i="0" kern="0" spc="0" dirty="0">
                <a:solidFill>
                  <a:schemeClr val="bg1">
                    <a:lumMod val="95000"/>
                  </a:schemeClr>
                </a:solidFill>
                <a:effectLst/>
                <a:latin typeface="+mn-ea"/>
                <a:cs typeface="Times New Roman" panose="02020603050405020304" pitchFamily="18" charset="0"/>
              </a:rPr>
              <a:t>+</a:t>
            </a:r>
            <a:r>
              <a:rPr lang="zh-CN" altLang="en-US" sz="1800" i="0" kern="0" spc="0" dirty="0">
                <a:solidFill>
                  <a:schemeClr val="bg1">
                    <a:lumMod val="95000"/>
                  </a:schemeClr>
                </a:solidFill>
                <a:effectLst/>
                <a:latin typeface="+mj-ea"/>
                <a:ea typeface="+mj-ea"/>
                <a:cs typeface="Times New Roman" panose="02020603050405020304" pitchFamily="18" charset="0"/>
              </a:rPr>
              <a:t>经济系统              </a:t>
            </a:r>
            <a:r>
              <a:rPr lang="en-US" altLang="zh-CN" sz="1800" i="0" kern="0" spc="0" dirty="0">
                <a:solidFill>
                  <a:schemeClr val="bg1">
                    <a:lumMod val="95000"/>
                  </a:schemeClr>
                </a:solidFill>
                <a:effectLst/>
                <a:latin typeface="+mn-ea"/>
                <a:cs typeface="Times New Roman" panose="02020603050405020304" pitchFamily="18" charset="0"/>
              </a:rPr>
              <a:t>+</a:t>
            </a:r>
            <a:r>
              <a:rPr lang="zh-CN" altLang="en-US" sz="1800" i="0" kern="0" spc="0" dirty="0">
                <a:solidFill>
                  <a:schemeClr val="bg1">
                    <a:lumMod val="95000"/>
                  </a:schemeClr>
                </a:solidFill>
                <a:effectLst/>
                <a:latin typeface="+mj-ea"/>
                <a:ea typeface="+mj-ea"/>
                <a:cs typeface="Times New Roman" panose="02020603050405020304" pitchFamily="18" charset="0"/>
              </a:rPr>
              <a:t>社交系统</a:t>
            </a:r>
            <a:r>
              <a:rPr lang="en-US" altLang="zh-CN" sz="1800" i="0" kern="0" spc="0" dirty="0">
                <a:solidFill>
                  <a:schemeClr val="bg1">
                    <a:lumMod val="95000"/>
                  </a:schemeClr>
                </a:solidFill>
                <a:effectLst/>
                <a:latin typeface="+mn-ea"/>
                <a:cs typeface="Times New Roman" panose="02020603050405020304" pitchFamily="18" charset="0"/>
              </a:rPr>
              <a:t>+</a:t>
            </a:r>
            <a:r>
              <a:rPr lang="zh-CN" altLang="en-US" sz="1800" i="0" kern="0" spc="0" dirty="0">
                <a:solidFill>
                  <a:schemeClr val="bg1">
                    <a:lumMod val="95000"/>
                  </a:schemeClr>
                </a:solidFill>
                <a:effectLst/>
                <a:latin typeface="+mj-ea"/>
                <a:ea typeface="+mj-ea"/>
                <a:cs typeface="Times New Roman" panose="02020603050405020304" pitchFamily="18" charset="0"/>
              </a:rPr>
              <a:t>化身系统</a:t>
            </a:r>
            <a:r>
              <a:rPr lang="en-US" altLang="zh-CN" sz="1800" i="0" kern="0" spc="0" dirty="0">
                <a:solidFill>
                  <a:schemeClr val="bg1">
                    <a:lumMod val="95000"/>
                  </a:schemeClr>
                </a:solidFill>
                <a:effectLst/>
                <a:latin typeface="+mn-ea"/>
                <a:cs typeface="Times New Roman" panose="02020603050405020304" pitchFamily="18" charset="0"/>
              </a:rPr>
              <a:t>+</a:t>
            </a:r>
            <a:r>
              <a:rPr lang="zh-CN" altLang="en-US" sz="1800" i="0" kern="0" spc="0" dirty="0">
                <a:solidFill>
                  <a:schemeClr val="bg1">
                    <a:lumMod val="95000"/>
                  </a:schemeClr>
                </a:solidFill>
                <a:effectLst/>
                <a:latin typeface="+mj-ea"/>
                <a:ea typeface="+mj-ea"/>
                <a:cs typeface="Times New Roman" panose="02020603050405020304" pitchFamily="18" charset="0"/>
              </a:rPr>
              <a:t>去中心化认证系统</a:t>
            </a:r>
            <a:r>
              <a:rPr lang="en-US" altLang="zh-CN" sz="1800" i="0" kern="0" spc="0" dirty="0">
                <a:solidFill>
                  <a:schemeClr val="bg1">
                    <a:lumMod val="95000"/>
                  </a:schemeClr>
                </a:solidFill>
                <a:effectLst/>
                <a:latin typeface="+mn-ea"/>
                <a:cs typeface="Times New Roman" panose="02020603050405020304" pitchFamily="18" charset="0"/>
              </a:rPr>
              <a:t>+</a:t>
            </a:r>
            <a:r>
              <a:rPr lang="zh-CN" altLang="en-US" sz="1800" i="0" kern="0" spc="0" dirty="0">
                <a:solidFill>
                  <a:schemeClr val="bg1">
                    <a:lumMod val="95000"/>
                  </a:schemeClr>
                </a:solidFill>
                <a:effectLst/>
                <a:latin typeface="+mj-ea"/>
                <a:ea typeface="+mj-ea"/>
                <a:cs typeface="Times New Roman" panose="02020603050405020304" pitchFamily="18" charset="0"/>
              </a:rPr>
              <a:t>现实元素</a:t>
            </a:r>
            <a:endParaRPr lang="en-US" altLang="zh-CN" sz="1800" i="0" kern="0" spc="0" dirty="0">
              <a:solidFill>
                <a:schemeClr val="bg1">
                  <a:lumMod val="95000"/>
                </a:schemeClr>
              </a:solidFill>
              <a:effectLst/>
              <a:latin typeface="+mj-ea"/>
              <a:ea typeface="+mj-ea"/>
              <a:cs typeface="Times New Roman" panose="02020603050405020304" pitchFamily="18" charset="0"/>
            </a:endParaRPr>
          </a:p>
        </p:txBody>
      </p:sp>
      <p:grpSp>
        <p:nvGrpSpPr>
          <p:cNvPr id="14" name="组合 13">
            <a:extLst>
              <a:ext uri="{FF2B5EF4-FFF2-40B4-BE49-F238E27FC236}">
                <a16:creationId xmlns:a16="http://schemas.microsoft.com/office/drawing/2014/main" id="{E72F5EDD-15FC-40AB-B0D3-C12489C66554}"/>
              </a:ext>
            </a:extLst>
          </p:cNvPr>
          <p:cNvGrpSpPr/>
          <p:nvPr/>
        </p:nvGrpSpPr>
        <p:grpSpPr>
          <a:xfrm>
            <a:off x="3151014" y="3383646"/>
            <a:ext cx="1396821" cy="509421"/>
            <a:chOff x="3021826" y="3407651"/>
            <a:chExt cx="1396821" cy="509421"/>
          </a:xfrm>
        </p:grpSpPr>
        <p:sp>
          <p:nvSpPr>
            <p:cNvPr id="27" name="矩形: 圆角 26">
              <a:extLst>
                <a:ext uri="{FF2B5EF4-FFF2-40B4-BE49-F238E27FC236}">
                  <a16:creationId xmlns:a16="http://schemas.microsoft.com/office/drawing/2014/main" id="{1C8B6773-FAC3-4B13-8CE4-69CBC63F64C1}"/>
                </a:ext>
              </a:extLst>
            </p:cNvPr>
            <p:cNvSpPr/>
            <p:nvPr/>
          </p:nvSpPr>
          <p:spPr>
            <a:xfrm>
              <a:off x="3021826" y="3407651"/>
              <a:ext cx="1396821" cy="509421"/>
            </a:xfrm>
            <a:prstGeom prst="roundRect">
              <a:avLst>
                <a:gd name="adj" fmla="val 4027"/>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gradFill>
                <a:gsLst>
                  <a:gs pos="0">
                    <a:schemeClr val="bg1">
                      <a:alpha val="35000"/>
                    </a:schemeClr>
                  </a:gs>
                  <a:gs pos="100000">
                    <a:schemeClr val="bg1">
                      <a:alpha val="24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100" name="文本框 99">
              <a:extLst>
                <a:ext uri="{FF2B5EF4-FFF2-40B4-BE49-F238E27FC236}">
                  <a16:creationId xmlns:a16="http://schemas.microsoft.com/office/drawing/2014/main" id="{429530E0-9DF2-43CF-A6D9-C9264CCD145B}"/>
                </a:ext>
              </a:extLst>
            </p:cNvPr>
            <p:cNvSpPr txBox="1"/>
            <p:nvPr/>
          </p:nvSpPr>
          <p:spPr>
            <a:xfrm>
              <a:off x="3261017" y="3553463"/>
              <a:ext cx="918438" cy="276999"/>
            </a:xfrm>
            <a:prstGeom prst="rect">
              <a:avLst/>
            </a:prstGeom>
            <a:noFill/>
          </p:spPr>
          <p:txBody>
            <a:bodyPr wrap="square" lIns="0" tIns="0" rIns="0" bIns="0">
              <a:spAutoFit/>
            </a:bodyPr>
            <a:lstStyle/>
            <a:p>
              <a:pPr marL="0" marR="0" indent="0" algn="l">
                <a:spcBef>
                  <a:spcPts val="660"/>
                </a:spcBef>
                <a:spcAft>
                  <a:spcPts val="1890"/>
                </a:spcAft>
              </a:pPr>
              <a:r>
                <a:rPr lang="zh-CN" altLang="en-US" i="0" kern="0" spc="0" dirty="0">
                  <a:solidFill>
                    <a:schemeClr val="bg1">
                      <a:lumMod val="95000"/>
                    </a:schemeClr>
                  </a:solidFill>
                  <a:effectLst/>
                  <a:latin typeface="+mn-ea"/>
                  <a:cs typeface="Times New Roman" panose="02020603050405020304" pitchFamily="18" charset="0"/>
                </a:rPr>
                <a:t>数字孪生</a:t>
              </a:r>
              <a:endParaRPr lang="zh-CN" altLang="en-US" dirty="0">
                <a:solidFill>
                  <a:schemeClr val="bg1">
                    <a:lumMod val="95000"/>
                  </a:schemeClr>
                </a:solidFill>
                <a:effectLst/>
                <a:latin typeface="+mn-ea"/>
                <a:cs typeface="Times New Roman" panose="02020603050405020304" pitchFamily="18" charset="0"/>
              </a:endParaRPr>
            </a:p>
          </p:txBody>
        </p:sp>
      </p:grpSp>
      <p:sp>
        <p:nvSpPr>
          <p:cNvPr id="101" name="文本框 100">
            <a:extLst>
              <a:ext uri="{FF2B5EF4-FFF2-40B4-BE49-F238E27FC236}">
                <a16:creationId xmlns:a16="http://schemas.microsoft.com/office/drawing/2014/main" id="{6B349823-5CBC-41E6-AB10-24E9F57B8A85}"/>
              </a:ext>
            </a:extLst>
          </p:cNvPr>
          <p:cNvSpPr txBox="1"/>
          <p:nvPr/>
        </p:nvSpPr>
        <p:spPr>
          <a:xfrm>
            <a:off x="3366393" y="4359901"/>
            <a:ext cx="966063" cy="276999"/>
          </a:xfrm>
          <a:prstGeom prst="rect">
            <a:avLst/>
          </a:prstGeom>
          <a:noFill/>
        </p:spPr>
        <p:txBody>
          <a:bodyPr wrap="square" lIns="0" tIns="0" rIns="0" bIns="0">
            <a:spAutoFit/>
          </a:bodyPr>
          <a:lstStyle>
            <a:defPPr>
              <a:defRPr lang="zh-CN"/>
            </a:defPPr>
            <a:lvl1pPr marR="0" indent="0">
              <a:spcBef>
                <a:spcPts val="660"/>
              </a:spcBef>
              <a:spcAft>
                <a:spcPts val="1890"/>
              </a:spcAft>
              <a:defRPr i="0" kern="0" spc="0">
                <a:solidFill>
                  <a:schemeClr val="bg1">
                    <a:lumMod val="95000"/>
                  </a:schemeClr>
                </a:solidFill>
                <a:effectLst/>
                <a:latin typeface="+mn-ea"/>
                <a:cs typeface="Times New Roman" panose="02020603050405020304" pitchFamily="18" charset="0"/>
              </a:defRPr>
            </a:lvl1pPr>
          </a:lstStyle>
          <a:p>
            <a:r>
              <a:rPr lang="zh-CN" altLang="en-US" dirty="0"/>
              <a:t>虚拟原生</a:t>
            </a:r>
          </a:p>
        </p:txBody>
      </p:sp>
      <p:grpSp>
        <p:nvGrpSpPr>
          <p:cNvPr id="12" name="组合 11">
            <a:extLst>
              <a:ext uri="{FF2B5EF4-FFF2-40B4-BE49-F238E27FC236}">
                <a16:creationId xmlns:a16="http://schemas.microsoft.com/office/drawing/2014/main" id="{64AEFDEA-0067-4299-8BD8-E5E4E8BFBF2F}"/>
              </a:ext>
            </a:extLst>
          </p:cNvPr>
          <p:cNvGrpSpPr/>
          <p:nvPr/>
        </p:nvGrpSpPr>
        <p:grpSpPr>
          <a:xfrm>
            <a:off x="3150846" y="5103733"/>
            <a:ext cx="1396821" cy="509421"/>
            <a:chOff x="3021658" y="5087963"/>
            <a:chExt cx="1396821" cy="509421"/>
          </a:xfrm>
        </p:grpSpPr>
        <p:sp>
          <p:nvSpPr>
            <p:cNvPr id="29" name="矩形: 圆角 28">
              <a:extLst>
                <a:ext uri="{FF2B5EF4-FFF2-40B4-BE49-F238E27FC236}">
                  <a16:creationId xmlns:a16="http://schemas.microsoft.com/office/drawing/2014/main" id="{68F809F3-F0C0-4DCA-84F3-5803FC6F9D71}"/>
                </a:ext>
              </a:extLst>
            </p:cNvPr>
            <p:cNvSpPr/>
            <p:nvPr/>
          </p:nvSpPr>
          <p:spPr>
            <a:xfrm>
              <a:off x="3021658" y="5087963"/>
              <a:ext cx="1396821" cy="509421"/>
            </a:xfrm>
            <a:prstGeom prst="roundRect">
              <a:avLst>
                <a:gd name="adj" fmla="val 4027"/>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gradFill>
                <a:gsLst>
                  <a:gs pos="0">
                    <a:schemeClr val="bg1">
                      <a:alpha val="35000"/>
                    </a:schemeClr>
                  </a:gs>
                  <a:gs pos="100000">
                    <a:schemeClr val="bg1">
                      <a:alpha val="24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mn-ea"/>
              </a:endParaRPr>
            </a:p>
          </p:txBody>
        </p:sp>
        <p:sp>
          <p:nvSpPr>
            <p:cNvPr id="102" name="文本框 101">
              <a:extLst>
                <a:ext uri="{FF2B5EF4-FFF2-40B4-BE49-F238E27FC236}">
                  <a16:creationId xmlns:a16="http://schemas.microsoft.com/office/drawing/2014/main" id="{C4884D4C-B5D4-4EC1-BF19-63550FE1AA67}"/>
                </a:ext>
              </a:extLst>
            </p:cNvPr>
            <p:cNvSpPr txBox="1"/>
            <p:nvPr/>
          </p:nvSpPr>
          <p:spPr>
            <a:xfrm>
              <a:off x="3249782" y="5204174"/>
              <a:ext cx="940573" cy="276999"/>
            </a:xfrm>
            <a:prstGeom prst="rect">
              <a:avLst/>
            </a:prstGeom>
            <a:noFill/>
          </p:spPr>
          <p:txBody>
            <a:bodyPr wrap="square" lIns="0" tIns="0" rIns="0" bIns="0">
              <a:spAutoFit/>
            </a:bodyPr>
            <a:lstStyle>
              <a:defPPr>
                <a:defRPr lang="zh-CN"/>
              </a:defPPr>
              <a:lvl1pPr marR="0" indent="0">
                <a:spcBef>
                  <a:spcPts val="660"/>
                </a:spcBef>
                <a:spcAft>
                  <a:spcPts val="1890"/>
                </a:spcAft>
                <a:defRPr i="0" kern="0" spc="0">
                  <a:solidFill>
                    <a:schemeClr val="bg1">
                      <a:lumMod val="95000"/>
                    </a:schemeClr>
                  </a:solidFill>
                  <a:effectLst/>
                  <a:latin typeface="+mn-ea"/>
                  <a:cs typeface="Times New Roman" panose="02020603050405020304" pitchFamily="18" charset="0"/>
                </a:defRPr>
              </a:lvl1pPr>
            </a:lstStyle>
            <a:p>
              <a:r>
                <a:rPr lang="zh-CN" altLang="en-US" dirty="0"/>
                <a:t>虚实融合</a:t>
              </a:r>
            </a:p>
          </p:txBody>
        </p:sp>
      </p:grpSp>
      <p:grpSp>
        <p:nvGrpSpPr>
          <p:cNvPr id="7" name="组合 6">
            <a:extLst>
              <a:ext uri="{FF2B5EF4-FFF2-40B4-BE49-F238E27FC236}">
                <a16:creationId xmlns:a16="http://schemas.microsoft.com/office/drawing/2014/main" id="{921B366F-3D2E-49F3-8DA3-A0D09DAD054D}"/>
              </a:ext>
            </a:extLst>
          </p:cNvPr>
          <p:cNvGrpSpPr/>
          <p:nvPr/>
        </p:nvGrpSpPr>
        <p:grpSpPr>
          <a:xfrm>
            <a:off x="7641970" y="3375174"/>
            <a:ext cx="1396821" cy="495885"/>
            <a:chOff x="7588982" y="3378050"/>
            <a:chExt cx="1396821" cy="495885"/>
          </a:xfrm>
        </p:grpSpPr>
        <p:sp>
          <p:nvSpPr>
            <p:cNvPr id="122" name="矩形: 圆角 121">
              <a:extLst>
                <a:ext uri="{FF2B5EF4-FFF2-40B4-BE49-F238E27FC236}">
                  <a16:creationId xmlns:a16="http://schemas.microsoft.com/office/drawing/2014/main" id="{71C6C9E0-6AD3-480A-B5E5-C975C9BE3566}"/>
                </a:ext>
              </a:extLst>
            </p:cNvPr>
            <p:cNvSpPr/>
            <p:nvPr/>
          </p:nvSpPr>
          <p:spPr>
            <a:xfrm>
              <a:off x="7588982" y="3378050"/>
              <a:ext cx="1396821" cy="495885"/>
            </a:xfrm>
            <a:prstGeom prst="roundRect">
              <a:avLst>
                <a:gd name="adj" fmla="val 6240"/>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gradFill>
                <a:gsLst>
                  <a:gs pos="0">
                    <a:schemeClr val="bg1">
                      <a:alpha val="35000"/>
                    </a:schemeClr>
                  </a:gs>
                  <a:gs pos="100000">
                    <a:schemeClr val="bg1">
                      <a:alpha val="24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23" name="文本框 122">
              <a:extLst>
                <a:ext uri="{FF2B5EF4-FFF2-40B4-BE49-F238E27FC236}">
                  <a16:creationId xmlns:a16="http://schemas.microsoft.com/office/drawing/2014/main" id="{07B67C78-0418-4083-B3A6-C90BD08A31F3}"/>
                </a:ext>
              </a:extLst>
            </p:cNvPr>
            <p:cNvSpPr txBox="1"/>
            <p:nvPr/>
          </p:nvSpPr>
          <p:spPr>
            <a:xfrm>
              <a:off x="7799443" y="3487493"/>
              <a:ext cx="975898" cy="276999"/>
            </a:xfrm>
            <a:prstGeom prst="rect">
              <a:avLst/>
            </a:prstGeom>
            <a:noFill/>
          </p:spPr>
          <p:txBody>
            <a:bodyPr wrap="square" lIns="0" tIns="0" rIns="0" bIns="0">
              <a:spAutoFit/>
            </a:bodyPr>
            <a:lstStyle/>
            <a:p>
              <a:pPr marL="0" marR="0" indent="0" algn="l">
                <a:spcBef>
                  <a:spcPts val="660"/>
                </a:spcBef>
                <a:spcAft>
                  <a:spcPts val="1890"/>
                </a:spcAft>
              </a:pPr>
              <a:r>
                <a:rPr lang="zh-CN" altLang="en-US" i="0" kern="0" spc="0" dirty="0">
                  <a:solidFill>
                    <a:schemeClr val="bg1">
                      <a:lumMod val="95000"/>
                    </a:schemeClr>
                  </a:solidFill>
                  <a:effectLst/>
                  <a:latin typeface="+mn-ea"/>
                  <a:cs typeface="Times New Roman" panose="02020603050405020304" pitchFamily="18" charset="0"/>
                </a:rPr>
                <a:t>一元宇宙</a:t>
              </a:r>
              <a:endParaRPr lang="zh-CN" altLang="en-US" dirty="0">
                <a:solidFill>
                  <a:schemeClr val="bg1">
                    <a:lumMod val="95000"/>
                  </a:schemeClr>
                </a:solidFill>
                <a:effectLst/>
                <a:latin typeface="+mn-ea"/>
                <a:cs typeface="Times New Roman" panose="02020603050405020304" pitchFamily="18" charset="0"/>
              </a:endParaRPr>
            </a:p>
          </p:txBody>
        </p:sp>
      </p:grpSp>
      <p:grpSp>
        <p:nvGrpSpPr>
          <p:cNvPr id="4" name="组合 3">
            <a:extLst>
              <a:ext uri="{FF2B5EF4-FFF2-40B4-BE49-F238E27FC236}">
                <a16:creationId xmlns:a16="http://schemas.microsoft.com/office/drawing/2014/main" id="{343CD8F9-7E34-4B40-B261-85D2E4139CDF}"/>
              </a:ext>
            </a:extLst>
          </p:cNvPr>
          <p:cNvGrpSpPr/>
          <p:nvPr/>
        </p:nvGrpSpPr>
        <p:grpSpPr>
          <a:xfrm>
            <a:off x="7641970" y="4236550"/>
            <a:ext cx="1396821" cy="495885"/>
            <a:chOff x="7588982" y="4260555"/>
            <a:chExt cx="1396821" cy="495885"/>
          </a:xfrm>
        </p:grpSpPr>
        <p:sp>
          <p:nvSpPr>
            <p:cNvPr id="121" name="矩形: 圆角 120">
              <a:extLst>
                <a:ext uri="{FF2B5EF4-FFF2-40B4-BE49-F238E27FC236}">
                  <a16:creationId xmlns:a16="http://schemas.microsoft.com/office/drawing/2014/main" id="{63DB0908-F3B4-47A9-8609-0BA7143AEF95}"/>
                </a:ext>
              </a:extLst>
            </p:cNvPr>
            <p:cNvSpPr/>
            <p:nvPr/>
          </p:nvSpPr>
          <p:spPr>
            <a:xfrm>
              <a:off x="7588982" y="4260555"/>
              <a:ext cx="1396821" cy="495885"/>
            </a:xfrm>
            <a:prstGeom prst="roundRect">
              <a:avLst>
                <a:gd name="adj" fmla="val 6240"/>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gradFill>
                <a:gsLst>
                  <a:gs pos="0">
                    <a:schemeClr val="bg1">
                      <a:alpha val="35000"/>
                    </a:schemeClr>
                  </a:gs>
                  <a:gs pos="100000">
                    <a:schemeClr val="bg1">
                      <a:alpha val="24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24" name="文本框 123">
              <a:extLst>
                <a:ext uri="{FF2B5EF4-FFF2-40B4-BE49-F238E27FC236}">
                  <a16:creationId xmlns:a16="http://schemas.microsoft.com/office/drawing/2014/main" id="{D2BB856B-8864-419D-9AE1-632045349DAF}"/>
                </a:ext>
              </a:extLst>
            </p:cNvPr>
            <p:cNvSpPr txBox="1"/>
            <p:nvPr/>
          </p:nvSpPr>
          <p:spPr>
            <a:xfrm>
              <a:off x="7799592" y="4369998"/>
              <a:ext cx="975600" cy="276999"/>
            </a:xfrm>
            <a:prstGeom prst="rect">
              <a:avLst/>
            </a:prstGeom>
            <a:noFill/>
          </p:spPr>
          <p:txBody>
            <a:bodyPr wrap="square" lIns="0" tIns="0" rIns="0" bIns="0">
              <a:spAutoFit/>
            </a:bodyPr>
            <a:lstStyle>
              <a:defPPr>
                <a:defRPr lang="zh-CN"/>
              </a:defPPr>
              <a:lvl1pPr marR="0" indent="0">
                <a:spcBef>
                  <a:spcPts val="660"/>
                </a:spcBef>
                <a:spcAft>
                  <a:spcPts val="1890"/>
                </a:spcAft>
                <a:defRPr i="0" kern="0" spc="0">
                  <a:solidFill>
                    <a:schemeClr val="bg1">
                      <a:lumMod val="95000"/>
                    </a:schemeClr>
                  </a:solidFill>
                  <a:effectLst/>
                  <a:latin typeface="+mn-ea"/>
                  <a:cs typeface="Times New Roman" panose="02020603050405020304" pitchFamily="18" charset="0"/>
                </a:defRPr>
              </a:lvl1pPr>
            </a:lstStyle>
            <a:p>
              <a:r>
                <a:rPr lang="zh-CN" altLang="en-US" dirty="0"/>
                <a:t>跨元宇宙</a:t>
              </a:r>
            </a:p>
          </p:txBody>
        </p:sp>
      </p:grpSp>
      <p:grpSp>
        <p:nvGrpSpPr>
          <p:cNvPr id="3" name="组合 2">
            <a:extLst>
              <a:ext uri="{FF2B5EF4-FFF2-40B4-BE49-F238E27FC236}">
                <a16:creationId xmlns:a16="http://schemas.microsoft.com/office/drawing/2014/main" id="{97326203-B780-4058-B1AC-7D399800537F}"/>
              </a:ext>
            </a:extLst>
          </p:cNvPr>
          <p:cNvGrpSpPr/>
          <p:nvPr/>
        </p:nvGrpSpPr>
        <p:grpSpPr>
          <a:xfrm>
            <a:off x="7641970" y="5117269"/>
            <a:ext cx="1396821" cy="495885"/>
            <a:chOff x="7588982" y="5098569"/>
            <a:chExt cx="1396821" cy="495885"/>
          </a:xfrm>
        </p:grpSpPr>
        <p:sp>
          <p:nvSpPr>
            <p:cNvPr id="120" name="矩形: 圆角 119">
              <a:extLst>
                <a:ext uri="{FF2B5EF4-FFF2-40B4-BE49-F238E27FC236}">
                  <a16:creationId xmlns:a16="http://schemas.microsoft.com/office/drawing/2014/main" id="{49746CEF-7C6D-4123-84F6-6A912FA5BD0A}"/>
                </a:ext>
              </a:extLst>
            </p:cNvPr>
            <p:cNvSpPr/>
            <p:nvPr/>
          </p:nvSpPr>
          <p:spPr>
            <a:xfrm>
              <a:off x="7588982" y="5098569"/>
              <a:ext cx="1396821" cy="495885"/>
            </a:xfrm>
            <a:prstGeom prst="roundRect">
              <a:avLst>
                <a:gd name="adj" fmla="val 6240"/>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gradFill>
                <a:gsLst>
                  <a:gs pos="0">
                    <a:schemeClr val="bg1">
                      <a:alpha val="35000"/>
                    </a:schemeClr>
                  </a:gs>
                  <a:gs pos="100000">
                    <a:schemeClr val="bg1">
                      <a:alpha val="24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25" name="文本框 124">
              <a:extLst>
                <a:ext uri="{FF2B5EF4-FFF2-40B4-BE49-F238E27FC236}">
                  <a16:creationId xmlns:a16="http://schemas.microsoft.com/office/drawing/2014/main" id="{1E1C89C3-837B-4320-BED1-DA36CAABD4CC}"/>
                </a:ext>
              </a:extLst>
            </p:cNvPr>
            <p:cNvSpPr txBox="1"/>
            <p:nvPr/>
          </p:nvSpPr>
          <p:spPr>
            <a:xfrm>
              <a:off x="7799443" y="5208012"/>
              <a:ext cx="975899" cy="276999"/>
            </a:xfrm>
            <a:prstGeom prst="rect">
              <a:avLst/>
            </a:prstGeom>
            <a:noFill/>
          </p:spPr>
          <p:txBody>
            <a:bodyPr wrap="square" lIns="0" tIns="0" rIns="0" bIns="0">
              <a:spAutoFit/>
            </a:bodyPr>
            <a:lstStyle>
              <a:defPPr>
                <a:defRPr lang="zh-CN"/>
              </a:defPPr>
              <a:lvl1pPr marR="0" indent="0">
                <a:spcBef>
                  <a:spcPts val="660"/>
                </a:spcBef>
                <a:spcAft>
                  <a:spcPts val="1890"/>
                </a:spcAft>
                <a:defRPr i="0" kern="0" spc="0">
                  <a:solidFill>
                    <a:schemeClr val="bg1">
                      <a:lumMod val="95000"/>
                    </a:schemeClr>
                  </a:solidFill>
                  <a:effectLst/>
                  <a:latin typeface="+mn-ea"/>
                  <a:cs typeface="Times New Roman" panose="02020603050405020304" pitchFamily="18" charset="0"/>
                </a:defRPr>
              </a:lvl1pPr>
            </a:lstStyle>
            <a:p>
              <a:r>
                <a:rPr lang="zh-CN" altLang="en-US" dirty="0"/>
                <a:t>超元宇宙</a:t>
              </a:r>
            </a:p>
          </p:txBody>
        </p:sp>
      </p:grpSp>
      <p:sp>
        <p:nvSpPr>
          <p:cNvPr id="126" name="矩形: 圆角 125">
            <a:extLst>
              <a:ext uri="{FF2B5EF4-FFF2-40B4-BE49-F238E27FC236}">
                <a16:creationId xmlns:a16="http://schemas.microsoft.com/office/drawing/2014/main" id="{AADCEF77-EBD8-4986-9CA2-812B628504CB}"/>
              </a:ext>
            </a:extLst>
          </p:cNvPr>
          <p:cNvSpPr/>
          <p:nvPr/>
        </p:nvSpPr>
        <p:spPr>
          <a:xfrm>
            <a:off x="9448240" y="3384754"/>
            <a:ext cx="1040359" cy="2227288"/>
          </a:xfrm>
          <a:prstGeom prst="roundRect">
            <a:avLst>
              <a:gd name="adj" fmla="val 6901"/>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gradFill>
              <a:gsLst>
                <a:gs pos="0">
                  <a:schemeClr val="bg1">
                    <a:alpha val="35000"/>
                  </a:schemeClr>
                </a:gs>
                <a:gs pos="100000">
                  <a:schemeClr val="bg1">
                    <a:alpha val="24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nvGrpSpPr>
          <p:cNvPr id="84" name="组合 83">
            <a:extLst>
              <a:ext uri="{FF2B5EF4-FFF2-40B4-BE49-F238E27FC236}">
                <a16:creationId xmlns:a16="http://schemas.microsoft.com/office/drawing/2014/main" id="{2328A019-7F2B-4472-B10D-398F029864CD}"/>
              </a:ext>
            </a:extLst>
          </p:cNvPr>
          <p:cNvGrpSpPr/>
          <p:nvPr/>
        </p:nvGrpSpPr>
        <p:grpSpPr>
          <a:xfrm>
            <a:off x="2773986" y="1650412"/>
            <a:ext cx="6793886" cy="1213403"/>
            <a:chOff x="2773986" y="1650412"/>
            <a:chExt cx="6793886" cy="1213403"/>
          </a:xfrm>
        </p:grpSpPr>
        <p:grpSp>
          <p:nvGrpSpPr>
            <p:cNvPr id="23" name="组合 22">
              <a:extLst>
                <a:ext uri="{FF2B5EF4-FFF2-40B4-BE49-F238E27FC236}">
                  <a16:creationId xmlns:a16="http://schemas.microsoft.com/office/drawing/2014/main" id="{C3FF40C3-8811-43D6-9268-8F2BA4AFC726}"/>
                </a:ext>
              </a:extLst>
            </p:cNvPr>
            <p:cNvGrpSpPr/>
            <p:nvPr/>
          </p:nvGrpSpPr>
          <p:grpSpPr>
            <a:xfrm rot="5400000" flipV="1">
              <a:off x="3352073" y="1736923"/>
              <a:ext cx="232582" cy="60022"/>
              <a:chOff x="6962408" y="4101862"/>
              <a:chExt cx="344481" cy="88900"/>
            </a:xfrm>
          </p:grpSpPr>
          <p:cxnSp>
            <p:nvCxnSpPr>
              <p:cNvPr id="24" name="直接连接符 23">
                <a:extLst>
                  <a:ext uri="{FF2B5EF4-FFF2-40B4-BE49-F238E27FC236}">
                    <a16:creationId xmlns:a16="http://schemas.microsoft.com/office/drawing/2014/main" id="{0A5F9B63-16E8-441F-B182-3523E5C6C7DB}"/>
                  </a:ext>
                </a:extLst>
              </p:cNvPr>
              <p:cNvCxnSpPr>
                <a:cxnSpLocks/>
              </p:cNvCxnSpPr>
              <p:nvPr/>
            </p:nvCxnSpPr>
            <p:spPr>
              <a:xfrm rot="5400000" flipV="1">
                <a:off x="7179099" y="4018522"/>
                <a:ext cx="0" cy="255580"/>
              </a:xfrm>
              <a:prstGeom prst="line">
                <a:avLst/>
              </a:prstGeom>
              <a:ln w="12700">
                <a:gradFill flip="none" rotWithShape="1">
                  <a:gsLst>
                    <a:gs pos="0">
                      <a:schemeClr val="accent3"/>
                    </a:gs>
                    <a:gs pos="77000">
                      <a:schemeClr val="accent1">
                        <a:alpha val="0"/>
                      </a:schemeClr>
                    </a:gs>
                  </a:gsLst>
                  <a:lin ang="1200000" scaled="0"/>
                  <a:tileRect/>
                </a:gradFill>
              </a:ln>
            </p:spPr>
            <p:style>
              <a:lnRef idx="1">
                <a:schemeClr val="accent1"/>
              </a:lnRef>
              <a:fillRef idx="0">
                <a:schemeClr val="accent1"/>
              </a:fillRef>
              <a:effectRef idx="0">
                <a:schemeClr val="accent1"/>
              </a:effectRef>
              <a:fontRef idx="minor">
                <a:schemeClr val="tx1"/>
              </a:fontRef>
            </p:style>
          </p:cxnSp>
          <p:sp>
            <p:nvSpPr>
              <p:cNvPr id="25" name="椭圆 24">
                <a:extLst>
                  <a:ext uri="{FF2B5EF4-FFF2-40B4-BE49-F238E27FC236}">
                    <a16:creationId xmlns:a16="http://schemas.microsoft.com/office/drawing/2014/main" id="{6E01C84D-FE54-4774-A91D-465E26AB3C5E}"/>
                  </a:ext>
                </a:extLst>
              </p:cNvPr>
              <p:cNvSpPr/>
              <p:nvPr/>
            </p:nvSpPr>
            <p:spPr>
              <a:xfrm rot="10800000">
                <a:off x="6962408" y="4101862"/>
                <a:ext cx="88900" cy="88900"/>
              </a:xfrm>
              <a:prstGeom prst="ellipse">
                <a:avLst/>
              </a:prstGeom>
              <a:noFill/>
              <a:ln>
                <a:gradFill>
                  <a:gsLst>
                    <a:gs pos="0">
                      <a:schemeClr val="accent3"/>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grpSp>
          <p:nvGrpSpPr>
            <p:cNvPr id="30" name="组合 29">
              <a:extLst>
                <a:ext uri="{FF2B5EF4-FFF2-40B4-BE49-F238E27FC236}">
                  <a16:creationId xmlns:a16="http://schemas.microsoft.com/office/drawing/2014/main" id="{09CCA73F-7F2B-4D48-835C-C53C9FC64DF7}"/>
                </a:ext>
              </a:extLst>
            </p:cNvPr>
            <p:cNvGrpSpPr/>
            <p:nvPr/>
          </p:nvGrpSpPr>
          <p:grpSpPr>
            <a:xfrm rot="5400000" flipV="1">
              <a:off x="4655093" y="1738141"/>
              <a:ext cx="232582" cy="60022"/>
              <a:chOff x="6962408" y="4101862"/>
              <a:chExt cx="344481" cy="88900"/>
            </a:xfrm>
          </p:grpSpPr>
          <p:cxnSp>
            <p:nvCxnSpPr>
              <p:cNvPr id="31" name="直接连接符 30">
                <a:extLst>
                  <a:ext uri="{FF2B5EF4-FFF2-40B4-BE49-F238E27FC236}">
                    <a16:creationId xmlns:a16="http://schemas.microsoft.com/office/drawing/2014/main" id="{EC640888-5434-4A6E-ACE5-B8DDF4073DBA}"/>
                  </a:ext>
                </a:extLst>
              </p:cNvPr>
              <p:cNvCxnSpPr>
                <a:cxnSpLocks/>
              </p:cNvCxnSpPr>
              <p:nvPr/>
            </p:nvCxnSpPr>
            <p:spPr>
              <a:xfrm rot="5400000" flipV="1">
                <a:off x="7179099" y="4018522"/>
                <a:ext cx="0" cy="255580"/>
              </a:xfrm>
              <a:prstGeom prst="line">
                <a:avLst/>
              </a:prstGeom>
              <a:ln w="12700">
                <a:gradFill flip="none" rotWithShape="1">
                  <a:gsLst>
                    <a:gs pos="0">
                      <a:schemeClr val="accent3"/>
                    </a:gs>
                    <a:gs pos="77000">
                      <a:schemeClr val="accent1">
                        <a:alpha val="0"/>
                      </a:schemeClr>
                    </a:gs>
                  </a:gsLst>
                  <a:lin ang="1200000" scaled="0"/>
                  <a:tileRect/>
                </a:gradFill>
              </a:ln>
            </p:spPr>
            <p:style>
              <a:lnRef idx="1">
                <a:schemeClr val="accent1"/>
              </a:lnRef>
              <a:fillRef idx="0">
                <a:schemeClr val="accent1"/>
              </a:fillRef>
              <a:effectRef idx="0">
                <a:schemeClr val="accent1"/>
              </a:effectRef>
              <a:fontRef idx="minor">
                <a:schemeClr val="tx1"/>
              </a:fontRef>
            </p:style>
          </p:cxnSp>
          <p:sp>
            <p:nvSpPr>
              <p:cNvPr id="32" name="椭圆 31">
                <a:extLst>
                  <a:ext uri="{FF2B5EF4-FFF2-40B4-BE49-F238E27FC236}">
                    <a16:creationId xmlns:a16="http://schemas.microsoft.com/office/drawing/2014/main" id="{75E26435-D6A9-454C-A394-D20AB7A76A49}"/>
                  </a:ext>
                </a:extLst>
              </p:cNvPr>
              <p:cNvSpPr/>
              <p:nvPr/>
            </p:nvSpPr>
            <p:spPr>
              <a:xfrm rot="10800000">
                <a:off x="6962408" y="4101862"/>
                <a:ext cx="88900" cy="88900"/>
              </a:xfrm>
              <a:prstGeom prst="ellipse">
                <a:avLst/>
              </a:prstGeom>
              <a:noFill/>
              <a:ln>
                <a:gradFill>
                  <a:gsLst>
                    <a:gs pos="0">
                      <a:schemeClr val="accent3"/>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grpSp>
          <p:nvGrpSpPr>
            <p:cNvPr id="33" name="组合 32">
              <a:extLst>
                <a:ext uri="{FF2B5EF4-FFF2-40B4-BE49-F238E27FC236}">
                  <a16:creationId xmlns:a16="http://schemas.microsoft.com/office/drawing/2014/main" id="{463CA65B-F6B9-44F5-A922-235A2C09DB21}"/>
                </a:ext>
              </a:extLst>
            </p:cNvPr>
            <p:cNvGrpSpPr/>
            <p:nvPr/>
          </p:nvGrpSpPr>
          <p:grpSpPr>
            <a:xfrm rot="5400000" flipV="1">
              <a:off x="5948437" y="1736692"/>
              <a:ext cx="232582" cy="60022"/>
              <a:chOff x="6962408" y="4101862"/>
              <a:chExt cx="344481" cy="88900"/>
            </a:xfrm>
          </p:grpSpPr>
          <p:cxnSp>
            <p:nvCxnSpPr>
              <p:cNvPr id="34" name="直接连接符 33">
                <a:extLst>
                  <a:ext uri="{FF2B5EF4-FFF2-40B4-BE49-F238E27FC236}">
                    <a16:creationId xmlns:a16="http://schemas.microsoft.com/office/drawing/2014/main" id="{369ED8F7-E01E-4881-BE26-B54A7612F495}"/>
                  </a:ext>
                </a:extLst>
              </p:cNvPr>
              <p:cNvCxnSpPr>
                <a:cxnSpLocks/>
              </p:cNvCxnSpPr>
              <p:nvPr/>
            </p:nvCxnSpPr>
            <p:spPr>
              <a:xfrm rot="5400000" flipV="1">
                <a:off x="7179099" y="4018522"/>
                <a:ext cx="0" cy="255580"/>
              </a:xfrm>
              <a:prstGeom prst="line">
                <a:avLst/>
              </a:prstGeom>
              <a:ln w="12700">
                <a:gradFill flip="none" rotWithShape="1">
                  <a:gsLst>
                    <a:gs pos="0">
                      <a:schemeClr val="accent3"/>
                    </a:gs>
                    <a:gs pos="77000">
                      <a:schemeClr val="accent1">
                        <a:alpha val="0"/>
                      </a:schemeClr>
                    </a:gs>
                  </a:gsLst>
                  <a:lin ang="1200000" scaled="0"/>
                  <a:tileRect/>
                </a:gradFill>
              </a:ln>
            </p:spPr>
            <p:style>
              <a:lnRef idx="1">
                <a:schemeClr val="accent1"/>
              </a:lnRef>
              <a:fillRef idx="0">
                <a:schemeClr val="accent1"/>
              </a:fillRef>
              <a:effectRef idx="0">
                <a:schemeClr val="accent1"/>
              </a:effectRef>
              <a:fontRef idx="minor">
                <a:schemeClr val="tx1"/>
              </a:fontRef>
            </p:style>
          </p:cxnSp>
          <p:sp>
            <p:nvSpPr>
              <p:cNvPr id="35" name="椭圆 34">
                <a:extLst>
                  <a:ext uri="{FF2B5EF4-FFF2-40B4-BE49-F238E27FC236}">
                    <a16:creationId xmlns:a16="http://schemas.microsoft.com/office/drawing/2014/main" id="{3A23628C-F5CC-4DB0-BA32-15339EA91DD5}"/>
                  </a:ext>
                </a:extLst>
              </p:cNvPr>
              <p:cNvSpPr/>
              <p:nvPr/>
            </p:nvSpPr>
            <p:spPr>
              <a:xfrm rot="10800000">
                <a:off x="6962408" y="4101862"/>
                <a:ext cx="88900" cy="88900"/>
              </a:xfrm>
              <a:prstGeom prst="ellipse">
                <a:avLst/>
              </a:prstGeom>
              <a:noFill/>
              <a:ln>
                <a:gradFill>
                  <a:gsLst>
                    <a:gs pos="0">
                      <a:schemeClr val="accent3"/>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grpSp>
          <p:nvGrpSpPr>
            <p:cNvPr id="36" name="组合 35">
              <a:extLst>
                <a:ext uri="{FF2B5EF4-FFF2-40B4-BE49-F238E27FC236}">
                  <a16:creationId xmlns:a16="http://schemas.microsoft.com/office/drawing/2014/main" id="{30FF4860-6B6F-4E01-926C-98C4C1960DC8}"/>
                </a:ext>
              </a:extLst>
            </p:cNvPr>
            <p:cNvGrpSpPr/>
            <p:nvPr/>
          </p:nvGrpSpPr>
          <p:grpSpPr>
            <a:xfrm rot="5400000" flipV="1">
              <a:off x="7053337" y="1741671"/>
              <a:ext cx="232582" cy="60022"/>
              <a:chOff x="6962408" y="4101862"/>
              <a:chExt cx="344481" cy="88900"/>
            </a:xfrm>
          </p:grpSpPr>
          <p:cxnSp>
            <p:nvCxnSpPr>
              <p:cNvPr id="37" name="直接连接符 36">
                <a:extLst>
                  <a:ext uri="{FF2B5EF4-FFF2-40B4-BE49-F238E27FC236}">
                    <a16:creationId xmlns:a16="http://schemas.microsoft.com/office/drawing/2014/main" id="{B7C9EE21-31B7-40A1-AF3B-ADF9408B2715}"/>
                  </a:ext>
                </a:extLst>
              </p:cNvPr>
              <p:cNvCxnSpPr>
                <a:cxnSpLocks/>
              </p:cNvCxnSpPr>
              <p:nvPr/>
            </p:nvCxnSpPr>
            <p:spPr>
              <a:xfrm rot="5400000" flipV="1">
                <a:off x="7179099" y="4018522"/>
                <a:ext cx="0" cy="255580"/>
              </a:xfrm>
              <a:prstGeom prst="line">
                <a:avLst/>
              </a:prstGeom>
              <a:ln w="12700">
                <a:gradFill flip="none" rotWithShape="1">
                  <a:gsLst>
                    <a:gs pos="0">
                      <a:schemeClr val="accent3"/>
                    </a:gs>
                    <a:gs pos="77000">
                      <a:schemeClr val="accent1">
                        <a:alpha val="0"/>
                      </a:schemeClr>
                    </a:gs>
                  </a:gsLst>
                  <a:lin ang="1200000" scaled="0"/>
                  <a:tileRect/>
                </a:gradFill>
              </a:ln>
            </p:spPr>
            <p:style>
              <a:lnRef idx="1">
                <a:schemeClr val="accent1"/>
              </a:lnRef>
              <a:fillRef idx="0">
                <a:schemeClr val="accent1"/>
              </a:fillRef>
              <a:effectRef idx="0">
                <a:schemeClr val="accent1"/>
              </a:effectRef>
              <a:fontRef idx="minor">
                <a:schemeClr val="tx1"/>
              </a:fontRef>
            </p:style>
          </p:cxnSp>
          <p:sp>
            <p:nvSpPr>
              <p:cNvPr id="38" name="椭圆 37">
                <a:extLst>
                  <a:ext uri="{FF2B5EF4-FFF2-40B4-BE49-F238E27FC236}">
                    <a16:creationId xmlns:a16="http://schemas.microsoft.com/office/drawing/2014/main" id="{1DAD2AA0-D75D-40F9-B9B6-606B26CE3D80}"/>
                  </a:ext>
                </a:extLst>
              </p:cNvPr>
              <p:cNvSpPr/>
              <p:nvPr/>
            </p:nvSpPr>
            <p:spPr>
              <a:xfrm rot="10800000">
                <a:off x="6962408" y="4101862"/>
                <a:ext cx="88900" cy="88900"/>
              </a:xfrm>
              <a:prstGeom prst="ellipse">
                <a:avLst/>
              </a:prstGeom>
              <a:noFill/>
              <a:ln>
                <a:gradFill>
                  <a:gsLst>
                    <a:gs pos="0">
                      <a:schemeClr val="accent3"/>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grpSp>
          <p:nvGrpSpPr>
            <p:cNvPr id="39" name="组合 38">
              <a:extLst>
                <a:ext uri="{FF2B5EF4-FFF2-40B4-BE49-F238E27FC236}">
                  <a16:creationId xmlns:a16="http://schemas.microsoft.com/office/drawing/2014/main" id="{D089394F-C6F5-43E1-B0D8-A491ED4FAA27}"/>
                </a:ext>
              </a:extLst>
            </p:cNvPr>
            <p:cNvGrpSpPr/>
            <p:nvPr/>
          </p:nvGrpSpPr>
          <p:grpSpPr>
            <a:xfrm rot="5400000" flipV="1">
              <a:off x="8175378" y="1736692"/>
              <a:ext cx="232582" cy="60022"/>
              <a:chOff x="6962408" y="4101862"/>
              <a:chExt cx="344481" cy="88900"/>
            </a:xfrm>
          </p:grpSpPr>
          <p:cxnSp>
            <p:nvCxnSpPr>
              <p:cNvPr id="40" name="直接连接符 39">
                <a:extLst>
                  <a:ext uri="{FF2B5EF4-FFF2-40B4-BE49-F238E27FC236}">
                    <a16:creationId xmlns:a16="http://schemas.microsoft.com/office/drawing/2014/main" id="{F0165D31-2EC6-4252-97C6-B1D8DB9D74F3}"/>
                  </a:ext>
                </a:extLst>
              </p:cNvPr>
              <p:cNvCxnSpPr>
                <a:cxnSpLocks/>
              </p:cNvCxnSpPr>
              <p:nvPr/>
            </p:nvCxnSpPr>
            <p:spPr>
              <a:xfrm rot="5400000" flipV="1">
                <a:off x="7179099" y="4018522"/>
                <a:ext cx="0" cy="255580"/>
              </a:xfrm>
              <a:prstGeom prst="line">
                <a:avLst/>
              </a:prstGeom>
              <a:ln w="12700">
                <a:gradFill flip="none" rotWithShape="1">
                  <a:gsLst>
                    <a:gs pos="0">
                      <a:schemeClr val="accent3"/>
                    </a:gs>
                    <a:gs pos="77000">
                      <a:schemeClr val="accent1">
                        <a:alpha val="0"/>
                      </a:schemeClr>
                    </a:gs>
                  </a:gsLst>
                  <a:lin ang="1200000" scaled="0"/>
                  <a:tileRect/>
                </a:gradFill>
              </a:ln>
            </p:spPr>
            <p:style>
              <a:lnRef idx="1">
                <a:schemeClr val="accent1"/>
              </a:lnRef>
              <a:fillRef idx="0">
                <a:schemeClr val="accent1"/>
              </a:fillRef>
              <a:effectRef idx="0">
                <a:schemeClr val="accent1"/>
              </a:effectRef>
              <a:fontRef idx="minor">
                <a:schemeClr val="tx1"/>
              </a:fontRef>
            </p:style>
          </p:cxnSp>
          <p:sp>
            <p:nvSpPr>
              <p:cNvPr id="41" name="椭圆 40">
                <a:extLst>
                  <a:ext uri="{FF2B5EF4-FFF2-40B4-BE49-F238E27FC236}">
                    <a16:creationId xmlns:a16="http://schemas.microsoft.com/office/drawing/2014/main" id="{BCE5B07F-046B-41F2-9968-A945839CD2E9}"/>
                  </a:ext>
                </a:extLst>
              </p:cNvPr>
              <p:cNvSpPr/>
              <p:nvPr/>
            </p:nvSpPr>
            <p:spPr>
              <a:xfrm rot="10800000">
                <a:off x="6962408" y="4101862"/>
                <a:ext cx="88900" cy="88900"/>
              </a:xfrm>
              <a:prstGeom prst="ellipse">
                <a:avLst/>
              </a:prstGeom>
              <a:noFill/>
              <a:ln>
                <a:gradFill>
                  <a:gsLst>
                    <a:gs pos="0">
                      <a:schemeClr val="accent3"/>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grpSp>
          <p:nvGrpSpPr>
            <p:cNvPr id="42" name="组合 41">
              <a:extLst>
                <a:ext uri="{FF2B5EF4-FFF2-40B4-BE49-F238E27FC236}">
                  <a16:creationId xmlns:a16="http://schemas.microsoft.com/office/drawing/2014/main" id="{72FC9DD4-60B1-49D5-A501-7E347706918A}"/>
                </a:ext>
              </a:extLst>
            </p:cNvPr>
            <p:cNvGrpSpPr/>
            <p:nvPr/>
          </p:nvGrpSpPr>
          <p:grpSpPr>
            <a:xfrm rot="5400000" flipV="1">
              <a:off x="9421570" y="1763831"/>
              <a:ext cx="232582" cy="60022"/>
              <a:chOff x="6962408" y="4101862"/>
              <a:chExt cx="344481" cy="88900"/>
            </a:xfrm>
          </p:grpSpPr>
          <p:cxnSp>
            <p:nvCxnSpPr>
              <p:cNvPr id="43" name="直接连接符 42">
                <a:extLst>
                  <a:ext uri="{FF2B5EF4-FFF2-40B4-BE49-F238E27FC236}">
                    <a16:creationId xmlns:a16="http://schemas.microsoft.com/office/drawing/2014/main" id="{40DA228E-2074-46ED-B316-96D74801580B}"/>
                  </a:ext>
                </a:extLst>
              </p:cNvPr>
              <p:cNvCxnSpPr>
                <a:cxnSpLocks/>
              </p:cNvCxnSpPr>
              <p:nvPr/>
            </p:nvCxnSpPr>
            <p:spPr>
              <a:xfrm rot="5400000" flipV="1">
                <a:off x="7179099" y="4018522"/>
                <a:ext cx="0" cy="255580"/>
              </a:xfrm>
              <a:prstGeom prst="line">
                <a:avLst/>
              </a:prstGeom>
              <a:ln w="12700">
                <a:gradFill flip="none" rotWithShape="1">
                  <a:gsLst>
                    <a:gs pos="0">
                      <a:schemeClr val="accent3"/>
                    </a:gs>
                    <a:gs pos="77000">
                      <a:schemeClr val="accent1">
                        <a:alpha val="0"/>
                      </a:schemeClr>
                    </a:gs>
                  </a:gsLst>
                  <a:lin ang="1200000" scaled="0"/>
                  <a:tileRect/>
                </a:gradFill>
              </a:ln>
            </p:spPr>
            <p:style>
              <a:lnRef idx="1">
                <a:schemeClr val="accent1"/>
              </a:lnRef>
              <a:fillRef idx="0">
                <a:schemeClr val="accent1"/>
              </a:fillRef>
              <a:effectRef idx="0">
                <a:schemeClr val="accent1"/>
              </a:effectRef>
              <a:fontRef idx="minor">
                <a:schemeClr val="tx1"/>
              </a:fontRef>
            </p:style>
          </p:cxnSp>
          <p:sp>
            <p:nvSpPr>
              <p:cNvPr id="44" name="椭圆 43">
                <a:extLst>
                  <a:ext uri="{FF2B5EF4-FFF2-40B4-BE49-F238E27FC236}">
                    <a16:creationId xmlns:a16="http://schemas.microsoft.com/office/drawing/2014/main" id="{04D66FDB-E51E-4567-80E2-ACDD3F073BDF}"/>
                  </a:ext>
                </a:extLst>
              </p:cNvPr>
              <p:cNvSpPr/>
              <p:nvPr/>
            </p:nvSpPr>
            <p:spPr>
              <a:xfrm rot="10800000">
                <a:off x="6962408" y="4101862"/>
                <a:ext cx="88900" cy="88900"/>
              </a:xfrm>
              <a:prstGeom prst="ellipse">
                <a:avLst/>
              </a:prstGeom>
              <a:noFill/>
              <a:ln>
                <a:gradFill>
                  <a:gsLst>
                    <a:gs pos="0">
                      <a:schemeClr val="accent3"/>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grpSp>
          <p:nvGrpSpPr>
            <p:cNvPr id="45" name="组合 44">
              <a:extLst>
                <a:ext uri="{FF2B5EF4-FFF2-40B4-BE49-F238E27FC236}">
                  <a16:creationId xmlns:a16="http://schemas.microsoft.com/office/drawing/2014/main" id="{2B6658B0-5428-4FFF-83B5-67B4E3280B0B}"/>
                </a:ext>
              </a:extLst>
            </p:cNvPr>
            <p:cNvGrpSpPr/>
            <p:nvPr/>
          </p:nvGrpSpPr>
          <p:grpSpPr>
            <a:xfrm rot="16200000">
              <a:off x="2687706" y="2689327"/>
              <a:ext cx="232582" cy="60022"/>
              <a:chOff x="6962408" y="4101862"/>
              <a:chExt cx="344481" cy="88900"/>
            </a:xfrm>
          </p:grpSpPr>
          <p:cxnSp>
            <p:nvCxnSpPr>
              <p:cNvPr id="46" name="直接连接符 45">
                <a:extLst>
                  <a:ext uri="{FF2B5EF4-FFF2-40B4-BE49-F238E27FC236}">
                    <a16:creationId xmlns:a16="http://schemas.microsoft.com/office/drawing/2014/main" id="{F70423B1-6C1E-402C-90A0-D094A9441A1D}"/>
                  </a:ext>
                </a:extLst>
              </p:cNvPr>
              <p:cNvCxnSpPr>
                <a:cxnSpLocks/>
              </p:cNvCxnSpPr>
              <p:nvPr/>
            </p:nvCxnSpPr>
            <p:spPr>
              <a:xfrm rot="5400000" flipV="1">
                <a:off x="7179099" y="4018522"/>
                <a:ext cx="0" cy="255580"/>
              </a:xfrm>
              <a:prstGeom prst="line">
                <a:avLst/>
              </a:prstGeom>
              <a:ln w="12700">
                <a:gradFill flip="none" rotWithShape="1">
                  <a:gsLst>
                    <a:gs pos="0">
                      <a:schemeClr val="accent3"/>
                    </a:gs>
                    <a:gs pos="77000">
                      <a:schemeClr val="accent1">
                        <a:alpha val="0"/>
                      </a:schemeClr>
                    </a:gs>
                  </a:gsLst>
                  <a:lin ang="1200000" scaled="0"/>
                  <a:tileRect/>
                </a:gradFill>
              </a:ln>
            </p:spPr>
            <p:style>
              <a:lnRef idx="1">
                <a:schemeClr val="accent1"/>
              </a:lnRef>
              <a:fillRef idx="0">
                <a:schemeClr val="accent1"/>
              </a:fillRef>
              <a:effectRef idx="0">
                <a:schemeClr val="accent1"/>
              </a:effectRef>
              <a:fontRef idx="minor">
                <a:schemeClr val="tx1"/>
              </a:fontRef>
            </p:style>
          </p:cxnSp>
          <p:sp>
            <p:nvSpPr>
              <p:cNvPr id="47" name="椭圆 46">
                <a:extLst>
                  <a:ext uri="{FF2B5EF4-FFF2-40B4-BE49-F238E27FC236}">
                    <a16:creationId xmlns:a16="http://schemas.microsoft.com/office/drawing/2014/main" id="{D31ECCD1-2E8E-456C-809E-37CC1B987EE5}"/>
                  </a:ext>
                </a:extLst>
              </p:cNvPr>
              <p:cNvSpPr/>
              <p:nvPr/>
            </p:nvSpPr>
            <p:spPr>
              <a:xfrm rot="10800000">
                <a:off x="6962408" y="4101862"/>
                <a:ext cx="88900" cy="88900"/>
              </a:xfrm>
              <a:prstGeom prst="ellipse">
                <a:avLst/>
              </a:prstGeom>
              <a:noFill/>
              <a:ln>
                <a:gradFill>
                  <a:gsLst>
                    <a:gs pos="0">
                      <a:schemeClr val="accent3"/>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grpSp>
          <p:nvGrpSpPr>
            <p:cNvPr id="48" name="组合 47">
              <a:extLst>
                <a:ext uri="{FF2B5EF4-FFF2-40B4-BE49-F238E27FC236}">
                  <a16:creationId xmlns:a16="http://schemas.microsoft.com/office/drawing/2014/main" id="{4802E8D7-1AA9-4BC7-BADB-FA35D90D8A62}"/>
                </a:ext>
              </a:extLst>
            </p:cNvPr>
            <p:cNvGrpSpPr/>
            <p:nvPr/>
          </p:nvGrpSpPr>
          <p:grpSpPr>
            <a:xfrm rot="16200000">
              <a:off x="3883374" y="2695807"/>
              <a:ext cx="232582" cy="60022"/>
              <a:chOff x="6962408" y="4101862"/>
              <a:chExt cx="344481" cy="88900"/>
            </a:xfrm>
          </p:grpSpPr>
          <p:cxnSp>
            <p:nvCxnSpPr>
              <p:cNvPr id="49" name="直接连接符 48">
                <a:extLst>
                  <a:ext uri="{FF2B5EF4-FFF2-40B4-BE49-F238E27FC236}">
                    <a16:creationId xmlns:a16="http://schemas.microsoft.com/office/drawing/2014/main" id="{6A45CAC8-3DDD-481E-BF3E-99B219F4B03B}"/>
                  </a:ext>
                </a:extLst>
              </p:cNvPr>
              <p:cNvCxnSpPr>
                <a:cxnSpLocks/>
              </p:cNvCxnSpPr>
              <p:nvPr/>
            </p:nvCxnSpPr>
            <p:spPr>
              <a:xfrm rot="5400000" flipV="1">
                <a:off x="7179099" y="4018522"/>
                <a:ext cx="0" cy="255580"/>
              </a:xfrm>
              <a:prstGeom prst="line">
                <a:avLst/>
              </a:prstGeom>
              <a:ln w="12700">
                <a:gradFill flip="none" rotWithShape="1">
                  <a:gsLst>
                    <a:gs pos="0">
                      <a:schemeClr val="accent3"/>
                    </a:gs>
                    <a:gs pos="77000">
                      <a:schemeClr val="accent1">
                        <a:alpha val="0"/>
                      </a:schemeClr>
                    </a:gs>
                  </a:gsLst>
                  <a:lin ang="1200000" scaled="0"/>
                  <a:tileRect/>
                </a:gradFill>
              </a:ln>
            </p:spPr>
            <p:style>
              <a:lnRef idx="1">
                <a:schemeClr val="accent1"/>
              </a:lnRef>
              <a:fillRef idx="0">
                <a:schemeClr val="accent1"/>
              </a:fillRef>
              <a:effectRef idx="0">
                <a:schemeClr val="accent1"/>
              </a:effectRef>
              <a:fontRef idx="minor">
                <a:schemeClr val="tx1"/>
              </a:fontRef>
            </p:style>
          </p:cxnSp>
          <p:sp>
            <p:nvSpPr>
              <p:cNvPr id="50" name="椭圆 49">
                <a:extLst>
                  <a:ext uri="{FF2B5EF4-FFF2-40B4-BE49-F238E27FC236}">
                    <a16:creationId xmlns:a16="http://schemas.microsoft.com/office/drawing/2014/main" id="{E40F5DA5-3D33-4144-A8A6-E3CAD1E4EF16}"/>
                  </a:ext>
                </a:extLst>
              </p:cNvPr>
              <p:cNvSpPr/>
              <p:nvPr/>
            </p:nvSpPr>
            <p:spPr>
              <a:xfrm rot="10800000">
                <a:off x="6962408" y="4101862"/>
                <a:ext cx="88900" cy="88900"/>
              </a:xfrm>
              <a:prstGeom prst="ellipse">
                <a:avLst/>
              </a:prstGeom>
              <a:noFill/>
              <a:ln>
                <a:gradFill>
                  <a:gsLst>
                    <a:gs pos="0">
                      <a:schemeClr val="accent3"/>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grpSp>
          <p:nvGrpSpPr>
            <p:cNvPr id="51" name="组合 50">
              <a:extLst>
                <a:ext uri="{FF2B5EF4-FFF2-40B4-BE49-F238E27FC236}">
                  <a16:creationId xmlns:a16="http://schemas.microsoft.com/office/drawing/2014/main" id="{56F57367-3F6B-47F3-B691-9188F1D8444A}"/>
                </a:ext>
              </a:extLst>
            </p:cNvPr>
            <p:cNvGrpSpPr/>
            <p:nvPr/>
          </p:nvGrpSpPr>
          <p:grpSpPr>
            <a:xfrm rot="16200000">
              <a:off x="5388172" y="2687487"/>
              <a:ext cx="232582" cy="60022"/>
              <a:chOff x="6962408" y="4101862"/>
              <a:chExt cx="344481" cy="88900"/>
            </a:xfrm>
          </p:grpSpPr>
          <p:cxnSp>
            <p:nvCxnSpPr>
              <p:cNvPr id="52" name="直接连接符 51">
                <a:extLst>
                  <a:ext uri="{FF2B5EF4-FFF2-40B4-BE49-F238E27FC236}">
                    <a16:creationId xmlns:a16="http://schemas.microsoft.com/office/drawing/2014/main" id="{324B72A9-DC76-4B39-B607-91AE4084D902}"/>
                  </a:ext>
                </a:extLst>
              </p:cNvPr>
              <p:cNvCxnSpPr>
                <a:cxnSpLocks/>
              </p:cNvCxnSpPr>
              <p:nvPr/>
            </p:nvCxnSpPr>
            <p:spPr>
              <a:xfrm rot="5400000" flipV="1">
                <a:off x="7179099" y="4018522"/>
                <a:ext cx="0" cy="255580"/>
              </a:xfrm>
              <a:prstGeom prst="line">
                <a:avLst/>
              </a:prstGeom>
              <a:ln w="12700">
                <a:gradFill flip="none" rotWithShape="1">
                  <a:gsLst>
                    <a:gs pos="0">
                      <a:schemeClr val="accent3"/>
                    </a:gs>
                    <a:gs pos="77000">
                      <a:schemeClr val="accent1">
                        <a:alpha val="0"/>
                      </a:schemeClr>
                    </a:gs>
                  </a:gsLst>
                  <a:lin ang="1200000" scaled="0"/>
                  <a:tileRect/>
                </a:gradFill>
              </a:ln>
            </p:spPr>
            <p:style>
              <a:lnRef idx="1">
                <a:schemeClr val="accent1"/>
              </a:lnRef>
              <a:fillRef idx="0">
                <a:schemeClr val="accent1"/>
              </a:fillRef>
              <a:effectRef idx="0">
                <a:schemeClr val="accent1"/>
              </a:effectRef>
              <a:fontRef idx="minor">
                <a:schemeClr val="tx1"/>
              </a:fontRef>
            </p:style>
          </p:cxnSp>
          <p:sp>
            <p:nvSpPr>
              <p:cNvPr id="53" name="椭圆 52">
                <a:extLst>
                  <a:ext uri="{FF2B5EF4-FFF2-40B4-BE49-F238E27FC236}">
                    <a16:creationId xmlns:a16="http://schemas.microsoft.com/office/drawing/2014/main" id="{62053895-1A9B-4669-985D-4B848B07F3FA}"/>
                  </a:ext>
                </a:extLst>
              </p:cNvPr>
              <p:cNvSpPr/>
              <p:nvPr/>
            </p:nvSpPr>
            <p:spPr>
              <a:xfrm rot="10800000">
                <a:off x="6962408" y="4101862"/>
                <a:ext cx="88900" cy="88900"/>
              </a:xfrm>
              <a:prstGeom prst="ellipse">
                <a:avLst/>
              </a:prstGeom>
              <a:noFill/>
              <a:ln>
                <a:gradFill>
                  <a:gsLst>
                    <a:gs pos="0">
                      <a:schemeClr val="accent3"/>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grpSp>
          <p:nvGrpSpPr>
            <p:cNvPr id="54" name="组合 53">
              <a:extLst>
                <a:ext uri="{FF2B5EF4-FFF2-40B4-BE49-F238E27FC236}">
                  <a16:creationId xmlns:a16="http://schemas.microsoft.com/office/drawing/2014/main" id="{C93EEF39-7979-4CCD-8E98-469D025A8190}"/>
                </a:ext>
              </a:extLst>
            </p:cNvPr>
            <p:cNvGrpSpPr/>
            <p:nvPr/>
          </p:nvGrpSpPr>
          <p:grpSpPr>
            <a:xfrm rot="16200000">
              <a:off x="6917526" y="2717513"/>
              <a:ext cx="232582" cy="60022"/>
              <a:chOff x="6962408" y="4101862"/>
              <a:chExt cx="344481" cy="88900"/>
            </a:xfrm>
          </p:grpSpPr>
          <p:cxnSp>
            <p:nvCxnSpPr>
              <p:cNvPr id="55" name="直接连接符 54">
                <a:extLst>
                  <a:ext uri="{FF2B5EF4-FFF2-40B4-BE49-F238E27FC236}">
                    <a16:creationId xmlns:a16="http://schemas.microsoft.com/office/drawing/2014/main" id="{C91ECEA7-459A-400B-A70B-F738F99E58DC}"/>
                  </a:ext>
                </a:extLst>
              </p:cNvPr>
              <p:cNvCxnSpPr>
                <a:cxnSpLocks/>
              </p:cNvCxnSpPr>
              <p:nvPr/>
            </p:nvCxnSpPr>
            <p:spPr>
              <a:xfrm rot="5400000" flipV="1">
                <a:off x="7179099" y="4018522"/>
                <a:ext cx="0" cy="255580"/>
              </a:xfrm>
              <a:prstGeom prst="line">
                <a:avLst/>
              </a:prstGeom>
              <a:ln w="12700">
                <a:gradFill flip="none" rotWithShape="1">
                  <a:gsLst>
                    <a:gs pos="0">
                      <a:schemeClr val="accent3"/>
                    </a:gs>
                    <a:gs pos="77000">
                      <a:schemeClr val="accent1">
                        <a:alpha val="0"/>
                      </a:schemeClr>
                    </a:gs>
                  </a:gsLst>
                  <a:lin ang="1200000" scaled="0"/>
                  <a:tileRect/>
                </a:gradFill>
              </a:ln>
            </p:spPr>
            <p:style>
              <a:lnRef idx="1">
                <a:schemeClr val="accent1"/>
              </a:lnRef>
              <a:fillRef idx="0">
                <a:schemeClr val="accent1"/>
              </a:fillRef>
              <a:effectRef idx="0">
                <a:schemeClr val="accent1"/>
              </a:effectRef>
              <a:fontRef idx="minor">
                <a:schemeClr val="tx1"/>
              </a:fontRef>
            </p:style>
          </p:cxnSp>
          <p:sp>
            <p:nvSpPr>
              <p:cNvPr id="56" name="椭圆 55">
                <a:extLst>
                  <a:ext uri="{FF2B5EF4-FFF2-40B4-BE49-F238E27FC236}">
                    <a16:creationId xmlns:a16="http://schemas.microsoft.com/office/drawing/2014/main" id="{E5F8C1D5-F602-4035-861D-207CB54E9933}"/>
                  </a:ext>
                </a:extLst>
              </p:cNvPr>
              <p:cNvSpPr/>
              <p:nvPr/>
            </p:nvSpPr>
            <p:spPr>
              <a:xfrm rot="10800000">
                <a:off x="6962408" y="4101862"/>
                <a:ext cx="88900" cy="88900"/>
              </a:xfrm>
              <a:prstGeom prst="ellipse">
                <a:avLst/>
              </a:prstGeom>
              <a:noFill/>
              <a:ln>
                <a:gradFill>
                  <a:gsLst>
                    <a:gs pos="0">
                      <a:schemeClr val="accent3"/>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grpSp>
      <p:sp>
        <p:nvSpPr>
          <p:cNvPr id="9" name="任意多边形: 形状 8">
            <a:extLst>
              <a:ext uri="{FF2B5EF4-FFF2-40B4-BE49-F238E27FC236}">
                <a16:creationId xmlns:a16="http://schemas.microsoft.com/office/drawing/2014/main" id="{88F48827-E0E7-4ED4-A39F-B4FD87DAB38E}"/>
              </a:ext>
            </a:extLst>
          </p:cNvPr>
          <p:cNvSpPr/>
          <p:nvPr/>
        </p:nvSpPr>
        <p:spPr>
          <a:xfrm>
            <a:off x="1474744" y="1680663"/>
            <a:ext cx="580475" cy="580475"/>
          </a:xfrm>
          <a:custGeom>
            <a:avLst/>
            <a:gdLst>
              <a:gd name="connsiteX0" fmla="*/ 361950 w 723900"/>
              <a:gd name="connsiteY0" fmla="*/ 0 h 723900"/>
              <a:gd name="connsiteX1" fmla="*/ 0 w 723900"/>
              <a:gd name="connsiteY1" fmla="*/ 361950 h 723900"/>
              <a:gd name="connsiteX2" fmla="*/ 361950 w 723900"/>
              <a:gd name="connsiteY2" fmla="*/ 723900 h 723900"/>
              <a:gd name="connsiteX3" fmla="*/ 723900 w 723900"/>
              <a:gd name="connsiteY3" fmla="*/ 361950 h 723900"/>
              <a:gd name="connsiteX4" fmla="*/ 361950 w 723900"/>
              <a:gd name="connsiteY4" fmla="*/ 0 h 723900"/>
              <a:gd name="connsiteX5" fmla="*/ 38100 w 723900"/>
              <a:gd name="connsiteY5" fmla="*/ 361950 h 723900"/>
              <a:gd name="connsiteX6" fmla="*/ 123825 w 723900"/>
              <a:gd name="connsiteY6" fmla="*/ 142875 h 723900"/>
              <a:gd name="connsiteX7" fmla="*/ 142875 w 723900"/>
              <a:gd name="connsiteY7" fmla="*/ 161925 h 723900"/>
              <a:gd name="connsiteX8" fmla="*/ 142875 w 723900"/>
              <a:gd name="connsiteY8" fmla="*/ 221933 h 723900"/>
              <a:gd name="connsiteX9" fmla="*/ 146685 w 723900"/>
              <a:gd name="connsiteY9" fmla="*/ 233363 h 723900"/>
              <a:gd name="connsiteX10" fmla="*/ 209550 w 723900"/>
              <a:gd name="connsiteY10" fmla="*/ 314325 h 723900"/>
              <a:gd name="connsiteX11" fmla="*/ 214313 w 723900"/>
              <a:gd name="connsiteY11" fmla="*/ 309563 h 723900"/>
              <a:gd name="connsiteX12" fmla="*/ 216218 w 723900"/>
              <a:gd name="connsiteY12" fmla="*/ 298133 h 723900"/>
              <a:gd name="connsiteX13" fmla="*/ 204788 w 723900"/>
              <a:gd name="connsiteY13" fmla="*/ 279083 h 723900"/>
              <a:gd name="connsiteX14" fmla="*/ 216218 w 723900"/>
              <a:gd name="connsiteY14" fmla="*/ 264795 h 723900"/>
              <a:gd name="connsiteX15" fmla="*/ 221933 w 723900"/>
              <a:gd name="connsiteY15" fmla="*/ 269558 h 723900"/>
              <a:gd name="connsiteX16" fmla="*/ 253365 w 723900"/>
              <a:gd name="connsiteY16" fmla="*/ 331470 h 723900"/>
              <a:gd name="connsiteX17" fmla="*/ 269558 w 723900"/>
              <a:gd name="connsiteY17" fmla="*/ 345758 h 723900"/>
              <a:gd name="connsiteX18" fmla="*/ 311468 w 723900"/>
              <a:gd name="connsiteY18" fmla="*/ 360045 h 723900"/>
              <a:gd name="connsiteX19" fmla="*/ 317183 w 723900"/>
              <a:gd name="connsiteY19" fmla="*/ 364808 h 723900"/>
              <a:gd name="connsiteX20" fmla="*/ 320040 w 723900"/>
              <a:gd name="connsiteY20" fmla="*/ 369570 h 723900"/>
              <a:gd name="connsiteX21" fmla="*/ 337185 w 723900"/>
              <a:gd name="connsiteY21" fmla="*/ 380048 h 723900"/>
              <a:gd name="connsiteX22" fmla="*/ 348615 w 723900"/>
              <a:gd name="connsiteY22" fmla="*/ 380048 h 723900"/>
              <a:gd name="connsiteX23" fmla="*/ 356235 w 723900"/>
              <a:gd name="connsiteY23" fmla="*/ 383858 h 723900"/>
              <a:gd name="connsiteX24" fmla="*/ 368618 w 723900"/>
              <a:gd name="connsiteY24" fmla="*/ 401955 h 723900"/>
              <a:gd name="connsiteX25" fmla="*/ 380048 w 723900"/>
              <a:gd name="connsiteY25" fmla="*/ 409575 h 723900"/>
              <a:gd name="connsiteX26" fmla="*/ 400050 w 723900"/>
              <a:gd name="connsiteY26" fmla="*/ 414338 h 723900"/>
              <a:gd name="connsiteX27" fmla="*/ 406718 w 723900"/>
              <a:gd name="connsiteY27" fmla="*/ 426720 h 723900"/>
              <a:gd name="connsiteX28" fmla="*/ 391478 w 723900"/>
              <a:gd name="connsiteY28" fmla="*/ 463868 h 723900"/>
              <a:gd name="connsiteX29" fmla="*/ 448628 w 723900"/>
              <a:gd name="connsiteY29" fmla="*/ 559118 h 723900"/>
              <a:gd name="connsiteX30" fmla="*/ 440055 w 723900"/>
              <a:gd name="connsiteY30" fmla="*/ 673418 h 723900"/>
              <a:gd name="connsiteX31" fmla="*/ 362903 w 723900"/>
              <a:gd name="connsiteY31" fmla="*/ 682943 h 723900"/>
              <a:gd name="connsiteX32" fmla="*/ 38100 w 723900"/>
              <a:gd name="connsiteY32" fmla="*/ 361950 h 723900"/>
              <a:gd name="connsiteX33" fmla="*/ 483870 w 723900"/>
              <a:gd name="connsiteY33" fmla="*/ 661988 h 723900"/>
              <a:gd name="connsiteX34" fmla="*/ 552450 w 723900"/>
              <a:gd name="connsiteY34" fmla="*/ 600075 h 723900"/>
              <a:gd name="connsiteX35" fmla="*/ 571500 w 723900"/>
              <a:gd name="connsiteY35" fmla="*/ 552450 h 723900"/>
              <a:gd name="connsiteX36" fmla="*/ 638175 w 723900"/>
              <a:gd name="connsiteY36" fmla="*/ 485775 h 723900"/>
              <a:gd name="connsiteX37" fmla="*/ 571500 w 723900"/>
              <a:gd name="connsiteY37" fmla="*/ 438150 h 723900"/>
              <a:gd name="connsiteX38" fmla="*/ 457200 w 723900"/>
              <a:gd name="connsiteY38" fmla="*/ 381000 h 723900"/>
              <a:gd name="connsiteX39" fmla="*/ 409575 w 723900"/>
              <a:gd name="connsiteY39" fmla="*/ 400050 h 723900"/>
              <a:gd name="connsiteX40" fmla="*/ 390525 w 723900"/>
              <a:gd name="connsiteY40" fmla="*/ 390525 h 723900"/>
              <a:gd name="connsiteX41" fmla="*/ 390525 w 723900"/>
              <a:gd name="connsiteY41" fmla="*/ 361950 h 723900"/>
              <a:gd name="connsiteX42" fmla="*/ 381000 w 723900"/>
              <a:gd name="connsiteY42" fmla="*/ 352425 h 723900"/>
              <a:gd name="connsiteX43" fmla="*/ 361950 w 723900"/>
              <a:gd name="connsiteY43" fmla="*/ 352425 h 723900"/>
              <a:gd name="connsiteX44" fmla="*/ 361950 w 723900"/>
              <a:gd name="connsiteY44" fmla="*/ 323850 h 723900"/>
              <a:gd name="connsiteX45" fmla="*/ 352425 w 723900"/>
              <a:gd name="connsiteY45" fmla="*/ 314325 h 723900"/>
              <a:gd name="connsiteX46" fmla="*/ 342900 w 723900"/>
              <a:gd name="connsiteY46" fmla="*/ 314325 h 723900"/>
              <a:gd name="connsiteX47" fmla="*/ 332423 w 723900"/>
              <a:gd name="connsiteY47" fmla="*/ 320993 h 723900"/>
              <a:gd name="connsiteX48" fmla="*/ 304800 w 723900"/>
              <a:gd name="connsiteY48" fmla="*/ 313373 h 723900"/>
              <a:gd name="connsiteX49" fmla="*/ 295275 w 723900"/>
              <a:gd name="connsiteY49" fmla="*/ 294323 h 723900"/>
              <a:gd name="connsiteX50" fmla="*/ 342900 w 723900"/>
              <a:gd name="connsiteY50" fmla="*/ 256223 h 723900"/>
              <a:gd name="connsiteX51" fmla="*/ 363855 w 723900"/>
              <a:gd name="connsiteY51" fmla="*/ 256223 h 723900"/>
              <a:gd name="connsiteX52" fmla="*/ 373380 w 723900"/>
              <a:gd name="connsiteY52" fmla="*/ 263843 h 723900"/>
              <a:gd name="connsiteX53" fmla="*/ 379095 w 723900"/>
              <a:gd name="connsiteY53" fmla="*/ 287655 h 723900"/>
              <a:gd name="connsiteX54" fmla="*/ 388620 w 723900"/>
              <a:gd name="connsiteY54" fmla="*/ 295275 h 723900"/>
              <a:gd name="connsiteX55" fmla="*/ 392430 w 723900"/>
              <a:gd name="connsiteY55" fmla="*/ 295275 h 723900"/>
              <a:gd name="connsiteX56" fmla="*/ 401955 w 723900"/>
              <a:gd name="connsiteY56" fmla="*/ 287655 h 723900"/>
              <a:gd name="connsiteX57" fmla="*/ 408623 w 723900"/>
              <a:gd name="connsiteY57" fmla="*/ 252413 h 723900"/>
              <a:gd name="connsiteX58" fmla="*/ 412433 w 723900"/>
              <a:gd name="connsiteY58" fmla="*/ 243840 h 723900"/>
              <a:gd name="connsiteX59" fmla="*/ 439103 w 723900"/>
              <a:gd name="connsiteY59" fmla="*/ 210502 h 723900"/>
              <a:gd name="connsiteX60" fmla="*/ 461010 w 723900"/>
              <a:gd name="connsiteY60" fmla="*/ 200025 h 723900"/>
              <a:gd name="connsiteX61" fmla="*/ 485775 w 723900"/>
              <a:gd name="connsiteY61" fmla="*/ 200025 h 723900"/>
              <a:gd name="connsiteX62" fmla="*/ 495300 w 723900"/>
              <a:gd name="connsiteY62" fmla="*/ 190500 h 723900"/>
              <a:gd name="connsiteX63" fmla="*/ 495300 w 723900"/>
              <a:gd name="connsiteY63" fmla="*/ 180975 h 723900"/>
              <a:gd name="connsiteX64" fmla="*/ 492443 w 723900"/>
              <a:gd name="connsiteY64" fmla="*/ 178118 h 723900"/>
              <a:gd name="connsiteX65" fmla="*/ 499110 w 723900"/>
              <a:gd name="connsiteY65" fmla="*/ 161925 h 723900"/>
              <a:gd name="connsiteX66" fmla="*/ 504825 w 723900"/>
              <a:gd name="connsiteY66" fmla="*/ 161925 h 723900"/>
              <a:gd name="connsiteX67" fmla="*/ 514350 w 723900"/>
              <a:gd name="connsiteY67" fmla="*/ 171450 h 723900"/>
              <a:gd name="connsiteX68" fmla="*/ 523875 w 723900"/>
              <a:gd name="connsiteY68" fmla="*/ 180975 h 723900"/>
              <a:gd name="connsiteX69" fmla="*/ 533400 w 723900"/>
              <a:gd name="connsiteY69" fmla="*/ 180975 h 723900"/>
              <a:gd name="connsiteX70" fmla="*/ 539115 w 723900"/>
              <a:gd name="connsiteY70" fmla="*/ 156210 h 723900"/>
              <a:gd name="connsiteX71" fmla="*/ 530543 w 723900"/>
              <a:gd name="connsiteY71" fmla="*/ 135255 h 723900"/>
              <a:gd name="connsiteX72" fmla="*/ 449580 w 723900"/>
              <a:gd name="connsiteY72" fmla="*/ 86678 h 723900"/>
              <a:gd name="connsiteX73" fmla="*/ 444818 w 723900"/>
              <a:gd name="connsiteY73" fmla="*/ 85725 h 723900"/>
              <a:gd name="connsiteX74" fmla="*/ 428625 w 723900"/>
              <a:gd name="connsiteY74" fmla="*/ 85725 h 723900"/>
              <a:gd name="connsiteX75" fmla="*/ 409575 w 723900"/>
              <a:gd name="connsiteY75" fmla="*/ 104775 h 723900"/>
              <a:gd name="connsiteX76" fmla="*/ 409575 w 723900"/>
              <a:gd name="connsiteY76" fmla="*/ 114300 h 723900"/>
              <a:gd name="connsiteX77" fmla="*/ 400050 w 723900"/>
              <a:gd name="connsiteY77" fmla="*/ 123825 h 723900"/>
              <a:gd name="connsiteX78" fmla="*/ 390525 w 723900"/>
              <a:gd name="connsiteY78" fmla="*/ 123825 h 723900"/>
              <a:gd name="connsiteX79" fmla="*/ 381000 w 723900"/>
              <a:gd name="connsiteY79" fmla="*/ 114300 h 723900"/>
              <a:gd name="connsiteX80" fmla="*/ 352425 w 723900"/>
              <a:gd name="connsiteY80" fmla="*/ 114300 h 723900"/>
              <a:gd name="connsiteX81" fmla="*/ 342900 w 723900"/>
              <a:gd name="connsiteY81" fmla="*/ 104775 h 723900"/>
              <a:gd name="connsiteX82" fmla="*/ 342900 w 723900"/>
              <a:gd name="connsiteY82" fmla="*/ 80963 h 723900"/>
              <a:gd name="connsiteX83" fmla="*/ 346710 w 723900"/>
              <a:gd name="connsiteY83" fmla="*/ 73343 h 723900"/>
              <a:gd name="connsiteX84" fmla="*/ 407670 w 723900"/>
              <a:gd name="connsiteY84" fmla="*/ 47625 h 723900"/>
              <a:gd name="connsiteX85" fmla="*/ 417195 w 723900"/>
              <a:gd name="connsiteY85" fmla="*/ 63818 h 723900"/>
              <a:gd name="connsiteX86" fmla="*/ 423863 w 723900"/>
              <a:gd name="connsiteY86" fmla="*/ 66675 h 723900"/>
              <a:gd name="connsiteX87" fmla="*/ 447675 w 723900"/>
              <a:gd name="connsiteY87" fmla="*/ 66675 h 723900"/>
              <a:gd name="connsiteX88" fmla="*/ 457200 w 723900"/>
              <a:gd name="connsiteY88" fmla="*/ 57150 h 723900"/>
              <a:gd name="connsiteX89" fmla="*/ 457200 w 723900"/>
              <a:gd name="connsiteY89" fmla="*/ 52388 h 723900"/>
              <a:gd name="connsiteX90" fmla="*/ 685800 w 723900"/>
              <a:gd name="connsiteY90" fmla="*/ 361950 h 723900"/>
              <a:gd name="connsiteX91" fmla="*/ 483870 w 723900"/>
              <a:gd name="connsiteY91" fmla="*/ 661988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723900" h="723900">
                <a:moveTo>
                  <a:pt x="361950" y="0"/>
                </a:moveTo>
                <a:cubicBezTo>
                  <a:pt x="161925" y="0"/>
                  <a:pt x="0" y="161925"/>
                  <a:pt x="0" y="361950"/>
                </a:cubicBezTo>
                <a:cubicBezTo>
                  <a:pt x="0" y="561975"/>
                  <a:pt x="161925" y="723900"/>
                  <a:pt x="361950" y="723900"/>
                </a:cubicBezTo>
                <a:cubicBezTo>
                  <a:pt x="561975" y="723900"/>
                  <a:pt x="723900" y="561975"/>
                  <a:pt x="723900" y="361950"/>
                </a:cubicBezTo>
                <a:cubicBezTo>
                  <a:pt x="723900" y="161925"/>
                  <a:pt x="561975" y="0"/>
                  <a:pt x="361950" y="0"/>
                </a:cubicBezTo>
                <a:close/>
                <a:moveTo>
                  <a:pt x="38100" y="361950"/>
                </a:moveTo>
                <a:cubicBezTo>
                  <a:pt x="38100" y="277178"/>
                  <a:pt x="70485" y="200978"/>
                  <a:pt x="123825" y="142875"/>
                </a:cubicBezTo>
                <a:cubicBezTo>
                  <a:pt x="132398" y="147638"/>
                  <a:pt x="140970" y="155258"/>
                  <a:pt x="142875" y="161925"/>
                </a:cubicBezTo>
                <a:lnTo>
                  <a:pt x="142875" y="221933"/>
                </a:lnTo>
                <a:cubicBezTo>
                  <a:pt x="142875" y="225743"/>
                  <a:pt x="143828" y="230505"/>
                  <a:pt x="146685" y="233363"/>
                </a:cubicBezTo>
                <a:lnTo>
                  <a:pt x="209550" y="314325"/>
                </a:lnTo>
                <a:lnTo>
                  <a:pt x="214313" y="309563"/>
                </a:lnTo>
                <a:cubicBezTo>
                  <a:pt x="217170" y="306705"/>
                  <a:pt x="218123" y="301943"/>
                  <a:pt x="216218" y="298133"/>
                </a:cubicBezTo>
                <a:lnTo>
                  <a:pt x="204788" y="279083"/>
                </a:lnTo>
                <a:cubicBezTo>
                  <a:pt x="200025" y="271463"/>
                  <a:pt x="207645" y="261938"/>
                  <a:pt x="216218" y="264795"/>
                </a:cubicBezTo>
                <a:cubicBezTo>
                  <a:pt x="219075" y="265748"/>
                  <a:pt x="220980" y="267653"/>
                  <a:pt x="221933" y="269558"/>
                </a:cubicBezTo>
                <a:lnTo>
                  <a:pt x="253365" y="331470"/>
                </a:lnTo>
                <a:cubicBezTo>
                  <a:pt x="257175" y="338138"/>
                  <a:pt x="262890" y="343853"/>
                  <a:pt x="269558" y="345758"/>
                </a:cubicBezTo>
                <a:lnTo>
                  <a:pt x="311468" y="360045"/>
                </a:lnTo>
                <a:cubicBezTo>
                  <a:pt x="314325" y="360998"/>
                  <a:pt x="316230" y="362903"/>
                  <a:pt x="317183" y="364808"/>
                </a:cubicBezTo>
                <a:lnTo>
                  <a:pt x="320040" y="369570"/>
                </a:lnTo>
                <a:cubicBezTo>
                  <a:pt x="322898" y="376238"/>
                  <a:pt x="329565" y="380048"/>
                  <a:pt x="337185" y="380048"/>
                </a:cubicBezTo>
                <a:lnTo>
                  <a:pt x="348615" y="380048"/>
                </a:lnTo>
                <a:cubicBezTo>
                  <a:pt x="351473" y="380048"/>
                  <a:pt x="354330" y="381953"/>
                  <a:pt x="356235" y="383858"/>
                </a:cubicBezTo>
                <a:lnTo>
                  <a:pt x="368618" y="401955"/>
                </a:lnTo>
                <a:cubicBezTo>
                  <a:pt x="371475" y="405765"/>
                  <a:pt x="375285" y="408623"/>
                  <a:pt x="380048" y="409575"/>
                </a:cubicBezTo>
                <a:lnTo>
                  <a:pt x="400050" y="414338"/>
                </a:lnTo>
                <a:cubicBezTo>
                  <a:pt x="405765" y="415290"/>
                  <a:pt x="408623" y="421958"/>
                  <a:pt x="406718" y="426720"/>
                </a:cubicBezTo>
                <a:cubicBezTo>
                  <a:pt x="406718" y="426720"/>
                  <a:pt x="391478" y="441960"/>
                  <a:pt x="391478" y="463868"/>
                </a:cubicBezTo>
                <a:cubicBezTo>
                  <a:pt x="391478" y="526733"/>
                  <a:pt x="448628" y="544830"/>
                  <a:pt x="448628" y="559118"/>
                </a:cubicBezTo>
                <a:cubicBezTo>
                  <a:pt x="448628" y="598170"/>
                  <a:pt x="442913" y="652463"/>
                  <a:pt x="440055" y="673418"/>
                </a:cubicBezTo>
                <a:cubicBezTo>
                  <a:pt x="415290" y="679133"/>
                  <a:pt x="389573" y="682943"/>
                  <a:pt x="362903" y="682943"/>
                </a:cubicBezTo>
                <a:cubicBezTo>
                  <a:pt x="183833" y="685800"/>
                  <a:pt x="38100" y="540068"/>
                  <a:pt x="38100" y="361950"/>
                </a:cubicBezTo>
                <a:close/>
                <a:moveTo>
                  <a:pt x="483870" y="661988"/>
                </a:moveTo>
                <a:cubicBezTo>
                  <a:pt x="504825" y="643890"/>
                  <a:pt x="540068" y="613410"/>
                  <a:pt x="552450" y="600075"/>
                </a:cubicBezTo>
                <a:cubicBezTo>
                  <a:pt x="568643" y="581978"/>
                  <a:pt x="571500" y="552450"/>
                  <a:pt x="571500" y="552450"/>
                </a:cubicBezTo>
                <a:cubicBezTo>
                  <a:pt x="571500" y="552450"/>
                  <a:pt x="638175" y="534353"/>
                  <a:pt x="638175" y="485775"/>
                </a:cubicBezTo>
                <a:cubicBezTo>
                  <a:pt x="638175" y="452438"/>
                  <a:pt x="571500" y="438150"/>
                  <a:pt x="571500" y="438150"/>
                </a:cubicBezTo>
                <a:cubicBezTo>
                  <a:pt x="560070" y="401003"/>
                  <a:pt x="503873" y="381000"/>
                  <a:pt x="457200" y="381000"/>
                </a:cubicBezTo>
                <a:cubicBezTo>
                  <a:pt x="446723" y="381000"/>
                  <a:pt x="409575" y="400050"/>
                  <a:pt x="409575" y="400050"/>
                </a:cubicBezTo>
                <a:lnTo>
                  <a:pt x="390525" y="390525"/>
                </a:lnTo>
                <a:lnTo>
                  <a:pt x="390525" y="361950"/>
                </a:lnTo>
                <a:cubicBezTo>
                  <a:pt x="390525" y="356235"/>
                  <a:pt x="386715" y="352425"/>
                  <a:pt x="381000" y="352425"/>
                </a:cubicBezTo>
                <a:lnTo>
                  <a:pt x="361950" y="352425"/>
                </a:lnTo>
                <a:lnTo>
                  <a:pt x="361950" y="323850"/>
                </a:lnTo>
                <a:cubicBezTo>
                  <a:pt x="361950" y="318135"/>
                  <a:pt x="358140" y="314325"/>
                  <a:pt x="352425" y="314325"/>
                </a:cubicBezTo>
                <a:lnTo>
                  <a:pt x="342900" y="314325"/>
                </a:lnTo>
                <a:lnTo>
                  <a:pt x="332423" y="320993"/>
                </a:lnTo>
                <a:cubicBezTo>
                  <a:pt x="322898" y="327660"/>
                  <a:pt x="309563" y="323850"/>
                  <a:pt x="304800" y="313373"/>
                </a:cubicBezTo>
                <a:cubicBezTo>
                  <a:pt x="304800" y="313373"/>
                  <a:pt x="295275" y="300038"/>
                  <a:pt x="295275" y="294323"/>
                </a:cubicBezTo>
                <a:cubicBezTo>
                  <a:pt x="295275" y="253365"/>
                  <a:pt x="342900" y="256223"/>
                  <a:pt x="342900" y="256223"/>
                </a:cubicBezTo>
                <a:lnTo>
                  <a:pt x="363855" y="256223"/>
                </a:lnTo>
                <a:cubicBezTo>
                  <a:pt x="368618" y="256223"/>
                  <a:pt x="372428" y="259080"/>
                  <a:pt x="373380" y="263843"/>
                </a:cubicBezTo>
                <a:lnTo>
                  <a:pt x="379095" y="287655"/>
                </a:lnTo>
                <a:cubicBezTo>
                  <a:pt x="380048" y="291465"/>
                  <a:pt x="383858" y="295275"/>
                  <a:pt x="388620" y="295275"/>
                </a:cubicBezTo>
                <a:lnTo>
                  <a:pt x="392430" y="295275"/>
                </a:lnTo>
                <a:cubicBezTo>
                  <a:pt x="397193" y="295275"/>
                  <a:pt x="401003" y="292418"/>
                  <a:pt x="401955" y="287655"/>
                </a:cubicBezTo>
                <a:lnTo>
                  <a:pt x="408623" y="252413"/>
                </a:lnTo>
                <a:cubicBezTo>
                  <a:pt x="409575" y="249555"/>
                  <a:pt x="410528" y="246698"/>
                  <a:pt x="412433" y="243840"/>
                </a:cubicBezTo>
                <a:lnTo>
                  <a:pt x="439103" y="210502"/>
                </a:lnTo>
                <a:cubicBezTo>
                  <a:pt x="444818" y="203835"/>
                  <a:pt x="452438" y="200025"/>
                  <a:pt x="461010" y="200025"/>
                </a:cubicBezTo>
                <a:lnTo>
                  <a:pt x="485775" y="200025"/>
                </a:lnTo>
                <a:cubicBezTo>
                  <a:pt x="491490" y="200025"/>
                  <a:pt x="495300" y="196215"/>
                  <a:pt x="495300" y="190500"/>
                </a:cubicBezTo>
                <a:lnTo>
                  <a:pt x="495300" y="180975"/>
                </a:lnTo>
                <a:lnTo>
                  <a:pt x="492443" y="178118"/>
                </a:lnTo>
                <a:cubicBezTo>
                  <a:pt x="486728" y="172403"/>
                  <a:pt x="490538" y="161925"/>
                  <a:pt x="499110" y="161925"/>
                </a:cubicBezTo>
                <a:lnTo>
                  <a:pt x="504825" y="161925"/>
                </a:lnTo>
                <a:cubicBezTo>
                  <a:pt x="510540" y="161925"/>
                  <a:pt x="514350" y="165735"/>
                  <a:pt x="514350" y="171450"/>
                </a:cubicBezTo>
                <a:cubicBezTo>
                  <a:pt x="514350" y="177165"/>
                  <a:pt x="518160" y="180975"/>
                  <a:pt x="523875" y="180975"/>
                </a:cubicBezTo>
                <a:lnTo>
                  <a:pt x="533400" y="180975"/>
                </a:lnTo>
                <a:lnTo>
                  <a:pt x="539115" y="156210"/>
                </a:lnTo>
                <a:cubicBezTo>
                  <a:pt x="541020" y="147638"/>
                  <a:pt x="537210" y="140018"/>
                  <a:pt x="530543" y="135255"/>
                </a:cubicBezTo>
                <a:lnTo>
                  <a:pt x="449580" y="86678"/>
                </a:lnTo>
                <a:cubicBezTo>
                  <a:pt x="448628" y="85725"/>
                  <a:pt x="446723" y="85725"/>
                  <a:pt x="444818" y="85725"/>
                </a:cubicBezTo>
                <a:lnTo>
                  <a:pt x="428625" y="85725"/>
                </a:lnTo>
                <a:cubicBezTo>
                  <a:pt x="418148" y="85725"/>
                  <a:pt x="409575" y="94298"/>
                  <a:pt x="409575" y="104775"/>
                </a:cubicBezTo>
                <a:lnTo>
                  <a:pt x="409575" y="114300"/>
                </a:lnTo>
                <a:cubicBezTo>
                  <a:pt x="409575" y="120015"/>
                  <a:pt x="405765" y="123825"/>
                  <a:pt x="400050" y="123825"/>
                </a:cubicBezTo>
                <a:lnTo>
                  <a:pt x="390525" y="123825"/>
                </a:lnTo>
                <a:lnTo>
                  <a:pt x="381000" y="114300"/>
                </a:lnTo>
                <a:lnTo>
                  <a:pt x="352425" y="114300"/>
                </a:lnTo>
                <a:cubicBezTo>
                  <a:pt x="346710" y="114300"/>
                  <a:pt x="342900" y="110490"/>
                  <a:pt x="342900" y="104775"/>
                </a:cubicBezTo>
                <a:lnTo>
                  <a:pt x="342900" y="80963"/>
                </a:lnTo>
                <a:cubicBezTo>
                  <a:pt x="342900" y="78105"/>
                  <a:pt x="343853" y="75248"/>
                  <a:pt x="346710" y="73343"/>
                </a:cubicBezTo>
                <a:lnTo>
                  <a:pt x="407670" y="47625"/>
                </a:lnTo>
                <a:lnTo>
                  <a:pt x="417195" y="63818"/>
                </a:lnTo>
                <a:cubicBezTo>
                  <a:pt x="419100" y="65723"/>
                  <a:pt x="421005" y="66675"/>
                  <a:pt x="423863" y="66675"/>
                </a:cubicBezTo>
                <a:lnTo>
                  <a:pt x="447675" y="66675"/>
                </a:lnTo>
                <a:cubicBezTo>
                  <a:pt x="453390" y="66675"/>
                  <a:pt x="457200" y="62865"/>
                  <a:pt x="457200" y="57150"/>
                </a:cubicBezTo>
                <a:lnTo>
                  <a:pt x="457200" y="52388"/>
                </a:lnTo>
                <a:cubicBezTo>
                  <a:pt x="589598" y="93345"/>
                  <a:pt x="685800" y="216218"/>
                  <a:pt x="685800" y="361950"/>
                </a:cubicBezTo>
                <a:cubicBezTo>
                  <a:pt x="685800" y="497205"/>
                  <a:pt x="601980" y="613410"/>
                  <a:pt x="483870" y="661988"/>
                </a:cubicBezTo>
                <a:close/>
              </a:path>
            </a:pathLst>
          </a:custGeom>
          <a:gradFill>
            <a:gsLst>
              <a:gs pos="0">
                <a:schemeClr val="accent3"/>
              </a:gs>
              <a:gs pos="100000">
                <a:schemeClr val="accent3">
                  <a:lumMod val="10000"/>
                  <a:lumOff val="90000"/>
                </a:schemeClr>
              </a:gs>
            </a:gsLst>
            <a:lin ang="5400000" scaled="1"/>
          </a:gradFill>
          <a:ln w="9525" cap="flat">
            <a:noFill/>
            <a:prstDash val="solid"/>
            <a:miter/>
          </a:ln>
        </p:spPr>
        <p:txBody>
          <a:bodyPr rtlCol="0" anchor="ctr"/>
          <a:lstStyle/>
          <a:p>
            <a:endParaRPr lang="zh-CN" altLang="en-US" dirty="0"/>
          </a:p>
        </p:txBody>
      </p:sp>
      <p:sp>
        <p:nvSpPr>
          <p:cNvPr id="60" name="文本框 59">
            <a:extLst>
              <a:ext uri="{FF2B5EF4-FFF2-40B4-BE49-F238E27FC236}">
                <a16:creationId xmlns:a16="http://schemas.microsoft.com/office/drawing/2014/main" id="{A5ABA1E5-F669-4569-9F82-346492D47A05}"/>
              </a:ext>
            </a:extLst>
          </p:cNvPr>
          <p:cNvSpPr txBox="1"/>
          <p:nvPr/>
        </p:nvSpPr>
        <p:spPr>
          <a:xfrm>
            <a:off x="1113118" y="802607"/>
            <a:ext cx="3743362" cy="461665"/>
          </a:xfrm>
          <a:prstGeom prst="rect">
            <a:avLst/>
          </a:prstGeom>
          <a:noFill/>
        </p:spPr>
        <p:txBody>
          <a:bodyPr wrap="square" lIns="0" tIns="0" rIns="0" bIns="0" rtlCol="0">
            <a:spAutoFit/>
          </a:bodyPr>
          <a:lstStyle/>
          <a:p>
            <a:r>
              <a:rPr lang="zh-CN" altLang="en-US" sz="3000" b="1" dirty="0">
                <a:gradFill flip="none" rotWithShape="1">
                  <a:gsLst>
                    <a:gs pos="100000">
                      <a:schemeClr val="accent4"/>
                    </a:gs>
                    <a:gs pos="35000">
                      <a:schemeClr val="accent5">
                        <a:lumMod val="20000"/>
                        <a:lumOff val="80000"/>
                      </a:schemeClr>
                    </a:gs>
                  </a:gsLst>
                  <a:lin ang="2700000" scaled="1"/>
                  <a:tileRect/>
                </a:gradFill>
                <a:latin typeface="+mj-ea"/>
                <a:ea typeface="+mj-ea"/>
              </a:rPr>
              <a:t>元宇宙的构成</a:t>
            </a:r>
          </a:p>
        </p:txBody>
      </p:sp>
      <p:grpSp>
        <p:nvGrpSpPr>
          <p:cNvPr id="2" name="组合 1">
            <a:extLst>
              <a:ext uri="{FF2B5EF4-FFF2-40B4-BE49-F238E27FC236}">
                <a16:creationId xmlns:a16="http://schemas.microsoft.com/office/drawing/2014/main" id="{668A783E-5D69-4F75-83F3-6D2FB0E8801D}"/>
              </a:ext>
            </a:extLst>
          </p:cNvPr>
          <p:cNvGrpSpPr/>
          <p:nvPr/>
        </p:nvGrpSpPr>
        <p:grpSpPr>
          <a:xfrm>
            <a:off x="2791272" y="3566884"/>
            <a:ext cx="297478" cy="1863031"/>
            <a:chOff x="2801432" y="3566884"/>
            <a:chExt cx="297478" cy="1863031"/>
          </a:xfrm>
        </p:grpSpPr>
        <p:sp>
          <p:nvSpPr>
            <p:cNvPr id="61" name="任意多边形: 形状 60">
              <a:extLst>
                <a:ext uri="{FF2B5EF4-FFF2-40B4-BE49-F238E27FC236}">
                  <a16:creationId xmlns:a16="http://schemas.microsoft.com/office/drawing/2014/main" id="{9679BE91-05A0-487A-BCFF-A21230BBDE87}"/>
                </a:ext>
              </a:extLst>
            </p:cNvPr>
            <p:cNvSpPr/>
            <p:nvPr/>
          </p:nvSpPr>
          <p:spPr>
            <a:xfrm>
              <a:off x="2809531" y="3566884"/>
              <a:ext cx="289379" cy="142944"/>
            </a:xfrm>
            <a:custGeom>
              <a:avLst/>
              <a:gdLst>
                <a:gd name="connsiteX0" fmla="*/ 965200 w 1583267"/>
                <a:gd name="connsiteY0" fmla="*/ 0 h 618067"/>
                <a:gd name="connsiteX1" fmla="*/ 1248831 w 1583267"/>
                <a:gd name="connsiteY1" fmla="*/ 0 h 618067"/>
                <a:gd name="connsiteX2" fmla="*/ 1583267 w 1583267"/>
                <a:gd name="connsiteY2" fmla="*/ 309034 h 618067"/>
                <a:gd name="connsiteX3" fmla="*/ 1248831 w 1583267"/>
                <a:gd name="connsiteY3" fmla="*/ 618067 h 618067"/>
                <a:gd name="connsiteX4" fmla="*/ 965200 w 1583267"/>
                <a:gd name="connsiteY4" fmla="*/ 618067 h 618067"/>
                <a:gd name="connsiteX5" fmla="*/ 1299636 w 1583267"/>
                <a:gd name="connsiteY5" fmla="*/ 309034 h 618067"/>
                <a:gd name="connsiteX6" fmla="*/ 482600 w 1583267"/>
                <a:gd name="connsiteY6" fmla="*/ 0 h 618067"/>
                <a:gd name="connsiteX7" fmla="*/ 766231 w 1583267"/>
                <a:gd name="connsiteY7" fmla="*/ 0 h 618067"/>
                <a:gd name="connsiteX8" fmla="*/ 1100667 w 1583267"/>
                <a:gd name="connsiteY8" fmla="*/ 309034 h 618067"/>
                <a:gd name="connsiteX9" fmla="*/ 766231 w 1583267"/>
                <a:gd name="connsiteY9" fmla="*/ 618067 h 618067"/>
                <a:gd name="connsiteX10" fmla="*/ 482600 w 1583267"/>
                <a:gd name="connsiteY10" fmla="*/ 618067 h 618067"/>
                <a:gd name="connsiteX11" fmla="*/ 817036 w 1583267"/>
                <a:gd name="connsiteY11" fmla="*/ 309034 h 618067"/>
                <a:gd name="connsiteX12" fmla="*/ 0 w 1583267"/>
                <a:gd name="connsiteY12" fmla="*/ 0 h 618067"/>
                <a:gd name="connsiteX13" fmla="*/ 283631 w 1583267"/>
                <a:gd name="connsiteY13" fmla="*/ 0 h 618067"/>
                <a:gd name="connsiteX14" fmla="*/ 618067 w 1583267"/>
                <a:gd name="connsiteY14" fmla="*/ 309034 h 618067"/>
                <a:gd name="connsiteX15" fmla="*/ 283631 w 1583267"/>
                <a:gd name="connsiteY15" fmla="*/ 618067 h 618067"/>
                <a:gd name="connsiteX16" fmla="*/ 0 w 1583267"/>
                <a:gd name="connsiteY16" fmla="*/ 618067 h 618067"/>
                <a:gd name="connsiteX17" fmla="*/ 334436 w 1583267"/>
                <a:gd name="connsiteY17" fmla="*/ 309034 h 618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83267" h="618067">
                  <a:moveTo>
                    <a:pt x="965200" y="0"/>
                  </a:moveTo>
                  <a:lnTo>
                    <a:pt x="1248831" y="0"/>
                  </a:lnTo>
                  <a:lnTo>
                    <a:pt x="1583267" y="309034"/>
                  </a:lnTo>
                  <a:lnTo>
                    <a:pt x="1248831" y="618067"/>
                  </a:lnTo>
                  <a:lnTo>
                    <a:pt x="965200" y="618067"/>
                  </a:lnTo>
                  <a:lnTo>
                    <a:pt x="1299636" y="309034"/>
                  </a:lnTo>
                  <a:close/>
                  <a:moveTo>
                    <a:pt x="482600" y="0"/>
                  </a:moveTo>
                  <a:lnTo>
                    <a:pt x="766231" y="0"/>
                  </a:lnTo>
                  <a:lnTo>
                    <a:pt x="1100667" y="309034"/>
                  </a:lnTo>
                  <a:lnTo>
                    <a:pt x="766231" y="618067"/>
                  </a:lnTo>
                  <a:lnTo>
                    <a:pt x="482600" y="618067"/>
                  </a:lnTo>
                  <a:lnTo>
                    <a:pt x="817036" y="309034"/>
                  </a:lnTo>
                  <a:close/>
                  <a:moveTo>
                    <a:pt x="0" y="0"/>
                  </a:moveTo>
                  <a:lnTo>
                    <a:pt x="283631" y="0"/>
                  </a:lnTo>
                  <a:lnTo>
                    <a:pt x="618067" y="309034"/>
                  </a:lnTo>
                  <a:lnTo>
                    <a:pt x="283631" y="618067"/>
                  </a:lnTo>
                  <a:lnTo>
                    <a:pt x="0" y="618067"/>
                  </a:lnTo>
                  <a:lnTo>
                    <a:pt x="334436" y="309034"/>
                  </a:lnTo>
                  <a:close/>
                </a:path>
              </a:pathLst>
            </a:custGeom>
            <a:gradFill flip="none" rotWithShape="1">
              <a:gsLst>
                <a:gs pos="43000">
                  <a:schemeClr val="accent4"/>
                </a:gs>
                <a:gs pos="100000">
                  <a:schemeClr val="accent2">
                    <a:alpha val="0"/>
                  </a:schemeClr>
                </a:gs>
              </a:gsLst>
              <a:lin ang="10800000" scaled="1"/>
              <a:tileRect/>
            </a:gradFill>
            <a:ln w="6350">
              <a:gradFill>
                <a:gsLst>
                  <a:gs pos="100000">
                    <a:schemeClr val="accent1"/>
                  </a:gs>
                  <a:gs pos="35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62" name="任意多边形: 形状 61">
              <a:extLst>
                <a:ext uri="{FF2B5EF4-FFF2-40B4-BE49-F238E27FC236}">
                  <a16:creationId xmlns:a16="http://schemas.microsoft.com/office/drawing/2014/main" id="{DD3E5552-DB94-4155-BB00-AB3F372F900E}"/>
                </a:ext>
              </a:extLst>
            </p:cNvPr>
            <p:cNvSpPr/>
            <p:nvPr/>
          </p:nvSpPr>
          <p:spPr>
            <a:xfrm>
              <a:off x="2809531" y="4426928"/>
              <a:ext cx="289379" cy="142944"/>
            </a:xfrm>
            <a:custGeom>
              <a:avLst/>
              <a:gdLst>
                <a:gd name="connsiteX0" fmla="*/ 965200 w 1583267"/>
                <a:gd name="connsiteY0" fmla="*/ 0 h 618067"/>
                <a:gd name="connsiteX1" fmla="*/ 1248831 w 1583267"/>
                <a:gd name="connsiteY1" fmla="*/ 0 h 618067"/>
                <a:gd name="connsiteX2" fmla="*/ 1583267 w 1583267"/>
                <a:gd name="connsiteY2" fmla="*/ 309034 h 618067"/>
                <a:gd name="connsiteX3" fmla="*/ 1248831 w 1583267"/>
                <a:gd name="connsiteY3" fmla="*/ 618067 h 618067"/>
                <a:gd name="connsiteX4" fmla="*/ 965200 w 1583267"/>
                <a:gd name="connsiteY4" fmla="*/ 618067 h 618067"/>
                <a:gd name="connsiteX5" fmla="*/ 1299636 w 1583267"/>
                <a:gd name="connsiteY5" fmla="*/ 309034 h 618067"/>
                <a:gd name="connsiteX6" fmla="*/ 482600 w 1583267"/>
                <a:gd name="connsiteY6" fmla="*/ 0 h 618067"/>
                <a:gd name="connsiteX7" fmla="*/ 766231 w 1583267"/>
                <a:gd name="connsiteY7" fmla="*/ 0 h 618067"/>
                <a:gd name="connsiteX8" fmla="*/ 1100667 w 1583267"/>
                <a:gd name="connsiteY8" fmla="*/ 309034 h 618067"/>
                <a:gd name="connsiteX9" fmla="*/ 766231 w 1583267"/>
                <a:gd name="connsiteY9" fmla="*/ 618067 h 618067"/>
                <a:gd name="connsiteX10" fmla="*/ 482600 w 1583267"/>
                <a:gd name="connsiteY10" fmla="*/ 618067 h 618067"/>
                <a:gd name="connsiteX11" fmla="*/ 817036 w 1583267"/>
                <a:gd name="connsiteY11" fmla="*/ 309034 h 618067"/>
                <a:gd name="connsiteX12" fmla="*/ 0 w 1583267"/>
                <a:gd name="connsiteY12" fmla="*/ 0 h 618067"/>
                <a:gd name="connsiteX13" fmla="*/ 283631 w 1583267"/>
                <a:gd name="connsiteY13" fmla="*/ 0 h 618067"/>
                <a:gd name="connsiteX14" fmla="*/ 618067 w 1583267"/>
                <a:gd name="connsiteY14" fmla="*/ 309034 h 618067"/>
                <a:gd name="connsiteX15" fmla="*/ 283631 w 1583267"/>
                <a:gd name="connsiteY15" fmla="*/ 618067 h 618067"/>
                <a:gd name="connsiteX16" fmla="*/ 0 w 1583267"/>
                <a:gd name="connsiteY16" fmla="*/ 618067 h 618067"/>
                <a:gd name="connsiteX17" fmla="*/ 334436 w 1583267"/>
                <a:gd name="connsiteY17" fmla="*/ 309034 h 618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83267" h="618067">
                  <a:moveTo>
                    <a:pt x="965200" y="0"/>
                  </a:moveTo>
                  <a:lnTo>
                    <a:pt x="1248831" y="0"/>
                  </a:lnTo>
                  <a:lnTo>
                    <a:pt x="1583267" y="309034"/>
                  </a:lnTo>
                  <a:lnTo>
                    <a:pt x="1248831" y="618067"/>
                  </a:lnTo>
                  <a:lnTo>
                    <a:pt x="965200" y="618067"/>
                  </a:lnTo>
                  <a:lnTo>
                    <a:pt x="1299636" y="309034"/>
                  </a:lnTo>
                  <a:close/>
                  <a:moveTo>
                    <a:pt x="482600" y="0"/>
                  </a:moveTo>
                  <a:lnTo>
                    <a:pt x="766231" y="0"/>
                  </a:lnTo>
                  <a:lnTo>
                    <a:pt x="1100667" y="309034"/>
                  </a:lnTo>
                  <a:lnTo>
                    <a:pt x="766231" y="618067"/>
                  </a:lnTo>
                  <a:lnTo>
                    <a:pt x="482600" y="618067"/>
                  </a:lnTo>
                  <a:lnTo>
                    <a:pt x="817036" y="309034"/>
                  </a:lnTo>
                  <a:close/>
                  <a:moveTo>
                    <a:pt x="0" y="0"/>
                  </a:moveTo>
                  <a:lnTo>
                    <a:pt x="283631" y="0"/>
                  </a:lnTo>
                  <a:lnTo>
                    <a:pt x="618067" y="309034"/>
                  </a:lnTo>
                  <a:lnTo>
                    <a:pt x="283631" y="618067"/>
                  </a:lnTo>
                  <a:lnTo>
                    <a:pt x="0" y="618067"/>
                  </a:lnTo>
                  <a:lnTo>
                    <a:pt x="334436" y="309034"/>
                  </a:lnTo>
                  <a:close/>
                </a:path>
              </a:pathLst>
            </a:custGeom>
            <a:gradFill flip="none" rotWithShape="1">
              <a:gsLst>
                <a:gs pos="43000">
                  <a:schemeClr val="accent4"/>
                </a:gs>
                <a:gs pos="100000">
                  <a:schemeClr val="accent2">
                    <a:alpha val="0"/>
                  </a:schemeClr>
                </a:gs>
              </a:gsLst>
              <a:lin ang="10800000" scaled="1"/>
              <a:tileRect/>
            </a:gradFill>
            <a:ln w="6350">
              <a:gradFill>
                <a:gsLst>
                  <a:gs pos="100000">
                    <a:schemeClr val="accent1"/>
                  </a:gs>
                  <a:gs pos="35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63" name="任意多边形: 形状 62">
              <a:extLst>
                <a:ext uri="{FF2B5EF4-FFF2-40B4-BE49-F238E27FC236}">
                  <a16:creationId xmlns:a16="http://schemas.microsoft.com/office/drawing/2014/main" id="{CE383676-A908-4729-ADB5-14FB58408CEA}"/>
                </a:ext>
              </a:extLst>
            </p:cNvPr>
            <p:cNvSpPr/>
            <p:nvPr/>
          </p:nvSpPr>
          <p:spPr>
            <a:xfrm>
              <a:off x="2801432" y="5286971"/>
              <a:ext cx="289379" cy="142944"/>
            </a:xfrm>
            <a:custGeom>
              <a:avLst/>
              <a:gdLst>
                <a:gd name="connsiteX0" fmla="*/ 965200 w 1583267"/>
                <a:gd name="connsiteY0" fmla="*/ 0 h 618067"/>
                <a:gd name="connsiteX1" fmla="*/ 1248831 w 1583267"/>
                <a:gd name="connsiteY1" fmla="*/ 0 h 618067"/>
                <a:gd name="connsiteX2" fmla="*/ 1583267 w 1583267"/>
                <a:gd name="connsiteY2" fmla="*/ 309034 h 618067"/>
                <a:gd name="connsiteX3" fmla="*/ 1248831 w 1583267"/>
                <a:gd name="connsiteY3" fmla="*/ 618067 h 618067"/>
                <a:gd name="connsiteX4" fmla="*/ 965200 w 1583267"/>
                <a:gd name="connsiteY4" fmla="*/ 618067 h 618067"/>
                <a:gd name="connsiteX5" fmla="*/ 1299636 w 1583267"/>
                <a:gd name="connsiteY5" fmla="*/ 309034 h 618067"/>
                <a:gd name="connsiteX6" fmla="*/ 482600 w 1583267"/>
                <a:gd name="connsiteY6" fmla="*/ 0 h 618067"/>
                <a:gd name="connsiteX7" fmla="*/ 766231 w 1583267"/>
                <a:gd name="connsiteY7" fmla="*/ 0 h 618067"/>
                <a:gd name="connsiteX8" fmla="*/ 1100667 w 1583267"/>
                <a:gd name="connsiteY8" fmla="*/ 309034 h 618067"/>
                <a:gd name="connsiteX9" fmla="*/ 766231 w 1583267"/>
                <a:gd name="connsiteY9" fmla="*/ 618067 h 618067"/>
                <a:gd name="connsiteX10" fmla="*/ 482600 w 1583267"/>
                <a:gd name="connsiteY10" fmla="*/ 618067 h 618067"/>
                <a:gd name="connsiteX11" fmla="*/ 817036 w 1583267"/>
                <a:gd name="connsiteY11" fmla="*/ 309034 h 618067"/>
                <a:gd name="connsiteX12" fmla="*/ 0 w 1583267"/>
                <a:gd name="connsiteY12" fmla="*/ 0 h 618067"/>
                <a:gd name="connsiteX13" fmla="*/ 283631 w 1583267"/>
                <a:gd name="connsiteY13" fmla="*/ 0 h 618067"/>
                <a:gd name="connsiteX14" fmla="*/ 618067 w 1583267"/>
                <a:gd name="connsiteY14" fmla="*/ 309034 h 618067"/>
                <a:gd name="connsiteX15" fmla="*/ 283631 w 1583267"/>
                <a:gd name="connsiteY15" fmla="*/ 618067 h 618067"/>
                <a:gd name="connsiteX16" fmla="*/ 0 w 1583267"/>
                <a:gd name="connsiteY16" fmla="*/ 618067 h 618067"/>
                <a:gd name="connsiteX17" fmla="*/ 334436 w 1583267"/>
                <a:gd name="connsiteY17" fmla="*/ 309034 h 618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83267" h="618067">
                  <a:moveTo>
                    <a:pt x="965200" y="0"/>
                  </a:moveTo>
                  <a:lnTo>
                    <a:pt x="1248831" y="0"/>
                  </a:lnTo>
                  <a:lnTo>
                    <a:pt x="1583267" y="309034"/>
                  </a:lnTo>
                  <a:lnTo>
                    <a:pt x="1248831" y="618067"/>
                  </a:lnTo>
                  <a:lnTo>
                    <a:pt x="965200" y="618067"/>
                  </a:lnTo>
                  <a:lnTo>
                    <a:pt x="1299636" y="309034"/>
                  </a:lnTo>
                  <a:close/>
                  <a:moveTo>
                    <a:pt x="482600" y="0"/>
                  </a:moveTo>
                  <a:lnTo>
                    <a:pt x="766231" y="0"/>
                  </a:lnTo>
                  <a:lnTo>
                    <a:pt x="1100667" y="309034"/>
                  </a:lnTo>
                  <a:lnTo>
                    <a:pt x="766231" y="618067"/>
                  </a:lnTo>
                  <a:lnTo>
                    <a:pt x="482600" y="618067"/>
                  </a:lnTo>
                  <a:lnTo>
                    <a:pt x="817036" y="309034"/>
                  </a:lnTo>
                  <a:close/>
                  <a:moveTo>
                    <a:pt x="0" y="0"/>
                  </a:moveTo>
                  <a:lnTo>
                    <a:pt x="283631" y="0"/>
                  </a:lnTo>
                  <a:lnTo>
                    <a:pt x="618067" y="309034"/>
                  </a:lnTo>
                  <a:lnTo>
                    <a:pt x="283631" y="618067"/>
                  </a:lnTo>
                  <a:lnTo>
                    <a:pt x="0" y="618067"/>
                  </a:lnTo>
                  <a:lnTo>
                    <a:pt x="334436" y="309034"/>
                  </a:lnTo>
                  <a:close/>
                </a:path>
              </a:pathLst>
            </a:custGeom>
            <a:gradFill flip="none" rotWithShape="1">
              <a:gsLst>
                <a:gs pos="43000">
                  <a:schemeClr val="accent4"/>
                </a:gs>
                <a:gs pos="100000">
                  <a:schemeClr val="accent2">
                    <a:alpha val="0"/>
                  </a:schemeClr>
                </a:gs>
              </a:gsLst>
              <a:lin ang="10800000" scaled="1"/>
              <a:tileRect/>
            </a:gradFill>
            <a:ln w="6350">
              <a:gradFill>
                <a:gsLst>
                  <a:gs pos="100000">
                    <a:schemeClr val="accent1"/>
                  </a:gs>
                  <a:gs pos="35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grpSp>
      <p:grpSp>
        <p:nvGrpSpPr>
          <p:cNvPr id="66" name="组合 65">
            <a:extLst>
              <a:ext uri="{FF2B5EF4-FFF2-40B4-BE49-F238E27FC236}">
                <a16:creationId xmlns:a16="http://schemas.microsoft.com/office/drawing/2014/main" id="{6C92A27E-5DC0-4C31-B422-FA853CEDA008}"/>
              </a:ext>
            </a:extLst>
          </p:cNvPr>
          <p:cNvGrpSpPr/>
          <p:nvPr/>
        </p:nvGrpSpPr>
        <p:grpSpPr>
          <a:xfrm flipH="1">
            <a:off x="9095187" y="3577360"/>
            <a:ext cx="297478" cy="1863031"/>
            <a:chOff x="2801432" y="3566884"/>
            <a:chExt cx="297478" cy="1863031"/>
          </a:xfrm>
        </p:grpSpPr>
        <p:sp>
          <p:nvSpPr>
            <p:cNvPr id="67" name="任意多边形: 形状 66">
              <a:extLst>
                <a:ext uri="{FF2B5EF4-FFF2-40B4-BE49-F238E27FC236}">
                  <a16:creationId xmlns:a16="http://schemas.microsoft.com/office/drawing/2014/main" id="{506A5EDB-17BF-46B6-802E-046AEE671DC7}"/>
                </a:ext>
              </a:extLst>
            </p:cNvPr>
            <p:cNvSpPr/>
            <p:nvPr/>
          </p:nvSpPr>
          <p:spPr>
            <a:xfrm>
              <a:off x="2809531" y="3566884"/>
              <a:ext cx="289379" cy="142944"/>
            </a:xfrm>
            <a:custGeom>
              <a:avLst/>
              <a:gdLst>
                <a:gd name="connsiteX0" fmla="*/ 965200 w 1583267"/>
                <a:gd name="connsiteY0" fmla="*/ 0 h 618067"/>
                <a:gd name="connsiteX1" fmla="*/ 1248831 w 1583267"/>
                <a:gd name="connsiteY1" fmla="*/ 0 h 618067"/>
                <a:gd name="connsiteX2" fmla="*/ 1583267 w 1583267"/>
                <a:gd name="connsiteY2" fmla="*/ 309034 h 618067"/>
                <a:gd name="connsiteX3" fmla="*/ 1248831 w 1583267"/>
                <a:gd name="connsiteY3" fmla="*/ 618067 h 618067"/>
                <a:gd name="connsiteX4" fmla="*/ 965200 w 1583267"/>
                <a:gd name="connsiteY4" fmla="*/ 618067 h 618067"/>
                <a:gd name="connsiteX5" fmla="*/ 1299636 w 1583267"/>
                <a:gd name="connsiteY5" fmla="*/ 309034 h 618067"/>
                <a:gd name="connsiteX6" fmla="*/ 482600 w 1583267"/>
                <a:gd name="connsiteY6" fmla="*/ 0 h 618067"/>
                <a:gd name="connsiteX7" fmla="*/ 766231 w 1583267"/>
                <a:gd name="connsiteY7" fmla="*/ 0 h 618067"/>
                <a:gd name="connsiteX8" fmla="*/ 1100667 w 1583267"/>
                <a:gd name="connsiteY8" fmla="*/ 309034 h 618067"/>
                <a:gd name="connsiteX9" fmla="*/ 766231 w 1583267"/>
                <a:gd name="connsiteY9" fmla="*/ 618067 h 618067"/>
                <a:gd name="connsiteX10" fmla="*/ 482600 w 1583267"/>
                <a:gd name="connsiteY10" fmla="*/ 618067 h 618067"/>
                <a:gd name="connsiteX11" fmla="*/ 817036 w 1583267"/>
                <a:gd name="connsiteY11" fmla="*/ 309034 h 618067"/>
                <a:gd name="connsiteX12" fmla="*/ 0 w 1583267"/>
                <a:gd name="connsiteY12" fmla="*/ 0 h 618067"/>
                <a:gd name="connsiteX13" fmla="*/ 283631 w 1583267"/>
                <a:gd name="connsiteY13" fmla="*/ 0 h 618067"/>
                <a:gd name="connsiteX14" fmla="*/ 618067 w 1583267"/>
                <a:gd name="connsiteY14" fmla="*/ 309034 h 618067"/>
                <a:gd name="connsiteX15" fmla="*/ 283631 w 1583267"/>
                <a:gd name="connsiteY15" fmla="*/ 618067 h 618067"/>
                <a:gd name="connsiteX16" fmla="*/ 0 w 1583267"/>
                <a:gd name="connsiteY16" fmla="*/ 618067 h 618067"/>
                <a:gd name="connsiteX17" fmla="*/ 334436 w 1583267"/>
                <a:gd name="connsiteY17" fmla="*/ 309034 h 618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83267" h="618067">
                  <a:moveTo>
                    <a:pt x="965200" y="0"/>
                  </a:moveTo>
                  <a:lnTo>
                    <a:pt x="1248831" y="0"/>
                  </a:lnTo>
                  <a:lnTo>
                    <a:pt x="1583267" y="309034"/>
                  </a:lnTo>
                  <a:lnTo>
                    <a:pt x="1248831" y="618067"/>
                  </a:lnTo>
                  <a:lnTo>
                    <a:pt x="965200" y="618067"/>
                  </a:lnTo>
                  <a:lnTo>
                    <a:pt x="1299636" y="309034"/>
                  </a:lnTo>
                  <a:close/>
                  <a:moveTo>
                    <a:pt x="482600" y="0"/>
                  </a:moveTo>
                  <a:lnTo>
                    <a:pt x="766231" y="0"/>
                  </a:lnTo>
                  <a:lnTo>
                    <a:pt x="1100667" y="309034"/>
                  </a:lnTo>
                  <a:lnTo>
                    <a:pt x="766231" y="618067"/>
                  </a:lnTo>
                  <a:lnTo>
                    <a:pt x="482600" y="618067"/>
                  </a:lnTo>
                  <a:lnTo>
                    <a:pt x="817036" y="309034"/>
                  </a:lnTo>
                  <a:close/>
                  <a:moveTo>
                    <a:pt x="0" y="0"/>
                  </a:moveTo>
                  <a:lnTo>
                    <a:pt x="283631" y="0"/>
                  </a:lnTo>
                  <a:lnTo>
                    <a:pt x="618067" y="309034"/>
                  </a:lnTo>
                  <a:lnTo>
                    <a:pt x="283631" y="618067"/>
                  </a:lnTo>
                  <a:lnTo>
                    <a:pt x="0" y="618067"/>
                  </a:lnTo>
                  <a:lnTo>
                    <a:pt x="334436" y="309034"/>
                  </a:lnTo>
                  <a:close/>
                </a:path>
              </a:pathLst>
            </a:custGeom>
            <a:gradFill flip="none" rotWithShape="1">
              <a:gsLst>
                <a:gs pos="43000">
                  <a:schemeClr val="accent4"/>
                </a:gs>
                <a:gs pos="100000">
                  <a:schemeClr val="accent2">
                    <a:alpha val="0"/>
                  </a:schemeClr>
                </a:gs>
              </a:gsLst>
              <a:lin ang="10800000" scaled="1"/>
              <a:tileRect/>
            </a:gradFill>
            <a:ln w="6350">
              <a:gradFill>
                <a:gsLst>
                  <a:gs pos="100000">
                    <a:schemeClr val="accent1"/>
                  </a:gs>
                  <a:gs pos="35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68" name="任意多边形: 形状 67">
              <a:extLst>
                <a:ext uri="{FF2B5EF4-FFF2-40B4-BE49-F238E27FC236}">
                  <a16:creationId xmlns:a16="http://schemas.microsoft.com/office/drawing/2014/main" id="{1BF578D4-8BFB-4DED-8388-D503FEFB0966}"/>
                </a:ext>
              </a:extLst>
            </p:cNvPr>
            <p:cNvSpPr/>
            <p:nvPr/>
          </p:nvSpPr>
          <p:spPr>
            <a:xfrm>
              <a:off x="2809531" y="4426928"/>
              <a:ext cx="289379" cy="142944"/>
            </a:xfrm>
            <a:custGeom>
              <a:avLst/>
              <a:gdLst>
                <a:gd name="connsiteX0" fmla="*/ 965200 w 1583267"/>
                <a:gd name="connsiteY0" fmla="*/ 0 h 618067"/>
                <a:gd name="connsiteX1" fmla="*/ 1248831 w 1583267"/>
                <a:gd name="connsiteY1" fmla="*/ 0 h 618067"/>
                <a:gd name="connsiteX2" fmla="*/ 1583267 w 1583267"/>
                <a:gd name="connsiteY2" fmla="*/ 309034 h 618067"/>
                <a:gd name="connsiteX3" fmla="*/ 1248831 w 1583267"/>
                <a:gd name="connsiteY3" fmla="*/ 618067 h 618067"/>
                <a:gd name="connsiteX4" fmla="*/ 965200 w 1583267"/>
                <a:gd name="connsiteY4" fmla="*/ 618067 h 618067"/>
                <a:gd name="connsiteX5" fmla="*/ 1299636 w 1583267"/>
                <a:gd name="connsiteY5" fmla="*/ 309034 h 618067"/>
                <a:gd name="connsiteX6" fmla="*/ 482600 w 1583267"/>
                <a:gd name="connsiteY6" fmla="*/ 0 h 618067"/>
                <a:gd name="connsiteX7" fmla="*/ 766231 w 1583267"/>
                <a:gd name="connsiteY7" fmla="*/ 0 h 618067"/>
                <a:gd name="connsiteX8" fmla="*/ 1100667 w 1583267"/>
                <a:gd name="connsiteY8" fmla="*/ 309034 h 618067"/>
                <a:gd name="connsiteX9" fmla="*/ 766231 w 1583267"/>
                <a:gd name="connsiteY9" fmla="*/ 618067 h 618067"/>
                <a:gd name="connsiteX10" fmla="*/ 482600 w 1583267"/>
                <a:gd name="connsiteY10" fmla="*/ 618067 h 618067"/>
                <a:gd name="connsiteX11" fmla="*/ 817036 w 1583267"/>
                <a:gd name="connsiteY11" fmla="*/ 309034 h 618067"/>
                <a:gd name="connsiteX12" fmla="*/ 0 w 1583267"/>
                <a:gd name="connsiteY12" fmla="*/ 0 h 618067"/>
                <a:gd name="connsiteX13" fmla="*/ 283631 w 1583267"/>
                <a:gd name="connsiteY13" fmla="*/ 0 h 618067"/>
                <a:gd name="connsiteX14" fmla="*/ 618067 w 1583267"/>
                <a:gd name="connsiteY14" fmla="*/ 309034 h 618067"/>
                <a:gd name="connsiteX15" fmla="*/ 283631 w 1583267"/>
                <a:gd name="connsiteY15" fmla="*/ 618067 h 618067"/>
                <a:gd name="connsiteX16" fmla="*/ 0 w 1583267"/>
                <a:gd name="connsiteY16" fmla="*/ 618067 h 618067"/>
                <a:gd name="connsiteX17" fmla="*/ 334436 w 1583267"/>
                <a:gd name="connsiteY17" fmla="*/ 309034 h 618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83267" h="618067">
                  <a:moveTo>
                    <a:pt x="965200" y="0"/>
                  </a:moveTo>
                  <a:lnTo>
                    <a:pt x="1248831" y="0"/>
                  </a:lnTo>
                  <a:lnTo>
                    <a:pt x="1583267" y="309034"/>
                  </a:lnTo>
                  <a:lnTo>
                    <a:pt x="1248831" y="618067"/>
                  </a:lnTo>
                  <a:lnTo>
                    <a:pt x="965200" y="618067"/>
                  </a:lnTo>
                  <a:lnTo>
                    <a:pt x="1299636" y="309034"/>
                  </a:lnTo>
                  <a:close/>
                  <a:moveTo>
                    <a:pt x="482600" y="0"/>
                  </a:moveTo>
                  <a:lnTo>
                    <a:pt x="766231" y="0"/>
                  </a:lnTo>
                  <a:lnTo>
                    <a:pt x="1100667" y="309034"/>
                  </a:lnTo>
                  <a:lnTo>
                    <a:pt x="766231" y="618067"/>
                  </a:lnTo>
                  <a:lnTo>
                    <a:pt x="482600" y="618067"/>
                  </a:lnTo>
                  <a:lnTo>
                    <a:pt x="817036" y="309034"/>
                  </a:lnTo>
                  <a:close/>
                  <a:moveTo>
                    <a:pt x="0" y="0"/>
                  </a:moveTo>
                  <a:lnTo>
                    <a:pt x="283631" y="0"/>
                  </a:lnTo>
                  <a:lnTo>
                    <a:pt x="618067" y="309034"/>
                  </a:lnTo>
                  <a:lnTo>
                    <a:pt x="283631" y="618067"/>
                  </a:lnTo>
                  <a:lnTo>
                    <a:pt x="0" y="618067"/>
                  </a:lnTo>
                  <a:lnTo>
                    <a:pt x="334436" y="309034"/>
                  </a:lnTo>
                  <a:close/>
                </a:path>
              </a:pathLst>
            </a:custGeom>
            <a:gradFill flip="none" rotWithShape="1">
              <a:gsLst>
                <a:gs pos="43000">
                  <a:schemeClr val="accent4"/>
                </a:gs>
                <a:gs pos="100000">
                  <a:schemeClr val="accent2">
                    <a:alpha val="0"/>
                  </a:schemeClr>
                </a:gs>
              </a:gsLst>
              <a:lin ang="10800000" scaled="1"/>
              <a:tileRect/>
            </a:gradFill>
            <a:ln w="6350">
              <a:gradFill>
                <a:gsLst>
                  <a:gs pos="100000">
                    <a:schemeClr val="accent1"/>
                  </a:gs>
                  <a:gs pos="35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69" name="任意多边形: 形状 68">
              <a:extLst>
                <a:ext uri="{FF2B5EF4-FFF2-40B4-BE49-F238E27FC236}">
                  <a16:creationId xmlns:a16="http://schemas.microsoft.com/office/drawing/2014/main" id="{FE709A8D-EA6A-4208-9CD7-0E59682E32AB}"/>
                </a:ext>
              </a:extLst>
            </p:cNvPr>
            <p:cNvSpPr/>
            <p:nvPr/>
          </p:nvSpPr>
          <p:spPr>
            <a:xfrm>
              <a:off x="2801432" y="5286971"/>
              <a:ext cx="289379" cy="142944"/>
            </a:xfrm>
            <a:custGeom>
              <a:avLst/>
              <a:gdLst>
                <a:gd name="connsiteX0" fmla="*/ 965200 w 1583267"/>
                <a:gd name="connsiteY0" fmla="*/ 0 h 618067"/>
                <a:gd name="connsiteX1" fmla="*/ 1248831 w 1583267"/>
                <a:gd name="connsiteY1" fmla="*/ 0 h 618067"/>
                <a:gd name="connsiteX2" fmla="*/ 1583267 w 1583267"/>
                <a:gd name="connsiteY2" fmla="*/ 309034 h 618067"/>
                <a:gd name="connsiteX3" fmla="*/ 1248831 w 1583267"/>
                <a:gd name="connsiteY3" fmla="*/ 618067 h 618067"/>
                <a:gd name="connsiteX4" fmla="*/ 965200 w 1583267"/>
                <a:gd name="connsiteY4" fmla="*/ 618067 h 618067"/>
                <a:gd name="connsiteX5" fmla="*/ 1299636 w 1583267"/>
                <a:gd name="connsiteY5" fmla="*/ 309034 h 618067"/>
                <a:gd name="connsiteX6" fmla="*/ 482600 w 1583267"/>
                <a:gd name="connsiteY6" fmla="*/ 0 h 618067"/>
                <a:gd name="connsiteX7" fmla="*/ 766231 w 1583267"/>
                <a:gd name="connsiteY7" fmla="*/ 0 h 618067"/>
                <a:gd name="connsiteX8" fmla="*/ 1100667 w 1583267"/>
                <a:gd name="connsiteY8" fmla="*/ 309034 h 618067"/>
                <a:gd name="connsiteX9" fmla="*/ 766231 w 1583267"/>
                <a:gd name="connsiteY9" fmla="*/ 618067 h 618067"/>
                <a:gd name="connsiteX10" fmla="*/ 482600 w 1583267"/>
                <a:gd name="connsiteY10" fmla="*/ 618067 h 618067"/>
                <a:gd name="connsiteX11" fmla="*/ 817036 w 1583267"/>
                <a:gd name="connsiteY11" fmla="*/ 309034 h 618067"/>
                <a:gd name="connsiteX12" fmla="*/ 0 w 1583267"/>
                <a:gd name="connsiteY12" fmla="*/ 0 h 618067"/>
                <a:gd name="connsiteX13" fmla="*/ 283631 w 1583267"/>
                <a:gd name="connsiteY13" fmla="*/ 0 h 618067"/>
                <a:gd name="connsiteX14" fmla="*/ 618067 w 1583267"/>
                <a:gd name="connsiteY14" fmla="*/ 309034 h 618067"/>
                <a:gd name="connsiteX15" fmla="*/ 283631 w 1583267"/>
                <a:gd name="connsiteY15" fmla="*/ 618067 h 618067"/>
                <a:gd name="connsiteX16" fmla="*/ 0 w 1583267"/>
                <a:gd name="connsiteY16" fmla="*/ 618067 h 618067"/>
                <a:gd name="connsiteX17" fmla="*/ 334436 w 1583267"/>
                <a:gd name="connsiteY17" fmla="*/ 309034 h 618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83267" h="618067">
                  <a:moveTo>
                    <a:pt x="965200" y="0"/>
                  </a:moveTo>
                  <a:lnTo>
                    <a:pt x="1248831" y="0"/>
                  </a:lnTo>
                  <a:lnTo>
                    <a:pt x="1583267" y="309034"/>
                  </a:lnTo>
                  <a:lnTo>
                    <a:pt x="1248831" y="618067"/>
                  </a:lnTo>
                  <a:lnTo>
                    <a:pt x="965200" y="618067"/>
                  </a:lnTo>
                  <a:lnTo>
                    <a:pt x="1299636" y="309034"/>
                  </a:lnTo>
                  <a:close/>
                  <a:moveTo>
                    <a:pt x="482600" y="0"/>
                  </a:moveTo>
                  <a:lnTo>
                    <a:pt x="766231" y="0"/>
                  </a:lnTo>
                  <a:lnTo>
                    <a:pt x="1100667" y="309034"/>
                  </a:lnTo>
                  <a:lnTo>
                    <a:pt x="766231" y="618067"/>
                  </a:lnTo>
                  <a:lnTo>
                    <a:pt x="482600" y="618067"/>
                  </a:lnTo>
                  <a:lnTo>
                    <a:pt x="817036" y="309034"/>
                  </a:lnTo>
                  <a:close/>
                  <a:moveTo>
                    <a:pt x="0" y="0"/>
                  </a:moveTo>
                  <a:lnTo>
                    <a:pt x="283631" y="0"/>
                  </a:lnTo>
                  <a:lnTo>
                    <a:pt x="618067" y="309034"/>
                  </a:lnTo>
                  <a:lnTo>
                    <a:pt x="283631" y="618067"/>
                  </a:lnTo>
                  <a:lnTo>
                    <a:pt x="0" y="618067"/>
                  </a:lnTo>
                  <a:lnTo>
                    <a:pt x="334436" y="309034"/>
                  </a:lnTo>
                  <a:close/>
                </a:path>
              </a:pathLst>
            </a:custGeom>
            <a:gradFill flip="none" rotWithShape="1">
              <a:gsLst>
                <a:gs pos="43000">
                  <a:schemeClr val="accent4"/>
                </a:gs>
                <a:gs pos="100000">
                  <a:schemeClr val="accent2">
                    <a:alpha val="0"/>
                  </a:schemeClr>
                </a:gs>
              </a:gsLst>
              <a:lin ang="10800000" scaled="1"/>
              <a:tileRect/>
            </a:gradFill>
            <a:ln w="6350">
              <a:gradFill>
                <a:gsLst>
                  <a:gs pos="100000">
                    <a:schemeClr val="accent1"/>
                  </a:gs>
                  <a:gs pos="35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grpSp>
      <p:grpSp>
        <p:nvGrpSpPr>
          <p:cNvPr id="85" name="组合 84">
            <a:extLst>
              <a:ext uri="{FF2B5EF4-FFF2-40B4-BE49-F238E27FC236}">
                <a16:creationId xmlns:a16="http://schemas.microsoft.com/office/drawing/2014/main" id="{12F9377F-7F68-4449-B078-1FFB3EF8DBC1}"/>
              </a:ext>
            </a:extLst>
          </p:cNvPr>
          <p:cNvGrpSpPr/>
          <p:nvPr/>
        </p:nvGrpSpPr>
        <p:grpSpPr>
          <a:xfrm>
            <a:off x="5082130" y="3454806"/>
            <a:ext cx="1965196" cy="1965196"/>
            <a:chOff x="5082130" y="3454806"/>
            <a:chExt cx="1965196" cy="1965196"/>
          </a:xfrm>
        </p:grpSpPr>
        <p:sp>
          <p:nvSpPr>
            <p:cNvPr id="17" name="弧形 16">
              <a:extLst>
                <a:ext uri="{FF2B5EF4-FFF2-40B4-BE49-F238E27FC236}">
                  <a16:creationId xmlns:a16="http://schemas.microsoft.com/office/drawing/2014/main" id="{5722F487-D046-4EB2-8048-EDAEB82EE10E}"/>
                </a:ext>
              </a:extLst>
            </p:cNvPr>
            <p:cNvSpPr/>
            <p:nvPr/>
          </p:nvSpPr>
          <p:spPr>
            <a:xfrm rot="1534061">
              <a:off x="5082130" y="3454806"/>
              <a:ext cx="1965196" cy="1965196"/>
            </a:xfrm>
            <a:prstGeom prst="arc">
              <a:avLst>
                <a:gd name="adj1" fmla="val 19986572"/>
                <a:gd name="adj2" fmla="val 8538142"/>
              </a:avLst>
            </a:prstGeom>
            <a:noFill/>
            <a:ln w="101600" cap="rnd">
              <a:gradFill flip="none" rotWithShape="1">
                <a:gsLst>
                  <a:gs pos="0">
                    <a:schemeClr val="accent4">
                      <a:alpha val="0"/>
                    </a:schemeClr>
                  </a:gs>
                  <a:gs pos="100000">
                    <a:schemeClr val="accent4">
                      <a:alpha val="48000"/>
                    </a:schemeClr>
                  </a:gs>
                </a:gsLst>
                <a:lin ang="0" scaled="1"/>
                <a:tileRect/>
              </a:gradFill>
              <a:head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77" name="Arc 16+">
              <a:extLst>
                <a:ext uri="{FF2B5EF4-FFF2-40B4-BE49-F238E27FC236}">
                  <a16:creationId xmlns:a16="http://schemas.microsoft.com/office/drawing/2014/main" id="{1FD8AF60-2270-450F-A7B8-5492098080BA}"/>
                </a:ext>
              </a:extLst>
            </p:cNvPr>
            <p:cNvSpPr/>
            <p:nvPr/>
          </p:nvSpPr>
          <p:spPr>
            <a:xfrm rot="1464141">
              <a:off x="5082130" y="3454806"/>
              <a:ext cx="1965196" cy="1965196"/>
            </a:xfrm>
            <a:prstGeom prst="arc">
              <a:avLst>
                <a:gd name="adj1" fmla="val 9434414"/>
                <a:gd name="adj2" fmla="val 19322925"/>
              </a:avLst>
            </a:prstGeom>
            <a:noFill/>
            <a:ln w="101600" cap="rnd">
              <a:gradFill flip="none" rotWithShape="1">
                <a:gsLst>
                  <a:gs pos="0">
                    <a:schemeClr val="accent4">
                      <a:alpha val="0"/>
                    </a:schemeClr>
                  </a:gs>
                  <a:gs pos="100000">
                    <a:schemeClr val="accent4">
                      <a:alpha val="55000"/>
                    </a:schemeClr>
                  </a:gs>
                </a:gsLst>
                <a:lin ang="10800000" scaled="1"/>
                <a:tileRect/>
              </a:gradFill>
              <a:head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grpSp>
      <p:grpSp>
        <p:nvGrpSpPr>
          <p:cNvPr id="83" name="组合 82">
            <a:extLst>
              <a:ext uri="{FF2B5EF4-FFF2-40B4-BE49-F238E27FC236}">
                <a16:creationId xmlns:a16="http://schemas.microsoft.com/office/drawing/2014/main" id="{C2DDB9E0-A734-4C35-A71C-3948A4616ACD}"/>
              </a:ext>
            </a:extLst>
          </p:cNvPr>
          <p:cNvGrpSpPr/>
          <p:nvPr/>
        </p:nvGrpSpPr>
        <p:grpSpPr>
          <a:xfrm>
            <a:off x="5206660" y="4173715"/>
            <a:ext cx="1734857" cy="813265"/>
            <a:chOff x="5206660" y="4173715"/>
            <a:chExt cx="1734857" cy="813265"/>
          </a:xfrm>
        </p:grpSpPr>
        <p:pic>
          <p:nvPicPr>
            <p:cNvPr id="89" name="图片 88">
              <a:extLst>
                <a:ext uri="{FF2B5EF4-FFF2-40B4-BE49-F238E27FC236}">
                  <a16:creationId xmlns:a16="http://schemas.microsoft.com/office/drawing/2014/main" id="{7EC89870-7237-4C27-B6A2-7244BB5950A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206660" y="4173715"/>
              <a:ext cx="1734857" cy="813265"/>
            </a:xfrm>
            <a:prstGeom prst="rect">
              <a:avLst/>
            </a:prstGeom>
          </p:spPr>
        </p:pic>
        <p:pic>
          <p:nvPicPr>
            <p:cNvPr id="79" name="Picture 69">
              <a:extLst>
                <a:ext uri="{FF2B5EF4-FFF2-40B4-BE49-F238E27FC236}">
                  <a16:creationId xmlns:a16="http://schemas.microsoft.com/office/drawing/2014/main" id="{27C88565-F7FF-4B62-AC1C-80A5CCEA5F9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645365" y="4616099"/>
              <a:ext cx="205471" cy="73728"/>
            </a:xfrm>
            <a:prstGeom prst="rect">
              <a:avLst/>
            </a:prstGeom>
          </p:spPr>
        </p:pic>
      </p:grpSp>
      <p:sp>
        <p:nvSpPr>
          <p:cNvPr id="75" name="文本框 74">
            <a:extLst>
              <a:ext uri="{FF2B5EF4-FFF2-40B4-BE49-F238E27FC236}">
                <a16:creationId xmlns:a16="http://schemas.microsoft.com/office/drawing/2014/main" id="{DCD0346D-92F3-42A9-A284-E36922ADD8E7}"/>
              </a:ext>
            </a:extLst>
          </p:cNvPr>
          <p:cNvSpPr txBox="1"/>
          <p:nvPr/>
        </p:nvSpPr>
        <p:spPr>
          <a:xfrm>
            <a:off x="1907346" y="3908144"/>
            <a:ext cx="701918" cy="1042721"/>
          </a:xfrm>
          <a:prstGeom prst="rect">
            <a:avLst/>
          </a:prstGeom>
          <a:noFill/>
        </p:spPr>
        <p:txBody>
          <a:bodyPr wrap="square" lIns="0" tIns="0" rIns="0" bIns="0" rtlCol="0">
            <a:spAutoFit/>
          </a:bodyPr>
          <a:lstStyle/>
          <a:p>
            <a:pPr>
              <a:lnSpc>
                <a:spcPct val="150000"/>
              </a:lnSpc>
            </a:pPr>
            <a:r>
              <a:rPr lang="zh-CN" altLang="en-US" sz="2400" b="1" dirty="0">
                <a:gradFill flip="none" rotWithShape="1">
                  <a:gsLst>
                    <a:gs pos="100000">
                      <a:schemeClr val="accent4"/>
                    </a:gs>
                    <a:gs pos="35000">
                      <a:schemeClr val="accent5">
                        <a:lumMod val="20000"/>
                        <a:lumOff val="80000"/>
                      </a:schemeClr>
                    </a:gs>
                  </a:gsLst>
                  <a:lin ang="2700000" scaled="1"/>
                  <a:tileRect/>
                </a:gradFill>
                <a:latin typeface="+mj-ea"/>
                <a:ea typeface="+mj-ea"/>
              </a:rPr>
              <a:t>虚拟</a:t>
            </a:r>
            <a:endParaRPr lang="en-US" altLang="zh-CN" sz="2400" b="1" dirty="0">
              <a:gradFill flip="none" rotWithShape="1">
                <a:gsLst>
                  <a:gs pos="100000">
                    <a:schemeClr val="accent4"/>
                  </a:gs>
                  <a:gs pos="35000">
                    <a:schemeClr val="accent5">
                      <a:lumMod val="20000"/>
                      <a:lumOff val="80000"/>
                    </a:schemeClr>
                  </a:gs>
                </a:gsLst>
                <a:lin ang="2700000" scaled="1"/>
                <a:tileRect/>
              </a:gradFill>
              <a:latin typeface="+mj-ea"/>
              <a:ea typeface="+mj-ea"/>
            </a:endParaRPr>
          </a:p>
          <a:p>
            <a:pPr>
              <a:lnSpc>
                <a:spcPct val="150000"/>
              </a:lnSpc>
            </a:pPr>
            <a:r>
              <a:rPr lang="zh-CN" altLang="en-US" sz="2400" b="1" dirty="0">
                <a:gradFill flip="none" rotWithShape="1">
                  <a:gsLst>
                    <a:gs pos="100000">
                      <a:schemeClr val="accent4"/>
                    </a:gs>
                    <a:gs pos="35000">
                      <a:schemeClr val="accent5">
                        <a:lumMod val="20000"/>
                        <a:lumOff val="80000"/>
                      </a:schemeClr>
                    </a:gs>
                  </a:gsLst>
                  <a:lin ang="2700000" scaled="1"/>
                  <a:tileRect/>
                </a:gradFill>
                <a:latin typeface="+mj-ea"/>
                <a:ea typeface="+mj-ea"/>
              </a:rPr>
              <a:t>世界</a:t>
            </a:r>
          </a:p>
        </p:txBody>
      </p:sp>
      <p:sp>
        <p:nvSpPr>
          <p:cNvPr id="76" name="文本框 75">
            <a:extLst>
              <a:ext uri="{FF2B5EF4-FFF2-40B4-BE49-F238E27FC236}">
                <a16:creationId xmlns:a16="http://schemas.microsoft.com/office/drawing/2014/main" id="{2642D992-8287-4A87-B627-0B8E0F1FA77A}"/>
              </a:ext>
            </a:extLst>
          </p:cNvPr>
          <p:cNvSpPr txBox="1"/>
          <p:nvPr/>
        </p:nvSpPr>
        <p:spPr>
          <a:xfrm>
            <a:off x="9664843" y="3919163"/>
            <a:ext cx="722902" cy="1042721"/>
          </a:xfrm>
          <a:prstGeom prst="rect">
            <a:avLst/>
          </a:prstGeom>
          <a:noFill/>
        </p:spPr>
        <p:txBody>
          <a:bodyPr wrap="square" lIns="0" tIns="0" rIns="0" bIns="0" rtlCol="0">
            <a:spAutoFit/>
          </a:bodyPr>
          <a:lstStyle/>
          <a:p>
            <a:pPr>
              <a:lnSpc>
                <a:spcPct val="150000"/>
              </a:lnSpc>
            </a:pPr>
            <a:r>
              <a:rPr lang="zh-CN" altLang="en-US" sz="2400" b="1" dirty="0">
                <a:gradFill flip="none" rotWithShape="1">
                  <a:gsLst>
                    <a:gs pos="100000">
                      <a:schemeClr val="accent4"/>
                    </a:gs>
                    <a:gs pos="35000">
                      <a:schemeClr val="accent5">
                        <a:lumMod val="20000"/>
                        <a:lumOff val="80000"/>
                      </a:schemeClr>
                    </a:gs>
                  </a:gsLst>
                  <a:lin ang="2700000" scaled="1"/>
                  <a:tileRect/>
                </a:gradFill>
                <a:latin typeface="+mj-ea"/>
                <a:ea typeface="+mj-ea"/>
              </a:rPr>
              <a:t>现实世界</a:t>
            </a:r>
          </a:p>
        </p:txBody>
      </p:sp>
    </p:spTree>
    <p:extLst>
      <p:ext uri="{BB962C8B-B14F-4D97-AF65-F5344CB8AC3E}">
        <p14:creationId xmlns:p14="http://schemas.microsoft.com/office/powerpoint/2010/main" val="25989068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91BEFCD2-0485-479E-8E45-EAFA1332E5D7}"/>
              </a:ext>
            </a:extLst>
          </p:cNvPr>
          <p:cNvSpPr/>
          <p:nvPr/>
        </p:nvSpPr>
        <p:spPr>
          <a:xfrm>
            <a:off x="1127125" y="1618252"/>
            <a:ext cx="4786549" cy="1420181"/>
          </a:xfrm>
          <a:prstGeom prst="roundRect">
            <a:avLst>
              <a:gd name="adj" fmla="val 9570"/>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gradFill>
              <a:gsLst>
                <a:gs pos="0">
                  <a:schemeClr val="bg1">
                    <a:alpha val="35000"/>
                  </a:schemeClr>
                </a:gs>
                <a:gs pos="100000">
                  <a:schemeClr val="bg1">
                    <a:alpha val="3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pic>
        <p:nvPicPr>
          <p:cNvPr id="113" name="Picture 2">
            <a:extLst>
              <a:ext uri="{FF2B5EF4-FFF2-40B4-BE49-F238E27FC236}">
                <a16:creationId xmlns:a16="http://schemas.microsoft.com/office/drawing/2014/main" id="{26172E9F-A82D-4625-A1ED-23182CD58FDA}"/>
              </a:ext>
            </a:extLst>
          </p:cNvPr>
          <p:cNvPicPr>
            <a:picLocks noChangeAspect="1"/>
          </p:cNvPicPr>
          <p:nvPr/>
        </p:nvPicPr>
        <p:blipFill>
          <a:blip r:embed="rId2"/>
          <a:stretch>
            <a:fillRect/>
          </a:stretch>
        </p:blipFill>
        <p:spPr>
          <a:xfrm>
            <a:off x="-2762" y="4525306"/>
            <a:ext cx="12197524" cy="2384616"/>
          </a:xfrm>
          <a:prstGeom prst="rect">
            <a:avLst/>
          </a:prstGeom>
        </p:spPr>
      </p:pic>
      <p:sp>
        <p:nvSpPr>
          <p:cNvPr id="108" name="文本框 107">
            <a:extLst>
              <a:ext uri="{FF2B5EF4-FFF2-40B4-BE49-F238E27FC236}">
                <a16:creationId xmlns:a16="http://schemas.microsoft.com/office/drawing/2014/main" id="{656074E5-AC5D-439B-8E00-2722C9A65376}"/>
              </a:ext>
            </a:extLst>
          </p:cNvPr>
          <p:cNvSpPr txBox="1"/>
          <p:nvPr/>
        </p:nvSpPr>
        <p:spPr>
          <a:xfrm>
            <a:off x="1113118" y="802607"/>
            <a:ext cx="3743362" cy="461665"/>
          </a:xfrm>
          <a:prstGeom prst="rect">
            <a:avLst/>
          </a:prstGeom>
          <a:noFill/>
        </p:spPr>
        <p:txBody>
          <a:bodyPr wrap="square" lIns="0" tIns="0" rIns="0" bIns="0" rtlCol="0">
            <a:spAutoFit/>
          </a:bodyPr>
          <a:lstStyle/>
          <a:p>
            <a:r>
              <a:rPr lang="zh-CN" altLang="en-US" sz="3000" b="1" dirty="0">
                <a:gradFill flip="none" rotWithShape="1">
                  <a:gsLst>
                    <a:gs pos="100000">
                      <a:schemeClr val="accent4"/>
                    </a:gs>
                    <a:gs pos="35000">
                      <a:schemeClr val="accent5">
                        <a:lumMod val="20000"/>
                        <a:lumOff val="80000"/>
                      </a:schemeClr>
                    </a:gs>
                  </a:gsLst>
                  <a:lin ang="2700000" scaled="1"/>
                  <a:tileRect/>
                </a:gradFill>
                <a:latin typeface="+mj-ea"/>
                <a:ea typeface="+mj-ea"/>
              </a:rPr>
              <a:t>元宇宙核心要素</a:t>
            </a:r>
          </a:p>
        </p:txBody>
      </p:sp>
      <p:sp>
        <p:nvSpPr>
          <p:cNvPr id="27" name="文本框 26">
            <a:extLst>
              <a:ext uri="{FF2B5EF4-FFF2-40B4-BE49-F238E27FC236}">
                <a16:creationId xmlns:a16="http://schemas.microsoft.com/office/drawing/2014/main" id="{EFD7B095-1FD9-4AB4-816E-E4127C8B9F12}"/>
              </a:ext>
            </a:extLst>
          </p:cNvPr>
          <p:cNvSpPr txBox="1"/>
          <p:nvPr/>
        </p:nvSpPr>
        <p:spPr>
          <a:xfrm>
            <a:off x="2214022" y="2199787"/>
            <a:ext cx="3324436" cy="609013"/>
          </a:xfrm>
          <a:prstGeom prst="rect">
            <a:avLst/>
          </a:prstGeom>
          <a:noFill/>
        </p:spPr>
        <p:txBody>
          <a:bodyPr wrap="square" lIns="0" tIns="0" rIns="0" bIns="0" rtlCol="0">
            <a:spAutoFit/>
          </a:bodyPr>
          <a:lstStyle/>
          <a:p>
            <a:pPr marL="0" marR="0" indent="0" algn="l">
              <a:lnSpc>
                <a:spcPct val="130000"/>
              </a:lnSpc>
              <a:spcBef>
                <a:spcPts val="660"/>
              </a:spcBef>
              <a:spcAft>
                <a:spcPts val="1890"/>
              </a:spcAft>
            </a:pPr>
            <a:r>
              <a:rPr lang="en-US" altLang="zh-CN" sz="1600" i="0" spc="0" dirty="0">
                <a:solidFill>
                  <a:schemeClr val="bg1"/>
                </a:solidFill>
                <a:effectLst/>
                <a:latin typeface="+mn-ea"/>
                <a:cs typeface="Times New Roman" panose="02020603050405020304" pitchFamily="18" charset="0"/>
              </a:rPr>
              <a:t>5G/6G</a:t>
            </a:r>
            <a:r>
              <a:rPr lang="zh-CN" altLang="en-US" sz="1600" i="0" spc="0" dirty="0">
                <a:solidFill>
                  <a:schemeClr val="bg1"/>
                </a:solidFill>
                <a:effectLst/>
                <a:latin typeface="+mn-ea"/>
                <a:cs typeface="Times New Roman" panose="02020603050405020304" pitchFamily="18" charset="0"/>
              </a:rPr>
              <a:t>网络、传感器、云计算、云储存协议和标准区块链</a:t>
            </a:r>
            <a:endParaRPr lang="zh-CN" altLang="en-US" sz="1600" dirty="0">
              <a:solidFill>
                <a:schemeClr val="bg1"/>
              </a:solidFill>
              <a:effectLst/>
              <a:latin typeface="+mn-ea"/>
            </a:endParaRPr>
          </a:p>
        </p:txBody>
      </p:sp>
      <p:sp>
        <p:nvSpPr>
          <p:cNvPr id="2" name="文本框 1">
            <a:extLst>
              <a:ext uri="{FF2B5EF4-FFF2-40B4-BE49-F238E27FC236}">
                <a16:creationId xmlns:a16="http://schemas.microsoft.com/office/drawing/2014/main" id="{CF91BCD4-936E-41CF-81EA-5018230D983B}"/>
              </a:ext>
            </a:extLst>
          </p:cNvPr>
          <p:cNvSpPr txBox="1"/>
          <p:nvPr/>
        </p:nvSpPr>
        <p:spPr>
          <a:xfrm>
            <a:off x="2237592" y="1811353"/>
            <a:ext cx="2362831" cy="307777"/>
          </a:xfrm>
          <a:prstGeom prst="rect">
            <a:avLst/>
          </a:prstGeom>
          <a:noFill/>
        </p:spPr>
        <p:txBody>
          <a:bodyPr wrap="square" lIns="0" tIns="0" rIns="0" bIns="0" rtlCol="0">
            <a:spAutoFit/>
          </a:bodyPr>
          <a:lstStyle/>
          <a:p>
            <a:pPr algn="l"/>
            <a:r>
              <a:rPr lang="zh-CN" altLang="en-US" sz="2000" dirty="0">
                <a:gradFill>
                  <a:gsLst>
                    <a:gs pos="100000">
                      <a:schemeClr val="accent4"/>
                    </a:gs>
                    <a:gs pos="35000">
                      <a:schemeClr val="accent5">
                        <a:lumMod val="20000"/>
                        <a:lumOff val="80000"/>
                      </a:schemeClr>
                    </a:gs>
                  </a:gsLst>
                  <a:lin ang="2700000" scaled="1"/>
                </a:gradFill>
                <a:latin typeface="+mj-ea"/>
                <a:ea typeface="+mj-ea"/>
              </a:rPr>
              <a:t>协议基础设施</a:t>
            </a:r>
          </a:p>
        </p:txBody>
      </p:sp>
      <p:grpSp>
        <p:nvGrpSpPr>
          <p:cNvPr id="52" name="组合 51">
            <a:extLst>
              <a:ext uri="{FF2B5EF4-FFF2-40B4-BE49-F238E27FC236}">
                <a16:creationId xmlns:a16="http://schemas.microsoft.com/office/drawing/2014/main" id="{484DE19D-F7B7-4D54-A093-090927731AF7}"/>
              </a:ext>
            </a:extLst>
          </p:cNvPr>
          <p:cNvGrpSpPr/>
          <p:nvPr/>
        </p:nvGrpSpPr>
        <p:grpSpPr>
          <a:xfrm>
            <a:off x="1559212" y="2058953"/>
            <a:ext cx="547874" cy="551878"/>
            <a:chOff x="1559212" y="2058953"/>
            <a:chExt cx="547874" cy="551878"/>
          </a:xfrm>
          <a:gradFill>
            <a:gsLst>
              <a:gs pos="0">
                <a:schemeClr val="bg1"/>
              </a:gs>
              <a:gs pos="100000">
                <a:schemeClr val="accent3"/>
              </a:gs>
            </a:gsLst>
            <a:lin ang="5400000" scaled="1"/>
          </a:gradFill>
        </p:grpSpPr>
        <p:sp>
          <p:nvSpPr>
            <p:cNvPr id="40" name="任意多边形: 形状 39">
              <a:extLst>
                <a:ext uri="{FF2B5EF4-FFF2-40B4-BE49-F238E27FC236}">
                  <a16:creationId xmlns:a16="http://schemas.microsoft.com/office/drawing/2014/main" id="{6F249FA9-26A4-4509-9372-9C430B199AE3}"/>
                </a:ext>
              </a:extLst>
            </p:cNvPr>
            <p:cNvSpPr/>
            <p:nvPr/>
          </p:nvSpPr>
          <p:spPr>
            <a:xfrm>
              <a:off x="1759410" y="2058953"/>
              <a:ext cx="347676" cy="224888"/>
            </a:xfrm>
            <a:custGeom>
              <a:avLst/>
              <a:gdLst>
                <a:gd name="connsiteX0" fmla="*/ 296292 w 347676"/>
                <a:gd name="connsiteY0" fmla="*/ 87420 h 224888"/>
                <a:gd name="connsiteX1" fmla="*/ 230227 w 347676"/>
                <a:gd name="connsiteY1" fmla="*/ 32032 h 224888"/>
                <a:gd name="connsiteX2" fmla="*/ 219550 w 347676"/>
                <a:gd name="connsiteY2" fmla="*/ 32699 h 224888"/>
                <a:gd name="connsiteX3" fmla="*/ 150815 w 347676"/>
                <a:gd name="connsiteY3" fmla="*/ 0 h 224888"/>
                <a:gd name="connsiteX4" fmla="*/ 65398 w 347676"/>
                <a:gd name="connsiteY4" fmla="*/ 64731 h 224888"/>
                <a:gd name="connsiteX5" fmla="*/ 0 w 347676"/>
                <a:gd name="connsiteY5" fmla="*/ 144142 h 224888"/>
                <a:gd name="connsiteX6" fmla="*/ 80079 w 347676"/>
                <a:gd name="connsiteY6" fmla="*/ 224889 h 224888"/>
                <a:gd name="connsiteX7" fmla="*/ 80079 w 347676"/>
                <a:gd name="connsiteY7" fmla="*/ 224889 h 224888"/>
                <a:gd name="connsiteX8" fmla="*/ 280277 w 347676"/>
                <a:gd name="connsiteY8" fmla="*/ 224889 h 224888"/>
                <a:gd name="connsiteX9" fmla="*/ 347676 w 347676"/>
                <a:gd name="connsiteY9" fmla="*/ 154819 h 224888"/>
                <a:gd name="connsiteX10" fmla="*/ 296292 w 347676"/>
                <a:gd name="connsiteY10" fmla="*/ 87420 h 224888"/>
                <a:gd name="connsiteX11" fmla="*/ 276273 w 347676"/>
                <a:gd name="connsiteY11" fmla="*/ 184849 h 224888"/>
                <a:gd name="connsiteX12" fmla="*/ 78744 w 347676"/>
                <a:gd name="connsiteY12" fmla="*/ 184849 h 224888"/>
                <a:gd name="connsiteX13" fmla="*/ 43376 w 347676"/>
                <a:gd name="connsiteY13" fmla="*/ 161493 h 224888"/>
                <a:gd name="connsiteX14" fmla="*/ 48047 w 347676"/>
                <a:gd name="connsiteY14" fmla="*/ 118784 h 224888"/>
                <a:gd name="connsiteX15" fmla="*/ 80746 w 347676"/>
                <a:gd name="connsiteY15" fmla="*/ 102101 h 224888"/>
                <a:gd name="connsiteX16" fmla="*/ 87420 w 347676"/>
                <a:gd name="connsiteY16" fmla="*/ 102768 h 224888"/>
                <a:gd name="connsiteX17" fmla="*/ 99431 w 347676"/>
                <a:gd name="connsiteY17" fmla="*/ 104770 h 224888"/>
                <a:gd name="connsiteX18" fmla="*/ 99431 w 347676"/>
                <a:gd name="connsiteY18" fmla="*/ 91424 h 224888"/>
                <a:gd name="connsiteX19" fmla="*/ 138804 w 347676"/>
                <a:gd name="connsiteY19" fmla="*/ 41374 h 224888"/>
                <a:gd name="connsiteX20" fmla="*/ 150815 w 347676"/>
                <a:gd name="connsiteY20" fmla="*/ 40040 h 224888"/>
                <a:gd name="connsiteX21" fmla="*/ 150815 w 347676"/>
                <a:gd name="connsiteY21" fmla="*/ 40040 h 224888"/>
                <a:gd name="connsiteX22" fmla="*/ 150815 w 347676"/>
                <a:gd name="connsiteY22" fmla="*/ 40040 h 224888"/>
                <a:gd name="connsiteX23" fmla="*/ 150815 w 347676"/>
                <a:gd name="connsiteY23" fmla="*/ 40040 h 224888"/>
                <a:gd name="connsiteX24" fmla="*/ 196194 w 347676"/>
                <a:gd name="connsiteY24" fmla="*/ 68067 h 224888"/>
                <a:gd name="connsiteX25" fmla="*/ 200198 w 347676"/>
                <a:gd name="connsiteY25" fmla="*/ 76075 h 224888"/>
                <a:gd name="connsiteX26" fmla="*/ 208873 w 347676"/>
                <a:gd name="connsiteY26" fmla="*/ 72738 h 224888"/>
                <a:gd name="connsiteX27" fmla="*/ 222219 w 347676"/>
                <a:gd name="connsiteY27" fmla="*/ 70736 h 224888"/>
                <a:gd name="connsiteX28" fmla="*/ 246243 w 347676"/>
                <a:gd name="connsiteY28" fmla="*/ 78077 h 224888"/>
                <a:gd name="connsiteX29" fmla="*/ 263593 w 347676"/>
                <a:gd name="connsiteY29" fmla="*/ 112111 h 224888"/>
                <a:gd name="connsiteX30" fmla="*/ 263593 w 347676"/>
                <a:gd name="connsiteY30" fmla="*/ 122788 h 224888"/>
                <a:gd name="connsiteX31" fmla="*/ 276940 w 347676"/>
                <a:gd name="connsiteY31" fmla="*/ 122788 h 224888"/>
                <a:gd name="connsiteX32" fmla="*/ 308304 w 347676"/>
                <a:gd name="connsiteY32" fmla="*/ 154152 h 224888"/>
                <a:gd name="connsiteX33" fmla="*/ 276273 w 347676"/>
                <a:gd name="connsiteY33" fmla="*/ 184849 h 224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47676" h="224888">
                  <a:moveTo>
                    <a:pt x="296292" y="87420"/>
                  </a:moveTo>
                  <a:cubicBezTo>
                    <a:pt x="290954" y="56055"/>
                    <a:pt x="262926" y="32032"/>
                    <a:pt x="230227" y="32032"/>
                  </a:cubicBezTo>
                  <a:cubicBezTo>
                    <a:pt x="226891" y="32032"/>
                    <a:pt x="222887" y="32699"/>
                    <a:pt x="219550" y="32699"/>
                  </a:cubicBezTo>
                  <a:cubicBezTo>
                    <a:pt x="203534" y="12679"/>
                    <a:pt x="178843" y="0"/>
                    <a:pt x="150815" y="0"/>
                  </a:cubicBezTo>
                  <a:cubicBezTo>
                    <a:pt x="110109" y="0"/>
                    <a:pt x="76075" y="27360"/>
                    <a:pt x="65398" y="64731"/>
                  </a:cubicBezTo>
                  <a:cubicBezTo>
                    <a:pt x="28028" y="72071"/>
                    <a:pt x="0" y="104770"/>
                    <a:pt x="0" y="144142"/>
                  </a:cubicBezTo>
                  <a:cubicBezTo>
                    <a:pt x="0" y="188853"/>
                    <a:pt x="36036" y="224889"/>
                    <a:pt x="80079" y="224889"/>
                  </a:cubicBezTo>
                  <a:lnTo>
                    <a:pt x="80079" y="224889"/>
                  </a:lnTo>
                  <a:cubicBezTo>
                    <a:pt x="80079" y="224889"/>
                    <a:pt x="277607" y="224889"/>
                    <a:pt x="280277" y="224889"/>
                  </a:cubicBezTo>
                  <a:cubicBezTo>
                    <a:pt x="318981" y="224889"/>
                    <a:pt x="347676" y="193524"/>
                    <a:pt x="347676" y="154819"/>
                  </a:cubicBezTo>
                  <a:cubicBezTo>
                    <a:pt x="347676" y="122788"/>
                    <a:pt x="325655" y="96095"/>
                    <a:pt x="296292" y="87420"/>
                  </a:cubicBezTo>
                  <a:close/>
                  <a:moveTo>
                    <a:pt x="276273" y="184849"/>
                  </a:moveTo>
                  <a:lnTo>
                    <a:pt x="78744" y="184849"/>
                  </a:lnTo>
                  <a:cubicBezTo>
                    <a:pt x="63396" y="183514"/>
                    <a:pt x="50049" y="174839"/>
                    <a:pt x="43376" y="161493"/>
                  </a:cubicBezTo>
                  <a:cubicBezTo>
                    <a:pt x="37370" y="147479"/>
                    <a:pt x="38705" y="131463"/>
                    <a:pt x="48047" y="118784"/>
                  </a:cubicBezTo>
                  <a:cubicBezTo>
                    <a:pt x="56055" y="108107"/>
                    <a:pt x="68067" y="102101"/>
                    <a:pt x="80746" y="102101"/>
                  </a:cubicBezTo>
                  <a:cubicBezTo>
                    <a:pt x="82748" y="102101"/>
                    <a:pt x="85418" y="102101"/>
                    <a:pt x="87420" y="102768"/>
                  </a:cubicBezTo>
                  <a:lnTo>
                    <a:pt x="99431" y="104770"/>
                  </a:lnTo>
                  <a:lnTo>
                    <a:pt x="99431" y="91424"/>
                  </a:lnTo>
                  <a:cubicBezTo>
                    <a:pt x="99431" y="67400"/>
                    <a:pt x="115447" y="46713"/>
                    <a:pt x="138804" y="41374"/>
                  </a:cubicBezTo>
                  <a:cubicBezTo>
                    <a:pt x="142808" y="40707"/>
                    <a:pt x="146812" y="40040"/>
                    <a:pt x="150815" y="40040"/>
                  </a:cubicBezTo>
                  <a:cubicBezTo>
                    <a:pt x="150815" y="40040"/>
                    <a:pt x="150815" y="40040"/>
                    <a:pt x="150815" y="40040"/>
                  </a:cubicBezTo>
                  <a:lnTo>
                    <a:pt x="150815" y="40040"/>
                  </a:lnTo>
                  <a:cubicBezTo>
                    <a:pt x="150815" y="40040"/>
                    <a:pt x="150815" y="40040"/>
                    <a:pt x="150815" y="40040"/>
                  </a:cubicBezTo>
                  <a:cubicBezTo>
                    <a:pt x="170168" y="40040"/>
                    <a:pt x="187518" y="50717"/>
                    <a:pt x="196194" y="68067"/>
                  </a:cubicBezTo>
                  <a:lnTo>
                    <a:pt x="200198" y="76075"/>
                  </a:lnTo>
                  <a:lnTo>
                    <a:pt x="208873" y="72738"/>
                  </a:lnTo>
                  <a:cubicBezTo>
                    <a:pt x="212877" y="71404"/>
                    <a:pt x="217548" y="70736"/>
                    <a:pt x="222219" y="70736"/>
                  </a:cubicBezTo>
                  <a:cubicBezTo>
                    <a:pt x="230894" y="70736"/>
                    <a:pt x="238902" y="73406"/>
                    <a:pt x="246243" y="78077"/>
                  </a:cubicBezTo>
                  <a:cubicBezTo>
                    <a:pt x="256920" y="86085"/>
                    <a:pt x="263593" y="98764"/>
                    <a:pt x="263593" y="112111"/>
                  </a:cubicBezTo>
                  <a:lnTo>
                    <a:pt x="263593" y="122788"/>
                  </a:lnTo>
                  <a:lnTo>
                    <a:pt x="276940" y="122788"/>
                  </a:lnTo>
                  <a:cubicBezTo>
                    <a:pt x="294290" y="122788"/>
                    <a:pt x="308304" y="136802"/>
                    <a:pt x="308304" y="154152"/>
                  </a:cubicBezTo>
                  <a:cubicBezTo>
                    <a:pt x="307637" y="170835"/>
                    <a:pt x="293623" y="184849"/>
                    <a:pt x="276273" y="184849"/>
                  </a:cubicBezTo>
                  <a:close/>
                </a:path>
              </a:pathLst>
            </a:custGeom>
            <a:grpFill/>
            <a:ln w="6648"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A4BCD38B-9FED-4A60-8732-7B54D4A97266}"/>
                </a:ext>
              </a:extLst>
            </p:cNvPr>
            <p:cNvSpPr/>
            <p:nvPr/>
          </p:nvSpPr>
          <p:spPr>
            <a:xfrm>
              <a:off x="1559212" y="2310535"/>
              <a:ext cx="320316" cy="300296"/>
            </a:xfrm>
            <a:custGeom>
              <a:avLst/>
              <a:gdLst>
                <a:gd name="connsiteX0" fmla="*/ 298962 w 320316"/>
                <a:gd name="connsiteY0" fmla="*/ 0 h 300296"/>
                <a:gd name="connsiteX1" fmla="*/ 21354 w 320316"/>
                <a:gd name="connsiteY1" fmla="*/ 0 h 300296"/>
                <a:gd name="connsiteX2" fmla="*/ 0 w 320316"/>
                <a:gd name="connsiteY2" fmla="*/ 21354 h 300296"/>
                <a:gd name="connsiteX3" fmla="*/ 0 w 320316"/>
                <a:gd name="connsiteY3" fmla="*/ 212209 h 300296"/>
                <a:gd name="connsiteX4" fmla="*/ 21354 w 320316"/>
                <a:gd name="connsiteY4" fmla="*/ 233564 h 300296"/>
                <a:gd name="connsiteX5" fmla="*/ 21354 w 320316"/>
                <a:gd name="connsiteY5" fmla="*/ 233564 h 300296"/>
                <a:gd name="connsiteX6" fmla="*/ 126792 w 320316"/>
                <a:gd name="connsiteY6" fmla="*/ 233564 h 300296"/>
                <a:gd name="connsiteX7" fmla="*/ 126792 w 320316"/>
                <a:gd name="connsiteY7" fmla="*/ 260257 h 300296"/>
                <a:gd name="connsiteX8" fmla="*/ 80079 w 320316"/>
                <a:gd name="connsiteY8" fmla="*/ 260257 h 300296"/>
                <a:gd name="connsiteX9" fmla="*/ 80079 w 320316"/>
                <a:gd name="connsiteY9" fmla="*/ 300296 h 300296"/>
                <a:gd name="connsiteX10" fmla="*/ 240237 w 320316"/>
                <a:gd name="connsiteY10" fmla="*/ 300296 h 300296"/>
                <a:gd name="connsiteX11" fmla="*/ 240237 w 320316"/>
                <a:gd name="connsiteY11" fmla="*/ 260257 h 300296"/>
                <a:gd name="connsiteX12" fmla="*/ 193524 w 320316"/>
                <a:gd name="connsiteY12" fmla="*/ 260257 h 300296"/>
                <a:gd name="connsiteX13" fmla="*/ 193524 w 320316"/>
                <a:gd name="connsiteY13" fmla="*/ 233564 h 300296"/>
                <a:gd name="connsiteX14" fmla="*/ 298962 w 320316"/>
                <a:gd name="connsiteY14" fmla="*/ 233564 h 300296"/>
                <a:gd name="connsiteX15" fmla="*/ 320316 w 320316"/>
                <a:gd name="connsiteY15" fmla="*/ 212209 h 300296"/>
                <a:gd name="connsiteX16" fmla="*/ 320316 w 320316"/>
                <a:gd name="connsiteY16" fmla="*/ 212209 h 300296"/>
                <a:gd name="connsiteX17" fmla="*/ 320316 w 320316"/>
                <a:gd name="connsiteY17" fmla="*/ 21354 h 300296"/>
                <a:gd name="connsiteX18" fmla="*/ 298962 w 320316"/>
                <a:gd name="connsiteY18" fmla="*/ 0 h 300296"/>
                <a:gd name="connsiteX19" fmla="*/ 280277 w 320316"/>
                <a:gd name="connsiteY19" fmla="*/ 193524 h 300296"/>
                <a:gd name="connsiteX20" fmla="*/ 40040 w 320316"/>
                <a:gd name="connsiteY20" fmla="*/ 193524 h 300296"/>
                <a:gd name="connsiteX21" fmla="*/ 40040 w 320316"/>
                <a:gd name="connsiteY21" fmla="*/ 40040 h 300296"/>
                <a:gd name="connsiteX22" fmla="*/ 280277 w 320316"/>
                <a:gd name="connsiteY22" fmla="*/ 40040 h 300296"/>
                <a:gd name="connsiteX23" fmla="*/ 280277 w 320316"/>
                <a:gd name="connsiteY23" fmla="*/ 193524 h 300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20316" h="300296">
                  <a:moveTo>
                    <a:pt x="298962" y="0"/>
                  </a:moveTo>
                  <a:lnTo>
                    <a:pt x="21354" y="0"/>
                  </a:lnTo>
                  <a:cubicBezTo>
                    <a:pt x="9343" y="0"/>
                    <a:pt x="0" y="9343"/>
                    <a:pt x="0" y="21354"/>
                  </a:cubicBezTo>
                  <a:lnTo>
                    <a:pt x="0" y="212209"/>
                  </a:lnTo>
                  <a:cubicBezTo>
                    <a:pt x="0" y="224221"/>
                    <a:pt x="9343" y="233564"/>
                    <a:pt x="21354" y="233564"/>
                  </a:cubicBezTo>
                  <a:cubicBezTo>
                    <a:pt x="21354" y="233564"/>
                    <a:pt x="21354" y="233564"/>
                    <a:pt x="21354" y="233564"/>
                  </a:cubicBezTo>
                  <a:lnTo>
                    <a:pt x="126792" y="233564"/>
                  </a:lnTo>
                  <a:lnTo>
                    <a:pt x="126792" y="260257"/>
                  </a:lnTo>
                  <a:lnTo>
                    <a:pt x="80079" y="260257"/>
                  </a:lnTo>
                  <a:lnTo>
                    <a:pt x="80079" y="300296"/>
                  </a:lnTo>
                  <a:lnTo>
                    <a:pt x="240237" y="300296"/>
                  </a:lnTo>
                  <a:lnTo>
                    <a:pt x="240237" y="260257"/>
                  </a:lnTo>
                  <a:lnTo>
                    <a:pt x="193524" y="260257"/>
                  </a:lnTo>
                  <a:lnTo>
                    <a:pt x="193524" y="233564"/>
                  </a:lnTo>
                  <a:lnTo>
                    <a:pt x="298962" y="233564"/>
                  </a:lnTo>
                  <a:cubicBezTo>
                    <a:pt x="310973" y="233564"/>
                    <a:pt x="320316" y="224221"/>
                    <a:pt x="320316" y="212209"/>
                  </a:cubicBezTo>
                  <a:lnTo>
                    <a:pt x="320316" y="212209"/>
                  </a:lnTo>
                  <a:lnTo>
                    <a:pt x="320316" y="21354"/>
                  </a:lnTo>
                  <a:cubicBezTo>
                    <a:pt x="320316" y="9343"/>
                    <a:pt x="310973" y="0"/>
                    <a:pt x="298962" y="0"/>
                  </a:cubicBezTo>
                  <a:close/>
                  <a:moveTo>
                    <a:pt x="280277" y="193524"/>
                  </a:moveTo>
                  <a:lnTo>
                    <a:pt x="40040" y="193524"/>
                  </a:lnTo>
                  <a:lnTo>
                    <a:pt x="40040" y="40040"/>
                  </a:lnTo>
                  <a:lnTo>
                    <a:pt x="280277" y="40040"/>
                  </a:lnTo>
                  <a:lnTo>
                    <a:pt x="280277" y="193524"/>
                  </a:lnTo>
                  <a:close/>
                </a:path>
              </a:pathLst>
            </a:custGeom>
            <a:grpFill/>
            <a:ln w="6648"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464BBC94-7968-44DE-B7D6-F44CBFCC260A}"/>
                </a:ext>
              </a:extLst>
            </p:cNvPr>
            <p:cNvSpPr/>
            <p:nvPr/>
          </p:nvSpPr>
          <p:spPr>
            <a:xfrm>
              <a:off x="1910893" y="2310535"/>
              <a:ext cx="117610" cy="148146"/>
            </a:xfrm>
            <a:custGeom>
              <a:avLst/>
              <a:gdLst>
                <a:gd name="connsiteX0" fmla="*/ 67400 w 117610"/>
                <a:gd name="connsiteY0" fmla="*/ 0 h 148146"/>
                <a:gd name="connsiteX1" fmla="*/ 77410 w 117610"/>
                <a:gd name="connsiteY1" fmla="*/ 30697 h 148146"/>
                <a:gd name="connsiteX2" fmla="*/ 48715 w 117610"/>
                <a:gd name="connsiteY2" fmla="*/ 78077 h 148146"/>
                <a:gd name="connsiteX3" fmla="*/ 48715 w 117610"/>
                <a:gd name="connsiteY3" fmla="*/ 50717 h 148146"/>
                <a:gd name="connsiteX4" fmla="*/ 0 w 117610"/>
                <a:gd name="connsiteY4" fmla="*/ 100099 h 148146"/>
                <a:gd name="connsiteX5" fmla="*/ 48715 w 117610"/>
                <a:gd name="connsiteY5" fmla="*/ 148146 h 148146"/>
                <a:gd name="connsiteX6" fmla="*/ 48715 w 117610"/>
                <a:gd name="connsiteY6" fmla="*/ 120786 h 148146"/>
                <a:gd name="connsiteX7" fmla="*/ 114113 w 117610"/>
                <a:gd name="connsiteY7" fmla="*/ 6006 h 148146"/>
                <a:gd name="connsiteX8" fmla="*/ 112111 w 117610"/>
                <a:gd name="connsiteY8" fmla="*/ 0 h 148146"/>
                <a:gd name="connsiteX9" fmla="*/ 67400 w 117610"/>
                <a:gd name="connsiteY9" fmla="*/ 0 h 148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610" h="148146">
                  <a:moveTo>
                    <a:pt x="67400" y="0"/>
                  </a:moveTo>
                  <a:cubicBezTo>
                    <a:pt x="74073" y="8675"/>
                    <a:pt x="77410" y="20020"/>
                    <a:pt x="77410" y="30697"/>
                  </a:cubicBezTo>
                  <a:cubicBezTo>
                    <a:pt x="77410" y="50717"/>
                    <a:pt x="66065" y="68734"/>
                    <a:pt x="48715" y="78077"/>
                  </a:cubicBezTo>
                  <a:lnTo>
                    <a:pt x="48715" y="50717"/>
                  </a:lnTo>
                  <a:lnTo>
                    <a:pt x="0" y="100099"/>
                  </a:lnTo>
                  <a:lnTo>
                    <a:pt x="48715" y="148146"/>
                  </a:lnTo>
                  <a:lnTo>
                    <a:pt x="48715" y="120786"/>
                  </a:lnTo>
                  <a:cubicBezTo>
                    <a:pt x="98764" y="107439"/>
                    <a:pt x="128126" y="56055"/>
                    <a:pt x="114113" y="6006"/>
                  </a:cubicBezTo>
                  <a:cubicBezTo>
                    <a:pt x="113445" y="4004"/>
                    <a:pt x="112778" y="2002"/>
                    <a:pt x="112111" y="0"/>
                  </a:cubicBezTo>
                  <a:lnTo>
                    <a:pt x="67400" y="0"/>
                  </a:lnTo>
                  <a:close/>
                </a:path>
              </a:pathLst>
            </a:custGeom>
            <a:grpFill/>
            <a:ln w="6648"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25C26A44-A15C-4BF3-9F00-93ADB18CD974}"/>
                </a:ext>
              </a:extLst>
            </p:cNvPr>
            <p:cNvSpPr/>
            <p:nvPr/>
          </p:nvSpPr>
          <p:spPr>
            <a:xfrm>
              <a:off x="1615106" y="2135695"/>
              <a:ext cx="117610" cy="148146"/>
            </a:xfrm>
            <a:custGeom>
              <a:avLst/>
              <a:gdLst>
                <a:gd name="connsiteX0" fmla="*/ 50211 w 117610"/>
                <a:gd name="connsiteY0" fmla="*/ 148146 h 148146"/>
                <a:gd name="connsiteX1" fmla="*/ 40201 w 117610"/>
                <a:gd name="connsiteY1" fmla="*/ 117449 h 148146"/>
                <a:gd name="connsiteX2" fmla="*/ 68896 w 117610"/>
                <a:gd name="connsiteY2" fmla="*/ 70069 h 148146"/>
                <a:gd name="connsiteX3" fmla="*/ 68896 w 117610"/>
                <a:gd name="connsiteY3" fmla="*/ 97429 h 148146"/>
                <a:gd name="connsiteX4" fmla="*/ 117611 w 117610"/>
                <a:gd name="connsiteY4" fmla="*/ 48047 h 148146"/>
                <a:gd name="connsiteX5" fmla="*/ 68896 w 117610"/>
                <a:gd name="connsiteY5" fmla="*/ 0 h 148146"/>
                <a:gd name="connsiteX6" fmla="*/ 68896 w 117610"/>
                <a:gd name="connsiteY6" fmla="*/ 27360 h 148146"/>
                <a:gd name="connsiteX7" fmla="*/ 3498 w 117610"/>
                <a:gd name="connsiteY7" fmla="*/ 142140 h 148146"/>
                <a:gd name="connsiteX8" fmla="*/ 5500 w 117610"/>
                <a:gd name="connsiteY8" fmla="*/ 148146 h 148146"/>
                <a:gd name="connsiteX9" fmla="*/ 50211 w 117610"/>
                <a:gd name="connsiteY9" fmla="*/ 148146 h 148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610" h="148146">
                  <a:moveTo>
                    <a:pt x="50211" y="148146"/>
                  </a:moveTo>
                  <a:cubicBezTo>
                    <a:pt x="44872" y="141473"/>
                    <a:pt x="40201" y="128126"/>
                    <a:pt x="40201" y="117449"/>
                  </a:cubicBezTo>
                  <a:cubicBezTo>
                    <a:pt x="40201" y="97429"/>
                    <a:pt x="51545" y="79412"/>
                    <a:pt x="68896" y="70069"/>
                  </a:cubicBezTo>
                  <a:lnTo>
                    <a:pt x="68896" y="97429"/>
                  </a:lnTo>
                  <a:lnTo>
                    <a:pt x="117611" y="48047"/>
                  </a:lnTo>
                  <a:lnTo>
                    <a:pt x="68896" y="0"/>
                  </a:lnTo>
                  <a:lnTo>
                    <a:pt x="68896" y="27360"/>
                  </a:lnTo>
                  <a:cubicBezTo>
                    <a:pt x="18846" y="40707"/>
                    <a:pt x="-10516" y="92091"/>
                    <a:pt x="3498" y="142140"/>
                  </a:cubicBezTo>
                  <a:cubicBezTo>
                    <a:pt x="4165" y="144142"/>
                    <a:pt x="4833" y="146144"/>
                    <a:pt x="5500" y="148146"/>
                  </a:cubicBezTo>
                  <a:lnTo>
                    <a:pt x="50211" y="148146"/>
                  </a:lnTo>
                  <a:close/>
                </a:path>
              </a:pathLst>
            </a:custGeom>
            <a:grpFill/>
            <a:ln w="6648" cap="flat">
              <a:noFill/>
              <a:prstDash val="solid"/>
              <a:miter/>
            </a:ln>
          </p:spPr>
          <p:txBody>
            <a:bodyPr rtlCol="0" anchor="ctr"/>
            <a:lstStyle/>
            <a:p>
              <a:endParaRPr lang="zh-CN" altLang="en-US"/>
            </a:p>
          </p:txBody>
        </p:sp>
      </p:grpSp>
      <p:sp>
        <p:nvSpPr>
          <p:cNvPr id="99" name="矩形: 圆角 98">
            <a:extLst>
              <a:ext uri="{FF2B5EF4-FFF2-40B4-BE49-F238E27FC236}">
                <a16:creationId xmlns:a16="http://schemas.microsoft.com/office/drawing/2014/main" id="{9165F271-B130-47D6-A86D-20AC85D3DB68}"/>
              </a:ext>
            </a:extLst>
          </p:cNvPr>
          <p:cNvSpPr/>
          <p:nvPr/>
        </p:nvSpPr>
        <p:spPr>
          <a:xfrm>
            <a:off x="1113118" y="3189029"/>
            <a:ext cx="4789383" cy="1420181"/>
          </a:xfrm>
          <a:prstGeom prst="roundRect">
            <a:avLst>
              <a:gd name="adj" fmla="val 9570"/>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gradFill>
              <a:gsLst>
                <a:gs pos="0">
                  <a:schemeClr val="bg1">
                    <a:alpha val="35000"/>
                  </a:schemeClr>
                </a:gs>
                <a:gs pos="100000">
                  <a:schemeClr val="bg1">
                    <a:alpha val="3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0" name="矩形: 圆角 109">
            <a:extLst>
              <a:ext uri="{FF2B5EF4-FFF2-40B4-BE49-F238E27FC236}">
                <a16:creationId xmlns:a16="http://schemas.microsoft.com/office/drawing/2014/main" id="{316E7408-A5C4-4153-A47F-7309DAFDE1C5}"/>
              </a:ext>
            </a:extLst>
          </p:cNvPr>
          <p:cNvSpPr/>
          <p:nvPr/>
        </p:nvSpPr>
        <p:spPr>
          <a:xfrm>
            <a:off x="1127125" y="4759806"/>
            <a:ext cx="4786549" cy="1420181"/>
          </a:xfrm>
          <a:prstGeom prst="roundRect">
            <a:avLst>
              <a:gd name="adj" fmla="val 9570"/>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gradFill>
              <a:gsLst>
                <a:gs pos="0">
                  <a:schemeClr val="bg1">
                    <a:alpha val="35000"/>
                  </a:schemeClr>
                </a:gs>
                <a:gs pos="100000">
                  <a:schemeClr val="bg1">
                    <a:alpha val="3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00" name="文本框 99">
            <a:extLst>
              <a:ext uri="{FF2B5EF4-FFF2-40B4-BE49-F238E27FC236}">
                <a16:creationId xmlns:a16="http://schemas.microsoft.com/office/drawing/2014/main" id="{AB0AE7E8-B146-4C9A-B7DF-DB1CDB093515}"/>
              </a:ext>
            </a:extLst>
          </p:cNvPr>
          <p:cNvSpPr txBox="1"/>
          <p:nvPr/>
        </p:nvSpPr>
        <p:spPr>
          <a:xfrm>
            <a:off x="2201432" y="3765827"/>
            <a:ext cx="3324436" cy="609013"/>
          </a:xfrm>
          <a:prstGeom prst="rect">
            <a:avLst/>
          </a:prstGeom>
          <a:noFill/>
        </p:spPr>
        <p:txBody>
          <a:bodyPr wrap="square" lIns="0" tIns="0" rIns="0" bIns="0" rtlCol="0">
            <a:spAutoFit/>
          </a:bodyPr>
          <a:lstStyle/>
          <a:p>
            <a:pPr marL="0" marR="0" indent="0" algn="l">
              <a:lnSpc>
                <a:spcPct val="130000"/>
              </a:lnSpc>
              <a:spcBef>
                <a:spcPts val="660"/>
              </a:spcBef>
              <a:spcAft>
                <a:spcPts val="1890"/>
              </a:spcAft>
            </a:pPr>
            <a:r>
              <a:rPr lang="zh-CN" altLang="en-US" sz="1600" i="0" spc="0" dirty="0">
                <a:solidFill>
                  <a:schemeClr val="bg1"/>
                </a:solidFill>
                <a:effectLst/>
                <a:latin typeface="+mn-ea"/>
                <a:cs typeface="Times New Roman" panose="02020603050405020304" pitchFamily="18" charset="0"/>
              </a:rPr>
              <a:t>数据采集、三维建模、数据可视化、动态模拟</a:t>
            </a:r>
          </a:p>
        </p:txBody>
      </p:sp>
      <p:sp>
        <p:nvSpPr>
          <p:cNvPr id="101" name="文本框 100">
            <a:extLst>
              <a:ext uri="{FF2B5EF4-FFF2-40B4-BE49-F238E27FC236}">
                <a16:creationId xmlns:a16="http://schemas.microsoft.com/office/drawing/2014/main" id="{4EED43C2-A382-45E6-935B-99D294535CA9}"/>
              </a:ext>
            </a:extLst>
          </p:cNvPr>
          <p:cNvSpPr txBox="1"/>
          <p:nvPr/>
        </p:nvSpPr>
        <p:spPr>
          <a:xfrm>
            <a:off x="2225002" y="3377393"/>
            <a:ext cx="2362831" cy="307777"/>
          </a:xfrm>
          <a:prstGeom prst="rect">
            <a:avLst/>
          </a:prstGeom>
          <a:noFill/>
        </p:spPr>
        <p:txBody>
          <a:bodyPr wrap="square" lIns="0" tIns="0" rIns="0" bIns="0" rtlCol="0">
            <a:spAutoFit/>
          </a:bodyPr>
          <a:lstStyle/>
          <a:p>
            <a:pPr algn="l"/>
            <a:r>
              <a:rPr lang="zh-CN" altLang="en-US" sz="2000" dirty="0">
                <a:gradFill>
                  <a:gsLst>
                    <a:gs pos="100000">
                      <a:schemeClr val="accent4"/>
                    </a:gs>
                    <a:gs pos="35000">
                      <a:schemeClr val="accent5">
                        <a:lumMod val="20000"/>
                        <a:lumOff val="80000"/>
                      </a:schemeClr>
                    </a:gs>
                  </a:gsLst>
                  <a:lin ang="2700000" scaled="1"/>
                </a:gradFill>
                <a:latin typeface="+mj-ea"/>
                <a:ea typeface="+mj-ea"/>
              </a:rPr>
              <a:t>从数据到模型</a:t>
            </a:r>
          </a:p>
        </p:txBody>
      </p:sp>
      <p:grpSp>
        <p:nvGrpSpPr>
          <p:cNvPr id="152" name="组合 151">
            <a:extLst>
              <a:ext uri="{FF2B5EF4-FFF2-40B4-BE49-F238E27FC236}">
                <a16:creationId xmlns:a16="http://schemas.microsoft.com/office/drawing/2014/main" id="{BF7DF616-8E9F-4043-8655-ABB4BE4D4A2B}"/>
              </a:ext>
            </a:extLst>
          </p:cNvPr>
          <p:cNvGrpSpPr/>
          <p:nvPr/>
        </p:nvGrpSpPr>
        <p:grpSpPr>
          <a:xfrm>
            <a:off x="1581956" y="3575264"/>
            <a:ext cx="447859" cy="447859"/>
            <a:chOff x="1581956" y="3575264"/>
            <a:chExt cx="447859" cy="447859"/>
          </a:xfrm>
          <a:gradFill>
            <a:gsLst>
              <a:gs pos="0">
                <a:schemeClr val="bg1"/>
              </a:gs>
              <a:gs pos="100000">
                <a:schemeClr val="accent3"/>
              </a:gs>
            </a:gsLst>
            <a:lin ang="5400000" scaled="1"/>
          </a:gradFill>
        </p:grpSpPr>
        <p:sp>
          <p:nvSpPr>
            <p:cNvPr id="147" name="任意多边形: 形状 146">
              <a:extLst>
                <a:ext uri="{FF2B5EF4-FFF2-40B4-BE49-F238E27FC236}">
                  <a16:creationId xmlns:a16="http://schemas.microsoft.com/office/drawing/2014/main" id="{1A4C45B1-3F69-436B-829F-DEFAAC120F24}"/>
                </a:ext>
              </a:extLst>
            </p:cNvPr>
            <p:cNvSpPr/>
            <p:nvPr/>
          </p:nvSpPr>
          <p:spPr>
            <a:xfrm>
              <a:off x="1581956" y="3575264"/>
              <a:ext cx="447859" cy="447859"/>
            </a:xfrm>
            <a:custGeom>
              <a:avLst/>
              <a:gdLst>
                <a:gd name="connsiteX0" fmla="*/ 39517 w 447859"/>
                <a:gd name="connsiteY0" fmla="*/ 0 h 447859"/>
                <a:gd name="connsiteX1" fmla="*/ 0 w 447859"/>
                <a:gd name="connsiteY1" fmla="*/ 0 h 447859"/>
                <a:gd name="connsiteX2" fmla="*/ 0 w 447859"/>
                <a:gd name="connsiteY2" fmla="*/ 447859 h 447859"/>
                <a:gd name="connsiteX3" fmla="*/ 447859 w 447859"/>
                <a:gd name="connsiteY3" fmla="*/ 447859 h 447859"/>
                <a:gd name="connsiteX4" fmla="*/ 447859 w 447859"/>
                <a:gd name="connsiteY4" fmla="*/ 408342 h 447859"/>
                <a:gd name="connsiteX5" fmla="*/ 39517 w 447859"/>
                <a:gd name="connsiteY5" fmla="*/ 408342 h 44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859" h="447859">
                  <a:moveTo>
                    <a:pt x="39517" y="0"/>
                  </a:moveTo>
                  <a:lnTo>
                    <a:pt x="0" y="0"/>
                  </a:lnTo>
                  <a:lnTo>
                    <a:pt x="0" y="447859"/>
                  </a:lnTo>
                  <a:lnTo>
                    <a:pt x="447859" y="447859"/>
                  </a:lnTo>
                  <a:lnTo>
                    <a:pt x="447859" y="408342"/>
                  </a:lnTo>
                  <a:lnTo>
                    <a:pt x="39517" y="408342"/>
                  </a:lnTo>
                  <a:close/>
                </a:path>
              </a:pathLst>
            </a:custGeom>
            <a:grpFill/>
            <a:ln w="6548"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3EA7E436-0191-49E2-9670-BE3E15E44872}"/>
                </a:ext>
              </a:extLst>
            </p:cNvPr>
            <p:cNvSpPr/>
            <p:nvPr/>
          </p:nvSpPr>
          <p:spPr>
            <a:xfrm>
              <a:off x="1660990" y="3713573"/>
              <a:ext cx="72447" cy="230515"/>
            </a:xfrm>
            <a:custGeom>
              <a:avLst/>
              <a:gdLst>
                <a:gd name="connsiteX0" fmla="*/ 0 w 72447"/>
                <a:gd name="connsiteY0" fmla="*/ 0 h 230515"/>
                <a:gd name="connsiteX1" fmla="*/ 72448 w 72447"/>
                <a:gd name="connsiteY1" fmla="*/ 0 h 230515"/>
                <a:gd name="connsiteX2" fmla="*/ 72448 w 72447"/>
                <a:gd name="connsiteY2" fmla="*/ 230516 h 230515"/>
                <a:gd name="connsiteX3" fmla="*/ 0 w 72447"/>
                <a:gd name="connsiteY3" fmla="*/ 230516 h 230515"/>
              </a:gdLst>
              <a:ahLst/>
              <a:cxnLst>
                <a:cxn ang="0">
                  <a:pos x="connsiteX0" y="connsiteY0"/>
                </a:cxn>
                <a:cxn ang="0">
                  <a:pos x="connsiteX1" y="connsiteY1"/>
                </a:cxn>
                <a:cxn ang="0">
                  <a:pos x="connsiteX2" y="connsiteY2"/>
                </a:cxn>
                <a:cxn ang="0">
                  <a:pos x="connsiteX3" y="connsiteY3"/>
                </a:cxn>
              </a:cxnLst>
              <a:rect l="l" t="t" r="r" b="b"/>
              <a:pathLst>
                <a:path w="72447" h="230515">
                  <a:moveTo>
                    <a:pt x="0" y="0"/>
                  </a:moveTo>
                  <a:lnTo>
                    <a:pt x="72448" y="0"/>
                  </a:lnTo>
                  <a:lnTo>
                    <a:pt x="72448" y="230516"/>
                  </a:lnTo>
                  <a:lnTo>
                    <a:pt x="0" y="230516"/>
                  </a:lnTo>
                  <a:close/>
                </a:path>
              </a:pathLst>
            </a:custGeom>
            <a:grpFill/>
            <a:ln w="6548"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67309AAD-F939-40CF-B2FE-6810B552DEAB}"/>
                </a:ext>
              </a:extLst>
            </p:cNvPr>
            <p:cNvSpPr/>
            <p:nvPr/>
          </p:nvSpPr>
          <p:spPr>
            <a:xfrm>
              <a:off x="1759782" y="3575264"/>
              <a:ext cx="72447" cy="368825"/>
            </a:xfrm>
            <a:custGeom>
              <a:avLst/>
              <a:gdLst>
                <a:gd name="connsiteX0" fmla="*/ 0 w 72447"/>
                <a:gd name="connsiteY0" fmla="*/ 0 h 368825"/>
                <a:gd name="connsiteX1" fmla="*/ 72448 w 72447"/>
                <a:gd name="connsiteY1" fmla="*/ 0 h 368825"/>
                <a:gd name="connsiteX2" fmla="*/ 72448 w 72447"/>
                <a:gd name="connsiteY2" fmla="*/ 368825 h 368825"/>
                <a:gd name="connsiteX3" fmla="*/ 0 w 72447"/>
                <a:gd name="connsiteY3" fmla="*/ 368825 h 368825"/>
              </a:gdLst>
              <a:ahLst/>
              <a:cxnLst>
                <a:cxn ang="0">
                  <a:pos x="connsiteX0" y="connsiteY0"/>
                </a:cxn>
                <a:cxn ang="0">
                  <a:pos x="connsiteX1" y="connsiteY1"/>
                </a:cxn>
                <a:cxn ang="0">
                  <a:pos x="connsiteX2" y="connsiteY2"/>
                </a:cxn>
                <a:cxn ang="0">
                  <a:pos x="connsiteX3" y="connsiteY3"/>
                </a:cxn>
              </a:cxnLst>
              <a:rect l="l" t="t" r="r" b="b"/>
              <a:pathLst>
                <a:path w="72447" h="368825">
                  <a:moveTo>
                    <a:pt x="0" y="0"/>
                  </a:moveTo>
                  <a:lnTo>
                    <a:pt x="72448" y="0"/>
                  </a:lnTo>
                  <a:lnTo>
                    <a:pt x="72448" y="368825"/>
                  </a:lnTo>
                  <a:lnTo>
                    <a:pt x="0" y="368825"/>
                  </a:lnTo>
                  <a:close/>
                </a:path>
              </a:pathLst>
            </a:custGeom>
            <a:grpFill/>
            <a:ln w="6548"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5DA9B725-3F4D-4B83-932D-A1DAAE20C5F3}"/>
                </a:ext>
              </a:extLst>
            </p:cNvPr>
            <p:cNvSpPr/>
            <p:nvPr/>
          </p:nvSpPr>
          <p:spPr>
            <a:xfrm>
              <a:off x="1858575" y="3713573"/>
              <a:ext cx="72447" cy="230515"/>
            </a:xfrm>
            <a:custGeom>
              <a:avLst/>
              <a:gdLst>
                <a:gd name="connsiteX0" fmla="*/ 0 w 72447"/>
                <a:gd name="connsiteY0" fmla="*/ 0 h 230515"/>
                <a:gd name="connsiteX1" fmla="*/ 72448 w 72447"/>
                <a:gd name="connsiteY1" fmla="*/ 0 h 230515"/>
                <a:gd name="connsiteX2" fmla="*/ 72448 w 72447"/>
                <a:gd name="connsiteY2" fmla="*/ 230516 h 230515"/>
                <a:gd name="connsiteX3" fmla="*/ 0 w 72447"/>
                <a:gd name="connsiteY3" fmla="*/ 230516 h 230515"/>
              </a:gdLst>
              <a:ahLst/>
              <a:cxnLst>
                <a:cxn ang="0">
                  <a:pos x="connsiteX0" y="connsiteY0"/>
                </a:cxn>
                <a:cxn ang="0">
                  <a:pos x="connsiteX1" y="connsiteY1"/>
                </a:cxn>
                <a:cxn ang="0">
                  <a:pos x="connsiteX2" y="connsiteY2"/>
                </a:cxn>
                <a:cxn ang="0">
                  <a:pos x="connsiteX3" y="connsiteY3"/>
                </a:cxn>
              </a:cxnLst>
              <a:rect l="l" t="t" r="r" b="b"/>
              <a:pathLst>
                <a:path w="72447" h="230515">
                  <a:moveTo>
                    <a:pt x="0" y="0"/>
                  </a:moveTo>
                  <a:lnTo>
                    <a:pt x="72448" y="0"/>
                  </a:lnTo>
                  <a:lnTo>
                    <a:pt x="72448" y="230516"/>
                  </a:lnTo>
                  <a:lnTo>
                    <a:pt x="0" y="230516"/>
                  </a:lnTo>
                  <a:close/>
                </a:path>
              </a:pathLst>
            </a:custGeom>
            <a:grpFill/>
            <a:ln w="6548"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0B776156-80D4-4696-94C5-C56FE48E03AE}"/>
                </a:ext>
              </a:extLst>
            </p:cNvPr>
            <p:cNvSpPr/>
            <p:nvPr/>
          </p:nvSpPr>
          <p:spPr>
            <a:xfrm>
              <a:off x="1957367" y="3825538"/>
              <a:ext cx="72447" cy="118551"/>
            </a:xfrm>
            <a:custGeom>
              <a:avLst/>
              <a:gdLst>
                <a:gd name="connsiteX0" fmla="*/ 0 w 72447"/>
                <a:gd name="connsiteY0" fmla="*/ 0 h 118551"/>
                <a:gd name="connsiteX1" fmla="*/ 72448 w 72447"/>
                <a:gd name="connsiteY1" fmla="*/ 0 h 118551"/>
                <a:gd name="connsiteX2" fmla="*/ 72448 w 72447"/>
                <a:gd name="connsiteY2" fmla="*/ 118551 h 118551"/>
                <a:gd name="connsiteX3" fmla="*/ 0 w 72447"/>
                <a:gd name="connsiteY3" fmla="*/ 118551 h 118551"/>
              </a:gdLst>
              <a:ahLst/>
              <a:cxnLst>
                <a:cxn ang="0">
                  <a:pos x="connsiteX0" y="connsiteY0"/>
                </a:cxn>
                <a:cxn ang="0">
                  <a:pos x="connsiteX1" y="connsiteY1"/>
                </a:cxn>
                <a:cxn ang="0">
                  <a:pos x="connsiteX2" y="connsiteY2"/>
                </a:cxn>
                <a:cxn ang="0">
                  <a:pos x="connsiteX3" y="connsiteY3"/>
                </a:cxn>
              </a:cxnLst>
              <a:rect l="l" t="t" r="r" b="b"/>
              <a:pathLst>
                <a:path w="72447" h="118551">
                  <a:moveTo>
                    <a:pt x="0" y="0"/>
                  </a:moveTo>
                  <a:lnTo>
                    <a:pt x="72448" y="0"/>
                  </a:lnTo>
                  <a:lnTo>
                    <a:pt x="72448" y="118551"/>
                  </a:lnTo>
                  <a:lnTo>
                    <a:pt x="0" y="118551"/>
                  </a:lnTo>
                  <a:close/>
                </a:path>
              </a:pathLst>
            </a:custGeom>
            <a:grpFill/>
            <a:ln w="6548" cap="flat">
              <a:noFill/>
              <a:prstDash val="solid"/>
              <a:miter/>
            </a:ln>
          </p:spPr>
          <p:txBody>
            <a:bodyPr rtlCol="0" anchor="ctr"/>
            <a:lstStyle/>
            <a:p>
              <a:endParaRPr lang="zh-CN" altLang="en-US"/>
            </a:p>
          </p:txBody>
        </p:sp>
      </p:grpSp>
      <p:sp>
        <p:nvSpPr>
          <p:cNvPr id="111" name="文本框 110">
            <a:extLst>
              <a:ext uri="{FF2B5EF4-FFF2-40B4-BE49-F238E27FC236}">
                <a16:creationId xmlns:a16="http://schemas.microsoft.com/office/drawing/2014/main" id="{8810B712-9F97-4EF5-976F-E5A5FFDDFA4A}"/>
              </a:ext>
            </a:extLst>
          </p:cNvPr>
          <p:cNvSpPr txBox="1"/>
          <p:nvPr/>
        </p:nvSpPr>
        <p:spPr>
          <a:xfrm>
            <a:off x="2219470" y="5341882"/>
            <a:ext cx="3324436" cy="609013"/>
          </a:xfrm>
          <a:prstGeom prst="rect">
            <a:avLst/>
          </a:prstGeom>
          <a:noFill/>
        </p:spPr>
        <p:txBody>
          <a:bodyPr wrap="square" lIns="0" tIns="0" rIns="0" bIns="0" rtlCol="0">
            <a:spAutoFit/>
          </a:bodyPr>
          <a:lstStyle/>
          <a:p>
            <a:pPr marL="0" marR="0" indent="0" algn="l">
              <a:lnSpc>
                <a:spcPct val="130000"/>
              </a:lnSpc>
              <a:spcBef>
                <a:spcPts val="660"/>
              </a:spcBef>
              <a:spcAft>
                <a:spcPts val="1890"/>
              </a:spcAft>
            </a:pPr>
            <a:r>
              <a:rPr lang="zh-CN" altLang="en-US" sz="1600" i="0" spc="0" dirty="0">
                <a:solidFill>
                  <a:schemeClr val="bg1"/>
                </a:solidFill>
                <a:effectLst/>
                <a:latin typeface="+mn-ea"/>
                <a:cs typeface="Times New Roman" panose="02020603050405020304" pitchFamily="18" charset="0"/>
              </a:rPr>
              <a:t>化身与虚拟人，虚拟货币，团队与社交开放式的协议</a:t>
            </a:r>
          </a:p>
        </p:txBody>
      </p:sp>
      <p:sp>
        <p:nvSpPr>
          <p:cNvPr id="112" name="文本框 111">
            <a:extLst>
              <a:ext uri="{FF2B5EF4-FFF2-40B4-BE49-F238E27FC236}">
                <a16:creationId xmlns:a16="http://schemas.microsoft.com/office/drawing/2014/main" id="{6AB7CB7D-4C58-4259-A000-42EBB2DAF6B4}"/>
              </a:ext>
            </a:extLst>
          </p:cNvPr>
          <p:cNvSpPr txBox="1"/>
          <p:nvPr/>
        </p:nvSpPr>
        <p:spPr>
          <a:xfrm>
            <a:off x="2243040" y="4953448"/>
            <a:ext cx="2362831" cy="307777"/>
          </a:xfrm>
          <a:prstGeom prst="rect">
            <a:avLst/>
          </a:prstGeom>
          <a:noFill/>
        </p:spPr>
        <p:txBody>
          <a:bodyPr wrap="square" lIns="0" tIns="0" rIns="0" bIns="0" rtlCol="0">
            <a:spAutoFit/>
          </a:bodyPr>
          <a:lstStyle/>
          <a:p>
            <a:pPr algn="l"/>
            <a:r>
              <a:rPr lang="zh-CN" altLang="en-US" sz="2000" dirty="0">
                <a:gradFill>
                  <a:gsLst>
                    <a:gs pos="100000">
                      <a:schemeClr val="accent4"/>
                    </a:gs>
                    <a:gs pos="35000">
                      <a:schemeClr val="accent5">
                        <a:lumMod val="20000"/>
                        <a:lumOff val="80000"/>
                      </a:schemeClr>
                    </a:gs>
                  </a:gsLst>
                  <a:lin ang="2700000" scaled="1"/>
                </a:gradFill>
                <a:latin typeface="+mj-ea"/>
                <a:ea typeface="+mj-ea"/>
              </a:rPr>
              <a:t>平台底层设定</a:t>
            </a:r>
          </a:p>
        </p:txBody>
      </p:sp>
      <p:grpSp>
        <p:nvGrpSpPr>
          <p:cNvPr id="162" name="组合 161">
            <a:extLst>
              <a:ext uri="{FF2B5EF4-FFF2-40B4-BE49-F238E27FC236}">
                <a16:creationId xmlns:a16="http://schemas.microsoft.com/office/drawing/2014/main" id="{2F4CA2CA-38F4-4BD7-94CF-EDD34FE787CF}"/>
              </a:ext>
            </a:extLst>
          </p:cNvPr>
          <p:cNvGrpSpPr/>
          <p:nvPr/>
        </p:nvGrpSpPr>
        <p:grpSpPr>
          <a:xfrm>
            <a:off x="1510848" y="5299472"/>
            <a:ext cx="641939" cy="390745"/>
            <a:chOff x="1510848" y="5274523"/>
            <a:chExt cx="641939" cy="390745"/>
          </a:xfrm>
          <a:gradFill>
            <a:gsLst>
              <a:gs pos="0">
                <a:schemeClr val="bg1"/>
              </a:gs>
              <a:gs pos="100000">
                <a:schemeClr val="accent3"/>
              </a:gs>
            </a:gsLst>
            <a:lin ang="5400000" scaled="1"/>
          </a:gradFill>
        </p:grpSpPr>
        <p:sp>
          <p:nvSpPr>
            <p:cNvPr id="159" name="任意多边形: 形状 158">
              <a:extLst>
                <a:ext uri="{FF2B5EF4-FFF2-40B4-BE49-F238E27FC236}">
                  <a16:creationId xmlns:a16="http://schemas.microsoft.com/office/drawing/2014/main" id="{B904547A-8D19-4077-9CCA-B1F6EC2C4D91}"/>
                </a:ext>
              </a:extLst>
            </p:cNvPr>
            <p:cNvSpPr/>
            <p:nvPr/>
          </p:nvSpPr>
          <p:spPr>
            <a:xfrm>
              <a:off x="1594579" y="5274523"/>
              <a:ext cx="474477" cy="320969"/>
            </a:xfrm>
            <a:custGeom>
              <a:avLst/>
              <a:gdLst>
                <a:gd name="connsiteX0" fmla="*/ 432611 w 474477"/>
                <a:gd name="connsiteY0" fmla="*/ 279104 h 320969"/>
                <a:gd name="connsiteX1" fmla="*/ 41866 w 474477"/>
                <a:gd name="connsiteY1" fmla="*/ 279104 h 320969"/>
                <a:gd name="connsiteX2" fmla="*/ 41866 w 474477"/>
                <a:gd name="connsiteY2" fmla="*/ 41866 h 320969"/>
                <a:gd name="connsiteX3" fmla="*/ 432611 w 474477"/>
                <a:gd name="connsiteY3" fmla="*/ 41866 h 320969"/>
                <a:gd name="connsiteX4" fmla="*/ 474477 w 474477"/>
                <a:gd name="connsiteY4" fmla="*/ 27910 h 320969"/>
                <a:gd name="connsiteX5" fmla="*/ 446567 w 474477"/>
                <a:gd name="connsiteY5" fmla="*/ 0 h 320969"/>
                <a:gd name="connsiteX6" fmla="*/ 27910 w 474477"/>
                <a:gd name="connsiteY6" fmla="*/ 0 h 320969"/>
                <a:gd name="connsiteX7" fmla="*/ 0 w 474477"/>
                <a:gd name="connsiteY7" fmla="*/ 27910 h 320969"/>
                <a:gd name="connsiteX8" fmla="*/ 0 w 474477"/>
                <a:gd name="connsiteY8" fmla="*/ 320970 h 320969"/>
                <a:gd name="connsiteX9" fmla="*/ 474477 w 474477"/>
                <a:gd name="connsiteY9" fmla="*/ 320970 h 320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4477" h="320969">
                  <a:moveTo>
                    <a:pt x="432611" y="279104"/>
                  </a:moveTo>
                  <a:lnTo>
                    <a:pt x="41866" y="279104"/>
                  </a:lnTo>
                  <a:lnTo>
                    <a:pt x="41866" y="41866"/>
                  </a:lnTo>
                  <a:lnTo>
                    <a:pt x="432611" y="41866"/>
                  </a:lnTo>
                  <a:close/>
                  <a:moveTo>
                    <a:pt x="474477" y="27910"/>
                  </a:moveTo>
                  <a:cubicBezTo>
                    <a:pt x="474477" y="12496"/>
                    <a:pt x="461981" y="0"/>
                    <a:pt x="446567" y="0"/>
                  </a:cubicBezTo>
                  <a:lnTo>
                    <a:pt x="27910" y="0"/>
                  </a:lnTo>
                  <a:cubicBezTo>
                    <a:pt x="12496" y="0"/>
                    <a:pt x="0" y="12496"/>
                    <a:pt x="0" y="27910"/>
                  </a:cubicBezTo>
                  <a:lnTo>
                    <a:pt x="0" y="320970"/>
                  </a:lnTo>
                  <a:lnTo>
                    <a:pt x="474477" y="320970"/>
                  </a:lnTo>
                  <a:close/>
                </a:path>
              </a:pathLst>
            </a:custGeom>
            <a:grpFill/>
            <a:ln w="6945"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881C1A4F-4CD0-4AD1-87D2-212071C25ECA}"/>
                </a:ext>
              </a:extLst>
            </p:cNvPr>
            <p:cNvSpPr/>
            <p:nvPr/>
          </p:nvSpPr>
          <p:spPr>
            <a:xfrm>
              <a:off x="1510848" y="5623403"/>
              <a:ext cx="641939" cy="41865"/>
            </a:xfrm>
            <a:custGeom>
              <a:avLst/>
              <a:gdLst>
                <a:gd name="connsiteX0" fmla="*/ 362835 w 641939"/>
                <a:gd name="connsiteY0" fmla="*/ 0 h 41865"/>
                <a:gd name="connsiteX1" fmla="*/ 362835 w 641939"/>
                <a:gd name="connsiteY1" fmla="*/ 6978 h 41865"/>
                <a:gd name="connsiteX2" fmla="*/ 356724 w 641939"/>
                <a:gd name="connsiteY2" fmla="*/ 13955 h 41865"/>
                <a:gd name="connsiteX3" fmla="*/ 355858 w 641939"/>
                <a:gd name="connsiteY3" fmla="*/ 13955 h 41865"/>
                <a:gd name="connsiteX4" fmla="*/ 286082 w 641939"/>
                <a:gd name="connsiteY4" fmla="*/ 13955 h 41865"/>
                <a:gd name="connsiteX5" fmla="*/ 279104 w 641939"/>
                <a:gd name="connsiteY5" fmla="*/ 7844 h 41865"/>
                <a:gd name="connsiteX6" fmla="*/ 279104 w 641939"/>
                <a:gd name="connsiteY6" fmla="*/ 6978 h 41865"/>
                <a:gd name="connsiteX7" fmla="*/ 279104 w 641939"/>
                <a:gd name="connsiteY7" fmla="*/ 0 h 41865"/>
                <a:gd name="connsiteX8" fmla="*/ 0 w 641939"/>
                <a:gd name="connsiteY8" fmla="*/ 0 h 41865"/>
                <a:gd name="connsiteX9" fmla="*/ 0 w 641939"/>
                <a:gd name="connsiteY9" fmla="*/ 13955 h 41865"/>
                <a:gd name="connsiteX10" fmla="*/ 27910 w 641939"/>
                <a:gd name="connsiteY10" fmla="*/ 41866 h 41865"/>
                <a:gd name="connsiteX11" fmla="*/ 614029 w 641939"/>
                <a:gd name="connsiteY11" fmla="*/ 41866 h 41865"/>
                <a:gd name="connsiteX12" fmla="*/ 641940 w 641939"/>
                <a:gd name="connsiteY12" fmla="*/ 13955 h 41865"/>
                <a:gd name="connsiteX13" fmla="*/ 641940 w 641939"/>
                <a:gd name="connsiteY13" fmla="*/ 0 h 41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41939" h="41865">
                  <a:moveTo>
                    <a:pt x="362835" y="0"/>
                  </a:moveTo>
                  <a:lnTo>
                    <a:pt x="362835" y="6978"/>
                  </a:lnTo>
                  <a:cubicBezTo>
                    <a:pt x="363075" y="10592"/>
                    <a:pt x="360338" y="13716"/>
                    <a:pt x="356724" y="13955"/>
                  </a:cubicBezTo>
                  <a:cubicBezTo>
                    <a:pt x="356436" y="13974"/>
                    <a:pt x="356146" y="13974"/>
                    <a:pt x="355858" y="13955"/>
                  </a:cubicBezTo>
                  <a:lnTo>
                    <a:pt x="286082" y="13955"/>
                  </a:lnTo>
                  <a:cubicBezTo>
                    <a:pt x="282467" y="14195"/>
                    <a:pt x="279344" y="11458"/>
                    <a:pt x="279104" y="7844"/>
                  </a:cubicBezTo>
                  <a:cubicBezTo>
                    <a:pt x="279085" y="7555"/>
                    <a:pt x="279085" y="7266"/>
                    <a:pt x="279104" y="6978"/>
                  </a:cubicBezTo>
                  <a:lnTo>
                    <a:pt x="279104" y="0"/>
                  </a:lnTo>
                  <a:lnTo>
                    <a:pt x="0" y="0"/>
                  </a:lnTo>
                  <a:lnTo>
                    <a:pt x="0" y="13955"/>
                  </a:lnTo>
                  <a:cubicBezTo>
                    <a:pt x="0" y="29369"/>
                    <a:pt x="12496" y="41866"/>
                    <a:pt x="27910" y="41866"/>
                  </a:cubicBezTo>
                  <a:lnTo>
                    <a:pt x="614029" y="41866"/>
                  </a:lnTo>
                  <a:cubicBezTo>
                    <a:pt x="629443" y="41866"/>
                    <a:pt x="641940" y="29369"/>
                    <a:pt x="641940" y="13955"/>
                  </a:cubicBezTo>
                  <a:lnTo>
                    <a:pt x="641940" y="0"/>
                  </a:lnTo>
                  <a:close/>
                </a:path>
              </a:pathLst>
            </a:custGeom>
            <a:grpFill/>
            <a:ln w="6945"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D983CD0A-377C-4B52-9418-E0692D1E1AF0}"/>
                </a:ext>
              </a:extLst>
            </p:cNvPr>
            <p:cNvSpPr/>
            <p:nvPr/>
          </p:nvSpPr>
          <p:spPr>
            <a:xfrm>
              <a:off x="1734131" y="5337321"/>
              <a:ext cx="195372" cy="195372"/>
            </a:xfrm>
            <a:custGeom>
              <a:avLst/>
              <a:gdLst>
                <a:gd name="connsiteX0" fmla="*/ 97686 w 195372"/>
                <a:gd name="connsiteY0" fmla="*/ 0 h 195372"/>
                <a:gd name="connsiteX1" fmla="*/ 0 w 195372"/>
                <a:gd name="connsiteY1" fmla="*/ 97686 h 195372"/>
                <a:gd name="connsiteX2" fmla="*/ 97686 w 195372"/>
                <a:gd name="connsiteY2" fmla="*/ 195373 h 195372"/>
                <a:gd name="connsiteX3" fmla="*/ 195373 w 195372"/>
                <a:gd name="connsiteY3" fmla="*/ 97686 h 195372"/>
                <a:gd name="connsiteX4" fmla="*/ 97686 w 195372"/>
                <a:gd name="connsiteY4" fmla="*/ 0 h 195372"/>
                <a:gd name="connsiteX5" fmla="*/ 104664 w 195372"/>
                <a:gd name="connsiteY5" fmla="*/ 104664 h 195372"/>
                <a:gd name="connsiteX6" fmla="*/ 136691 w 195372"/>
                <a:gd name="connsiteY6" fmla="*/ 104664 h 195372"/>
                <a:gd name="connsiteX7" fmla="*/ 104664 w 195372"/>
                <a:gd name="connsiteY7" fmla="*/ 168230 h 195372"/>
                <a:gd name="connsiteX8" fmla="*/ 104664 w 195372"/>
                <a:gd name="connsiteY8" fmla="*/ 90709 h 195372"/>
                <a:gd name="connsiteX9" fmla="*/ 104664 w 195372"/>
                <a:gd name="connsiteY9" fmla="*/ 27073 h 195372"/>
                <a:gd name="connsiteX10" fmla="*/ 136691 w 195372"/>
                <a:gd name="connsiteY10" fmla="*/ 90709 h 195372"/>
                <a:gd name="connsiteX11" fmla="*/ 90709 w 195372"/>
                <a:gd name="connsiteY11" fmla="*/ 90709 h 195372"/>
                <a:gd name="connsiteX12" fmla="*/ 59728 w 195372"/>
                <a:gd name="connsiteY12" fmla="*/ 90709 h 195372"/>
                <a:gd name="connsiteX13" fmla="*/ 90709 w 195372"/>
                <a:gd name="connsiteY13" fmla="*/ 27910 h 195372"/>
                <a:gd name="connsiteX14" fmla="*/ 90709 w 195372"/>
                <a:gd name="connsiteY14" fmla="*/ 104664 h 195372"/>
                <a:gd name="connsiteX15" fmla="*/ 90709 w 195372"/>
                <a:gd name="connsiteY15" fmla="*/ 167463 h 195372"/>
                <a:gd name="connsiteX16" fmla="*/ 59728 w 195372"/>
                <a:gd name="connsiteY16" fmla="*/ 104664 h 195372"/>
                <a:gd name="connsiteX17" fmla="*/ 45703 w 195372"/>
                <a:gd name="connsiteY17" fmla="*/ 90709 h 195372"/>
                <a:gd name="connsiteX18" fmla="*/ 15839 w 195372"/>
                <a:gd name="connsiteY18" fmla="*/ 90709 h 195372"/>
                <a:gd name="connsiteX19" fmla="*/ 81917 w 195372"/>
                <a:gd name="connsiteY19" fmla="*/ 17095 h 195372"/>
                <a:gd name="connsiteX20" fmla="*/ 45703 w 195372"/>
                <a:gd name="connsiteY20" fmla="*/ 90709 h 195372"/>
                <a:gd name="connsiteX21" fmla="*/ 45703 w 195372"/>
                <a:gd name="connsiteY21" fmla="*/ 104664 h 195372"/>
                <a:gd name="connsiteX22" fmla="*/ 82057 w 195372"/>
                <a:gd name="connsiteY22" fmla="*/ 178348 h 195372"/>
                <a:gd name="connsiteX23" fmla="*/ 15839 w 195372"/>
                <a:gd name="connsiteY23" fmla="*/ 104664 h 195372"/>
                <a:gd name="connsiteX24" fmla="*/ 150716 w 195372"/>
                <a:gd name="connsiteY24" fmla="*/ 104664 h 195372"/>
                <a:gd name="connsiteX25" fmla="*/ 179534 w 195372"/>
                <a:gd name="connsiteY25" fmla="*/ 104664 h 195372"/>
                <a:gd name="connsiteX26" fmla="*/ 114572 w 195372"/>
                <a:gd name="connsiteY26" fmla="*/ 178068 h 195372"/>
                <a:gd name="connsiteX27" fmla="*/ 150716 w 195372"/>
                <a:gd name="connsiteY27" fmla="*/ 104664 h 195372"/>
                <a:gd name="connsiteX28" fmla="*/ 150716 w 195372"/>
                <a:gd name="connsiteY28" fmla="*/ 90709 h 195372"/>
                <a:gd name="connsiteX29" fmla="*/ 114782 w 195372"/>
                <a:gd name="connsiteY29" fmla="*/ 17374 h 195372"/>
                <a:gd name="connsiteX30" fmla="*/ 179534 w 195372"/>
                <a:gd name="connsiteY30" fmla="*/ 90709 h 19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95372" h="195372">
                  <a:moveTo>
                    <a:pt x="97686" y="0"/>
                  </a:moveTo>
                  <a:cubicBezTo>
                    <a:pt x="43736" y="0"/>
                    <a:pt x="0" y="43736"/>
                    <a:pt x="0" y="97686"/>
                  </a:cubicBezTo>
                  <a:cubicBezTo>
                    <a:pt x="0" y="151637"/>
                    <a:pt x="43736" y="195373"/>
                    <a:pt x="97686" y="195373"/>
                  </a:cubicBezTo>
                  <a:cubicBezTo>
                    <a:pt x="151637" y="195373"/>
                    <a:pt x="195373" y="151637"/>
                    <a:pt x="195373" y="97686"/>
                  </a:cubicBezTo>
                  <a:cubicBezTo>
                    <a:pt x="195373" y="43736"/>
                    <a:pt x="151637" y="0"/>
                    <a:pt x="97686" y="0"/>
                  </a:cubicBezTo>
                  <a:close/>
                  <a:moveTo>
                    <a:pt x="104664" y="104664"/>
                  </a:moveTo>
                  <a:lnTo>
                    <a:pt x="136691" y="104664"/>
                  </a:lnTo>
                  <a:cubicBezTo>
                    <a:pt x="133044" y="128719"/>
                    <a:pt x="121825" y="150985"/>
                    <a:pt x="104664" y="168230"/>
                  </a:cubicBezTo>
                  <a:close/>
                  <a:moveTo>
                    <a:pt x="104664" y="90709"/>
                  </a:moveTo>
                  <a:lnTo>
                    <a:pt x="104664" y="27073"/>
                  </a:lnTo>
                  <a:cubicBezTo>
                    <a:pt x="121843" y="44334"/>
                    <a:pt x="133063" y="66628"/>
                    <a:pt x="136691" y="90709"/>
                  </a:cubicBezTo>
                  <a:close/>
                  <a:moveTo>
                    <a:pt x="90709" y="90709"/>
                  </a:moveTo>
                  <a:lnTo>
                    <a:pt x="59728" y="90709"/>
                  </a:lnTo>
                  <a:cubicBezTo>
                    <a:pt x="63198" y="67040"/>
                    <a:pt x="74039" y="45067"/>
                    <a:pt x="90709" y="27910"/>
                  </a:cubicBezTo>
                  <a:close/>
                  <a:moveTo>
                    <a:pt x="90709" y="104664"/>
                  </a:moveTo>
                  <a:lnTo>
                    <a:pt x="90709" y="167463"/>
                  </a:lnTo>
                  <a:cubicBezTo>
                    <a:pt x="74070" y="150284"/>
                    <a:pt x="63235" y="128322"/>
                    <a:pt x="59728" y="104664"/>
                  </a:cubicBezTo>
                  <a:close/>
                  <a:moveTo>
                    <a:pt x="45703" y="90709"/>
                  </a:moveTo>
                  <a:lnTo>
                    <a:pt x="15839" y="90709"/>
                  </a:lnTo>
                  <a:cubicBezTo>
                    <a:pt x="18937" y="54160"/>
                    <a:pt x="45914" y="24107"/>
                    <a:pt x="81917" y="17095"/>
                  </a:cubicBezTo>
                  <a:cubicBezTo>
                    <a:pt x="62025" y="36944"/>
                    <a:pt x="49288" y="62837"/>
                    <a:pt x="45703" y="90709"/>
                  </a:cubicBezTo>
                  <a:close/>
                  <a:moveTo>
                    <a:pt x="45703" y="104664"/>
                  </a:moveTo>
                  <a:cubicBezTo>
                    <a:pt x="49290" y="132584"/>
                    <a:pt x="62083" y="158512"/>
                    <a:pt x="82057" y="178348"/>
                  </a:cubicBezTo>
                  <a:cubicBezTo>
                    <a:pt x="46000" y="171341"/>
                    <a:pt x="18969" y="141262"/>
                    <a:pt x="15839" y="104664"/>
                  </a:cubicBezTo>
                  <a:close/>
                  <a:moveTo>
                    <a:pt x="150716" y="104664"/>
                  </a:moveTo>
                  <a:lnTo>
                    <a:pt x="179534" y="104664"/>
                  </a:lnTo>
                  <a:cubicBezTo>
                    <a:pt x="176478" y="140798"/>
                    <a:pt x="150067" y="170642"/>
                    <a:pt x="114572" y="178068"/>
                  </a:cubicBezTo>
                  <a:cubicBezTo>
                    <a:pt x="134454" y="158305"/>
                    <a:pt x="147173" y="132473"/>
                    <a:pt x="150716" y="104664"/>
                  </a:cubicBezTo>
                  <a:close/>
                  <a:moveTo>
                    <a:pt x="150716" y="90709"/>
                  </a:moveTo>
                  <a:cubicBezTo>
                    <a:pt x="147144" y="62973"/>
                    <a:pt x="134511" y="37193"/>
                    <a:pt x="114782" y="17374"/>
                  </a:cubicBezTo>
                  <a:cubicBezTo>
                    <a:pt x="150171" y="24874"/>
                    <a:pt x="176474" y="54663"/>
                    <a:pt x="179534" y="90709"/>
                  </a:cubicBezTo>
                  <a:close/>
                </a:path>
              </a:pathLst>
            </a:custGeom>
            <a:grpFill/>
            <a:ln w="6945" cap="flat">
              <a:noFill/>
              <a:prstDash val="solid"/>
              <a:miter/>
            </a:ln>
          </p:spPr>
          <p:txBody>
            <a:bodyPr rtlCol="0" anchor="ctr"/>
            <a:lstStyle/>
            <a:p>
              <a:endParaRPr lang="zh-CN" altLang="en-US"/>
            </a:p>
          </p:txBody>
        </p:sp>
      </p:grpSp>
      <p:sp>
        <p:nvSpPr>
          <p:cNvPr id="127" name="矩形: 圆角 126">
            <a:extLst>
              <a:ext uri="{FF2B5EF4-FFF2-40B4-BE49-F238E27FC236}">
                <a16:creationId xmlns:a16="http://schemas.microsoft.com/office/drawing/2014/main" id="{DE689237-CC7F-4A1C-9D7D-D05E492B8936}"/>
              </a:ext>
            </a:extLst>
          </p:cNvPr>
          <p:cNvSpPr/>
          <p:nvPr/>
        </p:nvSpPr>
        <p:spPr>
          <a:xfrm>
            <a:off x="6087826" y="1627138"/>
            <a:ext cx="4821474" cy="1420181"/>
          </a:xfrm>
          <a:prstGeom prst="roundRect">
            <a:avLst>
              <a:gd name="adj" fmla="val 9570"/>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gradFill>
              <a:gsLst>
                <a:gs pos="0">
                  <a:schemeClr val="bg1">
                    <a:alpha val="35000"/>
                  </a:schemeClr>
                </a:gs>
                <a:gs pos="100000">
                  <a:schemeClr val="bg1">
                    <a:alpha val="3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23" name="矩形: 圆角 122">
            <a:extLst>
              <a:ext uri="{FF2B5EF4-FFF2-40B4-BE49-F238E27FC236}">
                <a16:creationId xmlns:a16="http://schemas.microsoft.com/office/drawing/2014/main" id="{D5631883-3D4B-4BA1-96F1-823519B43F59}"/>
              </a:ext>
            </a:extLst>
          </p:cNvPr>
          <p:cNvSpPr/>
          <p:nvPr/>
        </p:nvSpPr>
        <p:spPr>
          <a:xfrm>
            <a:off x="6087826" y="3197915"/>
            <a:ext cx="4821474" cy="1420181"/>
          </a:xfrm>
          <a:prstGeom prst="roundRect">
            <a:avLst>
              <a:gd name="adj" fmla="val 9570"/>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gradFill>
              <a:gsLst>
                <a:gs pos="0">
                  <a:schemeClr val="bg1">
                    <a:alpha val="35000"/>
                  </a:schemeClr>
                </a:gs>
                <a:gs pos="100000">
                  <a:schemeClr val="bg1">
                    <a:alpha val="3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9" name="矩形: 圆角 118">
            <a:extLst>
              <a:ext uri="{FF2B5EF4-FFF2-40B4-BE49-F238E27FC236}">
                <a16:creationId xmlns:a16="http://schemas.microsoft.com/office/drawing/2014/main" id="{44B3D851-6D23-49D0-8166-0502B88986D0}"/>
              </a:ext>
            </a:extLst>
          </p:cNvPr>
          <p:cNvSpPr/>
          <p:nvPr/>
        </p:nvSpPr>
        <p:spPr>
          <a:xfrm>
            <a:off x="6087826" y="4768692"/>
            <a:ext cx="4821474" cy="1420181"/>
          </a:xfrm>
          <a:prstGeom prst="roundRect">
            <a:avLst>
              <a:gd name="adj" fmla="val 9570"/>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gradFill>
              <a:gsLst>
                <a:gs pos="0">
                  <a:schemeClr val="bg1">
                    <a:alpha val="35000"/>
                  </a:schemeClr>
                </a:gs>
                <a:gs pos="100000">
                  <a:schemeClr val="bg1">
                    <a:alpha val="3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28" name="文本框 127">
            <a:extLst>
              <a:ext uri="{FF2B5EF4-FFF2-40B4-BE49-F238E27FC236}">
                <a16:creationId xmlns:a16="http://schemas.microsoft.com/office/drawing/2014/main" id="{A3BBA73C-0301-4EAC-8F47-CEB9C5A3EDF3}"/>
              </a:ext>
            </a:extLst>
          </p:cNvPr>
          <p:cNvSpPr txBox="1"/>
          <p:nvPr/>
        </p:nvSpPr>
        <p:spPr>
          <a:xfrm>
            <a:off x="7182817" y="2183850"/>
            <a:ext cx="3324436" cy="609013"/>
          </a:xfrm>
          <a:prstGeom prst="rect">
            <a:avLst/>
          </a:prstGeom>
          <a:noFill/>
        </p:spPr>
        <p:txBody>
          <a:bodyPr wrap="square" lIns="0" tIns="0" rIns="0" bIns="0" rtlCol="0">
            <a:spAutoFit/>
          </a:bodyPr>
          <a:lstStyle/>
          <a:p>
            <a:pPr marL="0" marR="0" indent="0" algn="l">
              <a:lnSpc>
                <a:spcPct val="130000"/>
              </a:lnSpc>
              <a:spcBef>
                <a:spcPts val="660"/>
              </a:spcBef>
              <a:spcAft>
                <a:spcPts val="1890"/>
              </a:spcAft>
            </a:pPr>
            <a:r>
              <a:rPr lang="zh-CN" altLang="en-US" sz="1600" i="0" spc="0" dirty="0">
                <a:solidFill>
                  <a:schemeClr val="bg1"/>
                </a:solidFill>
                <a:effectLst/>
                <a:latin typeface="+mn-ea"/>
                <a:cs typeface="Times New Roman" panose="02020603050405020304" pitchFamily="18" charset="0"/>
              </a:rPr>
              <a:t>跨企业通用平台，线性流程到实时协作动态模拟，修改</a:t>
            </a:r>
            <a:r>
              <a:rPr lang="en-US" altLang="zh-CN" sz="1600" i="0" spc="0" dirty="0">
                <a:solidFill>
                  <a:schemeClr val="bg1"/>
                </a:solidFill>
                <a:effectLst/>
                <a:latin typeface="+mn-ea"/>
                <a:cs typeface="Times New Roman" panose="02020603050405020304" pitchFamily="18" charset="0"/>
              </a:rPr>
              <a:t>UGC</a:t>
            </a:r>
            <a:r>
              <a:rPr lang="zh-CN" altLang="en-US" sz="1600" i="0" spc="0" dirty="0">
                <a:solidFill>
                  <a:schemeClr val="bg1"/>
                </a:solidFill>
                <a:effectLst/>
                <a:latin typeface="+mn-ea"/>
                <a:cs typeface="Times New Roman" panose="02020603050405020304" pitchFamily="18" charset="0"/>
              </a:rPr>
              <a:t>创作生态</a:t>
            </a:r>
          </a:p>
        </p:txBody>
      </p:sp>
      <p:sp>
        <p:nvSpPr>
          <p:cNvPr id="129" name="文本框 128">
            <a:extLst>
              <a:ext uri="{FF2B5EF4-FFF2-40B4-BE49-F238E27FC236}">
                <a16:creationId xmlns:a16="http://schemas.microsoft.com/office/drawing/2014/main" id="{6A7E8676-4B34-46C8-97F9-45072147CF26}"/>
              </a:ext>
            </a:extLst>
          </p:cNvPr>
          <p:cNvSpPr txBox="1"/>
          <p:nvPr/>
        </p:nvSpPr>
        <p:spPr>
          <a:xfrm>
            <a:off x="7186067" y="1795416"/>
            <a:ext cx="2362831" cy="307777"/>
          </a:xfrm>
          <a:prstGeom prst="rect">
            <a:avLst/>
          </a:prstGeom>
          <a:noFill/>
        </p:spPr>
        <p:txBody>
          <a:bodyPr wrap="square" lIns="0" tIns="0" rIns="0" bIns="0" rtlCol="0">
            <a:spAutoFit/>
          </a:bodyPr>
          <a:lstStyle/>
          <a:p>
            <a:pPr algn="l"/>
            <a:r>
              <a:rPr lang="zh-CN" altLang="en-US" sz="2000" dirty="0">
                <a:gradFill>
                  <a:gsLst>
                    <a:gs pos="100000">
                      <a:schemeClr val="accent4"/>
                    </a:gs>
                    <a:gs pos="35000">
                      <a:schemeClr val="accent5">
                        <a:lumMod val="20000"/>
                        <a:lumOff val="80000"/>
                      </a:schemeClr>
                    </a:gs>
                  </a:gsLst>
                  <a:lin ang="2700000" scaled="1"/>
                </a:gradFill>
                <a:latin typeface="+mj-ea"/>
                <a:ea typeface="+mj-ea"/>
              </a:rPr>
              <a:t>平台创作系统</a:t>
            </a:r>
          </a:p>
        </p:txBody>
      </p:sp>
      <p:grpSp>
        <p:nvGrpSpPr>
          <p:cNvPr id="145" name="组合 144">
            <a:extLst>
              <a:ext uri="{FF2B5EF4-FFF2-40B4-BE49-F238E27FC236}">
                <a16:creationId xmlns:a16="http://schemas.microsoft.com/office/drawing/2014/main" id="{8159BF7F-E482-40CE-87A8-14E8031F396F}"/>
              </a:ext>
            </a:extLst>
          </p:cNvPr>
          <p:cNvGrpSpPr/>
          <p:nvPr/>
        </p:nvGrpSpPr>
        <p:grpSpPr>
          <a:xfrm>
            <a:off x="6509056" y="2044549"/>
            <a:ext cx="533839" cy="526815"/>
            <a:chOff x="6509056" y="2044549"/>
            <a:chExt cx="533839" cy="526815"/>
          </a:xfrm>
          <a:gradFill>
            <a:gsLst>
              <a:gs pos="0">
                <a:schemeClr val="bg1"/>
              </a:gs>
              <a:gs pos="100000">
                <a:schemeClr val="accent3"/>
              </a:gs>
            </a:gsLst>
            <a:lin ang="5400000" scaled="1"/>
          </a:gradFill>
        </p:grpSpPr>
        <p:sp>
          <p:nvSpPr>
            <p:cNvPr id="54" name="任意多边形: 形状 53">
              <a:extLst>
                <a:ext uri="{FF2B5EF4-FFF2-40B4-BE49-F238E27FC236}">
                  <a16:creationId xmlns:a16="http://schemas.microsoft.com/office/drawing/2014/main" id="{1B95709E-C4EE-42F4-B88F-E2A1CF855C79}"/>
                </a:ext>
              </a:extLst>
            </p:cNvPr>
            <p:cNvSpPr/>
            <p:nvPr/>
          </p:nvSpPr>
          <p:spPr>
            <a:xfrm>
              <a:off x="6509056" y="2044549"/>
              <a:ext cx="533839" cy="526815"/>
            </a:xfrm>
            <a:custGeom>
              <a:avLst/>
              <a:gdLst>
                <a:gd name="connsiteX0" fmla="*/ 463598 w 533839"/>
                <a:gd name="connsiteY0" fmla="*/ 77266 h 526815"/>
                <a:gd name="connsiteX1" fmla="*/ 463598 w 533839"/>
                <a:gd name="connsiteY1" fmla="*/ 330138 h 526815"/>
                <a:gd name="connsiteX2" fmla="*/ 70242 w 533839"/>
                <a:gd name="connsiteY2" fmla="*/ 330138 h 526815"/>
                <a:gd name="connsiteX3" fmla="*/ 70242 w 533839"/>
                <a:gd name="connsiteY3" fmla="*/ 77266 h 526815"/>
                <a:gd name="connsiteX4" fmla="*/ 519791 w 533839"/>
                <a:gd name="connsiteY4" fmla="*/ 344186 h 526815"/>
                <a:gd name="connsiteX5" fmla="*/ 505743 w 533839"/>
                <a:gd name="connsiteY5" fmla="*/ 344186 h 526815"/>
                <a:gd name="connsiteX6" fmla="*/ 505743 w 533839"/>
                <a:gd name="connsiteY6" fmla="*/ 56194 h 526815"/>
                <a:gd name="connsiteX7" fmla="*/ 519791 w 533839"/>
                <a:gd name="connsiteY7" fmla="*/ 56194 h 526815"/>
                <a:gd name="connsiteX8" fmla="*/ 533840 w 533839"/>
                <a:gd name="connsiteY8" fmla="*/ 42145 h 526815"/>
                <a:gd name="connsiteX9" fmla="*/ 519791 w 533839"/>
                <a:gd name="connsiteY9" fmla="*/ 28097 h 526815"/>
                <a:gd name="connsiteX10" fmla="*/ 280968 w 533839"/>
                <a:gd name="connsiteY10" fmla="*/ 28097 h 526815"/>
                <a:gd name="connsiteX11" fmla="*/ 280968 w 533839"/>
                <a:gd name="connsiteY11" fmla="*/ 14048 h 526815"/>
                <a:gd name="connsiteX12" fmla="*/ 266920 w 533839"/>
                <a:gd name="connsiteY12" fmla="*/ 0 h 526815"/>
                <a:gd name="connsiteX13" fmla="*/ 252872 w 533839"/>
                <a:gd name="connsiteY13" fmla="*/ 14048 h 526815"/>
                <a:gd name="connsiteX14" fmla="*/ 252872 w 533839"/>
                <a:gd name="connsiteY14" fmla="*/ 28097 h 526815"/>
                <a:gd name="connsiteX15" fmla="*/ 14048 w 533839"/>
                <a:gd name="connsiteY15" fmla="*/ 28097 h 526815"/>
                <a:gd name="connsiteX16" fmla="*/ 0 w 533839"/>
                <a:gd name="connsiteY16" fmla="*/ 42145 h 526815"/>
                <a:gd name="connsiteX17" fmla="*/ 14048 w 533839"/>
                <a:gd name="connsiteY17" fmla="*/ 56194 h 526815"/>
                <a:gd name="connsiteX18" fmla="*/ 28097 w 533839"/>
                <a:gd name="connsiteY18" fmla="*/ 56194 h 526815"/>
                <a:gd name="connsiteX19" fmla="*/ 28097 w 533839"/>
                <a:gd name="connsiteY19" fmla="*/ 344186 h 526815"/>
                <a:gd name="connsiteX20" fmla="*/ 14048 w 533839"/>
                <a:gd name="connsiteY20" fmla="*/ 344186 h 526815"/>
                <a:gd name="connsiteX21" fmla="*/ 0 w 533839"/>
                <a:gd name="connsiteY21" fmla="*/ 358235 h 526815"/>
                <a:gd name="connsiteX22" fmla="*/ 14048 w 533839"/>
                <a:gd name="connsiteY22" fmla="*/ 372283 h 526815"/>
                <a:gd name="connsiteX23" fmla="*/ 228568 w 533839"/>
                <a:gd name="connsiteY23" fmla="*/ 372283 h 526815"/>
                <a:gd name="connsiteX24" fmla="*/ 120395 w 533839"/>
                <a:gd name="connsiteY24" fmla="*/ 480456 h 526815"/>
                <a:gd name="connsiteX25" fmla="*/ 120500 w 533839"/>
                <a:gd name="connsiteY25" fmla="*/ 500440 h 526815"/>
                <a:gd name="connsiteX26" fmla="*/ 140484 w 533839"/>
                <a:gd name="connsiteY26" fmla="*/ 500334 h 526815"/>
                <a:gd name="connsiteX27" fmla="*/ 252872 w 533839"/>
                <a:gd name="connsiteY27" fmla="*/ 387947 h 526815"/>
                <a:gd name="connsiteX28" fmla="*/ 252872 w 533839"/>
                <a:gd name="connsiteY28" fmla="*/ 512767 h 526815"/>
                <a:gd name="connsiteX29" fmla="*/ 266920 w 533839"/>
                <a:gd name="connsiteY29" fmla="*/ 526816 h 526815"/>
                <a:gd name="connsiteX30" fmla="*/ 280968 w 533839"/>
                <a:gd name="connsiteY30" fmla="*/ 512767 h 526815"/>
                <a:gd name="connsiteX31" fmla="*/ 280968 w 533839"/>
                <a:gd name="connsiteY31" fmla="*/ 387736 h 526815"/>
                <a:gd name="connsiteX32" fmla="*/ 393356 w 533839"/>
                <a:gd name="connsiteY32" fmla="*/ 500124 h 526815"/>
                <a:gd name="connsiteX33" fmla="*/ 413234 w 533839"/>
                <a:gd name="connsiteY33" fmla="*/ 500124 h 526815"/>
                <a:gd name="connsiteX34" fmla="*/ 413234 w 533839"/>
                <a:gd name="connsiteY34" fmla="*/ 480245 h 526815"/>
                <a:gd name="connsiteX35" fmla="*/ 305272 w 533839"/>
                <a:gd name="connsiteY35" fmla="*/ 372283 h 526815"/>
                <a:gd name="connsiteX36" fmla="*/ 519791 w 533839"/>
                <a:gd name="connsiteY36" fmla="*/ 372283 h 526815"/>
                <a:gd name="connsiteX37" fmla="*/ 533840 w 533839"/>
                <a:gd name="connsiteY37" fmla="*/ 358235 h 526815"/>
                <a:gd name="connsiteX38" fmla="*/ 519791 w 533839"/>
                <a:gd name="connsiteY38" fmla="*/ 344186 h 526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533839" h="526815">
                  <a:moveTo>
                    <a:pt x="463598" y="77266"/>
                  </a:moveTo>
                  <a:lnTo>
                    <a:pt x="463598" y="330138"/>
                  </a:lnTo>
                  <a:lnTo>
                    <a:pt x="70242" y="330138"/>
                  </a:lnTo>
                  <a:lnTo>
                    <a:pt x="70242" y="77266"/>
                  </a:lnTo>
                  <a:close/>
                  <a:moveTo>
                    <a:pt x="519791" y="344186"/>
                  </a:moveTo>
                  <a:lnTo>
                    <a:pt x="505743" y="344186"/>
                  </a:lnTo>
                  <a:lnTo>
                    <a:pt x="505743" y="56194"/>
                  </a:lnTo>
                  <a:lnTo>
                    <a:pt x="519791" y="56194"/>
                  </a:lnTo>
                  <a:cubicBezTo>
                    <a:pt x="527550" y="56194"/>
                    <a:pt x="533840" y="49904"/>
                    <a:pt x="533840" y="42145"/>
                  </a:cubicBezTo>
                  <a:cubicBezTo>
                    <a:pt x="533840" y="34386"/>
                    <a:pt x="527550" y="28097"/>
                    <a:pt x="519791" y="28097"/>
                  </a:cubicBezTo>
                  <a:lnTo>
                    <a:pt x="280968" y="28097"/>
                  </a:lnTo>
                  <a:lnTo>
                    <a:pt x="280968" y="14048"/>
                  </a:lnTo>
                  <a:cubicBezTo>
                    <a:pt x="280968" y="6289"/>
                    <a:pt x="274679" y="0"/>
                    <a:pt x="266920" y="0"/>
                  </a:cubicBezTo>
                  <a:cubicBezTo>
                    <a:pt x="259161" y="0"/>
                    <a:pt x="252872" y="6289"/>
                    <a:pt x="252872" y="14048"/>
                  </a:cubicBezTo>
                  <a:lnTo>
                    <a:pt x="252872" y="28097"/>
                  </a:lnTo>
                  <a:lnTo>
                    <a:pt x="14048" y="28097"/>
                  </a:lnTo>
                  <a:cubicBezTo>
                    <a:pt x="6289" y="28097"/>
                    <a:pt x="0" y="34386"/>
                    <a:pt x="0" y="42145"/>
                  </a:cubicBezTo>
                  <a:cubicBezTo>
                    <a:pt x="0" y="49904"/>
                    <a:pt x="6289" y="56194"/>
                    <a:pt x="14048" y="56194"/>
                  </a:cubicBezTo>
                  <a:lnTo>
                    <a:pt x="28097" y="56194"/>
                  </a:lnTo>
                  <a:lnTo>
                    <a:pt x="28097" y="344186"/>
                  </a:lnTo>
                  <a:lnTo>
                    <a:pt x="14048" y="344186"/>
                  </a:lnTo>
                  <a:cubicBezTo>
                    <a:pt x="6289" y="344186"/>
                    <a:pt x="0" y="350476"/>
                    <a:pt x="0" y="358235"/>
                  </a:cubicBezTo>
                  <a:cubicBezTo>
                    <a:pt x="0" y="365994"/>
                    <a:pt x="6289" y="372283"/>
                    <a:pt x="14048" y="372283"/>
                  </a:cubicBezTo>
                  <a:lnTo>
                    <a:pt x="228568" y="372283"/>
                  </a:lnTo>
                  <a:lnTo>
                    <a:pt x="120395" y="480456"/>
                  </a:lnTo>
                  <a:cubicBezTo>
                    <a:pt x="114906" y="486004"/>
                    <a:pt x="114953" y="494950"/>
                    <a:pt x="120500" y="500440"/>
                  </a:cubicBezTo>
                  <a:cubicBezTo>
                    <a:pt x="126048" y="505929"/>
                    <a:pt x="134995" y="505882"/>
                    <a:pt x="140484" y="500334"/>
                  </a:cubicBezTo>
                  <a:lnTo>
                    <a:pt x="252872" y="387947"/>
                  </a:lnTo>
                  <a:lnTo>
                    <a:pt x="252872" y="512767"/>
                  </a:lnTo>
                  <a:cubicBezTo>
                    <a:pt x="252872" y="520526"/>
                    <a:pt x="259161" y="526816"/>
                    <a:pt x="266920" y="526816"/>
                  </a:cubicBezTo>
                  <a:cubicBezTo>
                    <a:pt x="274679" y="526816"/>
                    <a:pt x="280968" y="520526"/>
                    <a:pt x="280968" y="512767"/>
                  </a:cubicBezTo>
                  <a:lnTo>
                    <a:pt x="280968" y="387736"/>
                  </a:lnTo>
                  <a:lnTo>
                    <a:pt x="393356" y="500124"/>
                  </a:lnTo>
                  <a:cubicBezTo>
                    <a:pt x="398845" y="505613"/>
                    <a:pt x="407745" y="505613"/>
                    <a:pt x="413234" y="500124"/>
                  </a:cubicBezTo>
                  <a:cubicBezTo>
                    <a:pt x="418724" y="494634"/>
                    <a:pt x="418724" y="485735"/>
                    <a:pt x="413234" y="480245"/>
                  </a:cubicBezTo>
                  <a:lnTo>
                    <a:pt x="305272" y="372283"/>
                  </a:lnTo>
                  <a:lnTo>
                    <a:pt x="519791" y="372283"/>
                  </a:lnTo>
                  <a:cubicBezTo>
                    <a:pt x="527550" y="372283"/>
                    <a:pt x="533840" y="365994"/>
                    <a:pt x="533840" y="358235"/>
                  </a:cubicBezTo>
                  <a:cubicBezTo>
                    <a:pt x="533840" y="350476"/>
                    <a:pt x="527550" y="344186"/>
                    <a:pt x="519791" y="344186"/>
                  </a:cubicBezTo>
                  <a:close/>
                </a:path>
              </a:pathLst>
            </a:custGeom>
            <a:grpFill/>
            <a:ln w="6945"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CA364449-3C38-4526-8286-09B08A6FDFB1}"/>
                </a:ext>
              </a:extLst>
            </p:cNvPr>
            <p:cNvSpPr/>
            <p:nvPr/>
          </p:nvSpPr>
          <p:spPr>
            <a:xfrm>
              <a:off x="6832169" y="2149912"/>
              <a:ext cx="56193" cy="196677"/>
            </a:xfrm>
            <a:custGeom>
              <a:avLst/>
              <a:gdLst>
                <a:gd name="connsiteX0" fmla="*/ 0 w 56193"/>
                <a:gd name="connsiteY0" fmla="*/ 0 h 196677"/>
                <a:gd name="connsiteX1" fmla="*/ 56194 w 56193"/>
                <a:gd name="connsiteY1" fmla="*/ 0 h 196677"/>
                <a:gd name="connsiteX2" fmla="*/ 56194 w 56193"/>
                <a:gd name="connsiteY2" fmla="*/ 196678 h 196677"/>
                <a:gd name="connsiteX3" fmla="*/ 0 w 56193"/>
                <a:gd name="connsiteY3" fmla="*/ 196678 h 196677"/>
              </a:gdLst>
              <a:ahLst/>
              <a:cxnLst>
                <a:cxn ang="0">
                  <a:pos x="connsiteX0" y="connsiteY0"/>
                </a:cxn>
                <a:cxn ang="0">
                  <a:pos x="connsiteX1" y="connsiteY1"/>
                </a:cxn>
                <a:cxn ang="0">
                  <a:pos x="connsiteX2" y="connsiteY2"/>
                </a:cxn>
                <a:cxn ang="0">
                  <a:pos x="connsiteX3" y="connsiteY3"/>
                </a:cxn>
              </a:cxnLst>
              <a:rect l="l" t="t" r="r" b="b"/>
              <a:pathLst>
                <a:path w="56193" h="196677">
                  <a:moveTo>
                    <a:pt x="0" y="0"/>
                  </a:moveTo>
                  <a:lnTo>
                    <a:pt x="56194" y="0"/>
                  </a:lnTo>
                  <a:lnTo>
                    <a:pt x="56194" y="196678"/>
                  </a:lnTo>
                  <a:lnTo>
                    <a:pt x="0" y="196678"/>
                  </a:lnTo>
                  <a:close/>
                </a:path>
              </a:pathLst>
            </a:custGeom>
            <a:grpFill/>
            <a:ln w="6945"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A6E7FD50-C307-4D78-BA7D-9380BE065391}"/>
                </a:ext>
              </a:extLst>
            </p:cNvPr>
            <p:cNvSpPr/>
            <p:nvPr/>
          </p:nvSpPr>
          <p:spPr>
            <a:xfrm>
              <a:off x="6747879" y="2213130"/>
              <a:ext cx="56193" cy="133459"/>
            </a:xfrm>
            <a:custGeom>
              <a:avLst/>
              <a:gdLst>
                <a:gd name="connsiteX0" fmla="*/ 0 w 56193"/>
                <a:gd name="connsiteY0" fmla="*/ 0 h 133459"/>
                <a:gd name="connsiteX1" fmla="*/ 56194 w 56193"/>
                <a:gd name="connsiteY1" fmla="*/ 0 h 133459"/>
                <a:gd name="connsiteX2" fmla="*/ 56194 w 56193"/>
                <a:gd name="connsiteY2" fmla="*/ 133460 h 133459"/>
                <a:gd name="connsiteX3" fmla="*/ 0 w 56193"/>
                <a:gd name="connsiteY3" fmla="*/ 133460 h 133459"/>
              </a:gdLst>
              <a:ahLst/>
              <a:cxnLst>
                <a:cxn ang="0">
                  <a:pos x="connsiteX0" y="connsiteY0"/>
                </a:cxn>
                <a:cxn ang="0">
                  <a:pos x="connsiteX1" y="connsiteY1"/>
                </a:cxn>
                <a:cxn ang="0">
                  <a:pos x="connsiteX2" y="connsiteY2"/>
                </a:cxn>
                <a:cxn ang="0">
                  <a:pos x="connsiteX3" y="connsiteY3"/>
                </a:cxn>
              </a:cxnLst>
              <a:rect l="l" t="t" r="r" b="b"/>
              <a:pathLst>
                <a:path w="56193" h="133459">
                  <a:moveTo>
                    <a:pt x="0" y="0"/>
                  </a:moveTo>
                  <a:lnTo>
                    <a:pt x="56194" y="0"/>
                  </a:lnTo>
                  <a:lnTo>
                    <a:pt x="56194" y="133460"/>
                  </a:lnTo>
                  <a:lnTo>
                    <a:pt x="0" y="133460"/>
                  </a:lnTo>
                  <a:close/>
                </a:path>
              </a:pathLst>
            </a:custGeom>
            <a:grpFill/>
            <a:ln w="6945"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9345D70F-14B7-4E8E-9D90-CA163F02A5CA}"/>
                </a:ext>
              </a:extLst>
            </p:cNvPr>
            <p:cNvSpPr/>
            <p:nvPr/>
          </p:nvSpPr>
          <p:spPr>
            <a:xfrm>
              <a:off x="6663588" y="2262299"/>
              <a:ext cx="56193" cy="84290"/>
            </a:xfrm>
            <a:custGeom>
              <a:avLst/>
              <a:gdLst>
                <a:gd name="connsiteX0" fmla="*/ 0 w 56193"/>
                <a:gd name="connsiteY0" fmla="*/ 0 h 84290"/>
                <a:gd name="connsiteX1" fmla="*/ 56194 w 56193"/>
                <a:gd name="connsiteY1" fmla="*/ 0 h 84290"/>
                <a:gd name="connsiteX2" fmla="*/ 56194 w 56193"/>
                <a:gd name="connsiteY2" fmla="*/ 84291 h 84290"/>
                <a:gd name="connsiteX3" fmla="*/ 0 w 56193"/>
                <a:gd name="connsiteY3" fmla="*/ 84291 h 84290"/>
              </a:gdLst>
              <a:ahLst/>
              <a:cxnLst>
                <a:cxn ang="0">
                  <a:pos x="connsiteX0" y="connsiteY0"/>
                </a:cxn>
                <a:cxn ang="0">
                  <a:pos x="connsiteX1" y="connsiteY1"/>
                </a:cxn>
                <a:cxn ang="0">
                  <a:pos x="connsiteX2" y="connsiteY2"/>
                </a:cxn>
                <a:cxn ang="0">
                  <a:pos x="connsiteX3" y="connsiteY3"/>
                </a:cxn>
              </a:cxnLst>
              <a:rect l="l" t="t" r="r" b="b"/>
              <a:pathLst>
                <a:path w="56193" h="84290">
                  <a:moveTo>
                    <a:pt x="0" y="0"/>
                  </a:moveTo>
                  <a:lnTo>
                    <a:pt x="56194" y="0"/>
                  </a:lnTo>
                  <a:lnTo>
                    <a:pt x="56194" y="84291"/>
                  </a:lnTo>
                  <a:lnTo>
                    <a:pt x="0" y="84291"/>
                  </a:lnTo>
                  <a:close/>
                </a:path>
              </a:pathLst>
            </a:custGeom>
            <a:grpFill/>
            <a:ln w="6945" cap="flat">
              <a:noFill/>
              <a:prstDash val="solid"/>
              <a:miter/>
            </a:ln>
          </p:spPr>
          <p:txBody>
            <a:bodyPr rtlCol="0" anchor="ctr"/>
            <a:lstStyle/>
            <a:p>
              <a:endParaRPr lang="zh-CN" altLang="en-US"/>
            </a:p>
          </p:txBody>
        </p:sp>
      </p:grpSp>
      <p:sp>
        <p:nvSpPr>
          <p:cNvPr id="124" name="文本框 123">
            <a:extLst>
              <a:ext uri="{FF2B5EF4-FFF2-40B4-BE49-F238E27FC236}">
                <a16:creationId xmlns:a16="http://schemas.microsoft.com/office/drawing/2014/main" id="{85FCB6CC-824B-437A-944E-0B2C7AD2E620}"/>
              </a:ext>
            </a:extLst>
          </p:cNvPr>
          <p:cNvSpPr txBox="1"/>
          <p:nvPr/>
        </p:nvSpPr>
        <p:spPr>
          <a:xfrm>
            <a:off x="7159200" y="3762866"/>
            <a:ext cx="3324436" cy="609013"/>
          </a:xfrm>
          <a:prstGeom prst="rect">
            <a:avLst/>
          </a:prstGeom>
          <a:noFill/>
        </p:spPr>
        <p:txBody>
          <a:bodyPr wrap="square" lIns="0" tIns="0" rIns="0" bIns="0" rtlCol="0">
            <a:spAutoFit/>
          </a:bodyPr>
          <a:lstStyle/>
          <a:p>
            <a:pPr marL="0" marR="0" indent="0" algn="l">
              <a:lnSpc>
                <a:spcPct val="130000"/>
              </a:lnSpc>
              <a:spcBef>
                <a:spcPts val="660"/>
              </a:spcBef>
              <a:spcAft>
                <a:spcPts val="1890"/>
              </a:spcAft>
            </a:pPr>
            <a:r>
              <a:rPr lang="zh-CN" altLang="en-US" sz="1600" i="0" spc="0" dirty="0">
                <a:solidFill>
                  <a:schemeClr val="bg1"/>
                </a:solidFill>
                <a:effectLst/>
                <a:latin typeface="+mn-ea"/>
                <a:cs typeface="Times New Roman" panose="02020603050405020304" pitchFamily="18" charset="0"/>
              </a:rPr>
              <a:t>数据管理与云服务，空间计算与规划管理，指标审核与三维交互设计</a:t>
            </a:r>
          </a:p>
        </p:txBody>
      </p:sp>
      <p:sp>
        <p:nvSpPr>
          <p:cNvPr id="125" name="文本框 124">
            <a:extLst>
              <a:ext uri="{FF2B5EF4-FFF2-40B4-BE49-F238E27FC236}">
                <a16:creationId xmlns:a16="http://schemas.microsoft.com/office/drawing/2014/main" id="{6EC445F6-797C-4309-BFE4-45158BD94764}"/>
              </a:ext>
            </a:extLst>
          </p:cNvPr>
          <p:cNvSpPr txBox="1"/>
          <p:nvPr/>
        </p:nvSpPr>
        <p:spPr>
          <a:xfrm>
            <a:off x="7182770" y="3374432"/>
            <a:ext cx="2362831" cy="307777"/>
          </a:xfrm>
          <a:prstGeom prst="rect">
            <a:avLst/>
          </a:prstGeom>
          <a:noFill/>
        </p:spPr>
        <p:txBody>
          <a:bodyPr wrap="square" lIns="0" tIns="0" rIns="0" bIns="0" rtlCol="0">
            <a:spAutoFit/>
          </a:bodyPr>
          <a:lstStyle/>
          <a:p>
            <a:pPr algn="l"/>
            <a:r>
              <a:rPr lang="zh-CN" altLang="en-US" sz="2000" dirty="0">
                <a:gradFill>
                  <a:gsLst>
                    <a:gs pos="100000">
                      <a:schemeClr val="accent4"/>
                    </a:gs>
                    <a:gs pos="35000">
                      <a:schemeClr val="accent5">
                        <a:lumMod val="20000"/>
                        <a:lumOff val="80000"/>
                      </a:schemeClr>
                    </a:gs>
                  </a:gsLst>
                  <a:lin ang="2700000" scaled="1"/>
                </a:gradFill>
                <a:latin typeface="+mj-ea"/>
                <a:ea typeface="+mj-ea"/>
              </a:rPr>
              <a:t>生命周期管理</a:t>
            </a:r>
          </a:p>
        </p:txBody>
      </p:sp>
      <p:grpSp>
        <p:nvGrpSpPr>
          <p:cNvPr id="157" name="组合 156">
            <a:extLst>
              <a:ext uri="{FF2B5EF4-FFF2-40B4-BE49-F238E27FC236}">
                <a16:creationId xmlns:a16="http://schemas.microsoft.com/office/drawing/2014/main" id="{4A875DBE-E475-4258-9EF5-A4058BC93F28}"/>
              </a:ext>
            </a:extLst>
          </p:cNvPr>
          <p:cNvGrpSpPr/>
          <p:nvPr/>
        </p:nvGrpSpPr>
        <p:grpSpPr>
          <a:xfrm>
            <a:off x="6548827" y="3517948"/>
            <a:ext cx="469874" cy="557383"/>
            <a:chOff x="6548827" y="3517948"/>
            <a:chExt cx="469874" cy="557383"/>
          </a:xfrm>
          <a:gradFill>
            <a:gsLst>
              <a:gs pos="0">
                <a:schemeClr val="bg1"/>
              </a:gs>
              <a:gs pos="100000">
                <a:schemeClr val="accent3"/>
              </a:gs>
            </a:gsLst>
            <a:lin ang="5400000" scaled="1"/>
          </a:gradFill>
        </p:grpSpPr>
        <p:sp>
          <p:nvSpPr>
            <p:cNvPr id="154" name="任意多边形: 形状 153">
              <a:extLst>
                <a:ext uri="{FF2B5EF4-FFF2-40B4-BE49-F238E27FC236}">
                  <a16:creationId xmlns:a16="http://schemas.microsoft.com/office/drawing/2014/main" id="{F009D096-6A6B-4EC4-888F-3E606F616E36}"/>
                </a:ext>
              </a:extLst>
            </p:cNvPr>
            <p:cNvSpPr/>
            <p:nvPr/>
          </p:nvSpPr>
          <p:spPr>
            <a:xfrm>
              <a:off x="6748574" y="3615335"/>
              <a:ext cx="58017" cy="58017"/>
            </a:xfrm>
            <a:custGeom>
              <a:avLst/>
              <a:gdLst>
                <a:gd name="connsiteX0" fmla="*/ 29009 w 58017"/>
                <a:gd name="connsiteY0" fmla="*/ 0 h 58017"/>
                <a:gd name="connsiteX1" fmla="*/ 0 w 58017"/>
                <a:gd name="connsiteY1" fmla="*/ 29009 h 58017"/>
                <a:gd name="connsiteX2" fmla="*/ 29009 w 58017"/>
                <a:gd name="connsiteY2" fmla="*/ 58018 h 58017"/>
                <a:gd name="connsiteX3" fmla="*/ 58018 w 58017"/>
                <a:gd name="connsiteY3" fmla="*/ 29009 h 58017"/>
                <a:gd name="connsiteX4" fmla="*/ 29009 w 58017"/>
                <a:gd name="connsiteY4" fmla="*/ 0 h 580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017" h="58017">
                  <a:moveTo>
                    <a:pt x="29009" y="0"/>
                  </a:moveTo>
                  <a:cubicBezTo>
                    <a:pt x="13123" y="0"/>
                    <a:pt x="0" y="13123"/>
                    <a:pt x="0" y="29009"/>
                  </a:cubicBezTo>
                  <a:cubicBezTo>
                    <a:pt x="0" y="44895"/>
                    <a:pt x="13123" y="58018"/>
                    <a:pt x="29009" y="58018"/>
                  </a:cubicBezTo>
                  <a:cubicBezTo>
                    <a:pt x="44895" y="58018"/>
                    <a:pt x="58018" y="44895"/>
                    <a:pt x="58018" y="29009"/>
                  </a:cubicBezTo>
                  <a:cubicBezTo>
                    <a:pt x="58018" y="13123"/>
                    <a:pt x="44895" y="0"/>
                    <a:pt x="29009" y="0"/>
                  </a:cubicBezTo>
                  <a:close/>
                </a:path>
              </a:pathLst>
            </a:custGeom>
            <a:grpFill/>
            <a:ln w="6846"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2947BC8E-3A2F-4C5D-8219-BE4DC13D682F}"/>
                </a:ext>
              </a:extLst>
            </p:cNvPr>
            <p:cNvSpPr/>
            <p:nvPr/>
          </p:nvSpPr>
          <p:spPr>
            <a:xfrm>
              <a:off x="6661547" y="3755544"/>
              <a:ext cx="58017" cy="58017"/>
            </a:xfrm>
            <a:custGeom>
              <a:avLst/>
              <a:gdLst>
                <a:gd name="connsiteX0" fmla="*/ 58018 w 58017"/>
                <a:gd name="connsiteY0" fmla="*/ 29009 h 58017"/>
                <a:gd name="connsiteX1" fmla="*/ 29009 w 58017"/>
                <a:gd name="connsiteY1" fmla="*/ 58018 h 58017"/>
                <a:gd name="connsiteX2" fmla="*/ 0 w 58017"/>
                <a:gd name="connsiteY2" fmla="*/ 29009 h 58017"/>
                <a:gd name="connsiteX3" fmla="*/ 29009 w 58017"/>
                <a:gd name="connsiteY3" fmla="*/ 0 h 58017"/>
                <a:gd name="connsiteX4" fmla="*/ 58018 w 58017"/>
                <a:gd name="connsiteY4" fmla="*/ 29009 h 580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017" h="58017">
                  <a:moveTo>
                    <a:pt x="58018" y="29009"/>
                  </a:moveTo>
                  <a:cubicBezTo>
                    <a:pt x="58018" y="45030"/>
                    <a:pt x="45030" y="58018"/>
                    <a:pt x="29009" y="58018"/>
                  </a:cubicBezTo>
                  <a:cubicBezTo>
                    <a:pt x="12988" y="58018"/>
                    <a:pt x="0" y="45030"/>
                    <a:pt x="0" y="29009"/>
                  </a:cubicBezTo>
                  <a:cubicBezTo>
                    <a:pt x="0" y="12988"/>
                    <a:pt x="12988" y="0"/>
                    <a:pt x="29009" y="0"/>
                  </a:cubicBezTo>
                  <a:cubicBezTo>
                    <a:pt x="45030" y="0"/>
                    <a:pt x="58018" y="12988"/>
                    <a:pt x="58018" y="29009"/>
                  </a:cubicBezTo>
                  <a:close/>
                </a:path>
              </a:pathLst>
            </a:custGeom>
            <a:grpFill/>
            <a:ln w="6846"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2B4B3BA2-FAA3-43D2-9591-42D65FDD7781}"/>
                </a:ext>
              </a:extLst>
            </p:cNvPr>
            <p:cNvSpPr/>
            <p:nvPr/>
          </p:nvSpPr>
          <p:spPr>
            <a:xfrm>
              <a:off x="6548827" y="3517948"/>
              <a:ext cx="469874" cy="557383"/>
            </a:xfrm>
            <a:custGeom>
              <a:avLst/>
              <a:gdLst>
                <a:gd name="connsiteX0" fmla="*/ 310948 w 469874"/>
                <a:gd name="connsiteY0" fmla="*/ 136065 h 557383"/>
                <a:gd name="connsiteX1" fmla="*/ 293680 w 469874"/>
                <a:gd name="connsiteY1" fmla="*/ 144353 h 557383"/>
                <a:gd name="connsiteX2" fmla="*/ 286774 w 469874"/>
                <a:gd name="connsiteY2" fmla="*/ 159549 h 557383"/>
                <a:gd name="connsiteX3" fmla="*/ 292990 w 469874"/>
                <a:gd name="connsiteY3" fmla="*/ 177506 h 557383"/>
                <a:gd name="connsiteX4" fmla="*/ 279176 w 469874"/>
                <a:gd name="connsiteY4" fmla="*/ 191320 h 557383"/>
                <a:gd name="connsiteX5" fmla="*/ 261218 w 469874"/>
                <a:gd name="connsiteY5" fmla="*/ 185104 h 557383"/>
                <a:gd name="connsiteX6" fmla="*/ 246023 w 469874"/>
                <a:gd name="connsiteY6" fmla="*/ 191320 h 557383"/>
                <a:gd name="connsiteX7" fmla="*/ 237735 w 469874"/>
                <a:gd name="connsiteY7" fmla="*/ 207897 h 557383"/>
                <a:gd name="connsiteX8" fmla="*/ 218396 w 469874"/>
                <a:gd name="connsiteY8" fmla="*/ 207897 h 557383"/>
                <a:gd name="connsiteX9" fmla="*/ 210107 w 469874"/>
                <a:gd name="connsiteY9" fmla="*/ 190629 h 557383"/>
                <a:gd name="connsiteX10" fmla="*/ 194912 w 469874"/>
                <a:gd name="connsiteY10" fmla="*/ 184413 h 557383"/>
                <a:gd name="connsiteX11" fmla="*/ 176954 w 469874"/>
                <a:gd name="connsiteY11" fmla="*/ 190629 h 557383"/>
                <a:gd name="connsiteX12" fmla="*/ 163141 w 469874"/>
                <a:gd name="connsiteY12" fmla="*/ 176816 h 557383"/>
                <a:gd name="connsiteX13" fmla="*/ 169357 w 469874"/>
                <a:gd name="connsiteY13" fmla="*/ 158858 h 557383"/>
                <a:gd name="connsiteX14" fmla="*/ 163141 w 469874"/>
                <a:gd name="connsiteY14" fmla="*/ 143663 h 557383"/>
                <a:gd name="connsiteX15" fmla="*/ 145874 w 469874"/>
                <a:gd name="connsiteY15" fmla="*/ 135375 h 557383"/>
                <a:gd name="connsiteX16" fmla="*/ 145874 w 469874"/>
                <a:gd name="connsiteY16" fmla="*/ 116035 h 557383"/>
                <a:gd name="connsiteX17" fmla="*/ 163141 w 469874"/>
                <a:gd name="connsiteY17" fmla="*/ 107747 h 557383"/>
                <a:gd name="connsiteX18" fmla="*/ 169357 w 469874"/>
                <a:gd name="connsiteY18" fmla="*/ 92552 h 557383"/>
                <a:gd name="connsiteX19" fmla="*/ 163831 w 469874"/>
                <a:gd name="connsiteY19" fmla="*/ 74594 h 557383"/>
                <a:gd name="connsiteX20" fmla="*/ 177645 w 469874"/>
                <a:gd name="connsiteY20" fmla="*/ 60780 h 557383"/>
                <a:gd name="connsiteX21" fmla="*/ 195603 w 469874"/>
                <a:gd name="connsiteY21" fmla="*/ 66997 h 557383"/>
                <a:gd name="connsiteX22" fmla="*/ 210798 w 469874"/>
                <a:gd name="connsiteY22" fmla="*/ 60780 h 557383"/>
                <a:gd name="connsiteX23" fmla="*/ 219086 w 469874"/>
                <a:gd name="connsiteY23" fmla="*/ 43513 h 557383"/>
                <a:gd name="connsiteX24" fmla="*/ 238426 w 469874"/>
                <a:gd name="connsiteY24" fmla="*/ 43513 h 557383"/>
                <a:gd name="connsiteX25" fmla="*/ 246714 w 469874"/>
                <a:gd name="connsiteY25" fmla="*/ 60090 h 557383"/>
                <a:gd name="connsiteX26" fmla="*/ 261909 w 469874"/>
                <a:gd name="connsiteY26" fmla="*/ 66306 h 557383"/>
                <a:gd name="connsiteX27" fmla="*/ 279867 w 469874"/>
                <a:gd name="connsiteY27" fmla="*/ 60090 h 557383"/>
                <a:gd name="connsiteX28" fmla="*/ 293680 w 469874"/>
                <a:gd name="connsiteY28" fmla="*/ 73903 h 557383"/>
                <a:gd name="connsiteX29" fmla="*/ 287464 w 469874"/>
                <a:gd name="connsiteY29" fmla="*/ 91861 h 557383"/>
                <a:gd name="connsiteX30" fmla="*/ 293680 w 469874"/>
                <a:gd name="connsiteY30" fmla="*/ 107056 h 557383"/>
                <a:gd name="connsiteX31" fmla="*/ 310948 w 469874"/>
                <a:gd name="connsiteY31" fmla="*/ 115345 h 557383"/>
                <a:gd name="connsiteX32" fmla="*/ 310948 w 469874"/>
                <a:gd name="connsiteY32" fmla="*/ 136065 h 557383"/>
                <a:gd name="connsiteX33" fmla="*/ 223921 w 469874"/>
                <a:gd name="connsiteY33" fmla="*/ 276275 h 557383"/>
                <a:gd name="connsiteX34" fmla="*/ 206654 w 469874"/>
                <a:gd name="connsiteY34" fmla="*/ 284563 h 557383"/>
                <a:gd name="connsiteX35" fmla="*/ 200438 w 469874"/>
                <a:gd name="connsiteY35" fmla="*/ 299758 h 557383"/>
                <a:gd name="connsiteX36" fmla="*/ 205963 w 469874"/>
                <a:gd name="connsiteY36" fmla="*/ 317716 h 557383"/>
                <a:gd name="connsiteX37" fmla="*/ 192150 w 469874"/>
                <a:gd name="connsiteY37" fmla="*/ 331530 h 557383"/>
                <a:gd name="connsiteX38" fmla="*/ 174192 w 469874"/>
                <a:gd name="connsiteY38" fmla="*/ 325313 h 557383"/>
                <a:gd name="connsiteX39" fmla="*/ 158997 w 469874"/>
                <a:gd name="connsiteY39" fmla="*/ 331530 h 557383"/>
                <a:gd name="connsiteX40" fmla="*/ 151399 w 469874"/>
                <a:gd name="connsiteY40" fmla="*/ 348106 h 557383"/>
                <a:gd name="connsiteX41" fmla="*/ 132060 w 469874"/>
                <a:gd name="connsiteY41" fmla="*/ 348106 h 557383"/>
                <a:gd name="connsiteX42" fmla="*/ 123772 w 469874"/>
                <a:gd name="connsiteY42" fmla="*/ 330839 h 557383"/>
                <a:gd name="connsiteX43" fmla="*/ 108576 w 469874"/>
                <a:gd name="connsiteY43" fmla="*/ 324623 h 557383"/>
                <a:gd name="connsiteX44" fmla="*/ 90619 w 469874"/>
                <a:gd name="connsiteY44" fmla="*/ 330148 h 557383"/>
                <a:gd name="connsiteX45" fmla="*/ 76805 w 469874"/>
                <a:gd name="connsiteY45" fmla="*/ 316334 h 557383"/>
                <a:gd name="connsiteX46" fmla="*/ 83021 w 469874"/>
                <a:gd name="connsiteY46" fmla="*/ 298377 h 557383"/>
                <a:gd name="connsiteX47" fmla="*/ 76805 w 469874"/>
                <a:gd name="connsiteY47" fmla="*/ 283181 h 557383"/>
                <a:gd name="connsiteX48" fmla="*/ 59538 w 469874"/>
                <a:gd name="connsiteY48" fmla="*/ 274893 h 557383"/>
                <a:gd name="connsiteX49" fmla="*/ 59538 w 469874"/>
                <a:gd name="connsiteY49" fmla="*/ 255554 h 557383"/>
                <a:gd name="connsiteX50" fmla="*/ 76805 w 469874"/>
                <a:gd name="connsiteY50" fmla="*/ 247266 h 557383"/>
                <a:gd name="connsiteX51" fmla="*/ 83021 w 469874"/>
                <a:gd name="connsiteY51" fmla="*/ 232071 h 557383"/>
                <a:gd name="connsiteX52" fmla="*/ 76805 w 469874"/>
                <a:gd name="connsiteY52" fmla="*/ 214113 h 557383"/>
                <a:gd name="connsiteX53" fmla="*/ 90619 w 469874"/>
                <a:gd name="connsiteY53" fmla="*/ 200299 h 557383"/>
                <a:gd name="connsiteX54" fmla="*/ 108576 w 469874"/>
                <a:gd name="connsiteY54" fmla="*/ 206515 h 557383"/>
                <a:gd name="connsiteX55" fmla="*/ 123772 w 469874"/>
                <a:gd name="connsiteY55" fmla="*/ 200299 h 557383"/>
                <a:gd name="connsiteX56" fmla="*/ 132060 w 469874"/>
                <a:gd name="connsiteY56" fmla="*/ 183032 h 557383"/>
                <a:gd name="connsiteX57" fmla="*/ 152090 w 469874"/>
                <a:gd name="connsiteY57" fmla="*/ 183032 h 557383"/>
                <a:gd name="connsiteX58" fmla="*/ 160378 w 469874"/>
                <a:gd name="connsiteY58" fmla="*/ 200299 h 557383"/>
                <a:gd name="connsiteX59" fmla="*/ 175573 w 469874"/>
                <a:gd name="connsiteY59" fmla="*/ 206515 h 557383"/>
                <a:gd name="connsiteX60" fmla="*/ 193531 w 469874"/>
                <a:gd name="connsiteY60" fmla="*/ 200299 h 557383"/>
                <a:gd name="connsiteX61" fmla="*/ 207345 w 469874"/>
                <a:gd name="connsiteY61" fmla="*/ 214113 h 557383"/>
                <a:gd name="connsiteX62" fmla="*/ 201128 w 469874"/>
                <a:gd name="connsiteY62" fmla="*/ 232071 h 557383"/>
                <a:gd name="connsiteX63" fmla="*/ 207345 w 469874"/>
                <a:gd name="connsiteY63" fmla="*/ 247266 h 557383"/>
                <a:gd name="connsiteX64" fmla="*/ 224612 w 469874"/>
                <a:gd name="connsiteY64" fmla="*/ 255554 h 557383"/>
                <a:gd name="connsiteX65" fmla="*/ 223921 w 469874"/>
                <a:gd name="connsiteY65" fmla="*/ 276275 h 557383"/>
                <a:gd name="connsiteX66" fmla="*/ 223921 w 469874"/>
                <a:gd name="connsiteY66" fmla="*/ 276275 h 557383"/>
                <a:gd name="connsiteX67" fmla="*/ 462899 w 469874"/>
                <a:gd name="connsiteY67" fmla="*/ 301830 h 557383"/>
                <a:gd name="connsiteX68" fmla="*/ 415241 w 469874"/>
                <a:gd name="connsiteY68" fmla="*/ 218948 h 557383"/>
                <a:gd name="connsiteX69" fmla="*/ 415241 w 469874"/>
                <a:gd name="connsiteY69" fmla="*/ 215494 h 557383"/>
                <a:gd name="connsiteX70" fmla="*/ 313710 w 469874"/>
                <a:gd name="connsiteY70" fmla="*/ 29009 h 557383"/>
                <a:gd name="connsiteX71" fmla="*/ 101670 w 469874"/>
                <a:gd name="connsiteY71" fmla="*/ 29009 h 557383"/>
                <a:gd name="connsiteX72" fmla="*/ 139 w 469874"/>
                <a:gd name="connsiteY72" fmla="*/ 215494 h 557383"/>
                <a:gd name="connsiteX73" fmla="*/ 81640 w 469874"/>
                <a:gd name="connsiteY73" fmla="*/ 382640 h 557383"/>
                <a:gd name="connsiteX74" fmla="*/ 81640 w 469874"/>
                <a:gd name="connsiteY74" fmla="*/ 557384 h 557383"/>
                <a:gd name="connsiteX75" fmla="*/ 299897 w 469874"/>
                <a:gd name="connsiteY75" fmla="*/ 557384 h 557383"/>
                <a:gd name="connsiteX76" fmla="*/ 299897 w 469874"/>
                <a:gd name="connsiteY76" fmla="*/ 474502 h 557383"/>
                <a:gd name="connsiteX77" fmla="*/ 333740 w 469874"/>
                <a:gd name="connsiteY77" fmla="*/ 474502 h 557383"/>
                <a:gd name="connsiteX78" fmla="*/ 391758 w 469874"/>
                <a:gd name="connsiteY78" fmla="*/ 450328 h 557383"/>
                <a:gd name="connsiteX79" fmla="*/ 415241 w 469874"/>
                <a:gd name="connsiteY79" fmla="*/ 391619 h 557383"/>
                <a:gd name="connsiteX80" fmla="*/ 415241 w 469874"/>
                <a:gd name="connsiteY80" fmla="*/ 350178 h 557383"/>
                <a:gd name="connsiteX81" fmla="*/ 445631 w 469874"/>
                <a:gd name="connsiteY81" fmla="*/ 350178 h 557383"/>
                <a:gd name="connsiteX82" fmla="*/ 462899 w 469874"/>
                <a:gd name="connsiteY82" fmla="*/ 301830 h 557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69874" h="557383">
                  <a:moveTo>
                    <a:pt x="310948" y="136065"/>
                  </a:moveTo>
                  <a:lnTo>
                    <a:pt x="293680" y="144353"/>
                  </a:lnTo>
                  <a:cubicBezTo>
                    <a:pt x="292299" y="149879"/>
                    <a:pt x="289536" y="154714"/>
                    <a:pt x="286774" y="159549"/>
                  </a:cubicBezTo>
                  <a:lnTo>
                    <a:pt x="292990" y="177506"/>
                  </a:lnTo>
                  <a:lnTo>
                    <a:pt x="279176" y="191320"/>
                  </a:lnTo>
                  <a:lnTo>
                    <a:pt x="261218" y="185104"/>
                  </a:lnTo>
                  <a:cubicBezTo>
                    <a:pt x="256383" y="187867"/>
                    <a:pt x="251549" y="189939"/>
                    <a:pt x="246023" y="191320"/>
                  </a:cubicBezTo>
                  <a:lnTo>
                    <a:pt x="237735" y="207897"/>
                  </a:lnTo>
                  <a:lnTo>
                    <a:pt x="218396" y="207897"/>
                  </a:lnTo>
                  <a:lnTo>
                    <a:pt x="210107" y="190629"/>
                  </a:lnTo>
                  <a:cubicBezTo>
                    <a:pt x="204582" y="189248"/>
                    <a:pt x="199747" y="187176"/>
                    <a:pt x="194912" y="184413"/>
                  </a:cubicBezTo>
                  <a:lnTo>
                    <a:pt x="176954" y="190629"/>
                  </a:lnTo>
                  <a:lnTo>
                    <a:pt x="163141" y="176816"/>
                  </a:lnTo>
                  <a:lnTo>
                    <a:pt x="169357" y="158858"/>
                  </a:lnTo>
                  <a:cubicBezTo>
                    <a:pt x="166594" y="154023"/>
                    <a:pt x="164522" y="149188"/>
                    <a:pt x="163141" y="143663"/>
                  </a:cubicBezTo>
                  <a:lnTo>
                    <a:pt x="145874" y="135375"/>
                  </a:lnTo>
                  <a:lnTo>
                    <a:pt x="145874" y="116035"/>
                  </a:lnTo>
                  <a:lnTo>
                    <a:pt x="163141" y="107747"/>
                  </a:lnTo>
                  <a:cubicBezTo>
                    <a:pt x="164522" y="102222"/>
                    <a:pt x="166594" y="97387"/>
                    <a:pt x="169357" y="92552"/>
                  </a:cubicBezTo>
                  <a:lnTo>
                    <a:pt x="163831" y="74594"/>
                  </a:lnTo>
                  <a:lnTo>
                    <a:pt x="177645" y="60780"/>
                  </a:lnTo>
                  <a:lnTo>
                    <a:pt x="195603" y="66997"/>
                  </a:lnTo>
                  <a:cubicBezTo>
                    <a:pt x="200438" y="64234"/>
                    <a:pt x="205273" y="62162"/>
                    <a:pt x="210798" y="60780"/>
                  </a:cubicBezTo>
                  <a:lnTo>
                    <a:pt x="219086" y="43513"/>
                  </a:lnTo>
                  <a:lnTo>
                    <a:pt x="238426" y="43513"/>
                  </a:lnTo>
                  <a:lnTo>
                    <a:pt x="246714" y="60090"/>
                  </a:lnTo>
                  <a:cubicBezTo>
                    <a:pt x="252239" y="61471"/>
                    <a:pt x="257074" y="63543"/>
                    <a:pt x="261909" y="66306"/>
                  </a:cubicBezTo>
                  <a:lnTo>
                    <a:pt x="279867" y="60090"/>
                  </a:lnTo>
                  <a:lnTo>
                    <a:pt x="293680" y="73903"/>
                  </a:lnTo>
                  <a:lnTo>
                    <a:pt x="287464" y="91861"/>
                  </a:lnTo>
                  <a:cubicBezTo>
                    <a:pt x="290227" y="96696"/>
                    <a:pt x="292299" y="101531"/>
                    <a:pt x="293680" y="107056"/>
                  </a:cubicBezTo>
                  <a:lnTo>
                    <a:pt x="310948" y="115345"/>
                  </a:lnTo>
                  <a:lnTo>
                    <a:pt x="310948" y="136065"/>
                  </a:lnTo>
                  <a:close/>
                  <a:moveTo>
                    <a:pt x="223921" y="276275"/>
                  </a:moveTo>
                  <a:lnTo>
                    <a:pt x="206654" y="284563"/>
                  </a:lnTo>
                  <a:cubicBezTo>
                    <a:pt x="205273" y="290088"/>
                    <a:pt x="203201" y="294923"/>
                    <a:pt x="200438" y="299758"/>
                  </a:cubicBezTo>
                  <a:lnTo>
                    <a:pt x="205963" y="317716"/>
                  </a:lnTo>
                  <a:lnTo>
                    <a:pt x="192150" y="331530"/>
                  </a:lnTo>
                  <a:lnTo>
                    <a:pt x="174192" y="325313"/>
                  </a:lnTo>
                  <a:cubicBezTo>
                    <a:pt x="169357" y="328076"/>
                    <a:pt x="164522" y="330148"/>
                    <a:pt x="158997" y="331530"/>
                  </a:cubicBezTo>
                  <a:lnTo>
                    <a:pt x="151399" y="348106"/>
                  </a:lnTo>
                  <a:lnTo>
                    <a:pt x="132060" y="348106"/>
                  </a:lnTo>
                  <a:lnTo>
                    <a:pt x="123772" y="330839"/>
                  </a:lnTo>
                  <a:cubicBezTo>
                    <a:pt x="118246" y="329457"/>
                    <a:pt x="113411" y="327385"/>
                    <a:pt x="108576" y="324623"/>
                  </a:cubicBezTo>
                  <a:lnTo>
                    <a:pt x="90619" y="330148"/>
                  </a:lnTo>
                  <a:lnTo>
                    <a:pt x="76805" y="316334"/>
                  </a:lnTo>
                  <a:lnTo>
                    <a:pt x="83021" y="298377"/>
                  </a:lnTo>
                  <a:cubicBezTo>
                    <a:pt x="80258" y="293542"/>
                    <a:pt x="78186" y="288707"/>
                    <a:pt x="76805" y="283181"/>
                  </a:cubicBezTo>
                  <a:lnTo>
                    <a:pt x="59538" y="274893"/>
                  </a:lnTo>
                  <a:lnTo>
                    <a:pt x="59538" y="255554"/>
                  </a:lnTo>
                  <a:lnTo>
                    <a:pt x="76805" y="247266"/>
                  </a:lnTo>
                  <a:cubicBezTo>
                    <a:pt x="78186" y="241740"/>
                    <a:pt x="80258" y="236905"/>
                    <a:pt x="83021" y="232071"/>
                  </a:cubicBezTo>
                  <a:lnTo>
                    <a:pt x="76805" y="214113"/>
                  </a:lnTo>
                  <a:lnTo>
                    <a:pt x="90619" y="200299"/>
                  </a:lnTo>
                  <a:lnTo>
                    <a:pt x="108576" y="206515"/>
                  </a:lnTo>
                  <a:cubicBezTo>
                    <a:pt x="113411" y="203753"/>
                    <a:pt x="118246" y="201680"/>
                    <a:pt x="123772" y="200299"/>
                  </a:cubicBezTo>
                  <a:lnTo>
                    <a:pt x="132060" y="183032"/>
                  </a:lnTo>
                  <a:lnTo>
                    <a:pt x="152090" y="183032"/>
                  </a:lnTo>
                  <a:lnTo>
                    <a:pt x="160378" y="200299"/>
                  </a:lnTo>
                  <a:cubicBezTo>
                    <a:pt x="165903" y="201680"/>
                    <a:pt x="170738" y="203753"/>
                    <a:pt x="175573" y="206515"/>
                  </a:cubicBezTo>
                  <a:lnTo>
                    <a:pt x="193531" y="200299"/>
                  </a:lnTo>
                  <a:lnTo>
                    <a:pt x="207345" y="214113"/>
                  </a:lnTo>
                  <a:lnTo>
                    <a:pt x="201128" y="232071"/>
                  </a:lnTo>
                  <a:cubicBezTo>
                    <a:pt x="203891" y="236905"/>
                    <a:pt x="205963" y="241740"/>
                    <a:pt x="207345" y="247266"/>
                  </a:cubicBezTo>
                  <a:lnTo>
                    <a:pt x="224612" y="255554"/>
                  </a:lnTo>
                  <a:lnTo>
                    <a:pt x="223921" y="276275"/>
                  </a:lnTo>
                  <a:lnTo>
                    <a:pt x="223921" y="276275"/>
                  </a:lnTo>
                  <a:close/>
                  <a:moveTo>
                    <a:pt x="462899" y="301830"/>
                  </a:moveTo>
                  <a:lnTo>
                    <a:pt x="415241" y="218948"/>
                  </a:lnTo>
                  <a:lnTo>
                    <a:pt x="415241" y="215494"/>
                  </a:lnTo>
                  <a:cubicBezTo>
                    <a:pt x="418004" y="139519"/>
                    <a:pt x="379326" y="68378"/>
                    <a:pt x="313710" y="29009"/>
                  </a:cubicBezTo>
                  <a:cubicBezTo>
                    <a:pt x="248095" y="-9670"/>
                    <a:pt x="167285" y="-9670"/>
                    <a:pt x="101670" y="29009"/>
                  </a:cubicBezTo>
                  <a:cubicBezTo>
                    <a:pt x="36054" y="67687"/>
                    <a:pt x="-2624" y="139519"/>
                    <a:pt x="139" y="215494"/>
                  </a:cubicBezTo>
                  <a:cubicBezTo>
                    <a:pt x="139" y="281109"/>
                    <a:pt x="29838" y="342581"/>
                    <a:pt x="81640" y="382640"/>
                  </a:cubicBezTo>
                  <a:lnTo>
                    <a:pt x="81640" y="557384"/>
                  </a:lnTo>
                  <a:lnTo>
                    <a:pt x="299897" y="557384"/>
                  </a:lnTo>
                  <a:lnTo>
                    <a:pt x="299897" y="474502"/>
                  </a:lnTo>
                  <a:lnTo>
                    <a:pt x="333740" y="474502"/>
                  </a:lnTo>
                  <a:cubicBezTo>
                    <a:pt x="355842" y="474502"/>
                    <a:pt x="376563" y="465523"/>
                    <a:pt x="391758" y="450328"/>
                  </a:cubicBezTo>
                  <a:cubicBezTo>
                    <a:pt x="406953" y="434442"/>
                    <a:pt x="415241" y="413721"/>
                    <a:pt x="415241" y="391619"/>
                  </a:cubicBezTo>
                  <a:lnTo>
                    <a:pt x="415241" y="350178"/>
                  </a:lnTo>
                  <a:lnTo>
                    <a:pt x="445631" y="350178"/>
                  </a:lnTo>
                  <a:cubicBezTo>
                    <a:pt x="463589" y="348106"/>
                    <a:pt x="479475" y="327385"/>
                    <a:pt x="462899" y="301830"/>
                  </a:cubicBezTo>
                  <a:close/>
                </a:path>
              </a:pathLst>
            </a:custGeom>
            <a:grpFill/>
            <a:ln w="6846" cap="flat">
              <a:noFill/>
              <a:prstDash val="solid"/>
              <a:miter/>
            </a:ln>
          </p:spPr>
          <p:txBody>
            <a:bodyPr rtlCol="0" anchor="ctr"/>
            <a:lstStyle/>
            <a:p>
              <a:endParaRPr lang="zh-CN" altLang="en-US"/>
            </a:p>
          </p:txBody>
        </p:sp>
      </p:grpSp>
      <p:sp>
        <p:nvSpPr>
          <p:cNvPr id="120" name="文本框 119">
            <a:extLst>
              <a:ext uri="{FF2B5EF4-FFF2-40B4-BE49-F238E27FC236}">
                <a16:creationId xmlns:a16="http://schemas.microsoft.com/office/drawing/2014/main" id="{BAAE8E9F-B53F-403C-BCAF-3CE802DA22E5}"/>
              </a:ext>
            </a:extLst>
          </p:cNvPr>
          <p:cNvSpPr txBox="1"/>
          <p:nvPr/>
        </p:nvSpPr>
        <p:spPr>
          <a:xfrm>
            <a:off x="7152335" y="5341882"/>
            <a:ext cx="3567816" cy="609013"/>
          </a:xfrm>
          <a:prstGeom prst="rect">
            <a:avLst/>
          </a:prstGeom>
          <a:noFill/>
        </p:spPr>
        <p:txBody>
          <a:bodyPr wrap="square" lIns="0" tIns="0" rIns="0" bIns="0" rtlCol="0">
            <a:spAutoFit/>
          </a:bodyPr>
          <a:lstStyle/>
          <a:p>
            <a:pPr marL="0" marR="0" indent="0" algn="l">
              <a:lnSpc>
                <a:spcPct val="130000"/>
              </a:lnSpc>
              <a:spcBef>
                <a:spcPts val="660"/>
              </a:spcBef>
              <a:spcAft>
                <a:spcPts val="1890"/>
              </a:spcAft>
            </a:pPr>
            <a:r>
              <a:rPr lang="zh-CN" altLang="en-US" sz="1600" i="0" spc="0" dirty="0">
                <a:solidFill>
                  <a:schemeClr val="bg1"/>
                </a:solidFill>
                <a:effectLst/>
                <a:latin typeface="+mn-ea"/>
                <a:cs typeface="Times New Roman" panose="02020603050405020304" pitchFamily="18" charset="0"/>
              </a:rPr>
              <a:t>数据云服务与人力价值释放，感知与商业模式转型，产业仿真与社会经济革新</a:t>
            </a:r>
          </a:p>
        </p:txBody>
      </p:sp>
      <p:sp>
        <p:nvSpPr>
          <p:cNvPr id="121" name="文本框 120">
            <a:extLst>
              <a:ext uri="{FF2B5EF4-FFF2-40B4-BE49-F238E27FC236}">
                <a16:creationId xmlns:a16="http://schemas.microsoft.com/office/drawing/2014/main" id="{188C45C8-605F-4F00-A2D4-7D44ECD4829F}"/>
              </a:ext>
            </a:extLst>
          </p:cNvPr>
          <p:cNvSpPr txBox="1"/>
          <p:nvPr/>
        </p:nvSpPr>
        <p:spPr>
          <a:xfrm>
            <a:off x="7175905" y="4953448"/>
            <a:ext cx="2362831" cy="307777"/>
          </a:xfrm>
          <a:prstGeom prst="rect">
            <a:avLst/>
          </a:prstGeom>
          <a:noFill/>
        </p:spPr>
        <p:txBody>
          <a:bodyPr wrap="square" lIns="0" tIns="0" rIns="0" bIns="0" rtlCol="0">
            <a:spAutoFit/>
          </a:bodyPr>
          <a:lstStyle/>
          <a:p>
            <a:pPr algn="l"/>
            <a:r>
              <a:rPr lang="zh-CN" altLang="en-US" sz="2000" dirty="0">
                <a:gradFill>
                  <a:gsLst>
                    <a:gs pos="100000">
                      <a:schemeClr val="accent4"/>
                    </a:gs>
                    <a:gs pos="35000">
                      <a:schemeClr val="accent5">
                        <a:lumMod val="20000"/>
                        <a:lumOff val="80000"/>
                      </a:schemeClr>
                    </a:gs>
                  </a:gsLst>
                  <a:lin ang="2700000" scaled="1"/>
                </a:gradFill>
                <a:latin typeface="+mj-ea"/>
                <a:ea typeface="+mj-ea"/>
              </a:rPr>
              <a:t>平台经济系统</a:t>
            </a:r>
          </a:p>
        </p:txBody>
      </p:sp>
      <p:sp>
        <p:nvSpPr>
          <p:cNvPr id="17" name="任意多边形: 形状 16">
            <a:extLst>
              <a:ext uri="{FF2B5EF4-FFF2-40B4-BE49-F238E27FC236}">
                <a16:creationId xmlns:a16="http://schemas.microsoft.com/office/drawing/2014/main" id="{FF06FA88-CA22-4977-9709-9336979E72A7}"/>
              </a:ext>
            </a:extLst>
          </p:cNvPr>
          <p:cNvSpPr/>
          <p:nvPr/>
        </p:nvSpPr>
        <p:spPr>
          <a:xfrm>
            <a:off x="6561196" y="5249575"/>
            <a:ext cx="472117" cy="440642"/>
          </a:xfrm>
          <a:custGeom>
            <a:avLst/>
            <a:gdLst>
              <a:gd name="connsiteX0" fmla="*/ 340661 w 378511"/>
              <a:gd name="connsiteY0" fmla="*/ 239724 h 353277"/>
              <a:gd name="connsiteX1" fmla="*/ 37851 w 378511"/>
              <a:gd name="connsiteY1" fmla="*/ 239724 h 353277"/>
              <a:gd name="connsiteX2" fmla="*/ 37851 w 378511"/>
              <a:gd name="connsiteY2" fmla="*/ 37851 h 353277"/>
              <a:gd name="connsiteX3" fmla="*/ 340661 w 378511"/>
              <a:gd name="connsiteY3" fmla="*/ 37851 h 353277"/>
              <a:gd name="connsiteX4" fmla="*/ 340661 w 378511"/>
              <a:gd name="connsiteY4" fmla="*/ 239724 h 353277"/>
              <a:gd name="connsiteX5" fmla="*/ 353278 w 378511"/>
              <a:gd name="connsiteY5" fmla="*/ 0 h 353277"/>
              <a:gd name="connsiteX6" fmla="*/ 25234 w 378511"/>
              <a:gd name="connsiteY6" fmla="*/ 0 h 353277"/>
              <a:gd name="connsiteX7" fmla="*/ 0 w 378511"/>
              <a:gd name="connsiteY7" fmla="*/ 25234 h 353277"/>
              <a:gd name="connsiteX8" fmla="*/ 0 w 378511"/>
              <a:gd name="connsiteY8" fmla="*/ 252341 h 353277"/>
              <a:gd name="connsiteX9" fmla="*/ 25234 w 378511"/>
              <a:gd name="connsiteY9" fmla="*/ 277575 h 353277"/>
              <a:gd name="connsiteX10" fmla="*/ 151405 w 378511"/>
              <a:gd name="connsiteY10" fmla="*/ 277575 h 353277"/>
              <a:gd name="connsiteX11" fmla="*/ 151405 w 378511"/>
              <a:gd name="connsiteY11" fmla="*/ 315427 h 353277"/>
              <a:gd name="connsiteX12" fmla="*/ 94628 w 378511"/>
              <a:gd name="connsiteY12" fmla="*/ 315427 h 353277"/>
              <a:gd name="connsiteX13" fmla="*/ 94628 w 378511"/>
              <a:gd name="connsiteY13" fmla="*/ 353278 h 353277"/>
              <a:gd name="connsiteX14" fmla="*/ 283884 w 378511"/>
              <a:gd name="connsiteY14" fmla="*/ 353278 h 353277"/>
              <a:gd name="connsiteX15" fmla="*/ 283884 w 378511"/>
              <a:gd name="connsiteY15" fmla="*/ 315427 h 353277"/>
              <a:gd name="connsiteX16" fmla="*/ 227107 w 378511"/>
              <a:gd name="connsiteY16" fmla="*/ 315427 h 353277"/>
              <a:gd name="connsiteX17" fmla="*/ 227107 w 378511"/>
              <a:gd name="connsiteY17" fmla="*/ 277575 h 353277"/>
              <a:gd name="connsiteX18" fmla="*/ 353278 w 378511"/>
              <a:gd name="connsiteY18" fmla="*/ 277575 h 353277"/>
              <a:gd name="connsiteX19" fmla="*/ 378512 w 378511"/>
              <a:gd name="connsiteY19" fmla="*/ 252341 h 353277"/>
              <a:gd name="connsiteX20" fmla="*/ 378512 w 378511"/>
              <a:gd name="connsiteY20" fmla="*/ 25234 h 353277"/>
              <a:gd name="connsiteX21" fmla="*/ 353278 w 378511"/>
              <a:gd name="connsiteY21" fmla="*/ 0 h 353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78511" h="353277">
                <a:moveTo>
                  <a:pt x="340661" y="239724"/>
                </a:moveTo>
                <a:lnTo>
                  <a:pt x="37851" y="239724"/>
                </a:lnTo>
                <a:lnTo>
                  <a:pt x="37851" y="37851"/>
                </a:lnTo>
                <a:lnTo>
                  <a:pt x="340661" y="37851"/>
                </a:lnTo>
                <a:lnTo>
                  <a:pt x="340661" y="239724"/>
                </a:lnTo>
                <a:close/>
                <a:moveTo>
                  <a:pt x="353278" y="0"/>
                </a:moveTo>
                <a:lnTo>
                  <a:pt x="25234" y="0"/>
                </a:lnTo>
                <a:cubicBezTo>
                  <a:pt x="11355" y="0"/>
                  <a:pt x="0" y="11355"/>
                  <a:pt x="0" y="25234"/>
                </a:cubicBezTo>
                <a:lnTo>
                  <a:pt x="0" y="252341"/>
                </a:lnTo>
                <a:cubicBezTo>
                  <a:pt x="0" y="266220"/>
                  <a:pt x="11355" y="277575"/>
                  <a:pt x="25234" y="277575"/>
                </a:cubicBezTo>
                <a:lnTo>
                  <a:pt x="151405" y="277575"/>
                </a:lnTo>
                <a:lnTo>
                  <a:pt x="151405" y="315427"/>
                </a:lnTo>
                <a:lnTo>
                  <a:pt x="94628" y="315427"/>
                </a:lnTo>
                <a:lnTo>
                  <a:pt x="94628" y="353278"/>
                </a:lnTo>
                <a:lnTo>
                  <a:pt x="283884" y="353278"/>
                </a:lnTo>
                <a:lnTo>
                  <a:pt x="283884" y="315427"/>
                </a:lnTo>
                <a:lnTo>
                  <a:pt x="227107" y="315427"/>
                </a:lnTo>
                <a:lnTo>
                  <a:pt x="227107" y="277575"/>
                </a:lnTo>
                <a:lnTo>
                  <a:pt x="353278" y="277575"/>
                </a:lnTo>
                <a:cubicBezTo>
                  <a:pt x="367157" y="277575"/>
                  <a:pt x="378512" y="266220"/>
                  <a:pt x="378512" y="252341"/>
                </a:cubicBezTo>
                <a:lnTo>
                  <a:pt x="378512" y="25234"/>
                </a:lnTo>
                <a:cubicBezTo>
                  <a:pt x="378512" y="11355"/>
                  <a:pt x="367157" y="0"/>
                  <a:pt x="353278" y="0"/>
                </a:cubicBezTo>
                <a:close/>
              </a:path>
            </a:pathLst>
          </a:custGeom>
          <a:gradFill>
            <a:gsLst>
              <a:gs pos="0">
                <a:schemeClr val="bg1"/>
              </a:gs>
              <a:gs pos="100000">
                <a:schemeClr val="accent3"/>
              </a:gs>
            </a:gsLst>
            <a:lin ang="5400000" scaled="1"/>
          </a:gradFill>
          <a:ln w="6251" cap="flat">
            <a:noFill/>
            <a:prstDash val="solid"/>
            <a:miter/>
          </a:ln>
        </p:spPr>
        <p:txBody>
          <a:bodyPr rtlCol="0" anchor="ctr"/>
          <a:lstStyle/>
          <a:p>
            <a:endParaRPr lang="zh-CN" altLang="en-US"/>
          </a:p>
        </p:txBody>
      </p:sp>
    </p:spTree>
    <p:extLst>
      <p:ext uri="{BB962C8B-B14F-4D97-AF65-F5344CB8AC3E}">
        <p14:creationId xmlns:p14="http://schemas.microsoft.com/office/powerpoint/2010/main" val="18368780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 name="Picture 2">
            <a:extLst>
              <a:ext uri="{FF2B5EF4-FFF2-40B4-BE49-F238E27FC236}">
                <a16:creationId xmlns:a16="http://schemas.microsoft.com/office/drawing/2014/main" id="{7799574C-41C8-432C-91CD-270D79FD6BFE}"/>
              </a:ext>
            </a:extLst>
          </p:cNvPr>
          <p:cNvPicPr>
            <a:picLocks noChangeAspect="1"/>
          </p:cNvPicPr>
          <p:nvPr/>
        </p:nvPicPr>
        <p:blipFill>
          <a:blip r:embed="rId2">
            <a:alphaModFix amt="20000"/>
          </a:blip>
          <a:stretch>
            <a:fillRect/>
          </a:stretch>
        </p:blipFill>
        <p:spPr>
          <a:xfrm flipH="1">
            <a:off x="7611" y="1048070"/>
            <a:ext cx="12176779" cy="4876800"/>
          </a:xfrm>
          <a:prstGeom prst="rect">
            <a:avLst/>
          </a:prstGeom>
        </p:spPr>
      </p:pic>
      <p:sp>
        <p:nvSpPr>
          <p:cNvPr id="56" name="文本框 55">
            <a:extLst>
              <a:ext uri="{FF2B5EF4-FFF2-40B4-BE49-F238E27FC236}">
                <a16:creationId xmlns:a16="http://schemas.microsoft.com/office/drawing/2014/main" id="{F3DAD29E-4B7A-4D08-876B-F560A58A5CD3}"/>
              </a:ext>
            </a:extLst>
          </p:cNvPr>
          <p:cNvSpPr txBox="1"/>
          <p:nvPr/>
        </p:nvSpPr>
        <p:spPr>
          <a:xfrm>
            <a:off x="1113118" y="802607"/>
            <a:ext cx="3743362" cy="461665"/>
          </a:xfrm>
          <a:prstGeom prst="rect">
            <a:avLst/>
          </a:prstGeom>
          <a:noFill/>
        </p:spPr>
        <p:txBody>
          <a:bodyPr wrap="square" lIns="0" tIns="0" rIns="0" bIns="0" rtlCol="0">
            <a:spAutoFit/>
          </a:bodyPr>
          <a:lstStyle/>
          <a:p>
            <a:r>
              <a:rPr lang="zh-CN" altLang="en-US" sz="3000" b="1" dirty="0">
                <a:gradFill flip="none" rotWithShape="1">
                  <a:gsLst>
                    <a:gs pos="100000">
                      <a:schemeClr val="accent4"/>
                    </a:gs>
                    <a:gs pos="35000">
                      <a:schemeClr val="accent5">
                        <a:lumMod val="20000"/>
                        <a:lumOff val="80000"/>
                      </a:schemeClr>
                    </a:gs>
                  </a:gsLst>
                  <a:lin ang="2700000" scaled="1"/>
                  <a:tileRect/>
                </a:gradFill>
                <a:latin typeface="+mj-ea"/>
                <a:ea typeface="+mj-ea"/>
              </a:rPr>
              <a:t>元宇宙的特征</a:t>
            </a:r>
          </a:p>
        </p:txBody>
      </p:sp>
      <p:sp>
        <p:nvSpPr>
          <p:cNvPr id="63" name="矩形: 圆角 62">
            <a:extLst>
              <a:ext uri="{FF2B5EF4-FFF2-40B4-BE49-F238E27FC236}">
                <a16:creationId xmlns:a16="http://schemas.microsoft.com/office/drawing/2014/main" id="{99818C8A-B1E1-49AD-8E50-453A5C8D163D}"/>
              </a:ext>
            </a:extLst>
          </p:cNvPr>
          <p:cNvSpPr/>
          <p:nvPr/>
        </p:nvSpPr>
        <p:spPr>
          <a:xfrm>
            <a:off x="1135194" y="1631544"/>
            <a:ext cx="2370461" cy="2206096"/>
          </a:xfrm>
          <a:prstGeom prst="roundRect">
            <a:avLst>
              <a:gd name="adj" fmla="val 9570"/>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gradFill>
              <a:gsLst>
                <a:gs pos="0">
                  <a:schemeClr val="bg1">
                    <a:alpha val="35000"/>
                  </a:schemeClr>
                </a:gs>
                <a:gs pos="100000">
                  <a:schemeClr val="bg1">
                    <a:alpha val="3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nvGrpSpPr>
          <p:cNvPr id="2" name="组合 1">
            <a:extLst>
              <a:ext uri="{FF2B5EF4-FFF2-40B4-BE49-F238E27FC236}">
                <a16:creationId xmlns:a16="http://schemas.microsoft.com/office/drawing/2014/main" id="{90D7324C-5A32-4FEB-AEEF-16C06F361960}"/>
              </a:ext>
            </a:extLst>
          </p:cNvPr>
          <p:cNvGrpSpPr/>
          <p:nvPr/>
        </p:nvGrpSpPr>
        <p:grpSpPr>
          <a:xfrm>
            <a:off x="1310222" y="1841387"/>
            <a:ext cx="460678" cy="511129"/>
            <a:chOff x="1199371" y="1881436"/>
            <a:chExt cx="460678" cy="511129"/>
          </a:xfrm>
          <a:gradFill>
            <a:gsLst>
              <a:gs pos="0">
                <a:schemeClr val="bg1"/>
              </a:gs>
              <a:gs pos="100000">
                <a:schemeClr val="accent3"/>
              </a:gs>
            </a:gsLst>
            <a:lin ang="5400000" scaled="1"/>
          </a:gradFill>
        </p:grpSpPr>
        <p:sp>
          <p:nvSpPr>
            <p:cNvPr id="3" name="任意多边形: 形状 2">
              <a:extLst>
                <a:ext uri="{FF2B5EF4-FFF2-40B4-BE49-F238E27FC236}">
                  <a16:creationId xmlns:a16="http://schemas.microsoft.com/office/drawing/2014/main" id="{62DD3126-2FDF-44A8-9283-6C19EF0480DC}"/>
                </a:ext>
              </a:extLst>
            </p:cNvPr>
            <p:cNvSpPr/>
            <p:nvPr/>
          </p:nvSpPr>
          <p:spPr>
            <a:xfrm>
              <a:off x="1199371" y="2162226"/>
              <a:ext cx="460678" cy="230339"/>
            </a:xfrm>
            <a:custGeom>
              <a:avLst/>
              <a:gdLst>
                <a:gd name="connsiteX0" fmla="*/ 460679 w 460678"/>
                <a:gd name="connsiteY0" fmla="*/ 115170 h 230339"/>
                <a:gd name="connsiteX1" fmla="*/ 437645 w 460678"/>
                <a:gd name="connsiteY1" fmla="*/ 69102 h 230339"/>
                <a:gd name="connsiteX2" fmla="*/ 325354 w 460678"/>
                <a:gd name="connsiteY2" fmla="*/ 14396 h 230339"/>
                <a:gd name="connsiteX3" fmla="*/ 230339 w 460678"/>
                <a:gd name="connsiteY3" fmla="*/ 0 h 230339"/>
                <a:gd name="connsiteX4" fmla="*/ 135324 w 460678"/>
                <a:gd name="connsiteY4" fmla="*/ 14396 h 230339"/>
                <a:gd name="connsiteX5" fmla="*/ 23034 w 460678"/>
                <a:gd name="connsiteY5" fmla="*/ 69102 h 230339"/>
                <a:gd name="connsiteX6" fmla="*/ 0 w 460678"/>
                <a:gd name="connsiteY6" fmla="*/ 115170 h 230339"/>
                <a:gd name="connsiteX7" fmla="*/ 0 w 460678"/>
                <a:gd name="connsiteY7" fmla="*/ 230339 h 230339"/>
                <a:gd name="connsiteX8" fmla="*/ 460679 w 460678"/>
                <a:gd name="connsiteY8" fmla="*/ 230339 h 23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0678" h="230339">
                  <a:moveTo>
                    <a:pt x="460679" y="115170"/>
                  </a:moveTo>
                  <a:cubicBezTo>
                    <a:pt x="460303" y="97136"/>
                    <a:pt x="451847" y="80224"/>
                    <a:pt x="437645" y="69102"/>
                  </a:cubicBezTo>
                  <a:cubicBezTo>
                    <a:pt x="405973" y="43189"/>
                    <a:pt x="365664" y="25913"/>
                    <a:pt x="325354" y="14396"/>
                  </a:cubicBezTo>
                  <a:cubicBezTo>
                    <a:pt x="294559" y="4969"/>
                    <a:pt x="262545" y="119"/>
                    <a:pt x="230339" y="0"/>
                  </a:cubicBezTo>
                  <a:cubicBezTo>
                    <a:pt x="198169" y="555"/>
                    <a:pt x="166216" y="5396"/>
                    <a:pt x="135324" y="14396"/>
                  </a:cubicBezTo>
                  <a:cubicBezTo>
                    <a:pt x="95068" y="26144"/>
                    <a:pt x="57098" y="44642"/>
                    <a:pt x="23034" y="69102"/>
                  </a:cubicBezTo>
                  <a:cubicBezTo>
                    <a:pt x="8832" y="80224"/>
                    <a:pt x="376" y="97136"/>
                    <a:pt x="0" y="115170"/>
                  </a:cubicBezTo>
                  <a:lnTo>
                    <a:pt x="0" y="230339"/>
                  </a:lnTo>
                  <a:lnTo>
                    <a:pt x="460679" y="230339"/>
                  </a:lnTo>
                  <a:close/>
                </a:path>
              </a:pathLst>
            </a:custGeom>
            <a:grpFill/>
            <a:ln w="7144"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540A2D00-DB50-4A1B-8086-DC6F0A2D6558}"/>
                </a:ext>
              </a:extLst>
            </p:cNvPr>
            <p:cNvSpPr/>
            <p:nvPr/>
          </p:nvSpPr>
          <p:spPr>
            <a:xfrm>
              <a:off x="1301258" y="1881436"/>
              <a:ext cx="246393" cy="129629"/>
            </a:xfrm>
            <a:custGeom>
              <a:avLst/>
              <a:gdLst>
                <a:gd name="connsiteX0" fmla="*/ 106858 w 246393"/>
                <a:gd name="connsiteY0" fmla="*/ 106235 h 129629"/>
                <a:gd name="connsiteX1" fmla="*/ 171641 w 246393"/>
                <a:gd name="connsiteY1" fmla="*/ 59664 h 129629"/>
                <a:gd name="connsiteX2" fmla="*/ 171641 w 246393"/>
                <a:gd name="connsiteY2" fmla="*/ 59664 h 129629"/>
                <a:gd name="connsiteX3" fmla="*/ 191508 w 246393"/>
                <a:gd name="connsiteY3" fmla="*/ 67653 h 129629"/>
                <a:gd name="connsiteX4" fmla="*/ 225915 w 246393"/>
                <a:gd name="connsiteY4" fmla="*/ 104148 h 129629"/>
                <a:gd name="connsiteX5" fmla="*/ 242830 w 246393"/>
                <a:gd name="connsiteY5" fmla="*/ 128621 h 129629"/>
                <a:gd name="connsiteX6" fmla="*/ 242830 w 246393"/>
                <a:gd name="connsiteY6" fmla="*/ 128621 h 129629"/>
                <a:gd name="connsiteX7" fmla="*/ 243622 w 246393"/>
                <a:gd name="connsiteY7" fmla="*/ 129629 h 129629"/>
                <a:gd name="connsiteX8" fmla="*/ 243622 w 246393"/>
                <a:gd name="connsiteY8" fmla="*/ 129629 h 129629"/>
                <a:gd name="connsiteX9" fmla="*/ 244558 w 246393"/>
                <a:gd name="connsiteY9" fmla="*/ 84065 h 129629"/>
                <a:gd name="connsiteX10" fmla="*/ 222028 w 246393"/>
                <a:gd name="connsiteY10" fmla="*/ 37853 h 129629"/>
                <a:gd name="connsiteX11" fmla="*/ 184238 w 246393"/>
                <a:gd name="connsiteY11" fmla="*/ 25257 h 129629"/>
                <a:gd name="connsiteX12" fmla="*/ 119311 w 246393"/>
                <a:gd name="connsiteY12" fmla="*/ 63 h 129629"/>
                <a:gd name="connsiteX13" fmla="*/ 27319 w 246393"/>
                <a:gd name="connsiteY13" fmla="*/ 39581 h 129629"/>
                <a:gd name="connsiteX14" fmla="*/ 4861 w 246393"/>
                <a:gd name="connsiteY14" fmla="*/ 101988 h 129629"/>
                <a:gd name="connsiteX15" fmla="*/ 2198 w 246393"/>
                <a:gd name="connsiteY15" fmla="*/ 123079 h 129629"/>
                <a:gd name="connsiteX16" fmla="*/ 14218 w 246393"/>
                <a:gd name="connsiteY16" fmla="*/ 123079 h 129629"/>
                <a:gd name="connsiteX17" fmla="*/ 14218 w 246393"/>
                <a:gd name="connsiteY17" fmla="*/ 123079 h 129629"/>
                <a:gd name="connsiteX18" fmla="*/ 106858 w 246393"/>
                <a:gd name="connsiteY18" fmla="*/ 106235 h 129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6393" h="129629">
                  <a:moveTo>
                    <a:pt x="106858" y="106235"/>
                  </a:moveTo>
                  <a:cubicBezTo>
                    <a:pt x="125573" y="95222"/>
                    <a:pt x="171641" y="59664"/>
                    <a:pt x="171641" y="59664"/>
                  </a:cubicBezTo>
                  <a:lnTo>
                    <a:pt x="171641" y="59664"/>
                  </a:lnTo>
                  <a:cubicBezTo>
                    <a:pt x="178910" y="60293"/>
                    <a:pt x="185827" y="63075"/>
                    <a:pt x="191508" y="67653"/>
                  </a:cubicBezTo>
                  <a:cubicBezTo>
                    <a:pt x="205332" y="77360"/>
                    <a:pt x="217038" y="89777"/>
                    <a:pt x="225915" y="104148"/>
                  </a:cubicBezTo>
                  <a:cubicBezTo>
                    <a:pt x="233905" y="116097"/>
                    <a:pt x="240743" y="125742"/>
                    <a:pt x="242830" y="128621"/>
                  </a:cubicBezTo>
                  <a:lnTo>
                    <a:pt x="242830" y="128621"/>
                  </a:lnTo>
                  <a:lnTo>
                    <a:pt x="243622" y="129629"/>
                  </a:lnTo>
                  <a:lnTo>
                    <a:pt x="243622" y="129629"/>
                  </a:lnTo>
                  <a:cubicBezTo>
                    <a:pt x="247221" y="122431"/>
                    <a:pt x="247077" y="102348"/>
                    <a:pt x="244558" y="84065"/>
                  </a:cubicBezTo>
                  <a:cubicBezTo>
                    <a:pt x="241031" y="58872"/>
                    <a:pt x="238151" y="51386"/>
                    <a:pt x="222028" y="37853"/>
                  </a:cubicBezTo>
                  <a:cubicBezTo>
                    <a:pt x="211754" y="28543"/>
                    <a:pt x="198043" y="23972"/>
                    <a:pt x="184238" y="25257"/>
                  </a:cubicBezTo>
                  <a:cubicBezTo>
                    <a:pt x="165507" y="10722"/>
                    <a:pt x="142943" y="1966"/>
                    <a:pt x="119311" y="63"/>
                  </a:cubicBezTo>
                  <a:cubicBezTo>
                    <a:pt x="83320" y="-1232"/>
                    <a:pt x="44019" y="17555"/>
                    <a:pt x="27319" y="39581"/>
                  </a:cubicBezTo>
                  <a:cubicBezTo>
                    <a:pt x="2054" y="72692"/>
                    <a:pt x="4861" y="94286"/>
                    <a:pt x="4861" y="101988"/>
                  </a:cubicBezTo>
                  <a:cubicBezTo>
                    <a:pt x="4861" y="109690"/>
                    <a:pt x="-3993" y="123079"/>
                    <a:pt x="2198" y="123079"/>
                  </a:cubicBezTo>
                  <a:cubicBezTo>
                    <a:pt x="6229" y="123079"/>
                    <a:pt x="10188" y="123079"/>
                    <a:pt x="14218" y="123079"/>
                  </a:cubicBezTo>
                  <a:lnTo>
                    <a:pt x="14218" y="123079"/>
                  </a:lnTo>
                  <a:cubicBezTo>
                    <a:pt x="37036" y="122431"/>
                    <a:pt x="83608" y="119912"/>
                    <a:pt x="106858" y="106235"/>
                  </a:cubicBezTo>
                  <a:close/>
                </a:path>
              </a:pathLst>
            </a:custGeom>
            <a:grpFill/>
            <a:ln w="7144"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1560E5C6-773C-4303-915E-73C019A21A37}"/>
                </a:ext>
              </a:extLst>
            </p:cNvPr>
            <p:cNvSpPr/>
            <p:nvPr/>
          </p:nvSpPr>
          <p:spPr>
            <a:xfrm>
              <a:off x="1314613" y="1956360"/>
              <a:ext cx="229187" cy="176220"/>
            </a:xfrm>
            <a:custGeom>
              <a:avLst/>
              <a:gdLst>
                <a:gd name="connsiteX0" fmla="*/ 218894 w 229187"/>
                <a:gd name="connsiteY0" fmla="*/ 63127 h 176220"/>
                <a:gd name="connsiteX1" fmla="*/ 200971 w 229187"/>
                <a:gd name="connsiteY1" fmla="*/ 37286 h 176220"/>
                <a:gd name="connsiteX2" fmla="*/ 170091 w 229187"/>
                <a:gd name="connsiteY2" fmla="*/ 4319 h 176220"/>
                <a:gd name="connsiteX3" fmla="*/ 162245 w 229187"/>
                <a:gd name="connsiteY3" fmla="*/ 0 h 176220"/>
                <a:gd name="connsiteX4" fmla="*/ 100773 w 229187"/>
                <a:gd name="connsiteY4" fmla="*/ 43621 h 176220"/>
                <a:gd name="connsiteX5" fmla="*/ 0 w 229187"/>
                <a:gd name="connsiteY5" fmla="*/ 62480 h 176220"/>
                <a:gd name="connsiteX6" fmla="*/ 116589 w 229187"/>
                <a:gd name="connsiteY6" fmla="*/ 176212 h 176220"/>
                <a:gd name="connsiteX7" fmla="*/ 229188 w 229187"/>
                <a:gd name="connsiteY7" fmla="*/ 77236 h 176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9187" h="176220">
                  <a:moveTo>
                    <a:pt x="218894" y="63127"/>
                  </a:moveTo>
                  <a:cubicBezTo>
                    <a:pt x="218534" y="62624"/>
                    <a:pt x="210617" y="51610"/>
                    <a:pt x="200971" y="37286"/>
                  </a:cubicBezTo>
                  <a:cubicBezTo>
                    <a:pt x="193050" y="24294"/>
                    <a:pt x="182538" y="13072"/>
                    <a:pt x="170091" y="4319"/>
                  </a:cubicBezTo>
                  <a:cubicBezTo>
                    <a:pt x="167668" y="2555"/>
                    <a:pt x="165032" y="1103"/>
                    <a:pt x="162245" y="0"/>
                  </a:cubicBezTo>
                  <a:cubicBezTo>
                    <a:pt x="149433" y="9717"/>
                    <a:pt x="116465" y="34479"/>
                    <a:pt x="100773" y="43621"/>
                  </a:cubicBezTo>
                  <a:cubicBezTo>
                    <a:pt x="75868" y="58017"/>
                    <a:pt x="30448" y="61832"/>
                    <a:pt x="0" y="62480"/>
                  </a:cubicBezTo>
                  <a:cubicBezTo>
                    <a:pt x="789" y="126081"/>
                    <a:pt x="52987" y="177001"/>
                    <a:pt x="116589" y="176212"/>
                  </a:cubicBezTo>
                  <a:cubicBezTo>
                    <a:pt x="173397" y="175508"/>
                    <a:pt x="221204" y="133484"/>
                    <a:pt x="229188" y="77236"/>
                  </a:cubicBezTo>
                  <a:close/>
                </a:path>
              </a:pathLst>
            </a:custGeom>
            <a:grpFill/>
            <a:ln w="7144" cap="flat">
              <a:noFill/>
              <a:prstDash val="solid"/>
              <a:miter/>
            </a:ln>
          </p:spPr>
          <p:txBody>
            <a:bodyPr rtlCol="0" anchor="ctr"/>
            <a:lstStyle/>
            <a:p>
              <a:endParaRPr lang="zh-CN" altLang="en-US"/>
            </a:p>
          </p:txBody>
        </p:sp>
      </p:grpSp>
      <p:sp>
        <p:nvSpPr>
          <p:cNvPr id="11" name="文本框 10">
            <a:extLst>
              <a:ext uri="{FF2B5EF4-FFF2-40B4-BE49-F238E27FC236}">
                <a16:creationId xmlns:a16="http://schemas.microsoft.com/office/drawing/2014/main" id="{C095569C-56A3-4B22-96C8-05C84BDF3AEB}"/>
              </a:ext>
            </a:extLst>
          </p:cNvPr>
          <p:cNvSpPr txBox="1"/>
          <p:nvPr/>
        </p:nvSpPr>
        <p:spPr>
          <a:xfrm>
            <a:off x="1291063" y="2923659"/>
            <a:ext cx="2172228" cy="609013"/>
          </a:xfrm>
          <a:prstGeom prst="rect">
            <a:avLst/>
          </a:prstGeom>
          <a:noFill/>
        </p:spPr>
        <p:txBody>
          <a:bodyPr wrap="square" lIns="0" tIns="0" rIns="0" bIns="0" rtlCol="0">
            <a:spAutoFit/>
          </a:bodyPr>
          <a:lstStyle/>
          <a:p>
            <a:pPr>
              <a:lnSpc>
                <a:spcPct val="130000"/>
              </a:lnSpc>
            </a:pPr>
            <a:r>
              <a:rPr lang="zh-CN" altLang="en-US" sz="1600" i="0" kern="0" spc="0" dirty="0">
                <a:solidFill>
                  <a:schemeClr val="bg1">
                    <a:lumMod val="95000"/>
                  </a:schemeClr>
                </a:solidFill>
                <a:effectLst/>
                <a:latin typeface="+mn-ea"/>
                <a:cs typeface="Times New Roman" panose="02020603050405020304" pitchFamily="18" charset="0"/>
              </a:rPr>
              <a:t>拥有自己独特身份，</a:t>
            </a:r>
            <a:endParaRPr lang="en-US" altLang="zh-CN" sz="1600" i="0" kern="0" spc="0" dirty="0">
              <a:solidFill>
                <a:schemeClr val="bg1">
                  <a:lumMod val="95000"/>
                </a:schemeClr>
              </a:solidFill>
              <a:effectLst/>
              <a:latin typeface="+mn-ea"/>
              <a:cs typeface="Times New Roman" panose="02020603050405020304" pitchFamily="18" charset="0"/>
            </a:endParaRPr>
          </a:p>
          <a:p>
            <a:pPr>
              <a:lnSpc>
                <a:spcPct val="130000"/>
              </a:lnSpc>
            </a:pPr>
            <a:r>
              <a:rPr lang="zh-CN" altLang="en-US" sz="1600" i="0" kern="0" spc="0" dirty="0">
                <a:solidFill>
                  <a:schemeClr val="bg1">
                    <a:lumMod val="95000"/>
                  </a:schemeClr>
                </a:solidFill>
                <a:effectLst/>
                <a:latin typeface="+mn-ea"/>
                <a:cs typeface="Times New Roman" panose="02020603050405020304" pitchFamily="18" charset="0"/>
              </a:rPr>
              <a:t>通过虚拟形象自我表达</a:t>
            </a:r>
            <a:endParaRPr lang="zh-CN" altLang="en-US" sz="1600" dirty="0">
              <a:solidFill>
                <a:schemeClr val="bg1">
                  <a:lumMod val="95000"/>
                </a:schemeClr>
              </a:solidFill>
              <a:effectLst/>
              <a:latin typeface="+mn-ea"/>
              <a:cs typeface="Times New Roman" panose="02020603050405020304" pitchFamily="18" charset="0"/>
            </a:endParaRPr>
          </a:p>
        </p:txBody>
      </p:sp>
      <p:sp>
        <p:nvSpPr>
          <p:cNvPr id="51" name="文本框 50">
            <a:extLst>
              <a:ext uri="{FF2B5EF4-FFF2-40B4-BE49-F238E27FC236}">
                <a16:creationId xmlns:a16="http://schemas.microsoft.com/office/drawing/2014/main" id="{64793E89-98CB-4ADC-BA11-0E70ED90543A}"/>
              </a:ext>
            </a:extLst>
          </p:cNvPr>
          <p:cNvSpPr txBox="1"/>
          <p:nvPr/>
        </p:nvSpPr>
        <p:spPr>
          <a:xfrm>
            <a:off x="1310222" y="2574292"/>
            <a:ext cx="907300" cy="307777"/>
          </a:xfrm>
          <a:prstGeom prst="rect">
            <a:avLst/>
          </a:prstGeom>
          <a:noFill/>
        </p:spPr>
        <p:txBody>
          <a:bodyPr wrap="none" lIns="0" tIns="0" rIns="0" bIns="0" rtlCol="0">
            <a:spAutoFit/>
          </a:bodyPr>
          <a:lstStyle/>
          <a:p>
            <a:pPr algn="l"/>
            <a:r>
              <a:rPr lang="en-US" altLang="zh-CN" sz="2000" dirty="0">
                <a:gradFill>
                  <a:gsLst>
                    <a:gs pos="100000">
                      <a:schemeClr val="accent4"/>
                    </a:gs>
                    <a:gs pos="35000">
                      <a:schemeClr val="accent5">
                        <a:lumMod val="20000"/>
                        <a:lumOff val="80000"/>
                      </a:schemeClr>
                    </a:gs>
                  </a:gsLst>
                  <a:lin ang="2700000" scaled="1"/>
                </a:gradFill>
                <a:latin typeface="+mj-ea"/>
                <a:ea typeface="+mj-ea"/>
              </a:rPr>
              <a:t>01 </a:t>
            </a:r>
            <a:r>
              <a:rPr lang="zh-CN" altLang="en-US" sz="2000" dirty="0">
                <a:gradFill>
                  <a:gsLst>
                    <a:gs pos="100000">
                      <a:schemeClr val="accent4"/>
                    </a:gs>
                    <a:gs pos="35000">
                      <a:schemeClr val="accent5">
                        <a:lumMod val="20000"/>
                        <a:lumOff val="80000"/>
                      </a:schemeClr>
                    </a:gs>
                  </a:gsLst>
                  <a:lin ang="2700000" scaled="1"/>
                </a:gradFill>
                <a:latin typeface="+mj-ea"/>
                <a:ea typeface="+mj-ea"/>
              </a:rPr>
              <a:t>身份</a:t>
            </a:r>
          </a:p>
        </p:txBody>
      </p:sp>
      <p:sp>
        <p:nvSpPr>
          <p:cNvPr id="70" name="矩形: 圆角 69">
            <a:extLst>
              <a:ext uri="{FF2B5EF4-FFF2-40B4-BE49-F238E27FC236}">
                <a16:creationId xmlns:a16="http://schemas.microsoft.com/office/drawing/2014/main" id="{A7C767B3-BB90-4798-866E-B9E1680F5E9D}"/>
              </a:ext>
            </a:extLst>
          </p:cNvPr>
          <p:cNvSpPr/>
          <p:nvPr/>
        </p:nvSpPr>
        <p:spPr>
          <a:xfrm>
            <a:off x="3652245" y="1631544"/>
            <a:ext cx="2370461" cy="2206096"/>
          </a:xfrm>
          <a:prstGeom prst="roundRect">
            <a:avLst>
              <a:gd name="adj" fmla="val 9570"/>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gradFill>
              <a:gsLst>
                <a:gs pos="0">
                  <a:schemeClr val="bg1">
                    <a:alpha val="35000"/>
                  </a:schemeClr>
                </a:gs>
                <a:gs pos="100000">
                  <a:schemeClr val="bg1">
                    <a:alpha val="3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5" name="图形 6" descr="连接 纯色填充">
            <a:extLst>
              <a:ext uri="{FF2B5EF4-FFF2-40B4-BE49-F238E27FC236}">
                <a16:creationId xmlns:a16="http://schemas.microsoft.com/office/drawing/2014/main" id="{BF6BB1A3-8F04-4B2D-A4EF-6768DFB6AF57}"/>
              </a:ext>
            </a:extLst>
          </p:cNvPr>
          <p:cNvSpPr/>
          <p:nvPr/>
        </p:nvSpPr>
        <p:spPr>
          <a:xfrm>
            <a:off x="3819889" y="1883392"/>
            <a:ext cx="488489" cy="443185"/>
          </a:xfrm>
          <a:custGeom>
            <a:avLst/>
            <a:gdLst>
              <a:gd name="connsiteX0" fmla="*/ 440108 w 488489"/>
              <a:gd name="connsiteY0" fmla="*/ 173518 h 443185"/>
              <a:gd name="connsiteX1" fmla="*/ 434964 w 488489"/>
              <a:gd name="connsiteY1" fmla="*/ 173518 h 443185"/>
              <a:gd name="connsiteX2" fmla="*/ 420103 w 488489"/>
              <a:gd name="connsiteY2" fmla="*/ 133509 h 443185"/>
              <a:gd name="connsiteX3" fmla="*/ 447538 w 488489"/>
              <a:gd name="connsiteY3" fmla="*/ 36342 h 443185"/>
              <a:gd name="connsiteX4" fmla="*/ 350372 w 488489"/>
              <a:gd name="connsiteY4" fmla="*/ 8907 h 443185"/>
              <a:gd name="connsiteX5" fmla="*/ 316649 w 488489"/>
              <a:gd name="connsiteY5" fmla="*/ 52346 h 443185"/>
              <a:gd name="connsiteX6" fmla="*/ 263493 w 488489"/>
              <a:gd name="connsiteY6" fmla="*/ 46630 h 443185"/>
              <a:gd name="connsiteX7" fmla="*/ 210909 w 488489"/>
              <a:gd name="connsiteY7" fmla="*/ 7763 h 443185"/>
              <a:gd name="connsiteX8" fmla="*/ 171471 w 488489"/>
              <a:gd name="connsiteY8" fmla="*/ 53489 h 443185"/>
              <a:gd name="connsiteX9" fmla="*/ 177758 w 488489"/>
              <a:gd name="connsiteY9" fmla="*/ 76923 h 443185"/>
              <a:gd name="connsiteX10" fmla="*/ 113742 w 488489"/>
              <a:gd name="connsiteY10" fmla="*/ 139796 h 443185"/>
              <a:gd name="connsiteX11" fmla="*/ 71446 w 488489"/>
              <a:gd name="connsiteY11" fmla="*/ 125507 h 443185"/>
              <a:gd name="connsiteX12" fmla="*/ 0 w 488489"/>
              <a:gd name="connsiteY12" fmla="*/ 196953 h 443185"/>
              <a:gd name="connsiteX13" fmla="*/ 71446 w 488489"/>
              <a:gd name="connsiteY13" fmla="*/ 268399 h 443185"/>
              <a:gd name="connsiteX14" fmla="*/ 85735 w 488489"/>
              <a:gd name="connsiteY14" fmla="*/ 354134 h 443185"/>
              <a:gd name="connsiteX15" fmla="*/ 61729 w 488489"/>
              <a:gd name="connsiteY15" fmla="*/ 415292 h 443185"/>
              <a:gd name="connsiteX16" fmla="*/ 122887 w 488489"/>
              <a:gd name="connsiteY16" fmla="*/ 439298 h 443185"/>
              <a:gd name="connsiteX17" fmla="*/ 149179 w 488489"/>
              <a:gd name="connsiteY17" fmla="*/ 383284 h 443185"/>
              <a:gd name="connsiteX18" fmla="*/ 199477 w 488489"/>
              <a:gd name="connsiteY18" fmla="*/ 356992 h 443185"/>
              <a:gd name="connsiteX19" fmla="*/ 324651 w 488489"/>
              <a:gd name="connsiteY19" fmla="*/ 363279 h 443185"/>
              <a:gd name="connsiteX20" fmla="*/ 353801 w 488489"/>
              <a:gd name="connsiteY20" fmla="*/ 298120 h 443185"/>
              <a:gd name="connsiteX21" fmla="*/ 351515 w 488489"/>
              <a:gd name="connsiteY21" fmla="*/ 278687 h 443185"/>
              <a:gd name="connsiteX22" fmla="*/ 406957 w 488489"/>
              <a:gd name="connsiteY22" fmla="*/ 250109 h 443185"/>
              <a:gd name="connsiteX23" fmla="*/ 472687 w 488489"/>
              <a:gd name="connsiteY23" fmla="*/ 254110 h 443185"/>
              <a:gd name="connsiteX24" fmla="*/ 476688 w 488489"/>
              <a:gd name="connsiteY24" fmla="*/ 188379 h 443185"/>
              <a:gd name="connsiteX25" fmla="*/ 440108 w 488489"/>
              <a:gd name="connsiteY25" fmla="*/ 173518 h 443185"/>
              <a:gd name="connsiteX26" fmla="*/ 440108 w 488489"/>
              <a:gd name="connsiteY26" fmla="*/ 173518 h 443185"/>
              <a:gd name="connsiteX27" fmla="*/ 440108 w 488489"/>
              <a:gd name="connsiteY27" fmla="*/ 190665 h 443185"/>
              <a:gd name="connsiteX28" fmla="*/ 453254 w 488489"/>
              <a:gd name="connsiteY28" fmla="*/ 203812 h 443185"/>
              <a:gd name="connsiteX29" fmla="*/ 440108 w 488489"/>
              <a:gd name="connsiteY29" fmla="*/ 216958 h 443185"/>
              <a:gd name="connsiteX30" fmla="*/ 426962 w 488489"/>
              <a:gd name="connsiteY30" fmla="*/ 203812 h 443185"/>
              <a:gd name="connsiteX31" fmla="*/ 426962 w 488489"/>
              <a:gd name="connsiteY31" fmla="*/ 203812 h 443185"/>
              <a:gd name="connsiteX32" fmla="*/ 440108 w 488489"/>
              <a:gd name="connsiteY32" fmla="*/ 190665 h 443185"/>
              <a:gd name="connsiteX33" fmla="*/ 440108 w 488489"/>
              <a:gd name="connsiteY33" fmla="*/ 190665 h 443185"/>
              <a:gd name="connsiteX34" fmla="*/ 385237 w 488489"/>
              <a:gd name="connsiteY34" fmla="*/ 27768 h 443185"/>
              <a:gd name="connsiteX35" fmla="*/ 405242 w 488489"/>
              <a:gd name="connsiteY35" fmla="*/ 47773 h 443185"/>
              <a:gd name="connsiteX36" fmla="*/ 385237 w 488489"/>
              <a:gd name="connsiteY36" fmla="*/ 67778 h 443185"/>
              <a:gd name="connsiteX37" fmla="*/ 365232 w 488489"/>
              <a:gd name="connsiteY37" fmla="*/ 47773 h 443185"/>
              <a:gd name="connsiteX38" fmla="*/ 365232 w 488489"/>
              <a:gd name="connsiteY38" fmla="*/ 47773 h 443185"/>
              <a:gd name="connsiteX39" fmla="*/ 385237 w 488489"/>
              <a:gd name="connsiteY39" fmla="*/ 27768 h 443185"/>
              <a:gd name="connsiteX40" fmla="*/ 344656 w 488489"/>
              <a:gd name="connsiteY40" fmla="*/ 92927 h 443185"/>
              <a:gd name="connsiteX41" fmla="*/ 348657 w 488489"/>
              <a:gd name="connsiteY41" fmla="*/ 84925 h 443185"/>
              <a:gd name="connsiteX42" fmla="*/ 368090 w 488489"/>
              <a:gd name="connsiteY42" fmla="*/ 75780 h 443185"/>
              <a:gd name="connsiteX43" fmla="*/ 384666 w 488489"/>
              <a:gd name="connsiteY43" fmla="*/ 73494 h 443185"/>
              <a:gd name="connsiteX44" fmla="*/ 401241 w 488489"/>
              <a:gd name="connsiteY44" fmla="*/ 75780 h 443185"/>
              <a:gd name="connsiteX45" fmla="*/ 420675 w 488489"/>
              <a:gd name="connsiteY45" fmla="*/ 85497 h 443185"/>
              <a:gd name="connsiteX46" fmla="*/ 424676 w 488489"/>
              <a:gd name="connsiteY46" fmla="*/ 93499 h 443185"/>
              <a:gd name="connsiteX47" fmla="*/ 424676 w 488489"/>
              <a:gd name="connsiteY47" fmla="*/ 108931 h 443185"/>
              <a:gd name="connsiteX48" fmla="*/ 344656 w 488489"/>
              <a:gd name="connsiteY48" fmla="*/ 108931 h 443185"/>
              <a:gd name="connsiteX49" fmla="*/ 344656 w 488489"/>
              <a:gd name="connsiteY49" fmla="*/ 92927 h 443185"/>
              <a:gd name="connsiteX50" fmla="*/ 217196 w 488489"/>
              <a:gd name="connsiteY50" fmla="*/ 24339 h 443185"/>
              <a:gd name="connsiteX51" fmla="*/ 230342 w 488489"/>
              <a:gd name="connsiteY51" fmla="*/ 37485 h 443185"/>
              <a:gd name="connsiteX52" fmla="*/ 217196 w 488489"/>
              <a:gd name="connsiteY52" fmla="*/ 50631 h 443185"/>
              <a:gd name="connsiteX53" fmla="*/ 204050 w 488489"/>
              <a:gd name="connsiteY53" fmla="*/ 37485 h 443185"/>
              <a:gd name="connsiteX54" fmla="*/ 204050 w 488489"/>
              <a:gd name="connsiteY54" fmla="*/ 37485 h 443185"/>
              <a:gd name="connsiteX55" fmla="*/ 217196 w 488489"/>
              <a:gd name="connsiteY55" fmla="*/ 24339 h 443185"/>
              <a:gd name="connsiteX56" fmla="*/ 217196 w 488489"/>
              <a:gd name="connsiteY56" fmla="*/ 24339 h 443185"/>
              <a:gd name="connsiteX57" fmla="*/ 190332 w 488489"/>
              <a:gd name="connsiteY57" fmla="*/ 67207 h 443185"/>
              <a:gd name="connsiteX58" fmla="*/ 193190 w 488489"/>
              <a:gd name="connsiteY58" fmla="*/ 62062 h 443185"/>
              <a:gd name="connsiteX59" fmla="*/ 206336 w 488489"/>
              <a:gd name="connsiteY59" fmla="*/ 56347 h 443185"/>
              <a:gd name="connsiteX60" fmla="*/ 217196 w 488489"/>
              <a:gd name="connsiteY60" fmla="*/ 54632 h 443185"/>
              <a:gd name="connsiteX61" fmla="*/ 228056 w 488489"/>
              <a:gd name="connsiteY61" fmla="*/ 56347 h 443185"/>
              <a:gd name="connsiteX62" fmla="*/ 240630 w 488489"/>
              <a:gd name="connsiteY62" fmla="*/ 62634 h 443185"/>
              <a:gd name="connsiteX63" fmla="*/ 243488 w 488489"/>
              <a:gd name="connsiteY63" fmla="*/ 67778 h 443185"/>
              <a:gd name="connsiteX64" fmla="*/ 243488 w 488489"/>
              <a:gd name="connsiteY64" fmla="*/ 78066 h 443185"/>
              <a:gd name="connsiteX65" fmla="*/ 190904 w 488489"/>
              <a:gd name="connsiteY65" fmla="*/ 78066 h 443185"/>
              <a:gd name="connsiteX66" fmla="*/ 190904 w 488489"/>
              <a:gd name="connsiteY66" fmla="*/ 67207 h 443185"/>
              <a:gd name="connsiteX67" fmla="*/ 70303 w 488489"/>
              <a:gd name="connsiteY67" fmla="*/ 153513 h 443185"/>
              <a:gd name="connsiteX68" fmla="*/ 90308 w 488489"/>
              <a:gd name="connsiteY68" fmla="*/ 173518 h 443185"/>
              <a:gd name="connsiteX69" fmla="*/ 70303 w 488489"/>
              <a:gd name="connsiteY69" fmla="*/ 193523 h 443185"/>
              <a:gd name="connsiteX70" fmla="*/ 50298 w 488489"/>
              <a:gd name="connsiteY70" fmla="*/ 173518 h 443185"/>
              <a:gd name="connsiteX71" fmla="*/ 50298 w 488489"/>
              <a:gd name="connsiteY71" fmla="*/ 173518 h 443185"/>
              <a:gd name="connsiteX72" fmla="*/ 70303 w 488489"/>
              <a:gd name="connsiteY72" fmla="*/ 153513 h 443185"/>
              <a:gd name="connsiteX73" fmla="*/ 70303 w 488489"/>
              <a:gd name="connsiteY73" fmla="*/ 153513 h 443185"/>
              <a:gd name="connsiteX74" fmla="*/ 30293 w 488489"/>
              <a:gd name="connsiteY74" fmla="*/ 234105 h 443185"/>
              <a:gd name="connsiteX75" fmla="*/ 30293 w 488489"/>
              <a:gd name="connsiteY75" fmla="*/ 218672 h 443185"/>
              <a:gd name="connsiteX76" fmla="*/ 34294 w 488489"/>
              <a:gd name="connsiteY76" fmla="*/ 210670 h 443185"/>
              <a:gd name="connsiteX77" fmla="*/ 53727 w 488489"/>
              <a:gd name="connsiteY77" fmla="*/ 201525 h 443185"/>
              <a:gd name="connsiteX78" fmla="*/ 70303 w 488489"/>
              <a:gd name="connsiteY78" fmla="*/ 199239 h 443185"/>
              <a:gd name="connsiteX79" fmla="*/ 86878 w 488489"/>
              <a:gd name="connsiteY79" fmla="*/ 201525 h 443185"/>
              <a:gd name="connsiteX80" fmla="*/ 106312 w 488489"/>
              <a:gd name="connsiteY80" fmla="*/ 211242 h 443185"/>
              <a:gd name="connsiteX81" fmla="*/ 110313 w 488489"/>
              <a:gd name="connsiteY81" fmla="*/ 219244 h 443185"/>
              <a:gd name="connsiteX82" fmla="*/ 110313 w 488489"/>
              <a:gd name="connsiteY82" fmla="*/ 234676 h 443185"/>
              <a:gd name="connsiteX83" fmla="*/ 30293 w 488489"/>
              <a:gd name="connsiteY83" fmla="*/ 234105 h 443185"/>
              <a:gd name="connsiteX84" fmla="*/ 129175 w 488489"/>
              <a:gd name="connsiteY84" fmla="*/ 420436 h 443185"/>
              <a:gd name="connsiteX85" fmla="*/ 76019 w 488489"/>
              <a:gd name="connsiteY85" fmla="*/ 420436 h 443185"/>
              <a:gd name="connsiteX86" fmla="*/ 76019 w 488489"/>
              <a:gd name="connsiteY86" fmla="*/ 410148 h 443185"/>
              <a:gd name="connsiteX87" fmla="*/ 78876 w 488489"/>
              <a:gd name="connsiteY87" fmla="*/ 405004 h 443185"/>
              <a:gd name="connsiteX88" fmla="*/ 92023 w 488489"/>
              <a:gd name="connsiteY88" fmla="*/ 398717 h 443185"/>
              <a:gd name="connsiteX89" fmla="*/ 102882 w 488489"/>
              <a:gd name="connsiteY89" fmla="*/ 397002 h 443185"/>
              <a:gd name="connsiteX90" fmla="*/ 113742 w 488489"/>
              <a:gd name="connsiteY90" fmla="*/ 398717 h 443185"/>
              <a:gd name="connsiteX91" fmla="*/ 126317 w 488489"/>
              <a:gd name="connsiteY91" fmla="*/ 405004 h 443185"/>
              <a:gd name="connsiteX92" fmla="*/ 129175 w 488489"/>
              <a:gd name="connsiteY92" fmla="*/ 410148 h 443185"/>
              <a:gd name="connsiteX93" fmla="*/ 129175 w 488489"/>
              <a:gd name="connsiteY93" fmla="*/ 420436 h 443185"/>
              <a:gd name="connsiteX94" fmla="*/ 89165 w 488489"/>
              <a:gd name="connsiteY94" fmla="*/ 380426 h 443185"/>
              <a:gd name="connsiteX95" fmla="*/ 102311 w 488489"/>
              <a:gd name="connsiteY95" fmla="*/ 367280 h 443185"/>
              <a:gd name="connsiteX96" fmla="*/ 115457 w 488489"/>
              <a:gd name="connsiteY96" fmla="*/ 380426 h 443185"/>
              <a:gd name="connsiteX97" fmla="*/ 102311 w 488489"/>
              <a:gd name="connsiteY97" fmla="*/ 393572 h 443185"/>
              <a:gd name="connsiteX98" fmla="*/ 89165 w 488489"/>
              <a:gd name="connsiteY98" fmla="*/ 380426 h 443185"/>
              <a:gd name="connsiteX99" fmla="*/ 89165 w 488489"/>
              <a:gd name="connsiteY99" fmla="*/ 380426 h 443185"/>
              <a:gd name="connsiteX100" fmla="*/ 134890 w 488489"/>
              <a:gd name="connsiteY100" fmla="*/ 364422 h 443185"/>
              <a:gd name="connsiteX101" fmla="*/ 106883 w 488489"/>
              <a:gd name="connsiteY101" fmla="*/ 351276 h 443185"/>
              <a:gd name="connsiteX102" fmla="*/ 92594 w 488489"/>
              <a:gd name="connsiteY102" fmla="*/ 265541 h 443185"/>
              <a:gd name="connsiteX103" fmla="*/ 126888 w 488489"/>
              <a:gd name="connsiteY103" fmla="*/ 240964 h 443185"/>
              <a:gd name="connsiteX104" fmla="*/ 180044 w 488489"/>
              <a:gd name="connsiteY104" fmla="*/ 268970 h 443185"/>
              <a:gd name="connsiteX105" fmla="*/ 184617 w 488489"/>
              <a:gd name="connsiteY105" fmla="*/ 339273 h 443185"/>
              <a:gd name="connsiteX106" fmla="*/ 134890 w 488489"/>
              <a:gd name="connsiteY106" fmla="*/ 364422 h 443185"/>
              <a:gd name="connsiteX107" fmla="*/ 190904 w 488489"/>
              <a:gd name="connsiteY107" fmla="*/ 247822 h 443185"/>
              <a:gd name="connsiteX108" fmla="*/ 138320 w 488489"/>
              <a:gd name="connsiteY108" fmla="*/ 220387 h 443185"/>
              <a:gd name="connsiteX109" fmla="*/ 141749 w 488489"/>
              <a:gd name="connsiteY109" fmla="*/ 197524 h 443185"/>
              <a:gd name="connsiteX110" fmla="*/ 128603 w 488489"/>
              <a:gd name="connsiteY110" fmla="*/ 156371 h 443185"/>
              <a:gd name="connsiteX111" fmla="*/ 192619 w 488489"/>
              <a:gd name="connsiteY111" fmla="*/ 94070 h 443185"/>
              <a:gd name="connsiteX112" fmla="*/ 256063 w 488489"/>
              <a:gd name="connsiteY112" fmla="*/ 79210 h 443185"/>
              <a:gd name="connsiteX113" fmla="*/ 260064 w 488489"/>
              <a:gd name="connsiteY113" fmla="*/ 70636 h 443185"/>
              <a:gd name="connsiteX114" fmla="*/ 313220 w 488489"/>
              <a:gd name="connsiteY114" fmla="*/ 76352 h 443185"/>
              <a:gd name="connsiteX115" fmla="*/ 341227 w 488489"/>
              <a:gd name="connsiteY115" fmla="*/ 128936 h 443185"/>
              <a:gd name="connsiteX116" fmla="*/ 294358 w 488489"/>
              <a:gd name="connsiteY116" fmla="*/ 216386 h 443185"/>
              <a:gd name="connsiteX117" fmla="*/ 190904 w 488489"/>
              <a:gd name="connsiteY117" fmla="*/ 247822 h 443185"/>
              <a:gd name="connsiteX118" fmla="*/ 190904 w 488489"/>
              <a:gd name="connsiteY118" fmla="*/ 247822 h 443185"/>
              <a:gd name="connsiteX119" fmla="*/ 288071 w 488489"/>
              <a:gd name="connsiteY119" fmla="*/ 268970 h 443185"/>
              <a:gd name="connsiteX120" fmla="*/ 262922 w 488489"/>
              <a:gd name="connsiteY120" fmla="*/ 293548 h 443185"/>
              <a:gd name="connsiteX121" fmla="*/ 238344 w 488489"/>
              <a:gd name="connsiteY121" fmla="*/ 268970 h 443185"/>
              <a:gd name="connsiteX122" fmla="*/ 262922 w 488489"/>
              <a:gd name="connsiteY122" fmla="*/ 244393 h 443185"/>
              <a:gd name="connsiteX123" fmla="*/ 263493 w 488489"/>
              <a:gd name="connsiteY123" fmla="*/ 244393 h 443185"/>
              <a:gd name="connsiteX124" fmla="*/ 288071 w 488489"/>
              <a:gd name="connsiteY124" fmla="*/ 268970 h 443185"/>
              <a:gd name="connsiteX125" fmla="*/ 288071 w 488489"/>
              <a:gd name="connsiteY125" fmla="*/ 268970 h 443185"/>
              <a:gd name="connsiteX126" fmla="*/ 312648 w 488489"/>
              <a:gd name="connsiteY126" fmla="*/ 343846 h 443185"/>
              <a:gd name="connsiteX127" fmla="*/ 213767 w 488489"/>
              <a:gd name="connsiteY127" fmla="*/ 343846 h 443185"/>
              <a:gd name="connsiteX128" fmla="*/ 213767 w 488489"/>
              <a:gd name="connsiteY128" fmla="*/ 324984 h 443185"/>
              <a:gd name="connsiteX129" fmla="*/ 218911 w 488489"/>
              <a:gd name="connsiteY129" fmla="*/ 315267 h 443185"/>
              <a:gd name="connsiteX130" fmla="*/ 242917 w 488489"/>
              <a:gd name="connsiteY130" fmla="*/ 303265 h 443185"/>
              <a:gd name="connsiteX131" fmla="*/ 263493 w 488489"/>
              <a:gd name="connsiteY131" fmla="*/ 300407 h 443185"/>
              <a:gd name="connsiteX132" fmla="*/ 284070 w 488489"/>
              <a:gd name="connsiteY132" fmla="*/ 303265 h 443185"/>
              <a:gd name="connsiteX133" fmla="*/ 308076 w 488489"/>
              <a:gd name="connsiteY133" fmla="*/ 315267 h 443185"/>
              <a:gd name="connsiteX134" fmla="*/ 313220 w 488489"/>
              <a:gd name="connsiteY134" fmla="*/ 324984 h 443185"/>
              <a:gd name="connsiteX135" fmla="*/ 312648 w 488489"/>
              <a:gd name="connsiteY135" fmla="*/ 343846 h 443185"/>
              <a:gd name="connsiteX136" fmla="*/ 393811 w 488489"/>
              <a:gd name="connsiteY136" fmla="*/ 220387 h 443185"/>
              <a:gd name="connsiteX137" fmla="*/ 395526 w 488489"/>
              <a:gd name="connsiteY137" fmla="*/ 230675 h 443185"/>
              <a:gd name="connsiteX138" fmla="*/ 342941 w 488489"/>
              <a:gd name="connsiteY138" fmla="*/ 258111 h 443185"/>
              <a:gd name="connsiteX139" fmla="*/ 315506 w 488489"/>
              <a:gd name="connsiteY139" fmla="*/ 227246 h 443185"/>
              <a:gd name="connsiteX140" fmla="*/ 362375 w 488489"/>
              <a:gd name="connsiteY140" fmla="*/ 139796 h 443185"/>
              <a:gd name="connsiteX141" fmla="*/ 385809 w 488489"/>
              <a:gd name="connsiteY141" fmla="*/ 143797 h 443185"/>
              <a:gd name="connsiteX142" fmla="*/ 399527 w 488489"/>
              <a:gd name="connsiteY142" fmla="*/ 142654 h 443185"/>
              <a:gd name="connsiteX143" fmla="*/ 414387 w 488489"/>
              <a:gd name="connsiteY143" fmla="*/ 182664 h 443185"/>
              <a:gd name="connsiteX144" fmla="*/ 393811 w 488489"/>
              <a:gd name="connsiteY144" fmla="*/ 220387 h 443185"/>
              <a:gd name="connsiteX145" fmla="*/ 466400 w 488489"/>
              <a:gd name="connsiteY145" fmla="*/ 243250 h 443185"/>
              <a:gd name="connsiteX146" fmla="*/ 413244 w 488489"/>
              <a:gd name="connsiteY146" fmla="*/ 243250 h 443185"/>
              <a:gd name="connsiteX147" fmla="*/ 413244 w 488489"/>
              <a:gd name="connsiteY147" fmla="*/ 232962 h 443185"/>
              <a:gd name="connsiteX148" fmla="*/ 416102 w 488489"/>
              <a:gd name="connsiteY148" fmla="*/ 227817 h 443185"/>
              <a:gd name="connsiteX149" fmla="*/ 429248 w 488489"/>
              <a:gd name="connsiteY149" fmla="*/ 221530 h 443185"/>
              <a:gd name="connsiteX150" fmla="*/ 440108 w 488489"/>
              <a:gd name="connsiteY150" fmla="*/ 219815 h 443185"/>
              <a:gd name="connsiteX151" fmla="*/ 450968 w 488489"/>
              <a:gd name="connsiteY151" fmla="*/ 221530 h 443185"/>
              <a:gd name="connsiteX152" fmla="*/ 463542 w 488489"/>
              <a:gd name="connsiteY152" fmla="*/ 227817 h 443185"/>
              <a:gd name="connsiteX153" fmla="*/ 466400 w 488489"/>
              <a:gd name="connsiteY153" fmla="*/ 232962 h 443185"/>
              <a:gd name="connsiteX154" fmla="*/ 466400 w 488489"/>
              <a:gd name="connsiteY154" fmla="*/ 243250 h 443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488489" h="443185">
                <a:moveTo>
                  <a:pt x="440108" y="173518"/>
                </a:moveTo>
                <a:cubicBezTo>
                  <a:pt x="438393" y="173518"/>
                  <a:pt x="436679" y="173518"/>
                  <a:pt x="434964" y="173518"/>
                </a:cubicBezTo>
                <a:lnTo>
                  <a:pt x="420103" y="133509"/>
                </a:lnTo>
                <a:cubicBezTo>
                  <a:pt x="454397" y="114075"/>
                  <a:pt x="466400" y="70636"/>
                  <a:pt x="447538" y="36342"/>
                </a:cubicBezTo>
                <a:cubicBezTo>
                  <a:pt x="428105" y="2048"/>
                  <a:pt x="384666" y="-9955"/>
                  <a:pt x="350372" y="8907"/>
                </a:cubicBezTo>
                <a:cubicBezTo>
                  <a:pt x="333796" y="18052"/>
                  <a:pt x="321222" y="34056"/>
                  <a:pt x="316649" y="52346"/>
                </a:cubicBezTo>
                <a:lnTo>
                  <a:pt x="263493" y="46630"/>
                </a:lnTo>
                <a:cubicBezTo>
                  <a:pt x="259492" y="21481"/>
                  <a:pt x="236058" y="3762"/>
                  <a:pt x="210909" y="7763"/>
                </a:cubicBezTo>
                <a:cubicBezTo>
                  <a:pt x="188046" y="11193"/>
                  <a:pt x="171471" y="30626"/>
                  <a:pt x="171471" y="53489"/>
                </a:cubicBezTo>
                <a:cubicBezTo>
                  <a:pt x="171471" y="61491"/>
                  <a:pt x="173757" y="69493"/>
                  <a:pt x="177758" y="76923"/>
                </a:cubicBezTo>
                <a:lnTo>
                  <a:pt x="113742" y="139796"/>
                </a:lnTo>
                <a:cubicBezTo>
                  <a:pt x="101739" y="130651"/>
                  <a:pt x="86878" y="125507"/>
                  <a:pt x="71446" y="125507"/>
                </a:cubicBezTo>
                <a:cubicBezTo>
                  <a:pt x="32008" y="125507"/>
                  <a:pt x="0" y="157514"/>
                  <a:pt x="0" y="196953"/>
                </a:cubicBezTo>
                <a:cubicBezTo>
                  <a:pt x="0" y="236391"/>
                  <a:pt x="32008" y="268399"/>
                  <a:pt x="71446" y="268399"/>
                </a:cubicBezTo>
                <a:lnTo>
                  <a:pt x="85735" y="354134"/>
                </a:lnTo>
                <a:cubicBezTo>
                  <a:pt x="62301" y="364422"/>
                  <a:pt x="51441" y="391858"/>
                  <a:pt x="61729" y="415292"/>
                </a:cubicBezTo>
                <a:cubicBezTo>
                  <a:pt x="72018" y="438726"/>
                  <a:pt x="99453" y="449586"/>
                  <a:pt x="122887" y="439298"/>
                </a:cubicBezTo>
                <a:cubicBezTo>
                  <a:pt x="144607" y="430153"/>
                  <a:pt x="155467" y="406147"/>
                  <a:pt x="149179" y="383284"/>
                </a:cubicBezTo>
                <a:lnTo>
                  <a:pt x="199477" y="356992"/>
                </a:lnTo>
                <a:cubicBezTo>
                  <a:pt x="232057" y="393001"/>
                  <a:pt x="288071" y="395859"/>
                  <a:pt x="324651" y="363279"/>
                </a:cubicBezTo>
                <a:cubicBezTo>
                  <a:pt x="342941" y="346704"/>
                  <a:pt x="353801" y="322698"/>
                  <a:pt x="353801" y="298120"/>
                </a:cubicBezTo>
                <a:cubicBezTo>
                  <a:pt x="353801" y="291833"/>
                  <a:pt x="353229" y="284974"/>
                  <a:pt x="351515" y="278687"/>
                </a:cubicBezTo>
                <a:lnTo>
                  <a:pt x="406957" y="250109"/>
                </a:lnTo>
                <a:cubicBezTo>
                  <a:pt x="424104" y="269542"/>
                  <a:pt x="453254" y="271257"/>
                  <a:pt x="472687" y="254110"/>
                </a:cubicBezTo>
                <a:cubicBezTo>
                  <a:pt x="492121" y="236963"/>
                  <a:pt x="493835" y="207813"/>
                  <a:pt x="476688" y="188379"/>
                </a:cubicBezTo>
                <a:cubicBezTo>
                  <a:pt x="465829" y="179234"/>
                  <a:pt x="453254" y="173518"/>
                  <a:pt x="440108" y="173518"/>
                </a:cubicBezTo>
                <a:lnTo>
                  <a:pt x="440108" y="173518"/>
                </a:lnTo>
                <a:close/>
                <a:moveTo>
                  <a:pt x="440108" y="190665"/>
                </a:moveTo>
                <a:cubicBezTo>
                  <a:pt x="447538" y="190665"/>
                  <a:pt x="453254" y="196381"/>
                  <a:pt x="453254" y="203812"/>
                </a:cubicBezTo>
                <a:cubicBezTo>
                  <a:pt x="453254" y="211242"/>
                  <a:pt x="447538" y="216958"/>
                  <a:pt x="440108" y="216958"/>
                </a:cubicBezTo>
                <a:cubicBezTo>
                  <a:pt x="432678" y="216958"/>
                  <a:pt x="426962" y="211242"/>
                  <a:pt x="426962" y="203812"/>
                </a:cubicBezTo>
                <a:cubicBezTo>
                  <a:pt x="426962" y="203812"/>
                  <a:pt x="426962" y="203812"/>
                  <a:pt x="426962" y="203812"/>
                </a:cubicBezTo>
                <a:cubicBezTo>
                  <a:pt x="426962" y="196381"/>
                  <a:pt x="432678" y="190665"/>
                  <a:pt x="440108" y="190665"/>
                </a:cubicBezTo>
                <a:lnTo>
                  <a:pt x="440108" y="190665"/>
                </a:lnTo>
                <a:close/>
                <a:moveTo>
                  <a:pt x="385237" y="27768"/>
                </a:moveTo>
                <a:cubicBezTo>
                  <a:pt x="396097" y="27768"/>
                  <a:pt x="405242" y="36913"/>
                  <a:pt x="405242" y="47773"/>
                </a:cubicBezTo>
                <a:cubicBezTo>
                  <a:pt x="405242" y="58633"/>
                  <a:pt x="396097" y="67778"/>
                  <a:pt x="385237" y="67778"/>
                </a:cubicBezTo>
                <a:cubicBezTo>
                  <a:pt x="374378" y="67778"/>
                  <a:pt x="365232" y="58633"/>
                  <a:pt x="365232" y="47773"/>
                </a:cubicBezTo>
                <a:cubicBezTo>
                  <a:pt x="365232" y="47773"/>
                  <a:pt x="365232" y="47773"/>
                  <a:pt x="365232" y="47773"/>
                </a:cubicBezTo>
                <a:cubicBezTo>
                  <a:pt x="365232" y="36913"/>
                  <a:pt x="373806" y="27768"/>
                  <a:pt x="385237" y="27768"/>
                </a:cubicBezTo>
                <a:close/>
                <a:moveTo>
                  <a:pt x="344656" y="92927"/>
                </a:moveTo>
                <a:cubicBezTo>
                  <a:pt x="344656" y="90069"/>
                  <a:pt x="346371" y="86640"/>
                  <a:pt x="348657" y="84925"/>
                </a:cubicBezTo>
                <a:cubicBezTo>
                  <a:pt x="354373" y="80924"/>
                  <a:pt x="361231" y="77495"/>
                  <a:pt x="368090" y="75780"/>
                </a:cubicBezTo>
                <a:cubicBezTo>
                  <a:pt x="373234" y="74065"/>
                  <a:pt x="378950" y="73494"/>
                  <a:pt x="384666" y="73494"/>
                </a:cubicBezTo>
                <a:cubicBezTo>
                  <a:pt x="390381" y="73494"/>
                  <a:pt x="396097" y="74637"/>
                  <a:pt x="401241" y="75780"/>
                </a:cubicBezTo>
                <a:cubicBezTo>
                  <a:pt x="408100" y="77495"/>
                  <a:pt x="414959" y="80924"/>
                  <a:pt x="420675" y="85497"/>
                </a:cubicBezTo>
                <a:cubicBezTo>
                  <a:pt x="422961" y="87212"/>
                  <a:pt x="424676" y="90641"/>
                  <a:pt x="424676" y="93499"/>
                </a:cubicBezTo>
                <a:lnTo>
                  <a:pt x="424676" y="108931"/>
                </a:lnTo>
                <a:lnTo>
                  <a:pt x="344656" y="108931"/>
                </a:lnTo>
                <a:lnTo>
                  <a:pt x="344656" y="92927"/>
                </a:lnTo>
                <a:close/>
                <a:moveTo>
                  <a:pt x="217196" y="24339"/>
                </a:moveTo>
                <a:cubicBezTo>
                  <a:pt x="224627" y="24339"/>
                  <a:pt x="230342" y="30055"/>
                  <a:pt x="230342" y="37485"/>
                </a:cubicBezTo>
                <a:cubicBezTo>
                  <a:pt x="230342" y="44915"/>
                  <a:pt x="224627" y="50631"/>
                  <a:pt x="217196" y="50631"/>
                </a:cubicBezTo>
                <a:cubicBezTo>
                  <a:pt x="209766" y="50631"/>
                  <a:pt x="204050" y="44915"/>
                  <a:pt x="204050" y="37485"/>
                </a:cubicBezTo>
                <a:cubicBezTo>
                  <a:pt x="204050" y="37485"/>
                  <a:pt x="204050" y="37485"/>
                  <a:pt x="204050" y="37485"/>
                </a:cubicBezTo>
                <a:cubicBezTo>
                  <a:pt x="204050" y="30626"/>
                  <a:pt x="209766" y="24339"/>
                  <a:pt x="217196" y="24339"/>
                </a:cubicBezTo>
                <a:lnTo>
                  <a:pt x="217196" y="24339"/>
                </a:lnTo>
                <a:close/>
                <a:moveTo>
                  <a:pt x="190332" y="67207"/>
                </a:moveTo>
                <a:cubicBezTo>
                  <a:pt x="190332" y="64920"/>
                  <a:pt x="191476" y="63206"/>
                  <a:pt x="193190" y="62062"/>
                </a:cubicBezTo>
                <a:cubicBezTo>
                  <a:pt x="197191" y="59205"/>
                  <a:pt x="201764" y="57490"/>
                  <a:pt x="206336" y="56347"/>
                </a:cubicBezTo>
                <a:cubicBezTo>
                  <a:pt x="209766" y="55204"/>
                  <a:pt x="213767" y="54632"/>
                  <a:pt x="217196" y="54632"/>
                </a:cubicBezTo>
                <a:cubicBezTo>
                  <a:pt x="220626" y="54632"/>
                  <a:pt x="224627" y="55204"/>
                  <a:pt x="228056" y="56347"/>
                </a:cubicBezTo>
                <a:cubicBezTo>
                  <a:pt x="232628" y="57490"/>
                  <a:pt x="236629" y="59776"/>
                  <a:pt x="240630" y="62634"/>
                </a:cubicBezTo>
                <a:cubicBezTo>
                  <a:pt x="242345" y="63777"/>
                  <a:pt x="243488" y="66063"/>
                  <a:pt x="243488" y="67778"/>
                </a:cubicBezTo>
                <a:lnTo>
                  <a:pt x="243488" y="78066"/>
                </a:lnTo>
                <a:lnTo>
                  <a:pt x="190904" y="78066"/>
                </a:lnTo>
                <a:lnTo>
                  <a:pt x="190904" y="67207"/>
                </a:lnTo>
                <a:close/>
                <a:moveTo>
                  <a:pt x="70303" y="153513"/>
                </a:moveTo>
                <a:cubicBezTo>
                  <a:pt x="81163" y="153513"/>
                  <a:pt x="90308" y="162659"/>
                  <a:pt x="90308" y="173518"/>
                </a:cubicBezTo>
                <a:cubicBezTo>
                  <a:pt x="90308" y="184378"/>
                  <a:pt x="81163" y="193523"/>
                  <a:pt x="70303" y="193523"/>
                </a:cubicBezTo>
                <a:cubicBezTo>
                  <a:pt x="59443" y="193523"/>
                  <a:pt x="50298" y="184378"/>
                  <a:pt x="50298" y="173518"/>
                </a:cubicBezTo>
                <a:cubicBezTo>
                  <a:pt x="50298" y="173518"/>
                  <a:pt x="50298" y="173518"/>
                  <a:pt x="50298" y="173518"/>
                </a:cubicBezTo>
                <a:cubicBezTo>
                  <a:pt x="50870" y="162659"/>
                  <a:pt x="59443" y="153513"/>
                  <a:pt x="70303" y="153513"/>
                </a:cubicBezTo>
                <a:lnTo>
                  <a:pt x="70303" y="153513"/>
                </a:lnTo>
                <a:close/>
                <a:moveTo>
                  <a:pt x="30293" y="234105"/>
                </a:moveTo>
                <a:lnTo>
                  <a:pt x="30293" y="218672"/>
                </a:lnTo>
                <a:cubicBezTo>
                  <a:pt x="30293" y="215814"/>
                  <a:pt x="32008" y="212385"/>
                  <a:pt x="34294" y="210670"/>
                </a:cubicBezTo>
                <a:cubicBezTo>
                  <a:pt x="40010" y="206669"/>
                  <a:pt x="46869" y="203240"/>
                  <a:pt x="53727" y="201525"/>
                </a:cubicBezTo>
                <a:cubicBezTo>
                  <a:pt x="58872" y="199811"/>
                  <a:pt x="64587" y="199239"/>
                  <a:pt x="70303" y="199239"/>
                </a:cubicBezTo>
                <a:cubicBezTo>
                  <a:pt x="76019" y="199239"/>
                  <a:pt x="81734" y="200382"/>
                  <a:pt x="86878" y="201525"/>
                </a:cubicBezTo>
                <a:cubicBezTo>
                  <a:pt x="93737" y="203240"/>
                  <a:pt x="100596" y="206669"/>
                  <a:pt x="106312" y="211242"/>
                </a:cubicBezTo>
                <a:cubicBezTo>
                  <a:pt x="108598" y="212957"/>
                  <a:pt x="110313" y="216386"/>
                  <a:pt x="110313" y="219244"/>
                </a:cubicBezTo>
                <a:lnTo>
                  <a:pt x="110313" y="234676"/>
                </a:lnTo>
                <a:lnTo>
                  <a:pt x="30293" y="234105"/>
                </a:lnTo>
                <a:close/>
                <a:moveTo>
                  <a:pt x="129175" y="420436"/>
                </a:moveTo>
                <a:lnTo>
                  <a:pt x="76019" y="420436"/>
                </a:lnTo>
                <a:lnTo>
                  <a:pt x="76019" y="410148"/>
                </a:lnTo>
                <a:cubicBezTo>
                  <a:pt x="76019" y="407862"/>
                  <a:pt x="77162" y="406147"/>
                  <a:pt x="78876" y="405004"/>
                </a:cubicBezTo>
                <a:cubicBezTo>
                  <a:pt x="82877" y="402146"/>
                  <a:pt x="87450" y="399860"/>
                  <a:pt x="92023" y="398717"/>
                </a:cubicBezTo>
                <a:cubicBezTo>
                  <a:pt x="95452" y="397573"/>
                  <a:pt x="99453" y="397002"/>
                  <a:pt x="102882" y="397002"/>
                </a:cubicBezTo>
                <a:cubicBezTo>
                  <a:pt x="106312" y="397002"/>
                  <a:pt x="110313" y="397573"/>
                  <a:pt x="113742" y="398717"/>
                </a:cubicBezTo>
                <a:cubicBezTo>
                  <a:pt x="118315" y="399860"/>
                  <a:pt x="122316" y="402146"/>
                  <a:pt x="126317" y="405004"/>
                </a:cubicBezTo>
                <a:cubicBezTo>
                  <a:pt x="128031" y="406147"/>
                  <a:pt x="129175" y="408433"/>
                  <a:pt x="129175" y="410148"/>
                </a:cubicBezTo>
                <a:lnTo>
                  <a:pt x="129175" y="420436"/>
                </a:lnTo>
                <a:close/>
                <a:moveTo>
                  <a:pt x="89165" y="380426"/>
                </a:moveTo>
                <a:cubicBezTo>
                  <a:pt x="89165" y="372996"/>
                  <a:pt x="94880" y="367280"/>
                  <a:pt x="102311" y="367280"/>
                </a:cubicBezTo>
                <a:cubicBezTo>
                  <a:pt x="109741" y="367280"/>
                  <a:pt x="115457" y="372996"/>
                  <a:pt x="115457" y="380426"/>
                </a:cubicBezTo>
                <a:cubicBezTo>
                  <a:pt x="115457" y="387857"/>
                  <a:pt x="109741" y="393572"/>
                  <a:pt x="102311" y="393572"/>
                </a:cubicBezTo>
                <a:cubicBezTo>
                  <a:pt x="95452" y="394144"/>
                  <a:pt x="89736" y="387857"/>
                  <a:pt x="89165" y="380426"/>
                </a:cubicBezTo>
                <a:lnTo>
                  <a:pt x="89165" y="380426"/>
                </a:lnTo>
                <a:close/>
                <a:moveTo>
                  <a:pt x="134890" y="364422"/>
                </a:moveTo>
                <a:cubicBezTo>
                  <a:pt x="127460" y="356992"/>
                  <a:pt x="117172" y="352419"/>
                  <a:pt x="106883" y="351276"/>
                </a:cubicBezTo>
                <a:lnTo>
                  <a:pt x="92594" y="265541"/>
                </a:lnTo>
                <a:cubicBezTo>
                  <a:pt x="106312" y="260968"/>
                  <a:pt x="118315" y="252395"/>
                  <a:pt x="126888" y="240964"/>
                </a:cubicBezTo>
                <a:lnTo>
                  <a:pt x="180044" y="268970"/>
                </a:lnTo>
                <a:cubicBezTo>
                  <a:pt x="171471" y="291833"/>
                  <a:pt x="173185" y="317554"/>
                  <a:pt x="184617" y="339273"/>
                </a:cubicBezTo>
                <a:lnTo>
                  <a:pt x="134890" y="364422"/>
                </a:lnTo>
                <a:close/>
                <a:moveTo>
                  <a:pt x="190904" y="247822"/>
                </a:moveTo>
                <a:lnTo>
                  <a:pt x="138320" y="220387"/>
                </a:lnTo>
                <a:cubicBezTo>
                  <a:pt x="140606" y="212957"/>
                  <a:pt x="141749" y="205526"/>
                  <a:pt x="141749" y="197524"/>
                </a:cubicBezTo>
                <a:cubicBezTo>
                  <a:pt x="141749" y="182664"/>
                  <a:pt x="137177" y="168374"/>
                  <a:pt x="128603" y="156371"/>
                </a:cubicBezTo>
                <a:lnTo>
                  <a:pt x="192619" y="94070"/>
                </a:lnTo>
                <a:cubicBezTo>
                  <a:pt x="214338" y="107216"/>
                  <a:pt x="242917" y="100929"/>
                  <a:pt x="256063" y="79210"/>
                </a:cubicBezTo>
                <a:cubicBezTo>
                  <a:pt x="257778" y="76352"/>
                  <a:pt x="258921" y="73494"/>
                  <a:pt x="260064" y="70636"/>
                </a:cubicBezTo>
                <a:lnTo>
                  <a:pt x="313220" y="76352"/>
                </a:lnTo>
                <a:cubicBezTo>
                  <a:pt x="314363" y="96928"/>
                  <a:pt x="324651" y="116362"/>
                  <a:pt x="341227" y="128936"/>
                </a:cubicBezTo>
                <a:lnTo>
                  <a:pt x="294358" y="216386"/>
                </a:lnTo>
                <a:cubicBezTo>
                  <a:pt x="257206" y="201525"/>
                  <a:pt x="214338" y="214671"/>
                  <a:pt x="190904" y="247822"/>
                </a:cubicBezTo>
                <a:lnTo>
                  <a:pt x="190904" y="247822"/>
                </a:lnTo>
                <a:close/>
                <a:moveTo>
                  <a:pt x="288071" y="268970"/>
                </a:moveTo>
                <a:cubicBezTo>
                  <a:pt x="288071" y="282688"/>
                  <a:pt x="276639" y="293548"/>
                  <a:pt x="262922" y="293548"/>
                </a:cubicBezTo>
                <a:cubicBezTo>
                  <a:pt x="249204" y="293548"/>
                  <a:pt x="238344" y="282688"/>
                  <a:pt x="238344" y="268970"/>
                </a:cubicBezTo>
                <a:cubicBezTo>
                  <a:pt x="238344" y="255253"/>
                  <a:pt x="249204" y="244393"/>
                  <a:pt x="262922" y="244393"/>
                </a:cubicBezTo>
                <a:cubicBezTo>
                  <a:pt x="262922" y="244393"/>
                  <a:pt x="262922" y="244393"/>
                  <a:pt x="263493" y="244393"/>
                </a:cubicBezTo>
                <a:cubicBezTo>
                  <a:pt x="277211" y="244393"/>
                  <a:pt x="288071" y="255253"/>
                  <a:pt x="288071" y="268970"/>
                </a:cubicBezTo>
                <a:lnTo>
                  <a:pt x="288071" y="268970"/>
                </a:lnTo>
                <a:close/>
                <a:moveTo>
                  <a:pt x="312648" y="343846"/>
                </a:moveTo>
                <a:lnTo>
                  <a:pt x="213767" y="343846"/>
                </a:lnTo>
                <a:lnTo>
                  <a:pt x="213767" y="324984"/>
                </a:lnTo>
                <a:cubicBezTo>
                  <a:pt x="213767" y="320983"/>
                  <a:pt x="215481" y="317554"/>
                  <a:pt x="218911" y="315267"/>
                </a:cubicBezTo>
                <a:cubicBezTo>
                  <a:pt x="226341" y="310123"/>
                  <a:pt x="234343" y="306122"/>
                  <a:pt x="242917" y="303265"/>
                </a:cubicBezTo>
                <a:cubicBezTo>
                  <a:pt x="249776" y="301550"/>
                  <a:pt x="256634" y="300407"/>
                  <a:pt x="263493" y="300407"/>
                </a:cubicBezTo>
                <a:cubicBezTo>
                  <a:pt x="270352" y="300407"/>
                  <a:pt x="277211" y="301550"/>
                  <a:pt x="284070" y="303265"/>
                </a:cubicBezTo>
                <a:cubicBezTo>
                  <a:pt x="292643" y="305551"/>
                  <a:pt x="301217" y="309552"/>
                  <a:pt x="308076" y="315267"/>
                </a:cubicBezTo>
                <a:cubicBezTo>
                  <a:pt x="310933" y="317554"/>
                  <a:pt x="313220" y="321555"/>
                  <a:pt x="313220" y="324984"/>
                </a:cubicBezTo>
                <a:lnTo>
                  <a:pt x="312648" y="343846"/>
                </a:lnTo>
                <a:close/>
                <a:moveTo>
                  <a:pt x="393811" y="220387"/>
                </a:moveTo>
                <a:cubicBezTo>
                  <a:pt x="393811" y="223816"/>
                  <a:pt x="394382" y="227246"/>
                  <a:pt x="395526" y="230675"/>
                </a:cubicBezTo>
                <a:lnTo>
                  <a:pt x="342941" y="258111"/>
                </a:lnTo>
                <a:cubicBezTo>
                  <a:pt x="336654" y="245536"/>
                  <a:pt x="326937" y="235248"/>
                  <a:pt x="315506" y="227246"/>
                </a:cubicBezTo>
                <a:lnTo>
                  <a:pt x="362375" y="139796"/>
                </a:lnTo>
                <a:cubicBezTo>
                  <a:pt x="369805" y="142654"/>
                  <a:pt x="377807" y="143797"/>
                  <a:pt x="385809" y="143797"/>
                </a:cubicBezTo>
                <a:cubicBezTo>
                  <a:pt x="390381" y="143797"/>
                  <a:pt x="394954" y="143225"/>
                  <a:pt x="399527" y="142654"/>
                </a:cubicBezTo>
                <a:lnTo>
                  <a:pt x="414387" y="182664"/>
                </a:lnTo>
                <a:cubicBezTo>
                  <a:pt x="400670" y="190665"/>
                  <a:pt x="393239" y="204955"/>
                  <a:pt x="393811" y="220387"/>
                </a:cubicBezTo>
                <a:close/>
                <a:moveTo>
                  <a:pt x="466400" y="243250"/>
                </a:moveTo>
                <a:lnTo>
                  <a:pt x="413244" y="243250"/>
                </a:lnTo>
                <a:lnTo>
                  <a:pt x="413244" y="232962"/>
                </a:lnTo>
                <a:cubicBezTo>
                  <a:pt x="413244" y="230675"/>
                  <a:pt x="414387" y="228961"/>
                  <a:pt x="416102" y="227817"/>
                </a:cubicBezTo>
                <a:cubicBezTo>
                  <a:pt x="420103" y="224960"/>
                  <a:pt x="424676" y="222673"/>
                  <a:pt x="429248" y="221530"/>
                </a:cubicBezTo>
                <a:cubicBezTo>
                  <a:pt x="432678" y="220387"/>
                  <a:pt x="436679" y="219815"/>
                  <a:pt x="440108" y="219815"/>
                </a:cubicBezTo>
                <a:cubicBezTo>
                  <a:pt x="443537" y="219815"/>
                  <a:pt x="447538" y="220387"/>
                  <a:pt x="450968" y="221530"/>
                </a:cubicBezTo>
                <a:cubicBezTo>
                  <a:pt x="455540" y="222673"/>
                  <a:pt x="459541" y="224960"/>
                  <a:pt x="463542" y="227817"/>
                </a:cubicBezTo>
                <a:cubicBezTo>
                  <a:pt x="465257" y="228961"/>
                  <a:pt x="466400" y="231247"/>
                  <a:pt x="466400" y="232962"/>
                </a:cubicBezTo>
                <a:lnTo>
                  <a:pt x="466400" y="243250"/>
                </a:lnTo>
                <a:close/>
              </a:path>
            </a:pathLst>
          </a:custGeom>
          <a:gradFill>
            <a:gsLst>
              <a:gs pos="0">
                <a:schemeClr val="bg1"/>
              </a:gs>
              <a:gs pos="100000">
                <a:schemeClr val="accent3"/>
              </a:gs>
            </a:gsLst>
            <a:lin ang="5400000" scaled="1"/>
          </a:gradFill>
          <a:ln w="5655" cap="flat">
            <a:noFill/>
            <a:prstDash val="solid"/>
            <a:miter/>
          </a:ln>
        </p:spPr>
        <p:txBody>
          <a:bodyPr rtlCol="0" anchor="ctr"/>
          <a:lstStyle/>
          <a:p>
            <a:endParaRPr lang="zh-CN" altLang="en-US"/>
          </a:p>
        </p:txBody>
      </p:sp>
      <p:sp>
        <p:nvSpPr>
          <p:cNvPr id="12" name="文本框 11">
            <a:extLst>
              <a:ext uri="{FF2B5EF4-FFF2-40B4-BE49-F238E27FC236}">
                <a16:creationId xmlns:a16="http://schemas.microsoft.com/office/drawing/2014/main" id="{EFD9EBB9-4625-4657-A9D8-1C7BF74B7AD3}"/>
              </a:ext>
            </a:extLst>
          </p:cNvPr>
          <p:cNvSpPr txBox="1"/>
          <p:nvPr/>
        </p:nvSpPr>
        <p:spPr>
          <a:xfrm>
            <a:off x="3770411" y="2923659"/>
            <a:ext cx="2172228" cy="609013"/>
          </a:xfrm>
          <a:prstGeom prst="rect">
            <a:avLst/>
          </a:prstGeom>
          <a:noFill/>
        </p:spPr>
        <p:txBody>
          <a:bodyPr wrap="square" lIns="0" tIns="0" rIns="0" bIns="0" rtlCol="0">
            <a:spAutoFit/>
          </a:bodyPr>
          <a:lstStyle/>
          <a:p>
            <a:pPr>
              <a:lnSpc>
                <a:spcPct val="130000"/>
              </a:lnSpc>
            </a:pPr>
            <a:r>
              <a:rPr lang="zh-CN" altLang="en-US" sz="1600" i="0" kern="0" spc="0" dirty="0">
                <a:solidFill>
                  <a:schemeClr val="bg1">
                    <a:lumMod val="95000"/>
                  </a:schemeClr>
                </a:solidFill>
                <a:effectLst/>
                <a:latin typeface="+mn-ea"/>
                <a:cs typeface="Times New Roman" panose="02020603050405020304" pitchFamily="18" charset="0"/>
              </a:rPr>
              <a:t>虚拟数字身份形象穿梭于不同游戏世界社交</a:t>
            </a:r>
          </a:p>
        </p:txBody>
      </p:sp>
      <p:sp>
        <p:nvSpPr>
          <p:cNvPr id="62" name="文本框 61">
            <a:extLst>
              <a:ext uri="{FF2B5EF4-FFF2-40B4-BE49-F238E27FC236}">
                <a16:creationId xmlns:a16="http://schemas.microsoft.com/office/drawing/2014/main" id="{25BB5D95-0468-4874-848B-D6E430A30E3C}"/>
              </a:ext>
            </a:extLst>
          </p:cNvPr>
          <p:cNvSpPr txBox="1"/>
          <p:nvPr/>
        </p:nvSpPr>
        <p:spPr>
          <a:xfrm>
            <a:off x="3785897" y="2574292"/>
            <a:ext cx="907300" cy="307777"/>
          </a:xfrm>
          <a:prstGeom prst="rect">
            <a:avLst/>
          </a:prstGeom>
          <a:noFill/>
        </p:spPr>
        <p:txBody>
          <a:bodyPr wrap="none" lIns="0" tIns="0" rIns="0" bIns="0" rtlCol="0">
            <a:spAutoFit/>
          </a:bodyPr>
          <a:lstStyle/>
          <a:p>
            <a:pPr algn="l"/>
            <a:r>
              <a:rPr lang="en-US" altLang="zh-CN" sz="2000" dirty="0">
                <a:gradFill>
                  <a:gsLst>
                    <a:gs pos="100000">
                      <a:schemeClr val="accent4"/>
                    </a:gs>
                    <a:gs pos="35000">
                      <a:schemeClr val="accent5">
                        <a:lumMod val="20000"/>
                        <a:lumOff val="80000"/>
                      </a:schemeClr>
                    </a:gs>
                  </a:gsLst>
                  <a:lin ang="2700000" scaled="1"/>
                </a:gradFill>
                <a:latin typeface="+mj-ea"/>
                <a:ea typeface="+mj-ea"/>
              </a:rPr>
              <a:t>02 </a:t>
            </a:r>
            <a:r>
              <a:rPr lang="zh-CN" altLang="en-US" sz="2000" dirty="0">
                <a:gradFill>
                  <a:gsLst>
                    <a:gs pos="100000">
                      <a:schemeClr val="accent4"/>
                    </a:gs>
                    <a:gs pos="35000">
                      <a:schemeClr val="accent5">
                        <a:lumMod val="20000"/>
                        <a:lumOff val="80000"/>
                      </a:schemeClr>
                    </a:gs>
                  </a:gsLst>
                  <a:lin ang="2700000" scaled="1"/>
                </a:gradFill>
                <a:latin typeface="+mj-ea"/>
                <a:ea typeface="+mj-ea"/>
              </a:rPr>
              <a:t>社交</a:t>
            </a:r>
          </a:p>
        </p:txBody>
      </p:sp>
      <p:sp>
        <p:nvSpPr>
          <p:cNvPr id="71" name="矩形: 圆角 70">
            <a:extLst>
              <a:ext uri="{FF2B5EF4-FFF2-40B4-BE49-F238E27FC236}">
                <a16:creationId xmlns:a16="http://schemas.microsoft.com/office/drawing/2014/main" id="{C7238D51-CBFF-4126-ABBF-B69C8A13EA8B}"/>
              </a:ext>
            </a:extLst>
          </p:cNvPr>
          <p:cNvSpPr/>
          <p:nvPr/>
        </p:nvSpPr>
        <p:spPr>
          <a:xfrm>
            <a:off x="6169296" y="1631544"/>
            <a:ext cx="2370461" cy="2206096"/>
          </a:xfrm>
          <a:prstGeom prst="roundRect">
            <a:avLst>
              <a:gd name="adj" fmla="val 9570"/>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gradFill>
              <a:gsLst>
                <a:gs pos="0">
                  <a:schemeClr val="bg1">
                    <a:alpha val="35000"/>
                  </a:schemeClr>
                </a:gs>
                <a:gs pos="100000">
                  <a:schemeClr val="bg1">
                    <a:alpha val="3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6" name="图形 7" descr="头上的大脑 纯色填充">
            <a:extLst>
              <a:ext uri="{FF2B5EF4-FFF2-40B4-BE49-F238E27FC236}">
                <a16:creationId xmlns:a16="http://schemas.microsoft.com/office/drawing/2014/main" id="{7173388C-5929-4FD2-8261-03EE9F4E2B89}"/>
              </a:ext>
            </a:extLst>
          </p:cNvPr>
          <p:cNvSpPr/>
          <p:nvPr/>
        </p:nvSpPr>
        <p:spPr>
          <a:xfrm>
            <a:off x="6384521" y="1836516"/>
            <a:ext cx="461353" cy="542529"/>
          </a:xfrm>
          <a:custGeom>
            <a:avLst/>
            <a:gdLst>
              <a:gd name="connsiteX0" fmla="*/ 310056 w 461353"/>
              <a:gd name="connsiteY0" fmla="*/ 222437 h 542529"/>
              <a:gd name="connsiteX1" fmla="*/ 249700 w 461353"/>
              <a:gd name="connsiteY1" fmla="*/ 222437 h 542529"/>
              <a:gd name="connsiteX2" fmla="*/ 202906 w 461353"/>
              <a:gd name="connsiteY2" fmla="*/ 268552 h 542529"/>
              <a:gd name="connsiteX3" fmla="*/ 202906 w 461353"/>
              <a:gd name="connsiteY3" fmla="*/ 318736 h 542529"/>
              <a:gd name="connsiteX4" fmla="*/ 172389 w 461353"/>
              <a:gd name="connsiteY4" fmla="*/ 318736 h 542529"/>
              <a:gd name="connsiteX5" fmla="*/ 172389 w 461353"/>
              <a:gd name="connsiteY5" fmla="*/ 278724 h 542529"/>
              <a:gd name="connsiteX6" fmla="*/ 162895 w 461353"/>
              <a:gd name="connsiteY6" fmla="*/ 234644 h 542529"/>
              <a:gd name="connsiteX7" fmla="*/ 142550 w 461353"/>
              <a:gd name="connsiteY7" fmla="*/ 217012 h 542529"/>
              <a:gd name="connsiteX8" fmla="*/ 127631 w 461353"/>
              <a:gd name="connsiteY8" fmla="*/ 204127 h 542529"/>
              <a:gd name="connsiteX9" fmla="*/ 122883 w 461353"/>
              <a:gd name="connsiteY9" fmla="*/ 194632 h 542529"/>
              <a:gd name="connsiteX10" fmla="*/ 147975 w 461353"/>
              <a:gd name="connsiteY10" fmla="*/ 191242 h 542529"/>
              <a:gd name="connsiteX11" fmla="*/ 155435 w 461353"/>
              <a:gd name="connsiteY11" fmla="*/ 184460 h 542529"/>
              <a:gd name="connsiteX12" fmla="*/ 150010 w 461353"/>
              <a:gd name="connsiteY12" fmla="*/ 175644 h 542529"/>
              <a:gd name="connsiteX13" fmla="*/ 118814 w 461353"/>
              <a:gd name="connsiteY13" fmla="*/ 179035 h 542529"/>
              <a:gd name="connsiteX14" fmla="*/ 118136 w 461353"/>
              <a:gd name="connsiteY14" fmla="*/ 175644 h 542529"/>
              <a:gd name="connsiteX15" fmla="*/ 120171 w 461353"/>
              <a:gd name="connsiteY15" fmla="*/ 157333 h 542529"/>
              <a:gd name="connsiteX16" fmla="*/ 152044 w 461353"/>
              <a:gd name="connsiteY16" fmla="*/ 132241 h 542529"/>
              <a:gd name="connsiteX17" fmla="*/ 160182 w 461353"/>
              <a:gd name="connsiteY17" fmla="*/ 130207 h 542529"/>
              <a:gd name="connsiteX18" fmla="*/ 162217 w 461353"/>
              <a:gd name="connsiteY18" fmla="*/ 129529 h 542529"/>
              <a:gd name="connsiteX19" fmla="*/ 162895 w 461353"/>
              <a:gd name="connsiteY19" fmla="*/ 129529 h 542529"/>
              <a:gd name="connsiteX20" fmla="*/ 171711 w 461353"/>
              <a:gd name="connsiteY20" fmla="*/ 131563 h 542529"/>
              <a:gd name="connsiteX21" fmla="*/ 175102 w 461353"/>
              <a:gd name="connsiteY21" fmla="*/ 132241 h 542529"/>
              <a:gd name="connsiteX22" fmla="*/ 179171 w 461353"/>
              <a:gd name="connsiteY22" fmla="*/ 132920 h 542529"/>
              <a:gd name="connsiteX23" fmla="*/ 188665 w 461353"/>
              <a:gd name="connsiteY23" fmla="*/ 161402 h 542529"/>
              <a:gd name="connsiteX24" fmla="*/ 175102 w 461353"/>
              <a:gd name="connsiteY24" fmla="*/ 187851 h 542529"/>
              <a:gd name="connsiteX25" fmla="*/ 174424 w 461353"/>
              <a:gd name="connsiteY25" fmla="*/ 198701 h 542529"/>
              <a:gd name="connsiteX26" fmla="*/ 184596 w 461353"/>
              <a:gd name="connsiteY26" fmla="*/ 199379 h 542529"/>
              <a:gd name="connsiteX27" fmla="*/ 196125 w 461353"/>
              <a:gd name="connsiteY27" fmla="*/ 185138 h 542529"/>
              <a:gd name="connsiteX28" fmla="*/ 196803 w 461353"/>
              <a:gd name="connsiteY28" fmla="*/ 185138 h 542529"/>
              <a:gd name="connsiteX29" fmla="*/ 230033 w 461353"/>
              <a:gd name="connsiteY29" fmla="*/ 174966 h 542529"/>
              <a:gd name="connsiteX30" fmla="*/ 233424 w 461353"/>
              <a:gd name="connsiteY30" fmla="*/ 170219 h 542529"/>
              <a:gd name="connsiteX31" fmla="*/ 232067 w 461353"/>
              <a:gd name="connsiteY31" fmla="*/ 164793 h 542529"/>
              <a:gd name="connsiteX32" fmla="*/ 221895 w 461353"/>
              <a:gd name="connsiteY32" fmla="*/ 162759 h 542529"/>
              <a:gd name="connsiteX33" fmla="*/ 202228 w 461353"/>
              <a:gd name="connsiteY33" fmla="*/ 169540 h 542529"/>
              <a:gd name="connsiteX34" fmla="*/ 203585 w 461353"/>
              <a:gd name="connsiteY34" fmla="*/ 162759 h 542529"/>
              <a:gd name="connsiteX35" fmla="*/ 199516 w 461353"/>
              <a:gd name="connsiteY35" fmla="*/ 137667 h 542529"/>
              <a:gd name="connsiteX36" fmla="*/ 215792 w 461353"/>
              <a:gd name="connsiteY36" fmla="*/ 139023 h 542529"/>
              <a:gd name="connsiteX37" fmla="*/ 230033 w 461353"/>
              <a:gd name="connsiteY37" fmla="*/ 137667 h 542529"/>
              <a:gd name="connsiteX38" fmla="*/ 263941 w 461353"/>
              <a:gd name="connsiteY38" fmla="*/ 159368 h 542529"/>
              <a:gd name="connsiteX39" fmla="*/ 297849 w 461353"/>
              <a:gd name="connsiteY39" fmla="*/ 198701 h 542529"/>
              <a:gd name="connsiteX40" fmla="*/ 301240 w 461353"/>
              <a:gd name="connsiteY40" fmla="*/ 206161 h 542529"/>
              <a:gd name="connsiteX41" fmla="*/ 309378 w 461353"/>
              <a:gd name="connsiteY41" fmla="*/ 206161 h 542529"/>
              <a:gd name="connsiteX42" fmla="*/ 312769 w 461353"/>
              <a:gd name="connsiteY42" fmla="*/ 198701 h 542529"/>
              <a:gd name="connsiteX43" fmla="*/ 294458 w 461353"/>
              <a:gd name="connsiteY43" fmla="*/ 161402 h 542529"/>
              <a:gd name="connsiteX44" fmla="*/ 318194 w 461353"/>
              <a:gd name="connsiteY44" fmla="*/ 149196 h 542529"/>
              <a:gd name="connsiteX45" fmla="*/ 317516 w 461353"/>
              <a:gd name="connsiteY45" fmla="*/ 138345 h 542529"/>
              <a:gd name="connsiteX46" fmla="*/ 306665 w 461353"/>
              <a:gd name="connsiteY46" fmla="*/ 139023 h 542529"/>
              <a:gd name="connsiteX47" fmla="*/ 281573 w 461353"/>
              <a:gd name="connsiteY47" fmla="*/ 145805 h 542529"/>
              <a:gd name="connsiteX48" fmla="*/ 246309 w 461353"/>
              <a:gd name="connsiteY48" fmla="*/ 132920 h 542529"/>
              <a:gd name="connsiteX49" fmla="*/ 272757 w 461353"/>
              <a:gd name="connsiteY49" fmla="*/ 109862 h 542529"/>
              <a:gd name="connsiteX50" fmla="*/ 270044 w 461353"/>
              <a:gd name="connsiteY50" fmla="*/ 99012 h 542529"/>
              <a:gd name="connsiteX51" fmla="*/ 259872 w 461353"/>
              <a:gd name="connsiteY51" fmla="*/ 101724 h 542529"/>
              <a:gd name="connsiteX52" fmla="*/ 185274 w 461353"/>
              <a:gd name="connsiteY52" fmla="*/ 119356 h 542529"/>
              <a:gd name="connsiteX53" fmla="*/ 196803 w 461353"/>
              <a:gd name="connsiteY53" fmla="*/ 88839 h 542529"/>
              <a:gd name="connsiteX54" fmla="*/ 192734 w 461353"/>
              <a:gd name="connsiteY54" fmla="*/ 82058 h 542529"/>
              <a:gd name="connsiteX55" fmla="*/ 184596 w 461353"/>
              <a:gd name="connsiteY55" fmla="*/ 82736 h 542529"/>
              <a:gd name="connsiteX56" fmla="*/ 181205 w 461353"/>
              <a:gd name="connsiteY56" fmla="*/ 90195 h 542529"/>
              <a:gd name="connsiteX57" fmla="*/ 156791 w 461353"/>
              <a:gd name="connsiteY57" fmla="*/ 115966 h 542529"/>
              <a:gd name="connsiteX58" fmla="*/ 150010 w 461353"/>
              <a:gd name="connsiteY58" fmla="*/ 118000 h 542529"/>
              <a:gd name="connsiteX59" fmla="*/ 126952 w 461353"/>
              <a:gd name="connsiteY59" fmla="*/ 98333 h 542529"/>
              <a:gd name="connsiteX60" fmla="*/ 119493 w 461353"/>
              <a:gd name="connsiteY60" fmla="*/ 100368 h 542529"/>
              <a:gd name="connsiteX61" fmla="*/ 117458 w 461353"/>
              <a:gd name="connsiteY61" fmla="*/ 108506 h 542529"/>
              <a:gd name="connsiteX62" fmla="*/ 123562 w 461353"/>
              <a:gd name="connsiteY62" fmla="*/ 113931 h 542529"/>
              <a:gd name="connsiteX63" fmla="*/ 135768 w 461353"/>
              <a:gd name="connsiteY63" fmla="*/ 124104 h 542529"/>
              <a:gd name="connsiteX64" fmla="*/ 135768 w 461353"/>
              <a:gd name="connsiteY64" fmla="*/ 124782 h 542529"/>
              <a:gd name="connsiteX65" fmla="*/ 107964 w 461353"/>
              <a:gd name="connsiteY65" fmla="*/ 153265 h 542529"/>
              <a:gd name="connsiteX66" fmla="*/ 105929 w 461353"/>
              <a:gd name="connsiteY66" fmla="*/ 162759 h 542529"/>
              <a:gd name="connsiteX67" fmla="*/ 102539 w 461353"/>
              <a:gd name="connsiteY67" fmla="*/ 158012 h 542529"/>
              <a:gd name="connsiteX68" fmla="*/ 97113 w 461353"/>
              <a:gd name="connsiteY68" fmla="*/ 139701 h 542529"/>
              <a:gd name="connsiteX69" fmla="*/ 92366 w 461353"/>
              <a:gd name="connsiteY69" fmla="*/ 133598 h 542529"/>
              <a:gd name="connsiteX70" fmla="*/ 84906 w 461353"/>
              <a:gd name="connsiteY70" fmla="*/ 134954 h 542529"/>
              <a:gd name="connsiteX71" fmla="*/ 82872 w 461353"/>
              <a:gd name="connsiteY71" fmla="*/ 142414 h 542529"/>
              <a:gd name="connsiteX72" fmla="*/ 90332 w 461353"/>
              <a:gd name="connsiteY72" fmla="*/ 164793 h 542529"/>
              <a:gd name="connsiteX73" fmla="*/ 107286 w 461353"/>
              <a:gd name="connsiteY73" fmla="*/ 180391 h 542529"/>
              <a:gd name="connsiteX74" fmla="*/ 116102 w 461353"/>
              <a:gd name="connsiteY74" fmla="*/ 208196 h 542529"/>
              <a:gd name="connsiteX75" fmla="*/ 98470 w 461353"/>
              <a:gd name="connsiteY75" fmla="*/ 223115 h 542529"/>
              <a:gd name="connsiteX76" fmla="*/ 94401 w 461353"/>
              <a:gd name="connsiteY76" fmla="*/ 229897 h 542529"/>
              <a:gd name="connsiteX77" fmla="*/ 98470 w 461353"/>
              <a:gd name="connsiteY77" fmla="*/ 236678 h 542529"/>
              <a:gd name="connsiteX78" fmla="*/ 105929 w 461353"/>
              <a:gd name="connsiteY78" fmla="*/ 236000 h 542529"/>
              <a:gd name="connsiteX79" fmla="*/ 124240 w 461353"/>
              <a:gd name="connsiteY79" fmla="*/ 220402 h 542529"/>
              <a:gd name="connsiteX80" fmla="*/ 136447 w 461353"/>
              <a:gd name="connsiteY80" fmla="*/ 229219 h 542529"/>
              <a:gd name="connsiteX81" fmla="*/ 154079 w 461353"/>
              <a:gd name="connsiteY81" fmla="*/ 244138 h 542529"/>
              <a:gd name="connsiteX82" fmla="*/ 160182 w 461353"/>
              <a:gd name="connsiteY82" fmla="*/ 278046 h 542529"/>
              <a:gd name="connsiteX83" fmla="*/ 160182 w 461353"/>
              <a:gd name="connsiteY83" fmla="*/ 318736 h 542529"/>
              <a:gd name="connsiteX84" fmla="*/ 128987 w 461353"/>
              <a:gd name="connsiteY84" fmla="*/ 318736 h 542529"/>
              <a:gd name="connsiteX85" fmla="*/ 101860 w 461353"/>
              <a:gd name="connsiteY85" fmla="*/ 264483 h 542529"/>
              <a:gd name="connsiteX86" fmla="*/ 59136 w 461353"/>
              <a:gd name="connsiteY86" fmla="*/ 219046 h 542529"/>
              <a:gd name="connsiteX87" fmla="*/ 58458 w 461353"/>
              <a:gd name="connsiteY87" fmla="*/ 214299 h 542529"/>
              <a:gd name="connsiteX88" fmla="*/ 60493 w 461353"/>
              <a:gd name="connsiteY88" fmla="*/ 160046 h 542529"/>
              <a:gd name="connsiteX89" fmla="*/ 58458 w 461353"/>
              <a:gd name="connsiteY89" fmla="*/ 145805 h 542529"/>
              <a:gd name="connsiteX90" fmla="*/ 95757 w 461353"/>
              <a:gd name="connsiteY90" fmla="*/ 101046 h 542529"/>
              <a:gd name="connsiteX91" fmla="*/ 139837 w 461353"/>
              <a:gd name="connsiteY91" fmla="*/ 69851 h 542529"/>
              <a:gd name="connsiteX92" fmla="*/ 150688 w 461353"/>
              <a:gd name="connsiteY92" fmla="*/ 71207 h 542529"/>
              <a:gd name="connsiteX93" fmla="*/ 183240 w 461353"/>
              <a:gd name="connsiteY93" fmla="*/ 54931 h 542529"/>
              <a:gd name="connsiteX94" fmla="*/ 217826 w 461353"/>
              <a:gd name="connsiteY94" fmla="*/ 67138 h 542529"/>
              <a:gd name="connsiteX95" fmla="*/ 258516 w 461353"/>
              <a:gd name="connsiteY95" fmla="*/ 61035 h 542529"/>
              <a:gd name="connsiteX96" fmla="*/ 288355 w 461353"/>
              <a:gd name="connsiteY96" fmla="*/ 89517 h 542529"/>
              <a:gd name="connsiteX97" fmla="*/ 291067 w 461353"/>
              <a:gd name="connsiteY97" fmla="*/ 89517 h 542529"/>
              <a:gd name="connsiteX98" fmla="*/ 337861 w 461353"/>
              <a:gd name="connsiteY98" fmla="*/ 135632 h 542529"/>
              <a:gd name="connsiteX99" fmla="*/ 337861 w 461353"/>
              <a:gd name="connsiteY99" fmla="*/ 137667 h 542529"/>
              <a:gd name="connsiteX100" fmla="*/ 360918 w 461353"/>
              <a:gd name="connsiteY100" fmla="*/ 181069 h 542529"/>
              <a:gd name="connsiteX101" fmla="*/ 310056 w 461353"/>
              <a:gd name="connsiteY101" fmla="*/ 222437 h 542529"/>
              <a:gd name="connsiteX102" fmla="*/ 454504 w 461353"/>
              <a:gd name="connsiteY102" fmla="*/ 293644 h 542529"/>
              <a:gd name="connsiteX103" fmla="*/ 407711 w 461353"/>
              <a:gd name="connsiteY103" fmla="*/ 212943 h 542529"/>
              <a:gd name="connsiteX104" fmla="*/ 407711 w 461353"/>
              <a:gd name="connsiteY104" fmla="*/ 210230 h 542529"/>
              <a:gd name="connsiteX105" fmla="*/ 308021 w 461353"/>
              <a:gd name="connsiteY105" fmla="*/ 28483 h 542529"/>
              <a:gd name="connsiteX106" fmla="*/ 99826 w 461353"/>
              <a:gd name="connsiteY106" fmla="*/ 28483 h 542529"/>
              <a:gd name="connsiteX107" fmla="*/ 136 w 461353"/>
              <a:gd name="connsiteY107" fmla="*/ 210230 h 542529"/>
              <a:gd name="connsiteX108" fmla="*/ 80159 w 461353"/>
              <a:gd name="connsiteY108" fmla="*/ 372989 h 542529"/>
              <a:gd name="connsiteX109" fmla="*/ 80159 w 461353"/>
              <a:gd name="connsiteY109" fmla="*/ 542529 h 542529"/>
              <a:gd name="connsiteX110" fmla="*/ 294458 w 461353"/>
              <a:gd name="connsiteY110" fmla="*/ 542529 h 542529"/>
              <a:gd name="connsiteX111" fmla="*/ 294458 w 461353"/>
              <a:gd name="connsiteY111" fmla="*/ 461828 h 542529"/>
              <a:gd name="connsiteX112" fmla="*/ 327688 w 461353"/>
              <a:gd name="connsiteY112" fmla="*/ 461828 h 542529"/>
              <a:gd name="connsiteX113" fmla="*/ 384654 w 461353"/>
              <a:gd name="connsiteY113" fmla="*/ 438092 h 542529"/>
              <a:gd name="connsiteX114" fmla="*/ 407711 w 461353"/>
              <a:gd name="connsiteY114" fmla="*/ 381127 h 542529"/>
              <a:gd name="connsiteX115" fmla="*/ 407711 w 461353"/>
              <a:gd name="connsiteY115" fmla="*/ 340437 h 542529"/>
              <a:gd name="connsiteX116" fmla="*/ 437550 w 461353"/>
              <a:gd name="connsiteY116" fmla="*/ 340437 h 542529"/>
              <a:gd name="connsiteX117" fmla="*/ 454504 w 461353"/>
              <a:gd name="connsiteY117" fmla="*/ 293644 h 542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461353" h="542529">
                <a:moveTo>
                  <a:pt x="310056" y="222437"/>
                </a:moveTo>
                <a:lnTo>
                  <a:pt x="249700" y="222437"/>
                </a:lnTo>
                <a:cubicBezTo>
                  <a:pt x="223929" y="222437"/>
                  <a:pt x="202906" y="242782"/>
                  <a:pt x="202906" y="268552"/>
                </a:cubicBezTo>
                <a:lnTo>
                  <a:pt x="202906" y="318736"/>
                </a:lnTo>
                <a:lnTo>
                  <a:pt x="172389" y="318736"/>
                </a:lnTo>
                <a:lnTo>
                  <a:pt x="172389" y="278724"/>
                </a:lnTo>
                <a:cubicBezTo>
                  <a:pt x="172389" y="264483"/>
                  <a:pt x="173067" y="246173"/>
                  <a:pt x="162895" y="234644"/>
                </a:cubicBezTo>
                <a:cubicBezTo>
                  <a:pt x="156791" y="227862"/>
                  <a:pt x="150010" y="222437"/>
                  <a:pt x="142550" y="217012"/>
                </a:cubicBezTo>
                <a:cubicBezTo>
                  <a:pt x="137125" y="213621"/>
                  <a:pt x="131700" y="209552"/>
                  <a:pt x="127631" y="204127"/>
                </a:cubicBezTo>
                <a:cubicBezTo>
                  <a:pt x="125596" y="201414"/>
                  <a:pt x="124240" y="198023"/>
                  <a:pt x="122883" y="194632"/>
                </a:cubicBezTo>
                <a:cubicBezTo>
                  <a:pt x="131021" y="191242"/>
                  <a:pt x="139837" y="190563"/>
                  <a:pt x="147975" y="191242"/>
                </a:cubicBezTo>
                <a:cubicBezTo>
                  <a:pt x="152044" y="191242"/>
                  <a:pt x="155435" y="188529"/>
                  <a:pt x="155435" y="184460"/>
                </a:cubicBezTo>
                <a:cubicBezTo>
                  <a:pt x="156113" y="180391"/>
                  <a:pt x="153401" y="177000"/>
                  <a:pt x="150010" y="175644"/>
                </a:cubicBezTo>
                <a:cubicBezTo>
                  <a:pt x="139837" y="174288"/>
                  <a:pt x="128987" y="175644"/>
                  <a:pt x="118814" y="179035"/>
                </a:cubicBezTo>
                <a:cubicBezTo>
                  <a:pt x="118814" y="177678"/>
                  <a:pt x="118814" y="176322"/>
                  <a:pt x="118136" y="175644"/>
                </a:cubicBezTo>
                <a:cubicBezTo>
                  <a:pt x="117458" y="169540"/>
                  <a:pt x="118814" y="163437"/>
                  <a:pt x="120171" y="157333"/>
                </a:cubicBezTo>
                <a:cubicBezTo>
                  <a:pt x="125596" y="143092"/>
                  <a:pt x="139159" y="136989"/>
                  <a:pt x="152044" y="132241"/>
                </a:cubicBezTo>
                <a:cubicBezTo>
                  <a:pt x="154079" y="131563"/>
                  <a:pt x="156791" y="130885"/>
                  <a:pt x="160182" y="130207"/>
                </a:cubicBezTo>
                <a:lnTo>
                  <a:pt x="162217" y="129529"/>
                </a:lnTo>
                <a:lnTo>
                  <a:pt x="162895" y="129529"/>
                </a:lnTo>
                <a:cubicBezTo>
                  <a:pt x="166286" y="130207"/>
                  <a:pt x="168998" y="130885"/>
                  <a:pt x="171711" y="131563"/>
                </a:cubicBezTo>
                <a:lnTo>
                  <a:pt x="175102" y="132241"/>
                </a:lnTo>
                <a:lnTo>
                  <a:pt x="179171" y="132920"/>
                </a:lnTo>
                <a:cubicBezTo>
                  <a:pt x="185952" y="141058"/>
                  <a:pt x="189343" y="151230"/>
                  <a:pt x="188665" y="161402"/>
                </a:cubicBezTo>
                <a:cubicBezTo>
                  <a:pt x="187987" y="171575"/>
                  <a:pt x="183240" y="181069"/>
                  <a:pt x="175102" y="187851"/>
                </a:cubicBezTo>
                <a:cubicBezTo>
                  <a:pt x="172389" y="190563"/>
                  <a:pt x="171711" y="195311"/>
                  <a:pt x="174424" y="198701"/>
                </a:cubicBezTo>
                <a:cubicBezTo>
                  <a:pt x="177136" y="201414"/>
                  <a:pt x="181205" y="202092"/>
                  <a:pt x="184596" y="199379"/>
                </a:cubicBezTo>
                <a:cubicBezTo>
                  <a:pt x="189343" y="195311"/>
                  <a:pt x="193412" y="190563"/>
                  <a:pt x="196125" y="185138"/>
                </a:cubicBezTo>
                <a:lnTo>
                  <a:pt x="196803" y="185138"/>
                </a:lnTo>
                <a:cubicBezTo>
                  <a:pt x="208332" y="183782"/>
                  <a:pt x="219860" y="180391"/>
                  <a:pt x="230033" y="174966"/>
                </a:cubicBezTo>
                <a:cubicBezTo>
                  <a:pt x="231389" y="173609"/>
                  <a:pt x="232746" y="172253"/>
                  <a:pt x="233424" y="170219"/>
                </a:cubicBezTo>
                <a:cubicBezTo>
                  <a:pt x="234102" y="168184"/>
                  <a:pt x="233424" y="166150"/>
                  <a:pt x="232067" y="164793"/>
                </a:cubicBezTo>
                <a:cubicBezTo>
                  <a:pt x="229355" y="161402"/>
                  <a:pt x="225286" y="160724"/>
                  <a:pt x="221895" y="162759"/>
                </a:cubicBezTo>
                <a:cubicBezTo>
                  <a:pt x="215792" y="166150"/>
                  <a:pt x="209688" y="168862"/>
                  <a:pt x="202228" y="169540"/>
                </a:cubicBezTo>
                <a:cubicBezTo>
                  <a:pt x="202906" y="167506"/>
                  <a:pt x="203585" y="164793"/>
                  <a:pt x="203585" y="162759"/>
                </a:cubicBezTo>
                <a:cubicBezTo>
                  <a:pt x="204263" y="153943"/>
                  <a:pt x="202906" y="145127"/>
                  <a:pt x="199516" y="137667"/>
                </a:cubicBezTo>
                <a:cubicBezTo>
                  <a:pt x="204941" y="138345"/>
                  <a:pt x="210366" y="139023"/>
                  <a:pt x="215792" y="139023"/>
                </a:cubicBezTo>
                <a:cubicBezTo>
                  <a:pt x="220539" y="139023"/>
                  <a:pt x="225286" y="138345"/>
                  <a:pt x="230033" y="137667"/>
                </a:cubicBezTo>
                <a:cubicBezTo>
                  <a:pt x="238849" y="148517"/>
                  <a:pt x="250378" y="155977"/>
                  <a:pt x="263941" y="159368"/>
                </a:cubicBezTo>
                <a:cubicBezTo>
                  <a:pt x="281573" y="168184"/>
                  <a:pt x="297849" y="179713"/>
                  <a:pt x="297849" y="198701"/>
                </a:cubicBezTo>
                <a:cubicBezTo>
                  <a:pt x="297849" y="201414"/>
                  <a:pt x="299205" y="204805"/>
                  <a:pt x="301240" y="206161"/>
                </a:cubicBezTo>
                <a:cubicBezTo>
                  <a:pt x="303953" y="207517"/>
                  <a:pt x="306665" y="207517"/>
                  <a:pt x="309378" y="206161"/>
                </a:cubicBezTo>
                <a:cubicBezTo>
                  <a:pt x="312090" y="204805"/>
                  <a:pt x="313447" y="201414"/>
                  <a:pt x="312769" y="198701"/>
                </a:cubicBezTo>
                <a:cubicBezTo>
                  <a:pt x="312769" y="183782"/>
                  <a:pt x="305987" y="170219"/>
                  <a:pt x="294458" y="161402"/>
                </a:cubicBezTo>
                <a:cubicBezTo>
                  <a:pt x="303953" y="160724"/>
                  <a:pt x="312090" y="155977"/>
                  <a:pt x="318194" y="149196"/>
                </a:cubicBezTo>
                <a:cubicBezTo>
                  <a:pt x="320907" y="145805"/>
                  <a:pt x="320228" y="141058"/>
                  <a:pt x="317516" y="138345"/>
                </a:cubicBezTo>
                <a:cubicBezTo>
                  <a:pt x="314125" y="135632"/>
                  <a:pt x="309378" y="136310"/>
                  <a:pt x="306665" y="139023"/>
                </a:cubicBezTo>
                <a:cubicBezTo>
                  <a:pt x="303274" y="143092"/>
                  <a:pt x="294458" y="146483"/>
                  <a:pt x="281573" y="145805"/>
                </a:cubicBezTo>
                <a:cubicBezTo>
                  <a:pt x="268688" y="145805"/>
                  <a:pt x="255803" y="141058"/>
                  <a:pt x="246309" y="132920"/>
                </a:cubicBezTo>
                <a:cubicBezTo>
                  <a:pt x="257159" y="128173"/>
                  <a:pt x="266654" y="120035"/>
                  <a:pt x="272757" y="109862"/>
                </a:cubicBezTo>
                <a:cubicBezTo>
                  <a:pt x="274792" y="106471"/>
                  <a:pt x="273435" y="101724"/>
                  <a:pt x="270044" y="99012"/>
                </a:cubicBezTo>
                <a:cubicBezTo>
                  <a:pt x="266654" y="96977"/>
                  <a:pt x="261906" y="98333"/>
                  <a:pt x="259872" y="101724"/>
                </a:cubicBezTo>
                <a:cubicBezTo>
                  <a:pt x="248343" y="122747"/>
                  <a:pt x="223929" y="128851"/>
                  <a:pt x="185274" y="119356"/>
                </a:cubicBezTo>
                <a:cubicBezTo>
                  <a:pt x="194090" y="111897"/>
                  <a:pt x="198159" y="100368"/>
                  <a:pt x="196803" y="88839"/>
                </a:cubicBezTo>
                <a:cubicBezTo>
                  <a:pt x="196803" y="86127"/>
                  <a:pt x="195447" y="83414"/>
                  <a:pt x="192734" y="82058"/>
                </a:cubicBezTo>
                <a:cubicBezTo>
                  <a:pt x="190021" y="80701"/>
                  <a:pt x="187309" y="80701"/>
                  <a:pt x="184596" y="82736"/>
                </a:cubicBezTo>
                <a:cubicBezTo>
                  <a:pt x="181883" y="84092"/>
                  <a:pt x="181205" y="87483"/>
                  <a:pt x="181205" y="90195"/>
                </a:cubicBezTo>
                <a:cubicBezTo>
                  <a:pt x="181883" y="107828"/>
                  <a:pt x="172389" y="111218"/>
                  <a:pt x="156791" y="115966"/>
                </a:cubicBezTo>
                <a:cubicBezTo>
                  <a:pt x="154757" y="116644"/>
                  <a:pt x="152044" y="117322"/>
                  <a:pt x="150010" y="118000"/>
                </a:cubicBezTo>
                <a:cubicBezTo>
                  <a:pt x="145941" y="108506"/>
                  <a:pt x="137125" y="101046"/>
                  <a:pt x="126952" y="98333"/>
                </a:cubicBezTo>
                <a:cubicBezTo>
                  <a:pt x="124240" y="97655"/>
                  <a:pt x="121527" y="98333"/>
                  <a:pt x="119493" y="100368"/>
                </a:cubicBezTo>
                <a:cubicBezTo>
                  <a:pt x="117458" y="102402"/>
                  <a:pt x="116780" y="105115"/>
                  <a:pt x="117458" y="108506"/>
                </a:cubicBezTo>
                <a:cubicBezTo>
                  <a:pt x="118136" y="111218"/>
                  <a:pt x="120171" y="113253"/>
                  <a:pt x="123562" y="113931"/>
                </a:cubicBezTo>
                <a:cubicBezTo>
                  <a:pt x="128987" y="115287"/>
                  <a:pt x="133056" y="119356"/>
                  <a:pt x="135768" y="124104"/>
                </a:cubicBezTo>
                <a:lnTo>
                  <a:pt x="135768" y="124782"/>
                </a:lnTo>
                <a:cubicBezTo>
                  <a:pt x="122883" y="130207"/>
                  <a:pt x="112711" y="140379"/>
                  <a:pt x="107964" y="153265"/>
                </a:cubicBezTo>
                <a:cubicBezTo>
                  <a:pt x="106608" y="155977"/>
                  <a:pt x="105929" y="159368"/>
                  <a:pt x="105929" y="162759"/>
                </a:cubicBezTo>
                <a:cubicBezTo>
                  <a:pt x="104573" y="161402"/>
                  <a:pt x="103217" y="160046"/>
                  <a:pt x="102539" y="158012"/>
                </a:cubicBezTo>
                <a:cubicBezTo>
                  <a:pt x="99826" y="152586"/>
                  <a:pt x="97791" y="145805"/>
                  <a:pt x="97113" y="139701"/>
                </a:cubicBezTo>
                <a:cubicBezTo>
                  <a:pt x="96435" y="136989"/>
                  <a:pt x="94401" y="134276"/>
                  <a:pt x="92366" y="133598"/>
                </a:cubicBezTo>
                <a:cubicBezTo>
                  <a:pt x="89653" y="132241"/>
                  <a:pt x="86941" y="132920"/>
                  <a:pt x="84906" y="134954"/>
                </a:cubicBezTo>
                <a:cubicBezTo>
                  <a:pt x="82872" y="136989"/>
                  <a:pt x="81516" y="139701"/>
                  <a:pt x="82872" y="142414"/>
                </a:cubicBezTo>
                <a:cubicBezTo>
                  <a:pt x="84228" y="150552"/>
                  <a:pt x="86263" y="158012"/>
                  <a:pt x="90332" y="164793"/>
                </a:cubicBezTo>
                <a:cubicBezTo>
                  <a:pt x="94401" y="171575"/>
                  <a:pt x="99826" y="177000"/>
                  <a:pt x="107286" y="180391"/>
                </a:cubicBezTo>
                <a:cubicBezTo>
                  <a:pt x="107964" y="189885"/>
                  <a:pt x="111355" y="199379"/>
                  <a:pt x="116102" y="208196"/>
                </a:cubicBezTo>
                <a:cubicBezTo>
                  <a:pt x="111355" y="214299"/>
                  <a:pt x="105251" y="219046"/>
                  <a:pt x="98470" y="223115"/>
                </a:cubicBezTo>
                <a:cubicBezTo>
                  <a:pt x="96435" y="224471"/>
                  <a:pt x="95079" y="227184"/>
                  <a:pt x="94401" y="229897"/>
                </a:cubicBezTo>
                <a:cubicBezTo>
                  <a:pt x="94401" y="232609"/>
                  <a:pt x="95757" y="235322"/>
                  <a:pt x="98470" y="236678"/>
                </a:cubicBezTo>
                <a:cubicBezTo>
                  <a:pt x="101182" y="238035"/>
                  <a:pt x="103895" y="238035"/>
                  <a:pt x="105929" y="236000"/>
                </a:cubicBezTo>
                <a:cubicBezTo>
                  <a:pt x="112711" y="231253"/>
                  <a:pt x="118814" y="226506"/>
                  <a:pt x="124240" y="220402"/>
                </a:cubicBezTo>
                <a:cubicBezTo>
                  <a:pt x="128309" y="223793"/>
                  <a:pt x="132378" y="226506"/>
                  <a:pt x="136447" y="229219"/>
                </a:cubicBezTo>
                <a:cubicBezTo>
                  <a:pt x="143228" y="233288"/>
                  <a:pt x="148654" y="238035"/>
                  <a:pt x="154079" y="244138"/>
                </a:cubicBezTo>
                <a:cubicBezTo>
                  <a:pt x="160182" y="251598"/>
                  <a:pt x="160182" y="265839"/>
                  <a:pt x="160182" y="278046"/>
                </a:cubicBezTo>
                <a:lnTo>
                  <a:pt x="160182" y="318736"/>
                </a:lnTo>
                <a:lnTo>
                  <a:pt x="128987" y="318736"/>
                </a:lnTo>
                <a:cubicBezTo>
                  <a:pt x="128987" y="268552"/>
                  <a:pt x="104573" y="265839"/>
                  <a:pt x="101860" y="264483"/>
                </a:cubicBezTo>
                <a:cubicBezTo>
                  <a:pt x="91688" y="261770"/>
                  <a:pt x="65240" y="247529"/>
                  <a:pt x="59136" y="219046"/>
                </a:cubicBezTo>
                <a:cubicBezTo>
                  <a:pt x="58458" y="217690"/>
                  <a:pt x="58458" y="215655"/>
                  <a:pt x="58458" y="214299"/>
                </a:cubicBezTo>
                <a:cubicBezTo>
                  <a:pt x="46929" y="198023"/>
                  <a:pt x="47607" y="175644"/>
                  <a:pt x="60493" y="160046"/>
                </a:cubicBezTo>
                <a:cubicBezTo>
                  <a:pt x="59136" y="155299"/>
                  <a:pt x="58458" y="150552"/>
                  <a:pt x="58458" y="145805"/>
                </a:cubicBezTo>
                <a:cubicBezTo>
                  <a:pt x="58458" y="124104"/>
                  <a:pt x="74056" y="105115"/>
                  <a:pt x="95757" y="101046"/>
                </a:cubicBezTo>
                <a:cubicBezTo>
                  <a:pt x="102539" y="82058"/>
                  <a:pt x="120171" y="69172"/>
                  <a:pt x="139837" y="69851"/>
                </a:cubicBezTo>
                <a:cubicBezTo>
                  <a:pt x="143228" y="69851"/>
                  <a:pt x="147297" y="70529"/>
                  <a:pt x="150688" y="71207"/>
                </a:cubicBezTo>
                <a:cubicBezTo>
                  <a:pt x="158826" y="61713"/>
                  <a:pt x="170355" y="56287"/>
                  <a:pt x="183240" y="54931"/>
                </a:cubicBezTo>
                <a:cubicBezTo>
                  <a:pt x="196125" y="54253"/>
                  <a:pt x="208332" y="58322"/>
                  <a:pt x="217826" y="67138"/>
                </a:cubicBezTo>
                <a:cubicBezTo>
                  <a:pt x="230033" y="59000"/>
                  <a:pt x="244952" y="56966"/>
                  <a:pt x="258516" y="61035"/>
                </a:cubicBezTo>
                <a:cubicBezTo>
                  <a:pt x="272757" y="65104"/>
                  <a:pt x="283608" y="75954"/>
                  <a:pt x="288355" y="89517"/>
                </a:cubicBezTo>
                <a:lnTo>
                  <a:pt x="291067" y="89517"/>
                </a:lnTo>
                <a:cubicBezTo>
                  <a:pt x="316838" y="89517"/>
                  <a:pt x="337182" y="109862"/>
                  <a:pt x="337861" y="135632"/>
                </a:cubicBezTo>
                <a:lnTo>
                  <a:pt x="337861" y="137667"/>
                </a:lnTo>
                <a:cubicBezTo>
                  <a:pt x="353458" y="146483"/>
                  <a:pt x="362274" y="163437"/>
                  <a:pt x="360918" y="181069"/>
                </a:cubicBezTo>
                <a:cubicBezTo>
                  <a:pt x="355493" y="204805"/>
                  <a:pt x="334470" y="223115"/>
                  <a:pt x="310056" y="222437"/>
                </a:cubicBezTo>
                <a:close/>
                <a:moveTo>
                  <a:pt x="454504" y="293644"/>
                </a:moveTo>
                <a:lnTo>
                  <a:pt x="407711" y="212943"/>
                </a:lnTo>
                <a:lnTo>
                  <a:pt x="407711" y="210230"/>
                </a:lnTo>
                <a:cubicBezTo>
                  <a:pt x="410424" y="135632"/>
                  <a:pt x="372447" y="65782"/>
                  <a:pt x="308021" y="28483"/>
                </a:cubicBezTo>
                <a:cubicBezTo>
                  <a:pt x="243596" y="-9494"/>
                  <a:pt x="164251" y="-9494"/>
                  <a:pt x="99826" y="28483"/>
                </a:cubicBezTo>
                <a:cubicBezTo>
                  <a:pt x="35401" y="65782"/>
                  <a:pt x="-2576" y="135632"/>
                  <a:pt x="136" y="210230"/>
                </a:cubicBezTo>
                <a:cubicBezTo>
                  <a:pt x="136" y="273977"/>
                  <a:pt x="29297" y="334334"/>
                  <a:pt x="80159" y="372989"/>
                </a:cubicBezTo>
                <a:lnTo>
                  <a:pt x="80159" y="542529"/>
                </a:lnTo>
                <a:lnTo>
                  <a:pt x="294458" y="542529"/>
                </a:lnTo>
                <a:lnTo>
                  <a:pt x="294458" y="461828"/>
                </a:lnTo>
                <a:lnTo>
                  <a:pt x="327688" y="461828"/>
                </a:lnTo>
                <a:cubicBezTo>
                  <a:pt x="349389" y="461828"/>
                  <a:pt x="369734" y="453690"/>
                  <a:pt x="384654" y="438092"/>
                </a:cubicBezTo>
                <a:cubicBezTo>
                  <a:pt x="399573" y="423173"/>
                  <a:pt x="407711" y="402150"/>
                  <a:pt x="407711" y="381127"/>
                </a:cubicBezTo>
                <a:lnTo>
                  <a:pt x="407711" y="340437"/>
                </a:lnTo>
                <a:lnTo>
                  <a:pt x="437550" y="340437"/>
                </a:lnTo>
                <a:cubicBezTo>
                  <a:pt x="455183" y="339081"/>
                  <a:pt x="470780" y="318736"/>
                  <a:pt x="454504" y="293644"/>
                </a:cubicBezTo>
                <a:close/>
              </a:path>
            </a:pathLst>
          </a:custGeom>
          <a:gradFill>
            <a:gsLst>
              <a:gs pos="0">
                <a:schemeClr val="bg1"/>
              </a:gs>
              <a:gs pos="100000">
                <a:schemeClr val="accent3"/>
              </a:gs>
            </a:gsLst>
            <a:lin ang="5400000" scaled="1"/>
          </a:gradFill>
          <a:ln w="5655" cap="flat">
            <a:noFill/>
            <a:prstDash val="solid"/>
            <a:miter/>
          </a:ln>
        </p:spPr>
        <p:txBody>
          <a:bodyPr rtlCol="0" anchor="ctr"/>
          <a:lstStyle/>
          <a:p>
            <a:endParaRPr lang="zh-CN" altLang="en-US"/>
          </a:p>
        </p:txBody>
      </p:sp>
      <p:sp>
        <p:nvSpPr>
          <p:cNvPr id="14" name="文本框 13">
            <a:extLst>
              <a:ext uri="{FF2B5EF4-FFF2-40B4-BE49-F238E27FC236}">
                <a16:creationId xmlns:a16="http://schemas.microsoft.com/office/drawing/2014/main" id="{F0AA8091-8AF2-4801-BD2F-D147BC3C48BC}"/>
              </a:ext>
            </a:extLst>
          </p:cNvPr>
          <p:cNvSpPr txBox="1"/>
          <p:nvPr/>
        </p:nvSpPr>
        <p:spPr>
          <a:xfrm>
            <a:off x="6379873" y="2923659"/>
            <a:ext cx="2058865" cy="609013"/>
          </a:xfrm>
          <a:prstGeom prst="rect">
            <a:avLst/>
          </a:prstGeom>
          <a:noFill/>
        </p:spPr>
        <p:txBody>
          <a:bodyPr wrap="square" lIns="0" tIns="0" rIns="0" bIns="0" rtlCol="0">
            <a:spAutoFit/>
          </a:bodyPr>
          <a:lstStyle/>
          <a:p>
            <a:pPr>
              <a:lnSpc>
                <a:spcPct val="130000"/>
              </a:lnSpc>
            </a:pPr>
            <a:r>
              <a:rPr lang="zh-CN" altLang="en-US" sz="1600" i="0" kern="0" spc="0" dirty="0">
                <a:solidFill>
                  <a:schemeClr val="bg1">
                    <a:lumMod val="95000"/>
                  </a:schemeClr>
                </a:solidFill>
                <a:effectLst/>
                <a:latin typeface="+mn-ea"/>
                <a:cs typeface="Times New Roman" panose="02020603050405020304" pitchFamily="18" charset="0"/>
              </a:rPr>
              <a:t>玩家可以通过</a:t>
            </a:r>
            <a:r>
              <a:rPr lang="en-US" altLang="zh-CN" sz="1600" i="0" kern="0" spc="0" dirty="0">
                <a:solidFill>
                  <a:schemeClr val="bg1">
                    <a:lumMod val="95000"/>
                  </a:schemeClr>
                </a:solidFill>
                <a:effectLst/>
                <a:latin typeface="+mn-ea"/>
                <a:cs typeface="Times New Roman" panose="02020603050405020304" pitchFamily="18" charset="0"/>
              </a:rPr>
              <a:t>VR</a:t>
            </a:r>
            <a:r>
              <a:rPr lang="zh-CN" altLang="en-US" sz="1600" i="0" kern="0" spc="0" dirty="0">
                <a:solidFill>
                  <a:schemeClr val="bg1">
                    <a:lumMod val="95000"/>
                  </a:schemeClr>
                </a:solidFill>
                <a:effectLst/>
                <a:latin typeface="+mn-ea"/>
                <a:cs typeface="Times New Roman" panose="02020603050405020304" pitchFamily="18" charset="0"/>
              </a:rPr>
              <a:t>设备提升沉浸感</a:t>
            </a:r>
          </a:p>
        </p:txBody>
      </p:sp>
      <p:sp>
        <p:nvSpPr>
          <p:cNvPr id="64" name="文本框 63">
            <a:extLst>
              <a:ext uri="{FF2B5EF4-FFF2-40B4-BE49-F238E27FC236}">
                <a16:creationId xmlns:a16="http://schemas.microsoft.com/office/drawing/2014/main" id="{A18B4308-9A09-43EC-A71D-1555CC9F8013}"/>
              </a:ext>
            </a:extLst>
          </p:cNvPr>
          <p:cNvSpPr txBox="1"/>
          <p:nvPr/>
        </p:nvSpPr>
        <p:spPr>
          <a:xfrm>
            <a:off x="6362746" y="2574292"/>
            <a:ext cx="1163780" cy="307777"/>
          </a:xfrm>
          <a:prstGeom prst="rect">
            <a:avLst/>
          </a:prstGeom>
          <a:noFill/>
        </p:spPr>
        <p:txBody>
          <a:bodyPr wrap="none" lIns="0" tIns="0" rIns="0" bIns="0" rtlCol="0">
            <a:spAutoFit/>
          </a:bodyPr>
          <a:lstStyle/>
          <a:p>
            <a:pPr algn="l"/>
            <a:r>
              <a:rPr lang="en-US" altLang="zh-CN" sz="2000" dirty="0">
                <a:gradFill>
                  <a:gsLst>
                    <a:gs pos="100000">
                      <a:schemeClr val="accent4"/>
                    </a:gs>
                    <a:gs pos="35000">
                      <a:schemeClr val="accent5">
                        <a:lumMod val="20000"/>
                        <a:lumOff val="80000"/>
                      </a:schemeClr>
                    </a:gs>
                  </a:gsLst>
                  <a:lin ang="2700000" scaled="1"/>
                </a:gradFill>
                <a:latin typeface="+mj-ea"/>
                <a:ea typeface="+mj-ea"/>
              </a:rPr>
              <a:t>03 </a:t>
            </a:r>
            <a:r>
              <a:rPr lang="zh-CN" altLang="en-US" sz="2000" dirty="0">
                <a:gradFill>
                  <a:gsLst>
                    <a:gs pos="100000">
                      <a:schemeClr val="accent4"/>
                    </a:gs>
                    <a:gs pos="35000">
                      <a:schemeClr val="accent5">
                        <a:lumMod val="20000"/>
                        <a:lumOff val="80000"/>
                      </a:schemeClr>
                    </a:gs>
                  </a:gsLst>
                  <a:lin ang="2700000" scaled="1"/>
                </a:gradFill>
                <a:latin typeface="+mj-ea"/>
                <a:ea typeface="+mj-ea"/>
              </a:rPr>
              <a:t>沉浸感</a:t>
            </a:r>
          </a:p>
        </p:txBody>
      </p:sp>
      <p:sp>
        <p:nvSpPr>
          <p:cNvPr id="73" name="矩形: 圆角 72">
            <a:extLst>
              <a:ext uri="{FF2B5EF4-FFF2-40B4-BE49-F238E27FC236}">
                <a16:creationId xmlns:a16="http://schemas.microsoft.com/office/drawing/2014/main" id="{2CD8F28A-7A6A-461F-BA83-534DE06ACC16}"/>
              </a:ext>
            </a:extLst>
          </p:cNvPr>
          <p:cNvSpPr/>
          <p:nvPr/>
        </p:nvSpPr>
        <p:spPr>
          <a:xfrm>
            <a:off x="1135194" y="3976239"/>
            <a:ext cx="2370461" cy="2206096"/>
          </a:xfrm>
          <a:prstGeom prst="roundRect">
            <a:avLst>
              <a:gd name="adj" fmla="val 9570"/>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gradFill>
              <a:gsLst>
                <a:gs pos="0">
                  <a:schemeClr val="bg1">
                    <a:alpha val="35000"/>
                  </a:schemeClr>
                </a:gs>
                <a:gs pos="100000">
                  <a:schemeClr val="bg1">
                    <a:alpha val="3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nvGrpSpPr>
          <p:cNvPr id="32" name="组合 31">
            <a:extLst>
              <a:ext uri="{FF2B5EF4-FFF2-40B4-BE49-F238E27FC236}">
                <a16:creationId xmlns:a16="http://schemas.microsoft.com/office/drawing/2014/main" id="{68D6DD02-DF2E-4082-BCC5-7062970437B9}"/>
              </a:ext>
            </a:extLst>
          </p:cNvPr>
          <p:cNvGrpSpPr/>
          <p:nvPr/>
        </p:nvGrpSpPr>
        <p:grpSpPr>
          <a:xfrm>
            <a:off x="1300062" y="4172188"/>
            <a:ext cx="445059" cy="509705"/>
            <a:chOff x="1300062" y="4098618"/>
            <a:chExt cx="445059" cy="509705"/>
          </a:xfrm>
        </p:grpSpPr>
        <p:sp>
          <p:nvSpPr>
            <p:cNvPr id="41" name="任意多边形: 形状 40">
              <a:extLst>
                <a:ext uri="{FF2B5EF4-FFF2-40B4-BE49-F238E27FC236}">
                  <a16:creationId xmlns:a16="http://schemas.microsoft.com/office/drawing/2014/main" id="{6565086F-14DD-4BBA-BBEF-286B3594E770}"/>
                </a:ext>
              </a:extLst>
            </p:cNvPr>
            <p:cNvSpPr/>
            <p:nvPr/>
          </p:nvSpPr>
          <p:spPr>
            <a:xfrm>
              <a:off x="1509118" y="4242482"/>
              <a:ext cx="26157" cy="26157"/>
            </a:xfrm>
            <a:custGeom>
              <a:avLst/>
              <a:gdLst>
                <a:gd name="connsiteX0" fmla="*/ 26157 w 26157"/>
                <a:gd name="connsiteY0" fmla="*/ 13079 h 26157"/>
                <a:gd name="connsiteX1" fmla="*/ 13079 w 26157"/>
                <a:gd name="connsiteY1" fmla="*/ 26157 h 26157"/>
                <a:gd name="connsiteX2" fmla="*/ 0 w 26157"/>
                <a:gd name="connsiteY2" fmla="*/ 13079 h 26157"/>
                <a:gd name="connsiteX3" fmla="*/ 13079 w 26157"/>
                <a:gd name="connsiteY3" fmla="*/ 0 h 26157"/>
                <a:gd name="connsiteX4" fmla="*/ 26157 w 26157"/>
                <a:gd name="connsiteY4" fmla="*/ 13079 h 26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57" h="26157">
                  <a:moveTo>
                    <a:pt x="26157" y="13079"/>
                  </a:moveTo>
                  <a:cubicBezTo>
                    <a:pt x="26157" y="20302"/>
                    <a:pt x="20302" y="26157"/>
                    <a:pt x="13079" y="26157"/>
                  </a:cubicBezTo>
                  <a:cubicBezTo>
                    <a:pt x="5855" y="26157"/>
                    <a:pt x="0" y="20302"/>
                    <a:pt x="0" y="13079"/>
                  </a:cubicBezTo>
                  <a:cubicBezTo>
                    <a:pt x="0" y="5855"/>
                    <a:pt x="5855" y="0"/>
                    <a:pt x="13079" y="0"/>
                  </a:cubicBezTo>
                  <a:cubicBezTo>
                    <a:pt x="20302" y="0"/>
                    <a:pt x="26157" y="5855"/>
                    <a:pt x="26157" y="13079"/>
                  </a:cubicBezTo>
                  <a:close/>
                </a:path>
              </a:pathLst>
            </a:custGeom>
            <a:gradFill>
              <a:gsLst>
                <a:gs pos="0">
                  <a:schemeClr val="bg1"/>
                </a:gs>
                <a:gs pos="100000">
                  <a:schemeClr val="accent3"/>
                </a:gs>
              </a:gsLst>
              <a:lin ang="5400000" scaled="1"/>
            </a:gradFill>
            <a:ln w="6449"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DCB016E9-E707-4562-BD19-9310197FA7B7}"/>
                </a:ext>
              </a:extLst>
            </p:cNvPr>
            <p:cNvSpPr/>
            <p:nvPr/>
          </p:nvSpPr>
          <p:spPr>
            <a:xfrm>
              <a:off x="1509118" y="4504052"/>
              <a:ext cx="26157" cy="26157"/>
            </a:xfrm>
            <a:custGeom>
              <a:avLst/>
              <a:gdLst>
                <a:gd name="connsiteX0" fmla="*/ 26157 w 26157"/>
                <a:gd name="connsiteY0" fmla="*/ 13079 h 26157"/>
                <a:gd name="connsiteX1" fmla="*/ 13079 w 26157"/>
                <a:gd name="connsiteY1" fmla="*/ 26157 h 26157"/>
                <a:gd name="connsiteX2" fmla="*/ 0 w 26157"/>
                <a:gd name="connsiteY2" fmla="*/ 13079 h 26157"/>
                <a:gd name="connsiteX3" fmla="*/ 13079 w 26157"/>
                <a:gd name="connsiteY3" fmla="*/ 0 h 26157"/>
                <a:gd name="connsiteX4" fmla="*/ 26157 w 26157"/>
                <a:gd name="connsiteY4" fmla="*/ 13079 h 26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57" h="26157">
                  <a:moveTo>
                    <a:pt x="26157" y="13079"/>
                  </a:moveTo>
                  <a:cubicBezTo>
                    <a:pt x="26157" y="20302"/>
                    <a:pt x="20302" y="26157"/>
                    <a:pt x="13079" y="26157"/>
                  </a:cubicBezTo>
                  <a:cubicBezTo>
                    <a:pt x="5855" y="26157"/>
                    <a:pt x="0" y="20302"/>
                    <a:pt x="0" y="13079"/>
                  </a:cubicBezTo>
                  <a:cubicBezTo>
                    <a:pt x="0" y="5855"/>
                    <a:pt x="5855" y="0"/>
                    <a:pt x="13079" y="0"/>
                  </a:cubicBezTo>
                  <a:cubicBezTo>
                    <a:pt x="20302" y="0"/>
                    <a:pt x="26157" y="5855"/>
                    <a:pt x="26157" y="13079"/>
                  </a:cubicBezTo>
                  <a:close/>
                </a:path>
              </a:pathLst>
            </a:custGeom>
            <a:gradFill>
              <a:gsLst>
                <a:gs pos="0">
                  <a:schemeClr val="bg1"/>
                </a:gs>
                <a:gs pos="100000">
                  <a:schemeClr val="accent3"/>
                </a:gs>
              </a:gsLst>
              <a:lin ang="5400000" scaled="1"/>
            </a:gradFill>
            <a:ln w="6449"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1E2F01B3-A842-40FD-B74F-CC395FADADE4}"/>
                </a:ext>
              </a:extLst>
            </p:cNvPr>
            <p:cNvSpPr/>
            <p:nvPr/>
          </p:nvSpPr>
          <p:spPr>
            <a:xfrm>
              <a:off x="1639904" y="4366728"/>
              <a:ext cx="26157" cy="26157"/>
            </a:xfrm>
            <a:custGeom>
              <a:avLst/>
              <a:gdLst>
                <a:gd name="connsiteX0" fmla="*/ 26157 w 26157"/>
                <a:gd name="connsiteY0" fmla="*/ 13079 h 26157"/>
                <a:gd name="connsiteX1" fmla="*/ 13079 w 26157"/>
                <a:gd name="connsiteY1" fmla="*/ 26157 h 26157"/>
                <a:gd name="connsiteX2" fmla="*/ 0 w 26157"/>
                <a:gd name="connsiteY2" fmla="*/ 13079 h 26157"/>
                <a:gd name="connsiteX3" fmla="*/ 13079 w 26157"/>
                <a:gd name="connsiteY3" fmla="*/ 0 h 26157"/>
                <a:gd name="connsiteX4" fmla="*/ 26157 w 26157"/>
                <a:gd name="connsiteY4" fmla="*/ 13079 h 26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57" h="26157">
                  <a:moveTo>
                    <a:pt x="26157" y="13079"/>
                  </a:moveTo>
                  <a:cubicBezTo>
                    <a:pt x="26157" y="20302"/>
                    <a:pt x="20302" y="26157"/>
                    <a:pt x="13079" y="26157"/>
                  </a:cubicBezTo>
                  <a:cubicBezTo>
                    <a:pt x="5855" y="26157"/>
                    <a:pt x="0" y="20302"/>
                    <a:pt x="0" y="13079"/>
                  </a:cubicBezTo>
                  <a:cubicBezTo>
                    <a:pt x="0" y="5855"/>
                    <a:pt x="5855" y="0"/>
                    <a:pt x="13079" y="0"/>
                  </a:cubicBezTo>
                  <a:cubicBezTo>
                    <a:pt x="20302" y="0"/>
                    <a:pt x="26157" y="5855"/>
                    <a:pt x="26157" y="13079"/>
                  </a:cubicBezTo>
                  <a:close/>
                </a:path>
              </a:pathLst>
            </a:custGeom>
            <a:gradFill>
              <a:gsLst>
                <a:gs pos="0">
                  <a:schemeClr val="bg1"/>
                </a:gs>
                <a:gs pos="100000">
                  <a:schemeClr val="accent3"/>
                </a:gs>
              </a:gsLst>
              <a:lin ang="5400000" scaled="1"/>
            </a:gradFill>
            <a:ln w="6449"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32E41D8E-7F1A-4E7A-B705-EA642F0AE192}"/>
                </a:ext>
              </a:extLst>
            </p:cNvPr>
            <p:cNvSpPr/>
            <p:nvPr/>
          </p:nvSpPr>
          <p:spPr>
            <a:xfrm>
              <a:off x="1378333" y="4366728"/>
              <a:ext cx="26157" cy="26157"/>
            </a:xfrm>
            <a:custGeom>
              <a:avLst/>
              <a:gdLst>
                <a:gd name="connsiteX0" fmla="*/ 26157 w 26157"/>
                <a:gd name="connsiteY0" fmla="*/ 13079 h 26157"/>
                <a:gd name="connsiteX1" fmla="*/ 13079 w 26157"/>
                <a:gd name="connsiteY1" fmla="*/ 26157 h 26157"/>
                <a:gd name="connsiteX2" fmla="*/ 0 w 26157"/>
                <a:gd name="connsiteY2" fmla="*/ 13079 h 26157"/>
                <a:gd name="connsiteX3" fmla="*/ 13079 w 26157"/>
                <a:gd name="connsiteY3" fmla="*/ 0 h 26157"/>
                <a:gd name="connsiteX4" fmla="*/ 26157 w 26157"/>
                <a:gd name="connsiteY4" fmla="*/ 13079 h 26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57" h="26157">
                  <a:moveTo>
                    <a:pt x="26157" y="13079"/>
                  </a:moveTo>
                  <a:cubicBezTo>
                    <a:pt x="26157" y="20302"/>
                    <a:pt x="20302" y="26157"/>
                    <a:pt x="13079" y="26157"/>
                  </a:cubicBezTo>
                  <a:cubicBezTo>
                    <a:pt x="5855" y="26157"/>
                    <a:pt x="0" y="20302"/>
                    <a:pt x="0" y="13079"/>
                  </a:cubicBezTo>
                  <a:cubicBezTo>
                    <a:pt x="0" y="5855"/>
                    <a:pt x="5855" y="0"/>
                    <a:pt x="13079" y="0"/>
                  </a:cubicBezTo>
                  <a:cubicBezTo>
                    <a:pt x="20302" y="0"/>
                    <a:pt x="26157" y="5855"/>
                    <a:pt x="26157" y="13079"/>
                  </a:cubicBezTo>
                  <a:close/>
                </a:path>
              </a:pathLst>
            </a:custGeom>
            <a:gradFill>
              <a:gsLst>
                <a:gs pos="0">
                  <a:schemeClr val="bg1"/>
                </a:gs>
                <a:gs pos="100000">
                  <a:schemeClr val="accent3"/>
                </a:gs>
              </a:gsLst>
              <a:lin ang="5400000" scaled="1"/>
            </a:gradFill>
            <a:ln w="6449"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162D8CD2-67CD-48B1-B121-2A3274BEBA46}"/>
                </a:ext>
              </a:extLst>
            </p:cNvPr>
            <p:cNvSpPr/>
            <p:nvPr/>
          </p:nvSpPr>
          <p:spPr>
            <a:xfrm>
              <a:off x="1509118" y="4288256"/>
              <a:ext cx="86972" cy="165443"/>
            </a:xfrm>
            <a:custGeom>
              <a:avLst/>
              <a:gdLst>
                <a:gd name="connsiteX0" fmla="*/ 26157 w 86972"/>
                <a:gd name="connsiteY0" fmla="*/ 0 h 165443"/>
                <a:gd name="connsiteX1" fmla="*/ 0 w 86972"/>
                <a:gd name="connsiteY1" fmla="*/ 0 h 165443"/>
                <a:gd name="connsiteX2" fmla="*/ 0 w 86972"/>
                <a:gd name="connsiteY2" fmla="*/ 91550 h 165443"/>
                <a:gd name="connsiteX3" fmla="*/ 3924 w 86972"/>
                <a:gd name="connsiteY3" fmla="*/ 100705 h 165443"/>
                <a:gd name="connsiteX4" fmla="*/ 68662 w 86972"/>
                <a:gd name="connsiteY4" fmla="*/ 165443 h 165443"/>
                <a:gd name="connsiteX5" fmla="*/ 86972 w 86972"/>
                <a:gd name="connsiteY5" fmla="*/ 147133 h 165443"/>
                <a:gd name="connsiteX6" fmla="*/ 26157 w 86972"/>
                <a:gd name="connsiteY6" fmla="*/ 86318 h 165443"/>
                <a:gd name="connsiteX7" fmla="*/ 26157 w 86972"/>
                <a:gd name="connsiteY7" fmla="*/ 0 h 165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972" h="165443">
                  <a:moveTo>
                    <a:pt x="26157" y="0"/>
                  </a:moveTo>
                  <a:lnTo>
                    <a:pt x="0" y="0"/>
                  </a:lnTo>
                  <a:lnTo>
                    <a:pt x="0" y="91550"/>
                  </a:lnTo>
                  <a:cubicBezTo>
                    <a:pt x="0" y="94819"/>
                    <a:pt x="1308" y="98089"/>
                    <a:pt x="3924" y="100705"/>
                  </a:cubicBezTo>
                  <a:lnTo>
                    <a:pt x="68662" y="165443"/>
                  </a:lnTo>
                  <a:lnTo>
                    <a:pt x="86972" y="147133"/>
                  </a:lnTo>
                  <a:lnTo>
                    <a:pt x="26157" y="86318"/>
                  </a:lnTo>
                  <a:lnTo>
                    <a:pt x="26157" y="0"/>
                  </a:lnTo>
                  <a:close/>
                </a:path>
              </a:pathLst>
            </a:custGeom>
            <a:gradFill>
              <a:gsLst>
                <a:gs pos="0">
                  <a:schemeClr val="bg1"/>
                </a:gs>
                <a:gs pos="100000">
                  <a:schemeClr val="accent3"/>
                </a:gs>
              </a:gsLst>
              <a:lin ang="5400000" scaled="1"/>
            </a:gradFill>
            <a:ln w="6449"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D49E7369-59CF-462A-9F4C-C14DC4580155}"/>
                </a:ext>
              </a:extLst>
            </p:cNvPr>
            <p:cNvSpPr/>
            <p:nvPr/>
          </p:nvSpPr>
          <p:spPr>
            <a:xfrm>
              <a:off x="1300062" y="4098618"/>
              <a:ext cx="445059" cy="509705"/>
            </a:xfrm>
            <a:custGeom>
              <a:avLst/>
              <a:gdLst>
                <a:gd name="connsiteX0" fmla="*/ 222135 w 445059"/>
                <a:gd name="connsiteY0" fmla="*/ 470827 h 509705"/>
                <a:gd name="connsiteX1" fmla="*/ 39036 w 445059"/>
                <a:gd name="connsiteY1" fmla="*/ 287727 h 509705"/>
                <a:gd name="connsiteX2" fmla="*/ 222135 w 445059"/>
                <a:gd name="connsiteY2" fmla="*/ 104628 h 509705"/>
                <a:gd name="connsiteX3" fmla="*/ 405234 w 445059"/>
                <a:gd name="connsiteY3" fmla="*/ 287727 h 509705"/>
                <a:gd name="connsiteX4" fmla="*/ 222135 w 445059"/>
                <a:gd name="connsiteY4" fmla="*/ 470827 h 509705"/>
                <a:gd name="connsiteX5" fmla="*/ 222135 w 445059"/>
                <a:gd name="connsiteY5" fmla="*/ 470827 h 509705"/>
                <a:gd name="connsiteX6" fmla="*/ 377115 w 445059"/>
                <a:gd name="connsiteY6" fmla="*/ 128170 h 509705"/>
                <a:gd name="connsiteX7" fmla="*/ 396733 w 445059"/>
                <a:gd name="connsiteY7" fmla="*/ 108552 h 509705"/>
                <a:gd name="connsiteX8" fmla="*/ 396079 w 445059"/>
                <a:gd name="connsiteY8" fmla="*/ 81087 h 509705"/>
                <a:gd name="connsiteX9" fmla="*/ 368614 w 445059"/>
                <a:gd name="connsiteY9" fmla="*/ 80433 h 509705"/>
                <a:gd name="connsiteX10" fmla="*/ 346381 w 445059"/>
                <a:gd name="connsiteY10" fmla="*/ 103320 h 509705"/>
                <a:gd name="connsiteX11" fmla="*/ 241753 w 445059"/>
                <a:gd name="connsiteY11" fmla="*/ 66700 h 509705"/>
                <a:gd name="connsiteX12" fmla="*/ 241753 w 445059"/>
                <a:gd name="connsiteY12" fmla="*/ 39236 h 509705"/>
                <a:gd name="connsiteX13" fmla="*/ 300606 w 445059"/>
                <a:gd name="connsiteY13" fmla="*/ 39236 h 509705"/>
                <a:gd name="connsiteX14" fmla="*/ 300606 w 445059"/>
                <a:gd name="connsiteY14" fmla="*/ 0 h 509705"/>
                <a:gd name="connsiteX15" fmla="*/ 143664 w 445059"/>
                <a:gd name="connsiteY15" fmla="*/ 0 h 509705"/>
                <a:gd name="connsiteX16" fmla="*/ 143664 w 445059"/>
                <a:gd name="connsiteY16" fmla="*/ 39236 h 509705"/>
                <a:gd name="connsiteX17" fmla="*/ 202517 w 445059"/>
                <a:gd name="connsiteY17" fmla="*/ 39236 h 509705"/>
                <a:gd name="connsiteX18" fmla="*/ 202517 w 445059"/>
                <a:gd name="connsiteY18" fmla="*/ 66047 h 509705"/>
                <a:gd name="connsiteX19" fmla="*/ 1762 w 445059"/>
                <a:gd name="connsiteY19" fmla="*/ 259609 h 509705"/>
                <a:gd name="connsiteX20" fmla="*/ 148241 w 445059"/>
                <a:gd name="connsiteY20" fmla="*/ 496984 h 509705"/>
                <a:gd name="connsiteX21" fmla="*/ 411773 w 445059"/>
                <a:gd name="connsiteY21" fmla="*/ 404780 h 509705"/>
                <a:gd name="connsiteX22" fmla="*/ 377115 w 445059"/>
                <a:gd name="connsiteY22" fmla="*/ 128170 h 509705"/>
                <a:gd name="connsiteX23" fmla="*/ 377115 w 445059"/>
                <a:gd name="connsiteY23" fmla="*/ 128170 h 509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45059" h="509705">
                  <a:moveTo>
                    <a:pt x="222135" y="470827"/>
                  </a:moveTo>
                  <a:cubicBezTo>
                    <a:pt x="120776" y="470827"/>
                    <a:pt x="39036" y="389086"/>
                    <a:pt x="39036" y="287727"/>
                  </a:cubicBezTo>
                  <a:cubicBezTo>
                    <a:pt x="39036" y="186369"/>
                    <a:pt x="120776" y="104628"/>
                    <a:pt x="222135" y="104628"/>
                  </a:cubicBezTo>
                  <a:cubicBezTo>
                    <a:pt x="323493" y="104628"/>
                    <a:pt x="405234" y="186369"/>
                    <a:pt x="405234" y="287727"/>
                  </a:cubicBezTo>
                  <a:cubicBezTo>
                    <a:pt x="405234" y="389086"/>
                    <a:pt x="323493" y="470827"/>
                    <a:pt x="222135" y="470827"/>
                  </a:cubicBezTo>
                  <a:lnTo>
                    <a:pt x="222135" y="470827"/>
                  </a:lnTo>
                  <a:close/>
                  <a:moveTo>
                    <a:pt x="377115" y="128170"/>
                  </a:moveTo>
                  <a:lnTo>
                    <a:pt x="396733" y="108552"/>
                  </a:lnTo>
                  <a:cubicBezTo>
                    <a:pt x="403926" y="100705"/>
                    <a:pt x="403926" y="88934"/>
                    <a:pt x="396079" y="81087"/>
                  </a:cubicBezTo>
                  <a:cubicBezTo>
                    <a:pt x="388886" y="73894"/>
                    <a:pt x="376461" y="73240"/>
                    <a:pt x="368614" y="80433"/>
                  </a:cubicBezTo>
                  <a:lnTo>
                    <a:pt x="346381" y="103320"/>
                  </a:lnTo>
                  <a:cubicBezTo>
                    <a:pt x="314992" y="82395"/>
                    <a:pt x="279027" y="69316"/>
                    <a:pt x="241753" y="66700"/>
                  </a:cubicBezTo>
                  <a:lnTo>
                    <a:pt x="241753" y="39236"/>
                  </a:lnTo>
                  <a:lnTo>
                    <a:pt x="300606" y="39236"/>
                  </a:lnTo>
                  <a:lnTo>
                    <a:pt x="300606" y="0"/>
                  </a:lnTo>
                  <a:lnTo>
                    <a:pt x="143664" y="0"/>
                  </a:lnTo>
                  <a:lnTo>
                    <a:pt x="143664" y="39236"/>
                  </a:lnTo>
                  <a:lnTo>
                    <a:pt x="202517" y="39236"/>
                  </a:lnTo>
                  <a:lnTo>
                    <a:pt x="202517" y="66047"/>
                  </a:lnTo>
                  <a:cubicBezTo>
                    <a:pt x="98543" y="75201"/>
                    <a:pt x="14840" y="155634"/>
                    <a:pt x="1762" y="259609"/>
                  </a:cubicBezTo>
                  <a:cubicBezTo>
                    <a:pt x="-11317" y="363583"/>
                    <a:pt x="49498" y="462326"/>
                    <a:pt x="148241" y="496984"/>
                  </a:cubicBezTo>
                  <a:cubicBezTo>
                    <a:pt x="246984" y="531642"/>
                    <a:pt x="356190" y="493714"/>
                    <a:pt x="411773" y="404780"/>
                  </a:cubicBezTo>
                  <a:cubicBezTo>
                    <a:pt x="467357" y="315846"/>
                    <a:pt x="451663" y="200755"/>
                    <a:pt x="377115" y="128170"/>
                  </a:cubicBezTo>
                  <a:lnTo>
                    <a:pt x="377115" y="128170"/>
                  </a:lnTo>
                  <a:close/>
                </a:path>
              </a:pathLst>
            </a:custGeom>
            <a:gradFill>
              <a:gsLst>
                <a:gs pos="0">
                  <a:schemeClr val="bg1"/>
                </a:gs>
                <a:gs pos="100000">
                  <a:schemeClr val="accent3"/>
                </a:gs>
              </a:gsLst>
              <a:lin ang="5400000" scaled="1"/>
            </a:gradFill>
            <a:ln w="6449" cap="flat">
              <a:noFill/>
              <a:prstDash val="solid"/>
              <a:miter/>
            </a:ln>
          </p:spPr>
          <p:txBody>
            <a:bodyPr rtlCol="0" anchor="ctr"/>
            <a:lstStyle/>
            <a:p>
              <a:endParaRPr lang="zh-CN" altLang="en-US"/>
            </a:p>
          </p:txBody>
        </p:sp>
      </p:grpSp>
      <p:sp>
        <p:nvSpPr>
          <p:cNvPr id="25" name="文本框 24">
            <a:extLst>
              <a:ext uri="{FF2B5EF4-FFF2-40B4-BE49-F238E27FC236}">
                <a16:creationId xmlns:a16="http://schemas.microsoft.com/office/drawing/2014/main" id="{C4A7006C-2217-4896-893D-E90A01533E33}"/>
              </a:ext>
            </a:extLst>
          </p:cNvPr>
          <p:cNvSpPr txBox="1"/>
          <p:nvPr/>
        </p:nvSpPr>
        <p:spPr>
          <a:xfrm>
            <a:off x="1290993" y="5247974"/>
            <a:ext cx="2058865" cy="609013"/>
          </a:xfrm>
          <a:prstGeom prst="rect">
            <a:avLst/>
          </a:prstGeom>
          <a:noFill/>
        </p:spPr>
        <p:txBody>
          <a:bodyPr wrap="square" lIns="0" tIns="0" rIns="0" bIns="0" rtlCol="0">
            <a:spAutoFit/>
          </a:bodyPr>
          <a:lstStyle/>
          <a:p>
            <a:pPr>
              <a:lnSpc>
                <a:spcPct val="130000"/>
              </a:lnSpc>
            </a:pPr>
            <a:r>
              <a:rPr lang="zh-CN" altLang="en-US" sz="1600" i="0" kern="0" spc="0" dirty="0">
                <a:solidFill>
                  <a:schemeClr val="bg1">
                    <a:lumMod val="95000"/>
                  </a:schemeClr>
                </a:solidFill>
                <a:effectLst/>
                <a:latin typeface="+mn-ea"/>
                <a:cs typeface="Times New Roman" panose="02020603050405020304" pitchFamily="18" charset="0"/>
              </a:rPr>
              <a:t>通过云平台降低各地服务器之间的延迟</a:t>
            </a:r>
          </a:p>
        </p:txBody>
      </p:sp>
      <p:sp>
        <p:nvSpPr>
          <p:cNvPr id="65" name="文本框 64">
            <a:extLst>
              <a:ext uri="{FF2B5EF4-FFF2-40B4-BE49-F238E27FC236}">
                <a16:creationId xmlns:a16="http://schemas.microsoft.com/office/drawing/2014/main" id="{FDF88E6D-8885-48DC-B8EA-2C5DAFA24EF9}"/>
              </a:ext>
            </a:extLst>
          </p:cNvPr>
          <p:cNvSpPr txBox="1"/>
          <p:nvPr/>
        </p:nvSpPr>
        <p:spPr>
          <a:xfrm>
            <a:off x="1310222" y="4897453"/>
            <a:ext cx="1163780" cy="307777"/>
          </a:xfrm>
          <a:prstGeom prst="rect">
            <a:avLst/>
          </a:prstGeom>
          <a:noFill/>
        </p:spPr>
        <p:txBody>
          <a:bodyPr wrap="none" lIns="0" tIns="0" rIns="0" bIns="0" rtlCol="0">
            <a:spAutoFit/>
          </a:bodyPr>
          <a:lstStyle/>
          <a:p>
            <a:pPr algn="l"/>
            <a:r>
              <a:rPr lang="en-US" altLang="zh-CN" sz="2000" dirty="0">
                <a:gradFill>
                  <a:gsLst>
                    <a:gs pos="100000">
                      <a:schemeClr val="accent4"/>
                    </a:gs>
                    <a:gs pos="35000">
                      <a:schemeClr val="accent5">
                        <a:lumMod val="20000"/>
                        <a:lumOff val="80000"/>
                      </a:schemeClr>
                    </a:gs>
                  </a:gsLst>
                  <a:lin ang="2700000" scaled="1"/>
                </a:gradFill>
                <a:latin typeface="+mj-ea"/>
                <a:ea typeface="+mj-ea"/>
              </a:rPr>
              <a:t>05 </a:t>
            </a:r>
            <a:r>
              <a:rPr lang="zh-CN" altLang="en-US" sz="2000" dirty="0">
                <a:gradFill>
                  <a:gsLst>
                    <a:gs pos="100000">
                      <a:schemeClr val="accent4"/>
                    </a:gs>
                    <a:gs pos="35000">
                      <a:schemeClr val="accent5">
                        <a:lumMod val="20000"/>
                        <a:lumOff val="80000"/>
                      </a:schemeClr>
                    </a:gs>
                  </a:gsLst>
                  <a:lin ang="2700000" scaled="1"/>
                </a:gradFill>
                <a:latin typeface="+mj-ea"/>
                <a:ea typeface="+mj-ea"/>
              </a:rPr>
              <a:t>低延迟</a:t>
            </a:r>
          </a:p>
        </p:txBody>
      </p:sp>
      <p:sp>
        <p:nvSpPr>
          <p:cNvPr id="72" name="矩形: 圆角 71">
            <a:extLst>
              <a:ext uri="{FF2B5EF4-FFF2-40B4-BE49-F238E27FC236}">
                <a16:creationId xmlns:a16="http://schemas.microsoft.com/office/drawing/2014/main" id="{BAEE09AA-7CF4-4140-8766-816D0E02A4AF}"/>
              </a:ext>
            </a:extLst>
          </p:cNvPr>
          <p:cNvSpPr/>
          <p:nvPr/>
        </p:nvSpPr>
        <p:spPr>
          <a:xfrm>
            <a:off x="8686346" y="1631544"/>
            <a:ext cx="2370461" cy="2206096"/>
          </a:xfrm>
          <a:prstGeom prst="roundRect">
            <a:avLst>
              <a:gd name="adj" fmla="val 9570"/>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gradFill>
              <a:gsLst>
                <a:gs pos="0">
                  <a:schemeClr val="bg1">
                    <a:alpha val="35000"/>
                  </a:schemeClr>
                </a:gs>
                <a:gs pos="100000">
                  <a:schemeClr val="bg1">
                    <a:alpha val="3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nvGrpSpPr>
          <p:cNvPr id="30" name="组合 29">
            <a:extLst>
              <a:ext uri="{FF2B5EF4-FFF2-40B4-BE49-F238E27FC236}">
                <a16:creationId xmlns:a16="http://schemas.microsoft.com/office/drawing/2014/main" id="{53B521A0-1F9D-4801-BCB8-FA13259298D8}"/>
              </a:ext>
            </a:extLst>
          </p:cNvPr>
          <p:cNvGrpSpPr/>
          <p:nvPr/>
        </p:nvGrpSpPr>
        <p:grpSpPr>
          <a:xfrm>
            <a:off x="8949105" y="1882202"/>
            <a:ext cx="555106" cy="451090"/>
            <a:chOff x="8949105" y="1829652"/>
            <a:chExt cx="555106" cy="451090"/>
          </a:xfrm>
        </p:grpSpPr>
        <p:sp>
          <p:nvSpPr>
            <p:cNvPr id="38" name="任意多边形: 形状 37">
              <a:extLst>
                <a:ext uri="{FF2B5EF4-FFF2-40B4-BE49-F238E27FC236}">
                  <a16:creationId xmlns:a16="http://schemas.microsoft.com/office/drawing/2014/main" id="{24EC8FD1-74EE-4EA8-B59F-74813AFCA838}"/>
                </a:ext>
              </a:extLst>
            </p:cNvPr>
            <p:cNvSpPr/>
            <p:nvPr/>
          </p:nvSpPr>
          <p:spPr>
            <a:xfrm>
              <a:off x="9292537" y="1829652"/>
              <a:ext cx="145756" cy="222109"/>
            </a:xfrm>
            <a:custGeom>
              <a:avLst/>
              <a:gdLst>
                <a:gd name="connsiteX0" fmla="*/ 72898 w 145756"/>
                <a:gd name="connsiteY0" fmla="*/ 102067 h 222109"/>
                <a:gd name="connsiteX1" fmla="*/ 43061 w 145756"/>
                <a:gd name="connsiteY1" fmla="*/ 70842 h 222109"/>
                <a:gd name="connsiteX2" fmla="*/ 73592 w 145756"/>
                <a:gd name="connsiteY2" fmla="*/ 40312 h 222109"/>
                <a:gd name="connsiteX3" fmla="*/ 104123 w 145756"/>
                <a:gd name="connsiteY3" fmla="*/ 70842 h 222109"/>
                <a:gd name="connsiteX4" fmla="*/ 95103 w 145756"/>
                <a:gd name="connsiteY4" fmla="*/ 92353 h 222109"/>
                <a:gd name="connsiteX5" fmla="*/ 72898 w 145756"/>
                <a:gd name="connsiteY5" fmla="*/ 102067 h 222109"/>
                <a:gd name="connsiteX6" fmla="*/ 43061 w 145756"/>
                <a:gd name="connsiteY6" fmla="*/ 5617 h 222109"/>
                <a:gd name="connsiteX7" fmla="*/ 8367 w 145756"/>
                <a:gd name="connsiteY7" fmla="*/ 36842 h 222109"/>
                <a:gd name="connsiteX8" fmla="*/ 4898 w 145756"/>
                <a:gd name="connsiteY8" fmla="*/ 96516 h 222109"/>
                <a:gd name="connsiteX9" fmla="*/ 38204 w 145756"/>
                <a:gd name="connsiteY9" fmla="*/ 168680 h 222109"/>
                <a:gd name="connsiteX10" fmla="*/ 60408 w 145756"/>
                <a:gd name="connsiteY10" fmla="*/ 214476 h 222109"/>
                <a:gd name="connsiteX11" fmla="*/ 72898 w 145756"/>
                <a:gd name="connsiteY11" fmla="*/ 222109 h 222109"/>
                <a:gd name="connsiteX12" fmla="*/ 85388 w 145756"/>
                <a:gd name="connsiteY12" fmla="*/ 214476 h 222109"/>
                <a:gd name="connsiteX13" fmla="*/ 107592 w 145756"/>
                <a:gd name="connsiteY13" fmla="*/ 168680 h 222109"/>
                <a:gd name="connsiteX14" fmla="*/ 140899 w 145756"/>
                <a:gd name="connsiteY14" fmla="*/ 97210 h 222109"/>
                <a:gd name="connsiteX15" fmla="*/ 145756 w 145756"/>
                <a:gd name="connsiteY15" fmla="*/ 70842 h 222109"/>
                <a:gd name="connsiteX16" fmla="*/ 43061 w 145756"/>
                <a:gd name="connsiteY16" fmla="*/ 5617 h 222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5756" h="222109">
                  <a:moveTo>
                    <a:pt x="72898" y="102067"/>
                  </a:moveTo>
                  <a:cubicBezTo>
                    <a:pt x="56245" y="102067"/>
                    <a:pt x="42367" y="88190"/>
                    <a:pt x="43061" y="70842"/>
                  </a:cubicBezTo>
                  <a:cubicBezTo>
                    <a:pt x="43061" y="54189"/>
                    <a:pt x="56939" y="40312"/>
                    <a:pt x="73592" y="40312"/>
                  </a:cubicBezTo>
                  <a:cubicBezTo>
                    <a:pt x="90245" y="40312"/>
                    <a:pt x="104123" y="54189"/>
                    <a:pt x="104123" y="70842"/>
                  </a:cubicBezTo>
                  <a:cubicBezTo>
                    <a:pt x="104123" y="79169"/>
                    <a:pt x="100654" y="86802"/>
                    <a:pt x="95103" y="92353"/>
                  </a:cubicBezTo>
                  <a:cubicBezTo>
                    <a:pt x="88858" y="98598"/>
                    <a:pt x="81225" y="102067"/>
                    <a:pt x="72898" y="102067"/>
                  </a:cubicBezTo>
                  <a:close/>
                  <a:moveTo>
                    <a:pt x="43061" y="5617"/>
                  </a:moveTo>
                  <a:cubicBezTo>
                    <a:pt x="27796" y="11168"/>
                    <a:pt x="16000" y="22964"/>
                    <a:pt x="8367" y="36842"/>
                  </a:cubicBezTo>
                  <a:cubicBezTo>
                    <a:pt x="-1347" y="55577"/>
                    <a:pt x="-2735" y="77087"/>
                    <a:pt x="4898" y="96516"/>
                  </a:cubicBezTo>
                  <a:lnTo>
                    <a:pt x="38204" y="168680"/>
                  </a:lnTo>
                  <a:lnTo>
                    <a:pt x="60408" y="214476"/>
                  </a:lnTo>
                  <a:cubicBezTo>
                    <a:pt x="62490" y="219333"/>
                    <a:pt x="67347" y="222109"/>
                    <a:pt x="72898" y="222109"/>
                  </a:cubicBezTo>
                  <a:cubicBezTo>
                    <a:pt x="78449" y="222109"/>
                    <a:pt x="83307" y="219333"/>
                    <a:pt x="85388" y="214476"/>
                  </a:cubicBezTo>
                  <a:lnTo>
                    <a:pt x="107592" y="168680"/>
                  </a:lnTo>
                  <a:lnTo>
                    <a:pt x="140899" y="97210"/>
                  </a:lnTo>
                  <a:cubicBezTo>
                    <a:pt x="144368" y="88883"/>
                    <a:pt x="145756" y="79863"/>
                    <a:pt x="145756" y="70842"/>
                  </a:cubicBezTo>
                  <a:cubicBezTo>
                    <a:pt x="145756" y="22271"/>
                    <a:pt x="95796" y="-14505"/>
                    <a:pt x="43061" y="5617"/>
                  </a:cubicBezTo>
                  <a:close/>
                </a:path>
              </a:pathLst>
            </a:custGeom>
            <a:gradFill>
              <a:gsLst>
                <a:gs pos="0">
                  <a:schemeClr val="bg1"/>
                </a:gs>
                <a:gs pos="100000">
                  <a:schemeClr val="accent3"/>
                </a:gs>
              </a:gsLst>
              <a:lin ang="5400000" scaled="1"/>
            </a:gradFill>
            <a:ln w="5655"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8BBE2027-6800-45F5-B016-295056B7E4C6}"/>
                </a:ext>
              </a:extLst>
            </p:cNvPr>
            <p:cNvSpPr/>
            <p:nvPr/>
          </p:nvSpPr>
          <p:spPr>
            <a:xfrm>
              <a:off x="8949105" y="1892168"/>
              <a:ext cx="555106" cy="388574"/>
            </a:xfrm>
            <a:custGeom>
              <a:avLst/>
              <a:gdLst>
                <a:gd name="connsiteX0" fmla="*/ 263676 w 555106"/>
                <a:gd name="connsiteY0" fmla="*/ 335146 h 388574"/>
                <a:gd name="connsiteX1" fmla="*/ 152654 w 555106"/>
                <a:gd name="connsiteY1" fmla="*/ 279635 h 388574"/>
                <a:gd name="connsiteX2" fmla="*/ 152654 w 555106"/>
                <a:gd name="connsiteY2" fmla="*/ 53429 h 388574"/>
                <a:gd name="connsiteX3" fmla="*/ 263676 w 555106"/>
                <a:gd name="connsiteY3" fmla="*/ 108940 h 388574"/>
                <a:gd name="connsiteX4" fmla="*/ 263676 w 555106"/>
                <a:gd name="connsiteY4" fmla="*/ 335146 h 388574"/>
                <a:gd name="connsiteX5" fmla="*/ 124899 w 555106"/>
                <a:gd name="connsiteY5" fmla="*/ 279635 h 388574"/>
                <a:gd name="connsiteX6" fmla="*/ 41633 w 555106"/>
                <a:gd name="connsiteY6" fmla="*/ 321268 h 388574"/>
                <a:gd name="connsiteX7" fmla="*/ 41633 w 555106"/>
                <a:gd name="connsiteY7" fmla="*/ 95062 h 388574"/>
                <a:gd name="connsiteX8" fmla="*/ 124899 w 555106"/>
                <a:gd name="connsiteY8" fmla="*/ 53429 h 388574"/>
                <a:gd name="connsiteX9" fmla="*/ 124899 w 555106"/>
                <a:gd name="connsiteY9" fmla="*/ 279635 h 388574"/>
                <a:gd name="connsiteX10" fmla="*/ 509310 w 555106"/>
                <a:gd name="connsiteY10" fmla="*/ 46490 h 388574"/>
                <a:gd name="connsiteX11" fmla="*/ 509310 w 555106"/>
                <a:gd name="connsiteY11" fmla="*/ 46490 h 388574"/>
                <a:gd name="connsiteX12" fmla="*/ 491963 w 555106"/>
                <a:gd name="connsiteY12" fmla="*/ 83960 h 388574"/>
                <a:gd name="connsiteX13" fmla="*/ 513474 w 555106"/>
                <a:gd name="connsiteY13" fmla="*/ 95062 h 388574"/>
                <a:gd name="connsiteX14" fmla="*/ 513474 w 555106"/>
                <a:gd name="connsiteY14" fmla="*/ 321268 h 388574"/>
                <a:gd name="connsiteX15" fmla="*/ 430208 w 555106"/>
                <a:gd name="connsiteY15" fmla="*/ 279635 h 388574"/>
                <a:gd name="connsiteX16" fmla="*/ 430208 w 555106"/>
                <a:gd name="connsiteY16" fmla="*/ 187349 h 388574"/>
                <a:gd name="connsiteX17" fmla="*/ 402452 w 555106"/>
                <a:gd name="connsiteY17" fmla="*/ 187349 h 388574"/>
                <a:gd name="connsiteX18" fmla="*/ 402452 w 555106"/>
                <a:gd name="connsiteY18" fmla="*/ 279635 h 388574"/>
                <a:gd name="connsiteX19" fmla="*/ 291431 w 555106"/>
                <a:gd name="connsiteY19" fmla="*/ 335146 h 388574"/>
                <a:gd name="connsiteX20" fmla="*/ 291431 w 555106"/>
                <a:gd name="connsiteY20" fmla="*/ 108940 h 388574"/>
                <a:gd name="connsiteX21" fmla="*/ 340697 w 555106"/>
                <a:gd name="connsiteY21" fmla="*/ 83960 h 388574"/>
                <a:gd name="connsiteX22" fmla="*/ 323350 w 555106"/>
                <a:gd name="connsiteY22" fmla="*/ 46490 h 388574"/>
                <a:gd name="connsiteX23" fmla="*/ 277553 w 555106"/>
                <a:gd name="connsiteY23" fmla="*/ 69388 h 388574"/>
                <a:gd name="connsiteX24" fmla="*/ 138777 w 555106"/>
                <a:gd name="connsiteY24" fmla="*/ 0 h 388574"/>
                <a:gd name="connsiteX25" fmla="*/ 0 w 555106"/>
                <a:gd name="connsiteY25" fmla="*/ 69388 h 388574"/>
                <a:gd name="connsiteX26" fmla="*/ 0 w 555106"/>
                <a:gd name="connsiteY26" fmla="*/ 388575 h 388574"/>
                <a:gd name="connsiteX27" fmla="*/ 138777 w 555106"/>
                <a:gd name="connsiteY27" fmla="*/ 319186 h 388574"/>
                <a:gd name="connsiteX28" fmla="*/ 277553 w 555106"/>
                <a:gd name="connsiteY28" fmla="*/ 388575 h 388574"/>
                <a:gd name="connsiteX29" fmla="*/ 416330 w 555106"/>
                <a:gd name="connsiteY29" fmla="*/ 319186 h 388574"/>
                <a:gd name="connsiteX30" fmla="*/ 555107 w 555106"/>
                <a:gd name="connsiteY30" fmla="*/ 388575 h 388574"/>
                <a:gd name="connsiteX31" fmla="*/ 555107 w 555106"/>
                <a:gd name="connsiteY31" fmla="*/ 69388 h 388574"/>
                <a:gd name="connsiteX32" fmla="*/ 509310 w 555106"/>
                <a:gd name="connsiteY32" fmla="*/ 46490 h 388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55106" h="388574">
                  <a:moveTo>
                    <a:pt x="263676" y="335146"/>
                  </a:moveTo>
                  <a:lnTo>
                    <a:pt x="152654" y="279635"/>
                  </a:lnTo>
                  <a:lnTo>
                    <a:pt x="152654" y="53429"/>
                  </a:lnTo>
                  <a:lnTo>
                    <a:pt x="263676" y="108940"/>
                  </a:lnTo>
                  <a:lnTo>
                    <a:pt x="263676" y="335146"/>
                  </a:lnTo>
                  <a:close/>
                  <a:moveTo>
                    <a:pt x="124899" y="279635"/>
                  </a:moveTo>
                  <a:lnTo>
                    <a:pt x="41633" y="321268"/>
                  </a:lnTo>
                  <a:lnTo>
                    <a:pt x="41633" y="95062"/>
                  </a:lnTo>
                  <a:lnTo>
                    <a:pt x="124899" y="53429"/>
                  </a:lnTo>
                  <a:lnTo>
                    <a:pt x="124899" y="279635"/>
                  </a:lnTo>
                  <a:close/>
                  <a:moveTo>
                    <a:pt x="509310" y="46490"/>
                  </a:moveTo>
                  <a:lnTo>
                    <a:pt x="509310" y="46490"/>
                  </a:lnTo>
                  <a:lnTo>
                    <a:pt x="491963" y="83960"/>
                  </a:lnTo>
                  <a:lnTo>
                    <a:pt x="513474" y="95062"/>
                  </a:lnTo>
                  <a:lnTo>
                    <a:pt x="513474" y="321268"/>
                  </a:lnTo>
                  <a:lnTo>
                    <a:pt x="430208" y="279635"/>
                  </a:lnTo>
                  <a:lnTo>
                    <a:pt x="430208" y="187349"/>
                  </a:lnTo>
                  <a:lnTo>
                    <a:pt x="402452" y="187349"/>
                  </a:lnTo>
                  <a:lnTo>
                    <a:pt x="402452" y="279635"/>
                  </a:lnTo>
                  <a:lnTo>
                    <a:pt x="291431" y="335146"/>
                  </a:lnTo>
                  <a:lnTo>
                    <a:pt x="291431" y="108940"/>
                  </a:lnTo>
                  <a:lnTo>
                    <a:pt x="340697" y="83960"/>
                  </a:lnTo>
                  <a:lnTo>
                    <a:pt x="323350" y="46490"/>
                  </a:lnTo>
                  <a:lnTo>
                    <a:pt x="277553" y="69388"/>
                  </a:lnTo>
                  <a:lnTo>
                    <a:pt x="138777" y="0"/>
                  </a:lnTo>
                  <a:lnTo>
                    <a:pt x="0" y="69388"/>
                  </a:lnTo>
                  <a:lnTo>
                    <a:pt x="0" y="388575"/>
                  </a:lnTo>
                  <a:lnTo>
                    <a:pt x="138777" y="319186"/>
                  </a:lnTo>
                  <a:lnTo>
                    <a:pt x="277553" y="388575"/>
                  </a:lnTo>
                  <a:lnTo>
                    <a:pt x="416330" y="319186"/>
                  </a:lnTo>
                  <a:lnTo>
                    <a:pt x="555107" y="388575"/>
                  </a:lnTo>
                  <a:lnTo>
                    <a:pt x="555107" y="69388"/>
                  </a:lnTo>
                  <a:lnTo>
                    <a:pt x="509310" y="46490"/>
                  </a:lnTo>
                  <a:close/>
                </a:path>
              </a:pathLst>
            </a:custGeom>
            <a:gradFill>
              <a:gsLst>
                <a:gs pos="0">
                  <a:schemeClr val="bg1"/>
                </a:gs>
                <a:gs pos="100000">
                  <a:schemeClr val="accent3"/>
                </a:gs>
              </a:gsLst>
              <a:lin ang="5400000" scaled="1"/>
            </a:gradFill>
            <a:ln w="5655" cap="flat">
              <a:noFill/>
              <a:prstDash val="solid"/>
              <a:miter/>
            </a:ln>
          </p:spPr>
          <p:txBody>
            <a:bodyPr rtlCol="0" anchor="ctr"/>
            <a:lstStyle/>
            <a:p>
              <a:endParaRPr lang="zh-CN" altLang="en-US"/>
            </a:p>
          </p:txBody>
        </p:sp>
      </p:grpSp>
      <p:sp>
        <p:nvSpPr>
          <p:cNvPr id="16" name="文本框 15">
            <a:extLst>
              <a:ext uri="{FF2B5EF4-FFF2-40B4-BE49-F238E27FC236}">
                <a16:creationId xmlns:a16="http://schemas.microsoft.com/office/drawing/2014/main" id="{A045DDEC-B549-466C-9DD0-EB09F290D113}"/>
              </a:ext>
            </a:extLst>
          </p:cNvPr>
          <p:cNvSpPr txBox="1"/>
          <p:nvPr/>
        </p:nvSpPr>
        <p:spPr>
          <a:xfrm>
            <a:off x="8925162" y="2923659"/>
            <a:ext cx="1714778" cy="609013"/>
          </a:xfrm>
          <a:prstGeom prst="rect">
            <a:avLst/>
          </a:prstGeom>
          <a:noFill/>
        </p:spPr>
        <p:txBody>
          <a:bodyPr wrap="square" lIns="0" tIns="0" rIns="0" bIns="0" rtlCol="0">
            <a:spAutoFit/>
          </a:bodyPr>
          <a:lstStyle/>
          <a:p>
            <a:pPr>
              <a:lnSpc>
                <a:spcPct val="130000"/>
              </a:lnSpc>
            </a:pPr>
            <a:r>
              <a:rPr lang="zh-CN" altLang="en-US" sz="1600" i="0" kern="0" spc="0" dirty="0">
                <a:solidFill>
                  <a:schemeClr val="bg1">
                    <a:lumMod val="95000"/>
                  </a:schemeClr>
                </a:solidFill>
                <a:effectLst/>
                <a:latin typeface="+mn-ea"/>
                <a:cs typeface="Times New Roman" panose="02020603050405020304" pitchFamily="18" charset="0"/>
              </a:rPr>
              <a:t>跨终端操作，通过手机、</a:t>
            </a:r>
            <a:r>
              <a:rPr lang="en-US" altLang="zh-CN" sz="1600" i="0" kern="0" spc="0" dirty="0">
                <a:solidFill>
                  <a:schemeClr val="bg1">
                    <a:lumMod val="95000"/>
                  </a:schemeClr>
                </a:solidFill>
                <a:effectLst/>
                <a:latin typeface="+mn-ea"/>
                <a:cs typeface="Times New Roman" panose="02020603050405020304" pitchFamily="18" charset="0"/>
              </a:rPr>
              <a:t>PC</a:t>
            </a:r>
            <a:r>
              <a:rPr lang="zh-CN" altLang="en-US" sz="1600" i="0" kern="0" spc="0" dirty="0">
                <a:solidFill>
                  <a:schemeClr val="bg1">
                    <a:lumMod val="95000"/>
                  </a:schemeClr>
                </a:solidFill>
                <a:effectLst/>
                <a:latin typeface="+mn-ea"/>
                <a:cs typeface="Times New Roman" panose="02020603050405020304" pitchFamily="18" charset="0"/>
              </a:rPr>
              <a:t>等多进入</a:t>
            </a:r>
          </a:p>
        </p:txBody>
      </p:sp>
      <p:sp>
        <p:nvSpPr>
          <p:cNvPr id="66" name="文本框 65">
            <a:extLst>
              <a:ext uri="{FF2B5EF4-FFF2-40B4-BE49-F238E27FC236}">
                <a16:creationId xmlns:a16="http://schemas.microsoft.com/office/drawing/2014/main" id="{DDEC979D-E457-4927-AD22-8623547207E9}"/>
              </a:ext>
            </a:extLst>
          </p:cNvPr>
          <p:cNvSpPr txBox="1"/>
          <p:nvPr/>
        </p:nvSpPr>
        <p:spPr>
          <a:xfrm>
            <a:off x="8908595" y="2574292"/>
            <a:ext cx="907300" cy="307777"/>
          </a:xfrm>
          <a:prstGeom prst="rect">
            <a:avLst/>
          </a:prstGeom>
          <a:noFill/>
        </p:spPr>
        <p:txBody>
          <a:bodyPr wrap="none" lIns="0" tIns="0" rIns="0" bIns="0" rtlCol="0">
            <a:spAutoFit/>
          </a:bodyPr>
          <a:lstStyle/>
          <a:p>
            <a:pPr algn="l"/>
            <a:r>
              <a:rPr lang="en-US" altLang="zh-CN" sz="2000" dirty="0">
                <a:gradFill>
                  <a:gsLst>
                    <a:gs pos="100000">
                      <a:schemeClr val="accent4"/>
                    </a:gs>
                    <a:gs pos="35000">
                      <a:schemeClr val="accent5">
                        <a:lumMod val="20000"/>
                        <a:lumOff val="80000"/>
                      </a:schemeClr>
                    </a:gs>
                  </a:gsLst>
                  <a:lin ang="2700000" scaled="1"/>
                </a:gradFill>
                <a:latin typeface="+mj-ea"/>
                <a:ea typeface="+mj-ea"/>
              </a:rPr>
              <a:t>04 </a:t>
            </a:r>
            <a:r>
              <a:rPr lang="zh-CN" altLang="en-US" sz="2000" dirty="0">
                <a:gradFill>
                  <a:gsLst>
                    <a:gs pos="100000">
                      <a:schemeClr val="accent4"/>
                    </a:gs>
                    <a:gs pos="35000">
                      <a:schemeClr val="accent5">
                        <a:lumMod val="20000"/>
                        <a:lumOff val="80000"/>
                      </a:schemeClr>
                    </a:gs>
                  </a:gsLst>
                  <a:lin ang="2700000" scaled="1"/>
                </a:gradFill>
                <a:latin typeface="+mj-ea"/>
                <a:ea typeface="+mj-ea"/>
              </a:rPr>
              <a:t>随地</a:t>
            </a:r>
          </a:p>
        </p:txBody>
      </p:sp>
      <p:sp>
        <p:nvSpPr>
          <p:cNvPr id="74" name="矩形: 圆角 73">
            <a:extLst>
              <a:ext uri="{FF2B5EF4-FFF2-40B4-BE49-F238E27FC236}">
                <a16:creationId xmlns:a16="http://schemas.microsoft.com/office/drawing/2014/main" id="{EE5DF51A-9FBF-48B1-A08B-E6D575F6E39A}"/>
              </a:ext>
            </a:extLst>
          </p:cNvPr>
          <p:cNvSpPr/>
          <p:nvPr/>
        </p:nvSpPr>
        <p:spPr>
          <a:xfrm>
            <a:off x="3652245" y="3976239"/>
            <a:ext cx="2370461" cy="2206096"/>
          </a:xfrm>
          <a:prstGeom prst="roundRect">
            <a:avLst>
              <a:gd name="adj" fmla="val 9570"/>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gradFill>
              <a:gsLst>
                <a:gs pos="0">
                  <a:schemeClr val="bg1">
                    <a:alpha val="35000"/>
                  </a:schemeClr>
                </a:gs>
                <a:gs pos="100000">
                  <a:schemeClr val="bg1">
                    <a:alpha val="3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nvGrpSpPr>
          <p:cNvPr id="33" name="组合 32">
            <a:extLst>
              <a:ext uri="{FF2B5EF4-FFF2-40B4-BE49-F238E27FC236}">
                <a16:creationId xmlns:a16="http://schemas.microsoft.com/office/drawing/2014/main" id="{A7C7F1AC-6B0A-4768-89CD-AF0660B8AFE4}"/>
              </a:ext>
            </a:extLst>
          </p:cNvPr>
          <p:cNvGrpSpPr/>
          <p:nvPr/>
        </p:nvGrpSpPr>
        <p:grpSpPr>
          <a:xfrm>
            <a:off x="3819889" y="4192424"/>
            <a:ext cx="480258" cy="486183"/>
            <a:chOff x="3819889" y="4118854"/>
            <a:chExt cx="480258" cy="486183"/>
          </a:xfrm>
        </p:grpSpPr>
        <p:sp>
          <p:nvSpPr>
            <p:cNvPr id="48" name="任意多边形: 形状 47">
              <a:extLst>
                <a:ext uri="{FF2B5EF4-FFF2-40B4-BE49-F238E27FC236}">
                  <a16:creationId xmlns:a16="http://schemas.microsoft.com/office/drawing/2014/main" id="{B93CD0CE-7A12-4975-A94D-045D6478E029}"/>
                </a:ext>
              </a:extLst>
            </p:cNvPr>
            <p:cNvSpPr/>
            <p:nvPr/>
          </p:nvSpPr>
          <p:spPr>
            <a:xfrm>
              <a:off x="3819889" y="4257021"/>
              <a:ext cx="242348" cy="315442"/>
            </a:xfrm>
            <a:custGeom>
              <a:avLst/>
              <a:gdLst>
                <a:gd name="connsiteX0" fmla="*/ 229121 w 242348"/>
                <a:gd name="connsiteY0" fmla="*/ 285413 h 315442"/>
                <a:gd name="connsiteX1" fmla="*/ 70240 w 242348"/>
                <a:gd name="connsiteY1" fmla="*/ 90311 h 315442"/>
                <a:gd name="connsiteX2" fmla="*/ 73754 w 242348"/>
                <a:gd name="connsiteY2" fmla="*/ 54623 h 315442"/>
                <a:gd name="connsiteX3" fmla="*/ 74340 w 242348"/>
                <a:gd name="connsiteY3" fmla="*/ 54623 h 315442"/>
                <a:gd name="connsiteX4" fmla="*/ 87739 w 242348"/>
                <a:gd name="connsiteY4" fmla="*/ 78745 h 315442"/>
                <a:gd name="connsiteX5" fmla="*/ 107764 w 242348"/>
                <a:gd name="connsiteY5" fmla="*/ 84338 h 315442"/>
                <a:gd name="connsiteX6" fmla="*/ 113145 w 242348"/>
                <a:gd name="connsiteY6" fmla="*/ 63526 h 315442"/>
                <a:gd name="connsiteX7" fmla="*/ 82028 w 242348"/>
                <a:gd name="connsiteY7" fmla="*/ 7598 h 315442"/>
                <a:gd name="connsiteX8" fmla="*/ 73169 w 242348"/>
                <a:gd name="connsiteY8" fmla="*/ 521 h 315442"/>
                <a:gd name="connsiteX9" fmla="*/ 62039 w 242348"/>
                <a:gd name="connsiteY9" fmla="*/ 2043 h 315442"/>
                <a:gd name="connsiteX10" fmla="*/ 7859 w 242348"/>
                <a:gd name="connsiteY10" fmla="*/ 34535 h 315442"/>
                <a:gd name="connsiteX11" fmla="*/ 1671 w 242348"/>
                <a:gd name="connsiteY11" fmla="*/ 55074 h 315442"/>
                <a:gd name="connsiteX12" fmla="*/ 21434 w 242348"/>
                <a:gd name="connsiteY12" fmla="*/ 61504 h 315442"/>
                <a:gd name="connsiteX13" fmla="*/ 22502 w 242348"/>
                <a:gd name="connsiteY13" fmla="*/ 60863 h 315442"/>
                <a:gd name="connsiteX14" fmla="*/ 44907 w 242348"/>
                <a:gd name="connsiteY14" fmla="*/ 47395 h 315442"/>
                <a:gd name="connsiteX15" fmla="*/ 40953 w 242348"/>
                <a:gd name="connsiteY15" fmla="*/ 90311 h 315442"/>
                <a:gd name="connsiteX16" fmla="*/ 223996 w 242348"/>
                <a:gd name="connsiteY16" fmla="*/ 315394 h 315442"/>
                <a:gd name="connsiteX17" fmla="*/ 226486 w 242348"/>
                <a:gd name="connsiteY17" fmla="*/ 315394 h 315442"/>
                <a:gd name="connsiteX18" fmla="*/ 242300 w 242348"/>
                <a:gd name="connsiteY18" fmla="*/ 301392 h 315442"/>
                <a:gd name="connsiteX19" fmla="*/ 228828 w 242348"/>
                <a:gd name="connsiteY19" fmla="*/ 284956 h 31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2348" h="315442">
                  <a:moveTo>
                    <a:pt x="229121" y="285413"/>
                  </a:moveTo>
                  <a:cubicBezTo>
                    <a:pt x="137278" y="269695"/>
                    <a:pt x="69973" y="187047"/>
                    <a:pt x="70240" y="90311"/>
                  </a:cubicBezTo>
                  <a:cubicBezTo>
                    <a:pt x="70378" y="78329"/>
                    <a:pt x="71554" y="66386"/>
                    <a:pt x="73754" y="54623"/>
                  </a:cubicBezTo>
                  <a:lnTo>
                    <a:pt x="74340" y="54623"/>
                  </a:lnTo>
                  <a:lnTo>
                    <a:pt x="87739" y="78745"/>
                  </a:lnTo>
                  <a:cubicBezTo>
                    <a:pt x="91783" y="86036"/>
                    <a:pt x="100748" y="88540"/>
                    <a:pt x="107764" y="84338"/>
                  </a:cubicBezTo>
                  <a:cubicBezTo>
                    <a:pt x="114779" y="80135"/>
                    <a:pt x="117189" y="70817"/>
                    <a:pt x="113145" y="63526"/>
                  </a:cubicBezTo>
                  <a:lnTo>
                    <a:pt x="82028" y="7598"/>
                  </a:lnTo>
                  <a:cubicBezTo>
                    <a:pt x="80090" y="4115"/>
                    <a:pt x="76906" y="1571"/>
                    <a:pt x="73169" y="521"/>
                  </a:cubicBezTo>
                  <a:cubicBezTo>
                    <a:pt x="69412" y="-528"/>
                    <a:pt x="65407" y="20"/>
                    <a:pt x="62039" y="2043"/>
                  </a:cubicBezTo>
                  <a:lnTo>
                    <a:pt x="7859" y="34535"/>
                  </a:lnTo>
                  <a:cubicBezTo>
                    <a:pt x="693" y="38431"/>
                    <a:pt x="-2078" y="47627"/>
                    <a:pt x="1671" y="55074"/>
                  </a:cubicBezTo>
                  <a:cubicBezTo>
                    <a:pt x="5420" y="62522"/>
                    <a:pt x="14268" y="65400"/>
                    <a:pt x="21434" y="61504"/>
                  </a:cubicBezTo>
                  <a:cubicBezTo>
                    <a:pt x="21799" y="61307"/>
                    <a:pt x="22155" y="61093"/>
                    <a:pt x="22502" y="60863"/>
                  </a:cubicBezTo>
                  <a:lnTo>
                    <a:pt x="44907" y="47395"/>
                  </a:lnTo>
                  <a:cubicBezTo>
                    <a:pt x="42301" y="61540"/>
                    <a:pt x="40977" y="75909"/>
                    <a:pt x="40953" y="90311"/>
                  </a:cubicBezTo>
                  <a:cubicBezTo>
                    <a:pt x="40621" y="201830"/>
                    <a:pt x="118137" y="297150"/>
                    <a:pt x="223996" y="315394"/>
                  </a:cubicBezTo>
                  <a:lnTo>
                    <a:pt x="226486" y="315394"/>
                  </a:lnTo>
                  <a:cubicBezTo>
                    <a:pt x="234573" y="316066"/>
                    <a:pt x="241653" y="309798"/>
                    <a:pt x="242300" y="301392"/>
                  </a:cubicBezTo>
                  <a:cubicBezTo>
                    <a:pt x="242948" y="292987"/>
                    <a:pt x="236916" y="285629"/>
                    <a:pt x="228828" y="284956"/>
                  </a:cubicBezTo>
                  <a:close/>
                </a:path>
              </a:pathLst>
            </a:custGeom>
            <a:gradFill>
              <a:gsLst>
                <a:gs pos="0">
                  <a:schemeClr val="bg1"/>
                </a:gs>
                <a:gs pos="100000">
                  <a:schemeClr val="accent3"/>
                </a:gs>
              </a:gsLst>
              <a:lin ang="5400000" scaled="1"/>
            </a:gradFill>
            <a:ln w="7243"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4647E10A-0914-4FAB-8FDB-0B008F76B605}"/>
                </a:ext>
              </a:extLst>
            </p:cNvPr>
            <p:cNvSpPr/>
            <p:nvPr/>
          </p:nvSpPr>
          <p:spPr>
            <a:xfrm>
              <a:off x="4100003" y="4257756"/>
              <a:ext cx="200144" cy="347281"/>
            </a:xfrm>
            <a:custGeom>
              <a:avLst/>
              <a:gdLst>
                <a:gd name="connsiteX0" fmla="*/ 200142 w 200144"/>
                <a:gd name="connsiteY0" fmla="*/ 89576 h 347281"/>
                <a:gd name="connsiteX1" fmla="*/ 186451 w 200144"/>
                <a:gd name="connsiteY1" fmla="*/ 9907 h 347281"/>
                <a:gd name="connsiteX2" fmla="*/ 167597 w 200144"/>
                <a:gd name="connsiteY2" fmla="*/ 966 h 347281"/>
                <a:gd name="connsiteX3" fmla="*/ 158994 w 200144"/>
                <a:gd name="connsiteY3" fmla="*/ 20560 h 347281"/>
                <a:gd name="connsiteX4" fmla="*/ 46962 w 200144"/>
                <a:gd name="connsiteY4" fmla="*/ 274972 h 347281"/>
                <a:gd name="connsiteX5" fmla="*/ 44849 w 200144"/>
                <a:gd name="connsiteY5" fmla="*/ 275775 h 347281"/>
                <a:gd name="connsiteX6" fmla="*/ 44849 w 200144"/>
                <a:gd name="connsiteY6" fmla="*/ 275775 h 347281"/>
                <a:gd name="connsiteX7" fmla="*/ 58174 w 200144"/>
                <a:gd name="connsiteY7" fmla="*/ 251578 h 347281"/>
                <a:gd name="connsiteX8" fmla="*/ 52756 w 200144"/>
                <a:gd name="connsiteY8" fmla="*/ 230728 h 347281"/>
                <a:gd name="connsiteX9" fmla="*/ 32695 w 200144"/>
                <a:gd name="connsiteY9" fmla="*/ 236359 h 347281"/>
                <a:gd name="connsiteX10" fmla="*/ 1943 w 200144"/>
                <a:gd name="connsiteY10" fmla="*/ 292439 h 347281"/>
                <a:gd name="connsiteX11" fmla="*/ 7361 w 200144"/>
                <a:gd name="connsiteY11" fmla="*/ 313212 h 347281"/>
                <a:gd name="connsiteX12" fmla="*/ 7361 w 200144"/>
                <a:gd name="connsiteY12" fmla="*/ 313213 h 347281"/>
                <a:gd name="connsiteX13" fmla="*/ 61323 w 200144"/>
                <a:gd name="connsiteY13" fmla="*/ 345248 h 347281"/>
                <a:gd name="connsiteX14" fmla="*/ 81384 w 200144"/>
                <a:gd name="connsiteY14" fmla="*/ 339617 h 347281"/>
                <a:gd name="connsiteX15" fmla="*/ 75966 w 200144"/>
                <a:gd name="connsiteY15" fmla="*/ 318768 h 347281"/>
                <a:gd name="connsiteX16" fmla="*/ 53122 w 200144"/>
                <a:gd name="connsiteY16" fmla="*/ 305299 h 347281"/>
                <a:gd name="connsiteX17" fmla="*/ 200142 w 200144"/>
                <a:gd name="connsiteY17" fmla="*/ 89576 h 347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0144" h="347281">
                  <a:moveTo>
                    <a:pt x="200142" y="89576"/>
                  </a:moveTo>
                  <a:cubicBezTo>
                    <a:pt x="200173" y="62385"/>
                    <a:pt x="195536" y="35406"/>
                    <a:pt x="186451" y="9907"/>
                  </a:cubicBezTo>
                  <a:cubicBezTo>
                    <a:pt x="183620" y="2027"/>
                    <a:pt x="175179" y="-1976"/>
                    <a:pt x="167597" y="966"/>
                  </a:cubicBezTo>
                  <a:cubicBezTo>
                    <a:pt x="160016" y="3908"/>
                    <a:pt x="156164" y="12680"/>
                    <a:pt x="158994" y="20560"/>
                  </a:cubicBezTo>
                  <a:cubicBezTo>
                    <a:pt x="195656" y="122966"/>
                    <a:pt x="145498" y="236870"/>
                    <a:pt x="46962" y="274972"/>
                  </a:cubicBezTo>
                  <a:cubicBezTo>
                    <a:pt x="46259" y="275245"/>
                    <a:pt x="45554" y="275512"/>
                    <a:pt x="44849" y="275775"/>
                  </a:cubicBezTo>
                  <a:lnTo>
                    <a:pt x="44849" y="275775"/>
                  </a:lnTo>
                  <a:lnTo>
                    <a:pt x="58174" y="251578"/>
                  </a:lnTo>
                  <a:cubicBezTo>
                    <a:pt x="62218" y="244265"/>
                    <a:pt x="59792" y="234931"/>
                    <a:pt x="52756" y="230728"/>
                  </a:cubicBezTo>
                  <a:cubicBezTo>
                    <a:pt x="45720" y="226526"/>
                    <a:pt x="36738" y="229047"/>
                    <a:pt x="32695" y="236359"/>
                  </a:cubicBezTo>
                  <a:lnTo>
                    <a:pt x="1943" y="292439"/>
                  </a:lnTo>
                  <a:cubicBezTo>
                    <a:pt x="-2080" y="299731"/>
                    <a:pt x="345" y="309031"/>
                    <a:pt x="7361" y="313212"/>
                  </a:cubicBezTo>
                  <a:cubicBezTo>
                    <a:pt x="7361" y="313213"/>
                    <a:pt x="7361" y="313213"/>
                    <a:pt x="7361" y="313213"/>
                  </a:cubicBezTo>
                  <a:lnTo>
                    <a:pt x="61323" y="345248"/>
                  </a:lnTo>
                  <a:cubicBezTo>
                    <a:pt x="68359" y="349451"/>
                    <a:pt x="77340" y="346930"/>
                    <a:pt x="81384" y="339617"/>
                  </a:cubicBezTo>
                  <a:cubicBezTo>
                    <a:pt x="85428" y="332305"/>
                    <a:pt x="83002" y="322970"/>
                    <a:pt x="75966" y="318768"/>
                  </a:cubicBezTo>
                  <a:lnTo>
                    <a:pt x="53122" y="305299"/>
                  </a:lnTo>
                  <a:cubicBezTo>
                    <a:pt x="141464" y="273450"/>
                    <a:pt x="200549" y="186753"/>
                    <a:pt x="200142" y="89576"/>
                  </a:cubicBezTo>
                  <a:close/>
                </a:path>
              </a:pathLst>
            </a:custGeom>
            <a:gradFill>
              <a:gsLst>
                <a:gs pos="0">
                  <a:schemeClr val="bg1"/>
                </a:gs>
                <a:gs pos="100000">
                  <a:schemeClr val="accent3"/>
                </a:gs>
              </a:gsLst>
              <a:lin ang="5400000" scaled="1"/>
            </a:gradFill>
            <a:ln w="7243"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E331E732-8BB7-448E-BD39-3E051C0B8337}"/>
                </a:ext>
              </a:extLst>
            </p:cNvPr>
            <p:cNvSpPr/>
            <p:nvPr/>
          </p:nvSpPr>
          <p:spPr>
            <a:xfrm>
              <a:off x="3909009" y="4118854"/>
              <a:ext cx="343398" cy="106529"/>
            </a:xfrm>
            <a:custGeom>
              <a:avLst/>
              <a:gdLst>
                <a:gd name="connsiteX0" fmla="*/ 266667 w 343398"/>
                <a:gd name="connsiteY0" fmla="*/ 76065 h 106529"/>
                <a:gd name="connsiteX1" fmla="*/ 252023 w 343398"/>
                <a:gd name="connsiteY1" fmla="*/ 91283 h 106529"/>
                <a:gd name="connsiteX2" fmla="*/ 266667 w 343398"/>
                <a:gd name="connsiteY2" fmla="*/ 106502 h 106529"/>
                <a:gd name="connsiteX3" fmla="*/ 326851 w 343398"/>
                <a:gd name="connsiteY3" fmla="*/ 106502 h 106529"/>
                <a:gd name="connsiteX4" fmla="*/ 328535 w 343398"/>
                <a:gd name="connsiteY4" fmla="*/ 106502 h 106529"/>
                <a:gd name="connsiteX5" fmla="*/ 336443 w 343398"/>
                <a:gd name="connsiteY5" fmla="*/ 103991 h 106529"/>
                <a:gd name="connsiteX6" fmla="*/ 337468 w 343398"/>
                <a:gd name="connsiteY6" fmla="*/ 103306 h 106529"/>
                <a:gd name="connsiteX7" fmla="*/ 337907 w 343398"/>
                <a:gd name="connsiteY7" fmla="*/ 102926 h 106529"/>
                <a:gd name="connsiteX8" fmla="*/ 337907 w 343398"/>
                <a:gd name="connsiteY8" fmla="*/ 102926 h 106529"/>
                <a:gd name="connsiteX9" fmla="*/ 338859 w 343398"/>
                <a:gd name="connsiteY9" fmla="*/ 102165 h 106529"/>
                <a:gd name="connsiteX10" fmla="*/ 343398 w 343398"/>
                <a:gd name="connsiteY10" fmla="*/ 91283 h 106529"/>
                <a:gd name="connsiteX11" fmla="*/ 343398 w 343398"/>
                <a:gd name="connsiteY11" fmla="*/ 26757 h 106529"/>
                <a:gd name="connsiteX12" fmla="*/ 328755 w 343398"/>
                <a:gd name="connsiteY12" fmla="*/ 11538 h 106529"/>
                <a:gd name="connsiteX13" fmla="*/ 314112 w 343398"/>
                <a:gd name="connsiteY13" fmla="*/ 26757 h 106529"/>
                <a:gd name="connsiteX14" fmla="*/ 314112 w 343398"/>
                <a:gd name="connsiteY14" fmla="*/ 54531 h 106529"/>
                <a:gd name="connsiteX15" fmla="*/ 314112 w 343398"/>
                <a:gd name="connsiteY15" fmla="*/ 54531 h 106529"/>
                <a:gd name="connsiteX16" fmla="*/ 4462 w 343398"/>
                <a:gd name="connsiteY16" fmla="*/ 80225 h 106529"/>
                <a:gd name="connsiteX17" fmla="*/ 3451 w 343398"/>
                <a:gd name="connsiteY17" fmla="*/ 81467 h 106529"/>
                <a:gd name="connsiteX18" fmla="*/ 5208 w 343398"/>
                <a:gd name="connsiteY18" fmla="*/ 102926 h 106529"/>
                <a:gd name="connsiteX19" fmla="*/ 25855 w 343398"/>
                <a:gd name="connsiteY19" fmla="*/ 101099 h 106529"/>
                <a:gd name="connsiteX20" fmla="*/ 292952 w 343398"/>
                <a:gd name="connsiteY20" fmla="*/ 75837 h 106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398" h="106529">
                  <a:moveTo>
                    <a:pt x="266667" y="76065"/>
                  </a:moveTo>
                  <a:cubicBezTo>
                    <a:pt x="258579" y="76065"/>
                    <a:pt x="252023" y="82878"/>
                    <a:pt x="252023" y="91283"/>
                  </a:cubicBezTo>
                  <a:cubicBezTo>
                    <a:pt x="252023" y="99689"/>
                    <a:pt x="258579" y="106502"/>
                    <a:pt x="266667" y="106502"/>
                  </a:cubicBezTo>
                  <a:lnTo>
                    <a:pt x="326851" y="106502"/>
                  </a:lnTo>
                  <a:cubicBezTo>
                    <a:pt x="327412" y="106539"/>
                    <a:pt x="327975" y="106539"/>
                    <a:pt x="328535" y="106502"/>
                  </a:cubicBezTo>
                  <a:cubicBezTo>
                    <a:pt x="331353" y="106503"/>
                    <a:pt x="334107" y="105628"/>
                    <a:pt x="336443" y="103991"/>
                  </a:cubicBezTo>
                  <a:lnTo>
                    <a:pt x="337468" y="103306"/>
                  </a:lnTo>
                  <a:lnTo>
                    <a:pt x="337907" y="102926"/>
                  </a:lnTo>
                  <a:lnTo>
                    <a:pt x="337907" y="102926"/>
                  </a:lnTo>
                  <a:lnTo>
                    <a:pt x="338859" y="102165"/>
                  </a:lnTo>
                  <a:cubicBezTo>
                    <a:pt x="341725" y="99325"/>
                    <a:pt x="343363" y="95399"/>
                    <a:pt x="343398" y="91283"/>
                  </a:cubicBezTo>
                  <a:lnTo>
                    <a:pt x="343398" y="26757"/>
                  </a:lnTo>
                  <a:cubicBezTo>
                    <a:pt x="343398" y="18351"/>
                    <a:pt x="336843" y="11538"/>
                    <a:pt x="328755" y="11538"/>
                  </a:cubicBezTo>
                  <a:cubicBezTo>
                    <a:pt x="320667" y="11538"/>
                    <a:pt x="314112" y="18351"/>
                    <a:pt x="314112" y="26757"/>
                  </a:cubicBezTo>
                  <a:lnTo>
                    <a:pt x="314112" y="54531"/>
                  </a:lnTo>
                  <a:lnTo>
                    <a:pt x="314112" y="54531"/>
                  </a:lnTo>
                  <a:cubicBezTo>
                    <a:pt x="221777" y="-27240"/>
                    <a:pt x="83142" y="-15736"/>
                    <a:pt x="4462" y="80225"/>
                  </a:cubicBezTo>
                  <a:cubicBezTo>
                    <a:pt x="4123" y="80637"/>
                    <a:pt x="3787" y="81052"/>
                    <a:pt x="3451" y="81467"/>
                  </a:cubicBezTo>
                  <a:cubicBezTo>
                    <a:pt x="-1765" y="87897"/>
                    <a:pt x="-979" y="97505"/>
                    <a:pt x="5208" y="102926"/>
                  </a:cubicBezTo>
                  <a:cubicBezTo>
                    <a:pt x="11395" y="108346"/>
                    <a:pt x="20639" y="107529"/>
                    <a:pt x="25855" y="101099"/>
                  </a:cubicBezTo>
                  <a:cubicBezTo>
                    <a:pt x="93097" y="17862"/>
                    <a:pt x="212356" y="6583"/>
                    <a:pt x="292952" y="75837"/>
                  </a:cubicBezTo>
                  <a:close/>
                </a:path>
              </a:pathLst>
            </a:custGeom>
            <a:gradFill>
              <a:gsLst>
                <a:gs pos="0">
                  <a:schemeClr val="bg1"/>
                </a:gs>
                <a:gs pos="100000">
                  <a:schemeClr val="accent3"/>
                </a:gs>
              </a:gsLst>
              <a:lin ang="5400000" scaled="1"/>
            </a:gradFill>
            <a:ln w="7243" cap="flat">
              <a:noFill/>
              <a:prstDash val="solid"/>
              <a:miter/>
            </a:ln>
          </p:spPr>
          <p:txBody>
            <a:bodyPr rtlCol="0" anchor="ctr"/>
            <a:lstStyle/>
            <a:p>
              <a:endParaRPr lang="zh-CN" altLang="en-US"/>
            </a:p>
          </p:txBody>
        </p:sp>
      </p:grpSp>
      <p:sp>
        <p:nvSpPr>
          <p:cNvPr id="31" name="文本框 30">
            <a:extLst>
              <a:ext uri="{FF2B5EF4-FFF2-40B4-BE49-F238E27FC236}">
                <a16:creationId xmlns:a16="http://schemas.microsoft.com/office/drawing/2014/main" id="{76ADA1E4-FBD0-4645-900C-DA8ECEE79149}"/>
              </a:ext>
            </a:extLst>
          </p:cNvPr>
          <p:cNvSpPr txBox="1"/>
          <p:nvPr/>
        </p:nvSpPr>
        <p:spPr>
          <a:xfrm>
            <a:off x="3785897" y="5247974"/>
            <a:ext cx="2172229" cy="609013"/>
          </a:xfrm>
          <a:prstGeom prst="rect">
            <a:avLst/>
          </a:prstGeom>
          <a:noFill/>
        </p:spPr>
        <p:txBody>
          <a:bodyPr wrap="square" lIns="0" tIns="0" rIns="0" bIns="0" rtlCol="0">
            <a:spAutoFit/>
          </a:bodyPr>
          <a:lstStyle/>
          <a:p>
            <a:pPr>
              <a:lnSpc>
                <a:spcPct val="130000"/>
              </a:lnSpc>
            </a:pPr>
            <a:r>
              <a:rPr lang="zh-CN" altLang="en-US" sz="1600" i="0" kern="0" spc="0" dirty="0">
                <a:solidFill>
                  <a:schemeClr val="bg1">
                    <a:lumMod val="95000"/>
                  </a:schemeClr>
                </a:solidFill>
                <a:effectLst/>
                <a:latin typeface="+mn-ea"/>
                <a:cs typeface="Times New Roman" panose="02020603050405020304" pitchFamily="18" charset="0"/>
              </a:rPr>
              <a:t>丰富的</a:t>
            </a:r>
            <a:r>
              <a:rPr lang="en-US" altLang="zh-CN" sz="1600" i="0" kern="0" spc="0" dirty="0">
                <a:solidFill>
                  <a:schemeClr val="bg1">
                    <a:lumMod val="95000"/>
                  </a:schemeClr>
                </a:solidFill>
                <a:effectLst/>
                <a:latin typeface="+mn-ea"/>
                <a:cs typeface="Times New Roman" panose="02020603050405020304" pitchFamily="18" charset="0"/>
              </a:rPr>
              <a:t>UGC</a:t>
            </a:r>
            <a:r>
              <a:rPr lang="zh-CN" altLang="en-US" sz="1600" i="0" kern="0" spc="0" dirty="0">
                <a:solidFill>
                  <a:schemeClr val="bg1">
                    <a:lumMod val="95000"/>
                  </a:schemeClr>
                </a:solidFill>
                <a:effectLst/>
                <a:latin typeface="+mn-ea"/>
                <a:cs typeface="Times New Roman" panose="02020603050405020304" pitchFamily="18" charset="0"/>
              </a:rPr>
              <a:t>游戏内容带来多元化体验</a:t>
            </a:r>
          </a:p>
        </p:txBody>
      </p:sp>
      <p:sp>
        <p:nvSpPr>
          <p:cNvPr id="67" name="文本框 66">
            <a:extLst>
              <a:ext uri="{FF2B5EF4-FFF2-40B4-BE49-F238E27FC236}">
                <a16:creationId xmlns:a16="http://schemas.microsoft.com/office/drawing/2014/main" id="{E9273C87-64D6-4D86-BC8F-625368CC2B6C}"/>
              </a:ext>
            </a:extLst>
          </p:cNvPr>
          <p:cNvSpPr txBox="1"/>
          <p:nvPr/>
        </p:nvSpPr>
        <p:spPr>
          <a:xfrm>
            <a:off x="3784233" y="4897453"/>
            <a:ext cx="1163780" cy="307777"/>
          </a:xfrm>
          <a:prstGeom prst="rect">
            <a:avLst/>
          </a:prstGeom>
          <a:noFill/>
        </p:spPr>
        <p:txBody>
          <a:bodyPr wrap="none" lIns="0" tIns="0" rIns="0" bIns="0" rtlCol="0">
            <a:spAutoFit/>
          </a:bodyPr>
          <a:lstStyle/>
          <a:p>
            <a:pPr algn="l"/>
            <a:r>
              <a:rPr lang="en-US" altLang="zh-CN" sz="2000" dirty="0">
                <a:gradFill>
                  <a:gsLst>
                    <a:gs pos="100000">
                      <a:schemeClr val="accent4"/>
                    </a:gs>
                    <a:gs pos="35000">
                      <a:schemeClr val="accent5">
                        <a:lumMod val="20000"/>
                        <a:lumOff val="80000"/>
                      </a:schemeClr>
                    </a:gs>
                  </a:gsLst>
                  <a:lin ang="2700000" scaled="1"/>
                </a:gradFill>
                <a:latin typeface="+mj-ea"/>
                <a:ea typeface="+mj-ea"/>
              </a:rPr>
              <a:t>06 </a:t>
            </a:r>
            <a:r>
              <a:rPr lang="zh-CN" altLang="en-US" sz="2000" dirty="0">
                <a:gradFill>
                  <a:gsLst>
                    <a:gs pos="100000">
                      <a:schemeClr val="accent4"/>
                    </a:gs>
                    <a:gs pos="35000">
                      <a:schemeClr val="accent5">
                        <a:lumMod val="20000"/>
                        <a:lumOff val="80000"/>
                      </a:schemeClr>
                    </a:gs>
                  </a:gsLst>
                  <a:lin ang="2700000" scaled="1"/>
                </a:gradFill>
                <a:latin typeface="+mj-ea"/>
                <a:ea typeface="+mj-ea"/>
              </a:rPr>
              <a:t>多元化</a:t>
            </a:r>
          </a:p>
        </p:txBody>
      </p:sp>
      <p:sp>
        <p:nvSpPr>
          <p:cNvPr id="75" name="矩形: 圆角 74">
            <a:extLst>
              <a:ext uri="{FF2B5EF4-FFF2-40B4-BE49-F238E27FC236}">
                <a16:creationId xmlns:a16="http://schemas.microsoft.com/office/drawing/2014/main" id="{707C64D0-5BAB-4EA2-8C18-DD553C003084}"/>
              </a:ext>
            </a:extLst>
          </p:cNvPr>
          <p:cNvSpPr/>
          <p:nvPr/>
        </p:nvSpPr>
        <p:spPr>
          <a:xfrm>
            <a:off x="6169296" y="3976239"/>
            <a:ext cx="2370461" cy="2206096"/>
          </a:xfrm>
          <a:prstGeom prst="roundRect">
            <a:avLst>
              <a:gd name="adj" fmla="val 9570"/>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gradFill>
              <a:gsLst>
                <a:gs pos="0">
                  <a:schemeClr val="bg1">
                    <a:alpha val="35000"/>
                  </a:schemeClr>
                </a:gs>
                <a:gs pos="100000">
                  <a:schemeClr val="bg1">
                    <a:alpha val="3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nvGrpSpPr>
          <p:cNvPr id="37" name="组合 36">
            <a:extLst>
              <a:ext uri="{FF2B5EF4-FFF2-40B4-BE49-F238E27FC236}">
                <a16:creationId xmlns:a16="http://schemas.microsoft.com/office/drawing/2014/main" id="{6FF20D09-0934-4ED4-9B94-B8683B4F91C5}"/>
              </a:ext>
            </a:extLst>
          </p:cNvPr>
          <p:cNvGrpSpPr/>
          <p:nvPr/>
        </p:nvGrpSpPr>
        <p:grpSpPr>
          <a:xfrm>
            <a:off x="6384521" y="4182016"/>
            <a:ext cx="548216" cy="552223"/>
            <a:chOff x="6384521" y="4108446"/>
            <a:chExt cx="548216" cy="552223"/>
          </a:xfrm>
        </p:grpSpPr>
        <p:sp>
          <p:nvSpPr>
            <p:cNvPr id="52" name="任意多边形: 形状 51">
              <a:extLst>
                <a:ext uri="{FF2B5EF4-FFF2-40B4-BE49-F238E27FC236}">
                  <a16:creationId xmlns:a16="http://schemas.microsoft.com/office/drawing/2014/main" id="{BFF50011-5577-4DD1-9430-8B90A2718A62}"/>
                </a:ext>
              </a:extLst>
            </p:cNvPr>
            <p:cNvSpPr/>
            <p:nvPr/>
          </p:nvSpPr>
          <p:spPr>
            <a:xfrm>
              <a:off x="6584844" y="4108446"/>
              <a:ext cx="347893" cy="225029"/>
            </a:xfrm>
            <a:custGeom>
              <a:avLst/>
              <a:gdLst>
                <a:gd name="connsiteX0" fmla="*/ 296478 w 347893"/>
                <a:gd name="connsiteY0" fmla="*/ 87474 h 225029"/>
                <a:gd name="connsiteX1" fmla="*/ 230371 w 347893"/>
                <a:gd name="connsiteY1" fmla="*/ 32052 h 225029"/>
                <a:gd name="connsiteX2" fmla="*/ 219687 w 347893"/>
                <a:gd name="connsiteY2" fmla="*/ 32719 h 225029"/>
                <a:gd name="connsiteX3" fmla="*/ 150910 w 347893"/>
                <a:gd name="connsiteY3" fmla="*/ 0 h 225029"/>
                <a:gd name="connsiteX4" fmla="*/ 65439 w 347893"/>
                <a:gd name="connsiteY4" fmla="*/ 64771 h 225029"/>
                <a:gd name="connsiteX5" fmla="*/ 0 w 347893"/>
                <a:gd name="connsiteY5" fmla="*/ 144232 h 225029"/>
                <a:gd name="connsiteX6" fmla="*/ 80129 w 347893"/>
                <a:gd name="connsiteY6" fmla="*/ 225029 h 225029"/>
                <a:gd name="connsiteX7" fmla="*/ 80129 w 347893"/>
                <a:gd name="connsiteY7" fmla="*/ 225029 h 225029"/>
                <a:gd name="connsiteX8" fmla="*/ 280452 w 347893"/>
                <a:gd name="connsiteY8" fmla="*/ 225029 h 225029"/>
                <a:gd name="connsiteX9" fmla="*/ 347894 w 347893"/>
                <a:gd name="connsiteY9" fmla="*/ 154916 h 225029"/>
                <a:gd name="connsiteX10" fmla="*/ 296478 w 347893"/>
                <a:gd name="connsiteY10" fmla="*/ 87474 h 225029"/>
                <a:gd name="connsiteX11" fmla="*/ 276446 w 347893"/>
                <a:gd name="connsiteY11" fmla="*/ 184965 h 225029"/>
                <a:gd name="connsiteX12" fmla="*/ 78794 w 347893"/>
                <a:gd name="connsiteY12" fmla="*/ 184965 h 225029"/>
                <a:gd name="connsiteX13" fmla="*/ 43403 w 347893"/>
                <a:gd name="connsiteY13" fmla="*/ 161594 h 225029"/>
                <a:gd name="connsiteX14" fmla="*/ 48077 w 347893"/>
                <a:gd name="connsiteY14" fmla="*/ 118858 h 225029"/>
                <a:gd name="connsiteX15" fmla="*/ 80797 w 347893"/>
                <a:gd name="connsiteY15" fmla="*/ 102165 h 225029"/>
                <a:gd name="connsiteX16" fmla="*/ 87474 w 347893"/>
                <a:gd name="connsiteY16" fmla="*/ 102832 h 225029"/>
                <a:gd name="connsiteX17" fmla="*/ 99494 w 347893"/>
                <a:gd name="connsiteY17" fmla="*/ 104836 h 225029"/>
                <a:gd name="connsiteX18" fmla="*/ 99494 w 347893"/>
                <a:gd name="connsiteY18" fmla="*/ 91481 h 225029"/>
                <a:gd name="connsiteX19" fmla="*/ 138890 w 347893"/>
                <a:gd name="connsiteY19" fmla="*/ 41400 h 225029"/>
                <a:gd name="connsiteX20" fmla="*/ 150910 w 347893"/>
                <a:gd name="connsiteY20" fmla="*/ 40065 h 225029"/>
                <a:gd name="connsiteX21" fmla="*/ 150910 w 347893"/>
                <a:gd name="connsiteY21" fmla="*/ 40065 h 225029"/>
                <a:gd name="connsiteX22" fmla="*/ 150910 w 347893"/>
                <a:gd name="connsiteY22" fmla="*/ 40065 h 225029"/>
                <a:gd name="connsiteX23" fmla="*/ 150910 w 347893"/>
                <a:gd name="connsiteY23" fmla="*/ 40065 h 225029"/>
                <a:gd name="connsiteX24" fmla="*/ 196316 w 347893"/>
                <a:gd name="connsiteY24" fmla="*/ 68110 h 225029"/>
                <a:gd name="connsiteX25" fmla="*/ 200323 w 347893"/>
                <a:gd name="connsiteY25" fmla="*/ 76123 h 225029"/>
                <a:gd name="connsiteX26" fmla="*/ 209003 w 347893"/>
                <a:gd name="connsiteY26" fmla="*/ 72784 h 225029"/>
                <a:gd name="connsiteX27" fmla="*/ 222358 w 347893"/>
                <a:gd name="connsiteY27" fmla="*/ 70781 h 225029"/>
                <a:gd name="connsiteX28" fmla="*/ 246397 w 347893"/>
                <a:gd name="connsiteY28" fmla="*/ 78126 h 225029"/>
                <a:gd name="connsiteX29" fmla="*/ 263758 w 347893"/>
                <a:gd name="connsiteY29" fmla="*/ 112181 h 225029"/>
                <a:gd name="connsiteX30" fmla="*/ 263758 w 347893"/>
                <a:gd name="connsiteY30" fmla="*/ 122865 h 225029"/>
                <a:gd name="connsiteX31" fmla="*/ 277113 w 347893"/>
                <a:gd name="connsiteY31" fmla="*/ 122865 h 225029"/>
                <a:gd name="connsiteX32" fmla="*/ 308497 w 347893"/>
                <a:gd name="connsiteY32" fmla="*/ 154249 h 225029"/>
                <a:gd name="connsiteX33" fmla="*/ 276446 w 347893"/>
                <a:gd name="connsiteY33" fmla="*/ 184965 h 225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47893" h="225029">
                  <a:moveTo>
                    <a:pt x="296478" y="87474"/>
                  </a:moveTo>
                  <a:cubicBezTo>
                    <a:pt x="291136" y="56090"/>
                    <a:pt x="263091" y="32052"/>
                    <a:pt x="230371" y="32052"/>
                  </a:cubicBezTo>
                  <a:cubicBezTo>
                    <a:pt x="227033" y="32052"/>
                    <a:pt x="223026" y="32719"/>
                    <a:pt x="219687" y="32719"/>
                  </a:cubicBezTo>
                  <a:cubicBezTo>
                    <a:pt x="203662" y="12687"/>
                    <a:pt x="178955" y="0"/>
                    <a:pt x="150910" y="0"/>
                  </a:cubicBezTo>
                  <a:cubicBezTo>
                    <a:pt x="110178" y="0"/>
                    <a:pt x="76123" y="27377"/>
                    <a:pt x="65439" y="64771"/>
                  </a:cubicBezTo>
                  <a:cubicBezTo>
                    <a:pt x="28045" y="72116"/>
                    <a:pt x="0" y="104836"/>
                    <a:pt x="0" y="144232"/>
                  </a:cubicBezTo>
                  <a:cubicBezTo>
                    <a:pt x="0" y="188971"/>
                    <a:pt x="36058" y="225029"/>
                    <a:pt x="80129" y="225029"/>
                  </a:cubicBezTo>
                  <a:lnTo>
                    <a:pt x="80129" y="225029"/>
                  </a:lnTo>
                  <a:cubicBezTo>
                    <a:pt x="80129" y="225029"/>
                    <a:pt x="277781" y="225029"/>
                    <a:pt x="280452" y="225029"/>
                  </a:cubicBezTo>
                  <a:cubicBezTo>
                    <a:pt x="319181" y="225029"/>
                    <a:pt x="347894" y="193645"/>
                    <a:pt x="347894" y="154916"/>
                  </a:cubicBezTo>
                  <a:cubicBezTo>
                    <a:pt x="347894" y="122865"/>
                    <a:pt x="325858" y="96155"/>
                    <a:pt x="296478" y="87474"/>
                  </a:cubicBezTo>
                  <a:close/>
                  <a:moveTo>
                    <a:pt x="276446" y="184965"/>
                  </a:moveTo>
                  <a:lnTo>
                    <a:pt x="78794" y="184965"/>
                  </a:lnTo>
                  <a:cubicBezTo>
                    <a:pt x="63436" y="183629"/>
                    <a:pt x="50081" y="174949"/>
                    <a:pt x="43403" y="161594"/>
                  </a:cubicBezTo>
                  <a:cubicBezTo>
                    <a:pt x="37394" y="147571"/>
                    <a:pt x="38729" y="131545"/>
                    <a:pt x="48077" y="118858"/>
                  </a:cubicBezTo>
                  <a:cubicBezTo>
                    <a:pt x="56090" y="108174"/>
                    <a:pt x="68110" y="102165"/>
                    <a:pt x="80797" y="102165"/>
                  </a:cubicBezTo>
                  <a:cubicBezTo>
                    <a:pt x="82800" y="102165"/>
                    <a:pt x="85471" y="102165"/>
                    <a:pt x="87474" y="102832"/>
                  </a:cubicBezTo>
                  <a:lnTo>
                    <a:pt x="99494" y="104836"/>
                  </a:lnTo>
                  <a:lnTo>
                    <a:pt x="99494" y="91481"/>
                  </a:lnTo>
                  <a:cubicBezTo>
                    <a:pt x="99494" y="67442"/>
                    <a:pt x="115519" y="46742"/>
                    <a:pt x="138890" y="41400"/>
                  </a:cubicBezTo>
                  <a:cubicBezTo>
                    <a:pt x="142897" y="40732"/>
                    <a:pt x="146903" y="40065"/>
                    <a:pt x="150910" y="40065"/>
                  </a:cubicBezTo>
                  <a:cubicBezTo>
                    <a:pt x="150910" y="40065"/>
                    <a:pt x="150910" y="40065"/>
                    <a:pt x="150910" y="40065"/>
                  </a:cubicBezTo>
                  <a:lnTo>
                    <a:pt x="150910" y="40065"/>
                  </a:lnTo>
                  <a:cubicBezTo>
                    <a:pt x="150910" y="40065"/>
                    <a:pt x="150910" y="40065"/>
                    <a:pt x="150910" y="40065"/>
                  </a:cubicBezTo>
                  <a:cubicBezTo>
                    <a:pt x="170274" y="40065"/>
                    <a:pt x="187636" y="50748"/>
                    <a:pt x="196316" y="68110"/>
                  </a:cubicBezTo>
                  <a:lnTo>
                    <a:pt x="200323" y="76123"/>
                  </a:lnTo>
                  <a:lnTo>
                    <a:pt x="209003" y="72784"/>
                  </a:lnTo>
                  <a:cubicBezTo>
                    <a:pt x="213010" y="71448"/>
                    <a:pt x="217684" y="70781"/>
                    <a:pt x="222358" y="70781"/>
                  </a:cubicBezTo>
                  <a:cubicBezTo>
                    <a:pt x="231039" y="70781"/>
                    <a:pt x="239052" y="73452"/>
                    <a:pt x="246397" y="78126"/>
                  </a:cubicBezTo>
                  <a:cubicBezTo>
                    <a:pt x="257081" y="86139"/>
                    <a:pt x="263758" y="98826"/>
                    <a:pt x="263758" y="112181"/>
                  </a:cubicBezTo>
                  <a:lnTo>
                    <a:pt x="263758" y="122865"/>
                  </a:lnTo>
                  <a:lnTo>
                    <a:pt x="277113" y="122865"/>
                  </a:lnTo>
                  <a:cubicBezTo>
                    <a:pt x="294475" y="122865"/>
                    <a:pt x="308497" y="136887"/>
                    <a:pt x="308497" y="154249"/>
                  </a:cubicBezTo>
                  <a:cubicBezTo>
                    <a:pt x="307829" y="170942"/>
                    <a:pt x="293807" y="184965"/>
                    <a:pt x="276446" y="184965"/>
                  </a:cubicBezTo>
                  <a:close/>
                </a:path>
              </a:pathLst>
            </a:custGeom>
            <a:gradFill>
              <a:gsLst>
                <a:gs pos="0">
                  <a:schemeClr val="bg1"/>
                </a:gs>
                <a:gs pos="100000">
                  <a:schemeClr val="accent3"/>
                </a:gs>
              </a:gsLst>
              <a:lin ang="5400000" scaled="1"/>
            </a:gradFill>
            <a:ln w="6648"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8041A7E0-C9F7-4772-9DBA-3EB709C9C86D}"/>
                </a:ext>
              </a:extLst>
            </p:cNvPr>
            <p:cNvSpPr/>
            <p:nvPr/>
          </p:nvSpPr>
          <p:spPr>
            <a:xfrm>
              <a:off x="6384521" y="4360185"/>
              <a:ext cx="320516" cy="300484"/>
            </a:xfrm>
            <a:custGeom>
              <a:avLst/>
              <a:gdLst>
                <a:gd name="connsiteX0" fmla="*/ 299149 w 320516"/>
                <a:gd name="connsiteY0" fmla="*/ 0 h 300484"/>
                <a:gd name="connsiteX1" fmla="*/ 21368 w 320516"/>
                <a:gd name="connsiteY1" fmla="*/ 0 h 300484"/>
                <a:gd name="connsiteX2" fmla="*/ 0 w 320516"/>
                <a:gd name="connsiteY2" fmla="*/ 21368 h 300484"/>
                <a:gd name="connsiteX3" fmla="*/ 0 w 320516"/>
                <a:gd name="connsiteY3" fmla="*/ 212342 h 300484"/>
                <a:gd name="connsiteX4" fmla="*/ 21368 w 320516"/>
                <a:gd name="connsiteY4" fmla="*/ 233710 h 300484"/>
                <a:gd name="connsiteX5" fmla="*/ 21368 w 320516"/>
                <a:gd name="connsiteY5" fmla="*/ 233710 h 300484"/>
                <a:gd name="connsiteX6" fmla="*/ 126871 w 320516"/>
                <a:gd name="connsiteY6" fmla="*/ 233710 h 300484"/>
                <a:gd name="connsiteX7" fmla="*/ 126871 w 320516"/>
                <a:gd name="connsiteY7" fmla="*/ 260420 h 300484"/>
                <a:gd name="connsiteX8" fmla="*/ 80129 w 320516"/>
                <a:gd name="connsiteY8" fmla="*/ 260420 h 300484"/>
                <a:gd name="connsiteX9" fmla="*/ 80129 w 320516"/>
                <a:gd name="connsiteY9" fmla="*/ 300484 h 300484"/>
                <a:gd name="connsiteX10" fmla="*/ 240387 w 320516"/>
                <a:gd name="connsiteY10" fmla="*/ 300484 h 300484"/>
                <a:gd name="connsiteX11" fmla="*/ 240387 w 320516"/>
                <a:gd name="connsiteY11" fmla="*/ 260420 h 300484"/>
                <a:gd name="connsiteX12" fmla="*/ 193645 w 320516"/>
                <a:gd name="connsiteY12" fmla="*/ 260420 h 300484"/>
                <a:gd name="connsiteX13" fmla="*/ 193645 w 320516"/>
                <a:gd name="connsiteY13" fmla="*/ 233710 h 300484"/>
                <a:gd name="connsiteX14" fmla="*/ 299149 w 320516"/>
                <a:gd name="connsiteY14" fmla="*/ 233710 h 300484"/>
                <a:gd name="connsiteX15" fmla="*/ 320517 w 320516"/>
                <a:gd name="connsiteY15" fmla="*/ 212342 h 300484"/>
                <a:gd name="connsiteX16" fmla="*/ 320517 w 320516"/>
                <a:gd name="connsiteY16" fmla="*/ 212342 h 300484"/>
                <a:gd name="connsiteX17" fmla="*/ 320517 w 320516"/>
                <a:gd name="connsiteY17" fmla="*/ 21368 h 300484"/>
                <a:gd name="connsiteX18" fmla="*/ 299149 w 320516"/>
                <a:gd name="connsiteY18" fmla="*/ 0 h 300484"/>
                <a:gd name="connsiteX19" fmla="*/ 280452 w 320516"/>
                <a:gd name="connsiteY19" fmla="*/ 193645 h 300484"/>
                <a:gd name="connsiteX20" fmla="*/ 40065 w 320516"/>
                <a:gd name="connsiteY20" fmla="*/ 193645 h 300484"/>
                <a:gd name="connsiteX21" fmla="*/ 40065 w 320516"/>
                <a:gd name="connsiteY21" fmla="*/ 40065 h 300484"/>
                <a:gd name="connsiteX22" fmla="*/ 280452 w 320516"/>
                <a:gd name="connsiteY22" fmla="*/ 40065 h 300484"/>
                <a:gd name="connsiteX23" fmla="*/ 280452 w 320516"/>
                <a:gd name="connsiteY23" fmla="*/ 193645 h 300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20516" h="300484">
                  <a:moveTo>
                    <a:pt x="299149" y="0"/>
                  </a:moveTo>
                  <a:lnTo>
                    <a:pt x="21368" y="0"/>
                  </a:lnTo>
                  <a:cubicBezTo>
                    <a:pt x="9348" y="0"/>
                    <a:pt x="0" y="9348"/>
                    <a:pt x="0" y="21368"/>
                  </a:cubicBezTo>
                  <a:lnTo>
                    <a:pt x="0" y="212342"/>
                  </a:lnTo>
                  <a:cubicBezTo>
                    <a:pt x="0" y="224362"/>
                    <a:pt x="9348" y="233710"/>
                    <a:pt x="21368" y="233710"/>
                  </a:cubicBezTo>
                  <a:cubicBezTo>
                    <a:pt x="21368" y="233710"/>
                    <a:pt x="21368" y="233710"/>
                    <a:pt x="21368" y="233710"/>
                  </a:cubicBezTo>
                  <a:lnTo>
                    <a:pt x="126871" y="233710"/>
                  </a:lnTo>
                  <a:lnTo>
                    <a:pt x="126871" y="260420"/>
                  </a:lnTo>
                  <a:lnTo>
                    <a:pt x="80129" y="260420"/>
                  </a:lnTo>
                  <a:lnTo>
                    <a:pt x="80129" y="300484"/>
                  </a:lnTo>
                  <a:lnTo>
                    <a:pt x="240387" y="300484"/>
                  </a:lnTo>
                  <a:lnTo>
                    <a:pt x="240387" y="260420"/>
                  </a:lnTo>
                  <a:lnTo>
                    <a:pt x="193645" y="260420"/>
                  </a:lnTo>
                  <a:lnTo>
                    <a:pt x="193645" y="233710"/>
                  </a:lnTo>
                  <a:lnTo>
                    <a:pt x="299149" y="233710"/>
                  </a:lnTo>
                  <a:cubicBezTo>
                    <a:pt x="311168" y="233710"/>
                    <a:pt x="320517" y="224362"/>
                    <a:pt x="320517" y="212342"/>
                  </a:cubicBezTo>
                  <a:lnTo>
                    <a:pt x="320517" y="212342"/>
                  </a:lnTo>
                  <a:lnTo>
                    <a:pt x="320517" y="21368"/>
                  </a:lnTo>
                  <a:cubicBezTo>
                    <a:pt x="320517" y="9348"/>
                    <a:pt x="311168" y="0"/>
                    <a:pt x="299149" y="0"/>
                  </a:cubicBezTo>
                  <a:close/>
                  <a:moveTo>
                    <a:pt x="280452" y="193645"/>
                  </a:moveTo>
                  <a:lnTo>
                    <a:pt x="40065" y="193645"/>
                  </a:lnTo>
                  <a:lnTo>
                    <a:pt x="40065" y="40065"/>
                  </a:lnTo>
                  <a:lnTo>
                    <a:pt x="280452" y="40065"/>
                  </a:lnTo>
                  <a:lnTo>
                    <a:pt x="280452" y="193645"/>
                  </a:lnTo>
                  <a:close/>
                </a:path>
              </a:pathLst>
            </a:custGeom>
            <a:gradFill>
              <a:gsLst>
                <a:gs pos="0">
                  <a:schemeClr val="bg1"/>
                </a:gs>
                <a:gs pos="100000">
                  <a:schemeClr val="accent3"/>
                </a:gs>
              </a:gsLst>
              <a:lin ang="5400000" scaled="1"/>
            </a:gradFill>
            <a:ln w="6648"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17E860DC-96F0-4F03-B20D-680BD6971942}"/>
                </a:ext>
              </a:extLst>
            </p:cNvPr>
            <p:cNvSpPr/>
            <p:nvPr/>
          </p:nvSpPr>
          <p:spPr>
            <a:xfrm>
              <a:off x="6736422" y="4360185"/>
              <a:ext cx="117684" cy="148238"/>
            </a:xfrm>
            <a:custGeom>
              <a:avLst/>
              <a:gdLst>
                <a:gd name="connsiteX0" fmla="*/ 67442 w 117684"/>
                <a:gd name="connsiteY0" fmla="*/ 0 h 148238"/>
                <a:gd name="connsiteX1" fmla="*/ 77458 w 117684"/>
                <a:gd name="connsiteY1" fmla="*/ 30716 h 148238"/>
                <a:gd name="connsiteX2" fmla="*/ 48745 w 117684"/>
                <a:gd name="connsiteY2" fmla="*/ 78126 h 148238"/>
                <a:gd name="connsiteX3" fmla="*/ 48745 w 117684"/>
                <a:gd name="connsiteY3" fmla="*/ 50748 h 148238"/>
                <a:gd name="connsiteX4" fmla="*/ 0 w 117684"/>
                <a:gd name="connsiteY4" fmla="*/ 100161 h 148238"/>
                <a:gd name="connsiteX5" fmla="*/ 48745 w 117684"/>
                <a:gd name="connsiteY5" fmla="*/ 148239 h 148238"/>
                <a:gd name="connsiteX6" fmla="*/ 48745 w 117684"/>
                <a:gd name="connsiteY6" fmla="*/ 120861 h 148238"/>
                <a:gd name="connsiteX7" fmla="*/ 114184 w 117684"/>
                <a:gd name="connsiteY7" fmla="*/ 6010 h 148238"/>
                <a:gd name="connsiteX8" fmla="*/ 112181 w 117684"/>
                <a:gd name="connsiteY8" fmla="*/ 0 h 148238"/>
                <a:gd name="connsiteX9" fmla="*/ 67442 w 117684"/>
                <a:gd name="connsiteY9" fmla="*/ 0 h 14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684" h="148238">
                  <a:moveTo>
                    <a:pt x="67442" y="0"/>
                  </a:moveTo>
                  <a:cubicBezTo>
                    <a:pt x="74119" y="8681"/>
                    <a:pt x="77458" y="20032"/>
                    <a:pt x="77458" y="30716"/>
                  </a:cubicBezTo>
                  <a:cubicBezTo>
                    <a:pt x="77458" y="50748"/>
                    <a:pt x="66107" y="68777"/>
                    <a:pt x="48745" y="78126"/>
                  </a:cubicBezTo>
                  <a:lnTo>
                    <a:pt x="48745" y="50748"/>
                  </a:lnTo>
                  <a:lnTo>
                    <a:pt x="0" y="100161"/>
                  </a:lnTo>
                  <a:lnTo>
                    <a:pt x="48745" y="148239"/>
                  </a:lnTo>
                  <a:lnTo>
                    <a:pt x="48745" y="120861"/>
                  </a:lnTo>
                  <a:cubicBezTo>
                    <a:pt x="98826" y="107507"/>
                    <a:pt x="128207" y="56090"/>
                    <a:pt x="114184" y="6010"/>
                  </a:cubicBezTo>
                  <a:cubicBezTo>
                    <a:pt x="113516" y="4006"/>
                    <a:pt x="112849" y="2003"/>
                    <a:pt x="112181" y="0"/>
                  </a:cubicBezTo>
                  <a:lnTo>
                    <a:pt x="67442" y="0"/>
                  </a:lnTo>
                  <a:close/>
                </a:path>
              </a:pathLst>
            </a:custGeom>
            <a:gradFill>
              <a:gsLst>
                <a:gs pos="0">
                  <a:schemeClr val="bg1"/>
                </a:gs>
                <a:gs pos="100000">
                  <a:schemeClr val="accent3"/>
                </a:gs>
              </a:gsLst>
              <a:lin ang="5400000" scaled="1"/>
            </a:gradFill>
            <a:ln w="6648"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92557496-4E98-48E9-8036-13CC6E111E33}"/>
                </a:ext>
              </a:extLst>
            </p:cNvPr>
            <p:cNvSpPr/>
            <p:nvPr/>
          </p:nvSpPr>
          <p:spPr>
            <a:xfrm>
              <a:off x="6440450" y="4185237"/>
              <a:ext cx="117684" cy="148238"/>
            </a:xfrm>
            <a:custGeom>
              <a:avLst/>
              <a:gdLst>
                <a:gd name="connsiteX0" fmla="*/ 50242 w 117684"/>
                <a:gd name="connsiteY0" fmla="*/ 148239 h 148238"/>
                <a:gd name="connsiteX1" fmla="*/ 40226 w 117684"/>
                <a:gd name="connsiteY1" fmla="*/ 117523 h 148238"/>
                <a:gd name="connsiteX2" fmla="*/ 68939 w 117684"/>
                <a:gd name="connsiteY2" fmla="*/ 70113 h 148238"/>
                <a:gd name="connsiteX3" fmla="*/ 68939 w 117684"/>
                <a:gd name="connsiteY3" fmla="*/ 97490 h 148238"/>
                <a:gd name="connsiteX4" fmla="*/ 117684 w 117684"/>
                <a:gd name="connsiteY4" fmla="*/ 48077 h 148238"/>
                <a:gd name="connsiteX5" fmla="*/ 68939 w 117684"/>
                <a:gd name="connsiteY5" fmla="*/ 0 h 148238"/>
                <a:gd name="connsiteX6" fmla="*/ 68939 w 117684"/>
                <a:gd name="connsiteY6" fmla="*/ 27377 h 148238"/>
                <a:gd name="connsiteX7" fmla="*/ 3500 w 117684"/>
                <a:gd name="connsiteY7" fmla="*/ 142229 h 148238"/>
                <a:gd name="connsiteX8" fmla="*/ 5503 w 117684"/>
                <a:gd name="connsiteY8" fmla="*/ 148239 h 148238"/>
                <a:gd name="connsiteX9" fmla="*/ 50242 w 117684"/>
                <a:gd name="connsiteY9" fmla="*/ 148239 h 14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684" h="148238">
                  <a:moveTo>
                    <a:pt x="50242" y="148239"/>
                  </a:moveTo>
                  <a:cubicBezTo>
                    <a:pt x="44900" y="141561"/>
                    <a:pt x="40226" y="128207"/>
                    <a:pt x="40226" y="117523"/>
                  </a:cubicBezTo>
                  <a:cubicBezTo>
                    <a:pt x="40226" y="97490"/>
                    <a:pt x="51578" y="79461"/>
                    <a:pt x="68939" y="70113"/>
                  </a:cubicBezTo>
                  <a:lnTo>
                    <a:pt x="68939" y="97490"/>
                  </a:lnTo>
                  <a:lnTo>
                    <a:pt x="117684" y="48077"/>
                  </a:lnTo>
                  <a:lnTo>
                    <a:pt x="68939" y="0"/>
                  </a:lnTo>
                  <a:lnTo>
                    <a:pt x="68939" y="27377"/>
                  </a:lnTo>
                  <a:cubicBezTo>
                    <a:pt x="18858" y="40732"/>
                    <a:pt x="-10522" y="92149"/>
                    <a:pt x="3500" y="142229"/>
                  </a:cubicBezTo>
                  <a:cubicBezTo>
                    <a:pt x="4168" y="144232"/>
                    <a:pt x="4836" y="146236"/>
                    <a:pt x="5503" y="148239"/>
                  </a:cubicBezTo>
                  <a:lnTo>
                    <a:pt x="50242" y="148239"/>
                  </a:lnTo>
                  <a:close/>
                </a:path>
              </a:pathLst>
            </a:custGeom>
            <a:gradFill>
              <a:gsLst>
                <a:gs pos="0">
                  <a:schemeClr val="bg1"/>
                </a:gs>
                <a:gs pos="100000">
                  <a:schemeClr val="accent3"/>
                </a:gs>
              </a:gsLst>
              <a:lin ang="5400000" scaled="1"/>
            </a:gradFill>
            <a:ln w="6648" cap="flat">
              <a:noFill/>
              <a:prstDash val="solid"/>
              <a:miter/>
            </a:ln>
          </p:spPr>
          <p:txBody>
            <a:bodyPr rtlCol="0" anchor="ctr"/>
            <a:lstStyle/>
            <a:p>
              <a:endParaRPr lang="zh-CN" altLang="en-US"/>
            </a:p>
          </p:txBody>
        </p:sp>
      </p:grpSp>
      <p:sp>
        <p:nvSpPr>
          <p:cNvPr id="28" name="文本框 27">
            <a:extLst>
              <a:ext uri="{FF2B5EF4-FFF2-40B4-BE49-F238E27FC236}">
                <a16:creationId xmlns:a16="http://schemas.microsoft.com/office/drawing/2014/main" id="{9756CC88-FF78-4097-A3EF-DAC16359EDAE}"/>
              </a:ext>
            </a:extLst>
          </p:cNvPr>
          <p:cNvSpPr txBox="1"/>
          <p:nvPr/>
        </p:nvSpPr>
        <p:spPr>
          <a:xfrm>
            <a:off x="6358712" y="5247974"/>
            <a:ext cx="2058865" cy="609013"/>
          </a:xfrm>
          <a:prstGeom prst="rect">
            <a:avLst/>
          </a:prstGeom>
          <a:noFill/>
        </p:spPr>
        <p:txBody>
          <a:bodyPr wrap="square" lIns="0" tIns="0" rIns="0" bIns="0" rtlCol="0">
            <a:spAutoFit/>
          </a:bodyPr>
          <a:lstStyle/>
          <a:p>
            <a:pPr>
              <a:lnSpc>
                <a:spcPct val="130000"/>
              </a:lnSpc>
            </a:pPr>
            <a:r>
              <a:rPr lang="zh-CN" altLang="en-US" sz="1600" i="0" kern="0" spc="0" dirty="0">
                <a:solidFill>
                  <a:schemeClr val="bg1">
                    <a:lumMod val="95000"/>
                  </a:schemeClr>
                </a:solidFill>
                <a:effectLst/>
                <a:latin typeface="+mn-ea"/>
                <a:cs typeface="Times New Roman" panose="02020603050405020304" pitchFamily="18" charset="0"/>
              </a:rPr>
              <a:t>平台内虚拟货币自由交易，与现实货币兑换</a:t>
            </a:r>
          </a:p>
        </p:txBody>
      </p:sp>
      <p:sp>
        <p:nvSpPr>
          <p:cNvPr id="68" name="文本框 67">
            <a:extLst>
              <a:ext uri="{FF2B5EF4-FFF2-40B4-BE49-F238E27FC236}">
                <a16:creationId xmlns:a16="http://schemas.microsoft.com/office/drawing/2014/main" id="{5EAF48CD-0D27-4A2D-BEA0-D686B6AED7CE}"/>
              </a:ext>
            </a:extLst>
          </p:cNvPr>
          <p:cNvSpPr txBox="1"/>
          <p:nvPr/>
        </p:nvSpPr>
        <p:spPr>
          <a:xfrm>
            <a:off x="6358712" y="4897453"/>
            <a:ext cx="1420261" cy="307777"/>
          </a:xfrm>
          <a:prstGeom prst="rect">
            <a:avLst/>
          </a:prstGeom>
          <a:noFill/>
        </p:spPr>
        <p:txBody>
          <a:bodyPr wrap="none" lIns="0" tIns="0" rIns="0" bIns="0" rtlCol="0">
            <a:spAutoFit/>
          </a:bodyPr>
          <a:lstStyle/>
          <a:p>
            <a:pPr algn="l"/>
            <a:r>
              <a:rPr lang="en-US" altLang="zh-CN" sz="2000" dirty="0">
                <a:gradFill>
                  <a:gsLst>
                    <a:gs pos="100000">
                      <a:schemeClr val="accent4"/>
                    </a:gs>
                    <a:gs pos="35000">
                      <a:schemeClr val="accent5">
                        <a:lumMod val="20000"/>
                        <a:lumOff val="80000"/>
                      </a:schemeClr>
                    </a:gs>
                  </a:gsLst>
                  <a:lin ang="2700000" scaled="1"/>
                </a:gradFill>
                <a:latin typeface="+mj-ea"/>
                <a:ea typeface="+mj-ea"/>
              </a:rPr>
              <a:t>07 </a:t>
            </a:r>
            <a:r>
              <a:rPr lang="zh-CN" altLang="en-US" sz="2000" dirty="0">
                <a:gradFill>
                  <a:gsLst>
                    <a:gs pos="100000">
                      <a:schemeClr val="accent4"/>
                    </a:gs>
                    <a:gs pos="35000">
                      <a:schemeClr val="accent5">
                        <a:lumMod val="20000"/>
                        <a:lumOff val="80000"/>
                      </a:schemeClr>
                    </a:gs>
                  </a:gsLst>
                  <a:lin ang="2700000" scaled="1"/>
                </a:gradFill>
                <a:latin typeface="+mj-ea"/>
                <a:ea typeface="+mj-ea"/>
              </a:rPr>
              <a:t>经济系统</a:t>
            </a:r>
          </a:p>
        </p:txBody>
      </p:sp>
      <p:sp>
        <p:nvSpPr>
          <p:cNvPr id="76" name="矩形: 圆角 75">
            <a:extLst>
              <a:ext uri="{FF2B5EF4-FFF2-40B4-BE49-F238E27FC236}">
                <a16:creationId xmlns:a16="http://schemas.microsoft.com/office/drawing/2014/main" id="{CD5CD35F-AFF5-4F54-95C4-7C9E20814035}"/>
              </a:ext>
            </a:extLst>
          </p:cNvPr>
          <p:cNvSpPr/>
          <p:nvPr/>
        </p:nvSpPr>
        <p:spPr>
          <a:xfrm>
            <a:off x="8686346" y="3976239"/>
            <a:ext cx="2370461" cy="2206096"/>
          </a:xfrm>
          <a:prstGeom prst="roundRect">
            <a:avLst>
              <a:gd name="adj" fmla="val 9570"/>
            </a:avLst>
          </a:prstGeom>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gradFill>
              <a:gsLst>
                <a:gs pos="0">
                  <a:schemeClr val="bg1">
                    <a:alpha val="35000"/>
                  </a:schemeClr>
                </a:gs>
                <a:gs pos="100000">
                  <a:schemeClr val="bg1">
                    <a:alpha val="3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nvGrpSpPr>
          <p:cNvPr id="27" name="组合 26">
            <a:extLst>
              <a:ext uri="{FF2B5EF4-FFF2-40B4-BE49-F238E27FC236}">
                <a16:creationId xmlns:a16="http://schemas.microsoft.com/office/drawing/2014/main" id="{1B7463D5-1669-428A-9313-36909B7D325D}"/>
              </a:ext>
            </a:extLst>
          </p:cNvPr>
          <p:cNvGrpSpPr/>
          <p:nvPr/>
        </p:nvGrpSpPr>
        <p:grpSpPr>
          <a:xfrm>
            <a:off x="8949105" y="4177478"/>
            <a:ext cx="635591" cy="528617"/>
            <a:chOff x="8949105" y="4103908"/>
            <a:chExt cx="635591" cy="528617"/>
          </a:xfrm>
        </p:grpSpPr>
        <p:sp>
          <p:nvSpPr>
            <p:cNvPr id="57" name="任意多边形: 形状 56">
              <a:extLst>
                <a:ext uri="{FF2B5EF4-FFF2-40B4-BE49-F238E27FC236}">
                  <a16:creationId xmlns:a16="http://schemas.microsoft.com/office/drawing/2014/main" id="{A43E11B0-E11D-41E0-BA2A-2C60CA97FF24}"/>
                </a:ext>
              </a:extLst>
            </p:cNvPr>
            <p:cNvSpPr/>
            <p:nvPr/>
          </p:nvSpPr>
          <p:spPr>
            <a:xfrm>
              <a:off x="8955804" y="4230670"/>
              <a:ext cx="628892" cy="401855"/>
            </a:xfrm>
            <a:custGeom>
              <a:avLst/>
              <a:gdLst>
                <a:gd name="connsiteX0" fmla="*/ 507806 w 628892"/>
                <a:gd name="connsiteY0" fmla="*/ 152872 h 401855"/>
                <a:gd name="connsiteX1" fmla="*/ 584242 w 628892"/>
                <a:gd name="connsiteY1" fmla="*/ 76436 h 401855"/>
                <a:gd name="connsiteX2" fmla="*/ 628892 w 628892"/>
                <a:gd name="connsiteY2" fmla="*/ 121086 h 401855"/>
                <a:gd name="connsiteX3" fmla="*/ 628892 w 628892"/>
                <a:gd name="connsiteY3" fmla="*/ 0 h 401855"/>
                <a:gd name="connsiteX4" fmla="*/ 507806 w 628892"/>
                <a:gd name="connsiteY4" fmla="*/ 0 h 401855"/>
                <a:gd name="connsiteX5" fmla="*/ 552456 w 628892"/>
                <a:gd name="connsiteY5" fmla="*/ 44651 h 401855"/>
                <a:gd name="connsiteX6" fmla="*/ 477534 w 628892"/>
                <a:gd name="connsiteY6" fmla="*/ 119573 h 401855"/>
                <a:gd name="connsiteX7" fmla="*/ 348880 w 628892"/>
                <a:gd name="connsiteY7" fmla="*/ 248227 h 401855"/>
                <a:gd name="connsiteX8" fmla="*/ 235362 w 628892"/>
                <a:gd name="connsiteY8" fmla="*/ 134709 h 401855"/>
                <a:gd name="connsiteX9" fmla="*/ 0 w 628892"/>
                <a:gd name="connsiteY9" fmla="*/ 370070 h 401855"/>
                <a:gd name="connsiteX10" fmla="*/ 31785 w 628892"/>
                <a:gd name="connsiteY10" fmla="*/ 401855 h 401855"/>
                <a:gd name="connsiteX11" fmla="*/ 235362 w 628892"/>
                <a:gd name="connsiteY11" fmla="*/ 198279 h 401855"/>
                <a:gd name="connsiteX12" fmla="*/ 348880 w 628892"/>
                <a:gd name="connsiteY12" fmla="*/ 311797 h 401855"/>
                <a:gd name="connsiteX13" fmla="*/ 507806 w 628892"/>
                <a:gd name="connsiteY13" fmla="*/ 152872 h 401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28892" h="401855">
                  <a:moveTo>
                    <a:pt x="507806" y="152872"/>
                  </a:moveTo>
                  <a:lnTo>
                    <a:pt x="584242" y="76436"/>
                  </a:lnTo>
                  <a:lnTo>
                    <a:pt x="628892" y="121086"/>
                  </a:lnTo>
                  <a:lnTo>
                    <a:pt x="628892" y="0"/>
                  </a:lnTo>
                  <a:lnTo>
                    <a:pt x="507806" y="0"/>
                  </a:lnTo>
                  <a:lnTo>
                    <a:pt x="552456" y="44651"/>
                  </a:lnTo>
                  <a:lnTo>
                    <a:pt x="477534" y="119573"/>
                  </a:lnTo>
                  <a:lnTo>
                    <a:pt x="348880" y="248227"/>
                  </a:lnTo>
                  <a:lnTo>
                    <a:pt x="235362" y="134709"/>
                  </a:lnTo>
                  <a:lnTo>
                    <a:pt x="0" y="370070"/>
                  </a:lnTo>
                  <a:lnTo>
                    <a:pt x="31785" y="401855"/>
                  </a:lnTo>
                  <a:lnTo>
                    <a:pt x="235362" y="198279"/>
                  </a:lnTo>
                  <a:lnTo>
                    <a:pt x="348880" y="311797"/>
                  </a:lnTo>
                  <a:lnTo>
                    <a:pt x="507806" y="152872"/>
                  </a:lnTo>
                  <a:close/>
                </a:path>
              </a:pathLst>
            </a:custGeom>
            <a:gradFill>
              <a:gsLst>
                <a:gs pos="0">
                  <a:schemeClr val="bg1"/>
                </a:gs>
                <a:gs pos="100000">
                  <a:schemeClr val="accent3"/>
                </a:gs>
              </a:gsLst>
              <a:lin ang="5400000" scaled="1"/>
            </a:gradFill>
            <a:ln w="7541"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2B96457-DA5E-4F82-A52B-8323218D45D6}"/>
                </a:ext>
              </a:extLst>
            </p:cNvPr>
            <p:cNvSpPr/>
            <p:nvPr/>
          </p:nvSpPr>
          <p:spPr>
            <a:xfrm>
              <a:off x="9001968" y="4103908"/>
              <a:ext cx="75678" cy="75678"/>
            </a:xfrm>
            <a:custGeom>
              <a:avLst/>
              <a:gdLst>
                <a:gd name="connsiteX0" fmla="*/ 75679 w 75678"/>
                <a:gd name="connsiteY0" fmla="*/ 37839 h 75678"/>
                <a:gd name="connsiteX1" fmla="*/ 37839 w 75678"/>
                <a:gd name="connsiteY1" fmla="*/ 75679 h 75678"/>
                <a:gd name="connsiteX2" fmla="*/ 0 w 75678"/>
                <a:gd name="connsiteY2" fmla="*/ 37839 h 75678"/>
                <a:gd name="connsiteX3" fmla="*/ 37839 w 75678"/>
                <a:gd name="connsiteY3" fmla="*/ 0 h 75678"/>
                <a:gd name="connsiteX4" fmla="*/ 75679 w 75678"/>
                <a:gd name="connsiteY4" fmla="*/ 37839 h 756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678" h="75678">
                  <a:moveTo>
                    <a:pt x="75679" y="37839"/>
                  </a:moveTo>
                  <a:cubicBezTo>
                    <a:pt x="75679" y="58738"/>
                    <a:pt x="58738" y="75679"/>
                    <a:pt x="37839" y="75679"/>
                  </a:cubicBezTo>
                  <a:cubicBezTo>
                    <a:pt x="16941" y="75679"/>
                    <a:pt x="0" y="58738"/>
                    <a:pt x="0" y="37839"/>
                  </a:cubicBezTo>
                  <a:cubicBezTo>
                    <a:pt x="0" y="16941"/>
                    <a:pt x="16941" y="0"/>
                    <a:pt x="37839" y="0"/>
                  </a:cubicBezTo>
                  <a:cubicBezTo>
                    <a:pt x="58738" y="0"/>
                    <a:pt x="75679" y="16941"/>
                    <a:pt x="75679" y="37839"/>
                  </a:cubicBezTo>
                  <a:close/>
                </a:path>
              </a:pathLst>
            </a:custGeom>
            <a:gradFill>
              <a:gsLst>
                <a:gs pos="0">
                  <a:schemeClr val="bg1"/>
                </a:gs>
                <a:gs pos="100000">
                  <a:schemeClr val="accent3"/>
                </a:gs>
              </a:gsLst>
              <a:lin ang="5400000" scaled="1"/>
            </a:gradFill>
            <a:ln w="7541"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47019098-334E-49A7-9E06-742ABDB1CF4B}"/>
                </a:ext>
              </a:extLst>
            </p:cNvPr>
            <p:cNvSpPr/>
            <p:nvPr/>
          </p:nvSpPr>
          <p:spPr>
            <a:xfrm>
              <a:off x="8949105" y="4187157"/>
              <a:ext cx="480146" cy="324585"/>
            </a:xfrm>
            <a:custGeom>
              <a:avLst/>
              <a:gdLst>
                <a:gd name="connsiteX0" fmla="*/ 455248 w 480146"/>
                <a:gd name="connsiteY0" fmla="*/ 149161 h 324585"/>
                <a:gd name="connsiteX1" fmla="*/ 462816 w 480146"/>
                <a:gd name="connsiteY1" fmla="*/ 141593 h 324585"/>
                <a:gd name="connsiteX2" fmla="*/ 480146 w 480146"/>
                <a:gd name="connsiteY2" fmla="*/ 124263 h 324585"/>
                <a:gd name="connsiteX3" fmla="*/ 459108 w 480146"/>
                <a:gd name="connsiteY3" fmla="*/ 29664 h 324585"/>
                <a:gd name="connsiteX4" fmla="*/ 453961 w 480146"/>
                <a:gd name="connsiteY4" fmla="*/ 21188 h 324585"/>
                <a:gd name="connsiteX5" fmla="*/ 423690 w 480146"/>
                <a:gd name="connsiteY5" fmla="*/ 5069 h 324585"/>
                <a:gd name="connsiteX6" fmla="*/ 362693 w 480146"/>
                <a:gd name="connsiteY6" fmla="*/ 5069 h 324585"/>
                <a:gd name="connsiteX7" fmla="*/ 332421 w 480146"/>
                <a:gd name="connsiteY7" fmla="*/ 21188 h 324585"/>
                <a:gd name="connsiteX8" fmla="*/ 327275 w 480146"/>
                <a:gd name="connsiteY8" fmla="*/ 29664 h 324585"/>
                <a:gd name="connsiteX9" fmla="*/ 317739 w 480146"/>
                <a:gd name="connsiteY9" fmla="*/ 74012 h 324585"/>
                <a:gd name="connsiteX10" fmla="*/ 317739 w 480146"/>
                <a:gd name="connsiteY10" fmla="*/ 74012 h 324585"/>
                <a:gd name="connsiteX11" fmla="*/ 307825 w 480146"/>
                <a:gd name="connsiteY11" fmla="*/ 29664 h 324585"/>
                <a:gd name="connsiteX12" fmla="*/ 302604 w 480146"/>
                <a:gd name="connsiteY12" fmla="*/ 21188 h 324585"/>
                <a:gd name="connsiteX13" fmla="*/ 272332 w 480146"/>
                <a:gd name="connsiteY13" fmla="*/ 5069 h 324585"/>
                <a:gd name="connsiteX14" fmla="*/ 181517 w 480146"/>
                <a:gd name="connsiteY14" fmla="*/ 21188 h 324585"/>
                <a:gd name="connsiteX15" fmla="*/ 176371 w 480146"/>
                <a:gd name="connsiteY15" fmla="*/ 29664 h 324585"/>
                <a:gd name="connsiteX16" fmla="*/ 166381 w 480146"/>
                <a:gd name="connsiteY16" fmla="*/ 72574 h 324585"/>
                <a:gd name="connsiteX17" fmla="*/ 166381 w 480146"/>
                <a:gd name="connsiteY17" fmla="*/ 72574 h 324585"/>
                <a:gd name="connsiteX18" fmla="*/ 156543 w 480146"/>
                <a:gd name="connsiteY18" fmla="*/ 29664 h 324585"/>
                <a:gd name="connsiteX19" fmla="*/ 151246 w 480146"/>
                <a:gd name="connsiteY19" fmla="*/ 21188 h 324585"/>
                <a:gd name="connsiteX20" fmla="*/ 120974 w 480146"/>
                <a:gd name="connsiteY20" fmla="*/ 5069 h 324585"/>
                <a:gd name="connsiteX21" fmla="*/ 59977 w 480146"/>
                <a:gd name="connsiteY21" fmla="*/ 5069 h 324585"/>
                <a:gd name="connsiteX22" fmla="*/ 29705 w 480146"/>
                <a:gd name="connsiteY22" fmla="*/ 21188 h 324585"/>
                <a:gd name="connsiteX23" fmla="*/ 24559 w 480146"/>
                <a:gd name="connsiteY23" fmla="*/ 29664 h 324585"/>
                <a:gd name="connsiteX24" fmla="*/ 493 w 480146"/>
                <a:gd name="connsiteY24" fmla="*/ 139550 h 324585"/>
                <a:gd name="connsiteX25" fmla="*/ 11917 w 480146"/>
                <a:gd name="connsiteY25" fmla="*/ 158782 h 324585"/>
                <a:gd name="connsiteX26" fmla="*/ 12526 w 480146"/>
                <a:gd name="connsiteY26" fmla="*/ 158924 h 324585"/>
                <a:gd name="connsiteX27" fmla="*/ 15023 w 480146"/>
                <a:gd name="connsiteY27" fmla="*/ 158924 h 324585"/>
                <a:gd name="connsiteX28" fmla="*/ 30159 w 480146"/>
                <a:gd name="connsiteY28" fmla="*/ 147042 h 324585"/>
                <a:gd name="connsiteX29" fmla="*/ 52863 w 480146"/>
                <a:gd name="connsiteY29" fmla="*/ 45405 h 324585"/>
                <a:gd name="connsiteX30" fmla="*/ 52863 w 480146"/>
                <a:gd name="connsiteY30" fmla="*/ 45405 h 324585"/>
                <a:gd name="connsiteX31" fmla="*/ 52863 w 480146"/>
                <a:gd name="connsiteY31" fmla="*/ 99138 h 324585"/>
                <a:gd name="connsiteX32" fmla="*/ 30159 w 480146"/>
                <a:gd name="connsiteY32" fmla="*/ 211899 h 324585"/>
                <a:gd name="connsiteX33" fmla="*/ 52863 w 480146"/>
                <a:gd name="connsiteY33" fmla="*/ 211899 h 324585"/>
                <a:gd name="connsiteX34" fmla="*/ 52863 w 480146"/>
                <a:gd name="connsiteY34" fmla="*/ 324585 h 324585"/>
                <a:gd name="connsiteX35" fmla="*/ 83135 w 480146"/>
                <a:gd name="connsiteY35" fmla="*/ 294314 h 324585"/>
                <a:gd name="connsiteX36" fmla="*/ 83135 w 480146"/>
                <a:gd name="connsiteY36" fmla="*/ 211899 h 324585"/>
                <a:gd name="connsiteX37" fmla="*/ 98270 w 480146"/>
                <a:gd name="connsiteY37" fmla="*/ 211899 h 324585"/>
                <a:gd name="connsiteX38" fmla="*/ 98270 w 480146"/>
                <a:gd name="connsiteY38" fmla="*/ 279178 h 324585"/>
                <a:gd name="connsiteX39" fmla="*/ 128542 w 480146"/>
                <a:gd name="connsiteY39" fmla="*/ 248906 h 324585"/>
                <a:gd name="connsiteX40" fmla="*/ 128542 w 480146"/>
                <a:gd name="connsiteY40" fmla="*/ 211899 h 324585"/>
                <a:gd name="connsiteX41" fmla="*/ 151246 w 480146"/>
                <a:gd name="connsiteY41" fmla="*/ 211899 h 324585"/>
                <a:gd name="connsiteX42" fmla="*/ 128542 w 480146"/>
                <a:gd name="connsiteY42" fmla="*/ 99213 h 324585"/>
                <a:gd name="connsiteX43" fmla="*/ 128542 w 480146"/>
                <a:gd name="connsiteY43" fmla="*/ 46238 h 324585"/>
                <a:gd name="connsiteX44" fmla="*/ 128542 w 480146"/>
                <a:gd name="connsiteY44" fmla="*/ 46238 h 324585"/>
                <a:gd name="connsiteX45" fmla="*/ 151246 w 480146"/>
                <a:gd name="connsiteY45" fmla="*/ 145075 h 324585"/>
                <a:gd name="connsiteX46" fmla="*/ 166381 w 480146"/>
                <a:gd name="connsiteY46" fmla="*/ 158924 h 324585"/>
                <a:gd name="connsiteX47" fmla="*/ 166381 w 480146"/>
                <a:gd name="connsiteY47" fmla="*/ 158924 h 324585"/>
                <a:gd name="connsiteX48" fmla="*/ 181063 w 480146"/>
                <a:gd name="connsiteY48" fmla="*/ 147042 h 324585"/>
                <a:gd name="connsiteX49" fmla="*/ 181517 w 480146"/>
                <a:gd name="connsiteY49" fmla="*/ 143788 h 324585"/>
                <a:gd name="connsiteX50" fmla="*/ 203615 w 480146"/>
                <a:gd name="connsiteY50" fmla="*/ 46692 h 324585"/>
                <a:gd name="connsiteX51" fmla="*/ 203615 w 480146"/>
                <a:gd name="connsiteY51" fmla="*/ 46692 h 324585"/>
                <a:gd name="connsiteX52" fmla="*/ 203615 w 480146"/>
                <a:gd name="connsiteY52" fmla="*/ 173606 h 324585"/>
                <a:gd name="connsiteX53" fmla="*/ 220341 w 480146"/>
                <a:gd name="connsiteY53" fmla="*/ 156805 h 324585"/>
                <a:gd name="connsiteX54" fmla="*/ 263151 w 480146"/>
                <a:gd name="connsiteY54" fmla="*/ 156781 h 324585"/>
                <a:gd name="connsiteX55" fmla="*/ 263175 w 480146"/>
                <a:gd name="connsiteY55" fmla="*/ 156805 h 324585"/>
                <a:gd name="connsiteX56" fmla="*/ 279900 w 480146"/>
                <a:gd name="connsiteY56" fmla="*/ 172925 h 324585"/>
                <a:gd name="connsiteX57" fmla="*/ 279900 w 480146"/>
                <a:gd name="connsiteY57" fmla="*/ 46768 h 324585"/>
                <a:gd name="connsiteX58" fmla="*/ 279900 w 480146"/>
                <a:gd name="connsiteY58" fmla="*/ 46768 h 324585"/>
                <a:gd name="connsiteX59" fmla="*/ 302604 w 480146"/>
                <a:gd name="connsiteY59" fmla="*/ 147118 h 324585"/>
                <a:gd name="connsiteX60" fmla="*/ 317739 w 480146"/>
                <a:gd name="connsiteY60" fmla="*/ 158924 h 324585"/>
                <a:gd name="connsiteX61" fmla="*/ 317739 w 480146"/>
                <a:gd name="connsiteY61" fmla="*/ 158924 h 324585"/>
                <a:gd name="connsiteX62" fmla="*/ 332497 w 480146"/>
                <a:gd name="connsiteY62" fmla="*/ 147042 h 324585"/>
                <a:gd name="connsiteX63" fmla="*/ 355200 w 480146"/>
                <a:gd name="connsiteY63" fmla="*/ 46692 h 324585"/>
                <a:gd name="connsiteX64" fmla="*/ 355200 w 480146"/>
                <a:gd name="connsiteY64" fmla="*/ 46692 h 324585"/>
                <a:gd name="connsiteX65" fmla="*/ 355200 w 480146"/>
                <a:gd name="connsiteY65" fmla="*/ 248755 h 324585"/>
                <a:gd name="connsiteX66" fmla="*/ 355200 w 480146"/>
                <a:gd name="connsiteY66" fmla="*/ 248755 h 324585"/>
                <a:gd name="connsiteX67" fmla="*/ 385472 w 480146"/>
                <a:gd name="connsiteY67" fmla="*/ 218483 h 324585"/>
                <a:gd name="connsiteX68" fmla="*/ 385472 w 480146"/>
                <a:gd name="connsiteY68" fmla="*/ 166492 h 324585"/>
                <a:gd name="connsiteX69" fmla="*/ 400608 w 480146"/>
                <a:gd name="connsiteY69" fmla="*/ 166492 h 324585"/>
                <a:gd name="connsiteX70" fmla="*/ 400608 w 480146"/>
                <a:gd name="connsiteY70" fmla="*/ 203650 h 324585"/>
                <a:gd name="connsiteX71" fmla="*/ 430879 w 480146"/>
                <a:gd name="connsiteY71" fmla="*/ 173379 h 324585"/>
                <a:gd name="connsiteX72" fmla="*/ 430879 w 480146"/>
                <a:gd name="connsiteY72" fmla="*/ 46768 h 324585"/>
                <a:gd name="connsiteX73" fmla="*/ 430879 w 480146"/>
                <a:gd name="connsiteY73" fmla="*/ 46768 h 324585"/>
                <a:gd name="connsiteX74" fmla="*/ 454718 w 480146"/>
                <a:gd name="connsiteY74" fmla="*/ 149237 h 324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480146" h="324585">
                  <a:moveTo>
                    <a:pt x="455248" y="149161"/>
                  </a:moveTo>
                  <a:lnTo>
                    <a:pt x="462816" y="141593"/>
                  </a:lnTo>
                  <a:lnTo>
                    <a:pt x="480146" y="124263"/>
                  </a:lnTo>
                  <a:lnTo>
                    <a:pt x="459108" y="29664"/>
                  </a:lnTo>
                  <a:cubicBezTo>
                    <a:pt x="458464" y="26313"/>
                    <a:pt x="456637" y="23305"/>
                    <a:pt x="453961" y="21188"/>
                  </a:cubicBezTo>
                  <a:cubicBezTo>
                    <a:pt x="444897" y="14076"/>
                    <a:pt x="434650" y="8619"/>
                    <a:pt x="423690" y="5069"/>
                  </a:cubicBezTo>
                  <a:cubicBezTo>
                    <a:pt x="403919" y="-1690"/>
                    <a:pt x="382464" y="-1690"/>
                    <a:pt x="362693" y="5069"/>
                  </a:cubicBezTo>
                  <a:cubicBezTo>
                    <a:pt x="351736" y="8628"/>
                    <a:pt x="341490" y="14084"/>
                    <a:pt x="332421" y="21188"/>
                  </a:cubicBezTo>
                  <a:cubicBezTo>
                    <a:pt x="329803" y="23356"/>
                    <a:pt x="327990" y="26341"/>
                    <a:pt x="327275" y="29664"/>
                  </a:cubicBezTo>
                  <a:lnTo>
                    <a:pt x="317739" y="74012"/>
                  </a:lnTo>
                  <a:lnTo>
                    <a:pt x="317739" y="74012"/>
                  </a:lnTo>
                  <a:lnTo>
                    <a:pt x="307825" y="29664"/>
                  </a:lnTo>
                  <a:cubicBezTo>
                    <a:pt x="307131" y="26315"/>
                    <a:pt x="305283" y="23315"/>
                    <a:pt x="302604" y="21188"/>
                  </a:cubicBezTo>
                  <a:cubicBezTo>
                    <a:pt x="293539" y="14076"/>
                    <a:pt x="283292" y="8619"/>
                    <a:pt x="272332" y="5069"/>
                  </a:cubicBezTo>
                  <a:cubicBezTo>
                    <a:pt x="241261" y="-4960"/>
                    <a:pt x="207239" y="1079"/>
                    <a:pt x="181517" y="21188"/>
                  </a:cubicBezTo>
                  <a:cubicBezTo>
                    <a:pt x="178899" y="23356"/>
                    <a:pt x="177086" y="26341"/>
                    <a:pt x="176371" y="29664"/>
                  </a:cubicBezTo>
                  <a:lnTo>
                    <a:pt x="166381" y="72574"/>
                  </a:lnTo>
                  <a:cubicBezTo>
                    <a:pt x="166381" y="72574"/>
                    <a:pt x="166381" y="72574"/>
                    <a:pt x="166381" y="72574"/>
                  </a:cubicBezTo>
                  <a:lnTo>
                    <a:pt x="156543" y="29664"/>
                  </a:lnTo>
                  <a:cubicBezTo>
                    <a:pt x="155788" y="26321"/>
                    <a:pt x="153920" y="23332"/>
                    <a:pt x="151246" y="21188"/>
                  </a:cubicBezTo>
                  <a:cubicBezTo>
                    <a:pt x="142177" y="14084"/>
                    <a:pt x="131931" y="8628"/>
                    <a:pt x="120974" y="5069"/>
                  </a:cubicBezTo>
                  <a:cubicBezTo>
                    <a:pt x="101203" y="-1690"/>
                    <a:pt x="79748" y="-1690"/>
                    <a:pt x="59977" y="5069"/>
                  </a:cubicBezTo>
                  <a:cubicBezTo>
                    <a:pt x="49027" y="8644"/>
                    <a:pt x="38784" y="14099"/>
                    <a:pt x="29705" y="21188"/>
                  </a:cubicBezTo>
                  <a:cubicBezTo>
                    <a:pt x="27087" y="23356"/>
                    <a:pt x="25274" y="26341"/>
                    <a:pt x="24559" y="29664"/>
                  </a:cubicBezTo>
                  <a:lnTo>
                    <a:pt x="493" y="139550"/>
                  </a:lnTo>
                  <a:cubicBezTo>
                    <a:pt x="-1663" y="148016"/>
                    <a:pt x="3452" y="156626"/>
                    <a:pt x="11917" y="158782"/>
                  </a:cubicBezTo>
                  <a:cubicBezTo>
                    <a:pt x="12119" y="158833"/>
                    <a:pt x="12322" y="158881"/>
                    <a:pt x="12526" y="158924"/>
                  </a:cubicBezTo>
                  <a:cubicBezTo>
                    <a:pt x="13357" y="158999"/>
                    <a:pt x="14193" y="158999"/>
                    <a:pt x="15023" y="158924"/>
                  </a:cubicBezTo>
                  <a:cubicBezTo>
                    <a:pt x="22261" y="159093"/>
                    <a:pt x="28605" y="154113"/>
                    <a:pt x="30159" y="147042"/>
                  </a:cubicBezTo>
                  <a:lnTo>
                    <a:pt x="52863" y="45405"/>
                  </a:lnTo>
                  <a:lnTo>
                    <a:pt x="52863" y="45405"/>
                  </a:lnTo>
                  <a:lnTo>
                    <a:pt x="52863" y="99138"/>
                  </a:lnTo>
                  <a:lnTo>
                    <a:pt x="30159" y="211899"/>
                  </a:lnTo>
                  <a:lnTo>
                    <a:pt x="52863" y="211899"/>
                  </a:lnTo>
                  <a:lnTo>
                    <a:pt x="52863" y="324585"/>
                  </a:lnTo>
                  <a:lnTo>
                    <a:pt x="83135" y="294314"/>
                  </a:lnTo>
                  <a:lnTo>
                    <a:pt x="83135" y="211899"/>
                  </a:lnTo>
                  <a:lnTo>
                    <a:pt x="98270" y="211899"/>
                  </a:lnTo>
                  <a:lnTo>
                    <a:pt x="98270" y="279178"/>
                  </a:lnTo>
                  <a:lnTo>
                    <a:pt x="128542" y="248906"/>
                  </a:lnTo>
                  <a:lnTo>
                    <a:pt x="128542" y="211899"/>
                  </a:lnTo>
                  <a:lnTo>
                    <a:pt x="151246" y="211899"/>
                  </a:lnTo>
                  <a:lnTo>
                    <a:pt x="128542" y="99213"/>
                  </a:lnTo>
                  <a:lnTo>
                    <a:pt x="128542" y="46238"/>
                  </a:lnTo>
                  <a:lnTo>
                    <a:pt x="128542" y="46238"/>
                  </a:lnTo>
                  <a:lnTo>
                    <a:pt x="151246" y="145075"/>
                  </a:lnTo>
                  <a:cubicBezTo>
                    <a:pt x="151915" y="152928"/>
                    <a:pt x="158500" y="158953"/>
                    <a:pt x="166381" y="158924"/>
                  </a:cubicBezTo>
                  <a:lnTo>
                    <a:pt x="166381" y="158924"/>
                  </a:lnTo>
                  <a:cubicBezTo>
                    <a:pt x="173449" y="158877"/>
                    <a:pt x="179543" y="153945"/>
                    <a:pt x="181063" y="147042"/>
                  </a:cubicBezTo>
                  <a:lnTo>
                    <a:pt x="181517" y="143788"/>
                  </a:lnTo>
                  <a:lnTo>
                    <a:pt x="203615" y="46692"/>
                  </a:lnTo>
                  <a:cubicBezTo>
                    <a:pt x="203615" y="46692"/>
                    <a:pt x="203615" y="46692"/>
                    <a:pt x="203615" y="46692"/>
                  </a:cubicBezTo>
                  <a:lnTo>
                    <a:pt x="203615" y="173606"/>
                  </a:lnTo>
                  <a:lnTo>
                    <a:pt x="220341" y="156805"/>
                  </a:lnTo>
                  <a:cubicBezTo>
                    <a:pt x="232156" y="144976"/>
                    <a:pt x="251323" y="144966"/>
                    <a:pt x="263151" y="156781"/>
                  </a:cubicBezTo>
                  <a:cubicBezTo>
                    <a:pt x="263159" y="156789"/>
                    <a:pt x="263167" y="156797"/>
                    <a:pt x="263175" y="156805"/>
                  </a:cubicBezTo>
                  <a:lnTo>
                    <a:pt x="279900" y="172925"/>
                  </a:lnTo>
                  <a:lnTo>
                    <a:pt x="279900" y="46768"/>
                  </a:lnTo>
                  <a:cubicBezTo>
                    <a:pt x="279900" y="46768"/>
                    <a:pt x="279900" y="46768"/>
                    <a:pt x="279900" y="46768"/>
                  </a:cubicBezTo>
                  <a:lnTo>
                    <a:pt x="302604" y="147118"/>
                  </a:lnTo>
                  <a:cubicBezTo>
                    <a:pt x="304189" y="154158"/>
                    <a:pt x="310525" y="159100"/>
                    <a:pt x="317739" y="158924"/>
                  </a:cubicBezTo>
                  <a:lnTo>
                    <a:pt x="317739" y="158924"/>
                  </a:lnTo>
                  <a:cubicBezTo>
                    <a:pt x="324836" y="158913"/>
                    <a:pt x="330971" y="153972"/>
                    <a:pt x="332497" y="147042"/>
                  </a:cubicBezTo>
                  <a:lnTo>
                    <a:pt x="355200" y="46692"/>
                  </a:lnTo>
                  <a:cubicBezTo>
                    <a:pt x="355200" y="46692"/>
                    <a:pt x="355200" y="46692"/>
                    <a:pt x="355200" y="46692"/>
                  </a:cubicBezTo>
                  <a:lnTo>
                    <a:pt x="355200" y="248755"/>
                  </a:lnTo>
                  <a:lnTo>
                    <a:pt x="355200" y="248755"/>
                  </a:lnTo>
                  <a:lnTo>
                    <a:pt x="385472" y="218483"/>
                  </a:lnTo>
                  <a:lnTo>
                    <a:pt x="385472" y="166492"/>
                  </a:lnTo>
                  <a:lnTo>
                    <a:pt x="400608" y="166492"/>
                  </a:lnTo>
                  <a:lnTo>
                    <a:pt x="400608" y="203650"/>
                  </a:lnTo>
                  <a:lnTo>
                    <a:pt x="430879" y="173379"/>
                  </a:lnTo>
                  <a:lnTo>
                    <a:pt x="430879" y="46768"/>
                  </a:lnTo>
                  <a:cubicBezTo>
                    <a:pt x="430879" y="46768"/>
                    <a:pt x="430879" y="46768"/>
                    <a:pt x="430879" y="46768"/>
                  </a:cubicBezTo>
                  <a:lnTo>
                    <a:pt x="454718" y="149237"/>
                  </a:lnTo>
                  <a:close/>
                </a:path>
              </a:pathLst>
            </a:custGeom>
            <a:gradFill>
              <a:gsLst>
                <a:gs pos="0">
                  <a:schemeClr val="bg1"/>
                </a:gs>
                <a:gs pos="100000">
                  <a:schemeClr val="accent3"/>
                </a:gs>
              </a:gsLst>
              <a:lin ang="5400000" scaled="1"/>
            </a:gradFill>
            <a:ln w="7541"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16448563-7872-4615-B9DE-CADD9640A47E}"/>
                </a:ext>
              </a:extLst>
            </p:cNvPr>
            <p:cNvSpPr/>
            <p:nvPr/>
          </p:nvSpPr>
          <p:spPr>
            <a:xfrm>
              <a:off x="9304608" y="4103908"/>
              <a:ext cx="75678" cy="75678"/>
            </a:xfrm>
            <a:custGeom>
              <a:avLst/>
              <a:gdLst>
                <a:gd name="connsiteX0" fmla="*/ 75679 w 75678"/>
                <a:gd name="connsiteY0" fmla="*/ 37839 h 75678"/>
                <a:gd name="connsiteX1" fmla="*/ 37839 w 75678"/>
                <a:gd name="connsiteY1" fmla="*/ 75679 h 75678"/>
                <a:gd name="connsiteX2" fmla="*/ 0 w 75678"/>
                <a:gd name="connsiteY2" fmla="*/ 37839 h 75678"/>
                <a:gd name="connsiteX3" fmla="*/ 37839 w 75678"/>
                <a:gd name="connsiteY3" fmla="*/ 0 h 75678"/>
                <a:gd name="connsiteX4" fmla="*/ 75679 w 75678"/>
                <a:gd name="connsiteY4" fmla="*/ 37839 h 756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678" h="75678">
                  <a:moveTo>
                    <a:pt x="75679" y="37839"/>
                  </a:moveTo>
                  <a:cubicBezTo>
                    <a:pt x="75679" y="58738"/>
                    <a:pt x="58738" y="75679"/>
                    <a:pt x="37839" y="75679"/>
                  </a:cubicBezTo>
                  <a:cubicBezTo>
                    <a:pt x="16941" y="75679"/>
                    <a:pt x="0" y="58738"/>
                    <a:pt x="0" y="37839"/>
                  </a:cubicBezTo>
                  <a:cubicBezTo>
                    <a:pt x="0" y="16941"/>
                    <a:pt x="16941" y="0"/>
                    <a:pt x="37839" y="0"/>
                  </a:cubicBezTo>
                  <a:cubicBezTo>
                    <a:pt x="58738" y="0"/>
                    <a:pt x="75679" y="16941"/>
                    <a:pt x="75679" y="37839"/>
                  </a:cubicBezTo>
                  <a:close/>
                </a:path>
              </a:pathLst>
            </a:custGeom>
            <a:gradFill>
              <a:gsLst>
                <a:gs pos="0">
                  <a:schemeClr val="bg1"/>
                </a:gs>
                <a:gs pos="100000">
                  <a:schemeClr val="accent3"/>
                </a:gs>
              </a:gsLst>
              <a:lin ang="5400000" scaled="1"/>
            </a:gradFill>
            <a:ln w="7541"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6038E724-F8FE-40D5-8560-7B6955F328A6}"/>
                </a:ext>
              </a:extLst>
            </p:cNvPr>
            <p:cNvSpPr/>
            <p:nvPr/>
          </p:nvSpPr>
          <p:spPr>
            <a:xfrm>
              <a:off x="9153023" y="4103908"/>
              <a:ext cx="75678" cy="75678"/>
            </a:xfrm>
            <a:custGeom>
              <a:avLst/>
              <a:gdLst>
                <a:gd name="connsiteX0" fmla="*/ 75679 w 75678"/>
                <a:gd name="connsiteY0" fmla="*/ 37839 h 75678"/>
                <a:gd name="connsiteX1" fmla="*/ 37839 w 75678"/>
                <a:gd name="connsiteY1" fmla="*/ 75679 h 75678"/>
                <a:gd name="connsiteX2" fmla="*/ 0 w 75678"/>
                <a:gd name="connsiteY2" fmla="*/ 37839 h 75678"/>
                <a:gd name="connsiteX3" fmla="*/ 37839 w 75678"/>
                <a:gd name="connsiteY3" fmla="*/ 0 h 75678"/>
                <a:gd name="connsiteX4" fmla="*/ 75679 w 75678"/>
                <a:gd name="connsiteY4" fmla="*/ 37839 h 756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678" h="75678">
                  <a:moveTo>
                    <a:pt x="75679" y="37839"/>
                  </a:moveTo>
                  <a:cubicBezTo>
                    <a:pt x="75679" y="58738"/>
                    <a:pt x="58738" y="75679"/>
                    <a:pt x="37839" y="75679"/>
                  </a:cubicBezTo>
                  <a:cubicBezTo>
                    <a:pt x="16941" y="75679"/>
                    <a:pt x="0" y="58738"/>
                    <a:pt x="0" y="37839"/>
                  </a:cubicBezTo>
                  <a:cubicBezTo>
                    <a:pt x="0" y="16941"/>
                    <a:pt x="16941" y="0"/>
                    <a:pt x="37839" y="0"/>
                  </a:cubicBezTo>
                  <a:cubicBezTo>
                    <a:pt x="58738" y="0"/>
                    <a:pt x="75679" y="16941"/>
                    <a:pt x="75679" y="37839"/>
                  </a:cubicBezTo>
                  <a:close/>
                </a:path>
              </a:pathLst>
            </a:custGeom>
            <a:gradFill>
              <a:gsLst>
                <a:gs pos="0">
                  <a:schemeClr val="bg1"/>
                </a:gs>
                <a:gs pos="100000">
                  <a:schemeClr val="accent3"/>
                </a:gs>
              </a:gsLst>
              <a:lin ang="5400000" scaled="1"/>
            </a:gradFill>
            <a:ln w="7541" cap="flat">
              <a:noFill/>
              <a:prstDash val="solid"/>
              <a:miter/>
            </a:ln>
          </p:spPr>
          <p:txBody>
            <a:bodyPr rtlCol="0" anchor="ctr"/>
            <a:lstStyle/>
            <a:p>
              <a:endParaRPr lang="zh-CN" altLang="en-US"/>
            </a:p>
          </p:txBody>
        </p:sp>
      </p:grpSp>
      <p:sp>
        <p:nvSpPr>
          <p:cNvPr id="34" name="文本框 33">
            <a:extLst>
              <a:ext uri="{FF2B5EF4-FFF2-40B4-BE49-F238E27FC236}">
                <a16:creationId xmlns:a16="http://schemas.microsoft.com/office/drawing/2014/main" id="{51AD305C-2477-441A-82B0-EFBD0C6E0EAA}"/>
              </a:ext>
            </a:extLst>
          </p:cNvPr>
          <p:cNvSpPr txBox="1"/>
          <p:nvPr/>
        </p:nvSpPr>
        <p:spPr>
          <a:xfrm>
            <a:off x="8915737" y="5247974"/>
            <a:ext cx="1724204" cy="609013"/>
          </a:xfrm>
          <a:prstGeom prst="rect">
            <a:avLst/>
          </a:prstGeom>
          <a:noFill/>
        </p:spPr>
        <p:txBody>
          <a:bodyPr wrap="square" lIns="0" tIns="0" rIns="0" bIns="0" rtlCol="0">
            <a:spAutoFit/>
          </a:bodyPr>
          <a:lstStyle/>
          <a:p>
            <a:pPr>
              <a:lnSpc>
                <a:spcPct val="130000"/>
              </a:lnSpc>
            </a:pPr>
            <a:r>
              <a:rPr lang="zh-CN" altLang="en-US" sz="1600" i="0" kern="0" spc="0" dirty="0">
                <a:solidFill>
                  <a:schemeClr val="bg1">
                    <a:lumMod val="95000"/>
                  </a:schemeClr>
                </a:solidFill>
                <a:effectLst/>
                <a:latin typeface="+mn-ea"/>
                <a:cs typeface="Times New Roman" panose="02020603050405020304" pitchFamily="18" charset="0"/>
              </a:rPr>
              <a:t>虚拟世界平台形成稳定繁荣内容生态</a:t>
            </a:r>
          </a:p>
        </p:txBody>
      </p:sp>
      <p:sp>
        <p:nvSpPr>
          <p:cNvPr id="69" name="文本框 68">
            <a:extLst>
              <a:ext uri="{FF2B5EF4-FFF2-40B4-BE49-F238E27FC236}">
                <a16:creationId xmlns:a16="http://schemas.microsoft.com/office/drawing/2014/main" id="{42ECBBFC-8234-4DAD-BFD6-489E51B17F57}"/>
              </a:ext>
            </a:extLst>
          </p:cNvPr>
          <p:cNvSpPr txBox="1"/>
          <p:nvPr/>
        </p:nvSpPr>
        <p:spPr>
          <a:xfrm>
            <a:off x="8888797" y="4897453"/>
            <a:ext cx="907300" cy="307777"/>
          </a:xfrm>
          <a:prstGeom prst="rect">
            <a:avLst/>
          </a:prstGeom>
          <a:noFill/>
        </p:spPr>
        <p:txBody>
          <a:bodyPr wrap="none" lIns="0" tIns="0" rIns="0" bIns="0" rtlCol="0">
            <a:spAutoFit/>
          </a:bodyPr>
          <a:lstStyle/>
          <a:p>
            <a:pPr algn="l"/>
            <a:r>
              <a:rPr lang="en-US" altLang="zh-CN" sz="2000" dirty="0">
                <a:gradFill>
                  <a:gsLst>
                    <a:gs pos="100000">
                      <a:schemeClr val="accent4"/>
                    </a:gs>
                    <a:gs pos="35000">
                      <a:schemeClr val="accent5">
                        <a:lumMod val="20000"/>
                        <a:lumOff val="80000"/>
                      </a:schemeClr>
                    </a:gs>
                  </a:gsLst>
                  <a:lin ang="2700000" scaled="1"/>
                </a:gradFill>
                <a:latin typeface="+mj-ea"/>
                <a:ea typeface="+mj-ea"/>
              </a:rPr>
              <a:t>08 </a:t>
            </a:r>
            <a:r>
              <a:rPr lang="zh-CN" altLang="en-US" sz="2000" dirty="0">
                <a:gradFill>
                  <a:gsLst>
                    <a:gs pos="100000">
                      <a:schemeClr val="accent4"/>
                    </a:gs>
                    <a:gs pos="35000">
                      <a:schemeClr val="accent5">
                        <a:lumMod val="20000"/>
                        <a:lumOff val="80000"/>
                      </a:schemeClr>
                    </a:gs>
                  </a:gsLst>
                  <a:lin ang="2700000" scaled="1"/>
                </a:gradFill>
                <a:latin typeface="+mj-ea"/>
                <a:ea typeface="+mj-ea"/>
              </a:rPr>
              <a:t>文明</a:t>
            </a:r>
          </a:p>
        </p:txBody>
      </p:sp>
    </p:spTree>
    <p:extLst>
      <p:ext uri="{BB962C8B-B14F-4D97-AF65-F5344CB8AC3E}">
        <p14:creationId xmlns:p14="http://schemas.microsoft.com/office/powerpoint/2010/main" val="32929172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圆角 38">
            <a:extLst>
              <a:ext uri="{FF2B5EF4-FFF2-40B4-BE49-F238E27FC236}">
                <a16:creationId xmlns:a16="http://schemas.microsoft.com/office/drawing/2014/main" id="{305543DA-8F12-4522-9C1E-C2B493E613C3}"/>
              </a:ext>
            </a:extLst>
          </p:cNvPr>
          <p:cNvSpPr/>
          <p:nvPr/>
        </p:nvSpPr>
        <p:spPr>
          <a:xfrm>
            <a:off x="3307213" y="5514400"/>
            <a:ext cx="988359" cy="536024"/>
          </a:xfrm>
          <a:prstGeom prst="roundRect">
            <a:avLst>
              <a:gd name="adj" fmla="val 9570"/>
            </a:avLst>
          </a:prstGeom>
          <a:gradFill flip="none" rotWithShape="1">
            <a:gsLst>
              <a:gs pos="89000">
                <a:srgbClr val="046982">
                  <a:alpha val="0"/>
                </a:srgbClr>
              </a:gs>
              <a:gs pos="0">
                <a:schemeClr val="accent1">
                  <a:alpha val="0"/>
                </a:schemeClr>
              </a:gs>
              <a:gs pos="100000">
                <a:schemeClr val="accent1">
                  <a:alpha val="0"/>
                </a:schemeClr>
              </a:gs>
            </a:gsLst>
            <a:lin ang="8100000" scaled="1"/>
            <a:tileRect/>
          </a:gradFill>
          <a:ln>
            <a:gradFill flip="none" rotWithShape="1">
              <a:gsLst>
                <a:gs pos="0">
                  <a:schemeClr val="bg1">
                    <a:alpha val="35000"/>
                  </a:schemeClr>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27" name="矩形: 圆角 26">
            <a:extLst>
              <a:ext uri="{FF2B5EF4-FFF2-40B4-BE49-F238E27FC236}">
                <a16:creationId xmlns:a16="http://schemas.microsoft.com/office/drawing/2014/main" id="{237E0836-D8AE-4232-858F-5FFEEC679055}"/>
              </a:ext>
            </a:extLst>
          </p:cNvPr>
          <p:cNvSpPr/>
          <p:nvPr/>
        </p:nvSpPr>
        <p:spPr>
          <a:xfrm>
            <a:off x="3307213" y="1762870"/>
            <a:ext cx="988359" cy="536024"/>
          </a:xfrm>
          <a:prstGeom prst="roundRect">
            <a:avLst>
              <a:gd name="adj" fmla="val 9570"/>
            </a:avLst>
          </a:prstGeom>
          <a:gradFill flip="none" rotWithShape="1">
            <a:gsLst>
              <a:gs pos="89000">
                <a:srgbClr val="046982">
                  <a:alpha val="0"/>
                </a:srgbClr>
              </a:gs>
              <a:gs pos="0">
                <a:schemeClr val="accent1">
                  <a:alpha val="0"/>
                </a:schemeClr>
              </a:gs>
              <a:gs pos="100000">
                <a:schemeClr val="accent1">
                  <a:alpha val="0"/>
                </a:schemeClr>
              </a:gs>
            </a:gsLst>
            <a:lin ang="8100000" scaled="1"/>
            <a:tileRect/>
          </a:gradFill>
          <a:ln>
            <a:gradFill flip="none" rotWithShape="1">
              <a:gsLst>
                <a:gs pos="0">
                  <a:schemeClr val="bg1">
                    <a:alpha val="35000"/>
                  </a:schemeClr>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6" name="矩形: 圆角 35">
            <a:extLst>
              <a:ext uri="{FF2B5EF4-FFF2-40B4-BE49-F238E27FC236}">
                <a16:creationId xmlns:a16="http://schemas.microsoft.com/office/drawing/2014/main" id="{C83AD234-1036-4AC5-9F66-DC5222058CB6}"/>
              </a:ext>
            </a:extLst>
          </p:cNvPr>
          <p:cNvSpPr/>
          <p:nvPr/>
        </p:nvSpPr>
        <p:spPr>
          <a:xfrm>
            <a:off x="3307213" y="4272848"/>
            <a:ext cx="988359" cy="536024"/>
          </a:xfrm>
          <a:prstGeom prst="roundRect">
            <a:avLst>
              <a:gd name="adj" fmla="val 9570"/>
            </a:avLst>
          </a:prstGeom>
          <a:gradFill flip="none" rotWithShape="1">
            <a:gsLst>
              <a:gs pos="89000">
                <a:srgbClr val="046982">
                  <a:alpha val="0"/>
                </a:srgbClr>
              </a:gs>
              <a:gs pos="0">
                <a:schemeClr val="accent1">
                  <a:alpha val="0"/>
                </a:schemeClr>
              </a:gs>
              <a:gs pos="100000">
                <a:schemeClr val="accent1">
                  <a:alpha val="0"/>
                </a:schemeClr>
              </a:gs>
            </a:gsLst>
            <a:lin ang="8100000" scaled="1"/>
            <a:tileRect/>
          </a:gradFill>
          <a:ln>
            <a:gradFill flip="none" rotWithShape="1">
              <a:gsLst>
                <a:gs pos="0">
                  <a:schemeClr val="bg1">
                    <a:alpha val="35000"/>
                  </a:schemeClr>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5" name="矩形: 圆角 34">
            <a:extLst>
              <a:ext uri="{FF2B5EF4-FFF2-40B4-BE49-F238E27FC236}">
                <a16:creationId xmlns:a16="http://schemas.microsoft.com/office/drawing/2014/main" id="{0A38C16F-C5BE-4C6B-860E-E46487B561D6}"/>
              </a:ext>
            </a:extLst>
          </p:cNvPr>
          <p:cNvSpPr/>
          <p:nvPr/>
        </p:nvSpPr>
        <p:spPr>
          <a:xfrm>
            <a:off x="3307213" y="3031296"/>
            <a:ext cx="988359" cy="536024"/>
          </a:xfrm>
          <a:prstGeom prst="roundRect">
            <a:avLst>
              <a:gd name="adj" fmla="val 9570"/>
            </a:avLst>
          </a:prstGeom>
          <a:gradFill flip="none" rotWithShape="1">
            <a:gsLst>
              <a:gs pos="89000">
                <a:srgbClr val="046982">
                  <a:alpha val="0"/>
                </a:srgbClr>
              </a:gs>
              <a:gs pos="0">
                <a:schemeClr val="accent1">
                  <a:alpha val="0"/>
                </a:schemeClr>
              </a:gs>
              <a:gs pos="100000">
                <a:schemeClr val="accent1">
                  <a:alpha val="0"/>
                </a:schemeClr>
              </a:gs>
            </a:gsLst>
            <a:lin ang="8100000" scaled="1"/>
            <a:tileRect/>
          </a:gradFill>
          <a:ln>
            <a:gradFill flip="none" rotWithShape="1">
              <a:gsLst>
                <a:gs pos="0">
                  <a:schemeClr val="bg1">
                    <a:alpha val="35000"/>
                  </a:schemeClr>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6" name="矩形: 圆角 5">
            <a:extLst>
              <a:ext uri="{FF2B5EF4-FFF2-40B4-BE49-F238E27FC236}">
                <a16:creationId xmlns:a16="http://schemas.microsoft.com/office/drawing/2014/main" id="{2D3789E4-E969-4EB3-BAED-8AA9B7ACA8BA}"/>
              </a:ext>
            </a:extLst>
          </p:cNvPr>
          <p:cNvSpPr/>
          <p:nvPr/>
        </p:nvSpPr>
        <p:spPr>
          <a:xfrm>
            <a:off x="4627879" y="1514701"/>
            <a:ext cx="6136729" cy="1032363"/>
          </a:xfrm>
          <a:prstGeom prst="roundRect">
            <a:avLst>
              <a:gd name="adj" fmla="val 9570"/>
            </a:avLst>
          </a:prstGeom>
          <a:gradFill flip="none" rotWithShape="1">
            <a:gsLst>
              <a:gs pos="89000">
                <a:srgbClr val="046982">
                  <a:alpha val="0"/>
                </a:srgbClr>
              </a:gs>
              <a:gs pos="0">
                <a:schemeClr val="accent1">
                  <a:alpha val="0"/>
                </a:schemeClr>
              </a:gs>
              <a:gs pos="100000">
                <a:schemeClr val="accent1">
                  <a:alpha val="0"/>
                </a:schemeClr>
              </a:gs>
            </a:gsLst>
            <a:lin ang="8100000" scaled="1"/>
            <a:tileRect/>
          </a:gradFill>
          <a:ln>
            <a:gradFill flip="none" rotWithShape="1">
              <a:gsLst>
                <a:gs pos="0">
                  <a:schemeClr val="bg1">
                    <a:alpha val="35000"/>
                  </a:schemeClr>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7" name="矩形: 圆角 6">
            <a:extLst>
              <a:ext uri="{FF2B5EF4-FFF2-40B4-BE49-F238E27FC236}">
                <a16:creationId xmlns:a16="http://schemas.microsoft.com/office/drawing/2014/main" id="{46A33BAC-2AE1-4EC1-B8E1-249ED7C3816A}"/>
              </a:ext>
            </a:extLst>
          </p:cNvPr>
          <p:cNvSpPr/>
          <p:nvPr/>
        </p:nvSpPr>
        <p:spPr>
          <a:xfrm>
            <a:off x="4627878" y="2783127"/>
            <a:ext cx="6137091" cy="1032363"/>
          </a:xfrm>
          <a:prstGeom prst="roundRect">
            <a:avLst>
              <a:gd name="adj" fmla="val 9570"/>
            </a:avLst>
          </a:prstGeom>
          <a:gradFill flip="none" rotWithShape="1">
            <a:gsLst>
              <a:gs pos="89000">
                <a:srgbClr val="046982">
                  <a:alpha val="0"/>
                </a:srgbClr>
              </a:gs>
              <a:gs pos="0">
                <a:schemeClr val="accent1">
                  <a:alpha val="0"/>
                </a:schemeClr>
              </a:gs>
              <a:gs pos="100000">
                <a:schemeClr val="accent1">
                  <a:alpha val="0"/>
                </a:schemeClr>
              </a:gs>
            </a:gsLst>
            <a:lin ang="8100000" scaled="1"/>
            <a:tileRect/>
          </a:gradFill>
          <a:ln>
            <a:gradFill flip="none" rotWithShape="1">
              <a:gsLst>
                <a:gs pos="0">
                  <a:schemeClr val="bg1">
                    <a:alpha val="35000"/>
                  </a:schemeClr>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8" name="矩形: 圆角 7">
            <a:extLst>
              <a:ext uri="{FF2B5EF4-FFF2-40B4-BE49-F238E27FC236}">
                <a16:creationId xmlns:a16="http://schemas.microsoft.com/office/drawing/2014/main" id="{B82934B9-870A-4EE9-8FDD-0E41589B5506}"/>
              </a:ext>
            </a:extLst>
          </p:cNvPr>
          <p:cNvSpPr/>
          <p:nvPr/>
        </p:nvSpPr>
        <p:spPr>
          <a:xfrm>
            <a:off x="4627878" y="4024679"/>
            <a:ext cx="6137092" cy="1032363"/>
          </a:xfrm>
          <a:prstGeom prst="roundRect">
            <a:avLst>
              <a:gd name="adj" fmla="val 9570"/>
            </a:avLst>
          </a:prstGeom>
          <a:gradFill flip="none" rotWithShape="1">
            <a:gsLst>
              <a:gs pos="89000">
                <a:srgbClr val="046982">
                  <a:alpha val="0"/>
                </a:srgbClr>
              </a:gs>
              <a:gs pos="0">
                <a:schemeClr val="accent1">
                  <a:alpha val="0"/>
                </a:schemeClr>
              </a:gs>
              <a:gs pos="100000">
                <a:schemeClr val="accent1">
                  <a:alpha val="0"/>
                </a:schemeClr>
              </a:gs>
            </a:gsLst>
            <a:lin ang="8100000" scaled="1"/>
            <a:tileRect/>
          </a:gradFill>
          <a:ln>
            <a:gradFill flip="none" rotWithShape="1">
              <a:gsLst>
                <a:gs pos="0">
                  <a:schemeClr val="bg1">
                    <a:alpha val="35000"/>
                  </a:schemeClr>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9" name="矩形: 圆角 8">
            <a:extLst>
              <a:ext uri="{FF2B5EF4-FFF2-40B4-BE49-F238E27FC236}">
                <a16:creationId xmlns:a16="http://schemas.microsoft.com/office/drawing/2014/main" id="{CB3CF7E0-F944-428C-9ADA-013F0333864F}"/>
              </a:ext>
            </a:extLst>
          </p:cNvPr>
          <p:cNvSpPr/>
          <p:nvPr/>
        </p:nvSpPr>
        <p:spPr>
          <a:xfrm>
            <a:off x="4627876" y="5266231"/>
            <a:ext cx="6137093" cy="1032363"/>
          </a:xfrm>
          <a:prstGeom prst="roundRect">
            <a:avLst>
              <a:gd name="adj" fmla="val 9570"/>
            </a:avLst>
          </a:prstGeom>
          <a:gradFill flip="none" rotWithShape="1">
            <a:gsLst>
              <a:gs pos="89000">
                <a:srgbClr val="046982">
                  <a:alpha val="0"/>
                </a:srgbClr>
              </a:gs>
              <a:gs pos="0">
                <a:schemeClr val="accent1">
                  <a:alpha val="0"/>
                </a:schemeClr>
              </a:gs>
              <a:gs pos="100000">
                <a:schemeClr val="accent1">
                  <a:alpha val="0"/>
                </a:schemeClr>
              </a:gs>
            </a:gsLst>
            <a:lin ang="8100000" scaled="1"/>
            <a:tileRect/>
          </a:gradFill>
          <a:ln>
            <a:gradFill flip="none" rotWithShape="1">
              <a:gsLst>
                <a:gs pos="0">
                  <a:schemeClr val="bg1">
                    <a:alpha val="35000"/>
                  </a:schemeClr>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 name="文本框 10">
            <a:extLst>
              <a:ext uri="{FF2B5EF4-FFF2-40B4-BE49-F238E27FC236}">
                <a16:creationId xmlns:a16="http://schemas.microsoft.com/office/drawing/2014/main" id="{A3F483C3-6225-4897-9D25-A1092E16468D}"/>
              </a:ext>
            </a:extLst>
          </p:cNvPr>
          <p:cNvSpPr txBox="1"/>
          <p:nvPr/>
        </p:nvSpPr>
        <p:spPr>
          <a:xfrm>
            <a:off x="4749433" y="1680209"/>
            <a:ext cx="2946810" cy="701346"/>
          </a:xfrm>
          <a:prstGeom prst="rect">
            <a:avLst/>
          </a:prstGeom>
          <a:noFill/>
        </p:spPr>
        <p:txBody>
          <a:bodyPr wrap="square">
            <a:spAutoFit/>
          </a:bodyPr>
          <a:lstStyle/>
          <a:p>
            <a:pPr marL="0" marR="0" indent="0" algn="dist">
              <a:lnSpc>
                <a:spcPct val="130000"/>
              </a:lnSpc>
              <a:spcBef>
                <a:spcPts val="660"/>
              </a:spcBef>
              <a:spcAft>
                <a:spcPts val="1890"/>
              </a:spcAft>
            </a:pPr>
            <a:r>
              <a:rPr lang="zh-CN" altLang="en-US" sz="1600" i="0" kern="0" spc="0" dirty="0">
                <a:solidFill>
                  <a:schemeClr val="bg1">
                    <a:lumMod val="95000"/>
                  </a:schemeClr>
                </a:solidFill>
                <a:effectLst/>
                <a:latin typeface="+mn-ea"/>
                <a:cs typeface="Times New Roman" panose="02020603050405020304" pitchFamily="18" charset="0"/>
              </a:rPr>
              <a:t>第一入口是</a:t>
            </a:r>
            <a:r>
              <a:rPr lang="en-US" altLang="zh-CN" sz="1600" i="0" kern="0" spc="0" dirty="0">
                <a:solidFill>
                  <a:schemeClr val="bg1">
                    <a:lumMod val="95000"/>
                  </a:schemeClr>
                </a:solidFill>
                <a:effectLst/>
                <a:latin typeface="+mn-ea"/>
                <a:cs typeface="Times New Roman" panose="02020603050405020304" pitchFamily="18" charset="0"/>
              </a:rPr>
              <a:t>AR/VR</a:t>
            </a:r>
            <a:r>
              <a:rPr lang="zh-CN" altLang="en-US" sz="1600" i="0" kern="0" spc="0" dirty="0">
                <a:solidFill>
                  <a:schemeClr val="bg1">
                    <a:lumMod val="95000"/>
                  </a:schemeClr>
                </a:solidFill>
                <a:effectLst/>
                <a:latin typeface="+mn-ea"/>
                <a:cs typeface="Times New Roman" panose="02020603050405020304" pitchFamily="18" charset="0"/>
              </a:rPr>
              <a:t>终端，同时需要</a:t>
            </a:r>
            <a:r>
              <a:rPr lang="en-US" altLang="zh-CN" sz="1600" i="0" kern="0" spc="0" dirty="0">
                <a:solidFill>
                  <a:schemeClr val="bg1">
                    <a:lumMod val="95000"/>
                  </a:schemeClr>
                </a:solidFill>
                <a:effectLst/>
                <a:latin typeface="+mn-ea"/>
                <a:cs typeface="Times New Roman" panose="02020603050405020304" pitchFamily="18" charset="0"/>
              </a:rPr>
              <a:t>5G</a:t>
            </a:r>
            <a:r>
              <a:rPr lang="zh-CN" altLang="en-US" sz="1600" i="0" kern="0" spc="0" dirty="0">
                <a:solidFill>
                  <a:schemeClr val="bg1">
                    <a:lumMod val="95000"/>
                  </a:schemeClr>
                </a:solidFill>
                <a:effectLst/>
                <a:latin typeface="+mn-ea"/>
                <a:cs typeface="Times New Roman" panose="02020603050405020304" pitchFamily="18" charset="0"/>
              </a:rPr>
              <a:t>、云计算等技术的支撑</a:t>
            </a:r>
            <a:endParaRPr lang="zh-CN" altLang="en-US" sz="1600" dirty="0">
              <a:solidFill>
                <a:schemeClr val="bg1">
                  <a:lumMod val="95000"/>
                </a:schemeClr>
              </a:solidFill>
              <a:effectLst/>
              <a:latin typeface="+mn-ea"/>
              <a:cs typeface="Times New Roman" panose="02020603050405020304" pitchFamily="18" charset="0"/>
            </a:endParaRPr>
          </a:p>
        </p:txBody>
      </p:sp>
      <p:sp>
        <p:nvSpPr>
          <p:cNvPr id="12" name="文本框 11">
            <a:extLst>
              <a:ext uri="{FF2B5EF4-FFF2-40B4-BE49-F238E27FC236}">
                <a16:creationId xmlns:a16="http://schemas.microsoft.com/office/drawing/2014/main" id="{68237468-80DE-409A-AC68-51430319247E}"/>
              </a:ext>
            </a:extLst>
          </p:cNvPr>
          <p:cNvSpPr txBox="1"/>
          <p:nvPr/>
        </p:nvSpPr>
        <p:spPr>
          <a:xfrm>
            <a:off x="4799314" y="3137726"/>
            <a:ext cx="2643142" cy="323165"/>
          </a:xfrm>
          <a:prstGeom prst="rect">
            <a:avLst/>
          </a:prstGeom>
          <a:noFill/>
        </p:spPr>
        <p:txBody>
          <a:bodyPr wrap="square">
            <a:spAutoFit/>
          </a:bodyPr>
          <a:lstStyle/>
          <a:p>
            <a:pPr marL="0" marR="0" indent="0" algn="l">
              <a:lnSpc>
                <a:spcPts val="1800"/>
              </a:lnSpc>
              <a:spcBef>
                <a:spcPts val="660"/>
              </a:spcBef>
              <a:spcAft>
                <a:spcPts val="1890"/>
              </a:spcAft>
            </a:pPr>
            <a:r>
              <a:rPr lang="zh-CN" altLang="en-US" sz="1600" i="0" kern="0" spc="0" dirty="0">
                <a:solidFill>
                  <a:schemeClr val="bg1">
                    <a:lumMod val="95000"/>
                  </a:schemeClr>
                </a:solidFill>
                <a:effectLst/>
                <a:latin typeface="+mn-ea"/>
                <a:cs typeface="Times New Roman" panose="02020603050405020304" pitchFamily="18" charset="0"/>
              </a:rPr>
              <a:t>包括信息处理和系统平台</a:t>
            </a:r>
            <a:endParaRPr lang="zh-CN" altLang="en-US" sz="1600" dirty="0">
              <a:solidFill>
                <a:schemeClr val="bg1">
                  <a:lumMod val="95000"/>
                </a:schemeClr>
              </a:solidFill>
              <a:effectLst/>
              <a:latin typeface="+mn-ea"/>
              <a:cs typeface="Times New Roman" panose="02020603050405020304" pitchFamily="18" charset="0"/>
            </a:endParaRPr>
          </a:p>
        </p:txBody>
      </p:sp>
      <p:sp>
        <p:nvSpPr>
          <p:cNvPr id="13" name="文本框 12">
            <a:extLst>
              <a:ext uri="{FF2B5EF4-FFF2-40B4-BE49-F238E27FC236}">
                <a16:creationId xmlns:a16="http://schemas.microsoft.com/office/drawing/2014/main" id="{4584D05E-294A-48F4-8DAA-997880F09700}"/>
              </a:ext>
            </a:extLst>
          </p:cNvPr>
          <p:cNvSpPr txBox="1"/>
          <p:nvPr/>
        </p:nvSpPr>
        <p:spPr>
          <a:xfrm>
            <a:off x="4774373" y="4190187"/>
            <a:ext cx="2896929" cy="701346"/>
          </a:xfrm>
          <a:prstGeom prst="rect">
            <a:avLst/>
          </a:prstGeom>
          <a:noFill/>
        </p:spPr>
        <p:txBody>
          <a:bodyPr wrap="square">
            <a:spAutoFit/>
          </a:bodyPr>
          <a:lstStyle/>
          <a:p>
            <a:pPr marL="0" marR="0" indent="0" algn="dist">
              <a:lnSpc>
                <a:spcPct val="130000"/>
              </a:lnSpc>
              <a:spcBef>
                <a:spcPts val="660"/>
              </a:spcBef>
              <a:spcAft>
                <a:spcPts val="1890"/>
              </a:spcAft>
            </a:pPr>
            <a:r>
              <a:rPr lang="zh-CN" altLang="en-US" sz="1600" i="0" kern="0" spc="0" dirty="0">
                <a:solidFill>
                  <a:schemeClr val="bg1">
                    <a:lumMod val="95000"/>
                  </a:schemeClr>
                </a:solidFill>
                <a:effectLst/>
                <a:latin typeface="+mn-ea"/>
                <a:cs typeface="Times New Roman" panose="02020603050405020304" pitchFamily="18" charset="0"/>
              </a:rPr>
              <a:t>服务层分发平台，海外发展更早更快，兼容内容生产和运营</a:t>
            </a:r>
            <a:endParaRPr lang="zh-CN" altLang="en-US" sz="1600" dirty="0">
              <a:solidFill>
                <a:schemeClr val="bg1">
                  <a:lumMod val="95000"/>
                </a:schemeClr>
              </a:solidFill>
              <a:effectLst/>
              <a:latin typeface="+mn-ea"/>
              <a:cs typeface="Times New Roman" panose="02020603050405020304" pitchFamily="18" charset="0"/>
            </a:endParaRPr>
          </a:p>
        </p:txBody>
      </p:sp>
      <p:sp>
        <p:nvSpPr>
          <p:cNvPr id="14" name="文本框 13">
            <a:extLst>
              <a:ext uri="{FF2B5EF4-FFF2-40B4-BE49-F238E27FC236}">
                <a16:creationId xmlns:a16="http://schemas.microsoft.com/office/drawing/2014/main" id="{3C07543D-6DA4-43C1-879A-44191E268F8A}"/>
              </a:ext>
            </a:extLst>
          </p:cNvPr>
          <p:cNvSpPr txBox="1"/>
          <p:nvPr/>
        </p:nvSpPr>
        <p:spPr>
          <a:xfrm>
            <a:off x="4774373" y="5431739"/>
            <a:ext cx="2921870" cy="701346"/>
          </a:xfrm>
          <a:prstGeom prst="rect">
            <a:avLst/>
          </a:prstGeom>
          <a:noFill/>
        </p:spPr>
        <p:txBody>
          <a:bodyPr wrap="square">
            <a:spAutoFit/>
          </a:bodyPr>
          <a:lstStyle/>
          <a:p>
            <a:pPr marL="0" marR="0" indent="0" algn="l">
              <a:lnSpc>
                <a:spcPct val="130000"/>
              </a:lnSpc>
              <a:spcBef>
                <a:spcPts val="660"/>
              </a:spcBef>
              <a:spcAft>
                <a:spcPts val="1890"/>
              </a:spcAft>
            </a:pPr>
            <a:r>
              <a:rPr lang="zh-CN" altLang="en-US" sz="1600" i="0" kern="0" spc="0" dirty="0">
                <a:solidFill>
                  <a:schemeClr val="bg1">
                    <a:lumMod val="95000"/>
                  </a:schemeClr>
                </a:solidFill>
                <a:effectLst/>
                <a:latin typeface="+mn-ea"/>
                <a:cs typeface="Times New Roman" panose="02020603050405020304" pitchFamily="18" charset="0"/>
              </a:rPr>
              <a:t>可分为</a:t>
            </a:r>
            <a:r>
              <a:rPr lang="en-US" altLang="zh-CN" sz="1600" i="0" kern="0" spc="0" dirty="0">
                <a:solidFill>
                  <a:schemeClr val="bg1">
                    <a:lumMod val="95000"/>
                  </a:schemeClr>
                </a:solidFill>
                <a:effectLst/>
                <a:latin typeface="+mn-ea"/>
                <a:cs typeface="Times New Roman" panose="02020603050405020304" pitchFamily="18" charset="0"/>
              </a:rPr>
              <a:t>2B</a:t>
            </a:r>
            <a:r>
              <a:rPr lang="zh-CN" altLang="en-US" sz="1600" i="0" kern="0" spc="0" dirty="0">
                <a:solidFill>
                  <a:schemeClr val="bg1">
                    <a:lumMod val="95000"/>
                  </a:schemeClr>
                </a:solidFill>
                <a:effectLst/>
                <a:latin typeface="+mn-ea"/>
                <a:cs typeface="Times New Roman" panose="02020603050405020304" pitchFamily="18" charset="0"/>
              </a:rPr>
              <a:t>、</a:t>
            </a:r>
            <a:r>
              <a:rPr lang="en-US" altLang="zh-CN" sz="1600" i="0" kern="0" spc="0" dirty="0">
                <a:solidFill>
                  <a:schemeClr val="bg1">
                    <a:lumMod val="95000"/>
                  </a:schemeClr>
                </a:solidFill>
                <a:effectLst/>
                <a:latin typeface="+mn-ea"/>
                <a:cs typeface="Times New Roman" panose="02020603050405020304" pitchFamily="18" charset="0"/>
              </a:rPr>
              <a:t>2C</a:t>
            </a:r>
            <a:r>
              <a:rPr lang="zh-CN" altLang="en-US" sz="1600" i="0" kern="0" spc="0" dirty="0">
                <a:solidFill>
                  <a:schemeClr val="bg1">
                    <a:lumMod val="95000"/>
                  </a:schemeClr>
                </a:solidFill>
                <a:effectLst/>
                <a:latin typeface="+mn-ea"/>
                <a:cs typeface="Times New Roman" panose="02020603050405020304" pitchFamily="18" charset="0"/>
              </a:rPr>
              <a:t>两类，是前景最广阔的产业链环节</a:t>
            </a:r>
            <a:endParaRPr lang="zh-CN" altLang="en-US" sz="1600" dirty="0">
              <a:solidFill>
                <a:schemeClr val="bg1">
                  <a:lumMod val="95000"/>
                </a:schemeClr>
              </a:solidFill>
              <a:effectLst/>
              <a:latin typeface="+mn-ea"/>
              <a:cs typeface="Times New Roman" panose="02020603050405020304" pitchFamily="18" charset="0"/>
            </a:endParaRPr>
          </a:p>
        </p:txBody>
      </p:sp>
      <p:sp>
        <p:nvSpPr>
          <p:cNvPr id="24" name="文本框 23">
            <a:extLst>
              <a:ext uri="{FF2B5EF4-FFF2-40B4-BE49-F238E27FC236}">
                <a16:creationId xmlns:a16="http://schemas.microsoft.com/office/drawing/2014/main" id="{9665B6CD-D182-4A6F-AF25-FB0D8579B6BB}"/>
              </a:ext>
            </a:extLst>
          </p:cNvPr>
          <p:cNvSpPr txBox="1"/>
          <p:nvPr/>
        </p:nvSpPr>
        <p:spPr>
          <a:xfrm>
            <a:off x="1627666" y="3732545"/>
            <a:ext cx="718145" cy="430887"/>
          </a:xfrm>
          <a:prstGeom prst="rect">
            <a:avLst/>
          </a:prstGeom>
          <a:noFill/>
        </p:spPr>
        <p:txBody>
          <a:bodyPr wrap="none" lIns="0" tIns="0" rIns="0" bIns="0" rtlCol="0">
            <a:spAutoFit/>
          </a:bodyPr>
          <a:lstStyle/>
          <a:p>
            <a:pPr algn="l"/>
            <a:r>
              <a:rPr lang="zh-CN" altLang="en-US" sz="2800" dirty="0">
                <a:gradFill>
                  <a:gsLst>
                    <a:gs pos="100000">
                      <a:schemeClr val="accent4"/>
                    </a:gs>
                    <a:gs pos="35000">
                      <a:schemeClr val="accent5">
                        <a:lumMod val="20000"/>
                        <a:lumOff val="80000"/>
                      </a:schemeClr>
                    </a:gs>
                  </a:gsLst>
                  <a:lin ang="2700000" scaled="1"/>
                </a:gradFill>
                <a:latin typeface="+mj-ea"/>
                <a:ea typeface="+mj-ea"/>
              </a:rPr>
              <a:t>脉络</a:t>
            </a:r>
            <a:endParaRPr lang="zh-CN" altLang="en-US" sz="2500" dirty="0">
              <a:gradFill>
                <a:gsLst>
                  <a:gs pos="100000">
                    <a:schemeClr val="accent4"/>
                  </a:gs>
                  <a:gs pos="35000">
                    <a:schemeClr val="accent5">
                      <a:lumMod val="20000"/>
                      <a:lumOff val="80000"/>
                    </a:schemeClr>
                  </a:gs>
                </a:gsLst>
                <a:lin ang="2700000" scaled="1"/>
              </a:gradFill>
              <a:latin typeface="+mj-ea"/>
              <a:ea typeface="+mj-ea"/>
            </a:endParaRPr>
          </a:p>
        </p:txBody>
      </p:sp>
      <p:sp>
        <p:nvSpPr>
          <p:cNvPr id="29" name="文本框 28">
            <a:extLst>
              <a:ext uri="{FF2B5EF4-FFF2-40B4-BE49-F238E27FC236}">
                <a16:creationId xmlns:a16="http://schemas.microsoft.com/office/drawing/2014/main" id="{40313B44-9109-4D1C-AE5A-B2A36B5F7786}"/>
              </a:ext>
            </a:extLst>
          </p:cNvPr>
          <p:cNvSpPr txBox="1"/>
          <p:nvPr/>
        </p:nvSpPr>
        <p:spPr>
          <a:xfrm>
            <a:off x="3416672" y="1873531"/>
            <a:ext cx="769441" cy="307777"/>
          </a:xfrm>
          <a:prstGeom prst="rect">
            <a:avLst/>
          </a:prstGeom>
          <a:noFill/>
        </p:spPr>
        <p:txBody>
          <a:bodyPr wrap="none" lIns="0" tIns="0" rIns="0" bIns="0" rtlCol="0">
            <a:spAutoFit/>
          </a:bodyPr>
          <a:lstStyle/>
          <a:p>
            <a:pPr algn="l"/>
            <a:r>
              <a:rPr lang="zh-CN" altLang="en-US" sz="2000" dirty="0">
                <a:gradFill>
                  <a:gsLst>
                    <a:gs pos="100000">
                      <a:schemeClr val="accent4"/>
                    </a:gs>
                    <a:gs pos="35000">
                      <a:schemeClr val="accent5">
                        <a:lumMod val="20000"/>
                        <a:lumOff val="80000"/>
                      </a:schemeClr>
                    </a:gs>
                  </a:gsLst>
                  <a:lin ang="2700000" scaled="1"/>
                </a:gradFill>
                <a:latin typeface="+mj-ea"/>
                <a:ea typeface="+mj-ea"/>
              </a:rPr>
              <a:t>硬件层</a:t>
            </a:r>
          </a:p>
        </p:txBody>
      </p:sp>
      <p:sp>
        <p:nvSpPr>
          <p:cNvPr id="33" name="文本框 32">
            <a:extLst>
              <a:ext uri="{FF2B5EF4-FFF2-40B4-BE49-F238E27FC236}">
                <a16:creationId xmlns:a16="http://schemas.microsoft.com/office/drawing/2014/main" id="{F45DC05F-3885-47A2-92FE-37B5081F9260}"/>
              </a:ext>
            </a:extLst>
          </p:cNvPr>
          <p:cNvSpPr txBox="1"/>
          <p:nvPr/>
        </p:nvSpPr>
        <p:spPr>
          <a:xfrm>
            <a:off x="3416672" y="3145420"/>
            <a:ext cx="769441" cy="307777"/>
          </a:xfrm>
          <a:prstGeom prst="rect">
            <a:avLst/>
          </a:prstGeom>
          <a:noFill/>
        </p:spPr>
        <p:txBody>
          <a:bodyPr wrap="none" lIns="0" tIns="0" rIns="0" bIns="0" rtlCol="0">
            <a:spAutoFit/>
          </a:bodyPr>
          <a:lstStyle/>
          <a:p>
            <a:pPr algn="l"/>
            <a:r>
              <a:rPr lang="zh-CN" altLang="en-US" sz="2000" dirty="0">
                <a:gradFill>
                  <a:gsLst>
                    <a:gs pos="100000">
                      <a:schemeClr val="accent4"/>
                    </a:gs>
                    <a:gs pos="35000">
                      <a:schemeClr val="accent5">
                        <a:lumMod val="20000"/>
                        <a:lumOff val="80000"/>
                      </a:schemeClr>
                    </a:gs>
                  </a:gsLst>
                  <a:lin ang="2700000" scaled="1"/>
                </a:gradFill>
                <a:latin typeface="+mj-ea"/>
                <a:ea typeface="+mj-ea"/>
              </a:rPr>
              <a:t>软件层</a:t>
            </a:r>
          </a:p>
        </p:txBody>
      </p:sp>
      <p:sp>
        <p:nvSpPr>
          <p:cNvPr id="34" name="文本框 33">
            <a:extLst>
              <a:ext uri="{FF2B5EF4-FFF2-40B4-BE49-F238E27FC236}">
                <a16:creationId xmlns:a16="http://schemas.microsoft.com/office/drawing/2014/main" id="{E0625E95-A9A2-4503-B01E-9F719C29AF9C}"/>
              </a:ext>
            </a:extLst>
          </p:cNvPr>
          <p:cNvSpPr txBox="1"/>
          <p:nvPr/>
        </p:nvSpPr>
        <p:spPr>
          <a:xfrm>
            <a:off x="3416672" y="4386972"/>
            <a:ext cx="769441" cy="307777"/>
          </a:xfrm>
          <a:prstGeom prst="rect">
            <a:avLst/>
          </a:prstGeom>
          <a:noFill/>
        </p:spPr>
        <p:txBody>
          <a:bodyPr wrap="none" lIns="0" tIns="0" rIns="0" bIns="0" rtlCol="0">
            <a:spAutoFit/>
          </a:bodyPr>
          <a:lstStyle/>
          <a:p>
            <a:pPr algn="l"/>
            <a:r>
              <a:rPr lang="zh-CN" altLang="en-US" sz="2000" dirty="0">
                <a:gradFill>
                  <a:gsLst>
                    <a:gs pos="100000">
                      <a:schemeClr val="accent4"/>
                    </a:gs>
                    <a:gs pos="35000">
                      <a:schemeClr val="accent5">
                        <a:lumMod val="20000"/>
                        <a:lumOff val="80000"/>
                      </a:schemeClr>
                    </a:gs>
                  </a:gsLst>
                  <a:lin ang="2700000" scaled="1"/>
                </a:gradFill>
                <a:latin typeface="+mj-ea"/>
                <a:ea typeface="+mj-ea"/>
              </a:rPr>
              <a:t>服务层</a:t>
            </a:r>
          </a:p>
        </p:txBody>
      </p:sp>
      <p:sp>
        <p:nvSpPr>
          <p:cNvPr id="38" name="文本框 37">
            <a:extLst>
              <a:ext uri="{FF2B5EF4-FFF2-40B4-BE49-F238E27FC236}">
                <a16:creationId xmlns:a16="http://schemas.microsoft.com/office/drawing/2014/main" id="{AC1DF4C8-36A6-4B9D-89F7-609990B6F3E6}"/>
              </a:ext>
            </a:extLst>
          </p:cNvPr>
          <p:cNvSpPr txBox="1"/>
          <p:nvPr/>
        </p:nvSpPr>
        <p:spPr>
          <a:xfrm>
            <a:off x="3416672" y="5628524"/>
            <a:ext cx="769441" cy="307777"/>
          </a:xfrm>
          <a:prstGeom prst="rect">
            <a:avLst/>
          </a:prstGeom>
          <a:noFill/>
        </p:spPr>
        <p:txBody>
          <a:bodyPr wrap="none" lIns="0" tIns="0" rIns="0" bIns="0" rtlCol="0">
            <a:spAutoFit/>
          </a:bodyPr>
          <a:lstStyle/>
          <a:p>
            <a:pPr algn="l"/>
            <a:r>
              <a:rPr lang="zh-CN" altLang="en-US" sz="2000" dirty="0">
                <a:gradFill>
                  <a:gsLst>
                    <a:gs pos="100000">
                      <a:schemeClr val="accent4"/>
                    </a:gs>
                    <a:gs pos="35000">
                      <a:schemeClr val="accent5">
                        <a:lumMod val="20000"/>
                        <a:lumOff val="80000"/>
                      </a:schemeClr>
                    </a:gs>
                  </a:gsLst>
                  <a:lin ang="2700000" scaled="1"/>
                </a:gradFill>
                <a:latin typeface="+mj-ea"/>
                <a:ea typeface="+mj-ea"/>
              </a:rPr>
              <a:t>应用层</a:t>
            </a:r>
          </a:p>
        </p:txBody>
      </p:sp>
      <p:sp>
        <p:nvSpPr>
          <p:cNvPr id="25" name="任意多边形: 形状 24">
            <a:extLst>
              <a:ext uri="{FF2B5EF4-FFF2-40B4-BE49-F238E27FC236}">
                <a16:creationId xmlns:a16="http://schemas.microsoft.com/office/drawing/2014/main" id="{6D251164-786E-49A8-8FB6-83AFF647D98A}"/>
              </a:ext>
            </a:extLst>
          </p:cNvPr>
          <p:cNvSpPr/>
          <p:nvPr/>
        </p:nvSpPr>
        <p:spPr>
          <a:xfrm>
            <a:off x="4248836" y="1946388"/>
            <a:ext cx="328083" cy="162063"/>
          </a:xfrm>
          <a:custGeom>
            <a:avLst/>
            <a:gdLst>
              <a:gd name="connsiteX0" fmla="*/ 965200 w 1583267"/>
              <a:gd name="connsiteY0" fmla="*/ 0 h 618067"/>
              <a:gd name="connsiteX1" fmla="*/ 1248831 w 1583267"/>
              <a:gd name="connsiteY1" fmla="*/ 0 h 618067"/>
              <a:gd name="connsiteX2" fmla="*/ 1583267 w 1583267"/>
              <a:gd name="connsiteY2" fmla="*/ 309034 h 618067"/>
              <a:gd name="connsiteX3" fmla="*/ 1248831 w 1583267"/>
              <a:gd name="connsiteY3" fmla="*/ 618067 h 618067"/>
              <a:gd name="connsiteX4" fmla="*/ 965200 w 1583267"/>
              <a:gd name="connsiteY4" fmla="*/ 618067 h 618067"/>
              <a:gd name="connsiteX5" fmla="*/ 1299636 w 1583267"/>
              <a:gd name="connsiteY5" fmla="*/ 309034 h 618067"/>
              <a:gd name="connsiteX6" fmla="*/ 482600 w 1583267"/>
              <a:gd name="connsiteY6" fmla="*/ 0 h 618067"/>
              <a:gd name="connsiteX7" fmla="*/ 766231 w 1583267"/>
              <a:gd name="connsiteY7" fmla="*/ 0 h 618067"/>
              <a:gd name="connsiteX8" fmla="*/ 1100667 w 1583267"/>
              <a:gd name="connsiteY8" fmla="*/ 309034 h 618067"/>
              <a:gd name="connsiteX9" fmla="*/ 766231 w 1583267"/>
              <a:gd name="connsiteY9" fmla="*/ 618067 h 618067"/>
              <a:gd name="connsiteX10" fmla="*/ 482600 w 1583267"/>
              <a:gd name="connsiteY10" fmla="*/ 618067 h 618067"/>
              <a:gd name="connsiteX11" fmla="*/ 817036 w 1583267"/>
              <a:gd name="connsiteY11" fmla="*/ 309034 h 618067"/>
              <a:gd name="connsiteX12" fmla="*/ 0 w 1583267"/>
              <a:gd name="connsiteY12" fmla="*/ 0 h 618067"/>
              <a:gd name="connsiteX13" fmla="*/ 283631 w 1583267"/>
              <a:gd name="connsiteY13" fmla="*/ 0 h 618067"/>
              <a:gd name="connsiteX14" fmla="*/ 618067 w 1583267"/>
              <a:gd name="connsiteY14" fmla="*/ 309034 h 618067"/>
              <a:gd name="connsiteX15" fmla="*/ 283631 w 1583267"/>
              <a:gd name="connsiteY15" fmla="*/ 618067 h 618067"/>
              <a:gd name="connsiteX16" fmla="*/ 0 w 1583267"/>
              <a:gd name="connsiteY16" fmla="*/ 618067 h 618067"/>
              <a:gd name="connsiteX17" fmla="*/ 334436 w 1583267"/>
              <a:gd name="connsiteY17" fmla="*/ 309034 h 618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83267" h="618067">
                <a:moveTo>
                  <a:pt x="965200" y="0"/>
                </a:moveTo>
                <a:lnTo>
                  <a:pt x="1248831" y="0"/>
                </a:lnTo>
                <a:lnTo>
                  <a:pt x="1583267" y="309034"/>
                </a:lnTo>
                <a:lnTo>
                  <a:pt x="1248831" y="618067"/>
                </a:lnTo>
                <a:lnTo>
                  <a:pt x="965200" y="618067"/>
                </a:lnTo>
                <a:lnTo>
                  <a:pt x="1299636" y="309034"/>
                </a:lnTo>
                <a:close/>
                <a:moveTo>
                  <a:pt x="482600" y="0"/>
                </a:moveTo>
                <a:lnTo>
                  <a:pt x="766231" y="0"/>
                </a:lnTo>
                <a:lnTo>
                  <a:pt x="1100667" y="309034"/>
                </a:lnTo>
                <a:lnTo>
                  <a:pt x="766231" y="618067"/>
                </a:lnTo>
                <a:lnTo>
                  <a:pt x="482600" y="618067"/>
                </a:lnTo>
                <a:lnTo>
                  <a:pt x="817036" y="309034"/>
                </a:lnTo>
                <a:close/>
                <a:moveTo>
                  <a:pt x="0" y="0"/>
                </a:moveTo>
                <a:lnTo>
                  <a:pt x="283631" y="0"/>
                </a:lnTo>
                <a:lnTo>
                  <a:pt x="618067" y="309034"/>
                </a:lnTo>
                <a:lnTo>
                  <a:pt x="283631" y="618067"/>
                </a:lnTo>
                <a:lnTo>
                  <a:pt x="0" y="618067"/>
                </a:lnTo>
                <a:lnTo>
                  <a:pt x="334436" y="309034"/>
                </a:lnTo>
                <a:close/>
              </a:path>
            </a:pathLst>
          </a:custGeom>
          <a:gradFill flip="none" rotWithShape="1">
            <a:gsLst>
              <a:gs pos="43000">
                <a:schemeClr val="accent4"/>
              </a:gs>
              <a:gs pos="100000">
                <a:schemeClr val="accent2">
                  <a:alpha val="0"/>
                </a:schemeClr>
              </a:gs>
            </a:gsLst>
            <a:lin ang="10800000" scaled="1"/>
            <a:tileRect/>
          </a:gradFill>
          <a:ln w="6350">
            <a:gradFill>
              <a:gsLst>
                <a:gs pos="100000">
                  <a:schemeClr val="accent1"/>
                </a:gs>
                <a:gs pos="35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26" name="任意多边形: 形状 25">
            <a:extLst>
              <a:ext uri="{FF2B5EF4-FFF2-40B4-BE49-F238E27FC236}">
                <a16:creationId xmlns:a16="http://schemas.microsoft.com/office/drawing/2014/main" id="{9B9A3F43-3D29-40AE-AD01-E5929F513880}"/>
              </a:ext>
            </a:extLst>
          </p:cNvPr>
          <p:cNvSpPr/>
          <p:nvPr/>
        </p:nvSpPr>
        <p:spPr>
          <a:xfrm>
            <a:off x="4248836" y="3218277"/>
            <a:ext cx="328083" cy="162063"/>
          </a:xfrm>
          <a:custGeom>
            <a:avLst/>
            <a:gdLst>
              <a:gd name="connsiteX0" fmla="*/ 965200 w 1583267"/>
              <a:gd name="connsiteY0" fmla="*/ 0 h 618067"/>
              <a:gd name="connsiteX1" fmla="*/ 1248831 w 1583267"/>
              <a:gd name="connsiteY1" fmla="*/ 0 h 618067"/>
              <a:gd name="connsiteX2" fmla="*/ 1583267 w 1583267"/>
              <a:gd name="connsiteY2" fmla="*/ 309034 h 618067"/>
              <a:gd name="connsiteX3" fmla="*/ 1248831 w 1583267"/>
              <a:gd name="connsiteY3" fmla="*/ 618067 h 618067"/>
              <a:gd name="connsiteX4" fmla="*/ 965200 w 1583267"/>
              <a:gd name="connsiteY4" fmla="*/ 618067 h 618067"/>
              <a:gd name="connsiteX5" fmla="*/ 1299636 w 1583267"/>
              <a:gd name="connsiteY5" fmla="*/ 309034 h 618067"/>
              <a:gd name="connsiteX6" fmla="*/ 482600 w 1583267"/>
              <a:gd name="connsiteY6" fmla="*/ 0 h 618067"/>
              <a:gd name="connsiteX7" fmla="*/ 766231 w 1583267"/>
              <a:gd name="connsiteY7" fmla="*/ 0 h 618067"/>
              <a:gd name="connsiteX8" fmla="*/ 1100667 w 1583267"/>
              <a:gd name="connsiteY8" fmla="*/ 309034 h 618067"/>
              <a:gd name="connsiteX9" fmla="*/ 766231 w 1583267"/>
              <a:gd name="connsiteY9" fmla="*/ 618067 h 618067"/>
              <a:gd name="connsiteX10" fmla="*/ 482600 w 1583267"/>
              <a:gd name="connsiteY10" fmla="*/ 618067 h 618067"/>
              <a:gd name="connsiteX11" fmla="*/ 817036 w 1583267"/>
              <a:gd name="connsiteY11" fmla="*/ 309034 h 618067"/>
              <a:gd name="connsiteX12" fmla="*/ 0 w 1583267"/>
              <a:gd name="connsiteY12" fmla="*/ 0 h 618067"/>
              <a:gd name="connsiteX13" fmla="*/ 283631 w 1583267"/>
              <a:gd name="connsiteY13" fmla="*/ 0 h 618067"/>
              <a:gd name="connsiteX14" fmla="*/ 618067 w 1583267"/>
              <a:gd name="connsiteY14" fmla="*/ 309034 h 618067"/>
              <a:gd name="connsiteX15" fmla="*/ 283631 w 1583267"/>
              <a:gd name="connsiteY15" fmla="*/ 618067 h 618067"/>
              <a:gd name="connsiteX16" fmla="*/ 0 w 1583267"/>
              <a:gd name="connsiteY16" fmla="*/ 618067 h 618067"/>
              <a:gd name="connsiteX17" fmla="*/ 334436 w 1583267"/>
              <a:gd name="connsiteY17" fmla="*/ 309034 h 618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83267" h="618067">
                <a:moveTo>
                  <a:pt x="965200" y="0"/>
                </a:moveTo>
                <a:lnTo>
                  <a:pt x="1248831" y="0"/>
                </a:lnTo>
                <a:lnTo>
                  <a:pt x="1583267" y="309034"/>
                </a:lnTo>
                <a:lnTo>
                  <a:pt x="1248831" y="618067"/>
                </a:lnTo>
                <a:lnTo>
                  <a:pt x="965200" y="618067"/>
                </a:lnTo>
                <a:lnTo>
                  <a:pt x="1299636" y="309034"/>
                </a:lnTo>
                <a:close/>
                <a:moveTo>
                  <a:pt x="482600" y="0"/>
                </a:moveTo>
                <a:lnTo>
                  <a:pt x="766231" y="0"/>
                </a:lnTo>
                <a:lnTo>
                  <a:pt x="1100667" y="309034"/>
                </a:lnTo>
                <a:lnTo>
                  <a:pt x="766231" y="618067"/>
                </a:lnTo>
                <a:lnTo>
                  <a:pt x="482600" y="618067"/>
                </a:lnTo>
                <a:lnTo>
                  <a:pt x="817036" y="309034"/>
                </a:lnTo>
                <a:close/>
                <a:moveTo>
                  <a:pt x="0" y="0"/>
                </a:moveTo>
                <a:lnTo>
                  <a:pt x="283631" y="0"/>
                </a:lnTo>
                <a:lnTo>
                  <a:pt x="618067" y="309034"/>
                </a:lnTo>
                <a:lnTo>
                  <a:pt x="283631" y="618067"/>
                </a:lnTo>
                <a:lnTo>
                  <a:pt x="0" y="618067"/>
                </a:lnTo>
                <a:lnTo>
                  <a:pt x="334436" y="309034"/>
                </a:lnTo>
                <a:close/>
              </a:path>
            </a:pathLst>
          </a:custGeom>
          <a:gradFill flip="none" rotWithShape="1">
            <a:gsLst>
              <a:gs pos="43000">
                <a:schemeClr val="accent4"/>
              </a:gs>
              <a:gs pos="100000">
                <a:schemeClr val="accent2">
                  <a:alpha val="0"/>
                </a:schemeClr>
              </a:gs>
            </a:gsLst>
            <a:lin ang="10800000" scaled="1"/>
            <a:tileRect/>
          </a:gradFill>
          <a:ln w="6350">
            <a:gradFill>
              <a:gsLst>
                <a:gs pos="100000">
                  <a:schemeClr val="accent1"/>
                </a:gs>
                <a:gs pos="35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bg1"/>
              </a:solidFill>
            </a:endParaRPr>
          </a:p>
        </p:txBody>
      </p:sp>
      <p:sp>
        <p:nvSpPr>
          <p:cNvPr id="28" name="任意多边形: 形状 27">
            <a:extLst>
              <a:ext uri="{FF2B5EF4-FFF2-40B4-BE49-F238E27FC236}">
                <a16:creationId xmlns:a16="http://schemas.microsoft.com/office/drawing/2014/main" id="{E6ADC642-F2FF-4971-B0A9-FA9FF9F1DEF1}"/>
              </a:ext>
            </a:extLst>
          </p:cNvPr>
          <p:cNvSpPr/>
          <p:nvPr/>
        </p:nvSpPr>
        <p:spPr>
          <a:xfrm>
            <a:off x="4248836" y="4459829"/>
            <a:ext cx="328083" cy="162063"/>
          </a:xfrm>
          <a:custGeom>
            <a:avLst/>
            <a:gdLst>
              <a:gd name="connsiteX0" fmla="*/ 965200 w 1583267"/>
              <a:gd name="connsiteY0" fmla="*/ 0 h 618067"/>
              <a:gd name="connsiteX1" fmla="*/ 1248831 w 1583267"/>
              <a:gd name="connsiteY1" fmla="*/ 0 h 618067"/>
              <a:gd name="connsiteX2" fmla="*/ 1583267 w 1583267"/>
              <a:gd name="connsiteY2" fmla="*/ 309034 h 618067"/>
              <a:gd name="connsiteX3" fmla="*/ 1248831 w 1583267"/>
              <a:gd name="connsiteY3" fmla="*/ 618067 h 618067"/>
              <a:gd name="connsiteX4" fmla="*/ 965200 w 1583267"/>
              <a:gd name="connsiteY4" fmla="*/ 618067 h 618067"/>
              <a:gd name="connsiteX5" fmla="*/ 1299636 w 1583267"/>
              <a:gd name="connsiteY5" fmla="*/ 309034 h 618067"/>
              <a:gd name="connsiteX6" fmla="*/ 482600 w 1583267"/>
              <a:gd name="connsiteY6" fmla="*/ 0 h 618067"/>
              <a:gd name="connsiteX7" fmla="*/ 766231 w 1583267"/>
              <a:gd name="connsiteY7" fmla="*/ 0 h 618067"/>
              <a:gd name="connsiteX8" fmla="*/ 1100667 w 1583267"/>
              <a:gd name="connsiteY8" fmla="*/ 309034 h 618067"/>
              <a:gd name="connsiteX9" fmla="*/ 766231 w 1583267"/>
              <a:gd name="connsiteY9" fmla="*/ 618067 h 618067"/>
              <a:gd name="connsiteX10" fmla="*/ 482600 w 1583267"/>
              <a:gd name="connsiteY10" fmla="*/ 618067 h 618067"/>
              <a:gd name="connsiteX11" fmla="*/ 817036 w 1583267"/>
              <a:gd name="connsiteY11" fmla="*/ 309034 h 618067"/>
              <a:gd name="connsiteX12" fmla="*/ 0 w 1583267"/>
              <a:gd name="connsiteY12" fmla="*/ 0 h 618067"/>
              <a:gd name="connsiteX13" fmla="*/ 283631 w 1583267"/>
              <a:gd name="connsiteY13" fmla="*/ 0 h 618067"/>
              <a:gd name="connsiteX14" fmla="*/ 618067 w 1583267"/>
              <a:gd name="connsiteY14" fmla="*/ 309034 h 618067"/>
              <a:gd name="connsiteX15" fmla="*/ 283631 w 1583267"/>
              <a:gd name="connsiteY15" fmla="*/ 618067 h 618067"/>
              <a:gd name="connsiteX16" fmla="*/ 0 w 1583267"/>
              <a:gd name="connsiteY16" fmla="*/ 618067 h 618067"/>
              <a:gd name="connsiteX17" fmla="*/ 334436 w 1583267"/>
              <a:gd name="connsiteY17" fmla="*/ 309034 h 618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83267" h="618067">
                <a:moveTo>
                  <a:pt x="965200" y="0"/>
                </a:moveTo>
                <a:lnTo>
                  <a:pt x="1248831" y="0"/>
                </a:lnTo>
                <a:lnTo>
                  <a:pt x="1583267" y="309034"/>
                </a:lnTo>
                <a:lnTo>
                  <a:pt x="1248831" y="618067"/>
                </a:lnTo>
                <a:lnTo>
                  <a:pt x="965200" y="618067"/>
                </a:lnTo>
                <a:lnTo>
                  <a:pt x="1299636" y="309034"/>
                </a:lnTo>
                <a:close/>
                <a:moveTo>
                  <a:pt x="482600" y="0"/>
                </a:moveTo>
                <a:lnTo>
                  <a:pt x="766231" y="0"/>
                </a:lnTo>
                <a:lnTo>
                  <a:pt x="1100667" y="309034"/>
                </a:lnTo>
                <a:lnTo>
                  <a:pt x="766231" y="618067"/>
                </a:lnTo>
                <a:lnTo>
                  <a:pt x="482600" y="618067"/>
                </a:lnTo>
                <a:lnTo>
                  <a:pt x="817036" y="309034"/>
                </a:lnTo>
                <a:close/>
                <a:moveTo>
                  <a:pt x="0" y="0"/>
                </a:moveTo>
                <a:lnTo>
                  <a:pt x="283631" y="0"/>
                </a:lnTo>
                <a:lnTo>
                  <a:pt x="618067" y="309034"/>
                </a:lnTo>
                <a:lnTo>
                  <a:pt x="283631" y="618067"/>
                </a:lnTo>
                <a:lnTo>
                  <a:pt x="0" y="618067"/>
                </a:lnTo>
                <a:lnTo>
                  <a:pt x="334436" y="309034"/>
                </a:lnTo>
                <a:close/>
              </a:path>
            </a:pathLst>
          </a:custGeom>
          <a:gradFill flip="none" rotWithShape="1">
            <a:gsLst>
              <a:gs pos="43000">
                <a:schemeClr val="accent4"/>
              </a:gs>
              <a:gs pos="100000">
                <a:schemeClr val="accent2">
                  <a:alpha val="0"/>
                </a:schemeClr>
              </a:gs>
            </a:gsLst>
            <a:lin ang="10800000" scaled="1"/>
            <a:tileRect/>
          </a:gradFill>
          <a:ln w="6350">
            <a:gradFill>
              <a:gsLst>
                <a:gs pos="100000">
                  <a:schemeClr val="accent1"/>
                </a:gs>
                <a:gs pos="35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37" name="任意多边形: 形状 36">
            <a:extLst>
              <a:ext uri="{FF2B5EF4-FFF2-40B4-BE49-F238E27FC236}">
                <a16:creationId xmlns:a16="http://schemas.microsoft.com/office/drawing/2014/main" id="{D85537B7-BEF4-4400-9810-E62358911933}"/>
              </a:ext>
            </a:extLst>
          </p:cNvPr>
          <p:cNvSpPr/>
          <p:nvPr/>
        </p:nvSpPr>
        <p:spPr>
          <a:xfrm>
            <a:off x="4248836" y="5701381"/>
            <a:ext cx="328083" cy="162063"/>
          </a:xfrm>
          <a:custGeom>
            <a:avLst/>
            <a:gdLst>
              <a:gd name="connsiteX0" fmla="*/ 965200 w 1583267"/>
              <a:gd name="connsiteY0" fmla="*/ 0 h 618067"/>
              <a:gd name="connsiteX1" fmla="*/ 1248831 w 1583267"/>
              <a:gd name="connsiteY1" fmla="*/ 0 h 618067"/>
              <a:gd name="connsiteX2" fmla="*/ 1583267 w 1583267"/>
              <a:gd name="connsiteY2" fmla="*/ 309034 h 618067"/>
              <a:gd name="connsiteX3" fmla="*/ 1248831 w 1583267"/>
              <a:gd name="connsiteY3" fmla="*/ 618067 h 618067"/>
              <a:gd name="connsiteX4" fmla="*/ 965200 w 1583267"/>
              <a:gd name="connsiteY4" fmla="*/ 618067 h 618067"/>
              <a:gd name="connsiteX5" fmla="*/ 1299636 w 1583267"/>
              <a:gd name="connsiteY5" fmla="*/ 309034 h 618067"/>
              <a:gd name="connsiteX6" fmla="*/ 482600 w 1583267"/>
              <a:gd name="connsiteY6" fmla="*/ 0 h 618067"/>
              <a:gd name="connsiteX7" fmla="*/ 766231 w 1583267"/>
              <a:gd name="connsiteY7" fmla="*/ 0 h 618067"/>
              <a:gd name="connsiteX8" fmla="*/ 1100667 w 1583267"/>
              <a:gd name="connsiteY8" fmla="*/ 309034 h 618067"/>
              <a:gd name="connsiteX9" fmla="*/ 766231 w 1583267"/>
              <a:gd name="connsiteY9" fmla="*/ 618067 h 618067"/>
              <a:gd name="connsiteX10" fmla="*/ 482600 w 1583267"/>
              <a:gd name="connsiteY10" fmla="*/ 618067 h 618067"/>
              <a:gd name="connsiteX11" fmla="*/ 817036 w 1583267"/>
              <a:gd name="connsiteY11" fmla="*/ 309034 h 618067"/>
              <a:gd name="connsiteX12" fmla="*/ 0 w 1583267"/>
              <a:gd name="connsiteY12" fmla="*/ 0 h 618067"/>
              <a:gd name="connsiteX13" fmla="*/ 283631 w 1583267"/>
              <a:gd name="connsiteY13" fmla="*/ 0 h 618067"/>
              <a:gd name="connsiteX14" fmla="*/ 618067 w 1583267"/>
              <a:gd name="connsiteY14" fmla="*/ 309034 h 618067"/>
              <a:gd name="connsiteX15" fmla="*/ 283631 w 1583267"/>
              <a:gd name="connsiteY15" fmla="*/ 618067 h 618067"/>
              <a:gd name="connsiteX16" fmla="*/ 0 w 1583267"/>
              <a:gd name="connsiteY16" fmla="*/ 618067 h 618067"/>
              <a:gd name="connsiteX17" fmla="*/ 334436 w 1583267"/>
              <a:gd name="connsiteY17" fmla="*/ 309034 h 618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83267" h="618067">
                <a:moveTo>
                  <a:pt x="965200" y="0"/>
                </a:moveTo>
                <a:lnTo>
                  <a:pt x="1248831" y="0"/>
                </a:lnTo>
                <a:lnTo>
                  <a:pt x="1583267" y="309034"/>
                </a:lnTo>
                <a:lnTo>
                  <a:pt x="1248831" y="618067"/>
                </a:lnTo>
                <a:lnTo>
                  <a:pt x="965200" y="618067"/>
                </a:lnTo>
                <a:lnTo>
                  <a:pt x="1299636" y="309034"/>
                </a:lnTo>
                <a:close/>
                <a:moveTo>
                  <a:pt x="482600" y="0"/>
                </a:moveTo>
                <a:lnTo>
                  <a:pt x="766231" y="0"/>
                </a:lnTo>
                <a:lnTo>
                  <a:pt x="1100667" y="309034"/>
                </a:lnTo>
                <a:lnTo>
                  <a:pt x="766231" y="618067"/>
                </a:lnTo>
                <a:lnTo>
                  <a:pt x="482600" y="618067"/>
                </a:lnTo>
                <a:lnTo>
                  <a:pt x="817036" y="309034"/>
                </a:lnTo>
                <a:close/>
                <a:moveTo>
                  <a:pt x="0" y="0"/>
                </a:moveTo>
                <a:lnTo>
                  <a:pt x="283631" y="0"/>
                </a:lnTo>
                <a:lnTo>
                  <a:pt x="618067" y="309034"/>
                </a:lnTo>
                <a:lnTo>
                  <a:pt x="283631" y="618067"/>
                </a:lnTo>
                <a:lnTo>
                  <a:pt x="0" y="618067"/>
                </a:lnTo>
                <a:lnTo>
                  <a:pt x="334436" y="309034"/>
                </a:lnTo>
                <a:close/>
              </a:path>
            </a:pathLst>
          </a:custGeom>
          <a:gradFill flip="none" rotWithShape="1">
            <a:gsLst>
              <a:gs pos="43000">
                <a:schemeClr val="accent4"/>
              </a:gs>
              <a:gs pos="100000">
                <a:schemeClr val="accent2">
                  <a:alpha val="0"/>
                </a:schemeClr>
              </a:gs>
            </a:gsLst>
            <a:lin ang="10800000" scaled="1"/>
            <a:tileRect/>
          </a:gradFill>
          <a:ln w="6350">
            <a:gradFill>
              <a:gsLst>
                <a:gs pos="100000">
                  <a:schemeClr val="accent1"/>
                </a:gs>
                <a:gs pos="35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23" name="文本框 22">
            <a:extLst>
              <a:ext uri="{FF2B5EF4-FFF2-40B4-BE49-F238E27FC236}">
                <a16:creationId xmlns:a16="http://schemas.microsoft.com/office/drawing/2014/main" id="{B179A1F4-C0FE-45BB-9207-1943B8C6EFFE}"/>
              </a:ext>
            </a:extLst>
          </p:cNvPr>
          <p:cNvSpPr txBox="1"/>
          <p:nvPr/>
        </p:nvSpPr>
        <p:spPr>
          <a:xfrm>
            <a:off x="1113118" y="802607"/>
            <a:ext cx="3743362" cy="461665"/>
          </a:xfrm>
          <a:prstGeom prst="rect">
            <a:avLst/>
          </a:prstGeom>
          <a:noFill/>
        </p:spPr>
        <p:txBody>
          <a:bodyPr wrap="square" lIns="0" tIns="0" rIns="0" bIns="0" rtlCol="0">
            <a:spAutoFit/>
          </a:bodyPr>
          <a:lstStyle/>
          <a:p>
            <a:r>
              <a:rPr lang="zh-CN" altLang="en-US" sz="3000" b="1" dirty="0">
                <a:gradFill flip="none" rotWithShape="1">
                  <a:gsLst>
                    <a:gs pos="100000">
                      <a:schemeClr val="accent4"/>
                    </a:gs>
                    <a:gs pos="35000">
                      <a:schemeClr val="accent5">
                        <a:lumMod val="20000"/>
                        <a:lumOff val="80000"/>
                      </a:schemeClr>
                    </a:gs>
                  </a:gsLst>
                  <a:lin ang="2700000" scaled="1"/>
                  <a:tileRect/>
                </a:gradFill>
                <a:latin typeface="+mj-ea"/>
                <a:ea typeface="+mj-ea"/>
              </a:rPr>
              <a:t>元宇宙产业层次</a:t>
            </a:r>
          </a:p>
        </p:txBody>
      </p:sp>
      <p:pic>
        <p:nvPicPr>
          <p:cNvPr id="10" name="图片 9">
            <a:extLst>
              <a:ext uri="{FF2B5EF4-FFF2-40B4-BE49-F238E27FC236}">
                <a16:creationId xmlns:a16="http://schemas.microsoft.com/office/drawing/2014/main" id="{141A3314-E50B-4541-A0F5-CB9BF5DA421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902950" y="1514701"/>
            <a:ext cx="3171734" cy="4757602"/>
          </a:xfrm>
          <a:prstGeom prst="roundRect">
            <a:avLst>
              <a:gd name="adj" fmla="val 2086"/>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grpSp>
        <p:nvGrpSpPr>
          <p:cNvPr id="20" name="组合 19">
            <a:extLst>
              <a:ext uri="{FF2B5EF4-FFF2-40B4-BE49-F238E27FC236}">
                <a16:creationId xmlns:a16="http://schemas.microsoft.com/office/drawing/2014/main" id="{CF01D98B-A97E-4A81-950C-B2B67566ED5D}"/>
              </a:ext>
            </a:extLst>
          </p:cNvPr>
          <p:cNvGrpSpPr/>
          <p:nvPr/>
        </p:nvGrpSpPr>
        <p:grpSpPr>
          <a:xfrm>
            <a:off x="2585887" y="2017776"/>
            <a:ext cx="718145" cy="1920240"/>
            <a:chOff x="2712720" y="2017776"/>
            <a:chExt cx="591312" cy="1920240"/>
          </a:xfrm>
        </p:grpSpPr>
        <p:sp>
          <p:nvSpPr>
            <p:cNvPr id="18" name="任意多边形: 形状 17">
              <a:extLst>
                <a:ext uri="{FF2B5EF4-FFF2-40B4-BE49-F238E27FC236}">
                  <a16:creationId xmlns:a16="http://schemas.microsoft.com/office/drawing/2014/main" id="{43C20552-E21F-459D-AD48-7DFFE6D37877}"/>
                </a:ext>
              </a:extLst>
            </p:cNvPr>
            <p:cNvSpPr/>
            <p:nvPr/>
          </p:nvSpPr>
          <p:spPr>
            <a:xfrm>
              <a:off x="2712720" y="2017776"/>
              <a:ext cx="591312" cy="1524000"/>
            </a:xfrm>
            <a:custGeom>
              <a:avLst/>
              <a:gdLst>
                <a:gd name="connsiteX0" fmla="*/ 591312 w 591312"/>
                <a:gd name="connsiteY0" fmla="*/ 0 h 1524000"/>
                <a:gd name="connsiteX1" fmla="*/ 0 w 591312"/>
                <a:gd name="connsiteY1" fmla="*/ 0 h 1524000"/>
                <a:gd name="connsiteX2" fmla="*/ 0 w 591312"/>
                <a:gd name="connsiteY2" fmla="*/ 1524000 h 1524000"/>
              </a:gdLst>
              <a:ahLst/>
              <a:cxnLst>
                <a:cxn ang="0">
                  <a:pos x="connsiteX0" y="connsiteY0"/>
                </a:cxn>
                <a:cxn ang="0">
                  <a:pos x="connsiteX1" y="connsiteY1"/>
                </a:cxn>
                <a:cxn ang="0">
                  <a:pos x="connsiteX2" y="connsiteY2"/>
                </a:cxn>
              </a:cxnLst>
              <a:rect l="l" t="t" r="r" b="b"/>
              <a:pathLst>
                <a:path w="591312" h="1524000">
                  <a:moveTo>
                    <a:pt x="591312" y="0"/>
                  </a:moveTo>
                  <a:lnTo>
                    <a:pt x="0" y="0"/>
                  </a:lnTo>
                  <a:lnTo>
                    <a:pt x="0" y="1524000"/>
                  </a:lnTo>
                </a:path>
              </a:pathLst>
            </a:custGeom>
            <a:noFill/>
            <a:ln>
              <a:gradFill>
                <a:gsLst>
                  <a:gs pos="0">
                    <a:schemeClr val="bg1">
                      <a:alpha val="35000"/>
                    </a:schemeClr>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a:extLst>
                <a:ext uri="{FF2B5EF4-FFF2-40B4-BE49-F238E27FC236}">
                  <a16:creationId xmlns:a16="http://schemas.microsoft.com/office/drawing/2014/main" id="{01C20C05-7344-4E1D-8B37-C2B6B474F406}"/>
                </a:ext>
              </a:extLst>
            </p:cNvPr>
            <p:cNvSpPr/>
            <p:nvPr/>
          </p:nvSpPr>
          <p:spPr>
            <a:xfrm>
              <a:off x="2820346" y="3304032"/>
              <a:ext cx="483058" cy="633984"/>
            </a:xfrm>
            <a:custGeom>
              <a:avLst/>
              <a:gdLst>
                <a:gd name="connsiteX0" fmla="*/ 603504 w 603504"/>
                <a:gd name="connsiteY0" fmla="*/ 0 h 335280"/>
                <a:gd name="connsiteX1" fmla="*/ 0 w 603504"/>
                <a:gd name="connsiteY1" fmla="*/ 0 h 335280"/>
                <a:gd name="connsiteX2" fmla="*/ 0 w 603504"/>
                <a:gd name="connsiteY2" fmla="*/ 335280 h 335280"/>
                <a:gd name="connsiteX3" fmla="*/ 30480 w 603504"/>
                <a:gd name="connsiteY3" fmla="*/ 335280 h 335280"/>
                <a:gd name="connsiteX0" fmla="*/ 603504 w 603504"/>
                <a:gd name="connsiteY0" fmla="*/ 0 h 335280"/>
                <a:gd name="connsiteX1" fmla="*/ 0 w 603504"/>
                <a:gd name="connsiteY1" fmla="*/ 0 h 335280"/>
                <a:gd name="connsiteX2" fmla="*/ 0 w 603504"/>
                <a:gd name="connsiteY2" fmla="*/ 335280 h 335280"/>
              </a:gdLst>
              <a:ahLst/>
              <a:cxnLst>
                <a:cxn ang="0">
                  <a:pos x="connsiteX0" y="connsiteY0"/>
                </a:cxn>
                <a:cxn ang="0">
                  <a:pos x="connsiteX1" y="connsiteY1"/>
                </a:cxn>
                <a:cxn ang="0">
                  <a:pos x="connsiteX2" y="connsiteY2"/>
                </a:cxn>
              </a:cxnLst>
              <a:rect l="l" t="t" r="r" b="b"/>
              <a:pathLst>
                <a:path w="603504" h="335280">
                  <a:moveTo>
                    <a:pt x="603504" y="0"/>
                  </a:moveTo>
                  <a:lnTo>
                    <a:pt x="0" y="0"/>
                  </a:lnTo>
                  <a:lnTo>
                    <a:pt x="0" y="335280"/>
                  </a:lnTo>
                </a:path>
              </a:pathLst>
            </a:custGeom>
            <a:noFill/>
            <a:ln>
              <a:gradFill>
                <a:gsLst>
                  <a:gs pos="0">
                    <a:schemeClr val="bg1">
                      <a:alpha val="35000"/>
                    </a:schemeClr>
                  </a:gs>
                  <a:gs pos="5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50" name="Group 19+">
            <a:extLst>
              <a:ext uri="{FF2B5EF4-FFF2-40B4-BE49-F238E27FC236}">
                <a16:creationId xmlns:a16="http://schemas.microsoft.com/office/drawing/2014/main" id="{15FE12EB-DF1D-4304-A229-3F11A9D273EB}"/>
              </a:ext>
            </a:extLst>
          </p:cNvPr>
          <p:cNvGrpSpPr/>
          <p:nvPr/>
        </p:nvGrpSpPr>
        <p:grpSpPr>
          <a:xfrm flipV="1">
            <a:off x="2585887" y="3886516"/>
            <a:ext cx="718145" cy="1902460"/>
            <a:chOff x="2712720" y="2035556"/>
            <a:chExt cx="591312" cy="1902460"/>
          </a:xfrm>
        </p:grpSpPr>
        <p:sp>
          <p:nvSpPr>
            <p:cNvPr id="51" name="任意多边形: 形状 50">
              <a:extLst>
                <a:ext uri="{FF2B5EF4-FFF2-40B4-BE49-F238E27FC236}">
                  <a16:creationId xmlns:a16="http://schemas.microsoft.com/office/drawing/2014/main" id="{6196B83F-0EF8-4232-89BE-58C41E94B87B}"/>
                </a:ext>
              </a:extLst>
            </p:cNvPr>
            <p:cNvSpPr/>
            <p:nvPr/>
          </p:nvSpPr>
          <p:spPr>
            <a:xfrm>
              <a:off x="2712720" y="2035556"/>
              <a:ext cx="591312" cy="1524000"/>
            </a:xfrm>
            <a:custGeom>
              <a:avLst/>
              <a:gdLst>
                <a:gd name="connsiteX0" fmla="*/ 591312 w 591312"/>
                <a:gd name="connsiteY0" fmla="*/ 0 h 1524000"/>
                <a:gd name="connsiteX1" fmla="*/ 0 w 591312"/>
                <a:gd name="connsiteY1" fmla="*/ 0 h 1524000"/>
                <a:gd name="connsiteX2" fmla="*/ 0 w 591312"/>
                <a:gd name="connsiteY2" fmla="*/ 1524000 h 1524000"/>
              </a:gdLst>
              <a:ahLst/>
              <a:cxnLst>
                <a:cxn ang="0">
                  <a:pos x="connsiteX0" y="connsiteY0"/>
                </a:cxn>
                <a:cxn ang="0">
                  <a:pos x="connsiteX1" y="connsiteY1"/>
                </a:cxn>
                <a:cxn ang="0">
                  <a:pos x="connsiteX2" y="connsiteY2"/>
                </a:cxn>
              </a:cxnLst>
              <a:rect l="l" t="t" r="r" b="b"/>
              <a:pathLst>
                <a:path w="591312" h="1524000">
                  <a:moveTo>
                    <a:pt x="591312" y="0"/>
                  </a:moveTo>
                  <a:lnTo>
                    <a:pt x="0" y="0"/>
                  </a:lnTo>
                  <a:lnTo>
                    <a:pt x="0" y="1524000"/>
                  </a:lnTo>
                </a:path>
              </a:pathLst>
            </a:custGeom>
            <a:noFill/>
            <a:ln>
              <a:gradFill>
                <a:gsLst>
                  <a:gs pos="0">
                    <a:schemeClr val="bg1">
                      <a:alpha val="35000"/>
                    </a:schemeClr>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形状 51">
              <a:extLst>
                <a:ext uri="{FF2B5EF4-FFF2-40B4-BE49-F238E27FC236}">
                  <a16:creationId xmlns:a16="http://schemas.microsoft.com/office/drawing/2014/main" id="{E203C9ED-1481-4634-9053-E257A7EB9E31}"/>
                </a:ext>
              </a:extLst>
            </p:cNvPr>
            <p:cNvSpPr/>
            <p:nvPr/>
          </p:nvSpPr>
          <p:spPr>
            <a:xfrm>
              <a:off x="2820346" y="3304032"/>
              <a:ext cx="483685" cy="633984"/>
            </a:xfrm>
            <a:custGeom>
              <a:avLst/>
              <a:gdLst>
                <a:gd name="connsiteX0" fmla="*/ 603504 w 603504"/>
                <a:gd name="connsiteY0" fmla="*/ 0 h 335280"/>
                <a:gd name="connsiteX1" fmla="*/ 0 w 603504"/>
                <a:gd name="connsiteY1" fmla="*/ 0 h 335280"/>
                <a:gd name="connsiteX2" fmla="*/ 0 w 603504"/>
                <a:gd name="connsiteY2" fmla="*/ 335280 h 335280"/>
                <a:gd name="connsiteX3" fmla="*/ 30480 w 603504"/>
                <a:gd name="connsiteY3" fmla="*/ 335280 h 335280"/>
                <a:gd name="connsiteX0" fmla="*/ 603504 w 603504"/>
                <a:gd name="connsiteY0" fmla="*/ 0 h 335280"/>
                <a:gd name="connsiteX1" fmla="*/ 0 w 603504"/>
                <a:gd name="connsiteY1" fmla="*/ 0 h 335280"/>
                <a:gd name="connsiteX2" fmla="*/ 0 w 603504"/>
                <a:gd name="connsiteY2" fmla="*/ 335280 h 335280"/>
              </a:gdLst>
              <a:ahLst/>
              <a:cxnLst>
                <a:cxn ang="0">
                  <a:pos x="connsiteX0" y="connsiteY0"/>
                </a:cxn>
                <a:cxn ang="0">
                  <a:pos x="connsiteX1" y="connsiteY1"/>
                </a:cxn>
                <a:cxn ang="0">
                  <a:pos x="connsiteX2" y="connsiteY2"/>
                </a:cxn>
              </a:cxnLst>
              <a:rect l="l" t="t" r="r" b="b"/>
              <a:pathLst>
                <a:path w="603504" h="335280">
                  <a:moveTo>
                    <a:pt x="603504" y="0"/>
                  </a:moveTo>
                  <a:lnTo>
                    <a:pt x="0" y="0"/>
                  </a:lnTo>
                  <a:lnTo>
                    <a:pt x="0" y="335280"/>
                  </a:lnTo>
                </a:path>
              </a:pathLst>
            </a:custGeom>
            <a:noFill/>
            <a:ln>
              <a:gradFill>
                <a:gsLst>
                  <a:gs pos="0">
                    <a:schemeClr val="bg1">
                      <a:alpha val="35000"/>
                    </a:schemeClr>
                  </a:gs>
                  <a:gs pos="5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0" name="组合 29">
            <a:extLst>
              <a:ext uri="{FF2B5EF4-FFF2-40B4-BE49-F238E27FC236}">
                <a16:creationId xmlns:a16="http://schemas.microsoft.com/office/drawing/2014/main" id="{4BCCDE96-E26C-4095-92FC-2F4DD7A28FD3}"/>
              </a:ext>
            </a:extLst>
          </p:cNvPr>
          <p:cNvGrpSpPr/>
          <p:nvPr/>
        </p:nvGrpSpPr>
        <p:grpSpPr>
          <a:xfrm>
            <a:off x="1114680" y="3111715"/>
            <a:ext cx="1708331" cy="1708077"/>
            <a:chOff x="12242967" y="3407375"/>
            <a:chExt cx="5843814" cy="5842948"/>
          </a:xfrm>
        </p:grpSpPr>
        <p:pic>
          <p:nvPicPr>
            <p:cNvPr id="31" name="旁门左道出品" descr="图片包含 物体, 亮, 灯光, 大&#10;&#10;描述已自动生成">
              <a:extLst>
                <a:ext uri="{FF2B5EF4-FFF2-40B4-BE49-F238E27FC236}">
                  <a16:creationId xmlns:a16="http://schemas.microsoft.com/office/drawing/2014/main" id="{AFA56365-39E1-4BF2-A00A-A4F4645B1766}"/>
                </a:ext>
              </a:extLst>
            </p:cNvPr>
            <p:cNvPicPr>
              <a:picLocks noChangeAspect="1"/>
            </p:cNvPicPr>
            <p:nvPr userDrawn="1"/>
          </p:nvPicPr>
          <p:blipFill>
            <a:blip r:embed="rId3" cstate="screen">
              <a:alphaModFix amt="75000"/>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12242967" y="3528924"/>
              <a:ext cx="5721403" cy="5721399"/>
            </a:xfrm>
            <a:prstGeom prst="rect">
              <a:avLst/>
            </a:prstGeom>
          </p:spPr>
        </p:pic>
        <p:sp>
          <p:nvSpPr>
            <p:cNvPr id="32" name="椭圆 31">
              <a:extLst>
                <a:ext uri="{FF2B5EF4-FFF2-40B4-BE49-F238E27FC236}">
                  <a16:creationId xmlns:a16="http://schemas.microsoft.com/office/drawing/2014/main" id="{C2033A80-347B-49EC-8F8B-2B283CB91E10}"/>
                </a:ext>
              </a:extLst>
            </p:cNvPr>
            <p:cNvSpPr/>
            <p:nvPr userDrawn="1"/>
          </p:nvSpPr>
          <p:spPr>
            <a:xfrm>
              <a:off x="12365379" y="3407375"/>
              <a:ext cx="5721402" cy="5721404"/>
            </a:xfrm>
            <a:prstGeom prst="ellipse">
              <a:avLst/>
            </a:prstGeom>
            <a:gradFill>
              <a:gsLst>
                <a:gs pos="47000">
                  <a:schemeClr val="accent1">
                    <a:alpha val="0"/>
                  </a:schemeClr>
                </a:gs>
                <a:gs pos="75000">
                  <a:schemeClr val="accent1">
                    <a:alpha val="60000"/>
                  </a:schemeClr>
                </a:gs>
              </a:gsLst>
              <a:path path="circle">
                <a:fillToRect l="50000" t="50000" r="50000" b="50000"/>
              </a:path>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35" dirty="0"/>
            </a:p>
          </p:txBody>
        </p:sp>
      </p:grpSp>
    </p:spTree>
    <p:extLst>
      <p:ext uri="{BB962C8B-B14F-4D97-AF65-F5344CB8AC3E}">
        <p14:creationId xmlns:p14="http://schemas.microsoft.com/office/powerpoint/2010/main" val="338505823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f70887cc-4488-4abc-8db8-5fbd019bc158}"/>
  <p:tag name="TABLE_ENDDRAG_ORIGIN_RECT" val="845*335"/>
  <p:tag name="TABLE_ENDDRAG_RECT" val="61*137*845*335"/>
</p:tagLst>
</file>

<file path=ppt/theme/theme1.xml><?xml version="1.0" encoding="utf-8"?>
<a:theme xmlns:a="http://schemas.openxmlformats.org/drawingml/2006/main" name="Office 主题​​">
  <a:themeElements>
    <a:clrScheme name="元宇宙模板">
      <a:dk1>
        <a:sysClr val="windowText" lastClr="000000"/>
      </a:dk1>
      <a:lt1>
        <a:sysClr val="window" lastClr="FFFFFF"/>
      </a:lt1>
      <a:dk2>
        <a:srgbClr val="373545"/>
      </a:dk2>
      <a:lt2>
        <a:srgbClr val="CEDBE6"/>
      </a:lt2>
      <a:accent1>
        <a:srgbClr val="046982"/>
      </a:accent1>
      <a:accent2>
        <a:srgbClr val="107993"/>
      </a:accent2>
      <a:accent3>
        <a:srgbClr val="1CA09B"/>
      </a:accent3>
      <a:accent4>
        <a:srgbClr val="EDFF94"/>
      </a:accent4>
      <a:accent5>
        <a:srgbClr val="84ACB6"/>
      </a:accent5>
      <a:accent6>
        <a:srgbClr val="2683C6"/>
      </a:accent6>
      <a:hlink>
        <a:srgbClr val="6B9F25"/>
      </a:hlink>
      <a:folHlink>
        <a:srgbClr val="FFC000"/>
      </a:folHlink>
    </a:clrScheme>
    <a:fontScheme name="老师推荐2">
      <a:majorFont>
        <a:latin typeface="Arial Bold"/>
        <a:ea typeface="微软雅黑 Bold"/>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flip="none" rotWithShape="1">
          <a:gsLst>
            <a:gs pos="84400">
              <a:srgbClr val="046982">
                <a:alpha val="35000"/>
              </a:srgbClr>
            </a:gs>
            <a:gs pos="0">
              <a:schemeClr val="accent1">
                <a:alpha val="0"/>
              </a:schemeClr>
            </a:gs>
            <a:gs pos="100000">
              <a:schemeClr val="accent1">
                <a:alpha val="62000"/>
              </a:schemeClr>
            </a:gs>
          </a:gsLst>
          <a:lin ang="13500000" scaled="1"/>
          <a:tileRect/>
        </a:gradFill>
        <a:ln>
          <a:gradFill>
            <a:gsLst>
              <a:gs pos="0">
                <a:schemeClr val="bg1">
                  <a:alpha val="35000"/>
                </a:schemeClr>
              </a:gs>
              <a:gs pos="100000">
                <a:schemeClr val="bg1">
                  <a:alpha val="50000"/>
                </a:schemeClr>
              </a:gs>
            </a:gsLst>
            <a:lin ang="5400000" scaled="1"/>
          </a:gradFill>
        </a:ln>
      </a:spPr>
      <a:bodyPr rtlCol="0" anchor="ctr"/>
      <a:lstStyle>
        <a:defPPr algn="ctr">
          <a:defRPr sz="1400" dirty="0"/>
        </a:defPPr>
      </a:lstStyle>
      <a:style>
        <a:lnRef idx="2">
          <a:schemeClr val="accent1">
            <a:shade val="50000"/>
          </a:schemeClr>
        </a:lnRef>
        <a:fillRef idx="1">
          <a:schemeClr val="accent1"/>
        </a:fillRef>
        <a:effectRef idx="0">
          <a:schemeClr val="accent1"/>
        </a:effectRef>
        <a:fontRef idx="minor">
          <a:schemeClr val="lt1"/>
        </a:fontRef>
      </a: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dirty="0" smtClean="0"/>
        </a:defPPr>
      </a:lstStyle>
    </a:txDef>
  </a:objectDefaults>
  <a:extraClrSchemeLst/>
  <a:extLst>
    <a:ext uri="{05A4C25C-085E-4340-85A3-A5531E510DB2}">
      <thm15:themeFamily xmlns:thm15="http://schemas.microsoft.com/office/thememl/2012/main" name="元宇宙模板1119.potx" id="{C7971DCB-27AA-4708-847D-09092C47DCD1}" vid="{EBEE7632-8A34-46DA-87D2-A900E953D017}"/>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4024</TotalTime>
  <Words>2170</Words>
  <Application>Microsoft Office PowerPoint</Application>
  <PresentationFormat>宽屏</PresentationFormat>
  <Paragraphs>348</Paragraphs>
  <Slides>42</Slides>
  <Notes>2</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42</vt:i4>
      </vt:variant>
    </vt:vector>
  </HeadingPairs>
  <TitlesOfParts>
    <vt:vector size="49" baseType="lpstr">
      <vt:lpstr>Radikal</vt:lpstr>
      <vt:lpstr>汉仪雅酷黑 45W</vt:lpstr>
      <vt:lpstr>微软雅黑</vt:lpstr>
      <vt:lpstr>微软雅黑 Bold</vt:lpstr>
      <vt:lpstr>Arial</vt:lpstr>
      <vt:lpstr>Arial Bold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智慧打开元宇宙之门——元宇宙科普ppt模板</dc:title>
  <dc:creator>Stone</dc:creator>
  <cp:keywords>P界达人</cp:keywords>
  <dc:description>www.51pptmoban.com</dc:description>
  <cp:lastModifiedBy>Win user</cp:lastModifiedBy>
  <cp:revision>547</cp:revision>
  <dcterms:created xsi:type="dcterms:W3CDTF">2021-11-20T12:26:04Z</dcterms:created>
  <dcterms:modified xsi:type="dcterms:W3CDTF">2022-02-13T14:31:02Z</dcterms:modified>
</cp:coreProperties>
</file>